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279" r:id="rId15"/>
    <p:sldId id="275" r:id="rId16"/>
    <p:sldId id="280" r:id="rId17"/>
    <p:sldId id="276" r:id="rId18"/>
    <p:sldId id="281" r:id="rId19"/>
    <p:sldId id="277" r:id="rId20"/>
    <p:sldId id="282" r:id="rId21"/>
    <p:sldId id="278" r:id="rId22"/>
    <p:sldId id="283" r:id="rId23"/>
    <p:sldId id="262" r:id="rId24"/>
    <p:sldId id="284" r:id="rId25"/>
    <p:sldId id="285" r:id="rId26"/>
    <p:sldId id="286" r:id="rId27"/>
    <p:sldId id="287" r:id="rId28"/>
    <p:sldId id="288" r:id="rId29"/>
    <p:sldId id="263" r:id="rId30"/>
    <p:sldId id="289" r:id="rId31"/>
    <p:sldId id="264"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279"/>
            <p14:sldId id="275"/>
            <p14:sldId id="280"/>
            <p14:sldId id="276"/>
            <p14:sldId id="281"/>
            <p14:sldId id="277"/>
            <p14:sldId id="282"/>
            <p14:sldId id="278"/>
            <p14:sldId id="283"/>
          </p14:sldIdLst>
        </p14:section>
        <p14:section name="Discusión" id="{A10A5C0C-7D13-47EC-B27F-9FFD115A05EB}">
          <p14:sldIdLst>
            <p14:sldId id="262"/>
            <p14:sldId id="284"/>
            <p14:sldId id="285"/>
            <p14:sldId id="286"/>
            <p14:sldId id="287"/>
            <p14:sldId id="288"/>
          </p14:sldIdLst>
        </p14:section>
        <p14:section name="Conclusiones y recomendaciones" id="{5E0A9FC4-6BC8-4585-BDDF-3C8E6B013CA8}">
          <p14:sldIdLst>
            <p14:sldId id="263"/>
            <p14:sldId id="289"/>
            <p14:sldId id="264"/>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27/02/2024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27/02/2024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27/02/2024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27/02/2024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27/02/2024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27/02/2024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27/02/2024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27/02/2024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27/02/2024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27/02/2024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27/02/2024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27/02/2024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género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género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género en estas bases de datos se optó por obtener el género a partir del primer nombre como equivalente.</a:t>
            </a:r>
            <a:endParaRPr lang="es-PE" dirty="0"/>
          </a:p>
          <a:p>
            <a:r>
              <a:rPr lang="es-PE" dirty="0"/>
              <a:t>Se usó una base de datos con el género de acuerdo al primer nombre, se complementó manualmente con otros primeros nombres con género conocido populares. Ante ambigüedad se optó por excluir esos nombres (no se asignó género).</a:t>
            </a:r>
          </a:p>
          <a:p>
            <a:r>
              <a:rPr lang="es-PE" dirty="0"/>
              <a:t>Se armó un diccionario con la que se realizó la asignación de géneros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Género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género asignado mediante el método previamente descrito.</a:t>
            </a:r>
          </a:p>
          <a:p>
            <a:r>
              <a:rPr lang="es-MX" dirty="0"/>
              <a:t>Se obtuvieron datos de la distribución de género: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género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F0334718-097F-9496-BFF0-AF7D4562FBA0}"/>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9793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4CB6FB72-51B5-6E8C-1D78-3357762CEC71}"/>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41238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género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00B86-EA34-6FC9-F4BD-0E5A3D186A5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EAFD246-5040-CB6C-7939-34F2D2BEDE3F}"/>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710E537A-087A-F1BC-FB3D-9FA4505D799A}"/>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756489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614CD6F2-E9A8-F3DF-3C7C-240890F1F998}"/>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51462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2D1F54FE-DE85-3E78-142D-3B3707A48A93}"/>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57350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5CFDB-B75D-5740-747D-AE720B5916DB}"/>
              </a:ext>
            </a:extLst>
          </p:cNvPr>
          <p:cNvSpPr>
            <a:spLocks noGrp="1"/>
          </p:cNvSpPr>
          <p:nvPr>
            <p:ph type="title"/>
          </p:nvPr>
        </p:nvSpPr>
        <p:spPr/>
        <p:txBody>
          <a:bodyPr/>
          <a:lstStyle/>
          <a:p>
            <a:r>
              <a:rPr lang="es-MX" dirty="0"/>
              <a:t>Interpretación de resultados</a:t>
            </a:r>
            <a:endParaRPr lang="es-PE" dirty="0"/>
          </a:p>
        </p:txBody>
      </p:sp>
      <p:sp>
        <p:nvSpPr>
          <p:cNvPr id="3" name="Marcador de contenido 2">
            <a:extLst>
              <a:ext uri="{FF2B5EF4-FFF2-40B4-BE49-F238E27FC236}">
                <a16:creationId xmlns:a16="http://schemas.microsoft.com/office/drawing/2014/main" id="{2A560A9A-89BB-234D-67EA-003EE08FAF55}"/>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94615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408684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821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016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22030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201697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86983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género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género es el primer paso para determinar las causas de estas diferencias que pueden ser problemáticas.</a:t>
            </a:r>
          </a:p>
          <a:p>
            <a:r>
              <a:rPr lang="es-PE" dirty="0"/>
              <a:t>Diferencias de género en algunas especialidades (ej. quirúrgicas), son descritas por la literatura. Se describen discriminación por género, acoso sexual, entre otras como posibles causas de estas diferencias.</a:t>
            </a:r>
          </a:p>
          <a:p>
            <a:r>
              <a:rPr lang="es-PE" dirty="0"/>
              <a:t>El presente estudio busca caracterizar la incorporación del género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género de los postulantes e ingresantes a las distintas especialidades médicas en el Perú durante el periodo 2013-2023.</a:t>
            </a:r>
          </a:p>
          <a:p>
            <a:r>
              <a:rPr lang="es-MX" dirty="0"/>
              <a:t>Objetivos específicos:</a:t>
            </a:r>
          </a:p>
          <a:p>
            <a:pPr lvl="1"/>
            <a:r>
              <a:rPr lang="es-MX" dirty="0"/>
              <a:t>Describir las tendencias de género de los postulantes a las especialidades médicas</a:t>
            </a:r>
          </a:p>
          <a:p>
            <a:pPr lvl="1"/>
            <a:r>
              <a:rPr lang="es-MX" dirty="0"/>
              <a:t>Describir las tendencias de género de los ingresantes a las especialidades médicas</a:t>
            </a:r>
          </a:p>
          <a:p>
            <a:pPr lvl="1"/>
            <a:r>
              <a:rPr lang="es-MX" dirty="0"/>
              <a:t>Comparar los cambios en la distribución de género entre los postulantes a las especialidades quirúrgicas y clínicas</a:t>
            </a:r>
          </a:p>
          <a:p>
            <a:pPr lvl="1"/>
            <a:r>
              <a:rPr lang="es-MX" dirty="0"/>
              <a:t>Describir las tendencias de género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47</TotalTime>
  <Words>773</Words>
  <Application>Microsoft Office PowerPoint</Application>
  <PresentationFormat>Panorámica</PresentationFormat>
  <Paragraphs>74</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Calibri</vt:lpstr>
      <vt:lpstr>Calibri Light</vt:lpstr>
      <vt:lpstr>Wingdings</vt:lpstr>
      <vt:lpstr>Retrospección</vt:lpstr>
      <vt:lpstr>Tendencias de género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género</vt:lpstr>
      <vt:lpstr>Información obtenida en la base de datos</vt:lpstr>
      <vt:lpstr>Análisis</vt:lpstr>
      <vt:lpstr>Resultados: estadísticas descriptivas generales</vt:lpstr>
      <vt:lpstr>Presentación de PowerPoint</vt:lpstr>
      <vt:lpstr>Resultados: comparación entre especialidades</vt:lpstr>
      <vt:lpstr>Presentación de PowerPoint</vt:lpstr>
      <vt:lpstr>Resultados: tendencias de género</vt:lpstr>
      <vt:lpstr>Presentación de PowerPoint</vt:lpstr>
      <vt:lpstr>Resultados: ingresantes</vt:lpstr>
      <vt:lpstr>Presentación de PowerPoint</vt:lpstr>
      <vt:lpstr>Resultados: diferencias entre regiones de postulación</vt:lpstr>
      <vt:lpstr>Presentación de PowerPoint</vt:lpstr>
      <vt:lpstr>Discusión</vt:lpstr>
      <vt:lpstr>Interpretación de resultados</vt:lpstr>
      <vt:lpstr>Comparación con estudios previos</vt:lpstr>
      <vt:lpstr>Limitaciones</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3</cp:revision>
  <dcterms:created xsi:type="dcterms:W3CDTF">2024-02-27T16:27:37Z</dcterms:created>
  <dcterms:modified xsi:type="dcterms:W3CDTF">2024-02-27T17:15:13Z</dcterms:modified>
</cp:coreProperties>
</file>