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1" r:id="rId6"/>
    <p:sldId id="260" r:id="rId7"/>
    <p:sldId id="273" r:id="rId8"/>
    <p:sldId id="261" r:id="rId9"/>
    <p:sldId id="270" r:id="rId10"/>
    <p:sldId id="262" r:id="rId11"/>
    <p:sldId id="278" r:id="rId12"/>
    <p:sldId id="263" r:id="rId13"/>
    <p:sldId id="264" r:id="rId14"/>
    <p:sldId id="269" r:id="rId15"/>
    <p:sldId id="274" r:id="rId16"/>
    <p:sldId id="275" r:id="rId17"/>
    <p:sldId id="272" r:id="rId18"/>
    <p:sldId id="281" r:id="rId19"/>
    <p:sldId id="266" r:id="rId20"/>
    <p:sldId id="267" r:id="rId21"/>
    <p:sldId id="280" r:id="rId2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C7A463-71A0-914D-B3E5-24FD1C63326F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E6448DE-E76E-AD44-B573-3B1F84C9208C}">
      <dgm:prSet phldrT="[Text]"/>
      <dgm:spPr/>
      <dgm:t>
        <a:bodyPr/>
        <a:lstStyle/>
        <a:p>
          <a:r>
            <a:rPr lang="en-GB" dirty="0"/>
            <a:t>RESUMO</a:t>
          </a:r>
        </a:p>
      </dgm:t>
    </dgm:pt>
    <dgm:pt modelId="{755FCD2D-6D73-9643-8B86-33ED1EB8C81E}" type="parTrans" cxnId="{0574EF44-A876-9A48-83D9-B0BF4513B9E3}">
      <dgm:prSet/>
      <dgm:spPr/>
      <dgm:t>
        <a:bodyPr/>
        <a:lstStyle/>
        <a:p>
          <a:endParaRPr lang="en-GB"/>
        </a:p>
      </dgm:t>
    </dgm:pt>
    <dgm:pt modelId="{28D3839A-2DF9-7747-9FB4-60BA56B5D091}" type="sibTrans" cxnId="{0574EF44-A876-9A48-83D9-B0BF4513B9E3}">
      <dgm:prSet/>
      <dgm:spPr/>
      <dgm:t>
        <a:bodyPr/>
        <a:lstStyle/>
        <a:p>
          <a:endParaRPr lang="en-GB"/>
        </a:p>
      </dgm:t>
    </dgm:pt>
    <dgm:pt modelId="{B585AD2D-E992-4A48-B89E-747FB6D8AF3C}">
      <dgm:prSet phldrT="[Text]"/>
      <dgm:spPr/>
      <dgm:t>
        <a:bodyPr/>
        <a:lstStyle/>
        <a:p>
          <a:r>
            <a:rPr lang="en-GB" dirty="0"/>
            <a:t>INTRODUÇÃO</a:t>
          </a:r>
        </a:p>
      </dgm:t>
    </dgm:pt>
    <dgm:pt modelId="{9C5F0C5F-7A32-6F4C-9FD6-B681936CB97B}" type="parTrans" cxnId="{405525EE-4489-EB47-BCF5-3F6DE84B4B76}">
      <dgm:prSet/>
      <dgm:spPr/>
      <dgm:t>
        <a:bodyPr/>
        <a:lstStyle/>
        <a:p>
          <a:endParaRPr lang="en-GB"/>
        </a:p>
      </dgm:t>
    </dgm:pt>
    <dgm:pt modelId="{BBE061FA-1669-2842-99F6-88D4CD45942E}" type="sibTrans" cxnId="{405525EE-4489-EB47-BCF5-3F6DE84B4B76}">
      <dgm:prSet/>
      <dgm:spPr/>
      <dgm:t>
        <a:bodyPr/>
        <a:lstStyle/>
        <a:p>
          <a:endParaRPr lang="en-GB"/>
        </a:p>
      </dgm:t>
    </dgm:pt>
    <dgm:pt modelId="{FD741C1C-747F-864D-86B3-C7F5A03D9422}">
      <dgm:prSet phldrT="[Text]"/>
      <dgm:spPr/>
      <dgm:t>
        <a:bodyPr/>
        <a:lstStyle/>
        <a:p>
          <a:r>
            <a:rPr lang="en-GB" dirty="0"/>
            <a:t>REFERÊNCIAS</a:t>
          </a:r>
        </a:p>
      </dgm:t>
    </dgm:pt>
    <dgm:pt modelId="{5FFCF3BC-10D1-5442-884C-F0F989EF7539}" type="parTrans" cxnId="{EE4EE92C-9B5D-9546-8BB5-03CABA7FA569}">
      <dgm:prSet/>
      <dgm:spPr/>
      <dgm:t>
        <a:bodyPr/>
        <a:lstStyle/>
        <a:p>
          <a:endParaRPr lang="en-GB"/>
        </a:p>
      </dgm:t>
    </dgm:pt>
    <dgm:pt modelId="{1A5DD2EB-900E-C44D-943C-8155B0E6A7F4}" type="sibTrans" cxnId="{EE4EE92C-9B5D-9546-8BB5-03CABA7FA569}">
      <dgm:prSet/>
      <dgm:spPr/>
      <dgm:t>
        <a:bodyPr/>
        <a:lstStyle/>
        <a:p>
          <a:endParaRPr lang="en-GB"/>
        </a:p>
      </dgm:t>
    </dgm:pt>
    <dgm:pt modelId="{B9DFAB02-8945-C842-A4CC-D58707A17C1D}">
      <dgm:prSet phldrT="[Text]"/>
      <dgm:spPr/>
      <dgm:t>
        <a:bodyPr/>
        <a:lstStyle/>
        <a:p>
          <a:r>
            <a:rPr lang="en-GB" dirty="0"/>
            <a:t>METODOLOGIA</a:t>
          </a:r>
        </a:p>
      </dgm:t>
    </dgm:pt>
    <dgm:pt modelId="{DAD795C2-3F37-BF4F-91D1-E2751FBF2836}" type="parTrans" cxnId="{05084DC8-55F6-6441-8766-953482A60A42}">
      <dgm:prSet/>
      <dgm:spPr/>
      <dgm:t>
        <a:bodyPr/>
        <a:lstStyle/>
        <a:p>
          <a:endParaRPr lang="en-GB"/>
        </a:p>
      </dgm:t>
    </dgm:pt>
    <dgm:pt modelId="{A630665D-2CE0-394B-B82C-F14549DEFB29}" type="sibTrans" cxnId="{05084DC8-55F6-6441-8766-953482A60A42}">
      <dgm:prSet/>
      <dgm:spPr/>
      <dgm:t>
        <a:bodyPr/>
        <a:lstStyle/>
        <a:p>
          <a:endParaRPr lang="en-GB"/>
        </a:p>
      </dgm:t>
    </dgm:pt>
    <dgm:pt modelId="{A7D4EED6-79A7-B342-9348-62FB659D2B76}">
      <dgm:prSet phldrT="[Text]"/>
      <dgm:spPr/>
      <dgm:t>
        <a:bodyPr/>
        <a:lstStyle/>
        <a:p>
          <a:r>
            <a:rPr lang="en-GB" dirty="0"/>
            <a:t>RESULTADOS</a:t>
          </a:r>
        </a:p>
      </dgm:t>
    </dgm:pt>
    <dgm:pt modelId="{FF44D321-0A5C-F04D-BC34-DCD063830AE4}" type="parTrans" cxnId="{5F6CB386-6256-6247-B3CA-E8D7115F235F}">
      <dgm:prSet/>
      <dgm:spPr/>
      <dgm:t>
        <a:bodyPr/>
        <a:lstStyle/>
        <a:p>
          <a:endParaRPr lang="en-GB"/>
        </a:p>
      </dgm:t>
    </dgm:pt>
    <dgm:pt modelId="{03A47BC0-4E99-524A-BC8A-C322236FE9A8}" type="sibTrans" cxnId="{5F6CB386-6256-6247-B3CA-E8D7115F235F}">
      <dgm:prSet/>
      <dgm:spPr/>
      <dgm:t>
        <a:bodyPr/>
        <a:lstStyle/>
        <a:p>
          <a:endParaRPr lang="en-GB"/>
        </a:p>
      </dgm:t>
    </dgm:pt>
    <dgm:pt modelId="{59A2B03E-BAF6-6D43-9233-FA7B75368ABB}">
      <dgm:prSet phldrT="[Text]"/>
      <dgm:spPr/>
      <dgm:t>
        <a:bodyPr/>
        <a:lstStyle/>
        <a:p>
          <a:r>
            <a:rPr lang="en-GB" dirty="0"/>
            <a:t>CONCLUSÃO</a:t>
          </a:r>
        </a:p>
      </dgm:t>
    </dgm:pt>
    <dgm:pt modelId="{1C26D261-C796-7244-B166-B7B92BDFE50A}" type="parTrans" cxnId="{25C7B8B8-8A36-9B41-81F3-A4909F7FF198}">
      <dgm:prSet/>
      <dgm:spPr/>
      <dgm:t>
        <a:bodyPr/>
        <a:lstStyle/>
        <a:p>
          <a:endParaRPr lang="en-GB"/>
        </a:p>
      </dgm:t>
    </dgm:pt>
    <dgm:pt modelId="{667309CA-76C1-F144-88FD-20392EFA0FF2}" type="sibTrans" cxnId="{25C7B8B8-8A36-9B41-81F3-A4909F7FF198}">
      <dgm:prSet/>
      <dgm:spPr/>
      <dgm:t>
        <a:bodyPr/>
        <a:lstStyle/>
        <a:p>
          <a:endParaRPr lang="en-GB"/>
        </a:p>
      </dgm:t>
    </dgm:pt>
    <dgm:pt modelId="{13BE7971-E611-FE42-804A-DBA46CB2C804}" type="pres">
      <dgm:prSet presAssocID="{C1C7A463-71A0-914D-B3E5-24FD1C63326F}" presName="linear" presStyleCnt="0">
        <dgm:presLayoutVars>
          <dgm:dir/>
          <dgm:animLvl val="lvl"/>
          <dgm:resizeHandles val="exact"/>
        </dgm:presLayoutVars>
      </dgm:prSet>
      <dgm:spPr/>
    </dgm:pt>
    <dgm:pt modelId="{76DDF5FC-D032-A140-A389-B17CCF4D35A5}" type="pres">
      <dgm:prSet presAssocID="{5E6448DE-E76E-AD44-B573-3B1F84C9208C}" presName="parentLin" presStyleCnt="0"/>
      <dgm:spPr/>
    </dgm:pt>
    <dgm:pt modelId="{1E93B701-2561-0043-A258-0C8D1E87DBA8}" type="pres">
      <dgm:prSet presAssocID="{5E6448DE-E76E-AD44-B573-3B1F84C9208C}" presName="parentLeftMargin" presStyleLbl="node1" presStyleIdx="0" presStyleCnt="6"/>
      <dgm:spPr/>
    </dgm:pt>
    <dgm:pt modelId="{7FAB6A78-1289-024C-AB81-0779EDECAE01}" type="pres">
      <dgm:prSet presAssocID="{5E6448DE-E76E-AD44-B573-3B1F84C9208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E9F1744-DBFE-F443-823C-751826EA397C}" type="pres">
      <dgm:prSet presAssocID="{5E6448DE-E76E-AD44-B573-3B1F84C9208C}" presName="negativeSpace" presStyleCnt="0"/>
      <dgm:spPr/>
    </dgm:pt>
    <dgm:pt modelId="{91A331B6-48A6-4742-961A-1C9D0FA4944B}" type="pres">
      <dgm:prSet presAssocID="{5E6448DE-E76E-AD44-B573-3B1F84C9208C}" presName="childText" presStyleLbl="conFgAcc1" presStyleIdx="0" presStyleCnt="6">
        <dgm:presLayoutVars>
          <dgm:bulletEnabled val="1"/>
        </dgm:presLayoutVars>
      </dgm:prSet>
      <dgm:spPr/>
    </dgm:pt>
    <dgm:pt modelId="{AEEB8C09-6331-EF46-A3C7-E1F7C58CD605}" type="pres">
      <dgm:prSet presAssocID="{28D3839A-2DF9-7747-9FB4-60BA56B5D091}" presName="spaceBetweenRectangles" presStyleCnt="0"/>
      <dgm:spPr/>
    </dgm:pt>
    <dgm:pt modelId="{574990B0-9A8D-6B45-B1DA-BCF86B96B6D8}" type="pres">
      <dgm:prSet presAssocID="{B585AD2D-E992-4A48-B89E-747FB6D8AF3C}" presName="parentLin" presStyleCnt="0"/>
      <dgm:spPr/>
    </dgm:pt>
    <dgm:pt modelId="{E17D9A96-FCD5-AE49-8092-A4B8B299B677}" type="pres">
      <dgm:prSet presAssocID="{B585AD2D-E992-4A48-B89E-747FB6D8AF3C}" presName="parentLeftMargin" presStyleLbl="node1" presStyleIdx="0" presStyleCnt="6"/>
      <dgm:spPr/>
    </dgm:pt>
    <dgm:pt modelId="{866BF2FA-2CAD-394F-B151-264AE6A7C67F}" type="pres">
      <dgm:prSet presAssocID="{B585AD2D-E992-4A48-B89E-747FB6D8AF3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99D36AD-CAFD-0F40-8210-B2719D0D1F72}" type="pres">
      <dgm:prSet presAssocID="{B585AD2D-E992-4A48-B89E-747FB6D8AF3C}" presName="negativeSpace" presStyleCnt="0"/>
      <dgm:spPr/>
    </dgm:pt>
    <dgm:pt modelId="{EB2FE425-F4FB-B541-9793-FCB2970B93FC}" type="pres">
      <dgm:prSet presAssocID="{B585AD2D-E992-4A48-B89E-747FB6D8AF3C}" presName="childText" presStyleLbl="conFgAcc1" presStyleIdx="1" presStyleCnt="6">
        <dgm:presLayoutVars>
          <dgm:bulletEnabled val="1"/>
        </dgm:presLayoutVars>
      </dgm:prSet>
      <dgm:spPr/>
    </dgm:pt>
    <dgm:pt modelId="{5FDDC1F3-0E8C-174C-A579-241FF7D51C2A}" type="pres">
      <dgm:prSet presAssocID="{BBE061FA-1669-2842-99F6-88D4CD45942E}" presName="spaceBetweenRectangles" presStyleCnt="0"/>
      <dgm:spPr/>
    </dgm:pt>
    <dgm:pt modelId="{021BD3AD-366A-3244-B394-EB0B56656890}" type="pres">
      <dgm:prSet presAssocID="{B9DFAB02-8945-C842-A4CC-D58707A17C1D}" presName="parentLin" presStyleCnt="0"/>
      <dgm:spPr/>
    </dgm:pt>
    <dgm:pt modelId="{270CC10E-4B20-E34D-8967-8647ABA62494}" type="pres">
      <dgm:prSet presAssocID="{B9DFAB02-8945-C842-A4CC-D58707A17C1D}" presName="parentLeftMargin" presStyleLbl="node1" presStyleIdx="1" presStyleCnt="6"/>
      <dgm:spPr/>
    </dgm:pt>
    <dgm:pt modelId="{35A7D42F-10EB-C647-AD24-253D9AE78CEC}" type="pres">
      <dgm:prSet presAssocID="{B9DFAB02-8945-C842-A4CC-D58707A17C1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AF21399-096B-AF4A-B5F5-595E0860ED21}" type="pres">
      <dgm:prSet presAssocID="{B9DFAB02-8945-C842-A4CC-D58707A17C1D}" presName="negativeSpace" presStyleCnt="0"/>
      <dgm:spPr/>
    </dgm:pt>
    <dgm:pt modelId="{C0BF0D7A-0782-B148-BEAD-330A714BCCFC}" type="pres">
      <dgm:prSet presAssocID="{B9DFAB02-8945-C842-A4CC-D58707A17C1D}" presName="childText" presStyleLbl="conFgAcc1" presStyleIdx="2" presStyleCnt="6">
        <dgm:presLayoutVars>
          <dgm:bulletEnabled val="1"/>
        </dgm:presLayoutVars>
      </dgm:prSet>
      <dgm:spPr/>
    </dgm:pt>
    <dgm:pt modelId="{67DDD1A2-8898-EC4D-A8F7-A8F8B2584383}" type="pres">
      <dgm:prSet presAssocID="{A630665D-2CE0-394B-B82C-F14549DEFB29}" presName="spaceBetweenRectangles" presStyleCnt="0"/>
      <dgm:spPr/>
    </dgm:pt>
    <dgm:pt modelId="{9DB6C661-4AA3-7D41-9BD4-6EBE21AC8ABE}" type="pres">
      <dgm:prSet presAssocID="{A7D4EED6-79A7-B342-9348-62FB659D2B76}" presName="parentLin" presStyleCnt="0"/>
      <dgm:spPr/>
    </dgm:pt>
    <dgm:pt modelId="{42B39079-759F-504B-9E2A-D9CF41068D0F}" type="pres">
      <dgm:prSet presAssocID="{A7D4EED6-79A7-B342-9348-62FB659D2B76}" presName="parentLeftMargin" presStyleLbl="node1" presStyleIdx="2" presStyleCnt="6"/>
      <dgm:spPr/>
    </dgm:pt>
    <dgm:pt modelId="{74555C78-4DF1-6A48-A1E7-871728C8DCB8}" type="pres">
      <dgm:prSet presAssocID="{A7D4EED6-79A7-B342-9348-62FB659D2B7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7CB7FED-C908-604E-99F3-1F637C3F90E8}" type="pres">
      <dgm:prSet presAssocID="{A7D4EED6-79A7-B342-9348-62FB659D2B76}" presName="negativeSpace" presStyleCnt="0"/>
      <dgm:spPr/>
    </dgm:pt>
    <dgm:pt modelId="{6F53B7AC-9082-BE4F-9102-183A59AA5612}" type="pres">
      <dgm:prSet presAssocID="{A7D4EED6-79A7-B342-9348-62FB659D2B76}" presName="childText" presStyleLbl="conFgAcc1" presStyleIdx="3" presStyleCnt="6">
        <dgm:presLayoutVars>
          <dgm:bulletEnabled val="1"/>
        </dgm:presLayoutVars>
      </dgm:prSet>
      <dgm:spPr/>
    </dgm:pt>
    <dgm:pt modelId="{CB57DFFB-57A6-7049-A844-6D92DB1B8748}" type="pres">
      <dgm:prSet presAssocID="{03A47BC0-4E99-524A-BC8A-C322236FE9A8}" presName="spaceBetweenRectangles" presStyleCnt="0"/>
      <dgm:spPr/>
    </dgm:pt>
    <dgm:pt modelId="{58CB97A0-B943-D64E-9792-6F00F7AFDFA9}" type="pres">
      <dgm:prSet presAssocID="{59A2B03E-BAF6-6D43-9233-FA7B75368ABB}" presName="parentLin" presStyleCnt="0"/>
      <dgm:spPr/>
    </dgm:pt>
    <dgm:pt modelId="{36BCDCF0-4439-7347-8B78-EBBD0E362A33}" type="pres">
      <dgm:prSet presAssocID="{59A2B03E-BAF6-6D43-9233-FA7B75368ABB}" presName="parentLeftMargin" presStyleLbl="node1" presStyleIdx="3" presStyleCnt="6"/>
      <dgm:spPr/>
    </dgm:pt>
    <dgm:pt modelId="{AC0B17DE-66BD-5743-901B-C0FE0D4442DB}" type="pres">
      <dgm:prSet presAssocID="{59A2B03E-BAF6-6D43-9233-FA7B75368AB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C71E80B-6464-8B42-AA26-04287E4FEC0E}" type="pres">
      <dgm:prSet presAssocID="{59A2B03E-BAF6-6D43-9233-FA7B75368ABB}" presName="negativeSpace" presStyleCnt="0"/>
      <dgm:spPr/>
    </dgm:pt>
    <dgm:pt modelId="{66C07279-3630-CE4D-8A65-A55C928947B2}" type="pres">
      <dgm:prSet presAssocID="{59A2B03E-BAF6-6D43-9233-FA7B75368ABB}" presName="childText" presStyleLbl="conFgAcc1" presStyleIdx="4" presStyleCnt="6">
        <dgm:presLayoutVars>
          <dgm:bulletEnabled val="1"/>
        </dgm:presLayoutVars>
      </dgm:prSet>
      <dgm:spPr/>
    </dgm:pt>
    <dgm:pt modelId="{40CD52E3-15BB-E84B-9BA8-449289ACF28A}" type="pres">
      <dgm:prSet presAssocID="{667309CA-76C1-F144-88FD-20392EFA0FF2}" presName="spaceBetweenRectangles" presStyleCnt="0"/>
      <dgm:spPr/>
    </dgm:pt>
    <dgm:pt modelId="{6F076005-FCE6-B348-A647-A00E341E9F67}" type="pres">
      <dgm:prSet presAssocID="{FD741C1C-747F-864D-86B3-C7F5A03D9422}" presName="parentLin" presStyleCnt="0"/>
      <dgm:spPr/>
    </dgm:pt>
    <dgm:pt modelId="{8A84D542-768E-5E49-B9BC-0B595B96A3F2}" type="pres">
      <dgm:prSet presAssocID="{FD741C1C-747F-864D-86B3-C7F5A03D9422}" presName="parentLeftMargin" presStyleLbl="node1" presStyleIdx="4" presStyleCnt="6"/>
      <dgm:spPr/>
    </dgm:pt>
    <dgm:pt modelId="{413AA9F9-EB20-2349-AF5C-CB403080E84B}" type="pres">
      <dgm:prSet presAssocID="{FD741C1C-747F-864D-86B3-C7F5A03D9422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23FA7DA9-3E73-8543-BBBD-E1DE75F5029C}" type="pres">
      <dgm:prSet presAssocID="{FD741C1C-747F-864D-86B3-C7F5A03D9422}" presName="negativeSpace" presStyleCnt="0"/>
      <dgm:spPr/>
    </dgm:pt>
    <dgm:pt modelId="{DDDFC45F-3D87-A94F-AA6B-7A8AAB508E43}" type="pres">
      <dgm:prSet presAssocID="{FD741C1C-747F-864D-86B3-C7F5A03D9422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D5D2004-D6AA-9A46-B15E-1D2C175AEF96}" type="presOf" srcId="{59A2B03E-BAF6-6D43-9233-FA7B75368ABB}" destId="{AC0B17DE-66BD-5743-901B-C0FE0D4442DB}" srcOrd="1" destOrd="0" presId="urn:microsoft.com/office/officeart/2005/8/layout/list1"/>
    <dgm:cxn modelId="{9BDF970C-1FCB-C744-AAB2-50A05E149851}" type="presOf" srcId="{C1C7A463-71A0-914D-B3E5-24FD1C63326F}" destId="{13BE7971-E611-FE42-804A-DBA46CB2C804}" srcOrd="0" destOrd="0" presId="urn:microsoft.com/office/officeart/2005/8/layout/list1"/>
    <dgm:cxn modelId="{3B334B1A-CCAF-6544-ACBD-6B15F5495975}" type="presOf" srcId="{5E6448DE-E76E-AD44-B573-3B1F84C9208C}" destId="{7FAB6A78-1289-024C-AB81-0779EDECAE01}" srcOrd="1" destOrd="0" presId="urn:microsoft.com/office/officeart/2005/8/layout/list1"/>
    <dgm:cxn modelId="{5F8D4620-F763-D843-B514-DEDDA27C90F5}" type="presOf" srcId="{59A2B03E-BAF6-6D43-9233-FA7B75368ABB}" destId="{36BCDCF0-4439-7347-8B78-EBBD0E362A33}" srcOrd="0" destOrd="0" presId="urn:microsoft.com/office/officeart/2005/8/layout/list1"/>
    <dgm:cxn modelId="{EE4EE92C-9B5D-9546-8BB5-03CABA7FA569}" srcId="{C1C7A463-71A0-914D-B3E5-24FD1C63326F}" destId="{FD741C1C-747F-864D-86B3-C7F5A03D9422}" srcOrd="5" destOrd="0" parTransId="{5FFCF3BC-10D1-5442-884C-F0F989EF7539}" sibTransId="{1A5DD2EB-900E-C44D-943C-8155B0E6A7F4}"/>
    <dgm:cxn modelId="{62A2C030-D7BA-5345-9243-01989E119A81}" type="presOf" srcId="{A7D4EED6-79A7-B342-9348-62FB659D2B76}" destId="{74555C78-4DF1-6A48-A1E7-871728C8DCB8}" srcOrd="1" destOrd="0" presId="urn:microsoft.com/office/officeart/2005/8/layout/list1"/>
    <dgm:cxn modelId="{80CBCD40-212E-024A-AF96-E6871C1A7828}" type="presOf" srcId="{B585AD2D-E992-4A48-B89E-747FB6D8AF3C}" destId="{866BF2FA-2CAD-394F-B151-264AE6A7C67F}" srcOrd="1" destOrd="0" presId="urn:microsoft.com/office/officeart/2005/8/layout/list1"/>
    <dgm:cxn modelId="{6C901B44-9308-4848-AE51-B093F95DB44F}" type="presOf" srcId="{B9DFAB02-8945-C842-A4CC-D58707A17C1D}" destId="{270CC10E-4B20-E34D-8967-8647ABA62494}" srcOrd="0" destOrd="0" presId="urn:microsoft.com/office/officeart/2005/8/layout/list1"/>
    <dgm:cxn modelId="{0574EF44-A876-9A48-83D9-B0BF4513B9E3}" srcId="{C1C7A463-71A0-914D-B3E5-24FD1C63326F}" destId="{5E6448DE-E76E-AD44-B573-3B1F84C9208C}" srcOrd="0" destOrd="0" parTransId="{755FCD2D-6D73-9643-8B86-33ED1EB8C81E}" sibTransId="{28D3839A-2DF9-7747-9FB4-60BA56B5D091}"/>
    <dgm:cxn modelId="{AACC534D-51D6-4C46-921E-EB03F0010D98}" type="presOf" srcId="{5E6448DE-E76E-AD44-B573-3B1F84C9208C}" destId="{1E93B701-2561-0043-A258-0C8D1E87DBA8}" srcOrd="0" destOrd="0" presId="urn:microsoft.com/office/officeart/2005/8/layout/list1"/>
    <dgm:cxn modelId="{87D1EC68-9CD8-824A-B94C-FE8C5C1E8EA1}" type="presOf" srcId="{FD741C1C-747F-864D-86B3-C7F5A03D9422}" destId="{8A84D542-768E-5E49-B9BC-0B595B96A3F2}" srcOrd="0" destOrd="0" presId="urn:microsoft.com/office/officeart/2005/8/layout/list1"/>
    <dgm:cxn modelId="{6A54677D-3626-7843-B8F2-946A7822E0D7}" type="presOf" srcId="{A7D4EED6-79A7-B342-9348-62FB659D2B76}" destId="{42B39079-759F-504B-9E2A-D9CF41068D0F}" srcOrd="0" destOrd="0" presId="urn:microsoft.com/office/officeart/2005/8/layout/list1"/>
    <dgm:cxn modelId="{5F6CB386-6256-6247-B3CA-E8D7115F235F}" srcId="{C1C7A463-71A0-914D-B3E5-24FD1C63326F}" destId="{A7D4EED6-79A7-B342-9348-62FB659D2B76}" srcOrd="3" destOrd="0" parTransId="{FF44D321-0A5C-F04D-BC34-DCD063830AE4}" sibTransId="{03A47BC0-4E99-524A-BC8A-C322236FE9A8}"/>
    <dgm:cxn modelId="{E2010E9F-BE47-7C46-B8EA-72E90D6636C8}" type="presOf" srcId="{FD741C1C-747F-864D-86B3-C7F5A03D9422}" destId="{413AA9F9-EB20-2349-AF5C-CB403080E84B}" srcOrd="1" destOrd="0" presId="urn:microsoft.com/office/officeart/2005/8/layout/list1"/>
    <dgm:cxn modelId="{25C7B8B8-8A36-9B41-81F3-A4909F7FF198}" srcId="{C1C7A463-71A0-914D-B3E5-24FD1C63326F}" destId="{59A2B03E-BAF6-6D43-9233-FA7B75368ABB}" srcOrd="4" destOrd="0" parTransId="{1C26D261-C796-7244-B166-B7B92BDFE50A}" sibTransId="{667309CA-76C1-F144-88FD-20392EFA0FF2}"/>
    <dgm:cxn modelId="{05084DC8-55F6-6441-8766-953482A60A42}" srcId="{C1C7A463-71A0-914D-B3E5-24FD1C63326F}" destId="{B9DFAB02-8945-C842-A4CC-D58707A17C1D}" srcOrd="2" destOrd="0" parTransId="{DAD795C2-3F37-BF4F-91D1-E2751FBF2836}" sibTransId="{A630665D-2CE0-394B-B82C-F14549DEFB29}"/>
    <dgm:cxn modelId="{636D88E7-E910-CC4C-B29D-443B166204A7}" type="presOf" srcId="{B585AD2D-E992-4A48-B89E-747FB6D8AF3C}" destId="{E17D9A96-FCD5-AE49-8092-A4B8B299B677}" srcOrd="0" destOrd="0" presId="urn:microsoft.com/office/officeart/2005/8/layout/list1"/>
    <dgm:cxn modelId="{405525EE-4489-EB47-BCF5-3F6DE84B4B76}" srcId="{C1C7A463-71A0-914D-B3E5-24FD1C63326F}" destId="{B585AD2D-E992-4A48-B89E-747FB6D8AF3C}" srcOrd="1" destOrd="0" parTransId="{9C5F0C5F-7A32-6F4C-9FD6-B681936CB97B}" sibTransId="{BBE061FA-1669-2842-99F6-88D4CD45942E}"/>
    <dgm:cxn modelId="{CDA184F7-F02F-934D-82DB-FD08715B6EE6}" type="presOf" srcId="{B9DFAB02-8945-C842-A4CC-D58707A17C1D}" destId="{35A7D42F-10EB-C647-AD24-253D9AE78CEC}" srcOrd="1" destOrd="0" presId="urn:microsoft.com/office/officeart/2005/8/layout/list1"/>
    <dgm:cxn modelId="{4F1D6006-6E03-D148-AFC7-CC850C99816D}" type="presParOf" srcId="{13BE7971-E611-FE42-804A-DBA46CB2C804}" destId="{76DDF5FC-D032-A140-A389-B17CCF4D35A5}" srcOrd="0" destOrd="0" presId="urn:microsoft.com/office/officeart/2005/8/layout/list1"/>
    <dgm:cxn modelId="{0EB2A706-E7FE-BE4D-90CD-6EEC8E25FB5C}" type="presParOf" srcId="{76DDF5FC-D032-A140-A389-B17CCF4D35A5}" destId="{1E93B701-2561-0043-A258-0C8D1E87DBA8}" srcOrd="0" destOrd="0" presId="urn:microsoft.com/office/officeart/2005/8/layout/list1"/>
    <dgm:cxn modelId="{E5F4D949-C139-0648-AD55-6B6E9F6230B5}" type="presParOf" srcId="{76DDF5FC-D032-A140-A389-B17CCF4D35A5}" destId="{7FAB6A78-1289-024C-AB81-0779EDECAE01}" srcOrd="1" destOrd="0" presId="urn:microsoft.com/office/officeart/2005/8/layout/list1"/>
    <dgm:cxn modelId="{9A75F55D-63AA-C24E-85CF-4F9C580353DE}" type="presParOf" srcId="{13BE7971-E611-FE42-804A-DBA46CB2C804}" destId="{7E9F1744-DBFE-F443-823C-751826EA397C}" srcOrd="1" destOrd="0" presId="urn:microsoft.com/office/officeart/2005/8/layout/list1"/>
    <dgm:cxn modelId="{290A5FD3-5AA2-DD42-A8D9-0C3B81CCD155}" type="presParOf" srcId="{13BE7971-E611-FE42-804A-DBA46CB2C804}" destId="{91A331B6-48A6-4742-961A-1C9D0FA4944B}" srcOrd="2" destOrd="0" presId="urn:microsoft.com/office/officeart/2005/8/layout/list1"/>
    <dgm:cxn modelId="{62FD6689-C456-E54F-9B94-32642985D5E7}" type="presParOf" srcId="{13BE7971-E611-FE42-804A-DBA46CB2C804}" destId="{AEEB8C09-6331-EF46-A3C7-E1F7C58CD605}" srcOrd="3" destOrd="0" presId="urn:microsoft.com/office/officeart/2005/8/layout/list1"/>
    <dgm:cxn modelId="{CED5A66F-2D7A-B448-A5E1-28153848EFFA}" type="presParOf" srcId="{13BE7971-E611-FE42-804A-DBA46CB2C804}" destId="{574990B0-9A8D-6B45-B1DA-BCF86B96B6D8}" srcOrd="4" destOrd="0" presId="urn:microsoft.com/office/officeart/2005/8/layout/list1"/>
    <dgm:cxn modelId="{AFF29F23-F1F1-8B46-B811-66F76A903A38}" type="presParOf" srcId="{574990B0-9A8D-6B45-B1DA-BCF86B96B6D8}" destId="{E17D9A96-FCD5-AE49-8092-A4B8B299B677}" srcOrd="0" destOrd="0" presId="urn:microsoft.com/office/officeart/2005/8/layout/list1"/>
    <dgm:cxn modelId="{1E3C1975-70B5-6649-A489-931EE1ABEB2E}" type="presParOf" srcId="{574990B0-9A8D-6B45-B1DA-BCF86B96B6D8}" destId="{866BF2FA-2CAD-394F-B151-264AE6A7C67F}" srcOrd="1" destOrd="0" presId="urn:microsoft.com/office/officeart/2005/8/layout/list1"/>
    <dgm:cxn modelId="{EF3E9EEF-CEC6-574D-ADD9-5E4121C4A223}" type="presParOf" srcId="{13BE7971-E611-FE42-804A-DBA46CB2C804}" destId="{E99D36AD-CAFD-0F40-8210-B2719D0D1F72}" srcOrd="5" destOrd="0" presId="urn:microsoft.com/office/officeart/2005/8/layout/list1"/>
    <dgm:cxn modelId="{6F3881DC-1E79-994E-ADB8-75E5B59F9A4F}" type="presParOf" srcId="{13BE7971-E611-FE42-804A-DBA46CB2C804}" destId="{EB2FE425-F4FB-B541-9793-FCB2970B93FC}" srcOrd="6" destOrd="0" presId="urn:microsoft.com/office/officeart/2005/8/layout/list1"/>
    <dgm:cxn modelId="{A1C93109-4DA6-594E-A0C5-EB1CDAA0C212}" type="presParOf" srcId="{13BE7971-E611-FE42-804A-DBA46CB2C804}" destId="{5FDDC1F3-0E8C-174C-A579-241FF7D51C2A}" srcOrd="7" destOrd="0" presId="urn:microsoft.com/office/officeart/2005/8/layout/list1"/>
    <dgm:cxn modelId="{682D45C9-3361-7A43-B429-92943089ACEE}" type="presParOf" srcId="{13BE7971-E611-FE42-804A-DBA46CB2C804}" destId="{021BD3AD-366A-3244-B394-EB0B56656890}" srcOrd="8" destOrd="0" presId="urn:microsoft.com/office/officeart/2005/8/layout/list1"/>
    <dgm:cxn modelId="{17BFF8C4-F996-444C-A7FA-8A2DB029811D}" type="presParOf" srcId="{021BD3AD-366A-3244-B394-EB0B56656890}" destId="{270CC10E-4B20-E34D-8967-8647ABA62494}" srcOrd="0" destOrd="0" presId="urn:microsoft.com/office/officeart/2005/8/layout/list1"/>
    <dgm:cxn modelId="{C1B8301F-87F5-B04A-9843-D19892BD62FC}" type="presParOf" srcId="{021BD3AD-366A-3244-B394-EB0B56656890}" destId="{35A7D42F-10EB-C647-AD24-253D9AE78CEC}" srcOrd="1" destOrd="0" presId="urn:microsoft.com/office/officeart/2005/8/layout/list1"/>
    <dgm:cxn modelId="{765B46EC-BFDB-9C4B-BFF6-07549FC635CA}" type="presParOf" srcId="{13BE7971-E611-FE42-804A-DBA46CB2C804}" destId="{6AF21399-096B-AF4A-B5F5-595E0860ED21}" srcOrd="9" destOrd="0" presId="urn:microsoft.com/office/officeart/2005/8/layout/list1"/>
    <dgm:cxn modelId="{C128C7CD-6D2E-B148-B9C7-B3C173B53CCA}" type="presParOf" srcId="{13BE7971-E611-FE42-804A-DBA46CB2C804}" destId="{C0BF0D7A-0782-B148-BEAD-330A714BCCFC}" srcOrd="10" destOrd="0" presId="urn:microsoft.com/office/officeart/2005/8/layout/list1"/>
    <dgm:cxn modelId="{83B530D7-1D6B-9641-BA56-FAC26E836DFA}" type="presParOf" srcId="{13BE7971-E611-FE42-804A-DBA46CB2C804}" destId="{67DDD1A2-8898-EC4D-A8F7-A8F8B2584383}" srcOrd="11" destOrd="0" presId="urn:microsoft.com/office/officeart/2005/8/layout/list1"/>
    <dgm:cxn modelId="{C295CCDF-542B-0B45-A91D-D83D37D506A7}" type="presParOf" srcId="{13BE7971-E611-FE42-804A-DBA46CB2C804}" destId="{9DB6C661-4AA3-7D41-9BD4-6EBE21AC8ABE}" srcOrd="12" destOrd="0" presId="urn:microsoft.com/office/officeart/2005/8/layout/list1"/>
    <dgm:cxn modelId="{AA182FAC-B2FF-F440-8401-4BBBA12777C4}" type="presParOf" srcId="{9DB6C661-4AA3-7D41-9BD4-6EBE21AC8ABE}" destId="{42B39079-759F-504B-9E2A-D9CF41068D0F}" srcOrd="0" destOrd="0" presId="urn:microsoft.com/office/officeart/2005/8/layout/list1"/>
    <dgm:cxn modelId="{B4047C6A-681A-A548-AE31-DB2200030EC6}" type="presParOf" srcId="{9DB6C661-4AA3-7D41-9BD4-6EBE21AC8ABE}" destId="{74555C78-4DF1-6A48-A1E7-871728C8DCB8}" srcOrd="1" destOrd="0" presId="urn:microsoft.com/office/officeart/2005/8/layout/list1"/>
    <dgm:cxn modelId="{14ECB859-B970-E74A-92DA-2881AEC6F354}" type="presParOf" srcId="{13BE7971-E611-FE42-804A-DBA46CB2C804}" destId="{97CB7FED-C908-604E-99F3-1F637C3F90E8}" srcOrd="13" destOrd="0" presId="urn:microsoft.com/office/officeart/2005/8/layout/list1"/>
    <dgm:cxn modelId="{B59CEEC7-18C8-0A48-99A2-02C4D56EBA84}" type="presParOf" srcId="{13BE7971-E611-FE42-804A-DBA46CB2C804}" destId="{6F53B7AC-9082-BE4F-9102-183A59AA5612}" srcOrd="14" destOrd="0" presId="urn:microsoft.com/office/officeart/2005/8/layout/list1"/>
    <dgm:cxn modelId="{9A49581F-79A5-1540-B07A-36C2C4A5E4DF}" type="presParOf" srcId="{13BE7971-E611-FE42-804A-DBA46CB2C804}" destId="{CB57DFFB-57A6-7049-A844-6D92DB1B8748}" srcOrd="15" destOrd="0" presId="urn:microsoft.com/office/officeart/2005/8/layout/list1"/>
    <dgm:cxn modelId="{E552997A-3F2D-7B48-9AE3-310BE3905F79}" type="presParOf" srcId="{13BE7971-E611-FE42-804A-DBA46CB2C804}" destId="{58CB97A0-B943-D64E-9792-6F00F7AFDFA9}" srcOrd="16" destOrd="0" presId="urn:microsoft.com/office/officeart/2005/8/layout/list1"/>
    <dgm:cxn modelId="{C2B0DF58-B4E9-E349-8FD8-C7AE8268BADE}" type="presParOf" srcId="{58CB97A0-B943-D64E-9792-6F00F7AFDFA9}" destId="{36BCDCF0-4439-7347-8B78-EBBD0E362A33}" srcOrd="0" destOrd="0" presId="urn:microsoft.com/office/officeart/2005/8/layout/list1"/>
    <dgm:cxn modelId="{ECC0D34C-B758-714C-8B8D-10F27D44B6A0}" type="presParOf" srcId="{58CB97A0-B943-D64E-9792-6F00F7AFDFA9}" destId="{AC0B17DE-66BD-5743-901B-C0FE0D4442DB}" srcOrd="1" destOrd="0" presId="urn:microsoft.com/office/officeart/2005/8/layout/list1"/>
    <dgm:cxn modelId="{90722D8D-FAFD-AE45-A660-7082D1F65F87}" type="presParOf" srcId="{13BE7971-E611-FE42-804A-DBA46CB2C804}" destId="{1C71E80B-6464-8B42-AA26-04287E4FEC0E}" srcOrd="17" destOrd="0" presId="urn:microsoft.com/office/officeart/2005/8/layout/list1"/>
    <dgm:cxn modelId="{CA154928-C8B6-A248-961B-B089C3873838}" type="presParOf" srcId="{13BE7971-E611-FE42-804A-DBA46CB2C804}" destId="{66C07279-3630-CE4D-8A65-A55C928947B2}" srcOrd="18" destOrd="0" presId="urn:microsoft.com/office/officeart/2005/8/layout/list1"/>
    <dgm:cxn modelId="{DB3B1C96-1945-8A48-BDAC-2AEF60C2A946}" type="presParOf" srcId="{13BE7971-E611-FE42-804A-DBA46CB2C804}" destId="{40CD52E3-15BB-E84B-9BA8-449289ACF28A}" srcOrd="19" destOrd="0" presId="urn:microsoft.com/office/officeart/2005/8/layout/list1"/>
    <dgm:cxn modelId="{F5DD5417-273C-9C4D-8F18-2C2453A9937B}" type="presParOf" srcId="{13BE7971-E611-FE42-804A-DBA46CB2C804}" destId="{6F076005-FCE6-B348-A647-A00E341E9F67}" srcOrd="20" destOrd="0" presId="urn:microsoft.com/office/officeart/2005/8/layout/list1"/>
    <dgm:cxn modelId="{A48C926E-8435-854D-B6BF-552BDB1B5CD5}" type="presParOf" srcId="{6F076005-FCE6-B348-A647-A00E341E9F67}" destId="{8A84D542-768E-5E49-B9BC-0B595B96A3F2}" srcOrd="0" destOrd="0" presId="urn:microsoft.com/office/officeart/2005/8/layout/list1"/>
    <dgm:cxn modelId="{04A4409C-D0B1-6545-8025-80361CD151A4}" type="presParOf" srcId="{6F076005-FCE6-B348-A647-A00E341E9F67}" destId="{413AA9F9-EB20-2349-AF5C-CB403080E84B}" srcOrd="1" destOrd="0" presId="urn:microsoft.com/office/officeart/2005/8/layout/list1"/>
    <dgm:cxn modelId="{C78D78C7-303F-3D49-885D-F38588D1F47F}" type="presParOf" srcId="{13BE7971-E611-FE42-804A-DBA46CB2C804}" destId="{23FA7DA9-3E73-8543-BBBD-E1DE75F5029C}" srcOrd="21" destOrd="0" presId="urn:microsoft.com/office/officeart/2005/8/layout/list1"/>
    <dgm:cxn modelId="{8D270486-7F33-9C46-B31A-4F25ECC544CA}" type="presParOf" srcId="{13BE7971-E611-FE42-804A-DBA46CB2C804}" destId="{DDDFC45F-3D87-A94F-AA6B-7A8AAB508E4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E442F9-A70F-2E4B-8BA0-C7D22F1F8396}" type="doc">
      <dgm:prSet loTypeId="urn:microsoft.com/office/officeart/2005/8/layout/bProcess3" loCatId="" qsTypeId="urn:microsoft.com/office/officeart/2005/8/quickstyle/simple1" qsCatId="simple" csTypeId="urn:microsoft.com/office/officeart/2005/8/colors/colorful1" csCatId="colorful" phldr="1"/>
      <dgm:spPr/>
    </dgm:pt>
    <dgm:pt modelId="{E05EBE16-679E-BF48-882B-1F0DC6BADAF2}">
      <dgm:prSet phldrT="[Text]"/>
      <dgm:spPr/>
      <dgm:t>
        <a:bodyPr/>
        <a:lstStyle/>
        <a:p>
          <a:r>
            <a:rPr lang="en-GB" dirty="0" err="1"/>
            <a:t>Remoção</a:t>
          </a:r>
          <a:r>
            <a:rPr lang="en-GB" dirty="0"/>
            <a:t> de emoji</a:t>
          </a:r>
        </a:p>
      </dgm:t>
    </dgm:pt>
    <dgm:pt modelId="{682947CC-F4B8-A74A-B39E-CF1F2EEC9115}" type="parTrans" cxnId="{BA360F00-D072-1744-AC38-D5B5FFFD47B5}">
      <dgm:prSet/>
      <dgm:spPr/>
      <dgm:t>
        <a:bodyPr/>
        <a:lstStyle/>
        <a:p>
          <a:endParaRPr lang="en-GB"/>
        </a:p>
      </dgm:t>
    </dgm:pt>
    <dgm:pt modelId="{19FF19D5-FBB9-DE42-B7BA-094F7A4CB435}" type="sibTrans" cxnId="{BA360F00-D072-1744-AC38-D5B5FFFD47B5}">
      <dgm:prSet/>
      <dgm:spPr>
        <a:ln w="12700"/>
      </dgm:spPr>
      <dgm:t>
        <a:bodyPr/>
        <a:lstStyle/>
        <a:p>
          <a:endParaRPr lang="en-GB"/>
        </a:p>
      </dgm:t>
    </dgm:pt>
    <dgm:pt modelId="{4842DF23-6B0D-544A-8622-4622D3B1B7D6}">
      <dgm:prSet phldrT="[Text]"/>
      <dgm:spPr/>
      <dgm:t>
        <a:bodyPr/>
        <a:lstStyle/>
        <a:p>
          <a:r>
            <a:rPr lang="en-GB" dirty="0" err="1"/>
            <a:t>Remoção</a:t>
          </a:r>
          <a:r>
            <a:rPr lang="en-GB" dirty="0"/>
            <a:t> de </a:t>
          </a:r>
          <a:r>
            <a:rPr lang="en-GB" dirty="0" err="1"/>
            <a:t>urls</a:t>
          </a:r>
          <a:r>
            <a:rPr lang="en-GB" dirty="0"/>
            <a:t>, mentions, hashtags</a:t>
          </a:r>
        </a:p>
      </dgm:t>
    </dgm:pt>
    <dgm:pt modelId="{426B14FE-A300-E541-9E21-246D628DD435}" type="parTrans" cxnId="{3993FE60-03D1-324F-8B27-E2EE05DC5831}">
      <dgm:prSet/>
      <dgm:spPr/>
      <dgm:t>
        <a:bodyPr/>
        <a:lstStyle/>
        <a:p>
          <a:endParaRPr lang="en-GB"/>
        </a:p>
      </dgm:t>
    </dgm:pt>
    <dgm:pt modelId="{62BAFC9E-98E9-E443-8D31-72BD1A6F5539}" type="sibTrans" cxnId="{3993FE60-03D1-324F-8B27-E2EE05DC5831}">
      <dgm:prSet/>
      <dgm:spPr>
        <a:ln w="12700"/>
      </dgm:spPr>
      <dgm:t>
        <a:bodyPr/>
        <a:lstStyle/>
        <a:p>
          <a:endParaRPr lang="en-GB"/>
        </a:p>
      </dgm:t>
    </dgm:pt>
    <dgm:pt modelId="{46E31289-97D7-1B43-A533-F879E45CAD99}">
      <dgm:prSet phldrT="[Text]"/>
      <dgm:spPr/>
      <dgm:t>
        <a:bodyPr/>
        <a:lstStyle/>
        <a:p>
          <a:r>
            <a:rPr lang="en-GB" dirty="0" err="1"/>
            <a:t>Remoção</a:t>
          </a:r>
          <a:r>
            <a:rPr lang="en-GB" dirty="0"/>
            <a:t> de </a:t>
          </a:r>
          <a:r>
            <a:rPr lang="en-GB" dirty="0" err="1"/>
            <a:t>acentos</a:t>
          </a:r>
          <a:endParaRPr lang="en-GB" dirty="0"/>
        </a:p>
      </dgm:t>
    </dgm:pt>
    <dgm:pt modelId="{43D68515-8AA7-C34D-95DE-A798B300F86F}" type="parTrans" cxnId="{85FD054C-BA52-1C4B-ADD5-050D968C0807}">
      <dgm:prSet/>
      <dgm:spPr/>
      <dgm:t>
        <a:bodyPr/>
        <a:lstStyle/>
        <a:p>
          <a:endParaRPr lang="en-GB"/>
        </a:p>
      </dgm:t>
    </dgm:pt>
    <dgm:pt modelId="{3CB09E3A-F89F-E44F-9B9A-A534AFC52F27}" type="sibTrans" cxnId="{85FD054C-BA52-1C4B-ADD5-050D968C0807}">
      <dgm:prSet/>
      <dgm:spPr>
        <a:ln w="12700"/>
      </dgm:spPr>
      <dgm:t>
        <a:bodyPr/>
        <a:lstStyle/>
        <a:p>
          <a:endParaRPr lang="en-GB"/>
        </a:p>
      </dgm:t>
    </dgm:pt>
    <dgm:pt modelId="{80BFF455-8F4E-0347-8695-4DD0E7BE22D5}">
      <dgm:prSet phldrT="[Text]"/>
      <dgm:spPr/>
      <dgm:t>
        <a:bodyPr/>
        <a:lstStyle/>
        <a:p>
          <a:r>
            <a:rPr lang="en-GB" dirty="0" err="1"/>
            <a:t>Normalização</a:t>
          </a:r>
          <a:r>
            <a:rPr lang="en-GB" dirty="0"/>
            <a:t> para </a:t>
          </a:r>
          <a:r>
            <a:rPr lang="en-GB" dirty="0" err="1"/>
            <a:t>caixa</a:t>
          </a:r>
          <a:r>
            <a:rPr lang="en-GB" dirty="0"/>
            <a:t> </a:t>
          </a:r>
          <a:r>
            <a:rPr lang="en-GB" dirty="0" err="1"/>
            <a:t>baixa</a:t>
          </a:r>
          <a:endParaRPr lang="en-GB" dirty="0"/>
        </a:p>
      </dgm:t>
    </dgm:pt>
    <dgm:pt modelId="{3B100AA7-0BD9-3648-ADE4-533C67DA68B7}" type="parTrans" cxnId="{42EA961C-5A54-D649-9B60-F9BE144176FF}">
      <dgm:prSet/>
      <dgm:spPr/>
      <dgm:t>
        <a:bodyPr/>
        <a:lstStyle/>
        <a:p>
          <a:endParaRPr lang="en-GB"/>
        </a:p>
      </dgm:t>
    </dgm:pt>
    <dgm:pt modelId="{2F0F6F59-C30F-9547-AF76-96EF46163B73}" type="sibTrans" cxnId="{42EA961C-5A54-D649-9B60-F9BE144176FF}">
      <dgm:prSet/>
      <dgm:spPr>
        <a:ln w="12700"/>
      </dgm:spPr>
      <dgm:t>
        <a:bodyPr/>
        <a:lstStyle/>
        <a:p>
          <a:endParaRPr lang="en-GB"/>
        </a:p>
      </dgm:t>
    </dgm:pt>
    <dgm:pt modelId="{76E9F04B-13AB-B84A-8FB8-102AD1AB392B}">
      <dgm:prSet phldrT="[Text]"/>
      <dgm:spPr/>
      <dgm:t>
        <a:bodyPr/>
        <a:lstStyle/>
        <a:p>
          <a:r>
            <a:rPr lang="en-GB" dirty="0" err="1"/>
            <a:t>Aquisição</a:t>
          </a:r>
          <a:r>
            <a:rPr lang="en-GB" dirty="0"/>
            <a:t> de </a:t>
          </a:r>
          <a:r>
            <a:rPr lang="en-GB" dirty="0" err="1"/>
            <a:t>lista</a:t>
          </a:r>
          <a:r>
            <a:rPr lang="en-GB" dirty="0"/>
            <a:t> de </a:t>
          </a:r>
          <a:r>
            <a:rPr lang="en-GB" dirty="0" err="1"/>
            <a:t>stopwords</a:t>
          </a:r>
          <a:endParaRPr lang="en-GB" dirty="0"/>
        </a:p>
      </dgm:t>
    </dgm:pt>
    <dgm:pt modelId="{23FD3912-3C9A-0D48-A35E-9F6C8FAA02AB}" type="parTrans" cxnId="{50703E56-903F-4446-B19F-7D55EFAB90F2}">
      <dgm:prSet/>
      <dgm:spPr/>
      <dgm:t>
        <a:bodyPr/>
        <a:lstStyle/>
        <a:p>
          <a:endParaRPr lang="en-GB"/>
        </a:p>
      </dgm:t>
    </dgm:pt>
    <dgm:pt modelId="{AAE1714E-CB6A-F34E-B15E-E3AFC0F8E00C}" type="sibTrans" cxnId="{50703E56-903F-4446-B19F-7D55EFAB90F2}">
      <dgm:prSet/>
      <dgm:spPr>
        <a:ln w="12700"/>
      </dgm:spPr>
      <dgm:t>
        <a:bodyPr/>
        <a:lstStyle/>
        <a:p>
          <a:endParaRPr lang="en-GB"/>
        </a:p>
      </dgm:t>
    </dgm:pt>
    <dgm:pt modelId="{FDE3A693-0E14-D445-9063-D92C6C22CD82}">
      <dgm:prSet phldrT="[Text]"/>
      <dgm:spPr/>
      <dgm:t>
        <a:bodyPr/>
        <a:lstStyle/>
        <a:p>
          <a:r>
            <a:rPr lang="en-GB" dirty="0" err="1"/>
            <a:t>Remoção</a:t>
          </a:r>
          <a:r>
            <a:rPr lang="en-GB" dirty="0"/>
            <a:t> de </a:t>
          </a:r>
          <a:r>
            <a:rPr lang="en-GB" dirty="0" err="1"/>
            <a:t>stopwwords</a:t>
          </a:r>
          <a:endParaRPr lang="en-GB" dirty="0"/>
        </a:p>
      </dgm:t>
    </dgm:pt>
    <dgm:pt modelId="{4FDAD5C3-F4FC-F447-BEC6-20E83EEF0715}" type="parTrans" cxnId="{6F8A5D55-28C8-D344-832A-B00F8B292971}">
      <dgm:prSet/>
      <dgm:spPr/>
      <dgm:t>
        <a:bodyPr/>
        <a:lstStyle/>
        <a:p>
          <a:endParaRPr lang="en-GB"/>
        </a:p>
      </dgm:t>
    </dgm:pt>
    <dgm:pt modelId="{C2C738EB-5750-D540-90A6-651A7FF3B844}" type="sibTrans" cxnId="{6F8A5D55-28C8-D344-832A-B00F8B292971}">
      <dgm:prSet/>
      <dgm:spPr>
        <a:ln w="12700"/>
      </dgm:spPr>
      <dgm:t>
        <a:bodyPr/>
        <a:lstStyle/>
        <a:p>
          <a:endParaRPr lang="en-GB"/>
        </a:p>
      </dgm:t>
    </dgm:pt>
    <dgm:pt modelId="{DA790DF0-E63B-1040-A309-A0767F078A49}">
      <dgm:prSet phldrT="[Text]"/>
      <dgm:spPr/>
      <dgm:t>
        <a:bodyPr/>
        <a:lstStyle/>
        <a:p>
          <a:r>
            <a:rPr lang="en-GB" dirty="0" err="1"/>
            <a:t>Tokenização</a:t>
          </a:r>
          <a:endParaRPr lang="en-GB" dirty="0"/>
        </a:p>
      </dgm:t>
    </dgm:pt>
    <dgm:pt modelId="{93FC097E-67AB-AC4C-8FF8-62787B816DFA}" type="parTrans" cxnId="{E119874E-6477-FA4B-AE37-A9269E8982F1}">
      <dgm:prSet/>
      <dgm:spPr/>
      <dgm:t>
        <a:bodyPr/>
        <a:lstStyle/>
        <a:p>
          <a:endParaRPr lang="en-GB"/>
        </a:p>
      </dgm:t>
    </dgm:pt>
    <dgm:pt modelId="{3BD4253F-487B-0242-BC92-5A6015AEC907}" type="sibTrans" cxnId="{E119874E-6477-FA4B-AE37-A9269E8982F1}">
      <dgm:prSet/>
      <dgm:spPr>
        <a:ln w="12700"/>
      </dgm:spPr>
      <dgm:t>
        <a:bodyPr/>
        <a:lstStyle/>
        <a:p>
          <a:endParaRPr lang="en-GB"/>
        </a:p>
      </dgm:t>
    </dgm:pt>
    <dgm:pt modelId="{2482095C-57AC-844D-96B6-2D2BB08A2587}">
      <dgm:prSet phldrT="[Text]"/>
      <dgm:spPr/>
      <dgm:t>
        <a:bodyPr/>
        <a:lstStyle/>
        <a:p>
          <a:r>
            <a:rPr lang="en-GB" dirty="0" err="1"/>
            <a:t>Seleção</a:t>
          </a:r>
          <a:r>
            <a:rPr lang="en-GB" dirty="0"/>
            <a:t> das features para o </a:t>
          </a:r>
          <a:r>
            <a:rPr lang="en-GB" dirty="0" err="1"/>
            <a:t>modelo</a:t>
          </a:r>
          <a:endParaRPr lang="en-GB" dirty="0"/>
        </a:p>
      </dgm:t>
    </dgm:pt>
    <dgm:pt modelId="{340E424D-080B-A043-8DF7-243C02ECC220}" type="parTrans" cxnId="{3FB5151D-99DA-1D48-B0BE-5A026AFD0D6C}">
      <dgm:prSet/>
      <dgm:spPr/>
      <dgm:t>
        <a:bodyPr/>
        <a:lstStyle/>
        <a:p>
          <a:endParaRPr lang="en-GB"/>
        </a:p>
      </dgm:t>
    </dgm:pt>
    <dgm:pt modelId="{17FCEFB3-E5C5-CF48-A69D-2A8814DCDE74}" type="sibTrans" cxnId="{3FB5151D-99DA-1D48-B0BE-5A026AFD0D6C}">
      <dgm:prSet/>
      <dgm:spPr>
        <a:ln w="12700"/>
      </dgm:spPr>
      <dgm:t>
        <a:bodyPr/>
        <a:lstStyle/>
        <a:p>
          <a:endParaRPr lang="en-GB"/>
        </a:p>
      </dgm:t>
    </dgm:pt>
    <dgm:pt modelId="{FF21D047-7000-244D-9704-B80B3445DB4F}">
      <dgm:prSet phldrT="[Text]"/>
      <dgm:spPr/>
      <dgm:t>
        <a:bodyPr/>
        <a:lstStyle/>
        <a:p>
          <a:r>
            <a:rPr lang="en-GB" dirty="0" err="1"/>
            <a:t>Gravação</a:t>
          </a:r>
          <a:r>
            <a:rPr lang="en-GB" dirty="0"/>
            <a:t> </a:t>
          </a:r>
          <a:r>
            <a:rPr lang="en-GB" dirty="0" err="1"/>
            <a:t>em</a:t>
          </a:r>
          <a:r>
            <a:rPr lang="en-GB" dirty="0"/>
            <a:t> </a:t>
          </a:r>
          <a:r>
            <a:rPr lang="en-GB" dirty="0" err="1"/>
            <a:t>arquivos</a:t>
          </a:r>
          <a:r>
            <a:rPr lang="en-GB" dirty="0"/>
            <a:t> csv e </a:t>
          </a:r>
          <a:r>
            <a:rPr lang="en-GB" dirty="0" err="1"/>
            <a:t>json</a:t>
          </a:r>
          <a:endParaRPr lang="en-GB" dirty="0"/>
        </a:p>
      </dgm:t>
    </dgm:pt>
    <dgm:pt modelId="{140F2AA6-AC00-274B-A912-DA43F942FDA1}" type="parTrans" cxnId="{AD0C79F5-5B92-5E4C-86B3-E0C9EB769BB2}">
      <dgm:prSet/>
      <dgm:spPr/>
      <dgm:t>
        <a:bodyPr/>
        <a:lstStyle/>
        <a:p>
          <a:endParaRPr lang="en-GB"/>
        </a:p>
      </dgm:t>
    </dgm:pt>
    <dgm:pt modelId="{90DD968B-0B29-2A44-B35B-A388961A6778}" type="sibTrans" cxnId="{AD0C79F5-5B92-5E4C-86B3-E0C9EB769BB2}">
      <dgm:prSet/>
      <dgm:spPr/>
      <dgm:t>
        <a:bodyPr/>
        <a:lstStyle/>
        <a:p>
          <a:endParaRPr lang="en-GB"/>
        </a:p>
      </dgm:t>
    </dgm:pt>
    <dgm:pt modelId="{2DD3FEAD-2E28-9A4E-9765-4E89F3D34982}" type="pres">
      <dgm:prSet presAssocID="{90E442F9-A70F-2E4B-8BA0-C7D22F1F8396}" presName="Name0" presStyleCnt="0">
        <dgm:presLayoutVars>
          <dgm:dir/>
          <dgm:resizeHandles val="exact"/>
        </dgm:presLayoutVars>
      </dgm:prSet>
      <dgm:spPr/>
    </dgm:pt>
    <dgm:pt modelId="{42846172-1AFD-404F-9BC4-46FA42B771A2}" type="pres">
      <dgm:prSet presAssocID="{E05EBE16-679E-BF48-882B-1F0DC6BADAF2}" presName="node" presStyleLbl="node1" presStyleIdx="0" presStyleCnt="9">
        <dgm:presLayoutVars>
          <dgm:bulletEnabled val="1"/>
        </dgm:presLayoutVars>
      </dgm:prSet>
      <dgm:spPr/>
    </dgm:pt>
    <dgm:pt modelId="{9BC54BCF-47EE-5140-9AF6-006F54728790}" type="pres">
      <dgm:prSet presAssocID="{19FF19D5-FBB9-DE42-B7BA-094F7A4CB435}" presName="sibTrans" presStyleLbl="sibTrans1D1" presStyleIdx="0" presStyleCnt="8"/>
      <dgm:spPr/>
    </dgm:pt>
    <dgm:pt modelId="{272FA6ED-CF5E-5E46-AFB5-6146B4661C5F}" type="pres">
      <dgm:prSet presAssocID="{19FF19D5-FBB9-DE42-B7BA-094F7A4CB435}" presName="connectorText" presStyleLbl="sibTrans1D1" presStyleIdx="0" presStyleCnt="8"/>
      <dgm:spPr/>
    </dgm:pt>
    <dgm:pt modelId="{00907103-C2EF-C54C-AAB5-089D046EE681}" type="pres">
      <dgm:prSet presAssocID="{4842DF23-6B0D-544A-8622-4622D3B1B7D6}" presName="node" presStyleLbl="node1" presStyleIdx="1" presStyleCnt="9">
        <dgm:presLayoutVars>
          <dgm:bulletEnabled val="1"/>
        </dgm:presLayoutVars>
      </dgm:prSet>
      <dgm:spPr/>
    </dgm:pt>
    <dgm:pt modelId="{1CCE4C53-7731-7E49-8E0C-B631B4BC7140}" type="pres">
      <dgm:prSet presAssocID="{62BAFC9E-98E9-E443-8D31-72BD1A6F5539}" presName="sibTrans" presStyleLbl="sibTrans1D1" presStyleIdx="1" presStyleCnt="8"/>
      <dgm:spPr/>
    </dgm:pt>
    <dgm:pt modelId="{4AAA8D73-7136-B345-A7B6-6CFEC00F6396}" type="pres">
      <dgm:prSet presAssocID="{62BAFC9E-98E9-E443-8D31-72BD1A6F5539}" presName="connectorText" presStyleLbl="sibTrans1D1" presStyleIdx="1" presStyleCnt="8"/>
      <dgm:spPr/>
    </dgm:pt>
    <dgm:pt modelId="{3D29F4BC-3A56-B846-9237-2ECE2A3779F1}" type="pres">
      <dgm:prSet presAssocID="{46E31289-97D7-1B43-A533-F879E45CAD99}" presName="node" presStyleLbl="node1" presStyleIdx="2" presStyleCnt="9">
        <dgm:presLayoutVars>
          <dgm:bulletEnabled val="1"/>
        </dgm:presLayoutVars>
      </dgm:prSet>
      <dgm:spPr/>
    </dgm:pt>
    <dgm:pt modelId="{76F680A3-A302-614D-9338-18DCEAD7C1E0}" type="pres">
      <dgm:prSet presAssocID="{3CB09E3A-F89F-E44F-9B9A-A534AFC52F27}" presName="sibTrans" presStyleLbl="sibTrans1D1" presStyleIdx="2" presStyleCnt="8"/>
      <dgm:spPr/>
    </dgm:pt>
    <dgm:pt modelId="{B5EEEC50-BA5F-D541-AC1E-6FA2A05104EC}" type="pres">
      <dgm:prSet presAssocID="{3CB09E3A-F89F-E44F-9B9A-A534AFC52F27}" presName="connectorText" presStyleLbl="sibTrans1D1" presStyleIdx="2" presStyleCnt="8"/>
      <dgm:spPr/>
    </dgm:pt>
    <dgm:pt modelId="{E01832B0-80AF-FA46-8681-BBE309FD3AC4}" type="pres">
      <dgm:prSet presAssocID="{80BFF455-8F4E-0347-8695-4DD0E7BE22D5}" presName="node" presStyleLbl="node1" presStyleIdx="3" presStyleCnt="9">
        <dgm:presLayoutVars>
          <dgm:bulletEnabled val="1"/>
        </dgm:presLayoutVars>
      </dgm:prSet>
      <dgm:spPr/>
    </dgm:pt>
    <dgm:pt modelId="{C4A33668-F306-6145-9DC4-8472562D7CA5}" type="pres">
      <dgm:prSet presAssocID="{2F0F6F59-C30F-9547-AF76-96EF46163B73}" presName="sibTrans" presStyleLbl="sibTrans1D1" presStyleIdx="3" presStyleCnt="8"/>
      <dgm:spPr/>
    </dgm:pt>
    <dgm:pt modelId="{2FDE295C-478C-3842-A193-2FFD2E9B1049}" type="pres">
      <dgm:prSet presAssocID="{2F0F6F59-C30F-9547-AF76-96EF46163B73}" presName="connectorText" presStyleLbl="sibTrans1D1" presStyleIdx="3" presStyleCnt="8"/>
      <dgm:spPr/>
    </dgm:pt>
    <dgm:pt modelId="{705217BC-DA6B-8C43-A6D3-C177E4A83869}" type="pres">
      <dgm:prSet presAssocID="{76E9F04B-13AB-B84A-8FB8-102AD1AB392B}" presName="node" presStyleLbl="node1" presStyleIdx="4" presStyleCnt="9">
        <dgm:presLayoutVars>
          <dgm:bulletEnabled val="1"/>
        </dgm:presLayoutVars>
      </dgm:prSet>
      <dgm:spPr/>
    </dgm:pt>
    <dgm:pt modelId="{37C19C98-EDD5-4146-8965-15B0DD003589}" type="pres">
      <dgm:prSet presAssocID="{AAE1714E-CB6A-F34E-B15E-E3AFC0F8E00C}" presName="sibTrans" presStyleLbl="sibTrans1D1" presStyleIdx="4" presStyleCnt="8"/>
      <dgm:spPr/>
    </dgm:pt>
    <dgm:pt modelId="{ED76B836-2F10-A54A-8A40-66D1DF1BD677}" type="pres">
      <dgm:prSet presAssocID="{AAE1714E-CB6A-F34E-B15E-E3AFC0F8E00C}" presName="connectorText" presStyleLbl="sibTrans1D1" presStyleIdx="4" presStyleCnt="8"/>
      <dgm:spPr/>
    </dgm:pt>
    <dgm:pt modelId="{37B2D229-7F4B-944E-9D0A-9E4AC1B52B90}" type="pres">
      <dgm:prSet presAssocID="{FDE3A693-0E14-D445-9063-D92C6C22CD82}" presName="node" presStyleLbl="node1" presStyleIdx="5" presStyleCnt="9">
        <dgm:presLayoutVars>
          <dgm:bulletEnabled val="1"/>
        </dgm:presLayoutVars>
      </dgm:prSet>
      <dgm:spPr/>
    </dgm:pt>
    <dgm:pt modelId="{BD2A887D-A406-7644-88E3-9D77918D2E36}" type="pres">
      <dgm:prSet presAssocID="{C2C738EB-5750-D540-90A6-651A7FF3B844}" presName="sibTrans" presStyleLbl="sibTrans1D1" presStyleIdx="5" presStyleCnt="8"/>
      <dgm:spPr/>
    </dgm:pt>
    <dgm:pt modelId="{8959FEAB-3242-7E41-90FC-293E7E0C01B2}" type="pres">
      <dgm:prSet presAssocID="{C2C738EB-5750-D540-90A6-651A7FF3B844}" presName="connectorText" presStyleLbl="sibTrans1D1" presStyleIdx="5" presStyleCnt="8"/>
      <dgm:spPr/>
    </dgm:pt>
    <dgm:pt modelId="{11E72D99-1D79-F84C-93AB-B3C15CA857EA}" type="pres">
      <dgm:prSet presAssocID="{DA790DF0-E63B-1040-A309-A0767F078A49}" presName="node" presStyleLbl="node1" presStyleIdx="6" presStyleCnt="9">
        <dgm:presLayoutVars>
          <dgm:bulletEnabled val="1"/>
        </dgm:presLayoutVars>
      </dgm:prSet>
      <dgm:spPr/>
    </dgm:pt>
    <dgm:pt modelId="{F47B4171-2B92-B44F-84DB-7CFB1C105B93}" type="pres">
      <dgm:prSet presAssocID="{3BD4253F-487B-0242-BC92-5A6015AEC907}" presName="sibTrans" presStyleLbl="sibTrans1D1" presStyleIdx="6" presStyleCnt="8"/>
      <dgm:spPr/>
    </dgm:pt>
    <dgm:pt modelId="{7AF366DD-63F0-D049-BF92-10F9DB8354EA}" type="pres">
      <dgm:prSet presAssocID="{3BD4253F-487B-0242-BC92-5A6015AEC907}" presName="connectorText" presStyleLbl="sibTrans1D1" presStyleIdx="6" presStyleCnt="8"/>
      <dgm:spPr/>
    </dgm:pt>
    <dgm:pt modelId="{ACA709AC-82DC-704F-B224-89E91D0A2C7F}" type="pres">
      <dgm:prSet presAssocID="{2482095C-57AC-844D-96B6-2D2BB08A2587}" presName="node" presStyleLbl="node1" presStyleIdx="7" presStyleCnt="9">
        <dgm:presLayoutVars>
          <dgm:bulletEnabled val="1"/>
        </dgm:presLayoutVars>
      </dgm:prSet>
      <dgm:spPr/>
    </dgm:pt>
    <dgm:pt modelId="{347FEADE-7E1C-C740-9117-3A63E24B9D0F}" type="pres">
      <dgm:prSet presAssocID="{17FCEFB3-E5C5-CF48-A69D-2A8814DCDE74}" presName="sibTrans" presStyleLbl="sibTrans1D1" presStyleIdx="7" presStyleCnt="8"/>
      <dgm:spPr/>
    </dgm:pt>
    <dgm:pt modelId="{6782D68A-A73B-5B4C-9A5E-5B70168FB27A}" type="pres">
      <dgm:prSet presAssocID="{17FCEFB3-E5C5-CF48-A69D-2A8814DCDE74}" presName="connectorText" presStyleLbl="sibTrans1D1" presStyleIdx="7" presStyleCnt="8"/>
      <dgm:spPr/>
    </dgm:pt>
    <dgm:pt modelId="{A4DCD16E-EAEF-0A42-ADDF-B06273CAA5A9}" type="pres">
      <dgm:prSet presAssocID="{FF21D047-7000-244D-9704-B80B3445DB4F}" presName="node" presStyleLbl="node1" presStyleIdx="8" presStyleCnt="9">
        <dgm:presLayoutVars>
          <dgm:bulletEnabled val="1"/>
        </dgm:presLayoutVars>
      </dgm:prSet>
      <dgm:spPr/>
    </dgm:pt>
  </dgm:ptLst>
  <dgm:cxnLst>
    <dgm:cxn modelId="{BA360F00-D072-1744-AC38-D5B5FFFD47B5}" srcId="{90E442F9-A70F-2E4B-8BA0-C7D22F1F8396}" destId="{E05EBE16-679E-BF48-882B-1F0DC6BADAF2}" srcOrd="0" destOrd="0" parTransId="{682947CC-F4B8-A74A-B39E-CF1F2EEC9115}" sibTransId="{19FF19D5-FBB9-DE42-B7BA-094F7A4CB435}"/>
    <dgm:cxn modelId="{B0C3D403-3F16-A640-ADB6-C14D56719346}" type="presOf" srcId="{62BAFC9E-98E9-E443-8D31-72BD1A6F5539}" destId="{4AAA8D73-7136-B345-A7B6-6CFEC00F6396}" srcOrd="1" destOrd="0" presId="urn:microsoft.com/office/officeart/2005/8/layout/bProcess3"/>
    <dgm:cxn modelId="{05EF0D0D-9B39-AC49-8352-C11652F8D53C}" type="presOf" srcId="{2F0F6F59-C30F-9547-AF76-96EF46163B73}" destId="{C4A33668-F306-6145-9DC4-8472562D7CA5}" srcOrd="0" destOrd="0" presId="urn:microsoft.com/office/officeart/2005/8/layout/bProcess3"/>
    <dgm:cxn modelId="{3B76D70F-9B9F-584A-A0EF-DE5FBD515BE7}" type="presOf" srcId="{76E9F04B-13AB-B84A-8FB8-102AD1AB392B}" destId="{705217BC-DA6B-8C43-A6D3-C177E4A83869}" srcOrd="0" destOrd="0" presId="urn:microsoft.com/office/officeart/2005/8/layout/bProcess3"/>
    <dgm:cxn modelId="{36F0EC12-D25D-E142-9F55-5077173EE678}" type="presOf" srcId="{17FCEFB3-E5C5-CF48-A69D-2A8814DCDE74}" destId="{6782D68A-A73B-5B4C-9A5E-5B70168FB27A}" srcOrd="1" destOrd="0" presId="urn:microsoft.com/office/officeart/2005/8/layout/bProcess3"/>
    <dgm:cxn modelId="{9BEB1F17-D765-C641-A7EC-1238FA82A6E1}" type="presOf" srcId="{19FF19D5-FBB9-DE42-B7BA-094F7A4CB435}" destId="{272FA6ED-CF5E-5E46-AFB5-6146B4661C5F}" srcOrd="1" destOrd="0" presId="urn:microsoft.com/office/officeart/2005/8/layout/bProcess3"/>
    <dgm:cxn modelId="{42EA961C-5A54-D649-9B60-F9BE144176FF}" srcId="{90E442F9-A70F-2E4B-8BA0-C7D22F1F8396}" destId="{80BFF455-8F4E-0347-8695-4DD0E7BE22D5}" srcOrd="3" destOrd="0" parTransId="{3B100AA7-0BD9-3648-ADE4-533C67DA68B7}" sibTransId="{2F0F6F59-C30F-9547-AF76-96EF46163B73}"/>
    <dgm:cxn modelId="{3FB5151D-99DA-1D48-B0BE-5A026AFD0D6C}" srcId="{90E442F9-A70F-2E4B-8BA0-C7D22F1F8396}" destId="{2482095C-57AC-844D-96B6-2D2BB08A2587}" srcOrd="7" destOrd="0" parTransId="{340E424D-080B-A043-8DF7-243C02ECC220}" sibTransId="{17FCEFB3-E5C5-CF48-A69D-2A8814DCDE74}"/>
    <dgm:cxn modelId="{8EC36325-1433-0A41-A824-5F900F1BF9F9}" type="presOf" srcId="{19FF19D5-FBB9-DE42-B7BA-094F7A4CB435}" destId="{9BC54BCF-47EE-5140-9AF6-006F54728790}" srcOrd="0" destOrd="0" presId="urn:microsoft.com/office/officeart/2005/8/layout/bProcess3"/>
    <dgm:cxn modelId="{04D1F62C-3763-0D4A-B3FD-0203AE376FC9}" type="presOf" srcId="{4842DF23-6B0D-544A-8622-4622D3B1B7D6}" destId="{00907103-C2EF-C54C-AAB5-089D046EE681}" srcOrd="0" destOrd="0" presId="urn:microsoft.com/office/officeart/2005/8/layout/bProcess3"/>
    <dgm:cxn modelId="{ABA3F036-B48B-0E4D-953A-B54AD01C95E9}" type="presOf" srcId="{C2C738EB-5750-D540-90A6-651A7FF3B844}" destId="{BD2A887D-A406-7644-88E3-9D77918D2E36}" srcOrd="0" destOrd="0" presId="urn:microsoft.com/office/officeart/2005/8/layout/bProcess3"/>
    <dgm:cxn modelId="{A163FE3F-F1E3-3048-8F55-104C44C062B0}" type="presOf" srcId="{17FCEFB3-E5C5-CF48-A69D-2A8814DCDE74}" destId="{347FEADE-7E1C-C740-9117-3A63E24B9D0F}" srcOrd="0" destOrd="0" presId="urn:microsoft.com/office/officeart/2005/8/layout/bProcess3"/>
    <dgm:cxn modelId="{85FD054C-BA52-1C4B-ADD5-050D968C0807}" srcId="{90E442F9-A70F-2E4B-8BA0-C7D22F1F8396}" destId="{46E31289-97D7-1B43-A533-F879E45CAD99}" srcOrd="2" destOrd="0" parTransId="{43D68515-8AA7-C34D-95DE-A798B300F86F}" sibTransId="{3CB09E3A-F89F-E44F-9B9A-A534AFC52F27}"/>
    <dgm:cxn modelId="{39FF3E4C-3807-C540-9260-D472BC4ECB34}" type="presOf" srcId="{AAE1714E-CB6A-F34E-B15E-E3AFC0F8E00C}" destId="{37C19C98-EDD5-4146-8965-15B0DD003589}" srcOrd="0" destOrd="0" presId="urn:microsoft.com/office/officeart/2005/8/layout/bProcess3"/>
    <dgm:cxn modelId="{9C39CE4C-AF19-0E49-8260-18987F656E90}" type="presOf" srcId="{2482095C-57AC-844D-96B6-2D2BB08A2587}" destId="{ACA709AC-82DC-704F-B224-89E91D0A2C7F}" srcOrd="0" destOrd="0" presId="urn:microsoft.com/office/officeart/2005/8/layout/bProcess3"/>
    <dgm:cxn modelId="{23CD514E-E006-1A4E-B152-7736E37BEF8D}" type="presOf" srcId="{90E442F9-A70F-2E4B-8BA0-C7D22F1F8396}" destId="{2DD3FEAD-2E28-9A4E-9765-4E89F3D34982}" srcOrd="0" destOrd="0" presId="urn:microsoft.com/office/officeart/2005/8/layout/bProcess3"/>
    <dgm:cxn modelId="{E119874E-6477-FA4B-AE37-A9269E8982F1}" srcId="{90E442F9-A70F-2E4B-8BA0-C7D22F1F8396}" destId="{DA790DF0-E63B-1040-A309-A0767F078A49}" srcOrd="6" destOrd="0" parTransId="{93FC097E-67AB-AC4C-8FF8-62787B816DFA}" sibTransId="{3BD4253F-487B-0242-BC92-5A6015AEC907}"/>
    <dgm:cxn modelId="{6F8A5D55-28C8-D344-832A-B00F8B292971}" srcId="{90E442F9-A70F-2E4B-8BA0-C7D22F1F8396}" destId="{FDE3A693-0E14-D445-9063-D92C6C22CD82}" srcOrd="5" destOrd="0" parTransId="{4FDAD5C3-F4FC-F447-BEC6-20E83EEF0715}" sibTransId="{C2C738EB-5750-D540-90A6-651A7FF3B844}"/>
    <dgm:cxn modelId="{50703E56-903F-4446-B19F-7D55EFAB90F2}" srcId="{90E442F9-A70F-2E4B-8BA0-C7D22F1F8396}" destId="{76E9F04B-13AB-B84A-8FB8-102AD1AB392B}" srcOrd="4" destOrd="0" parTransId="{23FD3912-3C9A-0D48-A35E-9F6C8FAA02AB}" sibTransId="{AAE1714E-CB6A-F34E-B15E-E3AFC0F8E00C}"/>
    <dgm:cxn modelId="{A4AB7957-C423-B84F-909A-F77243DC5A12}" type="presOf" srcId="{AAE1714E-CB6A-F34E-B15E-E3AFC0F8E00C}" destId="{ED76B836-2F10-A54A-8A40-66D1DF1BD677}" srcOrd="1" destOrd="0" presId="urn:microsoft.com/office/officeart/2005/8/layout/bProcess3"/>
    <dgm:cxn modelId="{3993FE60-03D1-324F-8B27-E2EE05DC5831}" srcId="{90E442F9-A70F-2E4B-8BA0-C7D22F1F8396}" destId="{4842DF23-6B0D-544A-8622-4622D3B1B7D6}" srcOrd="1" destOrd="0" parTransId="{426B14FE-A300-E541-9E21-246D628DD435}" sibTransId="{62BAFC9E-98E9-E443-8D31-72BD1A6F5539}"/>
    <dgm:cxn modelId="{46D6EA64-2EEF-0549-B8EE-CD7D7CCEE465}" type="presOf" srcId="{DA790DF0-E63B-1040-A309-A0767F078A49}" destId="{11E72D99-1D79-F84C-93AB-B3C15CA857EA}" srcOrd="0" destOrd="0" presId="urn:microsoft.com/office/officeart/2005/8/layout/bProcess3"/>
    <dgm:cxn modelId="{35DF316A-2D60-7B4B-B77C-D3DD32189DF5}" type="presOf" srcId="{FF21D047-7000-244D-9704-B80B3445DB4F}" destId="{A4DCD16E-EAEF-0A42-ADDF-B06273CAA5A9}" srcOrd="0" destOrd="0" presId="urn:microsoft.com/office/officeart/2005/8/layout/bProcess3"/>
    <dgm:cxn modelId="{7D792471-8659-D340-836D-326B9734B0D5}" type="presOf" srcId="{3CB09E3A-F89F-E44F-9B9A-A534AFC52F27}" destId="{76F680A3-A302-614D-9338-18DCEAD7C1E0}" srcOrd="0" destOrd="0" presId="urn:microsoft.com/office/officeart/2005/8/layout/bProcess3"/>
    <dgm:cxn modelId="{879A1572-980A-A14F-8EB0-9CDA59D49C31}" type="presOf" srcId="{80BFF455-8F4E-0347-8695-4DD0E7BE22D5}" destId="{E01832B0-80AF-FA46-8681-BBE309FD3AC4}" srcOrd="0" destOrd="0" presId="urn:microsoft.com/office/officeart/2005/8/layout/bProcess3"/>
    <dgm:cxn modelId="{EFEBAC7E-F9E1-DD47-90DF-96733A19D491}" type="presOf" srcId="{46E31289-97D7-1B43-A533-F879E45CAD99}" destId="{3D29F4BC-3A56-B846-9237-2ECE2A3779F1}" srcOrd="0" destOrd="0" presId="urn:microsoft.com/office/officeart/2005/8/layout/bProcess3"/>
    <dgm:cxn modelId="{EF5F928A-AFBE-E44A-94B0-125F19E193C5}" type="presOf" srcId="{2F0F6F59-C30F-9547-AF76-96EF46163B73}" destId="{2FDE295C-478C-3842-A193-2FFD2E9B1049}" srcOrd="1" destOrd="0" presId="urn:microsoft.com/office/officeart/2005/8/layout/bProcess3"/>
    <dgm:cxn modelId="{38AD25A3-F84A-C04B-990A-141CBECC503D}" type="presOf" srcId="{C2C738EB-5750-D540-90A6-651A7FF3B844}" destId="{8959FEAB-3242-7E41-90FC-293E7E0C01B2}" srcOrd="1" destOrd="0" presId="urn:microsoft.com/office/officeart/2005/8/layout/bProcess3"/>
    <dgm:cxn modelId="{BD6241B5-EB9D-E541-85BB-8573F20D18BD}" type="presOf" srcId="{3BD4253F-487B-0242-BC92-5A6015AEC907}" destId="{7AF366DD-63F0-D049-BF92-10F9DB8354EA}" srcOrd="1" destOrd="0" presId="urn:microsoft.com/office/officeart/2005/8/layout/bProcess3"/>
    <dgm:cxn modelId="{EDAD3DBB-8CA2-D544-A35E-B772FC103594}" type="presOf" srcId="{3CB09E3A-F89F-E44F-9B9A-A534AFC52F27}" destId="{B5EEEC50-BA5F-D541-AC1E-6FA2A05104EC}" srcOrd="1" destOrd="0" presId="urn:microsoft.com/office/officeart/2005/8/layout/bProcess3"/>
    <dgm:cxn modelId="{D6A2F7BD-74A5-EA4C-88ED-55EB54DC06AB}" type="presOf" srcId="{FDE3A693-0E14-D445-9063-D92C6C22CD82}" destId="{37B2D229-7F4B-944E-9D0A-9E4AC1B52B90}" srcOrd="0" destOrd="0" presId="urn:microsoft.com/office/officeart/2005/8/layout/bProcess3"/>
    <dgm:cxn modelId="{1BB019D1-6263-D44D-9737-23726CD01220}" type="presOf" srcId="{62BAFC9E-98E9-E443-8D31-72BD1A6F5539}" destId="{1CCE4C53-7731-7E49-8E0C-B631B4BC7140}" srcOrd="0" destOrd="0" presId="urn:microsoft.com/office/officeart/2005/8/layout/bProcess3"/>
    <dgm:cxn modelId="{E6F3B7E9-96E0-4B4F-8392-868296F3D6AB}" type="presOf" srcId="{3BD4253F-487B-0242-BC92-5A6015AEC907}" destId="{F47B4171-2B92-B44F-84DB-7CFB1C105B93}" srcOrd="0" destOrd="0" presId="urn:microsoft.com/office/officeart/2005/8/layout/bProcess3"/>
    <dgm:cxn modelId="{05000BF0-FF2D-1349-A3D5-57634C698052}" type="presOf" srcId="{E05EBE16-679E-BF48-882B-1F0DC6BADAF2}" destId="{42846172-1AFD-404F-9BC4-46FA42B771A2}" srcOrd="0" destOrd="0" presId="urn:microsoft.com/office/officeart/2005/8/layout/bProcess3"/>
    <dgm:cxn modelId="{AD0C79F5-5B92-5E4C-86B3-E0C9EB769BB2}" srcId="{90E442F9-A70F-2E4B-8BA0-C7D22F1F8396}" destId="{FF21D047-7000-244D-9704-B80B3445DB4F}" srcOrd="8" destOrd="0" parTransId="{140F2AA6-AC00-274B-A912-DA43F942FDA1}" sibTransId="{90DD968B-0B29-2A44-B35B-A388961A6778}"/>
    <dgm:cxn modelId="{D30F8653-5A9A-FA4C-A827-F5EEF1EFEBAA}" type="presParOf" srcId="{2DD3FEAD-2E28-9A4E-9765-4E89F3D34982}" destId="{42846172-1AFD-404F-9BC4-46FA42B771A2}" srcOrd="0" destOrd="0" presId="urn:microsoft.com/office/officeart/2005/8/layout/bProcess3"/>
    <dgm:cxn modelId="{E6070CF6-73B0-754A-A57A-1DE05E8881EC}" type="presParOf" srcId="{2DD3FEAD-2E28-9A4E-9765-4E89F3D34982}" destId="{9BC54BCF-47EE-5140-9AF6-006F54728790}" srcOrd="1" destOrd="0" presId="urn:microsoft.com/office/officeart/2005/8/layout/bProcess3"/>
    <dgm:cxn modelId="{213859E7-5BE8-0940-B889-F0D22143D64E}" type="presParOf" srcId="{9BC54BCF-47EE-5140-9AF6-006F54728790}" destId="{272FA6ED-CF5E-5E46-AFB5-6146B4661C5F}" srcOrd="0" destOrd="0" presId="urn:microsoft.com/office/officeart/2005/8/layout/bProcess3"/>
    <dgm:cxn modelId="{089D6ACA-09F1-704C-B432-7157D65B86BA}" type="presParOf" srcId="{2DD3FEAD-2E28-9A4E-9765-4E89F3D34982}" destId="{00907103-C2EF-C54C-AAB5-089D046EE681}" srcOrd="2" destOrd="0" presId="urn:microsoft.com/office/officeart/2005/8/layout/bProcess3"/>
    <dgm:cxn modelId="{68BF57C3-F1C7-8945-8DA0-A4524AABF229}" type="presParOf" srcId="{2DD3FEAD-2E28-9A4E-9765-4E89F3D34982}" destId="{1CCE4C53-7731-7E49-8E0C-B631B4BC7140}" srcOrd="3" destOrd="0" presId="urn:microsoft.com/office/officeart/2005/8/layout/bProcess3"/>
    <dgm:cxn modelId="{29B01EC4-ADBA-D040-9D9F-93FC59DFA100}" type="presParOf" srcId="{1CCE4C53-7731-7E49-8E0C-B631B4BC7140}" destId="{4AAA8D73-7136-B345-A7B6-6CFEC00F6396}" srcOrd="0" destOrd="0" presId="urn:microsoft.com/office/officeart/2005/8/layout/bProcess3"/>
    <dgm:cxn modelId="{B2B651D2-B3C2-6147-9B39-1338C0901B66}" type="presParOf" srcId="{2DD3FEAD-2E28-9A4E-9765-4E89F3D34982}" destId="{3D29F4BC-3A56-B846-9237-2ECE2A3779F1}" srcOrd="4" destOrd="0" presId="urn:microsoft.com/office/officeart/2005/8/layout/bProcess3"/>
    <dgm:cxn modelId="{E02DFFAC-F663-FC41-BD60-465608CA832F}" type="presParOf" srcId="{2DD3FEAD-2E28-9A4E-9765-4E89F3D34982}" destId="{76F680A3-A302-614D-9338-18DCEAD7C1E0}" srcOrd="5" destOrd="0" presId="urn:microsoft.com/office/officeart/2005/8/layout/bProcess3"/>
    <dgm:cxn modelId="{55E18885-5219-3F43-B435-F48F402F6EC8}" type="presParOf" srcId="{76F680A3-A302-614D-9338-18DCEAD7C1E0}" destId="{B5EEEC50-BA5F-D541-AC1E-6FA2A05104EC}" srcOrd="0" destOrd="0" presId="urn:microsoft.com/office/officeart/2005/8/layout/bProcess3"/>
    <dgm:cxn modelId="{1939387D-1870-0246-9048-7B009003E04A}" type="presParOf" srcId="{2DD3FEAD-2E28-9A4E-9765-4E89F3D34982}" destId="{E01832B0-80AF-FA46-8681-BBE309FD3AC4}" srcOrd="6" destOrd="0" presId="urn:microsoft.com/office/officeart/2005/8/layout/bProcess3"/>
    <dgm:cxn modelId="{6D36F717-060B-3641-9F55-7E10F28C2894}" type="presParOf" srcId="{2DD3FEAD-2E28-9A4E-9765-4E89F3D34982}" destId="{C4A33668-F306-6145-9DC4-8472562D7CA5}" srcOrd="7" destOrd="0" presId="urn:microsoft.com/office/officeart/2005/8/layout/bProcess3"/>
    <dgm:cxn modelId="{45470FC6-1253-F148-BE51-5155885237D8}" type="presParOf" srcId="{C4A33668-F306-6145-9DC4-8472562D7CA5}" destId="{2FDE295C-478C-3842-A193-2FFD2E9B1049}" srcOrd="0" destOrd="0" presId="urn:microsoft.com/office/officeart/2005/8/layout/bProcess3"/>
    <dgm:cxn modelId="{B33CE101-5D1F-E740-AB89-88CE451438AA}" type="presParOf" srcId="{2DD3FEAD-2E28-9A4E-9765-4E89F3D34982}" destId="{705217BC-DA6B-8C43-A6D3-C177E4A83869}" srcOrd="8" destOrd="0" presId="urn:microsoft.com/office/officeart/2005/8/layout/bProcess3"/>
    <dgm:cxn modelId="{FF2701F6-801D-5747-B565-4E2346DC59B5}" type="presParOf" srcId="{2DD3FEAD-2E28-9A4E-9765-4E89F3D34982}" destId="{37C19C98-EDD5-4146-8965-15B0DD003589}" srcOrd="9" destOrd="0" presId="urn:microsoft.com/office/officeart/2005/8/layout/bProcess3"/>
    <dgm:cxn modelId="{E91C33A6-C08B-6446-A73D-828B02F2B6B5}" type="presParOf" srcId="{37C19C98-EDD5-4146-8965-15B0DD003589}" destId="{ED76B836-2F10-A54A-8A40-66D1DF1BD677}" srcOrd="0" destOrd="0" presId="urn:microsoft.com/office/officeart/2005/8/layout/bProcess3"/>
    <dgm:cxn modelId="{6BD87112-ACE4-E141-B7FF-482E669A7DD7}" type="presParOf" srcId="{2DD3FEAD-2E28-9A4E-9765-4E89F3D34982}" destId="{37B2D229-7F4B-944E-9D0A-9E4AC1B52B90}" srcOrd="10" destOrd="0" presId="urn:microsoft.com/office/officeart/2005/8/layout/bProcess3"/>
    <dgm:cxn modelId="{47347607-7C13-7D4B-878D-340692C6E5DC}" type="presParOf" srcId="{2DD3FEAD-2E28-9A4E-9765-4E89F3D34982}" destId="{BD2A887D-A406-7644-88E3-9D77918D2E36}" srcOrd="11" destOrd="0" presId="urn:microsoft.com/office/officeart/2005/8/layout/bProcess3"/>
    <dgm:cxn modelId="{065D10E9-FC5A-4D4F-AA91-DD045F1DA830}" type="presParOf" srcId="{BD2A887D-A406-7644-88E3-9D77918D2E36}" destId="{8959FEAB-3242-7E41-90FC-293E7E0C01B2}" srcOrd="0" destOrd="0" presId="urn:microsoft.com/office/officeart/2005/8/layout/bProcess3"/>
    <dgm:cxn modelId="{16CC1A6E-B11F-0742-8B76-4F2D7DABCF8C}" type="presParOf" srcId="{2DD3FEAD-2E28-9A4E-9765-4E89F3D34982}" destId="{11E72D99-1D79-F84C-93AB-B3C15CA857EA}" srcOrd="12" destOrd="0" presId="urn:microsoft.com/office/officeart/2005/8/layout/bProcess3"/>
    <dgm:cxn modelId="{726C3A43-9D19-7845-B5FA-4A42F5D84AF6}" type="presParOf" srcId="{2DD3FEAD-2E28-9A4E-9765-4E89F3D34982}" destId="{F47B4171-2B92-B44F-84DB-7CFB1C105B93}" srcOrd="13" destOrd="0" presId="urn:microsoft.com/office/officeart/2005/8/layout/bProcess3"/>
    <dgm:cxn modelId="{EB6D9A37-7AC6-AC46-8D36-5C61FDF50C0D}" type="presParOf" srcId="{F47B4171-2B92-B44F-84DB-7CFB1C105B93}" destId="{7AF366DD-63F0-D049-BF92-10F9DB8354EA}" srcOrd="0" destOrd="0" presId="urn:microsoft.com/office/officeart/2005/8/layout/bProcess3"/>
    <dgm:cxn modelId="{F0C0D720-8BA5-F440-98EA-421368A48F82}" type="presParOf" srcId="{2DD3FEAD-2E28-9A4E-9765-4E89F3D34982}" destId="{ACA709AC-82DC-704F-B224-89E91D0A2C7F}" srcOrd="14" destOrd="0" presId="urn:microsoft.com/office/officeart/2005/8/layout/bProcess3"/>
    <dgm:cxn modelId="{7CF7DD94-8AB3-F945-81A5-96E996231564}" type="presParOf" srcId="{2DD3FEAD-2E28-9A4E-9765-4E89F3D34982}" destId="{347FEADE-7E1C-C740-9117-3A63E24B9D0F}" srcOrd="15" destOrd="0" presId="urn:microsoft.com/office/officeart/2005/8/layout/bProcess3"/>
    <dgm:cxn modelId="{87BEE7B3-E7FA-964C-8106-9FFF2F59EC2F}" type="presParOf" srcId="{347FEADE-7E1C-C740-9117-3A63E24B9D0F}" destId="{6782D68A-A73B-5B4C-9A5E-5B70168FB27A}" srcOrd="0" destOrd="0" presId="urn:microsoft.com/office/officeart/2005/8/layout/bProcess3"/>
    <dgm:cxn modelId="{D5DCD55A-63D0-1A42-95DA-64C17F4C4125}" type="presParOf" srcId="{2DD3FEAD-2E28-9A4E-9765-4E89F3D34982}" destId="{A4DCD16E-EAEF-0A42-ADDF-B06273CAA5A9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D1A359-9518-F84D-9C48-758ED342F3B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FDA89006-4FDA-7045-A22F-544670FD353E}">
      <dgm:prSet phldrT="[Text]"/>
      <dgm:spPr/>
      <dgm:t>
        <a:bodyPr/>
        <a:lstStyle/>
        <a:p>
          <a:r>
            <a:rPr lang="en-GB" dirty="0" err="1"/>
            <a:t>Preparação</a:t>
          </a:r>
          <a:r>
            <a:rPr lang="en-GB" dirty="0"/>
            <a:t> dos docs</a:t>
          </a:r>
        </a:p>
      </dgm:t>
    </dgm:pt>
    <dgm:pt modelId="{D3013E4A-4755-D947-B410-19CA81D6E32F}" type="parTrans" cxnId="{C99C54A0-C989-AF42-9C89-595334E73B0C}">
      <dgm:prSet/>
      <dgm:spPr/>
      <dgm:t>
        <a:bodyPr/>
        <a:lstStyle/>
        <a:p>
          <a:endParaRPr lang="en-GB"/>
        </a:p>
      </dgm:t>
    </dgm:pt>
    <dgm:pt modelId="{1390B6B9-FF4F-B946-AAA0-32B6AF8A8293}" type="sibTrans" cxnId="{C99C54A0-C989-AF42-9C89-595334E73B0C}">
      <dgm:prSet/>
      <dgm:spPr/>
      <dgm:t>
        <a:bodyPr/>
        <a:lstStyle/>
        <a:p>
          <a:endParaRPr lang="en-GB"/>
        </a:p>
      </dgm:t>
    </dgm:pt>
    <dgm:pt modelId="{CECB488A-2661-FB4A-9601-794C7EBCF380}">
      <dgm:prSet phldrT="[Text]"/>
      <dgm:spPr/>
      <dgm:t>
        <a:bodyPr/>
        <a:lstStyle/>
        <a:p>
          <a:r>
            <a:rPr lang="en-GB" dirty="0" err="1"/>
            <a:t>Filtrar</a:t>
          </a:r>
          <a:r>
            <a:rPr lang="en-GB" dirty="0"/>
            <a:t> </a:t>
          </a:r>
          <a:r>
            <a:rPr lang="en-GB" dirty="0" err="1"/>
            <a:t>extremos</a:t>
          </a:r>
          <a:endParaRPr lang="en-GB" dirty="0"/>
        </a:p>
      </dgm:t>
    </dgm:pt>
    <dgm:pt modelId="{147E696F-8191-CD43-ABA4-9270965D34B0}" type="parTrans" cxnId="{94183777-31C8-A543-938A-7B7A9D7E7C29}">
      <dgm:prSet/>
      <dgm:spPr/>
      <dgm:t>
        <a:bodyPr/>
        <a:lstStyle/>
        <a:p>
          <a:endParaRPr lang="en-GB"/>
        </a:p>
      </dgm:t>
    </dgm:pt>
    <dgm:pt modelId="{3C690A79-3054-9E4E-921A-54D7AAFCE611}" type="sibTrans" cxnId="{94183777-31C8-A543-938A-7B7A9D7E7C29}">
      <dgm:prSet/>
      <dgm:spPr/>
      <dgm:t>
        <a:bodyPr/>
        <a:lstStyle/>
        <a:p>
          <a:endParaRPr lang="en-GB"/>
        </a:p>
      </dgm:t>
    </dgm:pt>
    <dgm:pt modelId="{B5ECFEA2-46FC-C24F-98BC-C4B7A32DC509}">
      <dgm:prSet phldrT="[Text]"/>
      <dgm:spPr/>
      <dgm:t>
        <a:bodyPr/>
        <a:lstStyle/>
        <a:p>
          <a:r>
            <a:rPr lang="en-GB" dirty="0" err="1"/>
            <a:t>Definição</a:t>
          </a:r>
          <a:r>
            <a:rPr lang="en-GB" dirty="0"/>
            <a:t> da </a:t>
          </a:r>
          <a:r>
            <a:rPr lang="en-GB" dirty="0" err="1"/>
            <a:t>dimensão</a:t>
          </a:r>
          <a:r>
            <a:rPr lang="en-GB" dirty="0"/>
            <a:t> dos docs</a:t>
          </a:r>
        </a:p>
      </dgm:t>
    </dgm:pt>
    <dgm:pt modelId="{FA0D7F2D-723C-B34F-A1D1-171930990ED3}" type="parTrans" cxnId="{6597C56B-78E7-8047-8F33-7D7248BE056C}">
      <dgm:prSet/>
      <dgm:spPr/>
      <dgm:t>
        <a:bodyPr/>
        <a:lstStyle/>
        <a:p>
          <a:endParaRPr lang="en-GB"/>
        </a:p>
      </dgm:t>
    </dgm:pt>
    <dgm:pt modelId="{88762C61-FEDF-5049-9C36-1D7B3E3B9B11}" type="sibTrans" cxnId="{6597C56B-78E7-8047-8F33-7D7248BE056C}">
      <dgm:prSet/>
      <dgm:spPr/>
      <dgm:t>
        <a:bodyPr/>
        <a:lstStyle/>
        <a:p>
          <a:endParaRPr lang="en-GB"/>
        </a:p>
      </dgm:t>
    </dgm:pt>
    <dgm:pt modelId="{88CDF924-31FB-C045-A79F-544E3BC37251}">
      <dgm:prSet phldrT="[Text]"/>
      <dgm:spPr/>
      <dgm:t>
        <a:bodyPr/>
        <a:lstStyle/>
        <a:p>
          <a:r>
            <a:rPr lang="en-GB" dirty="0" err="1"/>
            <a:t>Criação</a:t>
          </a:r>
          <a:r>
            <a:rPr lang="en-GB" dirty="0"/>
            <a:t> do </a:t>
          </a:r>
          <a:r>
            <a:rPr lang="en-GB" dirty="0" err="1"/>
            <a:t>modelo</a:t>
          </a:r>
          <a:r>
            <a:rPr lang="en-GB" dirty="0"/>
            <a:t> e </a:t>
          </a:r>
          <a:r>
            <a:rPr lang="en-GB" dirty="0" err="1"/>
            <a:t>definição</a:t>
          </a:r>
          <a:r>
            <a:rPr lang="en-GB" dirty="0"/>
            <a:t> dos </a:t>
          </a:r>
          <a:r>
            <a:rPr lang="en-GB" dirty="0" err="1"/>
            <a:t>parametros</a:t>
          </a:r>
          <a:endParaRPr lang="en-GB" dirty="0"/>
        </a:p>
      </dgm:t>
    </dgm:pt>
    <dgm:pt modelId="{8BEFE442-E187-A346-8EC7-837BB318739D}" type="parTrans" cxnId="{7BDFE26E-C34E-D84F-BD31-5D2C1A35300D}">
      <dgm:prSet/>
      <dgm:spPr/>
      <dgm:t>
        <a:bodyPr/>
        <a:lstStyle/>
        <a:p>
          <a:endParaRPr lang="en-GB"/>
        </a:p>
      </dgm:t>
    </dgm:pt>
    <dgm:pt modelId="{F8622EDC-F1A8-F84C-AA35-2BB08127D9AD}" type="sibTrans" cxnId="{7BDFE26E-C34E-D84F-BD31-5D2C1A35300D}">
      <dgm:prSet/>
      <dgm:spPr/>
      <dgm:t>
        <a:bodyPr/>
        <a:lstStyle/>
        <a:p>
          <a:endParaRPr lang="en-GB"/>
        </a:p>
      </dgm:t>
    </dgm:pt>
    <dgm:pt modelId="{229CE759-7A7E-2349-A802-893195DC7D95}">
      <dgm:prSet phldrT="[Text]"/>
      <dgm:spPr/>
      <dgm:t>
        <a:bodyPr/>
        <a:lstStyle/>
        <a:p>
          <a:r>
            <a:rPr lang="en-GB" dirty="0" err="1"/>
            <a:t>Execução</a:t>
          </a:r>
          <a:r>
            <a:rPr lang="en-GB" dirty="0"/>
            <a:t> do </a:t>
          </a:r>
          <a:r>
            <a:rPr lang="en-GB" dirty="0" err="1"/>
            <a:t>modelo</a:t>
          </a:r>
          <a:endParaRPr lang="en-GB" dirty="0"/>
        </a:p>
      </dgm:t>
    </dgm:pt>
    <dgm:pt modelId="{1A3B7CFB-79F8-A642-B742-085FB4D4856A}" type="parTrans" cxnId="{E1C65F50-F0FD-E248-95C6-9D76C50D5E59}">
      <dgm:prSet/>
      <dgm:spPr/>
      <dgm:t>
        <a:bodyPr/>
        <a:lstStyle/>
        <a:p>
          <a:endParaRPr lang="en-GB"/>
        </a:p>
      </dgm:t>
    </dgm:pt>
    <dgm:pt modelId="{891901C4-FEF4-764A-9E33-CEADE02197D3}" type="sibTrans" cxnId="{E1C65F50-F0FD-E248-95C6-9D76C50D5E59}">
      <dgm:prSet/>
      <dgm:spPr/>
      <dgm:t>
        <a:bodyPr/>
        <a:lstStyle/>
        <a:p>
          <a:endParaRPr lang="en-GB"/>
        </a:p>
      </dgm:t>
    </dgm:pt>
    <dgm:pt modelId="{DAA0DE3D-ACAC-7447-A93E-C272A3A1EA33}">
      <dgm:prSet phldrT="[Text]"/>
      <dgm:spPr/>
      <dgm:t>
        <a:bodyPr/>
        <a:lstStyle/>
        <a:p>
          <a:r>
            <a:rPr lang="en-GB" dirty="0" err="1"/>
            <a:t>Avaliação</a:t>
          </a:r>
          <a:r>
            <a:rPr lang="en-GB" dirty="0"/>
            <a:t> dos </a:t>
          </a:r>
          <a:r>
            <a:rPr lang="en-GB" dirty="0" err="1"/>
            <a:t>resultados</a:t>
          </a:r>
          <a:endParaRPr lang="en-GB" dirty="0"/>
        </a:p>
      </dgm:t>
    </dgm:pt>
    <dgm:pt modelId="{AC6A49EF-5378-E44E-9EFA-C58B7F62860A}" type="parTrans" cxnId="{C012C81E-175E-164F-B48F-AEDCE060E9D9}">
      <dgm:prSet/>
      <dgm:spPr/>
      <dgm:t>
        <a:bodyPr/>
        <a:lstStyle/>
        <a:p>
          <a:endParaRPr lang="en-GB"/>
        </a:p>
      </dgm:t>
    </dgm:pt>
    <dgm:pt modelId="{FE3A6F90-B184-6F4C-8E13-EF8DCB1DB34E}" type="sibTrans" cxnId="{C012C81E-175E-164F-B48F-AEDCE060E9D9}">
      <dgm:prSet/>
      <dgm:spPr/>
      <dgm:t>
        <a:bodyPr/>
        <a:lstStyle/>
        <a:p>
          <a:endParaRPr lang="en-GB"/>
        </a:p>
      </dgm:t>
    </dgm:pt>
    <dgm:pt modelId="{2A6223C5-42B0-E246-AFB4-78E1C224BC65}">
      <dgm:prSet phldrT="[Text]"/>
      <dgm:spPr/>
      <dgm:t>
        <a:bodyPr/>
        <a:lstStyle/>
        <a:p>
          <a:r>
            <a:rPr lang="en-GB" dirty="0" err="1"/>
            <a:t>Seleção</a:t>
          </a:r>
          <a:r>
            <a:rPr lang="en-GB" dirty="0"/>
            <a:t> dos 15 </a:t>
          </a:r>
          <a:r>
            <a:rPr lang="en-GB" dirty="0" err="1"/>
            <a:t>tópicos</a:t>
          </a:r>
          <a:r>
            <a:rPr lang="en-GB" dirty="0"/>
            <a:t> com </a:t>
          </a:r>
          <a:r>
            <a:rPr lang="en-GB" dirty="0" err="1"/>
            <a:t>mais</a:t>
          </a:r>
          <a:r>
            <a:rPr lang="en-GB" dirty="0"/>
            <a:t> </a:t>
          </a:r>
          <a:r>
            <a:rPr lang="en-GB" dirty="0" err="1"/>
            <a:t>documentos</a:t>
          </a:r>
          <a:endParaRPr lang="en-GB" dirty="0"/>
        </a:p>
      </dgm:t>
    </dgm:pt>
    <dgm:pt modelId="{16FD863D-0E79-2046-BC67-5ABD3B33BFB4}" type="parTrans" cxnId="{5E89E513-6193-6C47-9A8E-62D242AA39BF}">
      <dgm:prSet/>
      <dgm:spPr/>
      <dgm:t>
        <a:bodyPr/>
        <a:lstStyle/>
        <a:p>
          <a:endParaRPr lang="en-GB"/>
        </a:p>
      </dgm:t>
    </dgm:pt>
    <dgm:pt modelId="{C075AE8B-982B-1943-9B5F-0F5AB1233783}" type="sibTrans" cxnId="{5E89E513-6193-6C47-9A8E-62D242AA39BF}">
      <dgm:prSet/>
      <dgm:spPr/>
      <dgm:t>
        <a:bodyPr/>
        <a:lstStyle/>
        <a:p>
          <a:endParaRPr lang="en-GB"/>
        </a:p>
      </dgm:t>
    </dgm:pt>
    <dgm:pt modelId="{4EA50832-53C5-CC42-A198-164E0E178706}">
      <dgm:prSet phldrT="[Text]"/>
      <dgm:spPr/>
      <dgm:t>
        <a:bodyPr/>
        <a:lstStyle/>
        <a:p>
          <a:r>
            <a:rPr lang="en-GB" dirty="0" err="1"/>
            <a:t>Nomeação</a:t>
          </a:r>
          <a:r>
            <a:rPr lang="en-GB" dirty="0"/>
            <a:t> dos </a:t>
          </a:r>
          <a:r>
            <a:rPr lang="en-GB" dirty="0" err="1"/>
            <a:t>tópicos</a:t>
          </a:r>
          <a:endParaRPr lang="en-GB" dirty="0"/>
        </a:p>
      </dgm:t>
    </dgm:pt>
    <dgm:pt modelId="{FDAAF54D-5A84-9E42-ADE6-40A823C32818}" type="parTrans" cxnId="{7FADA771-7547-E543-888F-84C65BDC74FD}">
      <dgm:prSet/>
      <dgm:spPr/>
      <dgm:t>
        <a:bodyPr/>
        <a:lstStyle/>
        <a:p>
          <a:endParaRPr lang="en-GB"/>
        </a:p>
      </dgm:t>
    </dgm:pt>
    <dgm:pt modelId="{5036744D-2519-2845-8434-AB0E728696AD}" type="sibTrans" cxnId="{7FADA771-7547-E543-888F-84C65BDC74FD}">
      <dgm:prSet/>
      <dgm:spPr/>
      <dgm:t>
        <a:bodyPr/>
        <a:lstStyle/>
        <a:p>
          <a:endParaRPr lang="en-GB"/>
        </a:p>
      </dgm:t>
    </dgm:pt>
    <dgm:pt modelId="{B88232E9-1129-4A4E-B36F-50BDC94389AC}">
      <dgm:prSet phldrT="[Text]"/>
      <dgm:spPr/>
      <dgm:t>
        <a:bodyPr/>
        <a:lstStyle/>
        <a:p>
          <a:r>
            <a:rPr lang="en-GB" dirty="0" err="1"/>
            <a:t>Visualização</a:t>
          </a:r>
          <a:r>
            <a:rPr lang="en-GB" dirty="0"/>
            <a:t> </a:t>
          </a:r>
          <a:r>
            <a:rPr lang="en-GB" dirty="0" err="1"/>
            <a:t>em</a:t>
          </a:r>
          <a:r>
            <a:rPr lang="en-GB" dirty="0"/>
            <a:t> </a:t>
          </a:r>
          <a:r>
            <a:rPr lang="en-GB" dirty="0" err="1"/>
            <a:t>Nuvem</a:t>
          </a:r>
          <a:r>
            <a:rPr lang="en-GB" dirty="0"/>
            <a:t> de </a:t>
          </a:r>
          <a:r>
            <a:rPr lang="en-GB" dirty="0" err="1"/>
            <a:t>Palavras</a:t>
          </a:r>
          <a:endParaRPr lang="en-GB" dirty="0"/>
        </a:p>
      </dgm:t>
    </dgm:pt>
    <dgm:pt modelId="{43D1DBDA-27DF-1045-A77B-3B5936750B40}" type="parTrans" cxnId="{3B235B70-A68D-7C45-8D83-66D865F09410}">
      <dgm:prSet/>
      <dgm:spPr/>
      <dgm:t>
        <a:bodyPr/>
        <a:lstStyle/>
        <a:p>
          <a:endParaRPr lang="en-GB"/>
        </a:p>
      </dgm:t>
    </dgm:pt>
    <dgm:pt modelId="{1F0D13E9-5F7A-AC47-B6CE-BC8920AC079E}" type="sibTrans" cxnId="{3B235B70-A68D-7C45-8D83-66D865F09410}">
      <dgm:prSet/>
      <dgm:spPr/>
      <dgm:t>
        <a:bodyPr/>
        <a:lstStyle/>
        <a:p>
          <a:endParaRPr lang="en-GB"/>
        </a:p>
      </dgm:t>
    </dgm:pt>
    <dgm:pt modelId="{EAD99C7E-D339-4B48-ADB3-55A2EF52BD4C}" type="pres">
      <dgm:prSet presAssocID="{56D1A359-9518-F84D-9C48-758ED342F3B5}" presName="diagram" presStyleCnt="0">
        <dgm:presLayoutVars>
          <dgm:dir/>
          <dgm:resizeHandles val="exact"/>
        </dgm:presLayoutVars>
      </dgm:prSet>
      <dgm:spPr/>
    </dgm:pt>
    <dgm:pt modelId="{DEACF77C-6A3D-9E45-9E94-410216C17612}" type="pres">
      <dgm:prSet presAssocID="{FDA89006-4FDA-7045-A22F-544670FD353E}" presName="node" presStyleLbl="node1" presStyleIdx="0" presStyleCnt="9">
        <dgm:presLayoutVars>
          <dgm:bulletEnabled val="1"/>
        </dgm:presLayoutVars>
      </dgm:prSet>
      <dgm:spPr/>
    </dgm:pt>
    <dgm:pt modelId="{EE4C8B70-048D-D64F-BB40-6A37A7823615}" type="pres">
      <dgm:prSet presAssocID="{1390B6B9-FF4F-B946-AAA0-32B6AF8A8293}" presName="sibTrans" presStyleLbl="sibTrans2D1" presStyleIdx="0" presStyleCnt="8"/>
      <dgm:spPr/>
    </dgm:pt>
    <dgm:pt modelId="{B3A228BD-12B3-8C42-B38B-02290A0DEC45}" type="pres">
      <dgm:prSet presAssocID="{1390B6B9-FF4F-B946-AAA0-32B6AF8A8293}" presName="connectorText" presStyleLbl="sibTrans2D1" presStyleIdx="0" presStyleCnt="8"/>
      <dgm:spPr/>
    </dgm:pt>
    <dgm:pt modelId="{DDB2C511-40C5-3A48-9BC9-CFEB78713074}" type="pres">
      <dgm:prSet presAssocID="{CECB488A-2661-FB4A-9601-794C7EBCF380}" presName="node" presStyleLbl="node1" presStyleIdx="1" presStyleCnt="9">
        <dgm:presLayoutVars>
          <dgm:bulletEnabled val="1"/>
        </dgm:presLayoutVars>
      </dgm:prSet>
      <dgm:spPr/>
    </dgm:pt>
    <dgm:pt modelId="{5B9DF3AC-D925-CF4A-8517-D002D5927CC0}" type="pres">
      <dgm:prSet presAssocID="{3C690A79-3054-9E4E-921A-54D7AAFCE611}" presName="sibTrans" presStyleLbl="sibTrans2D1" presStyleIdx="1" presStyleCnt="8"/>
      <dgm:spPr/>
    </dgm:pt>
    <dgm:pt modelId="{07FC1CE4-67FC-084F-BDB8-24DE2E9ABD6A}" type="pres">
      <dgm:prSet presAssocID="{3C690A79-3054-9E4E-921A-54D7AAFCE611}" presName="connectorText" presStyleLbl="sibTrans2D1" presStyleIdx="1" presStyleCnt="8"/>
      <dgm:spPr/>
    </dgm:pt>
    <dgm:pt modelId="{1D00D90E-4CC3-9745-A6FD-F993B7979F74}" type="pres">
      <dgm:prSet presAssocID="{B5ECFEA2-46FC-C24F-98BC-C4B7A32DC509}" presName="node" presStyleLbl="node1" presStyleIdx="2" presStyleCnt="9">
        <dgm:presLayoutVars>
          <dgm:bulletEnabled val="1"/>
        </dgm:presLayoutVars>
      </dgm:prSet>
      <dgm:spPr/>
    </dgm:pt>
    <dgm:pt modelId="{9DC46ACE-CB32-6944-96FD-AEDF361BF1DC}" type="pres">
      <dgm:prSet presAssocID="{88762C61-FEDF-5049-9C36-1D7B3E3B9B11}" presName="sibTrans" presStyleLbl="sibTrans2D1" presStyleIdx="2" presStyleCnt="8"/>
      <dgm:spPr/>
    </dgm:pt>
    <dgm:pt modelId="{213643E2-0A19-AA4C-B074-5966808DB16A}" type="pres">
      <dgm:prSet presAssocID="{88762C61-FEDF-5049-9C36-1D7B3E3B9B11}" presName="connectorText" presStyleLbl="sibTrans2D1" presStyleIdx="2" presStyleCnt="8"/>
      <dgm:spPr/>
    </dgm:pt>
    <dgm:pt modelId="{7D737F76-75B2-D848-A9ED-6D24F90873C3}" type="pres">
      <dgm:prSet presAssocID="{88CDF924-31FB-C045-A79F-544E3BC37251}" presName="node" presStyleLbl="node1" presStyleIdx="3" presStyleCnt="9">
        <dgm:presLayoutVars>
          <dgm:bulletEnabled val="1"/>
        </dgm:presLayoutVars>
      </dgm:prSet>
      <dgm:spPr/>
    </dgm:pt>
    <dgm:pt modelId="{D138934E-5353-C441-B49A-833A02C6F33C}" type="pres">
      <dgm:prSet presAssocID="{F8622EDC-F1A8-F84C-AA35-2BB08127D9AD}" presName="sibTrans" presStyleLbl="sibTrans2D1" presStyleIdx="3" presStyleCnt="8"/>
      <dgm:spPr/>
    </dgm:pt>
    <dgm:pt modelId="{575E7C1F-A880-F046-A168-19CED5427DDE}" type="pres">
      <dgm:prSet presAssocID="{F8622EDC-F1A8-F84C-AA35-2BB08127D9AD}" presName="connectorText" presStyleLbl="sibTrans2D1" presStyleIdx="3" presStyleCnt="8"/>
      <dgm:spPr/>
    </dgm:pt>
    <dgm:pt modelId="{402B2F02-ECF2-4A42-BB09-1DF2B153BBF8}" type="pres">
      <dgm:prSet presAssocID="{229CE759-7A7E-2349-A802-893195DC7D95}" presName="node" presStyleLbl="node1" presStyleIdx="4" presStyleCnt="9">
        <dgm:presLayoutVars>
          <dgm:bulletEnabled val="1"/>
        </dgm:presLayoutVars>
      </dgm:prSet>
      <dgm:spPr/>
    </dgm:pt>
    <dgm:pt modelId="{2EE4D1E4-1B3A-FD40-91EF-554480C89243}" type="pres">
      <dgm:prSet presAssocID="{891901C4-FEF4-764A-9E33-CEADE02197D3}" presName="sibTrans" presStyleLbl="sibTrans2D1" presStyleIdx="4" presStyleCnt="8"/>
      <dgm:spPr/>
    </dgm:pt>
    <dgm:pt modelId="{38E159AF-6EE7-FF41-B01C-EA06B58CC8CD}" type="pres">
      <dgm:prSet presAssocID="{891901C4-FEF4-764A-9E33-CEADE02197D3}" presName="connectorText" presStyleLbl="sibTrans2D1" presStyleIdx="4" presStyleCnt="8"/>
      <dgm:spPr/>
    </dgm:pt>
    <dgm:pt modelId="{7B92092F-0EFD-5942-829A-F5EA20F98DC1}" type="pres">
      <dgm:prSet presAssocID="{DAA0DE3D-ACAC-7447-A93E-C272A3A1EA33}" presName="node" presStyleLbl="node1" presStyleIdx="5" presStyleCnt="9">
        <dgm:presLayoutVars>
          <dgm:bulletEnabled val="1"/>
        </dgm:presLayoutVars>
      </dgm:prSet>
      <dgm:spPr/>
    </dgm:pt>
    <dgm:pt modelId="{F1E96DCF-4785-7649-AE9E-5E9AFB80640E}" type="pres">
      <dgm:prSet presAssocID="{FE3A6F90-B184-6F4C-8E13-EF8DCB1DB34E}" presName="sibTrans" presStyleLbl="sibTrans2D1" presStyleIdx="5" presStyleCnt="8"/>
      <dgm:spPr/>
    </dgm:pt>
    <dgm:pt modelId="{DF877FB3-A8C3-A04E-843C-998AE9BC6CCE}" type="pres">
      <dgm:prSet presAssocID="{FE3A6F90-B184-6F4C-8E13-EF8DCB1DB34E}" presName="connectorText" presStyleLbl="sibTrans2D1" presStyleIdx="5" presStyleCnt="8"/>
      <dgm:spPr/>
    </dgm:pt>
    <dgm:pt modelId="{29D93DF0-852F-AB48-8B76-09EF55DF2E00}" type="pres">
      <dgm:prSet presAssocID="{2A6223C5-42B0-E246-AFB4-78E1C224BC65}" presName="node" presStyleLbl="node1" presStyleIdx="6" presStyleCnt="9">
        <dgm:presLayoutVars>
          <dgm:bulletEnabled val="1"/>
        </dgm:presLayoutVars>
      </dgm:prSet>
      <dgm:spPr/>
    </dgm:pt>
    <dgm:pt modelId="{22D6B865-2BA5-0D46-A180-69157969B30E}" type="pres">
      <dgm:prSet presAssocID="{C075AE8B-982B-1943-9B5F-0F5AB1233783}" presName="sibTrans" presStyleLbl="sibTrans2D1" presStyleIdx="6" presStyleCnt="8"/>
      <dgm:spPr/>
    </dgm:pt>
    <dgm:pt modelId="{D1A3AC17-0339-3148-81EA-32436F792F5A}" type="pres">
      <dgm:prSet presAssocID="{C075AE8B-982B-1943-9B5F-0F5AB1233783}" presName="connectorText" presStyleLbl="sibTrans2D1" presStyleIdx="6" presStyleCnt="8"/>
      <dgm:spPr/>
    </dgm:pt>
    <dgm:pt modelId="{827912C1-A4FE-EA46-8398-8B4C6CB24BBC}" type="pres">
      <dgm:prSet presAssocID="{4EA50832-53C5-CC42-A198-164E0E178706}" presName="node" presStyleLbl="node1" presStyleIdx="7" presStyleCnt="9">
        <dgm:presLayoutVars>
          <dgm:bulletEnabled val="1"/>
        </dgm:presLayoutVars>
      </dgm:prSet>
      <dgm:spPr/>
    </dgm:pt>
    <dgm:pt modelId="{1597A4E4-5B9F-454C-A0E8-08E56D91839C}" type="pres">
      <dgm:prSet presAssocID="{5036744D-2519-2845-8434-AB0E728696AD}" presName="sibTrans" presStyleLbl="sibTrans2D1" presStyleIdx="7" presStyleCnt="8"/>
      <dgm:spPr/>
    </dgm:pt>
    <dgm:pt modelId="{44D35CD8-B005-2D43-9595-6E0A53CE207C}" type="pres">
      <dgm:prSet presAssocID="{5036744D-2519-2845-8434-AB0E728696AD}" presName="connectorText" presStyleLbl="sibTrans2D1" presStyleIdx="7" presStyleCnt="8"/>
      <dgm:spPr/>
    </dgm:pt>
    <dgm:pt modelId="{B1F01E75-E491-7A4E-B3D6-451360DDF9E1}" type="pres">
      <dgm:prSet presAssocID="{B88232E9-1129-4A4E-B36F-50BDC94389AC}" presName="node" presStyleLbl="node1" presStyleIdx="8" presStyleCnt="9">
        <dgm:presLayoutVars>
          <dgm:bulletEnabled val="1"/>
        </dgm:presLayoutVars>
      </dgm:prSet>
      <dgm:spPr/>
    </dgm:pt>
  </dgm:ptLst>
  <dgm:cxnLst>
    <dgm:cxn modelId="{B70F0509-A35F-1844-9F8D-94FC490D4548}" type="presOf" srcId="{5036744D-2519-2845-8434-AB0E728696AD}" destId="{1597A4E4-5B9F-454C-A0E8-08E56D91839C}" srcOrd="0" destOrd="0" presId="urn:microsoft.com/office/officeart/2005/8/layout/process5"/>
    <dgm:cxn modelId="{FD3F3D09-76F4-D547-A59A-1E8FCFC9DF70}" type="presOf" srcId="{2A6223C5-42B0-E246-AFB4-78E1C224BC65}" destId="{29D93DF0-852F-AB48-8B76-09EF55DF2E00}" srcOrd="0" destOrd="0" presId="urn:microsoft.com/office/officeart/2005/8/layout/process5"/>
    <dgm:cxn modelId="{F35D0A0E-36FC-3347-8AA8-94960B862EE6}" type="presOf" srcId="{CECB488A-2661-FB4A-9601-794C7EBCF380}" destId="{DDB2C511-40C5-3A48-9BC9-CFEB78713074}" srcOrd="0" destOrd="0" presId="urn:microsoft.com/office/officeart/2005/8/layout/process5"/>
    <dgm:cxn modelId="{5E89E513-6193-6C47-9A8E-62D242AA39BF}" srcId="{56D1A359-9518-F84D-9C48-758ED342F3B5}" destId="{2A6223C5-42B0-E246-AFB4-78E1C224BC65}" srcOrd="6" destOrd="0" parTransId="{16FD863D-0E79-2046-BC67-5ABD3B33BFB4}" sibTransId="{C075AE8B-982B-1943-9B5F-0F5AB1233783}"/>
    <dgm:cxn modelId="{C012C81E-175E-164F-B48F-AEDCE060E9D9}" srcId="{56D1A359-9518-F84D-9C48-758ED342F3B5}" destId="{DAA0DE3D-ACAC-7447-A93E-C272A3A1EA33}" srcOrd="5" destOrd="0" parTransId="{AC6A49EF-5378-E44E-9EFA-C58B7F62860A}" sibTransId="{FE3A6F90-B184-6F4C-8E13-EF8DCB1DB34E}"/>
    <dgm:cxn modelId="{370CEA1F-0CC0-1241-AFBE-269B7D06C57C}" type="presOf" srcId="{5036744D-2519-2845-8434-AB0E728696AD}" destId="{44D35CD8-B005-2D43-9595-6E0A53CE207C}" srcOrd="1" destOrd="0" presId="urn:microsoft.com/office/officeart/2005/8/layout/process5"/>
    <dgm:cxn modelId="{0E7CEC2D-73CC-FF40-B13C-343721A39462}" type="presOf" srcId="{891901C4-FEF4-764A-9E33-CEADE02197D3}" destId="{2EE4D1E4-1B3A-FD40-91EF-554480C89243}" srcOrd="0" destOrd="0" presId="urn:microsoft.com/office/officeart/2005/8/layout/process5"/>
    <dgm:cxn modelId="{E1C65F50-F0FD-E248-95C6-9D76C50D5E59}" srcId="{56D1A359-9518-F84D-9C48-758ED342F3B5}" destId="{229CE759-7A7E-2349-A802-893195DC7D95}" srcOrd="4" destOrd="0" parTransId="{1A3B7CFB-79F8-A642-B742-085FB4D4856A}" sibTransId="{891901C4-FEF4-764A-9E33-CEADE02197D3}"/>
    <dgm:cxn modelId="{E98DC65A-4E09-F348-B5FB-C502D8CBD507}" type="presOf" srcId="{FE3A6F90-B184-6F4C-8E13-EF8DCB1DB34E}" destId="{F1E96DCF-4785-7649-AE9E-5E9AFB80640E}" srcOrd="0" destOrd="0" presId="urn:microsoft.com/office/officeart/2005/8/layout/process5"/>
    <dgm:cxn modelId="{9D92705B-CCFA-3846-A35E-B7D742A75FEF}" type="presOf" srcId="{FDA89006-4FDA-7045-A22F-544670FD353E}" destId="{DEACF77C-6A3D-9E45-9E94-410216C17612}" srcOrd="0" destOrd="0" presId="urn:microsoft.com/office/officeart/2005/8/layout/process5"/>
    <dgm:cxn modelId="{BD3C3767-40A2-A44B-8366-72BD6E510533}" type="presOf" srcId="{229CE759-7A7E-2349-A802-893195DC7D95}" destId="{402B2F02-ECF2-4A42-BB09-1DF2B153BBF8}" srcOrd="0" destOrd="0" presId="urn:microsoft.com/office/officeart/2005/8/layout/process5"/>
    <dgm:cxn modelId="{6597C56B-78E7-8047-8F33-7D7248BE056C}" srcId="{56D1A359-9518-F84D-9C48-758ED342F3B5}" destId="{B5ECFEA2-46FC-C24F-98BC-C4B7A32DC509}" srcOrd="2" destOrd="0" parTransId="{FA0D7F2D-723C-B34F-A1D1-171930990ED3}" sibTransId="{88762C61-FEDF-5049-9C36-1D7B3E3B9B11}"/>
    <dgm:cxn modelId="{7BDFE26E-C34E-D84F-BD31-5D2C1A35300D}" srcId="{56D1A359-9518-F84D-9C48-758ED342F3B5}" destId="{88CDF924-31FB-C045-A79F-544E3BC37251}" srcOrd="3" destOrd="0" parTransId="{8BEFE442-E187-A346-8EC7-837BB318739D}" sibTransId="{F8622EDC-F1A8-F84C-AA35-2BB08127D9AD}"/>
    <dgm:cxn modelId="{3B235B70-A68D-7C45-8D83-66D865F09410}" srcId="{56D1A359-9518-F84D-9C48-758ED342F3B5}" destId="{B88232E9-1129-4A4E-B36F-50BDC94389AC}" srcOrd="8" destOrd="0" parTransId="{43D1DBDA-27DF-1045-A77B-3B5936750B40}" sibTransId="{1F0D13E9-5F7A-AC47-B6CE-BC8920AC079E}"/>
    <dgm:cxn modelId="{7FADA771-7547-E543-888F-84C65BDC74FD}" srcId="{56D1A359-9518-F84D-9C48-758ED342F3B5}" destId="{4EA50832-53C5-CC42-A198-164E0E178706}" srcOrd="7" destOrd="0" parTransId="{FDAAF54D-5A84-9E42-ADE6-40A823C32818}" sibTransId="{5036744D-2519-2845-8434-AB0E728696AD}"/>
    <dgm:cxn modelId="{A489BF76-BA0A-B74A-801D-64559C816A4B}" type="presOf" srcId="{F8622EDC-F1A8-F84C-AA35-2BB08127D9AD}" destId="{575E7C1F-A880-F046-A168-19CED5427DDE}" srcOrd="1" destOrd="0" presId="urn:microsoft.com/office/officeart/2005/8/layout/process5"/>
    <dgm:cxn modelId="{94183777-31C8-A543-938A-7B7A9D7E7C29}" srcId="{56D1A359-9518-F84D-9C48-758ED342F3B5}" destId="{CECB488A-2661-FB4A-9601-794C7EBCF380}" srcOrd="1" destOrd="0" parTransId="{147E696F-8191-CD43-ABA4-9270965D34B0}" sibTransId="{3C690A79-3054-9E4E-921A-54D7AAFCE611}"/>
    <dgm:cxn modelId="{59791579-40C6-5F4E-8890-331FB5898770}" type="presOf" srcId="{C075AE8B-982B-1943-9B5F-0F5AB1233783}" destId="{22D6B865-2BA5-0D46-A180-69157969B30E}" srcOrd="0" destOrd="0" presId="urn:microsoft.com/office/officeart/2005/8/layout/process5"/>
    <dgm:cxn modelId="{EDE77295-693A-7A47-8EAA-7A474E86B8D0}" type="presOf" srcId="{3C690A79-3054-9E4E-921A-54D7AAFCE611}" destId="{5B9DF3AC-D925-CF4A-8517-D002D5927CC0}" srcOrd="0" destOrd="0" presId="urn:microsoft.com/office/officeart/2005/8/layout/process5"/>
    <dgm:cxn modelId="{25ADE596-3611-0A49-9A76-C8ACFC07B068}" type="presOf" srcId="{B88232E9-1129-4A4E-B36F-50BDC94389AC}" destId="{B1F01E75-E491-7A4E-B3D6-451360DDF9E1}" srcOrd="0" destOrd="0" presId="urn:microsoft.com/office/officeart/2005/8/layout/process5"/>
    <dgm:cxn modelId="{DF2ADB97-7C69-074D-BBA7-6EBD36EA3C96}" type="presOf" srcId="{C075AE8B-982B-1943-9B5F-0F5AB1233783}" destId="{D1A3AC17-0339-3148-81EA-32436F792F5A}" srcOrd="1" destOrd="0" presId="urn:microsoft.com/office/officeart/2005/8/layout/process5"/>
    <dgm:cxn modelId="{CCFCDB99-F2D1-1A4A-A4C3-CECE41317B39}" type="presOf" srcId="{88762C61-FEDF-5049-9C36-1D7B3E3B9B11}" destId="{9DC46ACE-CB32-6944-96FD-AEDF361BF1DC}" srcOrd="0" destOrd="0" presId="urn:microsoft.com/office/officeart/2005/8/layout/process5"/>
    <dgm:cxn modelId="{9F9A979C-CED3-184D-9C8A-E5E75B88AE15}" type="presOf" srcId="{3C690A79-3054-9E4E-921A-54D7AAFCE611}" destId="{07FC1CE4-67FC-084F-BDB8-24DE2E9ABD6A}" srcOrd="1" destOrd="0" presId="urn:microsoft.com/office/officeart/2005/8/layout/process5"/>
    <dgm:cxn modelId="{C99C54A0-C989-AF42-9C89-595334E73B0C}" srcId="{56D1A359-9518-F84D-9C48-758ED342F3B5}" destId="{FDA89006-4FDA-7045-A22F-544670FD353E}" srcOrd="0" destOrd="0" parTransId="{D3013E4A-4755-D947-B410-19CA81D6E32F}" sibTransId="{1390B6B9-FF4F-B946-AAA0-32B6AF8A8293}"/>
    <dgm:cxn modelId="{384C8DA8-3943-8D44-BDF9-163D7BFB1960}" type="presOf" srcId="{1390B6B9-FF4F-B946-AAA0-32B6AF8A8293}" destId="{EE4C8B70-048D-D64F-BB40-6A37A7823615}" srcOrd="0" destOrd="0" presId="urn:microsoft.com/office/officeart/2005/8/layout/process5"/>
    <dgm:cxn modelId="{50CBEFAC-808B-8C4C-AD7A-8A3ACEB416E4}" type="presOf" srcId="{4EA50832-53C5-CC42-A198-164E0E178706}" destId="{827912C1-A4FE-EA46-8398-8B4C6CB24BBC}" srcOrd="0" destOrd="0" presId="urn:microsoft.com/office/officeart/2005/8/layout/process5"/>
    <dgm:cxn modelId="{ABDC59B6-5968-1746-8C30-CA227B2001B8}" type="presOf" srcId="{56D1A359-9518-F84D-9C48-758ED342F3B5}" destId="{EAD99C7E-D339-4B48-ADB3-55A2EF52BD4C}" srcOrd="0" destOrd="0" presId="urn:microsoft.com/office/officeart/2005/8/layout/process5"/>
    <dgm:cxn modelId="{AEBA64CA-05E4-DC47-8739-FC6891CBCF53}" type="presOf" srcId="{1390B6B9-FF4F-B946-AAA0-32B6AF8A8293}" destId="{B3A228BD-12B3-8C42-B38B-02290A0DEC45}" srcOrd="1" destOrd="0" presId="urn:microsoft.com/office/officeart/2005/8/layout/process5"/>
    <dgm:cxn modelId="{0660FFD6-75D9-6D4F-BBE9-94C4561B105C}" type="presOf" srcId="{891901C4-FEF4-764A-9E33-CEADE02197D3}" destId="{38E159AF-6EE7-FF41-B01C-EA06B58CC8CD}" srcOrd="1" destOrd="0" presId="urn:microsoft.com/office/officeart/2005/8/layout/process5"/>
    <dgm:cxn modelId="{030E16DC-CDD9-D840-9ACB-4E008085B907}" type="presOf" srcId="{88762C61-FEDF-5049-9C36-1D7B3E3B9B11}" destId="{213643E2-0A19-AA4C-B074-5966808DB16A}" srcOrd="1" destOrd="0" presId="urn:microsoft.com/office/officeart/2005/8/layout/process5"/>
    <dgm:cxn modelId="{5A4C93EE-E571-3147-BF01-926AD12F9C71}" type="presOf" srcId="{FE3A6F90-B184-6F4C-8E13-EF8DCB1DB34E}" destId="{DF877FB3-A8C3-A04E-843C-998AE9BC6CCE}" srcOrd="1" destOrd="0" presId="urn:microsoft.com/office/officeart/2005/8/layout/process5"/>
    <dgm:cxn modelId="{D7B025F1-BA2F-9742-A3A2-DC7023E423F3}" type="presOf" srcId="{DAA0DE3D-ACAC-7447-A93E-C272A3A1EA33}" destId="{7B92092F-0EFD-5942-829A-F5EA20F98DC1}" srcOrd="0" destOrd="0" presId="urn:microsoft.com/office/officeart/2005/8/layout/process5"/>
    <dgm:cxn modelId="{B026DAF6-7153-8843-8D92-71F22DED8D46}" type="presOf" srcId="{88CDF924-31FB-C045-A79F-544E3BC37251}" destId="{7D737F76-75B2-D848-A9ED-6D24F90873C3}" srcOrd="0" destOrd="0" presId="urn:microsoft.com/office/officeart/2005/8/layout/process5"/>
    <dgm:cxn modelId="{B065BFF8-AFDB-1C48-9071-760E092A9FFC}" type="presOf" srcId="{F8622EDC-F1A8-F84C-AA35-2BB08127D9AD}" destId="{D138934E-5353-C441-B49A-833A02C6F33C}" srcOrd="0" destOrd="0" presId="urn:microsoft.com/office/officeart/2005/8/layout/process5"/>
    <dgm:cxn modelId="{3D2344FA-916C-8F4A-942C-9C08A0F7015B}" type="presOf" srcId="{B5ECFEA2-46FC-C24F-98BC-C4B7A32DC509}" destId="{1D00D90E-4CC3-9745-A6FD-F993B7979F74}" srcOrd="0" destOrd="0" presId="urn:microsoft.com/office/officeart/2005/8/layout/process5"/>
    <dgm:cxn modelId="{9674A3D7-52CE-9341-81B3-9B3CB3B653E6}" type="presParOf" srcId="{EAD99C7E-D339-4B48-ADB3-55A2EF52BD4C}" destId="{DEACF77C-6A3D-9E45-9E94-410216C17612}" srcOrd="0" destOrd="0" presId="urn:microsoft.com/office/officeart/2005/8/layout/process5"/>
    <dgm:cxn modelId="{FE8404F4-7B45-5F43-8125-35C28BA84312}" type="presParOf" srcId="{EAD99C7E-D339-4B48-ADB3-55A2EF52BD4C}" destId="{EE4C8B70-048D-D64F-BB40-6A37A7823615}" srcOrd="1" destOrd="0" presId="urn:microsoft.com/office/officeart/2005/8/layout/process5"/>
    <dgm:cxn modelId="{0AECCDB0-3F44-EE4E-8C1A-230FD7DEEDB0}" type="presParOf" srcId="{EE4C8B70-048D-D64F-BB40-6A37A7823615}" destId="{B3A228BD-12B3-8C42-B38B-02290A0DEC45}" srcOrd="0" destOrd="0" presId="urn:microsoft.com/office/officeart/2005/8/layout/process5"/>
    <dgm:cxn modelId="{E7B9CEBF-6B3A-9848-A902-22E9FBCFD0AB}" type="presParOf" srcId="{EAD99C7E-D339-4B48-ADB3-55A2EF52BD4C}" destId="{DDB2C511-40C5-3A48-9BC9-CFEB78713074}" srcOrd="2" destOrd="0" presId="urn:microsoft.com/office/officeart/2005/8/layout/process5"/>
    <dgm:cxn modelId="{2AB61991-DF22-854A-BA5E-8A29F7AC0DF0}" type="presParOf" srcId="{EAD99C7E-D339-4B48-ADB3-55A2EF52BD4C}" destId="{5B9DF3AC-D925-CF4A-8517-D002D5927CC0}" srcOrd="3" destOrd="0" presId="urn:microsoft.com/office/officeart/2005/8/layout/process5"/>
    <dgm:cxn modelId="{5434ACF4-ECA4-F549-B17D-D046264DB99E}" type="presParOf" srcId="{5B9DF3AC-D925-CF4A-8517-D002D5927CC0}" destId="{07FC1CE4-67FC-084F-BDB8-24DE2E9ABD6A}" srcOrd="0" destOrd="0" presId="urn:microsoft.com/office/officeart/2005/8/layout/process5"/>
    <dgm:cxn modelId="{9D6F2E74-8B19-D14C-A5B5-6B32C3DB4FC0}" type="presParOf" srcId="{EAD99C7E-D339-4B48-ADB3-55A2EF52BD4C}" destId="{1D00D90E-4CC3-9745-A6FD-F993B7979F74}" srcOrd="4" destOrd="0" presId="urn:microsoft.com/office/officeart/2005/8/layout/process5"/>
    <dgm:cxn modelId="{A8DADAF1-B129-0D45-B9CD-6CBAB7D9DFA6}" type="presParOf" srcId="{EAD99C7E-D339-4B48-ADB3-55A2EF52BD4C}" destId="{9DC46ACE-CB32-6944-96FD-AEDF361BF1DC}" srcOrd="5" destOrd="0" presId="urn:microsoft.com/office/officeart/2005/8/layout/process5"/>
    <dgm:cxn modelId="{22EAE5B8-1BB7-5D4B-BEB7-BCA9DDC6B916}" type="presParOf" srcId="{9DC46ACE-CB32-6944-96FD-AEDF361BF1DC}" destId="{213643E2-0A19-AA4C-B074-5966808DB16A}" srcOrd="0" destOrd="0" presId="urn:microsoft.com/office/officeart/2005/8/layout/process5"/>
    <dgm:cxn modelId="{F797D292-42E2-2543-BECA-F38F88D4AF4C}" type="presParOf" srcId="{EAD99C7E-D339-4B48-ADB3-55A2EF52BD4C}" destId="{7D737F76-75B2-D848-A9ED-6D24F90873C3}" srcOrd="6" destOrd="0" presId="urn:microsoft.com/office/officeart/2005/8/layout/process5"/>
    <dgm:cxn modelId="{3E888157-7FFC-0145-9383-1402AB5640E1}" type="presParOf" srcId="{EAD99C7E-D339-4B48-ADB3-55A2EF52BD4C}" destId="{D138934E-5353-C441-B49A-833A02C6F33C}" srcOrd="7" destOrd="0" presId="urn:microsoft.com/office/officeart/2005/8/layout/process5"/>
    <dgm:cxn modelId="{B87E8A2C-0164-D045-8EE3-5D23608F0488}" type="presParOf" srcId="{D138934E-5353-C441-B49A-833A02C6F33C}" destId="{575E7C1F-A880-F046-A168-19CED5427DDE}" srcOrd="0" destOrd="0" presId="urn:microsoft.com/office/officeart/2005/8/layout/process5"/>
    <dgm:cxn modelId="{6C3A7677-8AC6-AE48-BC37-74A50D9D3EFD}" type="presParOf" srcId="{EAD99C7E-D339-4B48-ADB3-55A2EF52BD4C}" destId="{402B2F02-ECF2-4A42-BB09-1DF2B153BBF8}" srcOrd="8" destOrd="0" presId="urn:microsoft.com/office/officeart/2005/8/layout/process5"/>
    <dgm:cxn modelId="{2978670D-3C45-794F-BC8E-8368D4CB5F16}" type="presParOf" srcId="{EAD99C7E-D339-4B48-ADB3-55A2EF52BD4C}" destId="{2EE4D1E4-1B3A-FD40-91EF-554480C89243}" srcOrd="9" destOrd="0" presId="urn:microsoft.com/office/officeart/2005/8/layout/process5"/>
    <dgm:cxn modelId="{9415976C-701A-014D-9FF8-6BFBD406CFCA}" type="presParOf" srcId="{2EE4D1E4-1B3A-FD40-91EF-554480C89243}" destId="{38E159AF-6EE7-FF41-B01C-EA06B58CC8CD}" srcOrd="0" destOrd="0" presId="urn:microsoft.com/office/officeart/2005/8/layout/process5"/>
    <dgm:cxn modelId="{6E47C8CC-80C2-E049-9645-4D6C9E4731AD}" type="presParOf" srcId="{EAD99C7E-D339-4B48-ADB3-55A2EF52BD4C}" destId="{7B92092F-0EFD-5942-829A-F5EA20F98DC1}" srcOrd="10" destOrd="0" presId="urn:microsoft.com/office/officeart/2005/8/layout/process5"/>
    <dgm:cxn modelId="{C31F4B7F-9AA2-784F-A833-2CB03DBFCDA7}" type="presParOf" srcId="{EAD99C7E-D339-4B48-ADB3-55A2EF52BD4C}" destId="{F1E96DCF-4785-7649-AE9E-5E9AFB80640E}" srcOrd="11" destOrd="0" presId="urn:microsoft.com/office/officeart/2005/8/layout/process5"/>
    <dgm:cxn modelId="{BAD15E43-19AF-184F-8073-65764A360312}" type="presParOf" srcId="{F1E96DCF-4785-7649-AE9E-5E9AFB80640E}" destId="{DF877FB3-A8C3-A04E-843C-998AE9BC6CCE}" srcOrd="0" destOrd="0" presId="urn:microsoft.com/office/officeart/2005/8/layout/process5"/>
    <dgm:cxn modelId="{FF3002A5-07E0-7D46-B383-BB57F6518393}" type="presParOf" srcId="{EAD99C7E-D339-4B48-ADB3-55A2EF52BD4C}" destId="{29D93DF0-852F-AB48-8B76-09EF55DF2E00}" srcOrd="12" destOrd="0" presId="urn:microsoft.com/office/officeart/2005/8/layout/process5"/>
    <dgm:cxn modelId="{EE436147-5E59-F14D-B905-DDE263DBE361}" type="presParOf" srcId="{EAD99C7E-D339-4B48-ADB3-55A2EF52BD4C}" destId="{22D6B865-2BA5-0D46-A180-69157969B30E}" srcOrd="13" destOrd="0" presId="urn:microsoft.com/office/officeart/2005/8/layout/process5"/>
    <dgm:cxn modelId="{4693796E-FC6E-184D-91F9-E961FED6CA62}" type="presParOf" srcId="{22D6B865-2BA5-0D46-A180-69157969B30E}" destId="{D1A3AC17-0339-3148-81EA-32436F792F5A}" srcOrd="0" destOrd="0" presId="urn:microsoft.com/office/officeart/2005/8/layout/process5"/>
    <dgm:cxn modelId="{BB5C2BFD-435C-BE4B-9338-01F8E370AD12}" type="presParOf" srcId="{EAD99C7E-D339-4B48-ADB3-55A2EF52BD4C}" destId="{827912C1-A4FE-EA46-8398-8B4C6CB24BBC}" srcOrd="14" destOrd="0" presId="urn:microsoft.com/office/officeart/2005/8/layout/process5"/>
    <dgm:cxn modelId="{388A629C-99E3-9548-A143-52CB1F75EBBF}" type="presParOf" srcId="{EAD99C7E-D339-4B48-ADB3-55A2EF52BD4C}" destId="{1597A4E4-5B9F-454C-A0E8-08E56D91839C}" srcOrd="15" destOrd="0" presId="urn:microsoft.com/office/officeart/2005/8/layout/process5"/>
    <dgm:cxn modelId="{B1432DBD-196A-BD4B-B4C8-8E01A884BE6E}" type="presParOf" srcId="{1597A4E4-5B9F-454C-A0E8-08E56D91839C}" destId="{44D35CD8-B005-2D43-9595-6E0A53CE207C}" srcOrd="0" destOrd="0" presId="urn:microsoft.com/office/officeart/2005/8/layout/process5"/>
    <dgm:cxn modelId="{6653795A-00E1-164C-96B1-84A72E355BFD}" type="presParOf" srcId="{EAD99C7E-D339-4B48-ADB3-55A2EF52BD4C}" destId="{B1F01E75-E491-7A4E-B3D6-451360DDF9E1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331B6-48A6-4742-961A-1C9D0FA4944B}">
      <dsp:nvSpPr>
        <dsp:cNvPr id="0" name=""/>
        <dsp:cNvSpPr/>
      </dsp:nvSpPr>
      <dsp:spPr>
        <a:xfrm>
          <a:off x="0" y="389366"/>
          <a:ext cx="650256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B6A78-1289-024C-AB81-0779EDECAE01}">
      <dsp:nvSpPr>
        <dsp:cNvPr id="0" name=""/>
        <dsp:cNvSpPr/>
      </dsp:nvSpPr>
      <dsp:spPr>
        <a:xfrm>
          <a:off x="325128" y="108926"/>
          <a:ext cx="455179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47" tIns="0" rIns="17204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RESUMO</a:t>
          </a:r>
        </a:p>
      </dsp:txBody>
      <dsp:txXfrm>
        <a:off x="352508" y="136306"/>
        <a:ext cx="4497032" cy="506120"/>
      </dsp:txXfrm>
    </dsp:sp>
    <dsp:sp modelId="{EB2FE425-F4FB-B541-9793-FCB2970B93FC}">
      <dsp:nvSpPr>
        <dsp:cNvPr id="0" name=""/>
        <dsp:cNvSpPr/>
      </dsp:nvSpPr>
      <dsp:spPr>
        <a:xfrm>
          <a:off x="0" y="1251206"/>
          <a:ext cx="650256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BF2FA-2CAD-394F-B151-264AE6A7C67F}">
      <dsp:nvSpPr>
        <dsp:cNvPr id="0" name=""/>
        <dsp:cNvSpPr/>
      </dsp:nvSpPr>
      <dsp:spPr>
        <a:xfrm>
          <a:off x="325128" y="970766"/>
          <a:ext cx="455179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47" tIns="0" rIns="17204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INTRODUÇÃO</a:t>
          </a:r>
        </a:p>
      </dsp:txBody>
      <dsp:txXfrm>
        <a:off x="352508" y="998146"/>
        <a:ext cx="4497032" cy="506120"/>
      </dsp:txXfrm>
    </dsp:sp>
    <dsp:sp modelId="{C0BF0D7A-0782-B148-BEAD-330A714BCCFC}">
      <dsp:nvSpPr>
        <dsp:cNvPr id="0" name=""/>
        <dsp:cNvSpPr/>
      </dsp:nvSpPr>
      <dsp:spPr>
        <a:xfrm>
          <a:off x="0" y="2113046"/>
          <a:ext cx="650256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7D42F-10EB-C647-AD24-253D9AE78CEC}">
      <dsp:nvSpPr>
        <dsp:cNvPr id="0" name=""/>
        <dsp:cNvSpPr/>
      </dsp:nvSpPr>
      <dsp:spPr>
        <a:xfrm>
          <a:off x="325128" y="1832606"/>
          <a:ext cx="455179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47" tIns="0" rIns="17204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METODOLOGIA</a:t>
          </a:r>
        </a:p>
      </dsp:txBody>
      <dsp:txXfrm>
        <a:off x="352508" y="1859986"/>
        <a:ext cx="4497032" cy="506120"/>
      </dsp:txXfrm>
    </dsp:sp>
    <dsp:sp modelId="{6F53B7AC-9082-BE4F-9102-183A59AA5612}">
      <dsp:nvSpPr>
        <dsp:cNvPr id="0" name=""/>
        <dsp:cNvSpPr/>
      </dsp:nvSpPr>
      <dsp:spPr>
        <a:xfrm>
          <a:off x="0" y="2974886"/>
          <a:ext cx="650256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55C78-4DF1-6A48-A1E7-871728C8DCB8}">
      <dsp:nvSpPr>
        <dsp:cNvPr id="0" name=""/>
        <dsp:cNvSpPr/>
      </dsp:nvSpPr>
      <dsp:spPr>
        <a:xfrm>
          <a:off x="325128" y="2694446"/>
          <a:ext cx="455179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47" tIns="0" rIns="17204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RESULTADOS</a:t>
          </a:r>
        </a:p>
      </dsp:txBody>
      <dsp:txXfrm>
        <a:off x="352508" y="2721826"/>
        <a:ext cx="4497032" cy="506120"/>
      </dsp:txXfrm>
    </dsp:sp>
    <dsp:sp modelId="{66C07279-3630-CE4D-8A65-A55C928947B2}">
      <dsp:nvSpPr>
        <dsp:cNvPr id="0" name=""/>
        <dsp:cNvSpPr/>
      </dsp:nvSpPr>
      <dsp:spPr>
        <a:xfrm>
          <a:off x="0" y="3836726"/>
          <a:ext cx="650256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B17DE-66BD-5743-901B-C0FE0D4442DB}">
      <dsp:nvSpPr>
        <dsp:cNvPr id="0" name=""/>
        <dsp:cNvSpPr/>
      </dsp:nvSpPr>
      <dsp:spPr>
        <a:xfrm>
          <a:off x="325128" y="3556286"/>
          <a:ext cx="455179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47" tIns="0" rIns="17204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CONCLUSÃO</a:t>
          </a:r>
        </a:p>
      </dsp:txBody>
      <dsp:txXfrm>
        <a:off x="352508" y="3583666"/>
        <a:ext cx="4497032" cy="506120"/>
      </dsp:txXfrm>
    </dsp:sp>
    <dsp:sp modelId="{DDDFC45F-3D87-A94F-AA6B-7A8AAB508E43}">
      <dsp:nvSpPr>
        <dsp:cNvPr id="0" name=""/>
        <dsp:cNvSpPr/>
      </dsp:nvSpPr>
      <dsp:spPr>
        <a:xfrm>
          <a:off x="0" y="4698566"/>
          <a:ext cx="650256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AA9F9-EB20-2349-AF5C-CB403080E84B}">
      <dsp:nvSpPr>
        <dsp:cNvPr id="0" name=""/>
        <dsp:cNvSpPr/>
      </dsp:nvSpPr>
      <dsp:spPr>
        <a:xfrm>
          <a:off x="325128" y="4418126"/>
          <a:ext cx="455179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47" tIns="0" rIns="17204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REFERÊNCIAS</a:t>
          </a:r>
        </a:p>
      </dsp:txBody>
      <dsp:txXfrm>
        <a:off x="352508" y="4445506"/>
        <a:ext cx="4497032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54BCF-47EE-5140-9AF6-006F54728790}">
      <dsp:nvSpPr>
        <dsp:cNvPr id="0" name=""/>
        <dsp:cNvSpPr/>
      </dsp:nvSpPr>
      <dsp:spPr>
        <a:xfrm>
          <a:off x="1679479" y="1125083"/>
          <a:ext cx="3546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622" y="4572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847159" y="1168877"/>
        <a:ext cx="19261" cy="3852"/>
      </dsp:txXfrm>
    </dsp:sp>
    <dsp:sp modelId="{42846172-1AFD-404F-9BC4-46FA42B771A2}">
      <dsp:nvSpPr>
        <dsp:cNvPr id="0" name=""/>
        <dsp:cNvSpPr/>
      </dsp:nvSpPr>
      <dsp:spPr>
        <a:xfrm>
          <a:off x="6398" y="668339"/>
          <a:ext cx="1674880" cy="10049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Remoção</a:t>
          </a:r>
          <a:r>
            <a:rPr lang="en-GB" sz="1900" kern="1200" dirty="0"/>
            <a:t> de emoji</a:t>
          </a:r>
        </a:p>
      </dsp:txBody>
      <dsp:txXfrm>
        <a:off x="6398" y="668339"/>
        <a:ext cx="1674880" cy="1004928"/>
      </dsp:txXfrm>
    </dsp:sp>
    <dsp:sp modelId="{1CCE4C53-7731-7E49-8E0C-B631B4BC7140}">
      <dsp:nvSpPr>
        <dsp:cNvPr id="0" name=""/>
        <dsp:cNvSpPr/>
      </dsp:nvSpPr>
      <dsp:spPr>
        <a:xfrm>
          <a:off x="3739581" y="1125083"/>
          <a:ext cx="3546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622" y="4572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907262" y="1168877"/>
        <a:ext cx="19261" cy="3852"/>
      </dsp:txXfrm>
    </dsp:sp>
    <dsp:sp modelId="{00907103-C2EF-C54C-AAB5-089D046EE681}">
      <dsp:nvSpPr>
        <dsp:cNvPr id="0" name=""/>
        <dsp:cNvSpPr/>
      </dsp:nvSpPr>
      <dsp:spPr>
        <a:xfrm>
          <a:off x="2066501" y="668339"/>
          <a:ext cx="1674880" cy="10049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Remoção</a:t>
          </a:r>
          <a:r>
            <a:rPr lang="en-GB" sz="1900" kern="1200" dirty="0"/>
            <a:t> de </a:t>
          </a:r>
          <a:r>
            <a:rPr lang="en-GB" sz="1900" kern="1200" dirty="0" err="1"/>
            <a:t>urls</a:t>
          </a:r>
          <a:r>
            <a:rPr lang="en-GB" sz="1900" kern="1200" dirty="0"/>
            <a:t>, mentions, hashtags</a:t>
          </a:r>
        </a:p>
      </dsp:txBody>
      <dsp:txXfrm>
        <a:off x="2066501" y="668339"/>
        <a:ext cx="1674880" cy="1004928"/>
      </dsp:txXfrm>
    </dsp:sp>
    <dsp:sp modelId="{76F680A3-A302-614D-9338-18DCEAD7C1E0}">
      <dsp:nvSpPr>
        <dsp:cNvPr id="0" name=""/>
        <dsp:cNvSpPr/>
      </dsp:nvSpPr>
      <dsp:spPr>
        <a:xfrm>
          <a:off x="5799684" y="1125083"/>
          <a:ext cx="3546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622" y="4572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967365" y="1168877"/>
        <a:ext cx="19261" cy="3852"/>
      </dsp:txXfrm>
    </dsp:sp>
    <dsp:sp modelId="{3D29F4BC-3A56-B846-9237-2ECE2A3779F1}">
      <dsp:nvSpPr>
        <dsp:cNvPr id="0" name=""/>
        <dsp:cNvSpPr/>
      </dsp:nvSpPr>
      <dsp:spPr>
        <a:xfrm>
          <a:off x="4126604" y="668339"/>
          <a:ext cx="1674880" cy="100492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Remoção</a:t>
          </a:r>
          <a:r>
            <a:rPr lang="en-GB" sz="1900" kern="1200" dirty="0"/>
            <a:t> de </a:t>
          </a:r>
          <a:r>
            <a:rPr lang="en-GB" sz="1900" kern="1200" dirty="0" err="1"/>
            <a:t>acentos</a:t>
          </a:r>
          <a:endParaRPr lang="en-GB" sz="1900" kern="1200" dirty="0"/>
        </a:p>
      </dsp:txBody>
      <dsp:txXfrm>
        <a:off x="4126604" y="668339"/>
        <a:ext cx="1674880" cy="1004928"/>
      </dsp:txXfrm>
    </dsp:sp>
    <dsp:sp modelId="{C4A33668-F306-6145-9DC4-8472562D7CA5}">
      <dsp:nvSpPr>
        <dsp:cNvPr id="0" name=""/>
        <dsp:cNvSpPr/>
      </dsp:nvSpPr>
      <dsp:spPr>
        <a:xfrm>
          <a:off x="7859787" y="1125083"/>
          <a:ext cx="3546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622" y="4572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027467" y="1168877"/>
        <a:ext cx="19261" cy="3852"/>
      </dsp:txXfrm>
    </dsp:sp>
    <dsp:sp modelId="{E01832B0-80AF-FA46-8681-BBE309FD3AC4}">
      <dsp:nvSpPr>
        <dsp:cNvPr id="0" name=""/>
        <dsp:cNvSpPr/>
      </dsp:nvSpPr>
      <dsp:spPr>
        <a:xfrm>
          <a:off x="6186707" y="668339"/>
          <a:ext cx="1674880" cy="10049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Normalização</a:t>
          </a:r>
          <a:r>
            <a:rPr lang="en-GB" sz="1900" kern="1200" dirty="0"/>
            <a:t> para </a:t>
          </a:r>
          <a:r>
            <a:rPr lang="en-GB" sz="1900" kern="1200" dirty="0" err="1"/>
            <a:t>caixa</a:t>
          </a:r>
          <a:r>
            <a:rPr lang="en-GB" sz="1900" kern="1200" dirty="0"/>
            <a:t> </a:t>
          </a:r>
          <a:r>
            <a:rPr lang="en-GB" sz="1900" kern="1200" dirty="0" err="1"/>
            <a:t>baixa</a:t>
          </a:r>
          <a:endParaRPr lang="en-GB" sz="1900" kern="1200" dirty="0"/>
        </a:p>
      </dsp:txBody>
      <dsp:txXfrm>
        <a:off x="6186707" y="668339"/>
        <a:ext cx="1674880" cy="1004928"/>
      </dsp:txXfrm>
    </dsp:sp>
    <dsp:sp modelId="{37C19C98-EDD5-4146-8965-15B0DD003589}">
      <dsp:nvSpPr>
        <dsp:cNvPr id="0" name=""/>
        <dsp:cNvSpPr/>
      </dsp:nvSpPr>
      <dsp:spPr>
        <a:xfrm>
          <a:off x="843839" y="1671467"/>
          <a:ext cx="8240410" cy="354622"/>
        </a:xfrm>
        <a:custGeom>
          <a:avLst/>
          <a:gdLst/>
          <a:ahLst/>
          <a:cxnLst/>
          <a:rect l="0" t="0" r="0" b="0"/>
          <a:pathLst>
            <a:path>
              <a:moveTo>
                <a:pt x="8240410" y="0"/>
              </a:moveTo>
              <a:lnTo>
                <a:pt x="8240410" y="194411"/>
              </a:lnTo>
              <a:lnTo>
                <a:pt x="0" y="194411"/>
              </a:lnTo>
              <a:lnTo>
                <a:pt x="0" y="354622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757809" y="1846852"/>
        <a:ext cx="412470" cy="3852"/>
      </dsp:txXfrm>
    </dsp:sp>
    <dsp:sp modelId="{705217BC-DA6B-8C43-A6D3-C177E4A83869}">
      <dsp:nvSpPr>
        <dsp:cNvPr id="0" name=""/>
        <dsp:cNvSpPr/>
      </dsp:nvSpPr>
      <dsp:spPr>
        <a:xfrm>
          <a:off x="8246809" y="668339"/>
          <a:ext cx="1674880" cy="100492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Aquisição</a:t>
          </a:r>
          <a:r>
            <a:rPr lang="en-GB" sz="1900" kern="1200" dirty="0"/>
            <a:t> de </a:t>
          </a:r>
          <a:r>
            <a:rPr lang="en-GB" sz="1900" kern="1200" dirty="0" err="1"/>
            <a:t>lista</a:t>
          </a:r>
          <a:r>
            <a:rPr lang="en-GB" sz="1900" kern="1200" dirty="0"/>
            <a:t> de </a:t>
          </a:r>
          <a:r>
            <a:rPr lang="en-GB" sz="1900" kern="1200" dirty="0" err="1"/>
            <a:t>stopwords</a:t>
          </a:r>
          <a:endParaRPr lang="en-GB" sz="1900" kern="1200" dirty="0"/>
        </a:p>
      </dsp:txBody>
      <dsp:txXfrm>
        <a:off x="8246809" y="668339"/>
        <a:ext cx="1674880" cy="1004928"/>
      </dsp:txXfrm>
    </dsp:sp>
    <dsp:sp modelId="{BD2A887D-A406-7644-88E3-9D77918D2E36}">
      <dsp:nvSpPr>
        <dsp:cNvPr id="0" name=""/>
        <dsp:cNvSpPr/>
      </dsp:nvSpPr>
      <dsp:spPr>
        <a:xfrm>
          <a:off x="1679479" y="2515234"/>
          <a:ext cx="3546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622" y="4572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847159" y="2559028"/>
        <a:ext cx="19261" cy="3852"/>
      </dsp:txXfrm>
    </dsp:sp>
    <dsp:sp modelId="{37B2D229-7F4B-944E-9D0A-9E4AC1B52B90}">
      <dsp:nvSpPr>
        <dsp:cNvPr id="0" name=""/>
        <dsp:cNvSpPr/>
      </dsp:nvSpPr>
      <dsp:spPr>
        <a:xfrm>
          <a:off x="6398" y="2058490"/>
          <a:ext cx="1674880" cy="10049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Remoção</a:t>
          </a:r>
          <a:r>
            <a:rPr lang="en-GB" sz="1900" kern="1200" dirty="0"/>
            <a:t> de </a:t>
          </a:r>
          <a:r>
            <a:rPr lang="en-GB" sz="1900" kern="1200" dirty="0" err="1"/>
            <a:t>stopwwords</a:t>
          </a:r>
          <a:endParaRPr lang="en-GB" sz="1900" kern="1200" dirty="0"/>
        </a:p>
      </dsp:txBody>
      <dsp:txXfrm>
        <a:off x="6398" y="2058490"/>
        <a:ext cx="1674880" cy="1004928"/>
      </dsp:txXfrm>
    </dsp:sp>
    <dsp:sp modelId="{F47B4171-2B92-B44F-84DB-7CFB1C105B93}">
      <dsp:nvSpPr>
        <dsp:cNvPr id="0" name=""/>
        <dsp:cNvSpPr/>
      </dsp:nvSpPr>
      <dsp:spPr>
        <a:xfrm>
          <a:off x="3739581" y="2515234"/>
          <a:ext cx="3546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622" y="4572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907262" y="2559028"/>
        <a:ext cx="19261" cy="3852"/>
      </dsp:txXfrm>
    </dsp:sp>
    <dsp:sp modelId="{11E72D99-1D79-F84C-93AB-B3C15CA857EA}">
      <dsp:nvSpPr>
        <dsp:cNvPr id="0" name=""/>
        <dsp:cNvSpPr/>
      </dsp:nvSpPr>
      <dsp:spPr>
        <a:xfrm>
          <a:off x="2066501" y="2058490"/>
          <a:ext cx="1674880" cy="10049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Tokenização</a:t>
          </a:r>
          <a:endParaRPr lang="en-GB" sz="1900" kern="1200" dirty="0"/>
        </a:p>
      </dsp:txBody>
      <dsp:txXfrm>
        <a:off x="2066501" y="2058490"/>
        <a:ext cx="1674880" cy="1004928"/>
      </dsp:txXfrm>
    </dsp:sp>
    <dsp:sp modelId="{347FEADE-7E1C-C740-9117-3A63E24B9D0F}">
      <dsp:nvSpPr>
        <dsp:cNvPr id="0" name=""/>
        <dsp:cNvSpPr/>
      </dsp:nvSpPr>
      <dsp:spPr>
        <a:xfrm>
          <a:off x="5799684" y="2515234"/>
          <a:ext cx="3546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622" y="4572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967365" y="2559028"/>
        <a:ext cx="19261" cy="3852"/>
      </dsp:txXfrm>
    </dsp:sp>
    <dsp:sp modelId="{ACA709AC-82DC-704F-B224-89E91D0A2C7F}">
      <dsp:nvSpPr>
        <dsp:cNvPr id="0" name=""/>
        <dsp:cNvSpPr/>
      </dsp:nvSpPr>
      <dsp:spPr>
        <a:xfrm>
          <a:off x="4126604" y="2058490"/>
          <a:ext cx="1674880" cy="100492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Seleção</a:t>
          </a:r>
          <a:r>
            <a:rPr lang="en-GB" sz="1900" kern="1200" dirty="0"/>
            <a:t> das features para o </a:t>
          </a:r>
          <a:r>
            <a:rPr lang="en-GB" sz="1900" kern="1200" dirty="0" err="1"/>
            <a:t>modelo</a:t>
          </a:r>
          <a:endParaRPr lang="en-GB" sz="1900" kern="1200" dirty="0"/>
        </a:p>
      </dsp:txBody>
      <dsp:txXfrm>
        <a:off x="4126604" y="2058490"/>
        <a:ext cx="1674880" cy="1004928"/>
      </dsp:txXfrm>
    </dsp:sp>
    <dsp:sp modelId="{A4DCD16E-EAEF-0A42-ADDF-B06273CAA5A9}">
      <dsp:nvSpPr>
        <dsp:cNvPr id="0" name=""/>
        <dsp:cNvSpPr/>
      </dsp:nvSpPr>
      <dsp:spPr>
        <a:xfrm>
          <a:off x="6186707" y="2058490"/>
          <a:ext cx="1674880" cy="10049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Gravação</a:t>
          </a:r>
          <a:r>
            <a:rPr lang="en-GB" sz="1900" kern="1200" dirty="0"/>
            <a:t> </a:t>
          </a:r>
          <a:r>
            <a:rPr lang="en-GB" sz="1900" kern="1200" dirty="0" err="1"/>
            <a:t>em</a:t>
          </a:r>
          <a:r>
            <a:rPr lang="en-GB" sz="1900" kern="1200" dirty="0"/>
            <a:t> </a:t>
          </a:r>
          <a:r>
            <a:rPr lang="en-GB" sz="1900" kern="1200" dirty="0" err="1"/>
            <a:t>arquivos</a:t>
          </a:r>
          <a:r>
            <a:rPr lang="en-GB" sz="1900" kern="1200" dirty="0"/>
            <a:t> csv e </a:t>
          </a:r>
          <a:r>
            <a:rPr lang="en-GB" sz="1900" kern="1200" dirty="0" err="1"/>
            <a:t>json</a:t>
          </a:r>
          <a:endParaRPr lang="en-GB" sz="1900" kern="1200" dirty="0"/>
        </a:p>
      </dsp:txBody>
      <dsp:txXfrm>
        <a:off x="6186707" y="2058490"/>
        <a:ext cx="1674880" cy="10049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CF77C-6A3D-9E45-9E94-410216C17612}">
      <dsp:nvSpPr>
        <dsp:cNvPr id="0" name=""/>
        <dsp:cNvSpPr/>
      </dsp:nvSpPr>
      <dsp:spPr>
        <a:xfrm>
          <a:off x="5207" y="65885"/>
          <a:ext cx="1556589" cy="9339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Preparação</a:t>
          </a:r>
          <a:r>
            <a:rPr lang="en-GB" sz="1500" kern="1200" dirty="0"/>
            <a:t> dos docs</a:t>
          </a:r>
        </a:p>
      </dsp:txBody>
      <dsp:txXfrm>
        <a:off x="32562" y="93240"/>
        <a:ext cx="1501879" cy="879243"/>
      </dsp:txXfrm>
    </dsp:sp>
    <dsp:sp modelId="{EE4C8B70-048D-D64F-BB40-6A37A7823615}">
      <dsp:nvSpPr>
        <dsp:cNvPr id="0" name=""/>
        <dsp:cNvSpPr/>
      </dsp:nvSpPr>
      <dsp:spPr>
        <a:xfrm>
          <a:off x="1698777" y="339845"/>
          <a:ext cx="329997" cy="386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1698777" y="417052"/>
        <a:ext cx="230998" cy="231620"/>
      </dsp:txXfrm>
    </dsp:sp>
    <dsp:sp modelId="{DDB2C511-40C5-3A48-9BC9-CFEB78713074}">
      <dsp:nvSpPr>
        <dsp:cNvPr id="0" name=""/>
        <dsp:cNvSpPr/>
      </dsp:nvSpPr>
      <dsp:spPr>
        <a:xfrm>
          <a:off x="2184433" y="65885"/>
          <a:ext cx="1556589" cy="9339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Filtrar</a:t>
          </a:r>
          <a:r>
            <a:rPr lang="en-GB" sz="1500" kern="1200" dirty="0"/>
            <a:t> </a:t>
          </a:r>
          <a:r>
            <a:rPr lang="en-GB" sz="1500" kern="1200" dirty="0" err="1"/>
            <a:t>extremos</a:t>
          </a:r>
          <a:endParaRPr lang="en-GB" sz="1500" kern="1200" dirty="0"/>
        </a:p>
      </dsp:txBody>
      <dsp:txXfrm>
        <a:off x="2211788" y="93240"/>
        <a:ext cx="1501879" cy="879243"/>
      </dsp:txXfrm>
    </dsp:sp>
    <dsp:sp modelId="{5B9DF3AC-D925-CF4A-8517-D002D5927CC0}">
      <dsp:nvSpPr>
        <dsp:cNvPr id="0" name=""/>
        <dsp:cNvSpPr/>
      </dsp:nvSpPr>
      <dsp:spPr>
        <a:xfrm>
          <a:off x="3878003" y="339845"/>
          <a:ext cx="329997" cy="386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3878003" y="417052"/>
        <a:ext cx="230998" cy="231620"/>
      </dsp:txXfrm>
    </dsp:sp>
    <dsp:sp modelId="{1D00D90E-4CC3-9745-A6FD-F993B7979F74}">
      <dsp:nvSpPr>
        <dsp:cNvPr id="0" name=""/>
        <dsp:cNvSpPr/>
      </dsp:nvSpPr>
      <dsp:spPr>
        <a:xfrm>
          <a:off x="4363659" y="65885"/>
          <a:ext cx="1556589" cy="9339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Definição</a:t>
          </a:r>
          <a:r>
            <a:rPr lang="en-GB" sz="1500" kern="1200" dirty="0"/>
            <a:t> da </a:t>
          </a:r>
          <a:r>
            <a:rPr lang="en-GB" sz="1500" kern="1200" dirty="0" err="1"/>
            <a:t>dimensão</a:t>
          </a:r>
          <a:r>
            <a:rPr lang="en-GB" sz="1500" kern="1200" dirty="0"/>
            <a:t> dos docs</a:t>
          </a:r>
        </a:p>
      </dsp:txBody>
      <dsp:txXfrm>
        <a:off x="4391014" y="93240"/>
        <a:ext cx="1501879" cy="879243"/>
      </dsp:txXfrm>
    </dsp:sp>
    <dsp:sp modelId="{9DC46ACE-CB32-6944-96FD-AEDF361BF1DC}">
      <dsp:nvSpPr>
        <dsp:cNvPr id="0" name=""/>
        <dsp:cNvSpPr/>
      </dsp:nvSpPr>
      <dsp:spPr>
        <a:xfrm rot="5400000">
          <a:off x="4976955" y="1108800"/>
          <a:ext cx="329997" cy="386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5026144" y="1136819"/>
        <a:ext cx="231620" cy="230998"/>
      </dsp:txXfrm>
    </dsp:sp>
    <dsp:sp modelId="{7D737F76-75B2-D848-A9ED-6D24F90873C3}">
      <dsp:nvSpPr>
        <dsp:cNvPr id="0" name=""/>
        <dsp:cNvSpPr/>
      </dsp:nvSpPr>
      <dsp:spPr>
        <a:xfrm>
          <a:off x="4363659" y="1622475"/>
          <a:ext cx="1556589" cy="9339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Criação</a:t>
          </a:r>
          <a:r>
            <a:rPr lang="en-GB" sz="1500" kern="1200" dirty="0"/>
            <a:t> do </a:t>
          </a:r>
          <a:r>
            <a:rPr lang="en-GB" sz="1500" kern="1200" dirty="0" err="1"/>
            <a:t>modelo</a:t>
          </a:r>
          <a:r>
            <a:rPr lang="en-GB" sz="1500" kern="1200" dirty="0"/>
            <a:t> e </a:t>
          </a:r>
          <a:r>
            <a:rPr lang="en-GB" sz="1500" kern="1200" dirty="0" err="1"/>
            <a:t>definição</a:t>
          </a:r>
          <a:r>
            <a:rPr lang="en-GB" sz="1500" kern="1200" dirty="0"/>
            <a:t> dos </a:t>
          </a:r>
          <a:r>
            <a:rPr lang="en-GB" sz="1500" kern="1200" dirty="0" err="1"/>
            <a:t>parametros</a:t>
          </a:r>
          <a:endParaRPr lang="en-GB" sz="1500" kern="1200" dirty="0"/>
        </a:p>
      </dsp:txBody>
      <dsp:txXfrm>
        <a:off x="4391014" y="1649830"/>
        <a:ext cx="1501879" cy="879243"/>
      </dsp:txXfrm>
    </dsp:sp>
    <dsp:sp modelId="{D138934E-5353-C441-B49A-833A02C6F33C}">
      <dsp:nvSpPr>
        <dsp:cNvPr id="0" name=""/>
        <dsp:cNvSpPr/>
      </dsp:nvSpPr>
      <dsp:spPr>
        <a:xfrm rot="10800000">
          <a:off x="3896682" y="1896434"/>
          <a:ext cx="329997" cy="386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3995681" y="1973641"/>
        <a:ext cx="230998" cy="231620"/>
      </dsp:txXfrm>
    </dsp:sp>
    <dsp:sp modelId="{402B2F02-ECF2-4A42-BB09-1DF2B153BBF8}">
      <dsp:nvSpPr>
        <dsp:cNvPr id="0" name=""/>
        <dsp:cNvSpPr/>
      </dsp:nvSpPr>
      <dsp:spPr>
        <a:xfrm>
          <a:off x="2184433" y="1622475"/>
          <a:ext cx="1556589" cy="93395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Execução</a:t>
          </a:r>
          <a:r>
            <a:rPr lang="en-GB" sz="1500" kern="1200" dirty="0"/>
            <a:t> do </a:t>
          </a:r>
          <a:r>
            <a:rPr lang="en-GB" sz="1500" kern="1200" dirty="0" err="1"/>
            <a:t>modelo</a:t>
          </a:r>
          <a:endParaRPr lang="en-GB" sz="1500" kern="1200" dirty="0"/>
        </a:p>
      </dsp:txBody>
      <dsp:txXfrm>
        <a:off x="2211788" y="1649830"/>
        <a:ext cx="1501879" cy="879243"/>
      </dsp:txXfrm>
    </dsp:sp>
    <dsp:sp modelId="{2EE4D1E4-1B3A-FD40-91EF-554480C89243}">
      <dsp:nvSpPr>
        <dsp:cNvPr id="0" name=""/>
        <dsp:cNvSpPr/>
      </dsp:nvSpPr>
      <dsp:spPr>
        <a:xfrm rot="10800000">
          <a:off x="1717456" y="1896434"/>
          <a:ext cx="329997" cy="386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1816455" y="1973641"/>
        <a:ext cx="230998" cy="231620"/>
      </dsp:txXfrm>
    </dsp:sp>
    <dsp:sp modelId="{7B92092F-0EFD-5942-829A-F5EA20F98DC1}">
      <dsp:nvSpPr>
        <dsp:cNvPr id="0" name=""/>
        <dsp:cNvSpPr/>
      </dsp:nvSpPr>
      <dsp:spPr>
        <a:xfrm>
          <a:off x="5207" y="1622475"/>
          <a:ext cx="1556589" cy="9339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Avaliação</a:t>
          </a:r>
          <a:r>
            <a:rPr lang="en-GB" sz="1500" kern="1200" dirty="0"/>
            <a:t> dos </a:t>
          </a:r>
          <a:r>
            <a:rPr lang="en-GB" sz="1500" kern="1200" dirty="0" err="1"/>
            <a:t>resultados</a:t>
          </a:r>
          <a:endParaRPr lang="en-GB" sz="1500" kern="1200" dirty="0"/>
        </a:p>
      </dsp:txBody>
      <dsp:txXfrm>
        <a:off x="32562" y="1649830"/>
        <a:ext cx="1501879" cy="879243"/>
      </dsp:txXfrm>
    </dsp:sp>
    <dsp:sp modelId="{F1E96DCF-4785-7649-AE9E-5E9AFB80640E}">
      <dsp:nvSpPr>
        <dsp:cNvPr id="0" name=""/>
        <dsp:cNvSpPr/>
      </dsp:nvSpPr>
      <dsp:spPr>
        <a:xfrm rot="5400000">
          <a:off x="618504" y="2665390"/>
          <a:ext cx="329997" cy="386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667693" y="2693409"/>
        <a:ext cx="231620" cy="230998"/>
      </dsp:txXfrm>
    </dsp:sp>
    <dsp:sp modelId="{29D93DF0-852F-AB48-8B76-09EF55DF2E00}">
      <dsp:nvSpPr>
        <dsp:cNvPr id="0" name=""/>
        <dsp:cNvSpPr/>
      </dsp:nvSpPr>
      <dsp:spPr>
        <a:xfrm>
          <a:off x="5207" y="3179064"/>
          <a:ext cx="1556589" cy="9339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Seleção</a:t>
          </a:r>
          <a:r>
            <a:rPr lang="en-GB" sz="1500" kern="1200" dirty="0"/>
            <a:t> dos 15 </a:t>
          </a:r>
          <a:r>
            <a:rPr lang="en-GB" sz="1500" kern="1200" dirty="0" err="1"/>
            <a:t>tópicos</a:t>
          </a:r>
          <a:r>
            <a:rPr lang="en-GB" sz="1500" kern="1200" dirty="0"/>
            <a:t> com </a:t>
          </a:r>
          <a:r>
            <a:rPr lang="en-GB" sz="1500" kern="1200" dirty="0" err="1"/>
            <a:t>mais</a:t>
          </a:r>
          <a:r>
            <a:rPr lang="en-GB" sz="1500" kern="1200" dirty="0"/>
            <a:t> </a:t>
          </a:r>
          <a:r>
            <a:rPr lang="en-GB" sz="1500" kern="1200" dirty="0" err="1"/>
            <a:t>documentos</a:t>
          </a:r>
          <a:endParaRPr lang="en-GB" sz="1500" kern="1200" dirty="0"/>
        </a:p>
      </dsp:txBody>
      <dsp:txXfrm>
        <a:off x="32562" y="3206419"/>
        <a:ext cx="1501879" cy="879243"/>
      </dsp:txXfrm>
    </dsp:sp>
    <dsp:sp modelId="{22D6B865-2BA5-0D46-A180-69157969B30E}">
      <dsp:nvSpPr>
        <dsp:cNvPr id="0" name=""/>
        <dsp:cNvSpPr/>
      </dsp:nvSpPr>
      <dsp:spPr>
        <a:xfrm>
          <a:off x="1698777" y="3453024"/>
          <a:ext cx="329997" cy="386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1698777" y="3530231"/>
        <a:ext cx="230998" cy="231620"/>
      </dsp:txXfrm>
    </dsp:sp>
    <dsp:sp modelId="{827912C1-A4FE-EA46-8398-8B4C6CB24BBC}">
      <dsp:nvSpPr>
        <dsp:cNvPr id="0" name=""/>
        <dsp:cNvSpPr/>
      </dsp:nvSpPr>
      <dsp:spPr>
        <a:xfrm>
          <a:off x="2184433" y="3179064"/>
          <a:ext cx="1556589" cy="9339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Nomeação</a:t>
          </a:r>
          <a:r>
            <a:rPr lang="en-GB" sz="1500" kern="1200" dirty="0"/>
            <a:t> dos </a:t>
          </a:r>
          <a:r>
            <a:rPr lang="en-GB" sz="1500" kern="1200" dirty="0" err="1"/>
            <a:t>tópicos</a:t>
          </a:r>
          <a:endParaRPr lang="en-GB" sz="1500" kern="1200" dirty="0"/>
        </a:p>
      </dsp:txBody>
      <dsp:txXfrm>
        <a:off x="2211788" y="3206419"/>
        <a:ext cx="1501879" cy="879243"/>
      </dsp:txXfrm>
    </dsp:sp>
    <dsp:sp modelId="{1597A4E4-5B9F-454C-A0E8-08E56D91839C}">
      <dsp:nvSpPr>
        <dsp:cNvPr id="0" name=""/>
        <dsp:cNvSpPr/>
      </dsp:nvSpPr>
      <dsp:spPr>
        <a:xfrm>
          <a:off x="3878003" y="3453024"/>
          <a:ext cx="329997" cy="386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3878003" y="3530231"/>
        <a:ext cx="230998" cy="231620"/>
      </dsp:txXfrm>
    </dsp:sp>
    <dsp:sp modelId="{B1F01E75-E491-7A4E-B3D6-451360DDF9E1}">
      <dsp:nvSpPr>
        <dsp:cNvPr id="0" name=""/>
        <dsp:cNvSpPr/>
      </dsp:nvSpPr>
      <dsp:spPr>
        <a:xfrm>
          <a:off x="4363659" y="3179064"/>
          <a:ext cx="1556589" cy="9339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Visualização</a:t>
          </a:r>
          <a:r>
            <a:rPr lang="en-GB" sz="1500" kern="1200" dirty="0"/>
            <a:t> </a:t>
          </a:r>
          <a:r>
            <a:rPr lang="en-GB" sz="1500" kern="1200" dirty="0" err="1"/>
            <a:t>em</a:t>
          </a:r>
          <a:r>
            <a:rPr lang="en-GB" sz="1500" kern="1200" dirty="0"/>
            <a:t> </a:t>
          </a:r>
          <a:r>
            <a:rPr lang="en-GB" sz="1500" kern="1200" dirty="0" err="1"/>
            <a:t>Nuvem</a:t>
          </a:r>
          <a:r>
            <a:rPr lang="en-GB" sz="1500" kern="1200" dirty="0"/>
            <a:t> de </a:t>
          </a:r>
          <a:r>
            <a:rPr lang="en-GB" sz="1500" kern="1200" dirty="0" err="1"/>
            <a:t>Palavras</a:t>
          </a:r>
          <a:endParaRPr lang="en-GB" sz="1500" kern="1200" dirty="0"/>
        </a:p>
      </dsp:txBody>
      <dsp:txXfrm>
        <a:off x="4391014" y="3206419"/>
        <a:ext cx="1501879" cy="879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9CB5C-ACC3-6D45-8A14-B1F5279DD9A4}" type="datetimeFigureOut">
              <a:rPr lang="en-SE" smtClean="0"/>
              <a:t>2022-07-01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FAA6A-3019-4344-9B61-7D41F9413D5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1714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ad38d4fa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ad38d4fa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ad38d4fa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ad38d4fab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July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4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July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8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July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7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July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0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July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5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July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0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July 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7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July 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July 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5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July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9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July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July 1,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107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s.org.br/paginas/sobre-o-ons/o-que-e-ons" TargetMode="External"/><Relationship Id="rId2" Type="http://schemas.openxmlformats.org/officeDocument/2006/relationships/hyperlink" Target="https://www.sciencedirect.com/science/article/pii/S156849462030995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nimorwen/ons_twitter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B86552AF-1047-C532-7F1D-95598873D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31" b="17960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CB819-4908-14F8-86AB-8F7699CD0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837" y="4129428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SE" sz="4400" dirty="0">
                <a:solidFill>
                  <a:schemeClr val="bg1"/>
                </a:solidFill>
              </a:rPr>
              <a:t>ONS: Análise de tópicos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7D613-F7F9-32C4-68BC-5A504256A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837" y="5785454"/>
            <a:ext cx="2948059" cy="84666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SE" sz="1800" dirty="0">
                <a:solidFill>
                  <a:schemeClr val="bg1"/>
                </a:solidFill>
              </a:rPr>
              <a:t>André Sena</a:t>
            </a:r>
          </a:p>
          <a:p>
            <a:pPr algn="l">
              <a:lnSpc>
                <a:spcPct val="100000"/>
              </a:lnSpc>
            </a:pPr>
            <a:r>
              <a:rPr lang="en-SE" sz="1800" dirty="0">
                <a:solidFill>
                  <a:schemeClr val="bg1"/>
                </a:solidFill>
              </a:rPr>
              <a:t>Danielle Pinho</a:t>
            </a:r>
          </a:p>
        </p:txBody>
      </p:sp>
    </p:spTree>
    <p:extLst>
      <p:ext uri="{BB962C8B-B14F-4D97-AF65-F5344CB8AC3E}">
        <p14:creationId xmlns:p14="http://schemas.microsoft.com/office/powerpoint/2010/main" val="3592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5443-7795-43E6-C3FC-F4186520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283" y="168592"/>
            <a:ext cx="10241280" cy="1234440"/>
          </a:xfrm>
        </p:spPr>
        <p:txBody>
          <a:bodyPr/>
          <a:lstStyle/>
          <a:p>
            <a:r>
              <a:rPr lang="en-SE" dirty="0"/>
              <a:t>Data wrangling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D508E6-AD59-6A42-A419-9C640BDCB0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565922"/>
              </p:ext>
            </p:extLst>
          </p:nvPr>
        </p:nvGraphicFramePr>
        <p:xfrm>
          <a:off x="1164454" y="2024743"/>
          <a:ext cx="9928089" cy="3731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122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85443-7795-43E6-C3FC-F4186520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Dataframe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D2A489-9EBD-51D7-9753-4D6E6B290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925" y="1308519"/>
            <a:ext cx="11270875" cy="27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0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1CD2-C17E-D6F2-5A4B-7D23604D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379801"/>
            <a:ext cx="10241280" cy="682535"/>
          </a:xfrm>
        </p:spPr>
        <p:txBody>
          <a:bodyPr/>
          <a:lstStyle/>
          <a:p>
            <a:r>
              <a:rPr lang="en-SE" dirty="0"/>
              <a:t>modelo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04C90F-5E7C-D79D-90D1-48E3B2A8A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1623156"/>
            <a:ext cx="5301343" cy="3959352"/>
          </a:xfrm>
        </p:spPr>
        <p:txBody>
          <a:bodyPr/>
          <a:lstStyle/>
          <a:p>
            <a:r>
              <a:rPr lang="en-SE" dirty="0"/>
              <a:t> </a:t>
            </a:r>
            <a:r>
              <a:rPr lang="en-GB" dirty="0"/>
              <a:t>Gibbs Sampling Algorithm for a Dirichlet Mixture Model (GSDMM)</a:t>
            </a:r>
            <a:endParaRPr lang="en-SE" dirty="0"/>
          </a:p>
          <a:p>
            <a:r>
              <a:rPr lang="en-GB" dirty="0"/>
              <a:t>K = 50</a:t>
            </a:r>
            <a:endParaRPr lang="en-SE" dirty="0"/>
          </a:p>
          <a:p>
            <a:r>
              <a:rPr lang="en-GB" dirty="0"/>
              <a:t>A</a:t>
            </a:r>
            <a:r>
              <a:rPr lang="en-SE" dirty="0"/>
              <a:t>lpha = 0.1</a:t>
            </a:r>
          </a:p>
          <a:p>
            <a:r>
              <a:rPr lang="en-SE" dirty="0"/>
              <a:t>Beta = 0.1</a:t>
            </a:r>
          </a:p>
          <a:p>
            <a:r>
              <a:rPr lang="en-SE" dirty="0"/>
              <a:t>Número de iterações = 15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B5AD841-D151-78B9-0179-F1006890F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472594"/>
              </p:ext>
            </p:extLst>
          </p:nvPr>
        </p:nvGraphicFramePr>
        <p:xfrm>
          <a:off x="5842000" y="1403604"/>
          <a:ext cx="5925457" cy="4178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327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C078F-61B2-CD9B-184E-56E00C0A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 dirty="0" err="1">
                <a:solidFill>
                  <a:schemeClr val="bg1"/>
                </a:solidFill>
              </a:rPr>
              <a:t>resultados</a:t>
            </a:r>
            <a:endParaRPr lang="en-US" sz="4400" spc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8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 txBox="1">
            <a:spLocks noGrp="1"/>
          </p:cNvSpPr>
          <p:nvPr>
            <p:ph type="title"/>
          </p:nvPr>
        </p:nvSpPr>
        <p:spPr>
          <a:xfrm>
            <a:off x="1139800" y="207700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GB" dirty="0"/>
              <a:t>TÓPICOS ENCONTRADOS</a:t>
            </a:r>
            <a:endParaRPr dirty="0"/>
          </a:p>
        </p:txBody>
      </p:sp>
      <p:sp>
        <p:nvSpPr>
          <p:cNvPr id="267" name="Google Shape;267;p14"/>
          <p:cNvSpPr txBox="1"/>
          <p:nvPr/>
        </p:nvSpPr>
        <p:spPr>
          <a:xfrm>
            <a:off x="1139800" y="2362490"/>
            <a:ext cx="3216600" cy="237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1: Falta de </a:t>
            </a:r>
            <a:r>
              <a:rPr lang="en-GB" sz="19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energia</a:t>
            </a:r>
            <a:endParaRPr sz="19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2: Outros</a:t>
            </a:r>
            <a:endParaRPr sz="19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3: Política</a:t>
            </a:r>
            <a:endParaRPr sz="19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4: </a:t>
            </a:r>
            <a:r>
              <a:rPr lang="en-GB" sz="19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Privatização</a:t>
            </a:r>
            <a:endParaRPr sz="19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5: Política de </a:t>
            </a:r>
            <a:r>
              <a:rPr lang="en-GB" sz="19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legalização</a:t>
            </a:r>
            <a:endParaRPr sz="19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8" name="Google Shape;268;p14"/>
          <p:cNvSpPr txBox="1"/>
          <p:nvPr/>
        </p:nvSpPr>
        <p:spPr>
          <a:xfrm>
            <a:off x="4356400" y="2362490"/>
            <a:ext cx="32166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6: </a:t>
            </a:r>
            <a:r>
              <a:rPr lang="en-GB" sz="19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Energia</a:t>
            </a: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GB" sz="19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limpa</a:t>
            </a:r>
            <a:endParaRPr sz="19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7: </a:t>
            </a:r>
            <a:r>
              <a:rPr lang="en-GB" sz="19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Microeconomia</a:t>
            </a:r>
            <a:endParaRPr sz="19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8: </a:t>
            </a:r>
            <a:r>
              <a:rPr lang="en-GB" sz="19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Hidrelétricas</a:t>
            </a: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GB" sz="19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por</a:t>
            </a: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GB" sz="19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região</a:t>
            </a:r>
            <a:endParaRPr sz="19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9: </a:t>
            </a:r>
            <a:r>
              <a:rPr lang="en-GB" sz="19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Geração</a:t>
            </a: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lang="en-GB" sz="19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energia</a:t>
            </a:r>
            <a:endParaRPr sz="19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10: </a:t>
            </a:r>
            <a:r>
              <a:rPr lang="en-GB" sz="19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Infraestrutura</a:t>
            </a:r>
            <a:endParaRPr sz="19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9" name="Google Shape;269;p14"/>
          <p:cNvSpPr txBox="1"/>
          <p:nvPr/>
        </p:nvSpPr>
        <p:spPr>
          <a:xfrm>
            <a:off x="7573000" y="2362490"/>
            <a:ext cx="32166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11: </a:t>
            </a:r>
            <a:r>
              <a:rPr lang="en-GB" sz="19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Hidrelétricas</a:t>
            </a: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 status</a:t>
            </a:r>
            <a:endParaRPr sz="19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12: </a:t>
            </a:r>
            <a:r>
              <a:rPr lang="en-GB" sz="19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Administração</a:t>
            </a: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GB" sz="19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privada</a:t>
            </a:r>
            <a:endParaRPr sz="19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13: Economia e </a:t>
            </a:r>
            <a:r>
              <a:rPr lang="en-GB" sz="19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energia</a:t>
            </a: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GB" sz="19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limpa</a:t>
            </a:r>
            <a:endParaRPr sz="19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14: </a:t>
            </a:r>
            <a:r>
              <a:rPr lang="en-GB" sz="19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Macroeconomia</a:t>
            </a:r>
            <a:endParaRPr sz="19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15: Economia</a:t>
            </a:r>
            <a:endParaRPr sz="19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g13ad38d4fab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273" y="1165400"/>
            <a:ext cx="3766024" cy="1473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13ad38d4fab_0_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5821" y="1165405"/>
            <a:ext cx="3766035" cy="1473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13ad38d4fab_0_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2271" y="3802705"/>
            <a:ext cx="3766035" cy="1473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13ad38d4fab_0_1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5825" y="3802700"/>
            <a:ext cx="3766024" cy="147336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13ad38d4fab_0_149"/>
          <p:cNvSpPr txBox="1"/>
          <p:nvPr/>
        </p:nvSpPr>
        <p:spPr>
          <a:xfrm>
            <a:off x="1352275" y="618200"/>
            <a:ext cx="376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wentieth Century"/>
                <a:ea typeface="Twentieth Century"/>
                <a:cs typeface="Twentieth Century"/>
                <a:sym typeface="Twentieth Century"/>
              </a:rPr>
              <a:t>1 - Falta de energia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9" name="Google Shape;279;g13ad38d4fab_0_149"/>
          <p:cNvSpPr txBox="1"/>
          <p:nvPr/>
        </p:nvSpPr>
        <p:spPr>
          <a:xfrm>
            <a:off x="1352338" y="3088800"/>
            <a:ext cx="376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wentieth Century"/>
                <a:ea typeface="Twentieth Century"/>
                <a:cs typeface="Twentieth Century"/>
                <a:sym typeface="Twentieth Century"/>
              </a:rPr>
              <a:t>3 - Política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0" name="Google Shape;280;g13ad38d4fab_0_149"/>
          <p:cNvSpPr txBox="1"/>
          <p:nvPr/>
        </p:nvSpPr>
        <p:spPr>
          <a:xfrm>
            <a:off x="6635888" y="618200"/>
            <a:ext cx="3765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wentieth Century"/>
                <a:ea typeface="Twentieth Century"/>
                <a:cs typeface="Twentieth Century"/>
                <a:sym typeface="Twentieth Century"/>
              </a:rPr>
              <a:t>2 - Outros</a:t>
            </a:r>
            <a:endParaRPr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1" name="Google Shape;281;g13ad38d4fab_0_149"/>
          <p:cNvSpPr txBox="1"/>
          <p:nvPr/>
        </p:nvSpPr>
        <p:spPr>
          <a:xfrm>
            <a:off x="6635888" y="3088800"/>
            <a:ext cx="376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wentieth Century"/>
                <a:ea typeface="Twentieth Century"/>
                <a:cs typeface="Twentieth Century"/>
                <a:sym typeface="Twentieth Century"/>
              </a:rPr>
              <a:t>4 - Privatização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ad38d4fab_0_166"/>
          <p:cNvSpPr txBox="1"/>
          <p:nvPr/>
        </p:nvSpPr>
        <p:spPr>
          <a:xfrm>
            <a:off x="1352275" y="618200"/>
            <a:ext cx="376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wentieth Century"/>
                <a:ea typeface="Twentieth Century"/>
                <a:cs typeface="Twentieth Century"/>
                <a:sym typeface="Twentieth Century"/>
              </a:rPr>
              <a:t>5 - Política e legislação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7" name="Google Shape;287;g13ad38d4fab_0_166"/>
          <p:cNvSpPr txBox="1"/>
          <p:nvPr/>
        </p:nvSpPr>
        <p:spPr>
          <a:xfrm>
            <a:off x="1352338" y="3088800"/>
            <a:ext cx="376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wentieth Century"/>
                <a:ea typeface="Twentieth Century"/>
                <a:cs typeface="Twentieth Century"/>
                <a:sym typeface="Twentieth Century"/>
              </a:rPr>
              <a:t>7 - Microeconomia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8" name="Google Shape;288;g13ad38d4fab_0_166"/>
          <p:cNvSpPr txBox="1"/>
          <p:nvPr/>
        </p:nvSpPr>
        <p:spPr>
          <a:xfrm>
            <a:off x="6635888" y="618200"/>
            <a:ext cx="376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wentieth Century"/>
                <a:ea typeface="Twentieth Century"/>
                <a:cs typeface="Twentieth Century"/>
                <a:sym typeface="Twentieth Century"/>
              </a:rPr>
              <a:t>6 - Energia limpa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9" name="Google Shape;289;g13ad38d4fab_0_166"/>
          <p:cNvSpPr txBox="1"/>
          <p:nvPr/>
        </p:nvSpPr>
        <p:spPr>
          <a:xfrm>
            <a:off x="6635888" y="3088800"/>
            <a:ext cx="376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wentieth Century"/>
                <a:ea typeface="Twentieth Century"/>
                <a:cs typeface="Twentieth Century"/>
                <a:sym typeface="Twentieth Century"/>
              </a:rPr>
              <a:t>8 - Hidrelétricas por região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0" name="Google Shape;290;g13ad38d4fab_0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283" y="1165408"/>
            <a:ext cx="3766024" cy="14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13ad38d4fab_0_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5900" y="1165400"/>
            <a:ext cx="3766074" cy="14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13ad38d4fab_0_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2275" y="3802700"/>
            <a:ext cx="3765993" cy="14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3ad38d4fab_0_1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5828" y="3802703"/>
            <a:ext cx="3766058" cy="14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/>
        </p:nvSpPr>
        <p:spPr>
          <a:xfrm>
            <a:off x="1352275" y="618200"/>
            <a:ext cx="376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en-GB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9 - Geração de energia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8" name="Google Shape;378;p17"/>
          <p:cNvSpPr txBox="1"/>
          <p:nvPr/>
        </p:nvSpPr>
        <p:spPr>
          <a:xfrm>
            <a:off x="1352338" y="3088800"/>
            <a:ext cx="376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11 - Hidrelétricas status</a:t>
            </a:r>
            <a:endParaRPr/>
          </a:p>
        </p:txBody>
      </p:sp>
      <p:sp>
        <p:nvSpPr>
          <p:cNvPr id="379" name="Google Shape;379;p17"/>
          <p:cNvSpPr txBox="1"/>
          <p:nvPr/>
        </p:nvSpPr>
        <p:spPr>
          <a:xfrm>
            <a:off x="6635888" y="618200"/>
            <a:ext cx="3765900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10 - Infraestrutura</a:t>
            </a:r>
            <a:endParaRPr/>
          </a:p>
        </p:txBody>
      </p:sp>
      <p:sp>
        <p:nvSpPr>
          <p:cNvPr id="380" name="Google Shape;380;p17"/>
          <p:cNvSpPr txBox="1"/>
          <p:nvPr/>
        </p:nvSpPr>
        <p:spPr>
          <a:xfrm>
            <a:off x="6635888" y="3088800"/>
            <a:ext cx="376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12 - Administração privada</a:t>
            </a:r>
            <a:endParaRPr/>
          </a:p>
        </p:txBody>
      </p:sp>
      <p:pic>
        <p:nvPicPr>
          <p:cNvPr id="381" name="Google Shape;38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2275" y="1165400"/>
            <a:ext cx="3765901" cy="1473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5828" y="1165403"/>
            <a:ext cx="3766074" cy="147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2275" y="3802700"/>
            <a:ext cx="3765901" cy="1473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5838" y="3802713"/>
            <a:ext cx="3765901" cy="1473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8"/>
          <p:cNvSpPr txBox="1"/>
          <p:nvPr/>
        </p:nvSpPr>
        <p:spPr>
          <a:xfrm>
            <a:off x="1352275" y="618200"/>
            <a:ext cx="376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13 - Economia e energia limpa</a:t>
            </a:r>
            <a:endParaRPr/>
          </a:p>
        </p:txBody>
      </p:sp>
      <p:sp>
        <p:nvSpPr>
          <p:cNvPr id="390" name="Google Shape;390;p18"/>
          <p:cNvSpPr txBox="1"/>
          <p:nvPr/>
        </p:nvSpPr>
        <p:spPr>
          <a:xfrm>
            <a:off x="3812509" y="3185936"/>
            <a:ext cx="376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15 – Economia</a:t>
            </a:r>
            <a:endParaRPr/>
          </a:p>
        </p:txBody>
      </p:sp>
      <p:sp>
        <p:nvSpPr>
          <p:cNvPr id="391" name="Google Shape;391;p18"/>
          <p:cNvSpPr txBox="1"/>
          <p:nvPr/>
        </p:nvSpPr>
        <p:spPr>
          <a:xfrm>
            <a:off x="6635888" y="618200"/>
            <a:ext cx="376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14 – Macroeconomia</a:t>
            </a:r>
            <a:endParaRPr/>
          </a:p>
        </p:txBody>
      </p:sp>
      <p:pic>
        <p:nvPicPr>
          <p:cNvPr id="392" name="Google Shape;3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279" y="1165399"/>
            <a:ext cx="3766074" cy="147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5476" y="1165401"/>
            <a:ext cx="3766074" cy="1473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2503" y="3899828"/>
            <a:ext cx="3765901" cy="1473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3B227-C369-CCCA-99B9-A147F01A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SE" sz="3200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0E37F-F666-CA92-0E0E-D0C164657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28699"/>
            <a:ext cx="9448799" cy="3600451"/>
          </a:xfrm>
        </p:spPr>
        <p:txBody>
          <a:bodyPr>
            <a:normAutofit lnSpcReduction="10000"/>
          </a:bodyPr>
          <a:lstStyle/>
          <a:p>
            <a:r>
              <a:rPr lang="pt-BR" sz="2000"/>
              <a:t>Desafios encontrados: a utilização do LDA para textos curtos, pouca documentação do GSDMM, eliminar o viés oriundo dos termos de busca.</a:t>
            </a:r>
          </a:p>
          <a:p>
            <a:r>
              <a:rPr lang="pt-BR" sz="2000"/>
              <a:t>A utilização do Twitter como fonte de dados, permite uma compreensão dos interesses da sociedade, bem como o ambiente ao seu redor.</a:t>
            </a:r>
          </a:p>
          <a:p>
            <a:r>
              <a:rPr lang="pt-BR" sz="2000"/>
              <a:t>Apesar dos desafios, foi possível encontrar um bom resultado com o algoritmo GSDMM. Foram encontrados tópicos relevantes à organização ONS, permitindo que ela tenha uma melhor percepção sobre a visão de seus stakeholders sobre a instituição.</a:t>
            </a:r>
          </a:p>
          <a:p>
            <a:r>
              <a:rPr lang="pt-BR" sz="2000"/>
              <a:t>Através da análise de tópicos, o ONS pode desenvolver projetos de forma estratégica, atendendo assertivamente as principais necessidades da população.</a:t>
            </a:r>
          </a:p>
        </p:txBody>
      </p:sp>
    </p:spTree>
    <p:extLst>
      <p:ext uri="{BB962C8B-B14F-4D97-AF65-F5344CB8AC3E}">
        <p14:creationId xmlns:p14="http://schemas.microsoft.com/office/powerpoint/2010/main" val="309037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EA7F1D-6737-4609-94CE-0E7C0CED7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FCA68-3497-4CB3-8C25-B6AE87EF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4">
                  <a:alpha val="61000"/>
                </a:schemeClr>
              </a:gs>
              <a:gs pos="100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A3DC6B-18DE-4588-B321-8101DED54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0357" y="0"/>
            <a:ext cx="11711642" cy="6857998"/>
          </a:xfrm>
          <a:prstGeom prst="rect">
            <a:avLst/>
          </a:prstGeom>
          <a:gradFill>
            <a:gsLst>
              <a:gs pos="6000">
                <a:schemeClr val="accent6">
                  <a:lumMod val="75000"/>
                  <a:alpha val="93000"/>
                </a:schemeClr>
              </a:gs>
              <a:gs pos="100000">
                <a:schemeClr val="accent2">
                  <a:lumMod val="60000"/>
                  <a:lumOff val="40000"/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A34BCD-93B4-45FF-9448-87F7C4311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1494"/>
            <a:ext cx="8153399" cy="6399306"/>
          </a:xfrm>
          <a:prstGeom prst="rect">
            <a:avLst/>
          </a:prstGeom>
          <a:gradFill>
            <a:gsLst>
              <a:gs pos="22000">
                <a:schemeClr val="accent2">
                  <a:alpha val="68000"/>
                </a:schemeClr>
              </a:gs>
              <a:gs pos="99000">
                <a:schemeClr val="accent5"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BF7F8F0-28A9-4A24-96A8-E5E423FBF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EE5410-5DAB-442C-8E7B-CDAB35E75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3"/>
            <a:ext cx="12191999" cy="4399229"/>
          </a:xfrm>
          <a:prstGeom prst="rect">
            <a:avLst/>
          </a:prstGeom>
          <a:gradFill>
            <a:gsLst>
              <a:gs pos="22000">
                <a:schemeClr val="accent2">
                  <a:alpha val="49000"/>
                </a:schemeClr>
              </a:gs>
              <a:gs pos="99000">
                <a:schemeClr val="accent5">
                  <a:alpha val="62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5E5DF-D778-0859-9E95-A4FCD404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282" y="1584183"/>
            <a:ext cx="9194096" cy="2431226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en-US" sz="4400" spc="750">
                <a:solidFill>
                  <a:schemeClr val="bg1"/>
                </a:solidFill>
              </a:rPr>
              <a:t>SUmário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A0C2EF5-2396-B2C4-6361-80DA1BC17B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4815873"/>
              </p:ext>
            </p:extLst>
          </p:nvPr>
        </p:nvGraphicFramePr>
        <p:xfrm>
          <a:off x="480356" y="981385"/>
          <a:ext cx="6502561" cy="5286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8695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83DE4-452A-C51B-CF6D-8DBED1C9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SE" sz="3000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A6E9-9CA0-850A-12BB-3B801A2DE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289" y="321131"/>
            <a:ext cx="7537637" cy="2955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GARCIA, </a:t>
            </a:r>
            <a:r>
              <a:rPr lang="en-GB" sz="1800" dirty="0" err="1"/>
              <a:t>Klaufer</a:t>
            </a:r>
            <a:r>
              <a:rPr lang="en-GB" sz="1800" dirty="0"/>
              <a:t>; BERTON, Lilian. Topic detection and sentiment analysis in Twitter content related to COVID-19 from Brazil and the USA. </a:t>
            </a:r>
            <a:r>
              <a:rPr lang="en-GB" sz="1800" b="1" dirty="0"/>
              <a:t>Applied Soft Computing</a:t>
            </a:r>
            <a:r>
              <a:rPr lang="en-GB" sz="1800" dirty="0"/>
              <a:t>, v. 101, mar. 2021. </a:t>
            </a:r>
            <a:r>
              <a:rPr lang="en-GB" sz="1800" dirty="0" err="1"/>
              <a:t>Disponível</a:t>
            </a:r>
            <a:r>
              <a:rPr lang="en-GB" sz="1800" dirty="0"/>
              <a:t> </a:t>
            </a:r>
            <a:r>
              <a:rPr lang="en-GB" sz="1800" dirty="0" err="1"/>
              <a:t>em</a:t>
            </a:r>
            <a:r>
              <a:rPr lang="en-GB" sz="1800" dirty="0"/>
              <a:t>: </a:t>
            </a:r>
            <a:r>
              <a:rPr lang="en-GB" sz="1800" dirty="0">
                <a:hlinkClick r:id="rId2"/>
              </a:rPr>
              <a:t>https://www.sciencedirect.com/science/article/pii/S1568494620309959</a:t>
            </a:r>
            <a:r>
              <a:rPr lang="en-GB" sz="1800" dirty="0"/>
              <a:t>.</a:t>
            </a:r>
          </a:p>
          <a:p>
            <a:pPr marL="0" indent="0">
              <a:buNone/>
            </a:pPr>
            <a:r>
              <a:rPr lang="en-GB" sz="1800" dirty="0"/>
              <a:t>ONS. </a:t>
            </a:r>
            <a:r>
              <a:rPr lang="en-GB" sz="1800" b="1" dirty="0" err="1"/>
              <a:t>Sobre</a:t>
            </a:r>
            <a:r>
              <a:rPr lang="en-GB" sz="1800" b="1" dirty="0"/>
              <a:t> o ONS. O que </a:t>
            </a:r>
            <a:r>
              <a:rPr lang="en-GB" sz="1800" b="1" dirty="0" err="1"/>
              <a:t>é</a:t>
            </a:r>
            <a:r>
              <a:rPr lang="en-GB" sz="1800" b="1" dirty="0"/>
              <a:t> ONS. </a:t>
            </a:r>
            <a:r>
              <a:rPr lang="en-GB" sz="1800" dirty="0"/>
              <a:t>2022. </a:t>
            </a:r>
            <a:r>
              <a:rPr lang="en-GB" sz="1800" dirty="0" err="1"/>
              <a:t>Disponível</a:t>
            </a:r>
            <a:r>
              <a:rPr lang="en-GB" sz="1800" dirty="0"/>
              <a:t> </a:t>
            </a:r>
            <a:r>
              <a:rPr lang="en-GB" sz="1800" dirty="0" err="1"/>
              <a:t>em</a:t>
            </a:r>
            <a:r>
              <a:rPr lang="en-GB" sz="1800" dirty="0"/>
              <a:t>: </a:t>
            </a:r>
            <a:r>
              <a:rPr lang="en-GB" sz="1800" dirty="0">
                <a:hlinkClick r:id="rId3"/>
              </a:rPr>
              <a:t>http://www.ons.org.br/paginas/sobre-o-ons/o-que-e-ons</a:t>
            </a:r>
            <a:r>
              <a:rPr lang="en-GB" sz="1800" dirty="0"/>
              <a:t>. </a:t>
            </a:r>
            <a:r>
              <a:rPr lang="en-GB" sz="1800" dirty="0" err="1"/>
              <a:t>Acesso</a:t>
            </a:r>
            <a:r>
              <a:rPr lang="en-GB" sz="1800" dirty="0"/>
              <a:t> </a:t>
            </a:r>
            <a:r>
              <a:rPr lang="en-GB" sz="1800" dirty="0" err="1"/>
              <a:t>em</a:t>
            </a:r>
            <a:r>
              <a:rPr lang="en-GB" sz="1800" dirty="0"/>
              <a:t>: 29 jun. 2022.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ECF05-8E03-155B-AAAC-414F3C0EBDB8}"/>
              </a:ext>
            </a:extLst>
          </p:cNvPr>
          <p:cNvSpPr txBox="1"/>
          <p:nvPr/>
        </p:nvSpPr>
        <p:spPr>
          <a:xfrm>
            <a:off x="4368182" y="5943490"/>
            <a:ext cx="637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Repositório no Github: </a:t>
            </a:r>
            <a:r>
              <a:rPr lang="en-GB" dirty="0">
                <a:hlinkClick r:id="rId4"/>
              </a:rPr>
              <a:t>https://</a:t>
            </a:r>
            <a:r>
              <a:rPr lang="en-GB" dirty="0" err="1">
                <a:hlinkClick r:id="rId4"/>
              </a:rPr>
              <a:t>github.com</a:t>
            </a:r>
            <a:r>
              <a:rPr lang="en-GB" dirty="0">
                <a:hlinkClick r:id="rId4"/>
              </a:rPr>
              <a:t>/</a:t>
            </a:r>
            <a:r>
              <a:rPr lang="en-GB" dirty="0" err="1">
                <a:hlinkClick r:id="rId4"/>
              </a:rPr>
              <a:t>danimorwen</a:t>
            </a:r>
            <a:r>
              <a:rPr lang="en-GB" dirty="0">
                <a:hlinkClick r:id="rId4"/>
              </a:rPr>
              <a:t>/</a:t>
            </a:r>
            <a:r>
              <a:rPr lang="en-GB" dirty="0" err="1">
                <a:hlinkClick r:id="rId4"/>
              </a:rPr>
              <a:t>ons_twitter</a:t>
            </a:r>
            <a:r>
              <a:rPr lang="en-SE" dirty="0">
                <a:hlinkClick r:id="rId4"/>
              </a:rPr>
              <a:t>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126140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C078F-61B2-CD9B-184E-56E00C0A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 dirty="0" err="1">
                <a:solidFill>
                  <a:schemeClr val="bg1"/>
                </a:solidFill>
              </a:rPr>
              <a:t>Obrigado</a:t>
            </a:r>
            <a:endParaRPr lang="en-US" sz="4400" spc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85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3A3B2-1DFE-C9B8-5A56-0D6270FB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SE" sz="3200">
                <a:solidFill>
                  <a:schemeClr val="bg1"/>
                </a:solidFill>
              </a:rPr>
              <a:t>Resumo</a:t>
            </a:r>
          </a:p>
        </p:txBody>
      </p:sp>
      <p:sp>
        <p:nvSpPr>
          <p:cNvPr id="11" name="Google Shape;140;p3">
            <a:extLst>
              <a:ext uri="{FF2B5EF4-FFF2-40B4-BE49-F238E27FC236}">
                <a16:creationId xmlns:a16="http://schemas.microsoft.com/office/drawing/2014/main" id="{F0E79D68-2362-3E2E-0CCB-14CEC46777C0}"/>
              </a:ext>
            </a:extLst>
          </p:cNvPr>
          <p:cNvSpPr txBox="1">
            <a:spLocks/>
          </p:cNvSpPr>
          <p:nvPr/>
        </p:nvSpPr>
        <p:spPr>
          <a:xfrm>
            <a:off x="4522101" y="1172234"/>
            <a:ext cx="7185900" cy="4843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dirty="0"/>
              <a:t>O </a:t>
            </a:r>
            <a:r>
              <a:rPr lang="en-GB" sz="1800" dirty="0" err="1"/>
              <a:t>projeto</a:t>
            </a:r>
            <a:r>
              <a:rPr lang="en-GB" sz="1800" dirty="0"/>
              <a:t> </a:t>
            </a:r>
            <a:r>
              <a:rPr lang="en-GB" sz="1800" dirty="0" err="1"/>
              <a:t>consiste</a:t>
            </a:r>
            <a:r>
              <a:rPr lang="en-GB" sz="1800" dirty="0"/>
              <a:t> </a:t>
            </a:r>
            <a:r>
              <a:rPr lang="en-GB" sz="1800" dirty="0" err="1"/>
              <a:t>em</a:t>
            </a:r>
            <a:r>
              <a:rPr lang="en-GB" sz="1800" dirty="0"/>
              <a:t> </a:t>
            </a:r>
            <a:r>
              <a:rPr lang="en-GB" sz="1800" dirty="0" err="1"/>
              <a:t>coletar</a:t>
            </a:r>
            <a:r>
              <a:rPr lang="en-GB" sz="1800" dirty="0"/>
              <a:t> </a:t>
            </a:r>
            <a:r>
              <a:rPr lang="en-GB" sz="1800" dirty="0" err="1"/>
              <a:t>texto</a:t>
            </a:r>
            <a:r>
              <a:rPr lang="en-GB" sz="1800" dirty="0"/>
              <a:t> de tweets </a:t>
            </a:r>
            <a:r>
              <a:rPr lang="en-GB" sz="1800" dirty="0" err="1"/>
              <a:t>sobre</a:t>
            </a:r>
            <a:r>
              <a:rPr lang="en-GB" sz="1800" dirty="0"/>
              <a:t> </a:t>
            </a:r>
            <a:r>
              <a:rPr lang="en-GB" sz="1800" dirty="0" err="1"/>
              <a:t>Operador</a:t>
            </a:r>
            <a:r>
              <a:rPr lang="en-GB" sz="1800" dirty="0"/>
              <a:t> Nacional do Sistema </a:t>
            </a:r>
            <a:r>
              <a:rPr lang="en-GB" sz="1800" dirty="0" err="1"/>
              <a:t>Elétrico</a:t>
            </a:r>
            <a:r>
              <a:rPr lang="en-GB" sz="1800" dirty="0"/>
              <a:t> e </a:t>
            </a:r>
            <a:r>
              <a:rPr lang="en-GB" sz="1800" dirty="0" err="1"/>
              <a:t>palavras</a:t>
            </a:r>
            <a:r>
              <a:rPr lang="en-GB" sz="1800" dirty="0"/>
              <a:t> </a:t>
            </a:r>
            <a:r>
              <a:rPr lang="en-GB" sz="1800" dirty="0" err="1"/>
              <a:t>chave</a:t>
            </a:r>
            <a:r>
              <a:rPr lang="en-GB" sz="1800" dirty="0"/>
              <a:t> </a:t>
            </a:r>
            <a:r>
              <a:rPr lang="en-GB" sz="1800" dirty="0" err="1"/>
              <a:t>relacionadas</a:t>
            </a:r>
            <a:r>
              <a:rPr lang="en-GB" sz="1800" dirty="0"/>
              <a:t>, e </a:t>
            </a:r>
            <a:r>
              <a:rPr lang="en-GB" sz="1800" dirty="0" err="1"/>
              <a:t>identificar</a:t>
            </a:r>
            <a:r>
              <a:rPr lang="en-GB" sz="1800" dirty="0"/>
              <a:t> </a:t>
            </a:r>
            <a:r>
              <a:rPr lang="en-GB" sz="1800" dirty="0" err="1"/>
              <a:t>assuntos</a:t>
            </a:r>
            <a:r>
              <a:rPr lang="en-GB" sz="1800" dirty="0"/>
              <a:t> </a:t>
            </a:r>
            <a:r>
              <a:rPr lang="en-GB" sz="1800" dirty="0" err="1"/>
              <a:t>relevantes</a:t>
            </a:r>
            <a:r>
              <a:rPr lang="en-GB" sz="1800" dirty="0"/>
              <a:t> que </a:t>
            </a:r>
            <a:r>
              <a:rPr lang="en-GB" sz="1800" dirty="0" err="1"/>
              <a:t>vêm</a:t>
            </a:r>
            <a:r>
              <a:rPr lang="en-GB" sz="1800" dirty="0"/>
              <a:t> </a:t>
            </a:r>
            <a:r>
              <a:rPr lang="en-GB" sz="1800" dirty="0" err="1"/>
              <a:t>sendo</a:t>
            </a:r>
            <a:r>
              <a:rPr lang="en-GB" sz="1800" dirty="0"/>
              <a:t> </a:t>
            </a:r>
            <a:r>
              <a:rPr lang="en-GB" sz="1800" dirty="0" err="1"/>
              <a:t>comentados</a:t>
            </a:r>
            <a:r>
              <a:rPr lang="en-GB" sz="1800" dirty="0"/>
              <a:t> no Twitter </a:t>
            </a:r>
            <a:r>
              <a:rPr lang="en-GB" sz="1800" dirty="0" err="1"/>
              <a:t>sobre</a:t>
            </a:r>
            <a:r>
              <a:rPr lang="en-GB" sz="1800" dirty="0"/>
              <a:t> ONS. </a:t>
            </a:r>
          </a:p>
          <a:p>
            <a:pPr marL="0" indent="0">
              <a:buClr>
                <a:schemeClr val="dk1"/>
              </a:buClr>
              <a:buSzPts val="1800"/>
              <a:buFont typeface="Arial" panose="020B0604020202020204" pitchFamily="34" charset="0"/>
              <a:buNone/>
            </a:pPr>
            <a:r>
              <a:rPr lang="en-GB" sz="1800" dirty="0"/>
              <a:t>O </a:t>
            </a:r>
            <a:r>
              <a:rPr lang="en-GB" sz="1800" dirty="0" err="1"/>
              <a:t>objetivo</a:t>
            </a:r>
            <a:r>
              <a:rPr lang="en-GB" sz="1800" dirty="0"/>
              <a:t> </a:t>
            </a:r>
            <a:r>
              <a:rPr lang="en-GB" sz="1800" dirty="0" err="1"/>
              <a:t>deste</a:t>
            </a:r>
            <a:r>
              <a:rPr lang="en-GB" sz="1800" dirty="0"/>
              <a:t> </a:t>
            </a:r>
            <a:r>
              <a:rPr lang="en-GB" sz="1800" dirty="0" err="1"/>
              <a:t>projeto</a:t>
            </a:r>
            <a:r>
              <a:rPr lang="en-GB" sz="1800" dirty="0"/>
              <a:t> </a:t>
            </a:r>
            <a:r>
              <a:rPr lang="en-GB" sz="1800" dirty="0" err="1"/>
              <a:t>é</a:t>
            </a:r>
            <a:r>
              <a:rPr lang="en-GB" sz="1800" dirty="0"/>
              <a:t> </a:t>
            </a:r>
            <a:r>
              <a:rPr lang="en-GB" sz="1800" dirty="0" err="1"/>
              <a:t>identificar</a:t>
            </a:r>
            <a:r>
              <a:rPr lang="en-GB" sz="1800" dirty="0"/>
              <a:t> </a:t>
            </a:r>
            <a:r>
              <a:rPr lang="en-GB" sz="1800" dirty="0" err="1"/>
              <a:t>tópicos</a:t>
            </a:r>
            <a:r>
              <a:rPr lang="en-GB" sz="1800" dirty="0"/>
              <a:t> que </a:t>
            </a:r>
            <a:r>
              <a:rPr lang="en-GB" sz="1800" dirty="0" err="1"/>
              <a:t>auxiliem</a:t>
            </a:r>
            <a:r>
              <a:rPr lang="en-GB" sz="1800" dirty="0"/>
              <a:t> o </a:t>
            </a:r>
            <a:r>
              <a:rPr lang="en-GB" sz="1800" dirty="0" err="1"/>
              <a:t>Operador</a:t>
            </a:r>
            <a:r>
              <a:rPr lang="en-GB" sz="1800" dirty="0"/>
              <a:t> Nacional do Sistema </a:t>
            </a:r>
            <a:r>
              <a:rPr lang="en-GB" sz="1800" dirty="0" err="1"/>
              <a:t>Elétrico</a:t>
            </a:r>
            <a:r>
              <a:rPr lang="en-GB" sz="1800" dirty="0"/>
              <a:t> a </a:t>
            </a:r>
            <a:r>
              <a:rPr lang="en-GB" sz="1800" dirty="0" err="1"/>
              <a:t>agir</a:t>
            </a:r>
            <a:r>
              <a:rPr lang="en-GB" sz="1800" dirty="0"/>
              <a:t> de forma </a:t>
            </a:r>
            <a:r>
              <a:rPr lang="en-GB" sz="1800" dirty="0" err="1"/>
              <a:t>estratégica</a:t>
            </a:r>
            <a:r>
              <a:rPr lang="en-GB" sz="1800" dirty="0"/>
              <a:t> para a </a:t>
            </a:r>
            <a:r>
              <a:rPr lang="en-GB" sz="1800" dirty="0" err="1"/>
              <a:t>resolução</a:t>
            </a:r>
            <a:r>
              <a:rPr lang="en-GB" sz="1800" dirty="0"/>
              <a:t> de </a:t>
            </a:r>
            <a:r>
              <a:rPr lang="en-GB" sz="1800" dirty="0" err="1"/>
              <a:t>sua</a:t>
            </a:r>
            <a:r>
              <a:rPr lang="en-GB" sz="1800" dirty="0"/>
              <a:t> </a:t>
            </a:r>
            <a:r>
              <a:rPr lang="en-GB" sz="1800" dirty="0" err="1"/>
              <a:t>missão</a:t>
            </a:r>
            <a:r>
              <a:rPr lang="en-GB" sz="1800" dirty="0"/>
              <a:t> e </a:t>
            </a:r>
            <a:r>
              <a:rPr lang="en-GB" sz="1800" dirty="0" err="1"/>
              <a:t>objetivos</a:t>
            </a:r>
            <a:r>
              <a:rPr lang="en-GB" sz="1800" dirty="0"/>
              <a:t>. Para </a:t>
            </a:r>
            <a:r>
              <a:rPr lang="en-GB" sz="1800" dirty="0" err="1"/>
              <a:t>isso</a:t>
            </a:r>
            <a:r>
              <a:rPr lang="en-GB" sz="1800" dirty="0"/>
              <a:t>, </a:t>
            </a:r>
            <a:r>
              <a:rPr lang="en-GB" sz="1800" dirty="0" err="1"/>
              <a:t>foram</a:t>
            </a:r>
            <a:r>
              <a:rPr lang="en-GB" sz="1800" dirty="0"/>
              <a:t> </a:t>
            </a:r>
            <a:r>
              <a:rPr lang="en-GB" sz="1800" dirty="0" err="1"/>
              <a:t>coletados</a:t>
            </a:r>
            <a:r>
              <a:rPr lang="en-GB" sz="1800" dirty="0"/>
              <a:t> dados </a:t>
            </a:r>
            <a:r>
              <a:rPr lang="en-GB" sz="1800" dirty="0" err="1"/>
              <a:t>através</a:t>
            </a:r>
            <a:r>
              <a:rPr lang="en-GB" sz="1800" dirty="0"/>
              <a:t> da API do Twitter, de modo a </a:t>
            </a:r>
            <a:r>
              <a:rPr lang="en-GB" sz="1800" dirty="0" err="1"/>
              <a:t>compreender</a:t>
            </a:r>
            <a:r>
              <a:rPr lang="en-GB" sz="1800" dirty="0"/>
              <a:t> a </a:t>
            </a:r>
            <a:r>
              <a:rPr lang="en-GB" sz="1800" dirty="0" err="1"/>
              <a:t>visão</a:t>
            </a:r>
            <a:r>
              <a:rPr lang="en-GB" sz="1800" dirty="0"/>
              <a:t> da </a:t>
            </a:r>
            <a:r>
              <a:rPr lang="en-GB" sz="1800" dirty="0" err="1"/>
              <a:t>sociedade</a:t>
            </a:r>
            <a:r>
              <a:rPr lang="en-GB" sz="1800" dirty="0"/>
              <a:t> </a:t>
            </a:r>
            <a:r>
              <a:rPr lang="en-GB" sz="1800" dirty="0" err="1"/>
              <a:t>sobre</a:t>
            </a:r>
            <a:r>
              <a:rPr lang="en-GB" sz="1800" dirty="0"/>
              <a:t> a </a:t>
            </a:r>
            <a:r>
              <a:rPr lang="en-GB" sz="1800" dirty="0" err="1"/>
              <a:t>instituição</a:t>
            </a:r>
            <a:r>
              <a:rPr lang="en-GB" sz="1800" dirty="0"/>
              <a:t>. </a:t>
            </a:r>
            <a:r>
              <a:rPr lang="en-GB" sz="1800" dirty="0" err="1"/>
              <a:t>Os</a:t>
            </a:r>
            <a:r>
              <a:rPr lang="en-GB" sz="1800" dirty="0"/>
              <a:t> dados </a:t>
            </a:r>
            <a:r>
              <a:rPr lang="en-GB" sz="1800" dirty="0" err="1"/>
              <a:t>coletados</a:t>
            </a:r>
            <a:r>
              <a:rPr lang="en-GB" sz="1800" dirty="0"/>
              <a:t> </a:t>
            </a:r>
            <a:r>
              <a:rPr lang="en-GB" sz="1800" dirty="0" err="1"/>
              <a:t>foram</a:t>
            </a:r>
            <a:r>
              <a:rPr lang="en-GB" sz="1800" dirty="0"/>
              <a:t> </a:t>
            </a:r>
            <a:r>
              <a:rPr lang="en-GB" sz="1800" dirty="0" err="1"/>
              <a:t>transformados</a:t>
            </a:r>
            <a:r>
              <a:rPr lang="en-GB" sz="1800" dirty="0"/>
              <a:t> para </a:t>
            </a:r>
            <a:r>
              <a:rPr lang="en-GB" sz="1800" dirty="0" err="1"/>
              <a:t>sua</a:t>
            </a:r>
            <a:r>
              <a:rPr lang="en-GB" sz="1800" dirty="0"/>
              <a:t> </a:t>
            </a:r>
            <a:r>
              <a:rPr lang="en-GB" sz="1800" dirty="0" err="1"/>
              <a:t>utilização</a:t>
            </a:r>
            <a:r>
              <a:rPr lang="en-GB" sz="1800" dirty="0"/>
              <a:t> </a:t>
            </a:r>
            <a:r>
              <a:rPr lang="en-GB" sz="1800" dirty="0" err="1"/>
              <a:t>em</a:t>
            </a:r>
            <a:r>
              <a:rPr lang="en-GB" sz="1800" dirty="0"/>
              <a:t> um </a:t>
            </a:r>
            <a:r>
              <a:rPr lang="en-GB" sz="1800" dirty="0" err="1"/>
              <a:t>modelo</a:t>
            </a:r>
            <a:r>
              <a:rPr lang="en-GB" sz="1800" dirty="0"/>
              <a:t> </a:t>
            </a:r>
            <a:r>
              <a:rPr lang="en-GB" sz="1800" dirty="0" err="1"/>
              <a:t>não</a:t>
            </a:r>
            <a:r>
              <a:rPr lang="en-GB" sz="1800" dirty="0"/>
              <a:t> </a:t>
            </a:r>
            <a:r>
              <a:rPr lang="en-GB" sz="1800" dirty="0" err="1"/>
              <a:t>supervisionado</a:t>
            </a:r>
            <a:r>
              <a:rPr lang="en-GB" sz="1800" dirty="0"/>
              <a:t> de </a:t>
            </a:r>
            <a:r>
              <a:rPr lang="en-GB" sz="1800" dirty="0" err="1"/>
              <a:t>análise</a:t>
            </a:r>
            <a:r>
              <a:rPr lang="en-GB" sz="1800" dirty="0"/>
              <a:t> de </a:t>
            </a:r>
            <a:r>
              <a:rPr lang="en-GB" sz="1800" dirty="0" err="1"/>
              <a:t>tópicos</a:t>
            </a:r>
            <a:r>
              <a:rPr lang="en-GB" sz="1800" dirty="0"/>
              <a:t>, o GSDMM.</a:t>
            </a:r>
            <a:endParaRPr lang="en-GB" dirty="0"/>
          </a:p>
          <a:p>
            <a:pPr marL="0" indent="0">
              <a:buClr>
                <a:schemeClr val="dk1"/>
              </a:buClr>
              <a:buSzPts val="1800"/>
              <a:buFont typeface="Arial" panose="020B0604020202020204" pitchFamily="34" charset="0"/>
              <a:buNone/>
            </a:pPr>
            <a:r>
              <a:rPr lang="en-GB" sz="1800" dirty="0" err="1"/>
              <a:t>Após</a:t>
            </a:r>
            <a:r>
              <a:rPr lang="en-GB" sz="1800" dirty="0"/>
              <a:t> a </a:t>
            </a:r>
            <a:r>
              <a:rPr lang="en-GB" sz="1800" dirty="0" err="1"/>
              <a:t>execução</a:t>
            </a:r>
            <a:r>
              <a:rPr lang="en-GB" sz="1800" dirty="0"/>
              <a:t> do </a:t>
            </a:r>
            <a:r>
              <a:rPr lang="en-GB" sz="1800" dirty="0" err="1"/>
              <a:t>modelo</a:t>
            </a:r>
            <a:r>
              <a:rPr lang="en-GB" sz="1800" dirty="0"/>
              <a:t> e a </a:t>
            </a:r>
            <a:r>
              <a:rPr lang="en-GB" sz="1800" dirty="0" err="1"/>
              <a:t>análise</a:t>
            </a:r>
            <a:r>
              <a:rPr lang="en-GB" sz="1800" dirty="0"/>
              <a:t> dos </a:t>
            </a:r>
            <a:r>
              <a:rPr lang="en-GB" sz="1800" dirty="0" err="1"/>
              <a:t>resultados</a:t>
            </a:r>
            <a:r>
              <a:rPr lang="en-GB" sz="1800" dirty="0"/>
              <a:t>, </a:t>
            </a:r>
            <a:r>
              <a:rPr lang="en-GB" sz="1800" dirty="0" err="1"/>
              <a:t>foi</a:t>
            </a:r>
            <a:r>
              <a:rPr lang="en-GB" sz="1800" dirty="0"/>
              <a:t> </a:t>
            </a:r>
            <a:r>
              <a:rPr lang="en-GB" sz="1800" dirty="0" err="1"/>
              <a:t>possível</a:t>
            </a:r>
            <a:r>
              <a:rPr lang="en-GB" sz="1800" dirty="0"/>
              <a:t> </a:t>
            </a:r>
            <a:r>
              <a:rPr lang="en-GB" sz="1800" dirty="0" err="1"/>
              <a:t>verificar</a:t>
            </a:r>
            <a:r>
              <a:rPr lang="en-GB" sz="1800" dirty="0"/>
              <a:t> </a:t>
            </a:r>
            <a:r>
              <a:rPr lang="en-GB" sz="1800" dirty="0" err="1"/>
              <a:t>tópicos</a:t>
            </a:r>
            <a:r>
              <a:rPr lang="en-GB" sz="1800" dirty="0"/>
              <a:t> </a:t>
            </a:r>
            <a:r>
              <a:rPr lang="en-GB" sz="1800" dirty="0" err="1"/>
              <a:t>relevantes</a:t>
            </a:r>
            <a:r>
              <a:rPr lang="en-GB" sz="1800" dirty="0"/>
              <a:t> </a:t>
            </a:r>
            <a:r>
              <a:rPr lang="en-GB" sz="1800" dirty="0" err="1"/>
              <a:t>aos</a:t>
            </a:r>
            <a:r>
              <a:rPr lang="en-GB" sz="1800" dirty="0"/>
              <a:t> interesses do 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46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9D04-7792-E23B-4E62-5E3FEFBF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3029"/>
            <a:ext cx="10241280" cy="706918"/>
          </a:xfrm>
        </p:spPr>
        <p:txBody>
          <a:bodyPr/>
          <a:lstStyle/>
          <a:p>
            <a:r>
              <a:rPr lang="en-SE" dirty="0"/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C0151-696B-9ED5-C2E4-0DBAB2C3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503" y="1318694"/>
            <a:ext cx="10637520" cy="4929706"/>
          </a:xfrm>
        </p:spPr>
        <p:txBody>
          <a:bodyPr>
            <a:normAutofit fontScale="92500" lnSpcReduction="20000"/>
          </a:bodyPr>
          <a:lstStyle/>
          <a:p>
            <a:r>
              <a:rPr lang="en-SE" sz="2000"/>
              <a:t>“</a:t>
            </a:r>
            <a:r>
              <a:rPr lang="en-GB" sz="2000"/>
              <a:t>O Operador Nacional do Sistema Elétrico (ONS) é o órgão responsável pela coordenação e controle da operação das instalações de geração e transmissão de energia elétrica no Sistema Interligado Nacional (SIN) e pelo planejamento da operação dos sistemas isolados do país, sob a fiscalização e regulação da Agência Nacional de Energia Elétrica (Aneel).” (ONS, 2022).</a:t>
            </a:r>
          </a:p>
          <a:p>
            <a:r>
              <a:rPr lang="en-GB" sz="2000"/>
              <a:t>É composto por membros associados e membros participantes, como empresas de geração, transmissão, distribuição, consumidores livres, importadores e exportadores de energia, assim como o Ministério de Minas e Energia (MME) e representantes dos Conselhos de Consumidores (ONS, 2022).</a:t>
            </a:r>
          </a:p>
          <a:p>
            <a:r>
              <a:rPr lang="en-GB" sz="2000"/>
              <a:t>Segundo consta em seu site institucional (ONS, 2022), seus objetivos são:</a:t>
            </a:r>
          </a:p>
          <a:p>
            <a:pPr lvl="1"/>
            <a:r>
              <a:rPr lang="en-GB" sz="2000"/>
              <a:t>promover a otimização da operação do sistema eletroenergético, visando ao menor custo para o sistema, observados os padrões técnicos e os critérios de confiabilidade estabelecidos nos Procedimentos de Rede aprovados pela Aneel;</a:t>
            </a:r>
          </a:p>
          <a:p>
            <a:pPr lvl="1"/>
            <a:r>
              <a:rPr lang="en-GB" sz="2000"/>
              <a:t>garantir que todos os agentes do setor elétrico tenham acesso à rede de transmissão de forma não discriminatória;</a:t>
            </a:r>
          </a:p>
          <a:p>
            <a:pPr lvl="1"/>
            <a:r>
              <a:rPr lang="en-GB" sz="2000"/>
              <a:t>contribuir, de acordo com a natureza de suas atividades, para que a expansão do SIN se faça ao menor custo e vise às melhores condições operacionais futuras.</a:t>
            </a:r>
            <a:endParaRPr lang="en-SE" sz="2000"/>
          </a:p>
        </p:txBody>
      </p:sp>
    </p:spTree>
    <p:extLst>
      <p:ext uri="{BB962C8B-B14F-4D97-AF65-F5344CB8AC3E}">
        <p14:creationId xmlns:p14="http://schemas.microsoft.com/office/powerpoint/2010/main" val="123666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9D04-7792-E23B-4E62-5E3FEFBF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3029"/>
            <a:ext cx="10241280" cy="706918"/>
          </a:xfrm>
        </p:spPr>
        <p:txBody>
          <a:bodyPr/>
          <a:lstStyle/>
          <a:p>
            <a:r>
              <a:rPr lang="en-SE" dirty="0"/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C0151-696B-9ED5-C2E4-0DBAB2C3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503" y="1475775"/>
            <a:ext cx="10637520" cy="3906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/>
              <a:t>Pergunta de partida:</a:t>
            </a:r>
          </a:p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r>
              <a:rPr lang="pt-BR" sz="2000"/>
              <a:t>Quais tópicos são de interesse para que o ONS alcance seus objetivos?</a:t>
            </a:r>
          </a:p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r>
              <a:rPr lang="pt-BR" b="1"/>
              <a:t>Objetivo geral:</a:t>
            </a:r>
          </a:p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r>
              <a:rPr lang="pt-BR" sz="2000"/>
              <a:t>Identificar tópicos de relevância para o Operador Nacional do Sistema Elétrico.</a:t>
            </a:r>
          </a:p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235751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C078F-61B2-CD9B-184E-56E00C0A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 dirty="0" err="1">
                <a:solidFill>
                  <a:schemeClr val="bg1"/>
                </a:solidFill>
              </a:rPr>
              <a:t>Metodologia</a:t>
            </a:r>
            <a:endParaRPr lang="en-US" sz="4400" spc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3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1371600" y="169164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GB"/>
              <a:t>METODOLOGIA</a:t>
            </a:r>
            <a:endParaRPr/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3235825" y="2112275"/>
            <a:ext cx="8377200" cy="3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/>
              <a:t> API do Twitter</a:t>
            </a:r>
            <a:endParaRPr dirty="0"/>
          </a:p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 err="1"/>
              <a:t>Remoção</a:t>
            </a:r>
            <a:r>
              <a:rPr lang="en-GB" dirty="0"/>
              <a:t> de emojis, entities e </a:t>
            </a:r>
            <a:r>
              <a:rPr lang="en-GB" dirty="0" err="1"/>
              <a:t>stopwords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 err="1"/>
              <a:t>MovieGroupProcess</a:t>
            </a:r>
            <a:r>
              <a:rPr lang="en-GB" dirty="0"/>
              <a:t> - GDSMM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667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dirty="0" err="1"/>
              <a:t>WordCLouds</a:t>
            </a:r>
            <a:endParaRPr dirty="0"/>
          </a:p>
        </p:txBody>
      </p:sp>
      <p:sp>
        <p:nvSpPr>
          <p:cNvPr id="168" name="Google Shape;168;p7"/>
          <p:cNvSpPr/>
          <p:nvPr/>
        </p:nvSpPr>
        <p:spPr>
          <a:xfrm rot="5400000">
            <a:off x="1274450" y="1774675"/>
            <a:ext cx="1150500" cy="1593900"/>
          </a:xfrm>
          <a:prstGeom prst="homePlate">
            <a:avLst>
              <a:gd name="adj" fmla="val 30165"/>
            </a:avLst>
          </a:prstGeom>
          <a:solidFill>
            <a:srgbClr val="A1A7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 rot="5400000">
            <a:off x="1262450" y="2673501"/>
            <a:ext cx="1174500" cy="1593900"/>
          </a:xfrm>
          <a:prstGeom prst="chevron">
            <a:avLst>
              <a:gd name="adj" fmla="val 31217"/>
            </a:avLst>
          </a:prstGeom>
          <a:solidFill>
            <a:srgbClr val="A1A7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 rot="5400000">
            <a:off x="1262450" y="3587470"/>
            <a:ext cx="1174500" cy="1593900"/>
          </a:xfrm>
          <a:prstGeom prst="chevron">
            <a:avLst>
              <a:gd name="adj" fmla="val 31217"/>
            </a:avLst>
          </a:prstGeom>
          <a:solidFill>
            <a:srgbClr val="AFA0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 rot="5400000">
            <a:off x="1262450" y="4517573"/>
            <a:ext cx="1174500" cy="1593900"/>
          </a:xfrm>
          <a:prstGeom prst="chevron">
            <a:avLst>
              <a:gd name="adj" fmla="val 31217"/>
            </a:avLst>
          </a:prstGeom>
          <a:solidFill>
            <a:srgbClr val="A1A7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 txBox="1"/>
          <p:nvPr/>
        </p:nvSpPr>
        <p:spPr>
          <a:xfrm>
            <a:off x="796850" y="2375015"/>
            <a:ext cx="2105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COLETA DE DADOS</a:t>
            </a:r>
            <a:endParaRPr sz="1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796850" y="3376159"/>
            <a:ext cx="2105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PRÉPROCESSAMENTO</a:t>
            </a:r>
            <a:endParaRPr sz="13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796850" y="4281159"/>
            <a:ext cx="2105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MODELO</a:t>
            </a:r>
            <a:endParaRPr sz="1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796850" y="5209630"/>
            <a:ext cx="2105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VISUALIZAÇÃO</a:t>
            </a:r>
            <a:endParaRPr sz="1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DD04-AB97-4BDD-B8BE-D8987C90D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1881"/>
            <a:ext cx="10241280" cy="691895"/>
          </a:xfrm>
        </p:spPr>
        <p:txBody>
          <a:bodyPr/>
          <a:lstStyle/>
          <a:p>
            <a:r>
              <a:rPr lang="en-SE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9373-5EC9-C14B-36C9-C7D02AC3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4291"/>
            <a:ext cx="10241280" cy="1142565"/>
          </a:xfrm>
        </p:spPr>
        <p:txBody>
          <a:bodyPr>
            <a:normAutofit fontScale="92500" lnSpcReduction="20000"/>
          </a:bodyPr>
          <a:lstStyle/>
          <a:p>
            <a:r>
              <a:rPr lang="en-SE" sz="2000" dirty="0"/>
              <a:t>Os dados para esta pesquisa foram coletados através da API do Twitter.</a:t>
            </a:r>
          </a:p>
          <a:p>
            <a:r>
              <a:rPr lang="en-SE" sz="2000" dirty="0"/>
              <a:t>Foram utilizados 8 termos de busca para os últimos 4 anos.</a:t>
            </a:r>
          </a:p>
          <a:p>
            <a:r>
              <a:rPr lang="en-SE" sz="2000" dirty="0"/>
              <a:t>C</a:t>
            </a:r>
            <a:r>
              <a:rPr lang="en-GB" sz="2000" dirty="0"/>
              <a:t>o</a:t>
            </a:r>
            <a:r>
              <a:rPr lang="en-SE" sz="2000" dirty="0"/>
              <a:t>m a combinação dos termos de busca e as datas, foram coletados 13.029 tweets. </a:t>
            </a:r>
          </a:p>
        </p:txBody>
      </p:sp>
      <p:sp>
        <p:nvSpPr>
          <p:cNvPr id="5" name="Google Shape;186;p8">
            <a:extLst>
              <a:ext uri="{FF2B5EF4-FFF2-40B4-BE49-F238E27FC236}">
                <a16:creationId xmlns:a16="http://schemas.microsoft.com/office/drawing/2014/main" id="{2EEAA3A1-3E58-A898-04D9-F1C4A4CADE44}"/>
              </a:ext>
            </a:extLst>
          </p:cNvPr>
          <p:cNvSpPr/>
          <p:nvPr/>
        </p:nvSpPr>
        <p:spPr>
          <a:xfrm>
            <a:off x="1989200" y="2925700"/>
            <a:ext cx="3852300" cy="4896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87;p8">
            <a:extLst>
              <a:ext uri="{FF2B5EF4-FFF2-40B4-BE49-F238E27FC236}">
                <a16:creationId xmlns:a16="http://schemas.microsoft.com/office/drawing/2014/main" id="{D889E7FA-3233-EEC3-FC31-6184831F1008}"/>
              </a:ext>
            </a:extLst>
          </p:cNvPr>
          <p:cNvSpPr txBox="1"/>
          <p:nvPr/>
        </p:nvSpPr>
        <p:spPr>
          <a:xfrm>
            <a:off x="1989200" y="2925700"/>
            <a:ext cx="38523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00" tIns="69075" rIns="120900" bIns="69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wentieth Century"/>
              <a:buNone/>
            </a:pPr>
            <a:r>
              <a:rPr lang="en-GB" sz="17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TERMOS DE BUSCA</a:t>
            </a:r>
            <a:endParaRPr/>
          </a:p>
        </p:txBody>
      </p:sp>
      <p:sp>
        <p:nvSpPr>
          <p:cNvPr id="7" name="Google Shape;188;p8">
            <a:extLst>
              <a:ext uri="{FF2B5EF4-FFF2-40B4-BE49-F238E27FC236}">
                <a16:creationId xmlns:a16="http://schemas.microsoft.com/office/drawing/2014/main" id="{77505C5D-9016-93A2-2142-4ACCF96B1D02}"/>
              </a:ext>
            </a:extLst>
          </p:cNvPr>
          <p:cNvSpPr/>
          <p:nvPr/>
        </p:nvSpPr>
        <p:spPr>
          <a:xfrm>
            <a:off x="1989200" y="3415301"/>
            <a:ext cx="3852300" cy="2846700"/>
          </a:xfrm>
          <a:prstGeom prst="rect">
            <a:avLst/>
          </a:prstGeom>
          <a:solidFill>
            <a:srgbClr val="E3DFD5">
              <a:alpha val="89803"/>
            </a:srgbClr>
          </a:solidFill>
          <a:ln w="12700" cap="flat" cmpd="sng">
            <a:solidFill>
              <a:srgbClr val="E3DFD5">
                <a:alpha val="8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89;p8">
            <a:extLst>
              <a:ext uri="{FF2B5EF4-FFF2-40B4-BE49-F238E27FC236}">
                <a16:creationId xmlns:a16="http://schemas.microsoft.com/office/drawing/2014/main" id="{2B7C5F35-207E-A496-A839-05FD0FD95B35}"/>
              </a:ext>
            </a:extLst>
          </p:cNvPr>
          <p:cNvSpPr txBox="1"/>
          <p:nvPr/>
        </p:nvSpPr>
        <p:spPr>
          <a:xfrm>
            <a:off x="1989200" y="3415301"/>
            <a:ext cx="3852300" cy="28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675" tIns="90675" rIns="120900" bIns="136000" anchor="t" anchorCtr="0">
            <a:noAutofit/>
          </a:bodyPr>
          <a:lstStyle/>
          <a:p>
            <a:pPr marL="1714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wentieth Century"/>
              <a:buChar char="•"/>
            </a:pPr>
            <a:r>
              <a:rPr lang="en-GB" sz="17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Operador</a:t>
            </a:r>
            <a:r>
              <a:rPr lang="en-GB" sz="17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Nacional do Sistema </a:t>
            </a:r>
            <a:r>
              <a:rPr lang="en-GB" sz="17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</a:t>
            </a:r>
            <a:r>
              <a:rPr lang="en-GB" sz="17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r>
              <a:rPr lang="en-GB" sz="17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trico</a:t>
            </a:r>
            <a:endParaRPr sz="17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171450" marR="0" lvl="1" indent="-171450" algn="l" rtl="0">
              <a:lnSpc>
                <a:spcPct val="90000"/>
              </a:lnSpc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wentieth Century"/>
              <a:buChar char="•"/>
            </a:pPr>
            <a:r>
              <a:rPr lang="en-GB" sz="17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eletricidade</a:t>
            </a:r>
            <a:r>
              <a:rPr lang="en-GB" sz="17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&amp; </a:t>
            </a:r>
            <a:r>
              <a:rPr lang="en-GB" sz="17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infraestrutura</a:t>
            </a:r>
            <a:endParaRPr sz="17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171450" marR="0" lvl="1" indent="-171450" algn="l" rtl="0">
              <a:lnSpc>
                <a:spcPct val="90000"/>
              </a:lnSpc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wentieth Century"/>
              <a:buChar char="•"/>
            </a:pPr>
            <a:r>
              <a:rPr lang="en-GB" sz="17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energia</a:t>
            </a:r>
            <a:r>
              <a:rPr lang="en-GB" sz="17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&amp; </a:t>
            </a:r>
            <a:r>
              <a:rPr lang="en-GB" sz="17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infraestrutura</a:t>
            </a:r>
            <a:endParaRPr sz="17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171450" marR="0" lvl="1" indent="-171450" algn="l" rtl="0">
              <a:lnSpc>
                <a:spcPct val="90000"/>
              </a:lnSpc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wentieth Century"/>
              <a:buChar char="•"/>
            </a:pPr>
            <a:r>
              <a:rPr lang="en-GB" sz="17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infraestrutura</a:t>
            </a:r>
            <a:r>
              <a:rPr lang="en-GB" sz="17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GB" sz="17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elétrica</a:t>
            </a:r>
            <a:endParaRPr sz="17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171450" marR="0" lvl="1" indent="-171450" algn="l" rtl="0">
              <a:lnSpc>
                <a:spcPct val="90000"/>
              </a:lnSpc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wentieth Century"/>
              <a:buChar char="•"/>
            </a:pPr>
            <a:r>
              <a:rPr lang="en-GB" sz="17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</a:t>
            </a:r>
            <a:r>
              <a:rPr lang="en-GB" sz="17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geração</a:t>
            </a:r>
            <a:r>
              <a:rPr lang="en-GB" sz="17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lang="en-GB" sz="17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energia</a:t>
            </a:r>
            <a:r>
              <a:rPr lang="en-GB" sz="17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</a:t>
            </a:r>
            <a:endParaRPr sz="17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171450" marR="0" lvl="1" indent="-171450" algn="l" rtl="0">
              <a:lnSpc>
                <a:spcPct val="90000"/>
              </a:lnSpc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wentieth Century"/>
              <a:buChar char="•"/>
            </a:pPr>
            <a:r>
              <a:rPr lang="en-GB" sz="17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</a:t>
            </a:r>
            <a:r>
              <a:rPr lang="en-GB" sz="17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sistema</a:t>
            </a:r>
            <a:r>
              <a:rPr lang="en-GB" sz="17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GB" sz="17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elétrico</a:t>
            </a:r>
            <a:r>
              <a:rPr lang="en-GB" sz="17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</a:t>
            </a:r>
            <a:endParaRPr sz="17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171450" marR="0" lvl="1" indent="-171450" algn="l" rtl="0">
              <a:lnSpc>
                <a:spcPct val="90000"/>
              </a:lnSpc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wentieth Century"/>
              <a:buChar char="•"/>
            </a:pPr>
            <a:r>
              <a:rPr lang="en-GB" sz="17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</a:t>
            </a:r>
            <a:r>
              <a:rPr lang="en-GB" sz="17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energia</a:t>
            </a:r>
            <a:r>
              <a:rPr lang="en-GB" sz="17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GB" sz="17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elétrica</a:t>
            </a:r>
            <a:r>
              <a:rPr lang="en-GB" sz="17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</a:t>
            </a:r>
            <a:endParaRPr sz="17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171450" marR="0" lvl="1" indent="-171450" algn="l" rtl="0">
              <a:lnSpc>
                <a:spcPct val="90000"/>
              </a:lnSpc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wentieth Century"/>
              <a:buChar char="•"/>
            </a:pPr>
            <a:r>
              <a:rPr lang="en-GB" sz="17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ONS</a:t>
            </a:r>
            <a:endParaRPr dirty="0"/>
          </a:p>
        </p:txBody>
      </p:sp>
      <p:sp>
        <p:nvSpPr>
          <p:cNvPr id="9" name="Google Shape;190;p8">
            <a:extLst>
              <a:ext uri="{FF2B5EF4-FFF2-40B4-BE49-F238E27FC236}">
                <a16:creationId xmlns:a16="http://schemas.microsoft.com/office/drawing/2014/main" id="{18D712A3-8A38-C026-EC16-BAD308A4350D}"/>
              </a:ext>
            </a:extLst>
          </p:cNvPr>
          <p:cNvSpPr/>
          <p:nvPr/>
        </p:nvSpPr>
        <p:spPr>
          <a:xfrm>
            <a:off x="6241520" y="2925700"/>
            <a:ext cx="2858613" cy="489600"/>
          </a:xfrm>
          <a:prstGeom prst="rect">
            <a:avLst/>
          </a:prstGeom>
          <a:solidFill>
            <a:srgbClr val="A1A77D"/>
          </a:solidFill>
          <a:ln w="12700" cap="flat" cmpd="sng">
            <a:solidFill>
              <a:srgbClr val="A1A77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91;p8">
            <a:extLst>
              <a:ext uri="{FF2B5EF4-FFF2-40B4-BE49-F238E27FC236}">
                <a16:creationId xmlns:a16="http://schemas.microsoft.com/office/drawing/2014/main" id="{1EEF4DEB-E54D-EB58-95FB-F6B2A31BBEE6}"/>
              </a:ext>
            </a:extLst>
          </p:cNvPr>
          <p:cNvSpPr txBox="1"/>
          <p:nvPr/>
        </p:nvSpPr>
        <p:spPr>
          <a:xfrm>
            <a:off x="6241520" y="2925700"/>
            <a:ext cx="2858613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00" tIns="69075" rIns="120900" bIns="69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wentieth Century"/>
              <a:buNone/>
            </a:pPr>
            <a:r>
              <a:rPr lang="en-GB" sz="17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INTERVALOS DE DATA</a:t>
            </a:r>
            <a:endParaRPr/>
          </a:p>
        </p:txBody>
      </p:sp>
      <p:sp>
        <p:nvSpPr>
          <p:cNvPr id="11" name="Google Shape;192;p8">
            <a:extLst>
              <a:ext uri="{FF2B5EF4-FFF2-40B4-BE49-F238E27FC236}">
                <a16:creationId xmlns:a16="http://schemas.microsoft.com/office/drawing/2014/main" id="{E3CFC956-7665-81E7-EBA5-1E8C55664E9B}"/>
              </a:ext>
            </a:extLst>
          </p:cNvPr>
          <p:cNvSpPr/>
          <p:nvPr/>
        </p:nvSpPr>
        <p:spPr>
          <a:xfrm>
            <a:off x="6241520" y="3415300"/>
            <a:ext cx="2858613" cy="2846565"/>
          </a:xfrm>
          <a:prstGeom prst="rect">
            <a:avLst/>
          </a:prstGeom>
          <a:solidFill>
            <a:srgbClr val="DFE1D7">
              <a:alpha val="89803"/>
            </a:srgbClr>
          </a:solidFill>
          <a:ln w="12700" cap="flat" cmpd="sng">
            <a:solidFill>
              <a:srgbClr val="DFE1D7">
                <a:alpha val="8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93;p8">
            <a:extLst>
              <a:ext uri="{FF2B5EF4-FFF2-40B4-BE49-F238E27FC236}">
                <a16:creationId xmlns:a16="http://schemas.microsoft.com/office/drawing/2014/main" id="{E6159497-0815-F7B1-F9F5-DB13F7D5D83E}"/>
              </a:ext>
            </a:extLst>
          </p:cNvPr>
          <p:cNvSpPr txBox="1"/>
          <p:nvPr/>
        </p:nvSpPr>
        <p:spPr>
          <a:xfrm>
            <a:off x="6241520" y="3415300"/>
            <a:ext cx="2858613" cy="284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675" tIns="90675" rIns="120900" bIns="136000" anchor="t" anchorCtr="0">
            <a:noAutofit/>
          </a:bodyPr>
          <a:lstStyle/>
          <a:p>
            <a:pPr marL="1714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wentieth Century"/>
              <a:buChar char="•"/>
            </a:pPr>
            <a:r>
              <a:rPr lang="en-GB" sz="17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01-01-2019 a 31-12-2019</a:t>
            </a:r>
            <a:endParaRPr sz="17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171450" marR="0" lvl="1" indent="-171450" algn="l" rtl="0">
              <a:lnSpc>
                <a:spcPct val="90000"/>
              </a:lnSpc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wentieth Century"/>
              <a:buChar char="•"/>
            </a:pPr>
            <a:r>
              <a:rPr lang="en-GB" sz="17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01-01-2020 a 31-12-2020</a:t>
            </a:r>
            <a:endParaRPr/>
          </a:p>
          <a:p>
            <a:pPr marL="171450" marR="0" lvl="1" indent="-171450" algn="l" rtl="0">
              <a:lnSpc>
                <a:spcPct val="90000"/>
              </a:lnSpc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wentieth Century"/>
              <a:buChar char="•"/>
            </a:pPr>
            <a:r>
              <a:rPr lang="en-GB" sz="17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01-01-2021 a 31-12-2021</a:t>
            </a:r>
            <a:endParaRPr/>
          </a:p>
          <a:p>
            <a:pPr marL="171450" marR="0" lvl="1" indent="-171450" algn="l" rtl="0">
              <a:lnSpc>
                <a:spcPct val="90000"/>
              </a:lnSpc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wentieth Century"/>
              <a:buChar char="•"/>
            </a:pPr>
            <a:r>
              <a:rPr lang="en-GB" sz="17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01-01-2022 a 22-06-2022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146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DD04-AB97-4BDD-B8BE-D8987C90D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93" y="198800"/>
            <a:ext cx="10241280" cy="691895"/>
          </a:xfrm>
        </p:spPr>
        <p:txBody>
          <a:bodyPr/>
          <a:lstStyle/>
          <a:p>
            <a:r>
              <a:rPr lang="en-SE" dirty="0"/>
              <a:t>Data collection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1C19C6F-8C1B-63D9-C31C-1202AEA6994E}"/>
              </a:ext>
            </a:extLst>
          </p:cNvPr>
          <p:cNvGrpSpPr/>
          <p:nvPr/>
        </p:nvGrpSpPr>
        <p:grpSpPr>
          <a:xfrm>
            <a:off x="2906552" y="1465235"/>
            <a:ext cx="6378896" cy="4775334"/>
            <a:chOff x="3161275" y="1345491"/>
            <a:chExt cx="6378896" cy="4775334"/>
          </a:xfrm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ED64912-F512-6D9D-B9AA-C44868F51AC5}"/>
                </a:ext>
              </a:extLst>
            </p:cNvPr>
            <p:cNvSpPr/>
            <p:nvPr/>
          </p:nvSpPr>
          <p:spPr>
            <a:xfrm>
              <a:off x="4007407" y="1345491"/>
              <a:ext cx="1346580" cy="807948"/>
            </a:xfrm>
            <a:custGeom>
              <a:avLst/>
              <a:gdLst>
                <a:gd name="connsiteX0" fmla="*/ 0 w 1346580"/>
                <a:gd name="connsiteY0" fmla="*/ 80795 h 807948"/>
                <a:gd name="connsiteX1" fmla="*/ 80795 w 1346580"/>
                <a:gd name="connsiteY1" fmla="*/ 0 h 807948"/>
                <a:gd name="connsiteX2" fmla="*/ 1265785 w 1346580"/>
                <a:gd name="connsiteY2" fmla="*/ 0 h 807948"/>
                <a:gd name="connsiteX3" fmla="*/ 1346580 w 1346580"/>
                <a:gd name="connsiteY3" fmla="*/ 80795 h 807948"/>
                <a:gd name="connsiteX4" fmla="*/ 1346580 w 1346580"/>
                <a:gd name="connsiteY4" fmla="*/ 727153 h 807948"/>
                <a:gd name="connsiteX5" fmla="*/ 1265785 w 1346580"/>
                <a:gd name="connsiteY5" fmla="*/ 807948 h 807948"/>
                <a:gd name="connsiteX6" fmla="*/ 80795 w 1346580"/>
                <a:gd name="connsiteY6" fmla="*/ 807948 h 807948"/>
                <a:gd name="connsiteX7" fmla="*/ 0 w 1346580"/>
                <a:gd name="connsiteY7" fmla="*/ 727153 h 807948"/>
                <a:gd name="connsiteX8" fmla="*/ 0 w 1346580"/>
                <a:gd name="connsiteY8" fmla="*/ 80795 h 80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6580" h="807948">
                  <a:moveTo>
                    <a:pt x="0" y="80795"/>
                  </a:moveTo>
                  <a:cubicBezTo>
                    <a:pt x="0" y="36173"/>
                    <a:pt x="36173" y="0"/>
                    <a:pt x="80795" y="0"/>
                  </a:cubicBezTo>
                  <a:lnTo>
                    <a:pt x="1265785" y="0"/>
                  </a:lnTo>
                  <a:cubicBezTo>
                    <a:pt x="1310407" y="0"/>
                    <a:pt x="1346580" y="36173"/>
                    <a:pt x="1346580" y="80795"/>
                  </a:cubicBezTo>
                  <a:lnTo>
                    <a:pt x="1346580" y="727153"/>
                  </a:lnTo>
                  <a:cubicBezTo>
                    <a:pt x="1346580" y="771775"/>
                    <a:pt x="1310407" y="807948"/>
                    <a:pt x="1265785" y="807948"/>
                  </a:cubicBezTo>
                  <a:lnTo>
                    <a:pt x="80795" y="807948"/>
                  </a:lnTo>
                  <a:cubicBezTo>
                    <a:pt x="36173" y="807948"/>
                    <a:pt x="0" y="771775"/>
                    <a:pt x="0" y="727153"/>
                  </a:cubicBezTo>
                  <a:lnTo>
                    <a:pt x="0" y="8079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44" tIns="92244" rIns="92244" bIns="9224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 err="1"/>
                <a:t>Termo</a:t>
              </a:r>
              <a:r>
                <a:rPr lang="en-GB" sz="1800" kern="1200" dirty="0"/>
                <a:t> de </a:t>
              </a:r>
              <a:r>
                <a:rPr lang="en-GB" sz="1800" kern="1200" dirty="0" err="1"/>
                <a:t>busca</a:t>
              </a:r>
              <a:endParaRPr lang="en-GB" sz="1800" kern="1200" dirty="0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D86F711-AEA5-F478-956D-C2C7E91D6570}"/>
                </a:ext>
              </a:extLst>
            </p:cNvPr>
            <p:cNvSpPr/>
            <p:nvPr/>
          </p:nvSpPr>
          <p:spPr>
            <a:xfrm>
              <a:off x="5488646" y="1582489"/>
              <a:ext cx="285475" cy="333952"/>
            </a:xfrm>
            <a:custGeom>
              <a:avLst/>
              <a:gdLst>
                <a:gd name="connsiteX0" fmla="*/ 0 w 285475"/>
                <a:gd name="connsiteY0" fmla="*/ 66790 h 333952"/>
                <a:gd name="connsiteX1" fmla="*/ 142738 w 285475"/>
                <a:gd name="connsiteY1" fmla="*/ 66790 h 333952"/>
                <a:gd name="connsiteX2" fmla="*/ 142738 w 285475"/>
                <a:gd name="connsiteY2" fmla="*/ 0 h 333952"/>
                <a:gd name="connsiteX3" fmla="*/ 285475 w 285475"/>
                <a:gd name="connsiteY3" fmla="*/ 166976 h 333952"/>
                <a:gd name="connsiteX4" fmla="*/ 142738 w 285475"/>
                <a:gd name="connsiteY4" fmla="*/ 333952 h 333952"/>
                <a:gd name="connsiteX5" fmla="*/ 142738 w 285475"/>
                <a:gd name="connsiteY5" fmla="*/ 267162 h 333952"/>
                <a:gd name="connsiteX6" fmla="*/ 0 w 285475"/>
                <a:gd name="connsiteY6" fmla="*/ 267162 h 333952"/>
                <a:gd name="connsiteX7" fmla="*/ 0 w 285475"/>
                <a:gd name="connsiteY7" fmla="*/ 66790 h 33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475" h="333952">
                  <a:moveTo>
                    <a:pt x="0" y="66790"/>
                  </a:moveTo>
                  <a:lnTo>
                    <a:pt x="142738" y="66790"/>
                  </a:lnTo>
                  <a:lnTo>
                    <a:pt x="142738" y="0"/>
                  </a:lnTo>
                  <a:lnTo>
                    <a:pt x="285475" y="166976"/>
                  </a:lnTo>
                  <a:lnTo>
                    <a:pt x="142738" y="333952"/>
                  </a:lnTo>
                  <a:lnTo>
                    <a:pt x="142738" y="267162"/>
                  </a:lnTo>
                  <a:lnTo>
                    <a:pt x="0" y="267162"/>
                  </a:lnTo>
                  <a:lnTo>
                    <a:pt x="0" y="6679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790" rIns="85642" bIns="6679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07261D91-C6CE-1D83-18D8-C9629F324ED5}"/>
                </a:ext>
              </a:extLst>
            </p:cNvPr>
            <p:cNvSpPr/>
            <p:nvPr/>
          </p:nvSpPr>
          <p:spPr>
            <a:xfrm>
              <a:off x="5892620" y="1345491"/>
              <a:ext cx="1346580" cy="807948"/>
            </a:xfrm>
            <a:custGeom>
              <a:avLst/>
              <a:gdLst>
                <a:gd name="connsiteX0" fmla="*/ 0 w 1346580"/>
                <a:gd name="connsiteY0" fmla="*/ 80795 h 807948"/>
                <a:gd name="connsiteX1" fmla="*/ 80795 w 1346580"/>
                <a:gd name="connsiteY1" fmla="*/ 0 h 807948"/>
                <a:gd name="connsiteX2" fmla="*/ 1265785 w 1346580"/>
                <a:gd name="connsiteY2" fmla="*/ 0 h 807948"/>
                <a:gd name="connsiteX3" fmla="*/ 1346580 w 1346580"/>
                <a:gd name="connsiteY3" fmla="*/ 80795 h 807948"/>
                <a:gd name="connsiteX4" fmla="*/ 1346580 w 1346580"/>
                <a:gd name="connsiteY4" fmla="*/ 727153 h 807948"/>
                <a:gd name="connsiteX5" fmla="*/ 1265785 w 1346580"/>
                <a:gd name="connsiteY5" fmla="*/ 807948 h 807948"/>
                <a:gd name="connsiteX6" fmla="*/ 80795 w 1346580"/>
                <a:gd name="connsiteY6" fmla="*/ 807948 h 807948"/>
                <a:gd name="connsiteX7" fmla="*/ 0 w 1346580"/>
                <a:gd name="connsiteY7" fmla="*/ 727153 h 807948"/>
                <a:gd name="connsiteX8" fmla="*/ 0 w 1346580"/>
                <a:gd name="connsiteY8" fmla="*/ 80795 h 80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6580" h="807948">
                  <a:moveTo>
                    <a:pt x="0" y="80795"/>
                  </a:moveTo>
                  <a:cubicBezTo>
                    <a:pt x="0" y="36173"/>
                    <a:pt x="36173" y="0"/>
                    <a:pt x="80795" y="0"/>
                  </a:cubicBezTo>
                  <a:lnTo>
                    <a:pt x="1265785" y="0"/>
                  </a:lnTo>
                  <a:cubicBezTo>
                    <a:pt x="1310407" y="0"/>
                    <a:pt x="1346580" y="36173"/>
                    <a:pt x="1346580" y="80795"/>
                  </a:cubicBezTo>
                  <a:lnTo>
                    <a:pt x="1346580" y="727153"/>
                  </a:lnTo>
                  <a:cubicBezTo>
                    <a:pt x="1346580" y="771775"/>
                    <a:pt x="1310407" y="807948"/>
                    <a:pt x="1265785" y="807948"/>
                  </a:cubicBezTo>
                  <a:lnTo>
                    <a:pt x="80795" y="807948"/>
                  </a:lnTo>
                  <a:cubicBezTo>
                    <a:pt x="36173" y="807948"/>
                    <a:pt x="0" y="771775"/>
                    <a:pt x="0" y="727153"/>
                  </a:cubicBezTo>
                  <a:lnTo>
                    <a:pt x="0" y="8079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44" tIns="92244" rIns="92244" bIns="9224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/>
                <a:t>Data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A4EB17E-FAF6-B6BB-BF66-5AF16387EBB6}"/>
                </a:ext>
              </a:extLst>
            </p:cNvPr>
            <p:cNvGrpSpPr/>
            <p:nvPr/>
          </p:nvGrpSpPr>
          <p:grpSpPr>
            <a:xfrm>
              <a:off x="5444523" y="2303899"/>
              <a:ext cx="357564" cy="305660"/>
              <a:chOff x="5466295" y="1955556"/>
              <a:chExt cx="357564" cy="305660"/>
            </a:xfrm>
          </p:grpSpPr>
          <p:sp>
            <p:nvSpPr>
              <p:cNvPr id="30" name="Right Arrow 29">
                <a:extLst>
                  <a:ext uri="{FF2B5EF4-FFF2-40B4-BE49-F238E27FC236}">
                    <a16:creationId xmlns:a16="http://schemas.microsoft.com/office/drawing/2014/main" id="{B47AEE50-AF58-C49A-76BF-BA851972A811}"/>
                  </a:ext>
                </a:extLst>
              </p:cNvPr>
              <p:cNvSpPr/>
              <p:nvPr/>
            </p:nvSpPr>
            <p:spPr>
              <a:xfrm rot="5400000">
                <a:off x="5492247" y="1929604"/>
                <a:ext cx="305660" cy="357564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Right Arrow 4">
                <a:extLst>
                  <a:ext uri="{FF2B5EF4-FFF2-40B4-BE49-F238E27FC236}">
                    <a16:creationId xmlns:a16="http://schemas.microsoft.com/office/drawing/2014/main" id="{94EF66D1-A43A-CAAF-2075-AA093419DF10}"/>
                  </a:ext>
                </a:extLst>
              </p:cNvPr>
              <p:cNvSpPr txBox="1"/>
              <p:nvPr/>
            </p:nvSpPr>
            <p:spPr>
              <a:xfrm rot="5400000">
                <a:off x="5538096" y="1955268"/>
                <a:ext cx="213962" cy="2145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1700" kern="120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C301FD6-7216-601F-1D2A-806CA3E480A6}"/>
                </a:ext>
              </a:extLst>
            </p:cNvPr>
            <p:cNvGrpSpPr/>
            <p:nvPr/>
          </p:nvGrpSpPr>
          <p:grpSpPr>
            <a:xfrm>
              <a:off x="5444520" y="3658341"/>
              <a:ext cx="357564" cy="305660"/>
              <a:chOff x="5466292" y="3309998"/>
              <a:chExt cx="357564" cy="305660"/>
            </a:xfrm>
          </p:grpSpPr>
          <p:sp>
            <p:nvSpPr>
              <p:cNvPr id="33" name="Right Arrow 32">
                <a:extLst>
                  <a:ext uri="{FF2B5EF4-FFF2-40B4-BE49-F238E27FC236}">
                    <a16:creationId xmlns:a16="http://schemas.microsoft.com/office/drawing/2014/main" id="{DA81815F-DBB0-44E0-3D37-041AE5067693}"/>
                  </a:ext>
                </a:extLst>
              </p:cNvPr>
              <p:cNvSpPr/>
              <p:nvPr/>
            </p:nvSpPr>
            <p:spPr>
              <a:xfrm rot="5400000">
                <a:off x="5492244" y="3284046"/>
                <a:ext cx="305660" cy="357564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Right Arrow 4">
                <a:extLst>
                  <a:ext uri="{FF2B5EF4-FFF2-40B4-BE49-F238E27FC236}">
                    <a16:creationId xmlns:a16="http://schemas.microsoft.com/office/drawing/2014/main" id="{B1DB0A6F-05CE-2D7C-5B0E-C0FAFD5072CD}"/>
                  </a:ext>
                </a:extLst>
              </p:cNvPr>
              <p:cNvSpPr txBox="1"/>
              <p:nvPr/>
            </p:nvSpPr>
            <p:spPr>
              <a:xfrm rot="5400000">
                <a:off x="5538093" y="3309710"/>
                <a:ext cx="213962" cy="2145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1700" kern="120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AECBF6F-09E3-46BB-2022-5B9B7C156EBC}"/>
                </a:ext>
              </a:extLst>
            </p:cNvPr>
            <p:cNvGrpSpPr/>
            <p:nvPr/>
          </p:nvGrpSpPr>
          <p:grpSpPr>
            <a:xfrm>
              <a:off x="6712278" y="5538069"/>
              <a:ext cx="305660" cy="357564"/>
              <a:chOff x="6734050" y="5189726"/>
              <a:chExt cx="305660" cy="357564"/>
            </a:xfrm>
          </p:grpSpPr>
          <p:sp>
            <p:nvSpPr>
              <p:cNvPr id="39" name="Right Arrow 38">
                <a:extLst>
                  <a:ext uri="{FF2B5EF4-FFF2-40B4-BE49-F238E27FC236}">
                    <a16:creationId xmlns:a16="http://schemas.microsoft.com/office/drawing/2014/main" id="{D14FA83C-F59A-399D-5D49-2ED8A5CEFD9D}"/>
                  </a:ext>
                </a:extLst>
              </p:cNvPr>
              <p:cNvSpPr/>
              <p:nvPr/>
            </p:nvSpPr>
            <p:spPr>
              <a:xfrm>
                <a:off x="6734050" y="5189726"/>
                <a:ext cx="305660" cy="357564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Right Arrow 4">
                <a:extLst>
                  <a:ext uri="{FF2B5EF4-FFF2-40B4-BE49-F238E27FC236}">
                    <a16:creationId xmlns:a16="http://schemas.microsoft.com/office/drawing/2014/main" id="{E36FE10B-7CE5-5F64-5D3A-A2734501145B}"/>
                  </a:ext>
                </a:extLst>
              </p:cNvPr>
              <p:cNvSpPr txBox="1"/>
              <p:nvPr/>
            </p:nvSpPr>
            <p:spPr>
              <a:xfrm>
                <a:off x="6734050" y="5261239"/>
                <a:ext cx="213962" cy="2145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1700" kern="120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122461C-03E7-A374-47F0-7AB22F09D2F1}"/>
                </a:ext>
              </a:extLst>
            </p:cNvPr>
            <p:cNvGrpSpPr/>
            <p:nvPr/>
          </p:nvGrpSpPr>
          <p:grpSpPr>
            <a:xfrm>
              <a:off x="4927743" y="2696606"/>
              <a:ext cx="1346580" cy="807948"/>
              <a:chOff x="4949515" y="2348263"/>
              <a:chExt cx="1346580" cy="807948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4E3F2DE7-B353-B32E-CE0D-EDCCAFA7C722}"/>
                  </a:ext>
                </a:extLst>
              </p:cNvPr>
              <p:cNvSpPr/>
              <p:nvPr/>
            </p:nvSpPr>
            <p:spPr>
              <a:xfrm>
                <a:off x="4949515" y="2348263"/>
                <a:ext cx="1346580" cy="807948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SE" dirty="0"/>
              </a:p>
            </p:txBody>
          </p:sp>
          <p:sp>
            <p:nvSpPr>
              <p:cNvPr id="43" name="Rounded Rectangle 4">
                <a:extLst>
                  <a:ext uri="{FF2B5EF4-FFF2-40B4-BE49-F238E27FC236}">
                    <a16:creationId xmlns:a16="http://schemas.microsoft.com/office/drawing/2014/main" id="{A6F686DD-730E-FB70-A7C1-F40D1C4DCAD5}"/>
                  </a:ext>
                </a:extLst>
              </p:cNvPr>
              <p:cNvSpPr txBox="1"/>
              <p:nvPr/>
            </p:nvSpPr>
            <p:spPr>
              <a:xfrm>
                <a:off x="4973179" y="2371927"/>
                <a:ext cx="1299252" cy="7606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800" kern="1200" dirty="0"/>
                  <a:t>TWITTER</a:t>
                </a:r>
              </a:p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dirty="0"/>
                  <a:t>API</a:t>
                </a:r>
                <a:endParaRPr lang="en-GB" sz="1800" kern="1200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0F7612D-D04C-BB3C-AACD-57640C00AA08}"/>
                </a:ext>
              </a:extLst>
            </p:cNvPr>
            <p:cNvGrpSpPr/>
            <p:nvPr/>
          </p:nvGrpSpPr>
          <p:grpSpPr>
            <a:xfrm>
              <a:off x="5034347" y="5312877"/>
              <a:ext cx="1346580" cy="807948"/>
              <a:chOff x="5056119" y="4964534"/>
              <a:chExt cx="1346580" cy="807948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1109E4F8-255B-11E8-C69C-FA77B4EE4764}"/>
                  </a:ext>
                </a:extLst>
              </p:cNvPr>
              <p:cNvSpPr/>
              <p:nvPr/>
            </p:nvSpPr>
            <p:spPr>
              <a:xfrm>
                <a:off x="5056119" y="4964534"/>
                <a:ext cx="1346580" cy="80794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9" name="Rounded Rectangle 4">
                <a:extLst>
                  <a:ext uri="{FF2B5EF4-FFF2-40B4-BE49-F238E27FC236}">
                    <a16:creationId xmlns:a16="http://schemas.microsoft.com/office/drawing/2014/main" id="{053F88D9-749B-B5C7-6D59-347E28932CE1}"/>
                  </a:ext>
                </a:extLst>
              </p:cNvPr>
              <p:cNvSpPr txBox="1"/>
              <p:nvPr/>
            </p:nvSpPr>
            <p:spPr>
              <a:xfrm>
                <a:off x="5079783" y="4988198"/>
                <a:ext cx="1299252" cy="7606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dirty="0" err="1"/>
                  <a:t>Dataframe</a:t>
                </a:r>
                <a:endParaRPr lang="en-GB" sz="1800" kern="1200" dirty="0"/>
              </a:p>
            </p:txBody>
          </p:sp>
        </p:grpSp>
        <p:sp>
          <p:nvSpPr>
            <p:cNvPr id="53" name="U-turn Arrow 52">
              <a:extLst>
                <a:ext uri="{FF2B5EF4-FFF2-40B4-BE49-F238E27FC236}">
                  <a16:creationId xmlns:a16="http://schemas.microsoft.com/office/drawing/2014/main" id="{6227C5E4-517C-1B1E-A51E-FBBB7601AEC7}"/>
                </a:ext>
              </a:extLst>
            </p:cNvPr>
            <p:cNvSpPr/>
            <p:nvPr/>
          </p:nvSpPr>
          <p:spPr>
            <a:xfrm rot="16200000">
              <a:off x="2141136" y="2841119"/>
              <a:ext cx="2745050" cy="561744"/>
            </a:xfrm>
            <a:prstGeom prst="uturnArrow">
              <a:avLst/>
            </a:prstGeom>
            <a:solidFill>
              <a:schemeClr val="accent4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26EA0E-D3D1-8E00-E159-353CC65BC0A0}"/>
                </a:ext>
              </a:extLst>
            </p:cNvPr>
            <p:cNvSpPr txBox="1"/>
            <p:nvPr/>
          </p:nvSpPr>
          <p:spPr>
            <a:xfrm>
              <a:off x="3161275" y="2303899"/>
              <a:ext cx="20682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E" sz="1400" dirty="0">
                  <a:solidFill>
                    <a:schemeClr val="bg1"/>
                  </a:solidFill>
                  <a:latin typeface="American Typewriter" panose="02090604020004020304" pitchFamily="18" charset="77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iteração</a:t>
              </a: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4CBC6567-289C-512F-FF75-96C545197A99}"/>
                </a:ext>
              </a:extLst>
            </p:cNvPr>
            <p:cNvSpPr/>
            <p:nvPr/>
          </p:nvSpPr>
          <p:spPr>
            <a:xfrm>
              <a:off x="4261384" y="4264363"/>
              <a:ext cx="553181" cy="440199"/>
            </a:xfrm>
            <a:custGeom>
              <a:avLst/>
              <a:gdLst>
                <a:gd name="connsiteX0" fmla="*/ 0 w 1346580"/>
                <a:gd name="connsiteY0" fmla="*/ 80795 h 807948"/>
                <a:gd name="connsiteX1" fmla="*/ 80795 w 1346580"/>
                <a:gd name="connsiteY1" fmla="*/ 0 h 807948"/>
                <a:gd name="connsiteX2" fmla="*/ 1265785 w 1346580"/>
                <a:gd name="connsiteY2" fmla="*/ 0 h 807948"/>
                <a:gd name="connsiteX3" fmla="*/ 1346580 w 1346580"/>
                <a:gd name="connsiteY3" fmla="*/ 80795 h 807948"/>
                <a:gd name="connsiteX4" fmla="*/ 1346580 w 1346580"/>
                <a:gd name="connsiteY4" fmla="*/ 727153 h 807948"/>
                <a:gd name="connsiteX5" fmla="*/ 1265785 w 1346580"/>
                <a:gd name="connsiteY5" fmla="*/ 807948 h 807948"/>
                <a:gd name="connsiteX6" fmla="*/ 80795 w 1346580"/>
                <a:gd name="connsiteY6" fmla="*/ 807948 h 807948"/>
                <a:gd name="connsiteX7" fmla="*/ 0 w 1346580"/>
                <a:gd name="connsiteY7" fmla="*/ 727153 h 807948"/>
                <a:gd name="connsiteX8" fmla="*/ 0 w 1346580"/>
                <a:gd name="connsiteY8" fmla="*/ 80795 h 80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6580" h="807948">
                  <a:moveTo>
                    <a:pt x="0" y="80795"/>
                  </a:moveTo>
                  <a:cubicBezTo>
                    <a:pt x="0" y="36173"/>
                    <a:pt x="36173" y="0"/>
                    <a:pt x="80795" y="0"/>
                  </a:cubicBezTo>
                  <a:lnTo>
                    <a:pt x="1265785" y="0"/>
                  </a:lnTo>
                  <a:cubicBezTo>
                    <a:pt x="1310407" y="0"/>
                    <a:pt x="1346580" y="36173"/>
                    <a:pt x="1346580" y="80795"/>
                  </a:cubicBezTo>
                  <a:lnTo>
                    <a:pt x="1346580" y="727153"/>
                  </a:lnTo>
                  <a:cubicBezTo>
                    <a:pt x="1346580" y="771775"/>
                    <a:pt x="1310407" y="807948"/>
                    <a:pt x="1265785" y="807948"/>
                  </a:cubicBezTo>
                  <a:lnTo>
                    <a:pt x="80795" y="807948"/>
                  </a:lnTo>
                  <a:cubicBezTo>
                    <a:pt x="36173" y="807948"/>
                    <a:pt x="0" y="771775"/>
                    <a:pt x="0" y="727153"/>
                  </a:cubicBezTo>
                  <a:lnTo>
                    <a:pt x="0" y="8079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44" tIns="92244" rIns="92244" bIns="9224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Res1</a:t>
              </a: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DF26C2FC-4073-CD07-1000-16954195EE57}"/>
                </a:ext>
              </a:extLst>
            </p:cNvPr>
            <p:cNvSpPr/>
            <p:nvPr/>
          </p:nvSpPr>
          <p:spPr>
            <a:xfrm>
              <a:off x="4962852" y="4264362"/>
              <a:ext cx="553181" cy="440199"/>
            </a:xfrm>
            <a:custGeom>
              <a:avLst/>
              <a:gdLst>
                <a:gd name="connsiteX0" fmla="*/ 0 w 1346580"/>
                <a:gd name="connsiteY0" fmla="*/ 80795 h 807948"/>
                <a:gd name="connsiteX1" fmla="*/ 80795 w 1346580"/>
                <a:gd name="connsiteY1" fmla="*/ 0 h 807948"/>
                <a:gd name="connsiteX2" fmla="*/ 1265785 w 1346580"/>
                <a:gd name="connsiteY2" fmla="*/ 0 h 807948"/>
                <a:gd name="connsiteX3" fmla="*/ 1346580 w 1346580"/>
                <a:gd name="connsiteY3" fmla="*/ 80795 h 807948"/>
                <a:gd name="connsiteX4" fmla="*/ 1346580 w 1346580"/>
                <a:gd name="connsiteY4" fmla="*/ 727153 h 807948"/>
                <a:gd name="connsiteX5" fmla="*/ 1265785 w 1346580"/>
                <a:gd name="connsiteY5" fmla="*/ 807948 h 807948"/>
                <a:gd name="connsiteX6" fmla="*/ 80795 w 1346580"/>
                <a:gd name="connsiteY6" fmla="*/ 807948 h 807948"/>
                <a:gd name="connsiteX7" fmla="*/ 0 w 1346580"/>
                <a:gd name="connsiteY7" fmla="*/ 727153 h 807948"/>
                <a:gd name="connsiteX8" fmla="*/ 0 w 1346580"/>
                <a:gd name="connsiteY8" fmla="*/ 80795 h 80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6580" h="807948">
                  <a:moveTo>
                    <a:pt x="0" y="80795"/>
                  </a:moveTo>
                  <a:cubicBezTo>
                    <a:pt x="0" y="36173"/>
                    <a:pt x="36173" y="0"/>
                    <a:pt x="80795" y="0"/>
                  </a:cubicBezTo>
                  <a:lnTo>
                    <a:pt x="1265785" y="0"/>
                  </a:lnTo>
                  <a:cubicBezTo>
                    <a:pt x="1310407" y="0"/>
                    <a:pt x="1346580" y="36173"/>
                    <a:pt x="1346580" y="80795"/>
                  </a:cubicBezTo>
                  <a:lnTo>
                    <a:pt x="1346580" y="727153"/>
                  </a:lnTo>
                  <a:cubicBezTo>
                    <a:pt x="1346580" y="771775"/>
                    <a:pt x="1310407" y="807948"/>
                    <a:pt x="1265785" y="807948"/>
                  </a:cubicBezTo>
                  <a:lnTo>
                    <a:pt x="80795" y="807948"/>
                  </a:lnTo>
                  <a:cubicBezTo>
                    <a:pt x="36173" y="807948"/>
                    <a:pt x="0" y="771775"/>
                    <a:pt x="0" y="727153"/>
                  </a:cubicBezTo>
                  <a:lnTo>
                    <a:pt x="0" y="8079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44" tIns="92244" rIns="92244" bIns="9224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Res2</a:t>
              </a: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55D8769-7B7E-8F0B-6E80-9DEF8EBEC58B}"/>
                </a:ext>
              </a:extLst>
            </p:cNvPr>
            <p:cNvSpPr/>
            <p:nvPr/>
          </p:nvSpPr>
          <p:spPr>
            <a:xfrm>
              <a:off x="5612416" y="4264362"/>
              <a:ext cx="553181" cy="440199"/>
            </a:xfrm>
            <a:custGeom>
              <a:avLst/>
              <a:gdLst>
                <a:gd name="connsiteX0" fmla="*/ 0 w 1346580"/>
                <a:gd name="connsiteY0" fmla="*/ 80795 h 807948"/>
                <a:gd name="connsiteX1" fmla="*/ 80795 w 1346580"/>
                <a:gd name="connsiteY1" fmla="*/ 0 h 807948"/>
                <a:gd name="connsiteX2" fmla="*/ 1265785 w 1346580"/>
                <a:gd name="connsiteY2" fmla="*/ 0 h 807948"/>
                <a:gd name="connsiteX3" fmla="*/ 1346580 w 1346580"/>
                <a:gd name="connsiteY3" fmla="*/ 80795 h 807948"/>
                <a:gd name="connsiteX4" fmla="*/ 1346580 w 1346580"/>
                <a:gd name="connsiteY4" fmla="*/ 727153 h 807948"/>
                <a:gd name="connsiteX5" fmla="*/ 1265785 w 1346580"/>
                <a:gd name="connsiteY5" fmla="*/ 807948 h 807948"/>
                <a:gd name="connsiteX6" fmla="*/ 80795 w 1346580"/>
                <a:gd name="connsiteY6" fmla="*/ 807948 h 807948"/>
                <a:gd name="connsiteX7" fmla="*/ 0 w 1346580"/>
                <a:gd name="connsiteY7" fmla="*/ 727153 h 807948"/>
                <a:gd name="connsiteX8" fmla="*/ 0 w 1346580"/>
                <a:gd name="connsiteY8" fmla="*/ 80795 h 80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6580" h="807948">
                  <a:moveTo>
                    <a:pt x="0" y="80795"/>
                  </a:moveTo>
                  <a:cubicBezTo>
                    <a:pt x="0" y="36173"/>
                    <a:pt x="36173" y="0"/>
                    <a:pt x="80795" y="0"/>
                  </a:cubicBezTo>
                  <a:lnTo>
                    <a:pt x="1265785" y="0"/>
                  </a:lnTo>
                  <a:cubicBezTo>
                    <a:pt x="1310407" y="0"/>
                    <a:pt x="1346580" y="36173"/>
                    <a:pt x="1346580" y="80795"/>
                  </a:cubicBezTo>
                  <a:lnTo>
                    <a:pt x="1346580" y="727153"/>
                  </a:lnTo>
                  <a:cubicBezTo>
                    <a:pt x="1346580" y="771775"/>
                    <a:pt x="1310407" y="807948"/>
                    <a:pt x="1265785" y="807948"/>
                  </a:cubicBezTo>
                  <a:lnTo>
                    <a:pt x="80795" y="807948"/>
                  </a:lnTo>
                  <a:cubicBezTo>
                    <a:pt x="36173" y="807948"/>
                    <a:pt x="0" y="771775"/>
                    <a:pt x="0" y="727153"/>
                  </a:cubicBezTo>
                  <a:lnTo>
                    <a:pt x="0" y="8079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44" tIns="92244" rIns="92244" bIns="9224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Res3</a:t>
              </a: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19CFED54-7AC5-FE7E-1506-63599A77307A}"/>
                </a:ext>
              </a:extLst>
            </p:cNvPr>
            <p:cNvSpPr/>
            <p:nvPr/>
          </p:nvSpPr>
          <p:spPr>
            <a:xfrm>
              <a:off x="6741347" y="4264361"/>
              <a:ext cx="553181" cy="440199"/>
            </a:xfrm>
            <a:custGeom>
              <a:avLst/>
              <a:gdLst>
                <a:gd name="connsiteX0" fmla="*/ 0 w 1346580"/>
                <a:gd name="connsiteY0" fmla="*/ 80795 h 807948"/>
                <a:gd name="connsiteX1" fmla="*/ 80795 w 1346580"/>
                <a:gd name="connsiteY1" fmla="*/ 0 h 807948"/>
                <a:gd name="connsiteX2" fmla="*/ 1265785 w 1346580"/>
                <a:gd name="connsiteY2" fmla="*/ 0 h 807948"/>
                <a:gd name="connsiteX3" fmla="*/ 1346580 w 1346580"/>
                <a:gd name="connsiteY3" fmla="*/ 80795 h 807948"/>
                <a:gd name="connsiteX4" fmla="*/ 1346580 w 1346580"/>
                <a:gd name="connsiteY4" fmla="*/ 727153 h 807948"/>
                <a:gd name="connsiteX5" fmla="*/ 1265785 w 1346580"/>
                <a:gd name="connsiteY5" fmla="*/ 807948 h 807948"/>
                <a:gd name="connsiteX6" fmla="*/ 80795 w 1346580"/>
                <a:gd name="connsiteY6" fmla="*/ 807948 h 807948"/>
                <a:gd name="connsiteX7" fmla="*/ 0 w 1346580"/>
                <a:gd name="connsiteY7" fmla="*/ 727153 h 807948"/>
                <a:gd name="connsiteX8" fmla="*/ 0 w 1346580"/>
                <a:gd name="connsiteY8" fmla="*/ 80795 h 80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6580" h="807948">
                  <a:moveTo>
                    <a:pt x="0" y="80795"/>
                  </a:moveTo>
                  <a:cubicBezTo>
                    <a:pt x="0" y="36173"/>
                    <a:pt x="36173" y="0"/>
                    <a:pt x="80795" y="0"/>
                  </a:cubicBezTo>
                  <a:lnTo>
                    <a:pt x="1265785" y="0"/>
                  </a:lnTo>
                  <a:cubicBezTo>
                    <a:pt x="1310407" y="0"/>
                    <a:pt x="1346580" y="36173"/>
                    <a:pt x="1346580" y="80795"/>
                  </a:cubicBezTo>
                  <a:lnTo>
                    <a:pt x="1346580" y="727153"/>
                  </a:lnTo>
                  <a:cubicBezTo>
                    <a:pt x="1346580" y="771775"/>
                    <a:pt x="1310407" y="807948"/>
                    <a:pt x="1265785" y="807948"/>
                  </a:cubicBezTo>
                  <a:lnTo>
                    <a:pt x="80795" y="807948"/>
                  </a:lnTo>
                  <a:cubicBezTo>
                    <a:pt x="36173" y="807948"/>
                    <a:pt x="0" y="771775"/>
                    <a:pt x="0" y="727153"/>
                  </a:cubicBezTo>
                  <a:lnTo>
                    <a:pt x="0" y="8079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44" tIns="92244" rIns="92244" bIns="9224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Res32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EC4A94-56BA-8ACA-98E1-7550AF80E3AE}"/>
                </a:ext>
              </a:extLst>
            </p:cNvPr>
            <p:cNvSpPr txBox="1"/>
            <p:nvPr/>
          </p:nvSpPr>
          <p:spPr>
            <a:xfrm>
              <a:off x="6215544" y="4316222"/>
              <a:ext cx="461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E" sz="2400" dirty="0"/>
                <a:t>…</a:t>
              </a:r>
            </a:p>
          </p:txBody>
        </p:sp>
        <p:sp>
          <p:nvSpPr>
            <p:cNvPr id="8" name="Snip Single Corner of Rectangle 7">
              <a:extLst>
                <a:ext uri="{FF2B5EF4-FFF2-40B4-BE49-F238E27FC236}">
                  <a16:creationId xmlns:a16="http://schemas.microsoft.com/office/drawing/2014/main" id="{63300972-342B-F53F-6603-C87184C4CE91}"/>
                </a:ext>
              </a:extLst>
            </p:cNvPr>
            <p:cNvSpPr/>
            <p:nvPr/>
          </p:nvSpPr>
          <p:spPr>
            <a:xfrm>
              <a:off x="7646056" y="2667450"/>
              <a:ext cx="1894115" cy="2260026"/>
            </a:xfrm>
            <a:prstGeom prst="snip1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DEE311-F732-C651-753D-ABB8259644F7}"/>
                </a:ext>
              </a:extLst>
            </p:cNvPr>
            <p:cNvSpPr txBox="1"/>
            <p:nvPr/>
          </p:nvSpPr>
          <p:spPr>
            <a:xfrm>
              <a:off x="7646056" y="2759148"/>
              <a:ext cx="1894115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</a:rPr>
                <a:t>"id"</a:t>
              </a:r>
            </a:p>
            <a:p>
              <a:r>
                <a:rPr lang="en-GB" sz="1600" dirty="0">
                  <a:solidFill>
                    <a:schemeClr val="bg1"/>
                  </a:solidFill>
                </a:rPr>
                <a:t>"text"</a:t>
              </a:r>
            </a:p>
            <a:p>
              <a:r>
                <a:rPr lang="en-GB" sz="1600" dirty="0">
                  <a:solidFill>
                    <a:schemeClr val="bg1"/>
                  </a:solidFill>
                </a:rPr>
                <a:t>"</a:t>
              </a:r>
              <a:r>
                <a:rPr lang="en-GB" sz="1600" dirty="0" err="1">
                  <a:solidFill>
                    <a:schemeClr val="bg1"/>
                  </a:solidFill>
                </a:rPr>
                <a:t>author_id</a:t>
              </a:r>
              <a:r>
                <a:rPr lang="en-GB" sz="1600" dirty="0">
                  <a:solidFill>
                    <a:schemeClr val="bg1"/>
                  </a:solidFill>
                </a:rPr>
                <a:t>"</a:t>
              </a:r>
            </a:p>
            <a:p>
              <a:r>
                <a:rPr lang="en-GB" sz="1600" dirty="0">
                  <a:solidFill>
                    <a:schemeClr val="bg1"/>
                  </a:solidFill>
                </a:rPr>
                <a:t>"</a:t>
              </a:r>
              <a:r>
                <a:rPr lang="en-GB" sz="1600" dirty="0" err="1">
                  <a:solidFill>
                    <a:schemeClr val="bg1"/>
                  </a:solidFill>
                </a:rPr>
                <a:t>conversation_id</a:t>
              </a:r>
              <a:r>
                <a:rPr lang="en-GB" sz="1600" dirty="0">
                  <a:solidFill>
                    <a:schemeClr val="bg1"/>
                  </a:solidFill>
                </a:rPr>
                <a:t>"</a:t>
              </a:r>
            </a:p>
            <a:p>
              <a:r>
                <a:rPr lang="en-GB" sz="1600" dirty="0">
                  <a:solidFill>
                    <a:schemeClr val="bg1"/>
                  </a:solidFill>
                </a:rPr>
                <a:t>"entities"</a:t>
              </a:r>
            </a:p>
            <a:p>
              <a:r>
                <a:rPr lang="en-GB" sz="1600" dirty="0">
                  <a:solidFill>
                    <a:schemeClr val="bg1"/>
                  </a:solidFill>
                </a:rPr>
                <a:t>"geo"</a:t>
              </a:r>
            </a:p>
            <a:p>
              <a:r>
                <a:rPr lang="en-GB" sz="1600" dirty="0">
                  <a:solidFill>
                    <a:schemeClr val="bg1"/>
                  </a:solidFill>
                </a:rPr>
                <a:t>"lang"</a:t>
              </a:r>
            </a:p>
            <a:p>
              <a:r>
                <a:rPr lang="en-GB" sz="1600" dirty="0">
                  <a:solidFill>
                    <a:schemeClr val="bg1"/>
                  </a:solidFill>
                </a:rPr>
                <a:t>"</a:t>
              </a:r>
              <a:r>
                <a:rPr lang="en-GB" sz="1600" dirty="0" err="1">
                  <a:solidFill>
                    <a:schemeClr val="bg1"/>
                  </a:solidFill>
                </a:rPr>
                <a:t>referenced_tweets</a:t>
              </a:r>
              <a:r>
                <a:rPr lang="en-GB" sz="1600" dirty="0">
                  <a:solidFill>
                    <a:schemeClr val="bg1"/>
                  </a:solidFill>
                </a:rPr>
                <a:t>"</a:t>
              </a:r>
              <a:endParaRPr lang="en-SE" sz="1600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 descr="Database outline">
              <a:extLst>
                <a:ext uri="{FF2B5EF4-FFF2-40B4-BE49-F238E27FC236}">
                  <a16:creationId xmlns:a16="http://schemas.microsoft.com/office/drawing/2014/main" id="{9B3E8071-2890-07DD-C8C4-886BDEC32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459" y="3070668"/>
              <a:ext cx="457200" cy="405310"/>
            </a:xfrm>
            <a:prstGeom prst="rect">
              <a:avLst/>
            </a:prstGeom>
          </p:spPr>
        </p:pic>
        <p:pic>
          <p:nvPicPr>
            <p:cNvPr id="16" name="Graphic 15" descr="Filter with solid fill">
              <a:extLst>
                <a:ext uri="{FF2B5EF4-FFF2-40B4-BE49-F238E27FC236}">
                  <a16:creationId xmlns:a16="http://schemas.microsoft.com/office/drawing/2014/main" id="{6249A2D7-5312-F31A-F621-FF574BE6D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9287" y="4767895"/>
              <a:ext cx="604192" cy="604192"/>
            </a:xfrm>
            <a:prstGeom prst="rect">
              <a:avLst/>
            </a:prstGeom>
          </p:spPr>
        </p:pic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9D42BFC-1105-797D-D1F6-B9A861129CBA}"/>
                </a:ext>
              </a:extLst>
            </p:cNvPr>
            <p:cNvGrpSpPr/>
            <p:nvPr/>
          </p:nvGrpSpPr>
          <p:grpSpPr>
            <a:xfrm>
              <a:off x="7257591" y="5312877"/>
              <a:ext cx="1346580" cy="807948"/>
              <a:chOff x="7279363" y="4964534"/>
              <a:chExt cx="1346580" cy="807948"/>
            </a:xfrm>
          </p:grpSpPr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6AA988AD-AE1C-8239-E1F4-7F8873F54D2C}"/>
                  </a:ext>
                </a:extLst>
              </p:cNvPr>
              <p:cNvSpPr/>
              <p:nvPr/>
            </p:nvSpPr>
            <p:spPr>
              <a:xfrm>
                <a:off x="7279363" y="4964534"/>
                <a:ext cx="1346580" cy="80794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Rounded Rectangle 4">
                <a:extLst>
                  <a:ext uri="{FF2B5EF4-FFF2-40B4-BE49-F238E27FC236}">
                    <a16:creationId xmlns:a16="http://schemas.microsoft.com/office/drawing/2014/main" id="{FC532FFC-C404-7360-D313-CFBD8463AE25}"/>
                  </a:ext>
                </a:extLst>
              </p:cNvPr>
              <p:cNvSpPr txBox="1"/>
              <p:nvPr/>
            </p:nvSpPr>
            <p:spPr>
              <a:xfrm>
                <a:off x="7303027" y="4988198"/>
                <a:ext cx="1299252" cy="7606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dirty="0"/>
                  <a:t>CSV</a:t>
                </a:r>
                <a:endParaRPr lang="en-GB" sz="1800" kern="1200" dirty="0"/>
              </a:p>
            </p:txBody>
          </p:sp>
        </p:grpSp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B5ADC9AB-397F-067A-4B4E-A12375D234CA}"/>
                </a:ext>
              </a:extLst>
            </p:cNvPr>
            <p:cNvSpPr/>
            <p:nvPr/>
          </p:nvSpPr>
          <p:spPr>
            <a:xfrm>
              <a:off x="7475973" y="2517861"/>
              <a:ext cx="224835" cy="2643652"/>
            </a:xfrm>
            <a:prstGeom prst="leftBracket">
              <a:avLst/>
            </a:prstGeom>
            <a:ln w="50800" cap="rnd"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14538 w 214538"/>
                        <a:gd name="connsiteY0" fmla="*/ 2264561 h 2264561"/>
                        <a:gd name="connsiteX1" fmla="*/ 0 w 214538"/>
                        <a:gd name="connsiteY1" fmla="*/ 2246684 h 2264561"/>
                        <a:gd name="connsiteX2" fmla="*/ 0 w 214538"/>
                        <a:gd name="connsiteY2" fmla="*/ 17877 h 2264561"/>
                        <a:gd name="connsiteX3" fmla="*/ 214538 w 214538"/>
                        <a:gd name="connsiteY3" fmla="*/ 0 h 2264561"/>
                        <a:gd name="connsiteX4" fmla="*/ 214538 w 214538"/>
                        <a:gd name="connsiteY4" fmla="*/ 2264561 h 2264561"/>
                        <a:gd name="connsiteX0" fmla="*/ 214538 w 214538"/>
                        <a:gd name="connsiteY0" fmla="*/ 2264561 h 2264561"/>
                        <a:gd name="connsiteX1" fmla="*/ 0 w 214538"/>
                        <a:gd name="connsiteY1" fmla="*/ 2246684 h 2264561"/>
                        <a:gd name="connsiteX2" fmla="*/ 0 w 214538"/>
                        <a:gd name="connsiteY2" fmla="*/ 17877 h 2264561"/>
                        <a:gd name="connsiteX3" fmla="*/ 214538 w 214538"/>
                        <a:gd name="connsiteY3" fmla="*/ 0 h 2264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4538" h="2264561" stroke="0" extrusionOk="0">
                          <a:moveTo>
                            <a:pt x="214538" y="2264561"/>
                          </a:moveTo>
                          <a:cubicBezTo>
                            <a:pt x="95119" y="2263986"/>
                            <a:pt x="-1835" y="2257246"/>
                            <a:pt x="0" y="2246684"/>
                          </a:cubicBezTo>
                          <a:cubicBezTo>
                            <a:pt x="132882" y="1697982"/>
                            <a:pt x="-84951" y="839180"/>
                            <a:pt x="0" y="17877"/>
                          </a:cubicBezTo>
                          <a:cubicBezTo>
                            <a:pt x="-8127" y="15941"/>
                            <a:pt x="94635" y="7832"/>
                            <a:pt x="214538" y="0"/>
                          </a:cubicBezTo>
                          <a:cubicBezTo>
                            <a:pt x="234725" y="1082023"/>
                            <a:pt x="367018" y="1746713"/>
                            <a:pt x="214538" y="2264561"/>
                          </a:cubicBezTo>
                          <a:close/>
                        </a:path>
                        <a:path w="214538" h="2264561" fill="none" extrusionOk="0">
                          <a:moveTo>
                            <a:pt x="214538" y="2264561"/>
                          </a:moveTo>
                          <a:cubicBezTo>
                            <a:pt x="97122" y="2264688"/>
                            <a:pt x="660" y="2255199"/>
                            <a:pt x="0" y="2246684"/>
                          </a:cubicBezTo>
                          <a:cubicBezTo>
                            <a:pt x="-87639" y="1308835"/>
                            <a:pt x="72679" y="902203"/>
                            <a:pt x="0" y="17877"/>
                          </a:cubicBezTo>
                          <a:cubicBezTo>
                            <a:pt x="-585" y="2421"/>
                            <a:pt x="90065" y="8320"/>
                            <a:pt x="214538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B328914-3455-68E3-4505-4B229EDBCBCD}"/>
                </a:ext>
              </a:extLst>
            </p:cNvPr>
            <p:cNvCxnSpPr>
              <a:cxnSpLocks/>
            </p:cNvCxnSpPr>
            <p:nvPr/>
          </p:nvCxnSpPr>
          <p:spPr>
            <a:xfrm>
              <a:off x="7308816" y="4525557"/>
              <a:ext cx="181445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774611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F9988"/>
      </a:accent1>
      <a:accent2>
        <a:srgbClr val="AFA077"/>
      </a:accent2>
      <a:accent3>
        <a:srgbClr val="A1A77E"/>
      </a:accent3>
      <a:accent4>
        <a:srgbClr val="8CAB74"/>
      </a:accent4>
      <a:accent5>
        <a:srgbClr val="82AC81"/>
      </a:accent5>
      <a:accent6>
        <a:srgbClr val="77AE8D"/>
      </a:accent6>
      <a:hlink>
        <a:srgbClr val="5E899E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5897</TotalTime>
  <Words>1006</Words>
  <Application>Microsoft Macintosh PowerPoint</Application>
  <PresentationFormat>Widescreen</PresentationFormat>
  <Paragraphs>149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American Typewriter</vt:lpstr>
      <vt:lpstr>Arial</vt:lpstr>
      <vt:lpstr>Calibri</vt:lpstr>
      <vt:lpstr>Tw Cen MT</vt:lpstr>
      <vt:lpstr>Twentieth Century</vt:lpstr>
      <vt:lpstr>GradientRiseVTI</vt:lpstr>
      <vt:lpstr>ONS: Análise de tópicos </vt:lpstr>
      <vt:lpstr>SUmário</vt:lpstr>
      <vt:lpstr>Resumo</vt:lpstr>
      <vt:lpstr>introdução</vt:lpstr>
      <vt:lpstr>introdução</vt:lpstr>
      <vt:lpstr>Metodologia</vt:lpstr>
      <vt:lpstr>METODOLOGIA</vt:lpstr>
      <vt:lpstr>Data collection</vt:lpstr>
      <vt:lpstr>Data collection</vt:lpstr>
      <vt:lpstr>Data wrangling</vt:lpstr>
      <vt:lpstr>Dataframe</vt:lpstr>
      <vt:lpstr>modelo</vt:lpstr>
      <vt:lpstr>resultados</vt:lpstr>
      <vt:lpstr>TÓPICOS ENCONTRADOS</vt:lpstr>
      <vt:lpstr>PowerPoint Presentation</vt:lpstr>
      <vt:lpstr>PowerPoint Presentation</vt:lpstr>
      <vt:lpstr>PowerPoint Presentation</vt:lpstr>
      <vt:lpstr>PowerPoint Presentation</vt:lpstr>
      <vt:lpstr>conclusão</vt:lpstr>
      <vt:lpstr>referências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ONS: Análise de tópicos </dc:title>
  <dc:creator>Danielle Pinho</dc:creator>
  <cp:lastModifiedBy>Danielle Pinho</cp:lastModifiedBy>
  <cp:revision>28</cp:revision>
  <dcterms:created xsi:type="dcterms:W3CDTF">2022-06-27T07:56:05Z</dcterms:created>
  <dcterms:modified xsi:type="dcterms:W3CDTF">2022-07-01T12:38:36Z</dcterms:modified>
</cp:coreProperties>
</file>