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esta lección, vamos a utilizar tres valores diferentes de resistencia:</a:t>
            </a:r>
          </a:p>
          <a:p>
            <a:pPr lvl="0"/>
            <a:r>
              <a:rPr/>
              <a:t>☒ 220 Ω</a:t>
            </a:r>
          </a:p>
          <a:p>
            <a:pPr lvl="0"/>
            <a:r>
              <a:rPr/>
              <a:t>☒ 1 kΩ</a:t>
            </a:r>
          </a:p>
          <a:p>
            <a:pPr lvl="0"/>
            <a:r>
              <a:rPr/>
              <a:t>☒ 10 kΩ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diferencias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Estas resistencias todas se ven iguales, excepto que tienen </a:t>
            </a:r>
            <a:r>
              <a:rPr b="1"/>
              <a:t>rayas de colores</a:t>
            </a:r>
            <a:r>
              <a:rPr/>
              <a:t> diferentes en ellos. Estas rayas decirte el valor de la resistencia.</a:t>
            </a:r>
          </a:p>
          <a:p>
            <a:pPr lvl="0" indent="0" marL="0">
              <a:buNone/>
            </a:pPr>
            <a:r>
              <a:rPr/>
              <a:t>El </a:t>
            </a:r>
            <a:r>
              <a:rPr b="1"/>
              <a:t>código</a:t>
            </a:r>
            <a:r>
              <a:rPr/>
              <a:t> de color resistor tiene tres franjas de colores y luego una banda de oro en un extremo.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identificación resistencia</a:t>
            </a:r>
          </a:p>
        </p:txBody>
      </p:sp>
      <p:pic>
        <p:nvPicPr>
          <p:cNvPr descr="media/image5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4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orientación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diferencia de los </a:t>
            </a:r>
            <a:r>
              <a:rPr b="1"/>
              <a:t>LED</a:t>
            </a:r>
            <a:r>
              <a:rPr/>
              <a:t>, resistencias no tienen un cable positivo y negativo. Se puede conectar de cualquier manera alrededor.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medición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desconocemos el valor de una resistencia, también podemos medir su valor utilizando un </a:t>
            </a:r>
            <a:r>
              <a:rPr>
                <a:latin typeface="Courier"/>
              </a:rPr>
              <a:t>multímetro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Conexión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Esquema</a:t>
            </a:r>
          </a:p>
        </p:txBody>
      </p:sp>
      <p:pic>
        <p:nvPicPr>
          <p:cNvPr descr="media/image5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4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 b="1"/>
              <a:t>placa de desarrollo</a:t>
            </a:r>
            <a:r>
              <a:rPr b="1">
                <a:latin typeface="Courier"/>
              </a:rPr>
              <a:t>Arduino</a:t>
            </a:r>
            <a:r>
              <a:rPr b="1"/>
              <a:t> UNO</a:t>
            </a:r>
            <a:r>
              <a:rPr/>
              <a:t> es una conveniente fuente de 5 voltios, que vamos a utilizar para alimentar el LED y la resistencia. No necesita hacer nada con su UNO, salvo que lo conecte un cable USB.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Simulación: ejemplo</a:t>
            </a:r>
          </a:p>
        </p:txBody>
      </p:sp>
      <p:pic>
        <p:nvPicPr>
          <p:cNvPr descr="media/image57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5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 b="1"/>
              <a:t>placa de desarrollo</a:t>
            </a:r>
            <a:r>
              <a:rPr b="1">
                <a:latin typeface="Courier"/>
              </a:rPr>
              <a:t>Arduino</a:t>
            </a:r>
            <a:r>
              <a:rPr b="1"/>
              <a:t> UNO</a:t>
            </a:r>
            <a:r>
              <a:rPr/>
              <a:t> es una conveniente fuente de 5 voltios, que vamos a utilizar para alimentar el LED y la resistencia. No necesita hacer nada con su UNO, salvo que lo conecte un cable USB.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 para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 la resistencia de </a:t>
            </a:r>
            <a:r>
              <a:rPr b="1"/>
              <a:t>220 Ω</a:t>
            </a:r>
            <a:r>
              <a:rPr/>
              <a:t> en su lugar, el LED debe ser bastante brillante.</a:t>
            </a:r>
          </a:p>
          <a:p>
            <a:pPr lvl="0"/>
            <a:r>
              <a:rPr/>
              <a:t>Si cambia la resistencia 220 Ω para la resistencia de </a:t>
            </a:r>
            <a:r>
              <a:rPr b="1"/>
              <a:t>1 kΩ</a:t>
            </a:r>
            <a:r>
              <a:rPr/>
              <a:t>, el LED aparecerá regulador un poco.</a:t>
            </a:r>
          </a:p>
          <a:p>
            <a:pPr lvl="0"/>
            <a:r>
              <a:rPr/>
              <a:t>Por último, con el resistor de </a:t>
            </a:r>
            <a:r>
              <a:rPr b="1"/>
              <a:t>10 kΩ</a:t>
            </a:r>
            <a:r>
              <a:rPr/>
              <a:t> en su lugar, el LED estará casi visible.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el momento, tienes 5V va a una pata de la resistencia, la otra pata de la resistencia va al lado positivo del LED y el otro lado del LED va a GND. Sin embargo, si nos mudamos la resistencia por lo que vino después el LED, como se muestra abajo, el LED seguirá la luz.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Construcción: foto de ejemplo</a:t>
            </a:r>
          </a:p>
        </p:txBody>
      </p:sp>
      <p:pic>
        <p:nvPicPr>
          <p:cNvPr descr="img/2022-12-05-16-15-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esta lección, usted aprenderá cómo cambiar el brillo de un LED usando diferentes valores de resistencia. Componente necesario:</a:t>
            </a:r>
          </a:p>
          <a:p>
            <a:pPr lvl="0" indent="0">
              <a:buNone/>
            </a:pPr>
            <a:r>
              <a:rPr>
                <a:latin typeface="Courier"/>
              </a:rPr>
              <a:t>- [x] (1) x Placa``Arduino`` UNO
- [x] 1 LED rojo de 5 mm
- [x] (1) x resistencia de 220 ohmios
- [x] (1) x resistencia de 1 k ohm
- [x] (1) x resistencia de ohmio 10 k
- [x] (2) x M M cables (cables de puente de macho a macho)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un 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LED es un gran indicador. Utilizan muy poca electricidad durará para siempre. En esta lección, usarás tal vez el más común de todos los LEDs: un LED de 5mm de color rojo. 5mm se refiere al diámetro del LED. Otros tamaños comunes son 3mm y 10mm.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se conecta?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Directamente no se puede conectar un LED a una batería o fuente de tensión porque:</a:t>
            </a:r>
          </a:p>
          <a:p>
            <a:pPr lvl="0" indent="-342900" marL="342900">
              <a:buAutoNum type="arabicParenR"/>
            </a:pPr>
            <a:r>
              <a:rPr/>
              <a:t>El LED tiene un positivo y un negativo llevar y no se encenderá si se coloca mal y debe utilizarse</a:t>
            </a:r>
          </a:p>
          <a:p>
            <a:pPr lvl="0" indent="-342900" marL="342900">
              <a:buAutoNum type="arabicParenR"/>
            </a:pPr>
            <a:r>
              <a:rPr/>
              <a:t>Un LED con una resistencia para limitar o ‘ahogar’ la cantidad de corriente que fluye a través de él; ¡de lo contrario, quemará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de LED</a:t>
            </a:r>
          </a:p>
        </p:txBody>
      </p:sp>
      <p:pic>
        <p:nvPicPr>
          <p:cNvPr descr="media/image53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4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Advertencia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no utilizas un resistencia con un LED, entonces se puede quemar casi de inmediato, como demasiada corriente fluirá a través, calienta y destruye al ‘cruce’ donde se produce la luz. Hay dos maneras de saber cual es el positivo del LED y que la negativa. En primer lugar, el positivo es más largo.</a:t>
            </a:r>
          </a:p>
          <a:p>
            <a:pPr lvl="0" indent="0" marL="0">
              <a:buNone/>
            </a:pPr>
            <a:r>
              <a:rPr/>
              <a:t>En segundo lugar, donde la pata del negativo entra en el cuerpo del LED, hay un borde plano para el caso del LED.</a:t>
            </a:r>
          </a:p>
          <a:p>
            <a:pPr lvl="0" indent="0" marL="0">
              <a:buNone/>
            </a:pPr>
            <a:r>
              <a:rPr/>
              <a:t>Si le sucede que tiene un LED que tiene un lado plano al lado del cable más largo, usted debe saber que la pata es el positivo.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su nombre lo indica, resistencias de resisten el flujo de electricidad. Cuanto mayor sea el valor de la resistencia, resiste más y la menos corriente fluirá a través de él. Vamos a usar esto para controlar Cuánta electricidad fluye a través del LED y por lo tanto, como claramente brilla.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ejemplo</a:t>
            </a:r>
          </a:p>
        </p:txBody>
      </p:sp>
      <p:pic>
        <p:nvPicPr>
          <p:cNvPr descr="media/image54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Resistencias: unidades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 b="1"/>
              <a:t>unidad</a:t>
            </a:r>
            <a:r>
              <a:rPr/>
              <a:t> de resistencia se denomina Ohm, que se abrevia generalmente a Ω la letra griega Omega. Porque un Ohm es un valor bajo de resistencia (no resiste mucho a todos), incluye los valores de resistencias en kΩ (1.000 Ω) y MΩ (1.000.000 Ω). Éstos se llaman kiloohmios y megaohmios.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2023-03-07T12:43:50Z</dcterms:created>
  <dcterms:modified xsi:type="dcterms:W3CDTF">2023-03-07T12:43:50Z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