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LED con botón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Arduino</a:t>
            </a:r>
            <a:br/>
            <a:br/>
          </a:p>
        </p:txBody>
      </p:sp>
      <p:sp>
        <p:nvSpPr>
          <p:cNvPr id="4" name="Date Placeholder 3"/>
          <p:cNvSpPr>
            <a:spLocks noGrp="1"/>
          </p:cNvSpPr>
          <p:nvPr>
            <p:ph idx="10" sz="half" type="dt"/>
          </p:nvPr>
        </p:nvSpPr>
        <p:spPr/>
        <p:txBody>
          <a:bodyPr/>
          <a:lstStyle/>
          <a:p>
            <a:pPr lvl="0" indent="0" marL="0">
              <a:buNone/>
            </a:pPr>
            <a:r>
              <a:rPr/>
              <a:t>07/03/2023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Las conexiones que vamos a tener que realizar son las siguientes:</a:t>
            </a:r>
          </a:p>
        </p:txBody>
      </p:sp>
      <p:pic>
        <p:nvPicPr>
          <p:cNvPr descr="media/image70.jpeg" id="0" name="Picture 1"/>
          <p:cNvPicPr>
            <a:picLocks noGrp="1" noChangeAspect="1"/>
          </p:cNvPicPr>
          <p:nvPr/>
        </p:nvPicPr>
        <p:blipFill>
          <a:blip r:embed="rId2"/>
          <a:stretch>
            <a:fillRect/>
          </a:stretch>
        </p:blipFill>
        <p:spPr bwMode="auto">
          <a:xfrm>
            <a:off x="3060700" y="1193800"/>
            <a:ext cx="3022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Aunque los cuerpos de los interruptores son cuadrados, los pasadores sobresalen de los lados opuestos del interruptor.</a:t>
            </a:r>
          </a:p>
          <a:p>
            <a:pPr lvl="0" indent="0" marL="0">
              <a:buNone/>
            </a:pPr>
            <a:r>
              <a:rPr/>
              <a:t>Esto significa que los pines sólo estarán lo suficientemente separados cuando se colocan correctamente en la placa de pruebas. Recuerde que el LED tiene que tener el cable negativo más corto a la izquierda.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Explicación del código</a:t>
            </a:r>
          </a:p>
        </p:txBody>
      </p:sp>
      <p:sp>
        <p:nvSpPr>
          <p:cNvPr id="3" name="Content Placeholder 2"/>
          <p:cNvSpPr>
            <a:spLocks noGrp="1"/>
          </p:cNvSpPr>
          <p:nvPr>
            <p:ph idx="1"/>
          </p:nvPr>
        </p:nvSpPr>
        <p:spPr/>
        <p:txBody>
          <a:bodyPr/>
          <a:lstStyle/>
          <a:p>
            <a:pPr lvl="0"/>
            <a:r>
              <a:rPr/>
              <a:t>Pulsando el botón izquierdo se encenderá el </a:t>
            </a:r>
            <a:r>
              <a:rPr b="1"/>
              <a:t>LED</a:t>
            </a:r>
            <a:r>
              <a:rPr/>
              <a:t>.</a:t>
            </a:r>
          </a:p>
          <a:p>
            <a:pPr lvl="0"/>
            <a:r>
              <a:rPr/>
              <a:t>Pulsando el botón derecho apagará.</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primera parte del proyecto define tres variables para las tres patas que se van a utilizar. El ‘ledPin’ es el pin de salida y ‘pinBotonA’ se refiere al interruptor más cerca de la parte superior de la placa y ‘buttonBpin’ para el otro interruptor.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función de </a:t>
            </a:r>
            <a:r>
              <a:rPr b="1"/>
              <a:t>setup</a:t>
            </a:r>
            <a:r>
              <a:rPr/>
              <a:t> define el ledPin como una salida normal, pero ahora tenemos las dos entradas para ocuparse.</a:t>
            </a:r>
          </a:p>
          <a:p>
            <a:pPr lvl="0" indent="0" marL="0">
              <a:buNone/>
            </a:pPr>
            <a:r>
              <a:rPr/>
              <a:t>En este caso, utilizamos el conjunto el pinMode ser </a:t>
            </a:r>
            <a:r>
              <a:rPr b="1"/>
              <a:t>INPUT_PULLUP</a:t>
            </a:r>
            <a:r>
              <a:rPr/>
              <a:t> como este:</a:t>
            </a:r>
          </a:p>
          <a:p>
            <a:pPr lvl="0"/>
            <a:r>
              <a:rPr/>
              <a:t>El modo pin de </a:t>
            </a:r>
            <a:r>
              <a:rPr b="1"/>
              <a:t>INPUT_PULLUP</a:t>
            </a:r>
            <a:r>
              <a:rPr/>
              <a:t> significa que el pin debe ser utilizado como una entrada, pero que si nada mas se conecta a la entrada, la entrada tendra el valor </a:t>
            </a:r>
            <a:r>
              <a:rPr b="1"/>
              <a:t>HIGH</a:t>
            </a:r>
            <a:r>
              <a:rPr/>
              <a:t>.</a:t>
            </a:r>
          </a:p>
          <a:p>
            <a:pPr lvl="0"/>
            <a:r>
              <a:rPr/>
              <a:t>En otras palabras, el valor predeterminado de la entrada es </a:t>
            </a:r>
            <a:r>
              <a:rPr b="1"/>
              <a:t>HIGH</a:t>
            </a:r>
            <a:r>
              <a:rPr/>
              <a:t>, a menos que se ponga a </a:t>
            </a:r>
            <a:r>
              <a:rPr b="1"/>
              <a:t>LOW</a:t>
            </a:r>
            <a:r>
              <a:rPr/>
              <a:t> al pulsar el botón.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Por esta razón los interruptores están conectados a tierra. Cuando un interruptor se presiona, se conecta la clavija de entrada a la tierra, para que ya no es alta.</a:t>
            </a:r>
          </a:p>
          <a:p>
            <a:pPr lvl="0" indent="0" marL="0">
              <a:buNone/>
            </a:pPr>
            <a:r>
              <a:rPr/>
              <a:t>Puesto que la entrada es normalmente alta y va sólo baja cuando se pulsa el botón, la lógica es un poco boca abajo. Nosotros nos encargaremos de esto en la </a:t>
            </a:r>
            <a:r>
              <a:rPr b="1"/>
              <a:t>función loop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 la </a:t>
            </a:r>
            <a:r>
              <a:rPr b="1"/>
              <a:t>función loop</a:t>
            </a:r>
            <a:r>
              <a:rPr/>
              <a:t> hay dos declaraciones de ‘si’. Uno para cada botón. Cada uno hace un ‘digitalRead’ en la entrada adecuada.</a:t>
            </a:r>
          </a:p>
          <a:p>
            <a:pPr lvl="0" indent="0" marL="0">
              <a:buNone/>
            </a:pPr>
            <a:r>
              <a:rPr/>
              <a:t>Recuerde que si se presiona el botón, la entrada correspondiente será baja, si el botón A es bajo, entonces </a:t>
            </a:r>
            <a:r>
              <a:rPr b="1"/>
              <a:t>digitalWrite</a:t>
            </a:r>
            <a:r>
              <a:rPr/>
              <a:t> pone el valor HIGH el PIN al que tenemos conectado el LED, y este se enciende.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 completo</a:t>
            </a:r>
          </a:p>
        </p:txBody>
      </p:sp>
      <p:sp>
        <p:nvSpPr>
          <p:cNvPr id="3" name="Content Placeholder 2"/>
          <p:cNvSpPr>
            <a:spLocks noGrp="1"/>
          </p:cNvSpPr>
          <p:nvPr>
            <p:ph idx="1"/>
          </p:nvPr>
        </p:nvSpPr>
        <p:spPr/>
        <p:txBody>
          <a:bodyPr/>
          <a:lstStyle/>
          <a:p>
            <a:pPr lvl="0" indent="0" marL="0">
              <a:buNone/>
            </a:pPr>
            <a:r>
              <a:rPr/>
              <a:t>```c linenums=“1” title=“pruebaBoton.ino” int ledPin = 5; //pin a que hemos conectado el LED int pinBotonA = 9; //pin al que hemos conectado el boton A int pinBotonB = 8; //pin al que hemos conectado el boton B</a:t>
            </a:r>
          </a:p>
          <a:p>
            <a:pPr lvl="0" indent="0" marL="0">
              <a:buNone/>
            </a:pPr>
            <a:r>
              <a:rPr/>
              <a:t>void setup() { pinMode(ledPin, OUTPUT); pinMode(pinBotonA, INPUT_PULLUP); pinMode(pinBotonB, INPUT_PULLUP); }</a:t>
            </a:r>
          </a:p>
          <a:p>
            <a:pPr lvl="0" indent="0" marL="0">
              <a:buNone/>
            </a:pPr>
            <a:r>
              <a:rPr/>
              <a:t>void loop() { if (digitalRead(pinBotonA) == LOW) { digitalWrite(ledPin, HIGH); } if (digitalRead(pinBotonB) == LOW) { digitalWrite(ledPin, LOW); }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Boton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En esta lección, aprenderemos a utilizar los botones con entradas digitales para encender y apagar un LED.</a:t>
            </a:r>
          </a:p>
          <a:p>
            <a:pPr lvl="0"/>
            <a:r>
              <a:rPr/>
              <a:t>Al presionar el primer botón se encenderá el LED</a:t>
            </a:r>
          </a:p>
          <a:p>
            <a:pPr lvl="0"/>
            <a:r>
              <a:rPr/>
              <a:t>Al pulsar el otro botón se apagará el LED.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Componentes</a:t>
            </a:r>
          </a:p>
        </p:txBody>
      </p:sp>
      <p:sp>
        <p:nvSpPr>
          <p:cNvPr id="4" name="Text Placeholder 3"/>
          <p:cNvSpPr>
            <a:spLocks noGrp="1"/>
          </p:cNvSpPr>
          <p:nvPr>
            <p:ph idx="2" sz="half" type="body"/>
          </p:nvPr>
        </p:nvSpPr>
        <p:spPr/>
        <p:txBody>
          <a:bodyPr/>
          <a:lstStyle/>
          <a:p>
            <a:pPr lvl="0" indent="0" marL="0">
              <a:buNone/>
            </a:pPr>
            <a:r>
              <a:rPr/>
              <a:t>Antes de comenzar necesitaremos los siguientes componentes: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cantidad</a:t>
                      </a:r>
                    </a:p>
                  </a:txBody>
                  <a:tcPr/>
                </a:tc>
                <a:tc>
                  <a:txBody>
                    <a:bodyPr/>
                    <a:lstStyle/>
                    <a:p>
                      <a:pPr lvl="0" indent="0" marL="0">
                        <a:buNone/>
                      </a:pPr>
                      <a:r>
                        <a:rPr/>
                        <a:t>componente</a:t>
                      </a:r>
                    </a:p>
                  </a:txBody>
                  <a:tcPr/>
                </a:tc>
              </a:tr>
              <a:tr h="0">
                <a:tc>
                  <a:txBody>
                    <a:bodyPr/>
                    <a:lstStyle/>
                    <a:p>
                      <a:pPr lvl="0" indent="0" marL="0">
                        <a:buNone/>
                      </a:pPr>
                      <a:r>
                        <a:rPr/>
                        <a:t>1</a:t>
                      </a:r>
                    </a:p>
                  </a:txBody>
                </a:tc>
                <a:tc>
                  <a:txBody>
                    <a:bodyPr/>
                    <a:lstStyle/>
                    <a:p>
                      <a:pPr lvl="0" indent="0" marL="0">
                        <a:buNone/>
                      </a:pPr>
                      <a:r>
                        <a:rPr/>
                        <a:t>Placa</a:t>
                      </a:r>
                      <a:r>
                        <a:rPr>
                          <a:latin typeface="Courier"/>
                        </a:rPr>
                        <a:t>Arduino</a:t>
                      </a:r>
                      <a:r>
                        <a:rPr/>
                        <a:t> UNO</a:t>
                      </a:r>
                    </a:p>
                  </a:txBody>
                </a:tc>
              </a:tr>
              <a:tr h="0">
                <a:tc>
                  <a:txBody>
                    <a:bodyPr/>
                    <a:lstStyle/>
                    <a:p>
                      <a:pPr lvl="0" indent="0" marL="0">
                        <a:buNone/>
                      </a:pPr>
                      <a:r>
                        <a:rPr/>
                        <a:t>1</a:t>
                      </a:r>
                    </a:p>
                  </a:txBody>
                </a:tc>
                <a:tc>
                  <a:txBody>
                    <a:bodyPr/>
                    <a:lstStyle/>
                    <a:p>
                      <a:pPr lvl="0" indent="0" marL="0">
                        <a:buNone/>
                      </a:pPr>
                      <a:r>
                        <a:rPr/>
                        <a:t>protoboard</a:t>
                      </a:r>
                    </a:p>
                  </a:txBody>
                </a:tc>
              </a:tr>
              <a:tr h="0">
                <a:tc>
                  <a:txBody>
                    <a:bodyPr/>
                    <a:lstStyle/>
                    <a:p>
                      <a:pPr lvl="0" indent="0" marL="0">
                        <a:buNone/>
                      </a:pPr>
                      <a:r>
                        <a:rPr/>
                        <a:t>1</a:t>
                      </a:r>
                    </a:p>
                  </a:txBody>
                </a:tc>
                <a:tc>
                  <a:txBody>
                    <a:bodyPr/>
                    <a:lstStyle/>
                    <a:p>
                      <a:pPr lvl="0" indent="0" marL="0">
                        <a:buNone/>
                      </a:pPr>
                      <a:r>
                        <a:rPr/>
                        <a:t>LED rojo</a:t>
                      </a:r>
                    </a:p>
                  </a:txBody>
                </a:tc>
              </a:tr>
              <a:tr h="0">
                <a:tc>
                  <a:txBody>
                    <a:bodyPr/>
                    <a:lstStyle/>
                    <a:p>
                      <a:pPr lvl="0" indent="0" marL="0">
                        <a:buNone/>
                      </a:pPr>
                      <a:r>
                        <a:rPr/>
                        <a:t>1</a:t>
                      </a:r>
                    </a:p>
                  </a:txBody>
                </a:tc>
                <a:tc>
                  <a:txBody>
                    <a:bodyPr/>
                    <a:lstStyle/>
                    <a:p>
                      <a:pPr lvl="0" indent="0" marL="0">
                        <a:buNone/>
                      </a:pPr>
                      <a:r>
                        <a:rPr/>
                        <a:t>resistencia de 220 ohmios</a:t>
                      </a:r>
                    </a:p>
                  </a:txBody>
                </a:tc>
              </a:tr>
              <a:tr h="0">
                <a:tc>
                  <a:txBody>
                    <a:bodyPr/>
                    <a:lstStyle/>
                    <a:p>
                      <a:pPr lvl="0" indent="0" marL="0">
                        <a:buNone/>
                      </a:pPr>
                      <a:r>
                        <a:rPr/>
                        <a:t>2</a:t>
                      </a:r>
                    </a:p>
                  </a:txBody>
                </a:tc>
                <a:tc>
                  <a:txBody>
                    <a:bodyPr/>
                    <a:lstStyle/>
                    <a:p>
                      <a:pPr lvl="0" indent="0" marL="0">
                        <a:buNone/>
                      </a:pPr>
                      <a:r>
                        <a:rPr/>
                        <a:t>interruptores</a:t>
                      </a:r>
                    </a:p>
                  </a:txBody>
                </a:tc>
              </a:tr>
              <a:tr h="0">
                <a:tc>
                  <a:txBody>
                    <a:bodyPr/>
                    <a:lstStyle/>
                    <a:p>
                      <a:pPr lvl="0" indent="0" marL="0">
                        <a:buNone/>
                      </a:pPr>
                      <a:r>
                        <a:rPr/>
                        <a:t>7</a:t>
                      </a:r>
                    </a:p>
                  </a:txBody>
                </a:tc>
                <a:tc>
                  <a:txBody>
                    <a:bodyPr/>
                    <a:lstStyle/>
                    <a:p>
                      <a:pPr lvl="0" indent="0" marL="0">
                        <a:buNone/>
                      </a:pPr>
                      <a:r>
                        <a:rPr/>
                        <a:t>cables jumper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Pulsadores</a:t>
            </a:r>
          </a:p>
          <a:p>
            <a:pPr lvl="0" indent="0" marL="0">
              <a:buNone/>
            </a:pPr>
            <a:r>
              <a:rPr/>
              <a:t>Los interruptores son componentes muy simples. Cuando pulse un botón, conectan dos contactos para que la electricidad fluya a través de ellos. Los interruptores de esta lección tienen </a:t>
            </a:r>
            <a:r>
              <a:rPr b="1"/>
              <a:t>cuatro conexiones</a:t>
            </a:r>
            <a:r>
              <a:rPr/>
              <a:t>, que pueden ser un poco confusas.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67.jpe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 realidad, hay realmente dos conexiones eléctricas. Dentro del paquete de interruptor, pins B y C se conectan entre sí, como son A y 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Esquema de conexión</a:t>
            </a:r>
          </a:p>
        </p:txBody>
      </p:sp>
      <p:pic>
        <p:nvPicPr>
          <p:cNvPr descr="media/image68.jpeg" id="0" name="Picture 1"/>
          <p:cNvPicPr>
            <a:picLocks noGrp="1" noChangeAspect="1"/>
          </p:cNvPicPr>
          <p:nvPr/>
        </p:nvPicPr>
        <p:blipFill>
          <a:blip r:embed="rId2"/>
          <a:stretch>
            <a:fillRect/>
          </a:stretch>
        </p:blipFill>
        <p:spPr bwMode="auto">
          <a:xfrm>
            <a:off x="2781300" y="1193800"/>
            <a:ext cx="3581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Diagrama de cableado</a:t>
            </a:r>
          </a:p>
        </p:txBody>
      </p:sp>
      <p:pic>
        <p:nvPicPr>
          <p:cNvPr descr="media/image69.jpeg" id="0" name="Picture 1"/>
          <p:cNvPicPr>
            <a:picLocks noGrp="1" noChangeAspect="1"/>
          </p:cNvPicPr>
          <p:nvPr/>
        </p:nvPicPr>
        <p:blipFill>
          <a:blip r:embed="rId2"/>
          <a:stretch>
            <a:fillRect/>
          </a:stretch>
        </p:blipFill>
        <p:spPr bwMode="auto">
          <a:xfrm>
            <a:off x="2616200" y="1193800"/>
            <a:ext cx="3924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LED con botón</dc:title>
  <dc:creator/>
  <cp:keywords/>
  <dcterms:created xsi:type="dcterms:W3CDTF">2023-03-07T13:01:07Z</dcterms:created>
  <dcterms:modified xsi:type="dcterms:W3CDTF">2023-03-07T13:01:07Z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07/03/2023</vt:lpwstr>
  </property>
  <property fmtid="{D5CDD505-2E9C-101B-9397-08002B2CF9AE}" pid="3" name="subtitle">
    <vt:lpwstr>Arduino</vt:lpwstr>
  </property>
</Properties>
</file>