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7" Type="http://schemas.openxmlformats.org/officeDocument/2006/relationships/viewProps" Target="viewProps.xml" /><Relationship Id="rId6" Type="http://schemas.openxmlformats.org/officeDocument/2006/relationships/presProps" Target="presProps.xml" /><Relationship Id="rId1" Type="http://schemas.openxmlformats.org/officeDocument/2006/relationships/slideMaster" Target="slideMasters/slideMaster1.xml" /><Relationship Id="rId9" Type="http://schemas.openxmlformats.org/officeDocument/2006/relationships/tableStyles" Target="tableStyles.xml" /><Relationship Id="rId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jp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5" Type="http://schemas.openxmlformats.org/officeDocument/2006/relationships/image" Target="../media/image5.jpg" /><Relationship Id="rId4" Type="http://schemas.openxmlformats.org/officeDocument/2006/relationships/image" Target="../media/image4.jpg" /><Relationship Id="rId3" Type="http://schemas.openxmlformats.org/officeDocument/2006/relationships/image" Target="../media/image3.jpg" /><Relationship Id="rId2" Type="http://schemas.openxmlformats.org/officeDocument/2006/relationships/image" Target="../media/image2.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Monitor serie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sp>
        <p:nvSpPr>
          <p:cNvPr id="3" name="Content Placeholder 2"/>
          <p:cNvSpPr>
            <a:spLocks noGrp="1"/>
          </p:cNvSpPr>
          <p:nvPr>
            <p:ph idx="1"/>
          </p:nvPr>
        </p:nvSpPr>
        <p:spPr/>
        <p:txBody>
          <a:bodyPr/>
          <a:lstStyle/>
          <a:p>
            <a:pPr lvl="0" indent="0" marL="0">
              <a:buNone/>
            </a:pPr>
            <a:r>
              <a:rPr/>
              <a:t>El Entorno de desarrollo integrado o </a:t>
            </a:r>
            <a:r>
              <a:rPr>
                <a:latin typeface="Courier"/>
              </a:rPr>
              <a:t>IDE</a:t>
            </a:r>
            <a:r>
              <a:rPr/>
              <a:t> de </a:t>
            </a:r>
            <a:r>
              <a:rPr b="1"/>
              <a:t>Arduino</a:t>
            </a:r>
            <a:r>
              <a:rPr/>
              <a:t> es el software de la plataforma</a:t>
            </a:r>
            <a:r>
              <a:rPr>
                <a:latin typeface="Courier"/>
              </a:rPr>
              <a:t>Arduino</a:t>
            </a:r>
            <a:r>
              <a:rPr/>
              <a:t>.</a:t>
            </a:r>
          </a:p>
          <a:p>
            <a:pPr lvl="0" indent="0" marL="0">
              <a:buNone/>
            </a:pPr>
            <a:r>
              <a:rPr/>
              <a:t>Incluye un </a:t>
            </a:r>
            <a:r>
              <a:rPr>
                <a:latin typeface="Courier"/>
              </a:rPr>
              <a:t>terminal</a:t>
            </a:r>
            <a:r>
              <a:rPr/>
              <a:t> de serie con el software llamado monitor serie.</a:t>
            </a:r>
          </a:p>
          <a:p>
            <a:pPr lvl="0" indent="0" marL="0">
              <a:buNone/>
            </a:pPr>
            <a:r>
              <a:rPr/>
              <a:t>El monitor serie nos permite comunicarnos con el arduino a través de una ventana y recibir datos de él.</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Realizar la conexión</a:t>
            </a:r>
          </a:p>
        </p:txBody>
      </p:sp>
      <p:sp>
        <p:nvSpPr>
          <p:cNvPr id="3" name="Content Placeholder 2"/>
          <p:cNvSpPr>
            <a:spLocks noGrp="1"/>
          </p:cNvSpPr>
          <p:nvPr>
            <p:ph idx="1" sz="half"/>
          </p:nvPr>
        </p:nvSpPr>
        <p:spPr/>
        <p:txBody>
          <a:bodyPr/>
          <a:lstStyle/>
          <a:p>
            <a:pPr lvl="0" indent="0" marL="0">
              <a:buNone/>
            </a:pPr>
            <a:r>
              <a:rPr/>
              <a:t>Monitor de serie viene con cualquier versión del IDE</a:t>
            </a:r>
            <a:r>
              <a:rPr>
                <a:latin typeface="Courier"/>
              </a:rPr>
              <a:t>Arduino</a:t>
            </a:r>
            <a:r>
              <a:rPr/>
              <a:t>. Para abrirlo, simplemente haga clic en el icono Serial Monitor.</a:t>
            </a:r>
          </a:p>
        </p:txBody>
      </p:sp>
      <p:pic>
        <p:nvPicPr>
          <p:cNvPr descr="media/image33.jpeg" id="0" name="Picture 1"/>
          <p:cNvPicPr>
            <a:picLocks noGrp="1" noChangeAspect="1"/>
          </p:cNvPicPr>
          <p:nvPr/>
        </p:nvPicPr>
        <p:blipFill>
          <a:blip r:embed="rId2"/>
          <a:stretch>
            <a:fillRect/>
          </a:stretch>
        </p:blipFill>
        <p:spPr bwMode="auto">
          <a:xfrm>
            <a:off x="5461000" y="1193800"/>
            <a:ext cx="2400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imagen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Elegir puerto</a:t>
            </a:r>
          </a:p>
        </p:txBody>
      </p:sp>
      <p:sp>
        <p:nvSpPr>
          <p:cNvPr id="3" name="Content Placeholder 2"/>
          <p:cNvSpPr>
            <a:spLocks noGrp="1"/>
          </p:cNvSpPr>
          <p:nvPr>
            <p:ph idx="1"/>
          </p:nvPr>
        </p:nvSpPr>
        <p:spPr/>
        <p:txBody>
          <a:bodyPr/>
          <a:lstStyle/>
          <a:p>
            <a:pPr lvl="0" indent="0" marL="0">
              <a:buNone/>
            </a:pPr>
            <a:r>
              <a:rPr/>
              <a:t>Seleccionar cuál de los puertos a abrir en el Monitor Serial es lo mismo que seleccionar un puerto para cargar código de</a:t>
            </a:r>
            <a:r>
              <a:rPr>
                <a:latin typeface="Courier"/>
              </a:rPr>
              <a:t>Arduino</a:t>
            </a:r>
            <a:r>
              <a:rPr/>
              <a:t>. Vaya a herramientas -&gt; Serial Port y seleccione el puerto correcto.</a:t>
            </a:r>
          </a:p>
          <a:p>
            <a:pPr lvl="0" indent="0" marL="0">
              <a:buNone/>
            </a:pPr>
            <a:r>
              <a:rPr/>
              <a:t>Consejos: Elegir el mismo puerto COM que tienes en el administrador de dispositivos.</a:t>
            </a:r>
          </a:p>
        </p:txBody>
      </p:sp>
      <p:pic>
        <p:nvPicPr>
          <p:cNvPr descr="media/image34.jpeg" id="0" name="Picture 1"/>
          <p:cNvPicPr>
            <a:picLocks noGrp="1" noChangeAspect="1"/>
          </p:cNvPicPr>
          <p:nvPr/>
        </p:nvPicPr>
        <p:blipFill>
          <a:blip r:embed="rId2"/>
          <a:stretch>
            <a:fillRect/>
          </a:stretch>
        </p:blipFill>
        <p:spPr bwMode="auto">
          <a:xfrm>
            <a:off x="2463800" y="1193800"/>
            <a:ext cx="42164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Una vez abierto, debería ver algo como esto:</a:t>
            </a:r>
          </a:p>
        </p:txBody>
      </p:sp>
      <p:pic>
        <p:nvPicPr>
          <p:cNvPr descr="media/image35.jpeg" id="0" name="Picture 1"/>
          <p:cNvPicPr>
            <a:picLocks noGrp="1" noChangeAspect="1"/>
          </p:cNvPicPr>
          <p:nvPr/>
        </p:nvPicPr>
        <p:blipFill>
          <a:blip r:embed="rId3"/>
          <a:stretch>
            <a:fillRect/>
          </a:stretch>
        </p:blipFill>
        <p:spPr bwMode="auto">
          <a:xfrm>
            <a:off x="2971800" y="1193800"/>
            <a:ext cx="3187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spcBef>
                <a:spcPts val="3000"/>
              </a:spcBef>
              <a:buNone/>
            </a:pPr>
            <a:r>
              <a:rPr b="1"/>
              <a:t>Configuración</a:t>
            </a:r>
          </a:p>
          <a:p>
            <a:pPr lvl="0" indent="0" marL="0">
              <a:buNone/>
            </a:pPr>
            <a:r>
              <a:rPr/>
              <a:t>El Monitor Serial ha limitado opciones, pero lo suficiente para manejar la mayoría de sus necesidades de comunicación serial. El primer ajuste que se puede modificar es la velocidad en baudios. Haga clic en la velocidad en baudios tasa lista desplegable para seleccionar la velocidad correcta. (9600 baudios)</a:t>
            </a:r>
          </a:p>
        </p:txBody>
      </p:sp>
      <p:pic>
        <p:nvPicPr>
          <p:cNvPr descr="media/image36.jpeg" id="0" name="Picture 1"/>
          <p:cNvPicPr>
            <a:picLocks noGrp="1" noChangeAspect="1"/>
          </p:cNvPicPr>
          <p:nvPr/>
        </p:nvPicPr>
        <p:blipFill>
          <a:blip r:embed="rId4"/>
          <a:stretch>
            <a:fillRect/>
          </a:stretch>
        </p:blipFill>
        <p:spPr bwMode="auto">
          <a:xfrm>
            <a:off x="2755900" y="1193800"/>
            <a:ext cx="3632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buNone/>
            </a:pPr>
            <a:r>
              <a:rPr/>
              <a:t>Por último, puede establecer el terminal desplazamiento automático o no marcando la casilla en la esquina inferior izquierda</a:t>
            </a:r>
          </a:p>
        </p:txBody>
      </p:sp>
      <p:pic>
        <p:nvPicPr>
          <p:cNvPr descr="media/image37.jpeg" id="0" name="Picture 1"/>
          <p:cNvPicPr>
            <a:picLocks noGrp="1" noChangeAspect="1"/>
          </p:cNvPicPr>
          <p:nvPr/>
        </p:nvPicPr>
        <p:blipFill>
          <a:blip r:embed="rId5"/>
          <a:stretch>
            <a:fillRect/>
          </a:stretch>
        </p:blipFill>
        <p:spPr bwMode="auto">
          <a:xfrm>
            <a:off x="1066800" y="1193800"/>
            <a:ext cx="70231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imagen</a:t>
            </a:r>
          </a:p>
        </p:txBody>
      </p:sp>
      <p:sp>
        <p:nvSpPr>
          <p:cNvPr id="3" name="Content Placeholder 2"/>
          <p:cNvSpPr>
            <a:spLocks noGrp="1"/>
          </p:cNvSpPr>
          <p:nvPr>
            <p:ph idx="1"/>
          </p:nvPr>
        </p:nvSpPr>
        <p:spPr/>
        <p:txBody>
          <a:bodyPr/>
          <a:lstStyle/>
          <a:p>
            <a:pPr lvl="0" indent="0" marL="0">
              <a:spcBef>
                <a:spcPts val="3000"/>
              </a:spcBef>
              <a:buNone/>
            </a:pPr>
            <a:r>
              <a:rPr b="1"/>
              <a:t>Pros</a:t>
            </a:r>
          </a:p>
          <a:p>
            <a:pPr lvl="0" indent="0" marL="0">
              <a:buNone/>
            </a:pPr>
            <a:r>
              <a:rPr/>
              <a:t>El Monitor Serial es una gran manera rápida y fácil para establecer una conexión en serie con el</a:t>
            </a:r>
            <a:r>
              <a:rPr>
                <a:latin typeface="Courier"/>
              </a:rPr>
              <a:t>Arduino</a:t>
            </a:r>
            <a:r>
              <a:rPr/>
              <a:t>. Si ya trabaja en el IDE de</a:t>
            </a:r>
            <a:r>
              <a:rPr>
                <a:latin typeface="Courier"/>
              </a:rPr>
              <a:t>Arduino</a:t>
            </a:r>
            <a:r>
              <a:rPr/>
              <a:t>, no hay realmente ninguna necesidad de abrir un terminal separado para Mostrar datos</a:t>
            </a:r>
          </a:p>
          <a:p>
            <a:pPr lvl="0" indent="0" marL="0">
              <a:spcBef>
                <a:spcPts val="3000"/>
              </a:spcBef>
              <a:buNone/>
            </a:pPr>
            <a:r>
              <a:rPr b="1"/>
              <a:t>Contras</a:t>
            </a:r>
          </a:p>
          <a:p>
            <a:pPr lvl="0" indent="0" marL="0">
              <a:buNone/>
            </a:pPr>
            <a:r>
              <a:rPr/>
              <a:t>La falta de valores deja mucho que desear en el Monitor Serial, y, para comunicaciones serie avanzadas, no puede hacer el truco.</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2023-03-07T12:04:16Z</dcterms:created>
  <dcterms:modified xsi:type="dcterms:W3CDTF">2023-03-07T12:04:16Z</dcterms:modified>
</cp:coreProperties>
</file>

<file path=docProps/custom.xml><?xml version="1.0" encoding="utf-8"?>
<Properties xmlns="http://schemas.openxmlformats.org/officeDocument/2006/custom-properties" xmlns:vt="http://schemas.openxmlformats.org/officeDocument/2006/docPropsVTypes"/>
</file>