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Protoboard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sp>
        <p:nvSpPr>
          <p:cNvPr id="3" name="Content Placeholder 2"/>
          <p:cNvSpPr>
            <a:spLocks noGrp="1"/>
          </p:cNvSpPr>
          <p:nvPr>
            <p:ph idx="1"/>
          </p:nvPr>
        </p:nvSpPr>
        <p:spPr/>
        <p:txBody>
          <a:bodyPr/>
          <a:lstStyle/>
          <a:p>
            <a:pPr lvl="0" indent="0" marL="0">
              <a:buNone/>
            </a:pPr>
            <a:r>
              <a:rPr/>
              <a:t>Un </a:t>
            </a:r>
            <a:r>
              <a:rPr b="1"/>
              <a:t>protoboard</a:t>
            </a:r>
            <a:r>
              <a:rPr/>
              <a:t> permite crear prototipos de circuitos de forma rápida, sin necesidad de soldar las conexiones. A continuación un ejemplo.</a:t>
            </a:r>
          </a:p>
        </p:txBody>
      </p:sp>
      <p:pic>
        <p:nvPicPr>
          <p:cNvPr descr="media/image52.jpeg" id="0" name="Picture 1"/>
          <p:cNvPicPr>
            <a:picLocks noGrp="1" noChangeAspect="1"/>
          </p:cNvPicPr>
          <p:nvPr/>
        </p:nvPicPr>
        <p:blipFill>
          <a:blip r:embed="rId2"/>
          <a:stretch>
            <a:fillRect/>
          </a:stretch>
        </p:blipFill>
        <p:spPr bwMode="auto">
          <a:xfrm>
            <a:off x="457200" y="1295400"/>
            <a:ext cx="8229600" cy="26797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Tipos</a:t>
            </a:r>
          </a:p>
        </p:txBody>
      </p:sp>
      <p:sp>
        <p:nvSpPr>
          <p:cNvPr id="3" name="Content Placeholder 2"/>
          <p:cNvSpPr>
            <a:spLocks noGrp="1"/>
          </p:cNvSpPr>
          <p:nvPr>
            <p:ph idx="1"/>
          </p:nvPr>
        </p:nvSpPr>
        <p:spPr/>
        <p:txBody>
          <a:bodyPr/>
          <a:lstStyle/>
          <a:p>
            <a:pPr lvl="0" indent="0" marL="0">
              <a:buNone/>
            </a:pPr>
            <a:r>
              <a:rPr/>
              <a:t>Las </a:t>
            </a:r>
            <a:r>
              <a:rPr b="1"/>
              <a:t>protoboard</a:t>
            </a:r>
            <a:r>
              <a:rPr/>
              <a:t> vienen en varios tamaños y configuraciones. La clase más simple es sólo una rejilla de agujeros en un bloque de plástico. En el interior son tiras de metal que proporcionan una conexión eléctrica entre los agujeros en las filas más cortas.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Conexión</a:t>
            </a:r>
          </a:p>
        </p:txBody>
      </p:sp>
      <p:pic>
        <p:nvPicPr>
          <p:cNvPr descr="img/2022-12-13-10-23-10.png" id="0" name="Picture 1"/>
          <p:cNvPicPr>
            <a:picLocks noGrp="1" noChangeAspect="1"/>
          </p:cNvPicPr>
          <p:nvPr/>
        </p:nvPicPr>
        <p:blipFill>
          <a:blip r:embed="rId2"/>
          <a:stretch>
            <a:fillRect/>
          </a:stretch>
        </p:blipFill>
        <p:spPr bwMode="auto">
          <a:xfrm>
            <a:off x="2362200" y="1193800"/>
            <a:ext cx="4419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Conectando las patillas de dos componentes diferentes de la </a:t>
            </a:r>
            <a:r>
              <a:rPr b="1"/>
              <a:t>misma fila</a:t>
            </a:r>
            <a:r>
              <a:rPr/>
              <a:t> quedan unidos eléctricamente.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Canales centrales</a:t>
            </a:r>
          </a:p>
        </p:txBody>
      </p:sp>
      <p:sp>
        <p:nvSpPr>
          <p:cNvPr id="3" name="Content Placeholder 2"/>
          <p:cNvSpPr>
            <a:spLocks noGrp="1"/>
          </p:cNvSpPr>
          <p:nvPr>
            <p:ph idx="1"/>
          </p:nvPr>
        </p:nvSpPr>
        <p:spPr/>
        <p:txBody>
          <a:bodyPr/>
          <a:lstStyle/>
          <a:p>
            <a:pPr lvl="0" indent="0" marL="0">
              <a:buNone/>
            </a:pPr>
            <a:r>
              <a:rPr/>
              <a:t>Los canales centrales indican que no están conectados ambos lados. Lo que significa, puede insertar un chip con las patillas a ambos lados del canal sin conectarlos juntos.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Tiras laterales</a:t>
            </a:r>
          </a:p>
        </p:txBody>
      </p:sp>
      <p:sp>
        <p:nvSpPr>
          <p:cNvPr id="3" name="Content Placeholder 2"/>
          <p:cNvSpPr>
            <a:spLocks noGrp="1"/>
          </p:cNvSpPr>
          <p:nvPr>
            <p:ph idx="1"/>
          </p:nvPr>
        </p:nvSpPr>
        <p:spPr/>
        <p:txBody>
          <a:bodyPr/>
          <a:lstStyle/>
          <a:p>
            <a:pPr lvl="0"/>
            <a:r>
              <a:rPr/>
              <a:t>Algunos </a:t>
            </a:r>
            <a:r>
              <a:rPr>
                <a:latin typeface="Courier"/>
              </a:rPr>
              <a:t>protoboards</a:t>
            </a:r>
            <a:r>
              <a:rPr/>
              <a:t> tienen dos tiras de agujeros que corre a lo largo de los bordes laterales del tablero.</a:t>
            </a:r>
          </a:p>
          <a:p>
            <a:pPr lvl="0"/>
            <a:r>
              <a:rPr/>
              <a:t>Estas tiras se denominan </a:t>
            </a:r>
            <a:r>
              <a:rPr>
                <a:latin typeface="Courier"/>
              </a:rPr>
              <a:t>carriles</a:t>
            </a:r>
            <a:r>
              <a:rPr/>
              <a:t> y le permiten alimentar a muchos componentes o puntos en el tablero.</a:t>
            </a:r>
          </a:p>
          <a:p>
            <a:pPr lvl="0"/>
            <a:r>
              <a:rPr/>
              <a:t>Proporcionan una manera para conectar una tensión común. Son generalmente en pares para + 5 voltios y tierra.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Desventajas</a:t>
            </a:r>
          </a:p>
        </p:txBody>
      </p:sp>
      <p:sp>
        <p:nvSpPr>
          <p:cNvPr id="3" name="Content Placeholder 2"/>
          <p:cNvSpPr>
            <a:spLocks noGrp="1"/>
          </p:cNvSpPr>
          <p:nvPr>
            <p:ph idx="1"/>
          </p:nvPr>
        </p:nvSpPr>
        <p:spPr/>
        <p:txBody>
          <a:bodyPr/>
          <a:lstStyle/>
          <a:p>
            <a:pPr lvl="0" indent="0" marL="0">
              <a:buNone/>
            </a:pPr>
            <a:r>
              <a:rPr/>
              <a:t>Si bien son protoboards para prototipos, tienen algunas limitaciones. Porque las conexiones son temporales y de acople, no son tan fiables como conexiones soldadas. Si tienes problemas intermitentes con un circuito, puede ser debido a una mala conexión en una protoboard.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2023-03-07T12:33:52Z</dcterms:created>
  <dcterms:modified xsi:type="dcterms:W3CDTF">2023-03-07T12:33:52Z</dcterms:modified>
</cp:coreProperties>
</file>

<file path=docProps/custom.xml><?xml version="1.0" encoding="utf-8"?>
<Properties xmlns="http://schemas.openxmlformats.org/officeDocument/2006/custom-properties" xmlns:vt="http://schemas.openxmlformats.org/officeDocument/2006/docPropsVTypes"/>
</file>