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Pandoc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Instalación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Podemos instalar </a:t>
            </a:r>
            <a:r>
              <a:rPr>
                <a:latin typeface="Courier"/>
              </a:rPr>
              <a:t>pandoc</a:t>
            </a:r>
            <a:r>
              <a:rPr/>
              <a:t> desde el cmd.</a:t>
            </a:r>
          </a:p>
          <a:p>
            <a:pPr lvl="0" indent="0">
              <a:buNone/>
            </a:pPr>
            <a:r>
              <a:rPr>
                <a:latin typeface="Courier"/>
              </a:rPr>
              <a:t>z:\&gt;winget install pandoc
El origen 'msstore' requiere que vea los siguientes contratos antes de usarlo.
Terms of Transaction: https://aka.ms/microsoft-store-terms-of-transaction
El origen requiere que la región geográfica de dos letras de la máquina actual se envíe al servicio back-end para que funcione correctamente (por ejemplo, "EE. UU.").
¿Está de acuerdo con todos los términos de los contratos de origen?
[Y] Sí  [N] No: y
Encontrado Pandoc [JohnMacFarlane.Pandoc] Versión 3.1.1
El propietario de esta aplicación le concede una licencia.
Microsoft no es responsable, ni tampoco concede ninguna licencia de paquetes de terceros.
Descargando https://github.com/jgm/pandoc/releases/download/3.1.1/pandoc-3.1.1-windows-x86_64.msi
  ██████████████████████████████  26.2 MB / 26.2 MB
El hash del instalador se verificó correctamente
Iniciando instalación de paquete...
Instalado correctamente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2023-03-07T11:46:30Z</dcterms:created>
  <dcterms:modified xsi:type="dcterms:W3CDTF">2023-03-07T11:46:30Z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