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180d6374f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180d6374f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180d6374f9_0_1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180d6374f9_0_1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80d6374f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80d6374f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11632a1b085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11632a1b085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1180d6374f9_0_2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1180d6374f9_0_2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1632a1b085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1632a1b085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9">
  <p:cSld name="AUTOLAYOUT_20">
    <p:bg>
      <p:bgPr>
        <a:solidFill>
          <a:srgbClr val="FFFFFF"/>
        </a:solidFill>
      </p:bgPr>
    </p:bg>
    <p:spTree>
      <p:nvGrpSpPr>
        <p:cNvPr id="50" name="Shape 50"/>
        <p:cNvGrpSpPr/>
        <p:nvPr/>
      </p:nvGrpSpPr>
      <p:grpSpPr>
        <a:xfrm>
          <a:off x="0" y="0"/>
          <a:ext cx="0" cy="0"/>
          <a:chOff x="0" y="0"/>
          <a:chExt cx="0" cy="0"/>
        </a:xfrm>
      </p:grpSpPr>
      <p:sp>
        <p:nvSpPr>
          <p:cNvPr id="51" name="Google Shape;51;p13"/>
          <p:cNvSpPr/>
          <p:nvPr/>
        </p:nvSpPr>
        <p:spPr>
          <a:xfrm>
            <a:off x="0" y="0"/>
            <a:ext cx="9144000" cy="5143500"/>
          </a:xfrm>
          <a:prstGeom prst="rect">
            <a:avLst/>
          </a:prstGeom>
          <a:solidFill>
            <a:srgbClr val="052A4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p:nvPr/>
        </p:nvSpPr>
        <p:spPr>
          <a:xfrm>
            <a:off x="480750" y="483125"/>
            <a:ext cx="752100" cy="752100"/>
          </a:xfrm>
          <a:prstGeom prst="rect">
            <a:avLst/>
          </a:prstGeom>
          <a:solidFill>
            <a:srgbClr val="F50057"/>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13"/>
          <p:cNvSpPr/>
          <p:nvPr/>
        </p:nvSpPr>
        <p:spPr>
          <a:xfrm>
            <a:off x="840117" y="838676"/>
            <a:ext cx="752100" cy="752100"/>
          </a:xfrm>
          <a:prstGeom prst="rect">
            <a:avLst/>
          </a:prstGeom>
          <a:solidFill>
            <a:srgbClr val="FFFFFF">
              <a:alpha val="7059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3"/>
          <p:cNvSpPr txBox="1"/>
          <p:nvPr>
            <p:ph type="ctrTitle"/>
          </p:nvPr>
        </p:nvSpPr>
        <p:spPr>
          <a:xfrm>
            <a:off x="2038350" y="647700"/>
            <a:ext cx="5994900" cy="30291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6000"/>
              <a:buNone/>
              <a:defRPr b="1" sz="6000">
                <a:solidFill>
                  <a:srgbClr val="FFFFFF"/>
                </a:solidFill>
              </a:defRPr>
            </a:lvl1pPr>
            <a:lvl2pPr lvl="1" algn="l">
              <a:lnSpc>
                <a:spcPct val="100000"/>
              </a:lnSpc>
              <a:spcBef>
                <a:spcPts val="0"/>
              </a:spcBef>
              <a:spcAft>
                <a:spcPts val="0"/>
              </a:spcAft>
              <a:buClr>
                <a:srgbClr val="FFFFFF"/>
              </a:buClr>
              <a:buSzPts val="6000"/>
              <a:buNone/>
              <a:defRPr b="1" sz="6000">
                <a:solidFill>
                  <a:srgbClr val="FFFFFF"/>
                </a:solidFill>
              </a:defRPr>
            </a:lvl2pPr>
            <a:lvl3pPr lvl="2" algn="l">
              <a:lnSpc>
                <a:spcPct val="100000"/>
              </a:lnSpc>
              <a:spcBef>
                <a:spcPts val="0"/>
              </a:spcBef>
              <a:spcAft>
                <a:spcPts val="0"/>
              </a:spcAft>
              <a:buClr>
                <a:srgbClr val="FFFFFF"/>
              </a:buClr>
              <a:buSzPts val="6000"/>
              <a:buNone/>
              <a:defRPr b="1" sz="6000">
                <a:solidFill>
                  <a:srgbClr val="FFFFFF"/>
                </a:solidFill>
              </a:defRPr>
            </a:lvl3pPr>
            <a:lvl4pPr lvl="3" algn="l">
              <a:lnSpc>
                <a:spcPct val="100000"/>
              </a:lnSpc>
              <a:spcBef>
                <a:spcPts val="0"/>
              </a:spcBef>
              <a:spcAft>
                <a:spcPts val="0"/>
              </a:spcAft>
              <a:buClr>
                <a:srgbClr val="FFFFFF"/>
              </a:buClr>
              <a:buSzPts val="6000"/>
              <a:buNone/>
              <a:defRPr b="1" sz="6000">
                <a:solidFill>
                  <a:srgbClr val="FFFFFF"/>
                </a:solidFill>
              </a:defRPr>
            </a:lvl4pPr>
            <a:lvl5pPr lvl="4" algn="l">
              <a:lnSpc>
                <a:spcPct val="100000"/>
              </a:lnSpc>
              <a:spcBef>
                <a:spcPts val="0"/>
              </a:spcBef>
              <a:spcAft>
                <a:spcPts val="0"/>
              </a:spcAft>
              <a:buClr>
                <a:srgbClr val="FFFFFF"/>
              </a:buClr>
              <a:buSzPts val="6000"/>
              <a:buNone/>
              <a:defRPr b="1" sz="6000">
                <a:solidFill>
                  <a:srgbClr val="FFFFFF"/>
                </a:solidFill>
              </a:defRPr>
            </a:lvl5pPr>
            <a:lvl6pPr lvl="5" algn="l">
              <a:lnSpc>
                <a:spcPct val="100000"/>
              </a:lnSpc>
              <a:spcBef>
                <a:spcPts val="0"/>
              </a:spcBef>
              <a:spcAft>
                <a:spcPts val="0"/>
              </a:spcAft>
              <a:buClr>
                <a:srgbClr val="FFFFFF"/>
              </a:buClr>
              <a:buSzPts val="6000"/>
              <a:buNone/>
              <a:defRPr b="1" sz="6000">
                <a:solidFill>
                  <a:srgbClr val="FFFFFF"/>
                </a:solidFill>
              </a:defRPr>
            </a:lvl6pPr>
            <a:lvl7pPr lvl="6" algn="l">
              <a:lnSpc>
                <a:spcPct val="100000"/>
              </a:lnSpc>
              <a:spcBef>
                <a:spcPts val="0"/>
              </a:spcBef>
              <a:spcAft>
                <a:spcPts val="0"/>
              </a:spcAft>
              <a:buClr>
                <a:srgbClr val="FFFFFF"/>
              </a:buClr>
              <a:buSzPts val="6000"/>
              <a:buNone/>
              <a:defRPr b="1" sz="6000">
                <a:solidFill>
                  <a:srgbClr val="FFFFFF"/>
                </a:solidFill>
              </a:defRPr>
            </a:lvl7pPr>
            <a:lvl8pPr lvl="7" algn="l">
              <a:lnSpc>
                <a:spcPct val="100000"/>
              </a:lnSpc>
              <a:spcBef>
                <a:spcPts val="0"/>
              </a:spcBef>
              <a:spcAft>
                <a:spcPts val="0"/>
              </a:spcAft>
              <a:buClr>
                <a:srgbClr val="FFFFFF"/>
              </a:buClr>
              <a:buSzPts val="6000"/>
              <a:buNone/>
              <a:defRPr b="1" sz="6000">
                <a:solidFill>
                  <a:srgbClr val="FFFFFF"/>
                </a:solidFill>
              </a:defRPr>
            </a:lvl8pPr>
            <a:lvl9pPr lvl="8" algn="l">
              <a:lnSpc>
                <a:spcPct val="100000"/>
              </a:lnSpc>
              <a:spcBef>
                <a:spcPts val="0"/>
              </a:spcBef>
              <a:spcAft>
                <a:spcPts val="0"/>
              </a:spcAft>
              <a:buClr>
                <a:srgbClr val="FFFFFF"/>
              </a:buClr>
              <a:buSzPts val="6000"/>
              <a:buNone/>
              <a:defRPr b="1" sz="6000">
                <a:solidFill>
                  <a:srgbClr val="FFFFFF"/>
                </a:solidFill>
              </a:defRPr>
            </a:lvl9pPr>
          </a:lstStyle>
          <a:p/>
        </p:txBody>
      </p:sp>
      <p:sp>
        <p:nvSpPr>
          <p:cNvPr id="55" name="Google Shape;55;p13"/>
          <p:cNvSpPr txBox="1"/>
          <p:nvPr>
            <p:ph idx="1" type="subTitle"/>
          </p:nvPr>
        </p:nvSpPr>
        <p:spPr>
          <a:xfrm>
            <a:off x="2038350" y="4024650"/>
            <a:ext cx="5696700" cy="550200"/>
          </a:xfrm>
          <a:prstGeom prst="rect">
            <a:avLst/>
          </a:prstGeom>
          <a:noFill/>
        </p:spPr>
        <p:txBody>
          <a:bodyPr anchorCtr="0" anchor="t" bIns="91425" lIns="91425" spcFirstLastPara="1" rIns="91425" wrap="square" tIns="91425">
            <a:normAutofit/>
          </a:bodyPr>
          <a:lstStyle>
            <a:lvl1pPr lvl="0" algn="l">
              <a:lnSpc>
                <a:spcPct val="100000"/>
              </a:lnSpc>
              <a:spcBef>
                <a:spcPts val="0"/>
              </a:spcBef>
              <a:spcAft>
                <a:spcPts val="0"/>
              </a:spcAft>
              <a:buClr>
                <a:srgbClr val="FFFFFF"/>
              </a:buClr>
              <a:buSzPts val="2000"/>
              <a:buNone/>
              <a:defRPr sz="2000">
                <a:solidFill>
                  <a:srgbClr val="FFFFFF"/>
                </a:solidFill>
              </a:defRPr>
            </a:lvl1pPr>
            <a:lvl2pPr lvl="1" algn="l">
              <a:lnSpc>
                <a:spcPct val="100000"/>
              </a:lnSpc>
              <a:spcBef>
                <a:spcPts val="0"/>
              </a:spcBef>
              <a:spcAft>
                <a:spcPts val="0"/>
              </a:spcAft>
              <a:buClr>
                <a:srgbClr val="FFFFFF"/>
              </a:buClr>
              <a:buSzPts val="2000"/>
              <a:buNone/>
              <a:defRPr sz="2000">
                <a:solidFill>
                  <a:srgbClr val="FFFFFF"/>
                </a:solidFill>
              </a:defRPr>
            </a:lvl2pPr>
            <a:lvl3pPr lvl="2" algn="l">
              <a:lnSpc>
                <a:spcPct val="100000"/>
              </a:lnSpc>
              <a:spcBef>
                <a:spcPts val="0"/>
              </a:spcBef>
              <a:spcAft>
                <a:spcPts val="0"/>
              </a:spcAft>
              <a:buClr>
                <a:srgbClr val="FFFFFF"/>
              </a:buClr>
              <a:buSzPts val="2000"/>
              <a:buNone/>
              <a:defRPr sz="2000">
                <a:solidFill>
                  <a:srgbClr val="FFFFFF"/>
                </a:solidFill>
              </a:defRPr>
            </a:lvl3pPr>
            <a:lvl4pPr lvl="3" algn="l">
              <a:lnSpc>
                <a:spcPct val="100000"/>
              </a:lnSpc>
              <a:spcBef>
                <a:spcPts val="0"/>
              </a:spcBef>
              <a:spcAft>
                <a:spcPts val="0"/>
              </a:spcAft>
              <a:buClr>
                <a:srgbClr val="FFFFFF"/>
              </a:buClr>
              <a:buSzPts val="2000"/>
              <a:buNone/>
              <a:defRPr sz="2000">
                <a:solidFill>
                  <a:srgbClr val="FFFFFF"/>
                </a:solidFill>
              </a:defRPr>
            </a:lvl4pPr>
            <a:lvl5pPr lvl="4" algn="l">
              <a:lnSpc>
                <a:spcPct val="100000"/>
              </a:lnSpc>
              <a:spcBef>
                <a:spcPts val="0"/>
              </a:spcBef>
              <a:spcAft>
                <a:spcPts val="0"/>
              </a:spcAft>
              <a:buClr>
                <a:srgbClr val="FFFFFF"/>
              </a:buClr>
              <a:buSzPts val="2000"/>
              <a:buNone/>
              <a:defRPr sz="2000">
                <a:solidFill>
                  <a:srgbClr val="FFFFFF"/>
                </a:solidFill>
              </a:defRPr>
            </a:lvl5pPr>
            <a:lvl6pPr lvl="5" algn="l">
              <a:lnSpc>
                <a:spcPct val="100000"/>
              </a:lnSpc>
              <a:spcBef>
                <a:spcPts val="0"/>
              </a:spcBef>
              <a:spcAft>
                <a:spcPts val="0"/>
              </a:spcAft>
              <a:buClr>
                <a:srgbClr val="FFFFFF"/>
              </a:buClr>
              <a:buSzPts val="2000"/>
              <a:buNone/>
              <a:defRPr sz="2000">
                <a:solidFill>
                  <a:srgbClr val="FFFFFF"/>
                </a:solidFill>
              </a:defRPr>
            </a:lvl6pPr>
            <a:lvl7pPr lvl="6" algn="l">
              <a:lnSpc>
                <a:spcPct val="100000"/>
              </a:lnSpc>
              <a:spcBef>
                <a:spcPts val="0"/>
              </a:spcBef>
              <a:spcAft>
                <a:spcPts val="0"/>
              </a:spcAft>
              <a:buClr>
                <a:srgbClr val="FFFFFF"/>
              </a:buClr>
              <a:buSzPts val="2000"/>
              <a:buNone/>
              <a:defRPr sz="2000">
                <a:solidFill>
                  <a:srgbClr val="FFFFFF"/>
                </a:solidFill>
              </a:defRPr>
            </a:lvl7pPr>
            <a:lvl8pPr lvl="7" algn="l">
              <a:lnSpc>
                <a:spcPct val="100000"/>
              </a:lnSpc>
              <a:spcBef>
                <a:spcPts val="0"/>
              </a:spcBef>
              <a:spcAft>
                <a:spcPts val="0"/>
              </a:spcAft>
              <a:buClr>
                <a:srgbClr val="FFFFFF"/>
              </a:buClr>
              <a:buSzPts val="2000"/>
              <a:buNone/>
              <a:defRPr sz="2000">
                <a:solidFill>
                  <a:srgbClr val="FFFFFF"/>
                </a:solidFill>
              </a:defRPr>
            </a:lvl8pPr>
            <a:lvl9pPr lvl="8" algn="l">
              <a:lnSpc>
                <a:spcPct val="100000"/>
              </a:lnSpc>
              <a:spcBef>
                <a:spcPts val="0"/>
              </a:spcBef>
              <a:spcAft>
                <a:spcPts val="0"/>
              </a:spcAft>
              <a:buClr>
                <a:srgbClr val="FFFFFF"/>
              </a:buClr>
              <a:buSzPts val="2000"/>
              <a:buNone/>
              <a:defRPr sz="2000">
                <a:solidFill>
                  <a:srgbClr val="FFFFFF"/>
                </a:solidFill>
              </a:defRPr>
            </a:lvl9pPr>
          </a:lstStyle>
          <a:p/>
        </p:txBody>
      </p:sp>
      <p:sp>
        <p:nvSpPr>
          <p:cNvPr id="56" name="Google Shape;56;p13"/>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algn="r">
              <a:lnSpc>
                <a:spcPct val="100000"/>
              </a:lnSpc>
              <a:spcAft>
                <a:spcPts val="0"/>
              </a:spcAft>
              <a:buNone/>
              <a:defRPr sz="1000">
                <a:solidFill>
                  <a:srgbClr val="FFFFFF"/>
                </a:solidFill>
              </a:defRPr>
            </a:lvl1pPr>
            <a:lvl2pPr lvl="1" algn="r">
              <a:lnSpc>
                <a:spcPct val="100000"/>
              </a:lnSpc>
              <a:spcAft>
                <a:spcPts val="0"/>
              </a:spcAft>
              <a:buNone/>
              <a:defRPr sz="1000">
                <a:solidFill>
                  <a:srgbClr val="FFFFFF"/>
                </a:solidFill>
              </a:defRPr>
            </a:lvl2pPr>
            <a:lvl3pPr lvl="2" algn="r">
              <a:lnSpc>
                <a:spcPct val="100000"/>
              </a:lnSpc>
              <a:spcAft>
                <a:spcPts val="0"/>
              </a:spcAft>
              <a:buNone/>
              <a:defRPr sz="1000">
                <a:solidFill>
                  <a:srgbClr val="FFFFFF"/>
                </a:solidFill>
              </a:defRPr>
            </a:lvl3pPr>
            <a:lvl4pPr lvl="3" algn="r">
              <a:lnSpc>
                <a:spcPct val="100000"/>
              </a:lnSpc>
              <a:spcAft>
                <a:spcPts val="0"/>
              </a:spcAft>
              <a:buNone/>
              <a:defRPr sz="1000">
                <a:solidFill>
                  <a:srgbClr val="FFFFFF"/>
                </a:solidFill>
              </a:defRPr>
            </a:lvl4pPr>
            <a:lvl5pPr lvl="4" algn="r">
              <a:lnSpc>
                <a:spcPct val="100000"/>
              </a:lnSpc>
              <a:spcAft>
                <a:spcPts val="0"/>
              </a:spcAft>
              <a:buNone/>
              <a:defRPr sz="1000">
                <a:solidFill>
                  <a:srgbClr val="FFFFFF"/>
                </a:solidFill>
              </a:defRPr>
            </a:lvl5pPr>
            <a:lvl6pPr lvl="5" algn="r">
              <a:lnSpc>
                <a:spcPct val="100000"/>
              </a:lnSpc>
              <a:spcAft>
                <a:spcPts val="0"/>
              </a:spcAft>
              <a:buNone/>
              <a:defRPr sz="1000">
                <a:solidFill>
                  <a:srgbClr val="FFFFFF"/>
                </a:solidFill>
              </a:defRPr>
            </a:lvl6pPr>
            <a:lvl7pPr lvl="6" algn="r">
              <a:lnSpc>
                <a:spcPct val="100000"/>
              </a:lnSpc>
              <a:spcAft>
                <a:spcPts val="0"/>
              </a:spcAft>
              <a:buNone/>
              <a:defRPr sz="1000">
                <a:solidFill>
                  <a:srgbClr val="FFFFFF"/>
                </a:solidFill>
              </a:defRPr>
            </a:lvl7pPr>
            <a:lvl8pPr lvl="7" algn="r">
              <a:lnSpc>
                <a:spcPct val="100000"/>
              </a:lnSpc>
              <a:spcAft>
                <a:spcPts val="0"/>
              </a:spcAft>
              <a:buNone/>
              <a:defRPr sz="1000">
                <a:solidFill>
                  <a:srgbClr val="FFFFFF"/>
                </a:solidFill>
              </a:defRPr>
            </a:lvl8pPr>
            <a:lvl9pPr lvl="8" algn="r">
              <a:lnSpc>
                <a:spcPct val="100000"/>
              </a:lnSpc>
              <a:spcAft>
                <a:spcPts val="0"/>
              </a:spcAft>
              <a:buNone/>
              <a:defRPr sz="1000">
                <a:solidFill>
                  <a:srgbClr val="FFFFFF"/>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seño personalizado 16">
  <p:cSld name="AUTOLAYOUT_16">
    <p:bg>
      <p:bgPr>
        <a:solidFill>
          <a:srgbClr val="FFFFFF"/>
        </a:solidFill>
      </p:bgPr>
    </p:bg>
    <p:spTree>
      <p:nvGrpSpPr>
        <p:cNvPr id="57" name="Shape 57"/>
        <p:cNvGrpSpPr/>
        <p:nvPr/>
      </p:nvGrpSpPr>
      <p:grpSpPr>
        <a:xfrm>
          <a:off x="0" y="0"/>
          <a:ext cx="0" cy="0"/>
          <a:chOff x="0" y="0"/>
          <a:chExt cx="0" cy="0"/>
        </a:xfrm>
      </p:grpSpPr>
      <p:sp>
        <p:nvSpPr>
          <p:cNvPr id="58" name="Google Shape;58;p14"/>
          <p:cNvSpPr/>
          <p:nvPr/>
        </p:nvSpPr>
        <p:spPr>
          <a:xfrm>
            <a:off x="0" y="0"/>
            <a:ext cx="9144000" cy="51435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14"/>
          <p:cNvSpPr/>
          <p:nvPr/>
        </p:nvSpPr>
        <p:spPr>
          <a:xfrm>
            <a:off x="0" y="0"/>
            <a:ext cx="3585000" cy="5143500"/>
          </a:xfrm>
          <a:prstGeom prst="rect">
            <a:avLst/>
          </a:prstGeom>
          <a:solidFill>
            <a:srgbClr val="21212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14"/>
          <p:cNvSpPr/>
          <p:nvPr/>
        </p:nvSpPr>
        <p:spPr>
          <a:xfrm>
            <a:off x="4108825" y="636500"/>
            <a:ext cx="1944900" cy="57900"/>
          </a:xfrm>
          <a:prstGeom prst="rect">
            <a:avLst/>
          </a:prstGeom>
          <a:solidFill>
            <a:srgbClr val="E0E0E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4"/>
          <p:cNvSpPr/>
          <p:nvPr/>
        </p:nvSpPr>
        <p:spPr>
          <a:xfrm>
            <a:off x="388425" y="636500"/>
            <a:ext cx="2789700" cy="579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4"/>
          <p:cNvSpPr txBox="1"/>
          <p:nvPr>
            <p:ph type="title"/>
          </p:nvPr>
        </p:nvSpPr>
        <p:spPr>
          <a:xfrm>
            <a:off x="308775" y="770525"/>
            <a:ext cx="2866800" cy="3753600"/>
          </a:xfrm>
          <a:prstGeom prst="rect">
            <a:avLst/>
          </a:prstGeom>
          <a:noFill/>
        </p:spPr>
        <p:txBody>
          <a:bodyPr anchorCtr="0" anchor="t" bIns="91425" lIns="91425" spcFirstLastPara="1" rIns="91425" wrap="square" tIns="91425">
            <a:normAutofit/>
          </a:bodyPr>
          <a:lstStyle>
            <a:lvl1pPr lvl="0" rtl="0" algn="l">
              <a:lnSpc>
                <a:spcPct val="100000"/>
              </a:lnSpc>
              <a:spcBef>
                <a:spcPts val="0"/>
              </a:spcBef>
              <a:spcAft>
                <a:spcPts val="0"/>
              </a:spcAft>
              <a:buClr>
                <a:srgbClr val="FFFFFF"/>
              </a:buClr>
              <a:buSzPts val="2800"/>
              <a:buNone/>
              <a:defRPr b="1" sz="2800">
                <a:solidFill>
                  <a:srgbClr val="FFFFFF"/>
                </a:solidFill>
              </a:defRPr>
            </a:lvl1pPr>
            <a:lvl2pPr lvl="1" rtl="0" algn="l">
              <a:lnSpc>
                <a:spcPct val="100000"/>
              </a:lnSpc>
              <a:spcBef>
                <a:spcPts val="0"/>
              </a:spcBef>
              <a:spcAft>
                <a:spcPts val="0"/>
              </a:spcAft>
              <a:buClr>
                <a:srgbClr val="FFFFFF"/>
              </a:buClr>
              <a:buSzPts val="2800"/>
              <a:buNone/>
              <a:defRPr b="1" sz="2800">
                <a:solidFill>
                  <a:srgbClr val="FFFFFF"/>
                </a:solidFill>
              </a:defRPr>
            </a:lvl2pPr>
            <a:lvl3pPr lvl="2" rtl="0" algn="l">
              <a:lnSpc>
                <a:spcPct val="100000"/>
              </a:lnSpc>
              <a:spcBef>
                <a:spcPts val="0"/>
              </a:spcBef>
              <a:spcAft>
                <a:spcPts val="0"/>
              </a:spcAft>
              <a:buClr>
                <a:srgbClr val="FFFFFF"/>
              </a:buClr>
              <a:buSzPts val="2800"/>
              <a:buNone/>
              <a:defRPr b="1" sz="2800">
                <a:solidFill>
                  <a:srgbClr val="FFFFFF"/>
                </a:solidFill>
              </a:defRPr>
            </a:lvl3pPr>
            <a:lvl4pPr lvl="3" rtl="0" algn="l">
              <a:lnSpc>
                <a:spcPct val="100000"/>
              </a:lnSpc>
              <a:spcBef>
                <a:spcPts val="0"/>
              </a:spcBef>
              <a:spcAft>
                <a:spcPts val="0"/>
              </a:spcAft>
              <a:buClr>
                <a:srgbClr val="FFFFFF"/>
              </a:buClr>
              <a:buSzPts val="2800"/>
              <a:buNone/>
              <a:defRPr b="1" sz="2800">
                <a:solidFill>
                  <a:srgbClr val="FFFFFF"/>
                </a:solidFill>
              </a:defRPr>
            </a:lvl4pPr>
            <a:lvl5pPr lvl="4" rtl="0" algn="l">
              <a:lnSpc>
                <a:spcPct val="100000"/>
              </a:lnSpc>
              <a:spcBef>
                <a:spcPts val="0"/>
              </a:spcBef>
              <a:spcAft>
                <a:spcPts val="0"/>
              </a:spcAft>
              <a:buClr>
                <a:srgbClr val="FFFFFF"/>
              </a:buClr>
              <a:buSzPts val="2800"/>
              <a:buNone/>
              <a:defRPr b="1" sz="2800">
                <a:solidFill>
                  <a:srgbClr val="FFFFFF"/>
                </a:solidFill>
              </a:defRPr>
            </a:lvl5pPr>
            <a:lvl6pPr lvl="5" rtl="0" algn="l">
              <a:lnSpc>
                <a:spcPct val="100000"/>
              </a:lnSpc>
              <a:spcBef>
                <a:spcPts val="0"/>
              </a:spcBef>
              <a:spcAft>
                <a:spcPts val="0"/>
              </a:spcAft>
              <a:buClr>
                <a:srgbClr val="FFFFFF"/>
              </a:buClr>
              <a:buSzPts val="2800"/>
              <a:buNone/>
              <a:defRPr b="1" sz="2800">
                <a:solidFill>
                  <a:srgbClr val="FFFFFF"/>
                </a:solidFill>
              </a:defRPr>
            </a:lvl6pPr>
            <a:lvl7pPr lvl="6" rtl="0" algn="l">
              <a:lnSpc>
                <a:spcPct val="100000"/>
              </a:lnSpc>
              <a:spcBef>
                <a:spcPts val="0"/>
              </a:spcBef>
              <a:spcAft>
                <a:spcPts val="0"/>
              </a:spcAft>
              <a:buClr>
                <a:srgbClr val="FFFFFF"/>
              </a:buClr>
              <a:buSzPts val="2800"/>
              <a:buNone/>
              <a:defRPr b="1" sz="2800">
                <a:solidFill>
                  <a:srgbClr val="FFFFFF"/>
                </a:solidFill>
              </a:defRPr>
            </a:lvl7pPr>
            <a:lvl8pPr lvl="7" rtl="0" algn="l">
              <a:lnSpc>
                <a:spcPct val="100000"/>
              </a:lnSpc>
              <a:spcBef>
                <a:spcPts val="0"/>
              </a:spcBef>
              <a:spcAft>
                <a:spcPts val="0"/>
              </a:spcAft>
              <a:buClr>
                <a:srgbClr val="FFFFFF"/>
              </a:buClr>
              <a:buSzPts val="2800"/>
              <a:buNone/>
              <a:defRPr b="1" sz="2800">
                <a:solidFill>
                  <a:srgbClr val="FFFFFF"/>
                </a:solidFill>
              </a:defRPr>
            </a:lvl8pPr>
            <a:lvl9pPr lvl="8" rtl="0" algn="l">
              <a:lnSpc>
                <a:spcPct val="100000"/>
              </a:lnSpc>
              <a:spcBef>
                <a:spcPts val="0"/>
              </a:spcBef>
              <a:spcAft>
                <a:spcPts val="0"/>
              </a:spcAft>
              <a:buClr>
                <a:srgbClr val="FFFFFF"/>
              </a:buClr>
              <a:buSzPts val="2800"/>
              <a:buNone/>
              <a:defRPr b="1" sz="2800">
                <a:solidFill>
                  <a:srgbClr val="FFFFFF"/>
                </a:solidFill>
              </a:defRPr>
            </a:lvl9pPr>
          </a:lstStyle>
          <a:p/>
        </p:txBody>
      </p:sp>
      <p:sp>
        <p:nvSpPr>
          <p:cNvPr id="63" name="Google Shape;63;p14"/>
          <p:cNvSpPr txBox="1"/>
          <p:nvPr>
            <p:ph idx="1" type="body"/>
          </p:nvPr>
        </p:nvSpPr>
        <p:spPr>
          <a:xfrm>
            <a:off x="4022850" y="770525"/>
            <a:ext cx="4919400" cy="3811800"/>
          </a:xfrm>
          <a:prstGeom prst="rect">
            <a:avLst/>
          </a:prstGeom>
          <a:noFill/>
        </p:spPr>
        <p:txBody>
          <a:bodyPr anchorCtr="0" anchor="t" bIns="91425" lIns="91425" spcFirstLastPara="1" rIns="91425" wrap="square" tIns="91425">
            <a:normAutofit/>
          </a:bodyPr>
          <a:lstStyle>
            <a:lvl1pPr indent="-317500" lvl="0" marL="457200" rtl="0" algn="l">
              <a:lnSpc>
                <a:spcPct val="115000"/>
              </a:lnSpc>
              <a:spcBef>
                <a:spcPts val="0"/>
              </a:spcBef>
              <a:spcAft>
                <a:spcPts val="0"/>
              </a:spcAft>
              <a:buClr>
                <a:srgbClr val="434343"/>
              </a:buClr>
              <a:buSzPts val="1400"/>
              <a:buChar char="●"/>
              <a:defRPr sz="1400">
                <a:solidFill>
                  <a:srgbClr val="434343"/>
                </a:solidFill>
              </a:defRPr>
            </a:lvl1pPr>
            <a:lvl2pPr indent="-304800" lvl="1" marL="914400" rtl="0" algn="l">
              <a:lnSpc>
                <a:spcPct val="115000"/>
              </a:lnSpc>
              <a:spcBef>
                <a:spcPts val="0"/>
              </a:spcBef>
              <a:spcAft>
                <a:spcPts val="0"/>
              </a:spcAft>
              <a:buClr>
                <a:srgbClr val="434343"/>
              </a:buClr>
              <a:buSzPts val="1200"/>
              <a:buChar char="○"/>
              <a:defRPr sz="1200">
                <a:solidFill>
                  <a:srgbClr val="434343"/>
                </a:solidFill>
              </a:defRPr>
            </a:lvl2pPr>
            <a:lvl3pPr indent="-304800" lvl="2" marL="1371600" rtl="0" algn="l">
              <a:lnSpc>
                <a:spcPct val="115000"/>
              </a:lnSpc>
              <a:spcBef>
                <a:spcPts val="0"/>
              </a:spcBef>
              <a:spcAft>
                <a:spcPts val="0"/>
              </a:spcAft>
              <a:buClr>
                <a:srgbClr val="434343"/>
              </a:buClr>
              <a:buSzPts val="1200"/>
              <a:buChar char="■"/>
              <a:defRPr sz="1200">
                <a:solidFill>
                  <a:srgbClr val="434343"/>
                </a:solidFill>
              </a:defRPr>
            </a:lvl3pPr>
            <a:lvl4pPr indent="-304800" lvl="3" marL="1828800" rtl="0" algn="l">
              <a:lnSpc>
                <a:spcPct val="115000"/>
              </a:lnSpc>
              <a:spcBef>
                <a:spcPts val="0"/>
              </a:spcBef>
              <a:spcAft>
                <a:spcPts val="0"/>
              </a:spcAft>
              <a:buClr>
                <a:srgbClr val="434343"/>
              </a:buClr>
              <a:buSzPts val="1200"/>
              <a:buChar char="●"/>
              <a:defRPr sz="1200">
                <a:solidFill>
                  <a:srgbClr val="434343"/>
                </a:solidFill>
              </a:defRPr>
            </a:lvl4pPr>
            <a:lvl5pPr indent="-304800" lvl="4" marL="2286000" rtl="0" algn="l">
              <a:lnSpc>
                <a:spcPct val="115000"/>
              </a:lnSpc>
              <a:spcBef>
                <a:spcPts val="0"/>
              </a:spcBef>
              <a:spcAft>
                <a:spcPts val="0"/>
              </a:spcAft>
              <a:buClr>
                <a:srgbClr val="434343"/>
              </a:buClr>
              <a:buSzPts val="1200"/>
              <a:buChar char="○"/>
              <a:defRPr sz="1200">
                <a:solidFill>
                  <a:srgbClr val="434343"/>
                </a:solidFill>
              </a:defRPr>
            </a:lvl5pPr>
            <a:lvl6pPr indent="-304800" lvl="5" marL="2743200" rtl="0" algn="l">
              <a:lnSpc>
                <a:spcPct val="115000"/>
              </a:lnSpc>
              <a:spcBef>
                <a:spcPts val="0"/>
              </a:spcBef>
              <a:spcAft>
                <a:spcPts val="0"/>
              </a:spcAft>
              <a:buClr>
                <a:srgbClr val="434343"/>
              </a:buClr>
              <a:buSzPts val="1200"/>
              <a:buChar char="■"/>
              <a:defRPr sz="1200">
                <a:solidFill>
                  <a:srgbClr val="434343"/>
                </a:solidFill>
              </a:defRPr>
            </a:lvl6pPr>
            <a:lvl7pPr indent="-304800" lvl="6" marL="3200400" rtl="0" algn="l">
              <a:lnSpc>
                <a:spcPct val="115000"/>
              </a:lnSpc>
              <a:spcBef>
                <a:spcPts val="0"/>
              </a:spcBef>
              <a:spcAft>
                <a:spcPts val="0"/>
              </a:spcAft>
              <a:buClr>
                <a:srgbClr val="434343"/>
              </a:buClr>
              <a:buSzPts val="1200"/>
              <a:buChar char="●"/>
              <a:defRPr sz="1200">
                <a:solidFill>
                  <a:srgbClr val="434343"/>
                </a:solidFill>
              </a:defRPr>
            </a:lvl7pPr>
            <a:lvl8pPr indent="-304800" lvl="7" marL="3657600" rtl="0" algn="l">
              <a:lnSpc>
                <a:spcPct val="115000"/>
              </a:lnSpc>
              <a:spcBef>
                <a:spcPts val="0"/>
              </a:spcBef>
              <a:spcAft>
                <a:spcPts val="0"/>
              </a:spcAft>
              <a:buClr>
                <a:srgbClr val="434343"/>
              </a:buClr>
              <a:buSzPts val="1200"/>
              <a:buChar char="○"/>
              <a:defRPr sz="1200">
                <a:solidFill>
                  <a:srgbClr val="434343"/>
                </a:solidFill>
              </a:defRPr>
            </a:lvl8pPr>
            <a:lvl9pPr indent="-304800" lvl="8" marL="4114800" rtl="0" algn="l">
              <a:lnSpc>
                <a:spcPct val="115000"/>
              </a:lnSpc>
              <a:spcBef>
                <a:spcPts val="0"/>
              </a:spcBef>
              <a:spcAft>
                <a:spcPts val="0"/>
              </a:spcAft>
              <a:buClr>
                <a:srgbClr val="434343"/>
              </a:buClr>
              <a:buSzPts val="1200"/>
              <a:buChar char="■"/>
              <a:defRPr sz="1200">
                <a:solidFill>
                  <a:srgbClr val="434343"/>
                </a:solidFill>
              </a:defRPr>
            </a:lvl9pPr>
          </a:lstStyle>
          <a:p/>
        </p:txBody>
      </p:sp>
      <p:sp>
        <p:nvSpPr>
          <p:cNvPr id="64" name="Google Shape;64;p14"/>
          <p:cNvSpPr txBox="1"/>
          <p:nvPr>
            <p:ph idx="12" type="sldNum"/>
          </p:nvPr>
        </p:nvSpPr>
        <p:spPr>
          <a:xfrm>
            <a:off x="8472458" y="4663217"/>
            <a:ext cx="548700" cy="393600"/>
          </a:xfrm>
          <a:prstGeom prst="rect">
            <a:avLst/>
          </a:prstGeom>
          <a:noFill/>
        </p:spPr>
        <p:txBody>
          <a:bodyPr anchorCtr="0" anchor="ctr" bIns="91425" lIns="91425" spcFirstLastPara="1" rIns="91425" wrap="square" tIns="91425">
            <a:normAutofit/>
          </a:bodyPr>
          <a:lstStyle>
            <a:lvl1pPr lvl="0" rtl="0" algn="r">
              <a:lnSpc>
                <a:spcPct val="100000"/>
              </a:lnSpc>
              <a:spcAft>
                <a:spcPts val="0"/>
              </a:spcAft>
              <a:buNone/>
              <a:defRPr sz="1000">
                <a:solidFill>
                  <a:srgbClr val="666666"/>
                </a:solidFill>
              </a:defRPr>
            </a:lvl1pPr>
            <a:lvl2pPr lvl="1" rtl="0" algn="r">
              <a:lnSpc>
                <a:spcPct val="100000"/>
              </a:lnSpc>
              <a:spcAft>
                <a:spcPts val="0"/>
              </a:spcAft>
              <a:buNone/>
              <a:defRPr sz="1000">
                <a:solidFill>
                  <a:srgbClr val="666666"/>
                </a:solidFill>
              </a:defRPr>
            </a:lvl2pPr>
            <a:lvl3pPr lvl="2" rtl="0" algn="r">
              <a:lnSpc>
                <a:spcPct val="100000"/>
              </a:lnSpc>
              <a:spcAft>
                <a:spcPts val="0"/>
              </a:spcAft>
              <a:buNone/>
              <a:defRPr sz="1000">
                <a:solidFill>
                  <a:srgbClr val="666666"/>
                </a:solidFill>
              </a:defRPr>
            </a:lvl3pPr>
            <a:lvl4pPr lvl="3" rtl="0" algn="r">
              <a:lnSpc>
                <a:spcPct val="100000"/>
              </a:lnSpc>
              <a:spcAft>
                <a:spcPts val="0"/>
              </a:spcAft>
              <a:buNone/>
              <a:defRPr sz="1000">
                <a:solidFill>
                  <a:srgbClr val="666666"/>
                </a:solidFill>
              </a:defRPr>
            </a:lvl4pPr>
            <a:lvl5pPr lvl="4" rtl="0" algn="r">
              <a:lnSpc>
                <a:spcPct val="100000"/>
              </a:lnSpc>
              <a:spcAft>
                <a:spcPts val="0"/>
              </a:spcAft>
              <a:buNone/>
              <a:defRPr sz="1000">
                <a:solidFill>
                  <a:srgbClr val="666666"/>
                </a:solidFill>
              </a:defRPr>
            </a:lvl5pPr>
            <a:lvl6pPr lvl="5" rtl="0" algn="r">
              <a:lnSpc>
                <a:spcPct val="100000"/>
              </a:lnSpc>
              <a:spcAft>
                <a:spcPts val="0"/>
              </a:spcAft>
              <a:buNone/>
              <a:defRPr sz="1000">
                <a:solidFill>
                  <a:srgbClr val="666666"/>
                </a:solidFill>
              </a:defRPr>
            </a:lvl6pPr>
            <a:lvl7pPr lvl="6" rtl="0" algn="r">
              <a:lnSpc>
                <a:spcPct val="100000"/>
              </a:lnSpc>
              <a:spcAft>
                <a:spcPts val="0"/>
              </a:spcAft>
              <a:buNone/>
              <a:defRPr sz="1000">
                <a:solidFill>
                  <a:srgbClr val="666666"/>
                </a:solidFill>
              </a:defRPr>
            </a:lvl7pPr>
            <a:lvl8pPr lvl="7" rtl="0" algn="r">
              <a:lnSpc>
                <a:spcPct val="100000"/>
              </a:lnSpc>
              <a:spcAft>
                <a:spcPts val="0"/>
              </a:spcAft>
              <a:buNone/>
              <a:defRPr sz="1000">
                <a:solidFill>
                  <a:srgbClr val="666666"/>
                </a:solidFill>
              </a:defRPr>
            </a:lvl8pPr>
            <a:lvl9pPr lvl="8" rtl="0" algn="r">
              <a:lnSpc>
                <a:spcPct val="100000"/>
              </a:lnSpc>
              <a:spcAft>
                <a:spcPts val="0"/>
              </a:spcAft>
              <a:buNone/>
              <a:defRPr sz="1000">
                <a:solidFill>
                  <a:srgbClr val="666666"/>
                </a:solidFill>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5"/>
          <p:cNvSpPr txBox="1"/>
          <p:nvPr>
            <p:ph type="ctrTitle"/>
          </p:nvPr>
        </p:nvSpPr>
        <p:spPr>
          <a:xfrm>
            <a:off x="2038350" y="647700"/>
            <a:ext cx="5994900" cy="3029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Firma digital</a:t>
            </a:r>
            <a:endParaRPr/>
          </a:p>
        </p:txBody>
      </p:sp>
      <p:sp>
        <p:nvSpPr>
          <p:cNvPr id="70" name="Google Shape;70;p15"/>
          <p:cNvSpPr txBox="1"/>
          <p:nvPr>
            <p:ph idx="1" type="subTitle"/>
          </p:nvPr>
        </p:nvSpPr>
        <p:spPr>
          <a:xfrm>
            <a:off x="2038350" y="4024650"/>
            <a:ext cx="5696700" cy="550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1" name="Google Shape;71;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6"/>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qué sirve la firma electrónica?</a:t>
            </a:r>
            <a:endParaRPr/>
          </a:p>
        </p:txBody>
      </p:sp>
      <p:sp>
        <p:nvSpPr>
          <p:cNvPr id="77" name="Google Shape;77;p16"/>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lang="es"/>
              <a:t>La firma digital viene a sustituir a la manuscrita en el mundo de la informática. </a:t>
            </a:r>
            <a:endParaRPr/>
          </a:p>
          <a:p>
            <a:pPr indent="-317500" lvl="0" marL="457200" rtl="0" algn="l">
              <a:spcBef>
                <a:spcPts val="0"/>
              </a:spcBef>
              <a:spcAft>
                <a:spcPts val="0"/>
              </a:spcAft>
              <a:buSzPts val="1400"/>
              <a:buChar char="●"/>
            </a:pPr>
            <a:r>
              <a:rPr lang="es"/>
              <a:t>Si firmamos de forma digital un documento, le estaremos dando </a:t>
            </a:r>
            <a:r>
              <a:rPr b="1" lang="es"/>
              <a:t>veracidad</a:t>
            </a:r>
            <a:endParaRPr b="1"/>
          </a:p>
          <a:p>
            <a:pPr indent="-317500" lvl="0" marL="457200" rtl="0" algn="l">
              <a:spcBef>
                <a:spcPts val="0"/>
              </a:spcBef>
              <a:spcAft>
                <a:spcPts val="0"/>
              </a:spcAft>
              <a:buSzPts val="1400"/>
              <a:buChar char="●"/>
            </a:pPr>
            <a:r>
              <a:rPr lang="es"/>
              <a:t>No podremos decir que no lo hemos firmado nosotros</a:t>
            </a:r>
            <a:endParaRPr/>
          </a:p>
          <a:p>
            <a:pPr indent="-317500" lvl="0" marL="457200" rtl="0" algn="l">
              <a:spcBef>
                <a:spcPts val="0"/>
              </a:spcBef>
              <a:spcAft>
                <a:spcPts val="0"/>
              </a:spcAft>
              <a:buSzPts val="1400"/>
              <a:buChar char="●"/>
            </a:pPr>
            <a:r>
              <a:rPr lang="es"/>
              <a:t>Seremos responsables de lo que en él se diga.</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78" name="Google Shape;78;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¿Para qué sirve la firma electrónica?</a:t>
            </a:r>
            <a:endParaRPr/>
          </a:p>
        </p:txBody>
      </p:sp>
      <p:sp>
        <p:nvSpPr>
          <p:cNvPr id="84" name="Google Shape;84;p17"/>
          <p:cNvSpPr txBox="1"/>
          <p:nvPr>
            <p:ph idx="1" type="body"/>
          </p:nvPr>
        </p:nvSpPr>
        <p:spPr>
          <a:xfrm>
            <a:off x="4022850" y="770525"/>
            <a:ext cx="4919400" cy="381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Una firma electrónica es un conjunto de datos electrónicos que:</a:t>
            </a:r>
            <a:endParaRPr/>
          </a:p>
          <a:p>
            <a:pPr indent="-317500" lvl="0" marL="457200" rtl="0" algn="l">
              <a:spcBef>
                <a:spcPts val="1600"/>
              </a:spcBef>
              <a:spcAft>
                <a:spcPts val="0"/>
              </a:spcAft>
              <a:buSzPts val="1400"/>
              <a:buChar char="●"/>
            </a:pPr>
            <a:r>
              <a:rPr lang="es"/>
              <a:t>Se adjuntan a un documento electrónico determinado</a:t>
            </a:r>
            <a:endParaRPr/>
          </a:p>
          <a:p>
            <a:pPr indent="-317500" lvl="0" marL="457200" rtl="0" algn="l">
              <a:spcBef>
                <a:spcPts val="0"/>
              </a:spcBef>
              <a:spcAft>
                <a:spcPts val="0"/>
              </a:spcAft>
              <a:buSzPts val="1400"/>
              <a:buChar char="●"/>
            </a:pPr>
            <a:r>
              <a:rPr lang="es"/>
              <a:t>Identifican al firmante de manera inequívoca</a:t>
            </a:r>
            <a:endParaRPr/>
          </a:p>
          <a:p>
            <a:pPr indent="-317500" lvl="0" marL="457200" rtl="0" algn="l">
              <a:spcBef>
                <a:spcPts val="0"/>
              </a:spcBef>
              <a:spcAft>
                <a:spcPts val="0"/>
              </a:spcAft>
              <a:buSzPts val="1400"/>
              <a:buChar char="●"/>
            </a:pPr>
            <a:r>
              <a:rPr lang="es"/>
              <a:t>Certifican la integridad del documento</a:t>
            </a:r>
            <a:endParaRPr/>
          </a:p>
          <a:p>
            <a:pPr indent="-317500" lvl="0" marL="457200" rtl="0" algn="l">
              <a:spcBef>
                <a:spcPts val="0"/>
              </a:spcBef>
              <a:spcAft>
                <a:spcPts val="0"/>
              </a:spcAft>
              <a:buSzPts val="1400"/>
              <a:buChar char="●"/>
            </a:pPr>
            <a:r>
              <a:rPr lang="es"/>
              <a:t>Aseguran que el firmante no puede repudiar lo firmado.</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85" name="Google Shape;85;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Mecanismo</a:t>
            </a:r>
            <a:endParaRPr/>
          </a:p>
        </p:txBody>
      </p:sp>
      <p:sp>
        <p:nvSpPr>
          <p:cNvPr id="91" name="Google Shape;91;p18"/>
          <p:cNvSpPr txBox="1"/>
          <p:nvPr>
            <p:ph idx="1" type="body"/>
          </p:nvPr>
        </p:nvSpPr>
        <p:spPr>
          <a:xfrm>
            <a:off x="4022850" y="770525"/>
            <a:ext cx="4919400" cy="3811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s"/>
              <a:t>La descripción del mecanismo de firma electrónica es el siguiente:</a:t>
            </a:r>
            <a:endParaRPr/>
          </a:p>
          <a:p>
            <a:pPr indent="-310832" lvl="0" marL="457200" rtl="0" algn="l">
              <a:spcBef>
                <a:spcPts val="1600"/>
              </a:spcBef>
              <a:spcAft>
                <a:spcPts val="0"/>
              </a:spcAft>
              <a:buSzPct val="100000"/>
              <a:buChar char="●"/>
            </a:pPr>
            <a:r>
              <a:rPr lang="es"/>
              <a:t>Se calcula un valor resumen del documento, utilizando algún algoritmo como el </a:t>
            </a:r>
            <a:r>
              <a:rPr b="1" lang="es"/>
              <a:t>SHA</a:t>
            </a:r>
            <a:r>
              <a:rPr lang="es"/>
              <a:t>.</a:t>
            </a:r>
            <a:endParaRPr/>
          </a:p>
          <a:p>
            <a:pPr indent="-310832" lvl="0" marL="457200" rtl="0" algn="l">
              <a:spcBef>
                <a:spcPts val="0"/>
              </a:spcBef>
              <a:spcAft>
                <a:spcPts val="0"/>
              </a:spcAft>
              <a:buSzPct val="100000"/>
              <a:buChar char="●"/>
            </a:pPr>
            <a:r>
              <a:rPr lang="es"/>
              <a:t>Este valor resumen se cifra utilizando la clave privada de nuestra pareja de claves pública-privada. Esto permite asegurar que la única persona que ha podido firmar el documento soy yo, el único que conoce la clave privada).</a:t>
            </a:r>
            <a:endParaRPr/>
          </a:p>
          <a:p>
            <a:pPr indent="-310832" lvl="0" marL="457200" rtl="0" algn="l">
              <a:spcBef>
                <a:spcPts val="0"/>
              </a:spcBef>
              <a:spcAft>
                <a:spcPts val="0"/>
              </a:spcAft>
              <a:buSzPct val="100000"/>
              <a:buChar char="●"/>
            </a:pPr>
            <a:r>
              <a:rPr lang="es"/>
              <a:t>El resultado de este valor es lo que se conoce como firma digital del documento.</a:t>
            </a:r>
            <a:endParaRPr/>
          </a:p>
          <a:p>
            <a:pPr indent="0" lvl="0" marL="0" rtl="0" algn="l">
              <a:spcBef>
                <a:spcPts val="16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92" name="Google Shape;9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pic>
        <p:nvPicPr>
          <p:cNvPr id="97" name="Google Shape;97;p19"/>
          <p:cNvPicPr preferRelativeResize="0"/>
          <p:nvPr/>
        </p:nvPicPr>
        <p:blipFill>
          <a:blip r:embed="rId3">
            <a:alphaModFix/>
          </a:blip>
          <a:stretch>
            <a:fillRect/>
          </a:stretch>
        </p:blipFill>
        <p:spPr>
          <a:xfrm>
            <a:off x="95250" y="319088"/>
            <a:ext cx="8953500" cy="4505325"/>
          </a:xfrm>
          <a:prstGeom prst="rect">
            <a:avLst/>
          </a:prstGeom>
          <a:noFill/>
          <a:ln>
            <a:noFill/>
          </a:ln>
        </p:spPr>
      </p:pic>
      <p:sp>
        <p:nvSpPr>
          <p:cNvPr id="98" name="Google Shape;98;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0"/>
          <p:cNvSpPr txBox="1"/>
          <p:nvPr>
            <p:ph type="title"/>
          </p:nvPr>
        </p:nvSpPr>
        <p:spPr>
          <a:xfrm>
            <a:off x="308775" y="770525"/>
            <a:ext cx="2866800" cy="3753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s"/>
              <a:t>Sellado en el tiempo</a:t>
            </a:r>
            <a:endParaRPr/>
          </a:p>
        </p:txBody>
      </p:sp>
      <p:sp>
        <p:nvSpPr>
          <p:cNvPr id="104" name="Google Shape;104;p20"/>
          <p:cNvSpPr txBox="1"/>
          <p:nvPr>
            <p:ph idx="1" type="body"/>
          </p:nvPr>
        </p:nvSpPr>
        <p:spPr>
          <a:xfrm>
            <a:off x="4022850" y="770525"/>
            <a:ext cx="4919400" cy="3811800"/>
          </a:xfrm>
          <a:prstGeom prst="rect">
            <a:avLst/>
          </a:prstGeom>
        </p:spPr>
        <p:txBody>
          <a:bodyPr anchorCtr="0" anchor="t" bIns="91425" lIns="91425" spcFirstLastPara="1" rIns="91425" wrap="square" tIns="91425">
            <a:normAutofit lnSpcReduction="10000"/>
          </a:bodyPr>
          <a:lstStyle/>
          <a:p>
            <a:pPr indent="-317500" lvl="0" marL="457200" rtl="0" algn="l">
              <a:spcBef>
                <a:spcPts val="1200"/>
              </a:spcBef>
              <a:spcAft>
                <a:spcPts val="0"/>
              </a:spcAft>
              <a:buSzPts val="1400"/>
              <a:buChar char="●"/>
            </a:pPr>
            <a:r>
              <a:rPr lang="es" sz="1800">
                <a:solidFill>
                  <a:schemeClr val="dk2"/>
                </a:solidFill>
              </a:rPr>
              <a:t>Una de las características más útiles que puede ir asociada a la firma electrónica es lo que se conoce como "sellado en el tiempo". Se trata de un método para probar que un conjunto de datos (en este caso, la firma que se ha realizado) existió en un momento determinado (fecha y hora).</a:t>
            </a:r>
            <a:endParaRPr/>
          </a:p>
          <a:p>
            <a:pPr indent="0" lvl="0" marL="0" rtl="0" algn="l">
              <a:spcBef>
                <a:spcPts val="1200"/>
              </a:spcBef>
              <a:spcAft>
                <a:spcPts val="0"/>
              </a:spcAft>
              <a:buNone/>
            </a:pPr>
            <a:r>
              <a:t/>
            </a:r>
            <a:endParaRPr/>
          </a:p>
          <a:p>
            <a:pPr indent="0" lvl="0" marL="0" rtl="0" algn="l">
              <a:spcBef>
                <a:spcPts val="1600"/>
              </a:spcBef>
              <a:spcAft>
                <a:spcPts val="0"/>
              </a:spcAft>
              <a:buNone/>
            </a:pPr>
            <a:r>
              <a:t/>
            </a:r>
            <a:endParaRPr/>
          </a:p>
          <a:p>
            <a:pPr indent="0" lvl="0" marL="0" rtl="0" algn="l">
              <a:spcBef>
                <a:spcPts val="1600"/>
              </a:spcBef>
              <a:spcAft>
                <a:spcPts val="1600"/>
              </a:spcAft>
              <a:buNone/>
            </a:pPr>
            <a:r>
              <a:t/>
            </a:r>
            <a:endParaRPr/>
          </a:p>
        </p:txBody>
      </p:sp>
      <p:sp>
        <p:nvSpPr>
          <p:cNvPr id="105" name="Google Shape;105;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11" name="Google Shape;111;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2" name="Google Shape;112;p21"/>
          <p:cNvPicPr preferRelativeResize="0"/>
          <p:nvPr/>
        </p:nvPicPr>
        <p:blipFill>
          <a:blip r:embed="rId3">
            <a:alphaModFix/>
          </a:blip>
          <a:stretch>
            <a:fillRect/>
          </a:stretch>
        </p:blipFill>
        <p:spPr>
          <a:xfrm>
            <a:off x="95250" y="42863"/>
            <a:ext cx="8953500" cy="5057775"/>
          </a:xfrm>
          <a:prstGeom prst="rect">
            <a:avLst/>
          </a:prstGeom>
          <a:noFill/>
          <a:ln>
            <a:noFill/>
          </a:ln>
        </p:spPr>
      </p:pic>
      <p:sp>
        <p:nvSpPr>
          <p:cNvPr id="113" name="Google Shape;113;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