
<file path=[Content_Types].xml><?xml version="1.0" encoding="utf-8"?>
<Types xmlns="http://schemas.openxmlformats.org/package/2006/content-types">
  <Default Extension="png" ContentType="image/png"/>
  <Default Extension="vtt" ContentType="text/vtt"/>
  <Default Extension="emf" ContentType="image/x-emf"/>
  <Default Extension="rels" ContentType="application/vnd.openxmlformats-package.relationships+xml"/>
  <Default Extension="xml" ContentType="application/xml"/>
  <Default Extension="mp4" ContentType="video/mp4"/>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60" r:id="rId4"/>
  </p:sldMasterIdLst>
  <p:notesMasterIdLst>
    <p:notesMasterId r:id="rId14"/>
  </p:notesMasterIdLst>
  <p:handoutMasterIdLst>
    <p:handoutMasterId r:id="rId15"/>
  </p:handoutMasterIdLst>
  <p:sldIdLst>
    <p:sldId id="256" r:id="rId5"/>
    <p:sldId id="271" r:id="rId6"/>
    <p:sldId id="279" r:id="rId7"/>
    <p:sldId id="281" r:id="rId8"/>
    <p:sldId id="280" r:id="rId9"/>
    <p:sldId id="257" r:id="rId10"/>
    <p:sldId id="275" r:id="rId11"/>
    <p:sldId id="276" r:id="rId12"/>
    <p:sldId id="282"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Welcome" id="{E75E278A-FF0E-49A4-B170-79828D63BBAD}">
          <p14:sldIdLst>
            <p14:sldId id="256"/>
          </p14:sldIdLst>
        </p14:section>
        <p14:section name="Design, Morph, Annotate, Work Together, Tell Me" id="{B9B51309-D148-4332-87C2-07BE32FBCA3B}">
          <p14:sldIdLst>
            <p14:sldId id="271"/>
            <p14:sldId id="279"/>
            <p14:sldId id="281"/>
            <p14:sldId id="280"/>
            <p14:sldId id="257"/>
            <p14:sldId id="275"/>
            <p14:sldId id="276"/>
          </p14:sldIdLst>
        </p14:section>
        <p14:section name="Learn More" id="{2CC34DB2-6590-42C0-AD4B-A04C6060184E}">
          <p14:sldIdLst>
            <p14:sldId id="282"/>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24726"/>
    <a:srgbClr val="404040"/>
    <a:srgbClr val="FF9B45"/>
    <a:srgbClr val="DD462F"/>
    <a:srgbClr val="F8CFB6"/>
    <a:srgbClr val="F8CAB6"/>
    <a:srgbClr val="923922"/>
    <a:srgbClr val="F5F5F5"/>
    <a:srgbClr val="F2F2F2"/>
    <a:srgbClr val="D2B4A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026" autoAdjust="0"/>
    <p:restoredTop sz="94241" autoAdjust="0"/>
  </p:normalViewPr>
  <p:slideViewPr>
    <p:cSldViewPr snapToGrid="0">
      <p:cViewPr varScale="1">
        <p:scale>
          <a:sx n="90" d="100"/>
          <a:sy n="90" d="100"/>
        </p:scale>
        <p:origin x="96" y="534"/>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commentAuthors" Target="commentAuthors.xml"/><Relationship Id="rId20"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heme" Target="theme/theme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0680FBE-A8DF-4758-9AC4-3A9E1039168F}" type="datetimeFigureOut">
              <a:rPr lang="en-US" smtClean="0"/>
              <a:t>3/1/2023</a:t>
            </a:fld>
            <a:endParaRPr lang="en-US" dirty="0"/>
          </a:p>
        </p:txBody>
      </p:sp>
      <p:sp>
        <p:nvSpPr>
          <p:cNvPr id="4" name="Footer Placeholder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9C679768-A2FC-4D08-91F6-8DCE6C566B36}" type="slidenum">
              <a:rPr lang="en-US" smtClean="0"/>
              <a:t>‹#›</a:t>
            </a:fld>
            <a:endParaRPr lang="en-US" dirty="0"/>
          </a:p>
        </p:txBody>
      </p:sp>
    </p:spTree>
    <p:extLst>
      <p:ext uri="{BB962C8B-B14F-4D97-AF65-F5344CB8AC3E}">
        <p14:creationId xmlns:p14="http://schemas.microsoft.com/office/powerpoint/2010/main" val="1830255166"/>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C13577B-6902-467D-A26C-08A0DD5E4E03}" type="datetimeFigureOut">
              <a:rPr lang="en-US" smtClean="0"/>
              <a:t>3/1/2023</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F61EA0F-A667-4B49-8422-0062BC55E249}" type="slidenum">
              <a:rPr lang="en-US" smtClean="0"/>
              <a:t>‹#›</a:t>
            </a:fld>
            <a:endParaRPr lang="en-US" dirty="0"/>
          </a:p>
        </p:txBody>
      </p:sp>
    </p:spTree>
    <p:extLst>
      <p:ext uri="{BB962C8B-B14F-4D97-AF65-F5344CB8AC3E}">
        <p14:creationId xmlns:p14="http://schemas.microsoft.com/office/powerpoint/2010/main" val="33819102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1</a:t>
            </a:fld>
            <a:endParaRPr lang="en-US" dirty="0"/>
          </a:p>
        </p:txBody>
      </p:sp>
    </p:spTree>
    <p:extLst>
      <p:ext uri="{BB962C8B-B14F-4D97-AF65-F5344CB8AC3E}">
        <p14:creationId xmlns:p14="http://schemas.microsoft.com/office/powerpoint/2010/main" val="101176981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685800" y="1143000"/>
            <a:ext cx="5486400" cy="3086100"/>
          </a:xfrm>
        </p:spPr>
      </p:sp>
      <p:sp>
        <p:nvSpPr>
          <p:cNvPr id="3" name="Notes Placeholder 2"/>
          <p:cNvSpPr>
            <a:spLocks noGrp="1"/>
          </p:cNvSpPr>
          <p:nvPr>
            <p:ph type="body" idx="1"/>
          </p:nvPr>
        </p:nvSpPr>
        <p:spPr/>
        <p:txBody>
          <a:bodyPr/>
          <a:lstStyle/>
          <a:p>
            <a:r>
              <a:rPr lang="en-US" dirty="0"/>
              <a:t>In </a:t>
            </a:r>
            <a:r>
              <a:rPr lang="en-US" baseline="0" dirty="0"/>
              <a:t>Slide Show mode, select the arrows to visit links.</a:t>
            </a:r>
            <a:endParaRPr lang="en-US" dirty="0"/>
          </a:p>
        </p:txBody>
      </p:sp>
      <p:sp>
        <p:nvSpPr>
          <p:cNvPr id="4" name="Slide Number Placeholder 3"/>
          <p:cNvSpPr>
            <a:spLocks noGrp="1"/>
          </p:cNvSpPr>
          <p:nvPr>
            <p:ph type="sldNum" sz="quarter" idx="10"/>
          </p:nvPr>
        </p:nvSpPr>
        <p:spPr/>
        <p:txBody>
          <a:bodyPr/>
          <a:lstStyle/>
          <a:p>
            <a:fld id="{DF61EA0F-A667-4B49-8422-0062BC55E249}" type="slidenum">
              <a:rPr lang="en-US" smtClean="0"/>
              <a:t>9</a:t>
            </a:fld>
            <a:endParaRPr lang="en-US" dirty="0"/>
          </a:p>
        </p:txBody>
      </p:sp>
    </p:spTree>
    <p:extLst>
      <p:ext uri="{BB962C8B-B14F-4D97-AF65-F5344CB8AC3E}">
        <p14:creationId xmlns:p14="http://schemas.microsoft.com/office/powerpoint/2010/main" val="342178084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bwMode="blackWhite">
          <a:xfrm>
            <a:off x="254950" y="262784"/>
            <a:ext cx="11682101" cy="633243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17185494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9" name="Rectangle 8"/>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cxnSp>
        <p:nvCxnSpPr>
          <p:cNvPr id="12" name="Straight Connector 11"/>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
        <p:nvSpPr>
          <p:cNvPr id="4" name="Title 3"/>
          <p:cNvSpPr>
            <a:spLocks noGrp="1"/>
          </p:cNvSpPr>
          <p:nvPr>
            <p:ph type="title"/>
          </p:nvPr>
        </p:nvSpPr>
        <p:spPr>
          <a:xfrm>
            <a:off x="521207" y="448056"/>
            <a:ext cx="6877119" cy="640080"/>
          </a:xfrm>
        </p:spPr>
        <p:txBody>
          <a:bodyPr anchor="b" anchorCtr="0">
            <a:normAutofit/>
          </a:bodyPr>
          <a:lstStyle>
            <a:lvl1pPr>
              <a:defRPr sz="2800">
                <a:solidFill>
                  <a:schemeClr val="bg2">
                    <a:lumMod val="25000"/>
                  </a:schemeClr>
                </a:solidFill>
              </a:defRPr>
            </a:lvl1pPr>
          </a:lstStyle>
          <a:p>
            <a:r>
              <a:rPr lang="en-US"/>
              <a:t>Click to edit Master title style</a:t>
            </a:r>
            <a:endParaRPr lang="en-US" dirty="0"/>
          </a:p>
        </p:txBody>
      </p:sp>
      <p:sp>
        <p:nvSpPr>
          <p:cNvPr id="3" name="Content Placeholder 2"/>
          <p:cNvSpPr>
            <a:spLocks noGrp="1"/>
          </p:cNvSpPr>
          <p:nvPr>
            <p:ph sz="quarter" idx="10"/>
          </p:nvPr>
        </p:nvSpPr>
        <p:spPr>
          <a:xfrm>
            <a:off x="539496" y="1435608"/>
            <a:ext cx="4416552" cy="3977640"/>
          </a:xfrm>
        </p:spPr>
        <p:txBody>
          <a:bodyPr vert="horz" lIns="91440" tIns="45720" rIns="91440" bIns="45720" rtlCol="0">
            <a:normAutofit/>
          </a:bodyPr>
          <a:lstStyle>
            <a:lvl1pPr>
              <a:defRPr lang="en-US" sz="1200" smtClean="0">
                <a:solidFill>
                  <a:schemeClr val="tx1">
                    <a:lumMod val="75000"/>
                    <a:lumOff val="25000"/>
                  </a:schemeClr>
                </a:solidFill>
              </a:defRPr>
            </a:lvl1pPr>
            <a:lvl2pPr>
              <a:defRPr lang="en-US" sz="1200" smtClean="0">
                <a:solidFill>
                  <a:schemeClr val="tx1">
                    <a:lumMod val="75000"/>
                    <a:lumOff val="25000"/>
                  </a:schemeClr>
                </a:solidFill>
              </a:defRPr>
            </a:lvl2pPr>
            <a:lvl3pPr>
              <a:defRPr lang="en-US" sz="1200" smtClean="0">
                <a:solidFill>
                  <a:schemeClr val="tx1">
                    <a:lumMod val="75000"/>
                    <a:lumOff val="25000"/>
                  </a:schemeClr>
                </a:solidFill>
              </a:defRPr>
            </a:lvl3pPr>
            <a:lvl4pPr>
              <a:defRPr lang="en-US" sz="1200" smtClean="0">
                <a:solidFill>
                  <a:schemeClr val="tx1">
                    <a:lumMod val="75000"/>
                    <a:lumOff val="25000"/>
                  </a:schemeClr>
                </a:solidFill>
              </a:defRPr>
            </a:lvl4pPr>
            <a:lvl5pPr>
              <a:defRPr lang="en-US" sz="120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
        <p:nvSpPr>
          <p:cNvPr id="6"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3/1/2023</a:t>
            </a:fld>
            <a:endParaRPr lang="en-US" dirty="0"/>
          </a:p>
        </p:txBody>
      </p:sp>
      <p:sp>
        <p:nvSpPr>
          <p:cNvPr id="7"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8" name="Slide Number Placeholder 5"/>
          <p:cNvSpPr>
            <a:spLocks noGrp="1"/>
          </p:cNvSpPr>
          <p:nvPr>
            <p:ph type="sldNum" sz="quarter" idx="4"/>
          </p:nvPr>
        </p:nvSpPr>
        <p:spPr>
          <a:xfrm>
            <a:off x="8371926"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spTree>
    <p:extLst>
      <p:ext uri="{BB962C8B-B14F-4D97-AF65-F5344CB8AC3E}">
        <p14:creationId xmlns:p14="http://schemas.microsoft.com/office/powerpoint/2010/main" val="218583654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9" name="Rectangle 8"/>
          <p:cNvSpPr/>
          <p:nvPr userDrawn="1"/>
        </p:nvSpPr>
        <p:spPr>
          <a:xfrm>
            <a:off x="254951" y="262784"/>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10" name="Rectangle 9"/>
          <p:cNvSpPr/>
          <p:nvPr userDrawn="1"/>
        </p:nvSpPr>
        <p:spPr bwMode="blackWhite">
          <a:xfrm>
            <a:off x="254950" y="262784"/>
            <a:ext cx="11682101" cy="2072643"/>
          </a:xfrm>
          <a:prstGeom prst="rect">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dirty="0"/>
          </a:p>
        </p:txBody>
      </p:sp>
      <p:sp>
        <p:nvSpPr>
          <p:cNvPr id="2" name="Title 1"/>
          <p:cNvSpPr>
            <a:spLocks noGrp="1"/>
          </p:cNvSpPr>
          <p:nvPr>
            <p:ph type="title"/>
          </p:nvPr>
        </p:nvSpPr>
        <p:spPr>
          <a:xfrm>
            <a:off x="521208" y="1536192"/>
            <a:ext cx="6876288" cy="640080"/>
          </a:xfrm>
        </p:spPr>
        <p:txBody>
          <a:bodyPr>
            <a:normAutofit/>
          </a:bodyPr>
          <a:lstStyle>
            <a:lvl1pPr>
              <a:defRPr sz="3600">
                <a:solidFill>
                  <a:schemeClr val="bg1"/>
                </a:solidFill>
              </a:defRPr>
            </a:lvl1pPr>
          </a:lstStyle>
          <a:p>
            <a:r>
              <a:rPr lang="en-US"/>
              <a:t>Click to edit Master title style</a:t>
            </a:r>
            <a:endParaRPr lang="en-US" dirty="0"/>
          </a:p>
        </p:txBody>
      </p:sp>
      <p:sp>
        <p:nvSpPr>
          <p:cNvPr id="7" name="Content Placeholder 6"/>
          <p:cNvSpPr>
            <a:spLocks noGrp="1"/>
          </p:cNvSpPr>
          <p:nvPr>
            <p:ph sz="quarter" idx="13"/>
          </p:nvPr>
        </p:nvSpPr>
        <p:spPr>
          <a:xfrm>
            <a:off x="539496" y="2560320"/>
            <a:ext cx="9445752" cy="3977640"/>
          </a:xfrm>
        </p:spPr>
        <p:txBody>
          <a:bodyPr vert="horz" lIns="91440" tIns="45720" rIns="91440" bIns="45720" rtlCol="0">
            <a:normAutofit/>
          </a:bodyPr>
          <a:lstStyle>
            <a:lvl1pPr>
              <a:defRPr lang="en-US" sz="2400" smtClean="0">
                <a:solidFill>
                  <a:schemeClr val="tx1">
                    <a:lumMod val="75000"/>
                    <a:lumOff val="25000"/>
                  </a:schemeClr>
                </a:solidFill>
                <a:latin typeface="+mj-lt"/>
              </a:defRPr>
            </a:lvl1pPr>
            <a:lvl2pPr>
              <a:defRPr lang="en-US" sz="1200" dirty="0" smtClean="0">
                <a:solidFill>
                  <a:schemeClr val="tx1">
                    <a:lumMod val="75000"/>
                    <a:lumOff val="25000"/>
                  </a:schemeClr>
                </a:solidFill>
              </a:defRPr>
            </a:lvl2pPr>
            <a:lvl3pPr>
              <a:defRPr lang="en-US" sz="1200" dirty="0" smtClean="0">
                <a:solidFill>
                  <a:schemeClr val="tx1">
                    <a:lumMod val="75000"/>
                    <a:lumOff val="25000"/>
                  </a:schemeClr>
                </a:solidFill>
              </a:defRPr>
            </a:lvl3pPr>
            <a:lvl4pPr>
              <a:defRPr lang="en-US" sz="1200" dirty="0" smtClean="0">
                <a:solidFill>
                  <a:schemeClr val="tx1">
                    <a:lumMod val="75000"/>
                    <a:lumOff val="25000"/>
                  </a:schemeClr>
                </a:solidFill>
              </a:defRPr>
            </a:lvl4pPr>
            <a:lvl5pPr>
              <a:defRPr lang="en-US" sz="1200" dirty="0">
                <a:solidFill>
                  <a:schemeClr val="tx1">
                    <a:lumMod val="75000"/>
                    <a:lumOff val="25000"/>
                  </a:schemeClr>
                </a:solidFill>
              </a:defRPr>
            </a:lvl5pPr>
          </a:lstStyle>
          <a:p>
            <a:pPr marL="0" lvl="0" indent="0">
              <a:lnSpc>
                <a:spcPct val="150000"/>
              </a:lnSpc>
              <a:spcBef>
                <a:spcPts val="1000"/>
              </a:spcBef>
              <a:spcAft>
                <a:spcPts val="1200"/>
              </a:spcAft>
              <a:buNone/>
            </a:pPr>
            <a:r>
              <a:rPr lang="en-US"/>
              <a:t>Edit Master text styles</a:t>
            </a:r>
          </a:p>
          <a:p>
            <a:pPr marL="0" lvl="1" indent="0">
              <a:lnSpc>
                <a:spcPct val="150000"/>
              </a:lnSpc>
              <a:spcBef>
                <a:spcPts val="1000"/>
              </a:spcBef>
              <a:spcAft>
                <a:spcPts val="1200"/>
              </a:spcAft>
              <a:buNone/>
            </a:pPr>
            <a:r>
              <a:rPr lang="en-US"/>
              <a:t>Second level</a:t>
            </a:r>
          </a:p>
          <a:p>
            <a:pPr marL="0" lvl="2" indent="0">
              <a:lnSpc>
                <a:spcPct val="150000"/>
              </a:lnSpc>
              <a:spcBef>
                <a:spcPts val="1000"/>
              </a:spcBef>
              <a:spcAft>
                <a:spcPts val="1200"/>
              </a:spcAft>
              <a:buNone/>
            </a:pPr>
            <a:r>
              <a:rPr lang="en-US"/>
              <a:t>Third level</a:t>
            </a:r>
          </a:p>
          <a:p>
            <a:pPr marL="0" lvl="3" indent="0">
              <a:lnSpc>
                <a:spcPct val="150000"/>
              </a:lnSpc>
              <a:spcBef>
                <a:spcPts val="1000"/>
              </a:spcBef>
              <a:spcAft>
                <a:spcPts val="1200"/>
              </a:spcAft>
              <a:buNone/>
            </a:pPr>
            <a:r>
              <a:rPr lang="en-US"/>
              <a:t>Fourth level</a:t>
            </a:r>
          </a:p>
          <a:p>
            <a:pPr marL="0" lvl="4" indent="0">
              <a:lnSpc>
                <a:spcPct val="150000"/>
              </a:lnSpc>
              <a:spcBef>
                <a:spcPts val="1000"/>
              </a:spcBef>
              <a:spcAft>
                <a:spcPts val="1200"/>
              </a:spcAft>
              <a:buNone/>
            </a:pPr>
            <a:r>
              <a:rPr lang="en-US"/>
              <a:t>Fifth level</a:t>
            </a:r>
            <a:endParaRPr lang="en-US" dirty="0"/>
          </a:p>
        </p:txBody>
      </p:sp>
    </p:spTree>
    <p:extLst>
      <p:ext uri="{BB962C8B-B14F-4D97-AF65-F5344CB8AC3E}">
        <p14:creationId xmlns:p14="http://schemas.microsoft.com/office/powerpoint/2010/main" val="1335655537"/>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256032" y="265176"/>
            <a:ext cx="11683049" cy="6332433"/>
          </a:xfrm>
          <a:prstGeom prst="rect">
            <a:avLst/>
          </a:prstGeom>
          <a:solidFill>
            <a:srgbClr val="F5F5F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b" anchorCtr="0"/>
          <a:lstStyle/>
          <a:p>
            <a:pPr algn="ctr"/>
            <a:endParaRPr lang="en-US" sz="1800" dirty="0"/>
          </a:p>
        </p:txBody>
      </p:sp>
      <p:sp>
        <p:nvSpPr>
          <p:cNvPr id="2" name="Title Placeholder 1"/>
          <p:cNvSpPr>
            <a:spLocks noGrp="1"/>
          </p:cNvSpPr>
          <p:nvPr>
            <p:ph type="title"/>
          </p:nvPr>
        </p:nvSpPr>
        <p:spPr>
          <a:xfrm>
            <a:off x="521208" y="448056"/>
            <a:ext cx="6876288" cy="640080"/>
          </a:xfrm>
          <a:prstGeom prst="rect">
            <a:avLst/>
          </a:prstGeom>
        </p:spPr>
        <p:txBody>
          <a:bodyPr vert="horz" lIns="91440" tIns="45720" rIns="91440" bIns="45720" rtlCol="0" anchor="b" anchorCtr="0">
            <a:normAutofit/>
          </a:bodyPr>
          <a:lstStyle/>
          <a:p>
            <a:r>
              <a:rPr lang="en-US"/>
              <a:t>Click to edit Master title style</a:t>
            </a:r>
            <a:endParaRPr lang="en-US" dirty="0"/>
          </a:p>
        </p:txBody>
      </p:sp>
      <p:sp>
        <p:nvSpPr>
          <p:cNvPr id="3" name="Text Placeholder 2"/>
          <p:cNvSpPr>
            <a:spLocks noGrp="1"/>
          </p:cNvSpPr>
          <p:nvPr>
            <p:ph type="body" idx="1"/>
          </p:nvPr>
        </p:nvSpPr>
        <p:spPr>
          <a:xfrm>
            <a:off x="539496" y="1435608"/>
            <a:ext cx="4416552" cy="3977640"/>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9496" y="6203952"/>
            <a:ext cx="3276600" cy="365125"/>
          </a:xfrm>
          <a:prstGeom prst="rect">
            <a:avLst/>
          </a:prstGeom>
        </p:spPr>
        <p:txBody>
          <a:bodyPr vert="horz" lIns="91440" tIns="45720" rIns="91440" bIns="45720" rtlCol="0" anchor="ctr"/>
          <a:lstStyle>
            <a:lvl1pPr algn="l">
              <a:defRPr sz="1200" baseline="0">
                <a:solidFill>
                  <a:schemeClr val="tx1">
                    <a:lumMod val="65000"/>
                    <a:lumOff val="35000"/>
                  </a:schemeClr>
                </a:solidFill>
              </a:defRPr>
            </a:lvl1pPr>
          </a:lstStyle>
          <a:p>
            <a:fld id="{8BEEBAAA-29B5-4AF5-BC5F-7E580C29002D}" type="datetimeFigureOut">
              <a:rPr lang="en-US" smtClean="0"/>
              <a:pPr/>
              <a:t>3/1/2023</a:t>
            </a:fld>
            <a:endParaRPr lang="en-US" dirty="0"/>
          </a:p>
        </p:txBody>
      </p:sp>
      <p:sp>
        <p:nvSpPr>
          <p:cNvPr id="5" name="Footer Placeholder 4"/>
          <p:cNvSpPr>
            <a:spLocks noGrp="1"/>
          </p:cNvSpPr>
          <p:nvPr>
            <p:ph type="ftr" sz="quarter" idx="3"/>
          </p:nvPr>
        </p:nvSpPr>
        <p:spPr>
          <a:xfrm>
            <a:off x="4648200" y="6203952"/>
            <a:ext cx="2895600" cy="365125"/>
          </a:xfrm>
          <a:prstGeom prst="rect">
            <a:avLst/>
          </a:prstGeom>
        </p:spPr>
        <p:txBody>
          <a:bodyPr vert="horz" lIns="91440" tIns="45720" rIns="91440" bIns="45720" rtlCol="0" anchor="ctr"/>
          <a:lstStyle>
            <a:lvl1pPr algn="ctr">
              <a:defRPr sz="1200" baseline="0">
                <a:solidFill>
                  <a:schemeClr val="tx1">
                    <a:lumMod val="65000"/>
                    <a:lumOff val="35000"/>
                  </a:schemeClr>
                </a:solidFill>
              </a:defRPr>
            </a:lvl1pPr>
          </a:lstStyle>
          <a:p>
            <a:endParaRPr lang="en-US" dirty="0"/>
          </a:p>
        </p:txBody>
      </p:sp>
      <p:sp>
        <p:nvSpPr>
          <p:cNvPr id="6" name="Slide Number Placeholder 5"/>
          <p:cNvSpPr>
            <a:spLocks noGrp="1"/>
          </p:cNvSpPr>
          <p:nvPr>
            <p:ph type="sldNum" sz="quarter" idx="4"/>
          </p:nvPr>
        </p:nvSpPr>
        <p:spPr>
          <a:xfrm>
            <a:off x="8375904" y="6203952"/>
            <a:ext cx="3276600" cy="365125"/>
          </a:xfrm>
          <a:prstGeom prst="rect">
            <a:avLst/>
          </a:prstGeom>
        </p:spPr>
        <p:txBody>
          <a:bodyPr vert="horz" lIns="91440" tIns="45720" rIns="91440" bIns="45720" rtlCol="0" anchor="ctr"/>
          <a:lstStyle>
            <a:lvl1pPr algn="r">
              <a:defRPr sz="1200" baseline="0">
                <a:solidFill>
                  <a:schemeClr val="tx1">
                    <a:lumMod val="65000"/>
                    <a:lumOff val="35000"/>
                  </a:schemeClr>
                </a:solidFill>
              </a:defRPr>
            </a:lvl1pPr>
          </a:lstStyle>
          <a:p>
            <a:fld id="{9860EDB8-5305-433F-BE41-D7A86D811DB3}" type="slidenum">
              <a:rPr lang="en-US" smtClean="0"/>
              <a:pPr/>
              <a:t>‹#›</a:t>
            </a:fld>
            <a:endParaRPr lang="en-US" dirty="0"/>
          </a:p>
        </p:txBody>
      </p:sp>
      <p:cxnSp>
        <p:nvCxnSpPr>
          <p:cNvPr id="8" name="Straight Connector 7"/>
          <p:cNvCxnSpPr/>
          <p:nvPr userDrawn="1"/>
        </p:nvCxnSpPr>
        <p:spPr>
          <a:xfrm>
            <a:off x="604434" y="1196392"/>
            <a:ext cx="10983132" cy="0"/>
          </a:xfrm>
          <a:prstGeom prst="line">
            <a:avLst/>
          </a:prstGeom>
          <a:ln w="25400">
            <a:solidFill>
              <a:srgbClr val="D24726"/>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46754946"/>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Lst>
  <p:txStyles>
    <p:titleStyle>
      <a:lvl1pPr algn="l" defTabSz="914400" rtl="0" eaLnBrk="1" latinLnBrk="0" hangingPunct="1">
        <a:spcBef>
          <a:spcPct val="0"/>
        </a:spcBef>
        <a:buNone/>
        <a:defRPr sz="2800" kern="1200">
          <a:solidFill>
            <a:schemeClr val="tx1"/>
          </a:solidFill>
          <a:latin typeface="+mj-lt"/>
          <a:ea typeface="+mj-ea"/>
          <a:cs typeface="+mj-cs"/>
        </a:defRPr>
      </a:lvl1pPr>
    </p:titleStyle>
    <p:bodyStyle>
      <a:lvl1pPr marL="0" indent="0" algn="l" defTabSz="914400" rtl="0" eaLnBrk="1" latinLnBrk="0" hangingPunct="1">
        <a:lnSpc>
          <a:spcPct val="150000"/>
        </a:lnSpc>
        <a:spcBef>
          <a:spcPts val="1000"/>
        </a:spcBef>
        <a:spcAft>
          <a:spcPts val="1200"/>
        </a:spcAft>
        <a:buFontTx/>
        <a:buNone/>
        <a:defRPr lang="en-US" sz="1200" kern="1200" dirty="0">
          <a:solidFill>
            <a:schemeClr val="tx1"/>
          </a:solidFill>
          <a:latin typeface="+mn-lt"/>
          <a:ea typeface="+mn-ea"/>
          <a:cs typeface="+mn-cs"/>
        </a:defRPr>
      </a:lvl1pPr>
      <a:lvl2pPr marL="228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2pPr>
      <a:lvl3pPr marL="685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a:solidFill>
            <a:schemeClr val="tx1"/>
          </a:solidFill>
          <a:latin typeface="+mn-lt"/>
          <a:ea typeface="+mn-ea"/>
          <a:cs typeface="+mn-cs"/>
        </a:defRPr>
      </a:lvl3pPr>
      <a:lvl4pPr marL="11430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4pPr>
      <a:lvl5pPr marL="16002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5pPr>
      <a:lvl6pPr marL="20574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6pPr>
      <a:lvl7pPr marL="25146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7pPr>
      <a:lvl8pPr marL="2971800" indent="-228600" algn="l" defTabSz="914400" rtl="0" eaLnBrk="1" latinLnBrk="0" hangingPunct="1">
        <a:lnSpc>
          <a:spcPct val="150000"/>
        </a:lnSpc>
        <a:spcBef>
          <a:spcPts val="1000"/>
        </a:spcBef>
        <a:spcAft>
          <a:spcPts val="1200"/>
        </a:spcAft>
        <a:buFont typeface="Arial" panose="020B0604020202020204" pitchFamily="34" charset="0"/>
        <a:buChar char="•"/>
        <a:defRPr lang="en-US" sz="1200" kern="1200" dirty="0" smtClean="0">
          <a:solidFill>
            <a:schemeClr val="tx1"/>
          </a:solidFill>
          <a:latin typeface="+mn-lt"/>
          <a:ea typeface="+mn-ea"/>
          <a:cs typeface="+mn-cs"/>
        </a:defRPr>
      </a:lvl8pPr>
      <a:lvl9pPr marL="3429000" indent="-228600" algn="l" defTabSz="914400" rtl="0" eaLnBrk="1" latinLnBrk="0" hangingPunct="1">
        <a:lnSpc>
          <a:spcPct val="90000"/>
        </a:lnSpc>
        <a:spcBef>
          <a:spcPct val="30000"/>
        </a:spcBef>
        <a:buFont typeface="Arial" panose="020B0604020202020204" pitchFamily="34" charset="0"/>
        <a:buNone/>
        <a:defRPr sz="12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slideLayout" Target="../slideLayouts/slideLayout2.xml"/><Relationship Id="rId2" Type="http://schemas.openxmlformats.org/officeDocument/2006/relationships/video" Target="../media/media1.mp4"/><Relationship Id="rId1" Type="http://schemas.microsoft.com/office/2007/relationships/media" Target="../media/media1.mp4"/><Relationship Id="rId5" Type="http://schemas.openxmlformats.org/officeDocument/2006/relationships/image" Target="../media/image5.png"/><Relationship Id="rId4" Type="http://schemas.microsoft.com/office/2017/04/relationships/track" Target="../media/track1.vtt"/></Relationships>
</file>

<file path=ppt/slides/_rels/slide5.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image" Target="../media/image13.emf"/><Relationship Id="rId2" Type="http://schemas.openxmlformats.org/officeDocument/2006/relationships/image" Target="../media/image12.png"/><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8" Type="http://schemas.openxmlformats.org/officeDocument/2006/relationships/image" Target="../media/image19.png"/><Relationship Id="rId3" Type="http://schemas.openxmlformats.org/officeDocument/2006/relationships/hyperlink" Target="http://go.microsoft.com/fwlink/?LinkId=617172" TargetMode="External"/><Relationship Id="rId7" Type="http://schemas.openxmlformats.org/officeDocument/2006/relationships/image" Target="../media/image18.PNG"/><Relationship Id="rId2" Type="http://schemas.openxmlformats.org/officeDocument/2006/relationships/notesSlide" Target="../notesSlides/notesSlide2.xml"/><Relationship Id="rId1" Type="http://schemas.openxmlformats.org/officeDocument/2006/relationships/slideLayout" Target="../slideLayouts/slideLayout3.xml"/><Relationship Id="rId6" Type="http://schemas.openxmlformats.org/officeDocument/2006/relationships/image" Target="../media/image17.png"/><Relationship Id="rId5" Type="http://schemas.openxmlformats.org/officeDocument/2006/relationships/hyperlink" Target="https://go.microsoft.com/fwlink/?linkid=854609" TargetMode="External"/><Relationship Id="rId4" Type="http://schemas.openxmlformats.org/officeDocument/2006/relationships/hyperlink" Target="http://go.microsoft.com/fwlink/?LinkId=623327"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838200" y="1164324"/>
            <a:ext cx="10515600" cy="2387600"/>
          </a:xfrm>
        </p:spPr>
        <p:txBody>
          <a:bodyPr anchor="ctr" anchorCtr="0">
            <a:normAutofit/>
          </a:bodyPr>
          <a:lstStyle/>
          <a:p>
            <a:r>
              <a:rPr lang="en-US" sz="4800" dirty="0">
                <a:solidFill>
                  <a:schemeClr val="bg1"/>
                </a:solidFill>
              </a:rPr>
              <a:t>Welcome to PowerPoint</a:t>
            </a:r>
          </a:p>
        </p:txBody>
      </p:sp>
      <p:sp>
        <p:nvSpPr>
          <p:cNvPr id="3" name="Subtitle 2"/>
          <p:cNvSpPr>
            <a:spLocks noGrp="1"/>
          </p:cNvSpPr>
          <p:nvPr>
            <p:ph type="subTitle" idx="4294967295"/>
          </p:nvPr>
        </p:nvSpPr>
        <p:spPr>
          <a:xfrm>
            <a:off x="855620" y="2933105"/>
            <a:ext cx="9582736" cy="1137793"/>
          </a:xfrm>
        </p:spPr>
        <p:txBody>
          <a:bodyPr>
            <a:normAutofit/>
          </a:bodyPr>
          <a:lstStyle/>
          <a:p>
            <a:pPr marL="0" indent="0">
              <a:buNone/>
            </a:pPr>
            <a:r>
              <a:rPr lang="en-US" sz="2400" dirty="0">
                <a:solidFill>
                  <a:schemeClr val="bg1"/>
                </a:solidFill>
                <a:latin typeface="+mj-lt"/>
              </a:rPr>
              <a:t>5 tips for a simpler way to work</a:t>
            </a:r>
          </a:p>
        </p:txBody>
      </p:sp>
      <p:pic>
        <p:nvPicPr>
          <p:cNvPr id="4" name="Picture 3" descr="PowerPoint logo"/>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bwMode="invGray">
          <a:xfrm>
            <a:off x="907283" y="5209538"/>
            <a:ext cx="2474189" cy="822960"/>
          </a:xfrm>
          <a:prstGeom prst="rect">
            <a:avLst/>
          </a:prstGeom>
        </p:spPr>
      </p:pic>
    </p:spTree>
    <p:extLst>
      <p:ext uri="{BB962C8B-B14F-4D97-AF65-F5344CB8AC3E}">
        <p14:creationId xmlns:p14="http://schemas.microsoft.com/office/powerpoint/2010/main" val="247180773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noAutofit/>
          </a:bodyPr>
          <a:lstStyle/>
          <a:p>
            <a:r>
              <a:rPr lang="en-US" dirty="0">
                <a:latin typeface="Segoe UI Light" panose="020B0502040204020203" pitchFamily="34" charset="0"/>
                <a:cs typeface="Segoe UI Light" panose="020B0502040204020203" pitchFamily="34" charset="0"/>
              </a:rPr>
              <a:t>Designer helps you get your point across</a:t>
            </a:r>
          </a:p>
        </p:txBody>
      </p:sp>
      <p:pic>
        <p:nvPicPr>
          <p:cNvPr id="5" name="Picture 4" descr="Design ideas pane showing different design options"/>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963333" y="1385113"/>
            <a:ext cx="8525933" cy="4577621"/>
          </a:xfrm>
          <a:prstGeom prst="rect">
            <a:avLst/>
          </a:prstGeom>
        </p:spPr>
      </p:pic>
      <p:sp>
        <p:nvSpPr>
          <p:cNvPr id="38" name="Content Placeholder 17"/>
          <p:cNvSpPr txBox="1">
            <a:spLocks/>
          </p:cNvSpPr>
          <p:nvPr/>
        </p:nvSpPr>
        <p:spPr>
          <a:xfrm>
            <a:off x="541610" y="1524708"/>
            <a:ext cx="4321704" cy="387151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latin typeface="Segoe UI" panose="020B0502040204020203" pitchFamily="34" charset="0"/>
                <a:cs typeface="Segoe UI" panose="020B0502040204020203" pitchFamily="34" charset="0"/>
              </a:rPr>
              <a:t>PowerPoint Designer suggests professional designs for your presentation, based on the content in your slides. </a:t>
            </a:r>
          </a:p>
          <a:p>
            <a:pPr marL="0" lvl="0" indent="0">
              <a:spcAft>
                <a:spcPts val="600"/>
              </a:spcAft>
              <a:buNone/>
              <a:defRPr/>
            </a:pPr>
            <a:r>
              <a:rPr lang="en-US" dirty="0">
                <a:latin typeface="Segoe UI" panose="020B0502040204020203" pitchFamily="34" charset="0"/>
                <a:cs typeface="Segoe UI" panose="020B0502040204020203" pitchFamily="34" charset="0"/>
              </a:rPr>
              <a:t>Designer is a subscription-only feature. </a:t>
            </a:r>
            <a:r>
              <a:rPr lang="en-US" dirty="0">
                <a:solidFill>
                  <a:prstClr val="black">
                    <a:lumMod val="75000"/>
                    <a:lumOff val="25000"/>
                  </a:prstClr>
                </a:solidFill>
                <a:latin typeface="Segoe UI" panose="020B0502040204020203" pitchFamily="34" charset="0"/>
                <a:cs typeface="Segoe UI" panose="020B0502040204020203" pitchFamily="34" charset="0"/>
              </a:rPr>
              <a:t>If you have an Office 365 subscription, the next slide shows you how it works in a new presentation.</a:t>
            </a:r>
            <a:endParaRPr lang="en-US" dirty="0">
              <a:latin typeface="Segoe UI" panose="020B0502040204020203" pitchFamily="34" charset="0"/>
              <a:cs typeface="Segoe UI" panose="020B0502040204020203" pitchFamily="34" charset="0"/>
            </a:endParaRPr>
          </a:p>
        </p:txBody>
      </p:sp>
    </p:spTree>
    <p:extLst>
      <p:ext uri="{BB962C8B-B14F-4D97-AF65-F5344CB8AC3E}">
        <p14:creationId xmlns:p14="http://schemas.microsoft.com/office/powerpoint/2010/main" val="3457616166"/>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How to use PowerPoint Designer</a:t>
            </a:r>
          </a:p>
        </p:txBody>
      </p:sp>
      <p:sp>
        <p:nvSpPr>
          <p:cNvPr id="25"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How it works:</a:t>
            </a:r>
          </a:p>
        </p:txBody>
      </p:sp>
      <p:grpSp>
        <p:nvGrpSpPr>
          <p:cNvPr id="18" name="Group 17" descr="Small circle with number 1 inside  indicating step 1"/>
          <p:cNvGrpSpPr/>
          <p:nvPr/>
        </p:nvGrpSpPr>
        <p:grpSpPr bwMode="blackWhite">
          <a:xfrm>
            <a:off x="531552" y="1917997"/>
            <a:ext cx="558179" cy="409838"/>
            <a:chOff x="6953426" y="711274"/>
            <a:chExt cx="558179" cy="409838"/>
          </a:xfrm>
        </p:grpSpPr>
        <p:sp>
          <p:nvSpPr>
            <p:cNvPr id="19" name="Oval 18"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 name="TextBox 19"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1" name="Content Placeholder 17"/>
          <p:cNvSpPr txBox="1">
            <a:spLocks/>
          </p:cNvSpPr>
          <p:nvPr/>
        </p:nvSpPr>
        <p:spPr>
          <a:xfrm>
            <a:off x="1056513" y="1958189"/>
            <a:ext cx="4585731" cy="59655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Start a new presentation by going to </a:t>
            </a:r>
            <a:r>
              <a:rPr lang="en-US" dirty="0">
                <a:solidFill>
                  <a:srgbClr val="D24726"/>
                </a:solidFill>
                <a:latin typeface="Segoe UI Semibold" panose="020B0702040204020203" pitchFamily="34" charset="0"/>
                <a:cs typeface="Segoe UI Semibold" panose="020B0702040204020203" pitchFamily="34" charset="0"/>
              </a:rPr>
              <a:t>File</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New</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Blank</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Presentation</a:t>
            </a:r>
            <a:r>
              <a:rPr lang="en-US" dirty="0">
                <a:solidFill>
                  <a:prstClr val="black">
                    <a:lumMod val="75000"/>
                    <a:lumOff val="25000"/>
                  </a:prstClr>
                </a:solidFill>
                <a:cs typeface="Segoe UI"/>
              </a:rPr>
              <a:t>.</a:t>
            </a:r>
          </a:p>
        </p:txBody>
      </p:sp>
      <p:grpSp>
        <p:nvGrpSpPr>
          <p:cNvPr id="33" name="Group 32" descr="Small circle with number 2 inside  indicating step 2"/>
          <p:cNvGrpSpPr/>
          <p:nvPr/>
        </p:nvGrpSpPr>
        <p:grpSpPr bwMode="blackWhite">
          <a:xfrm>
            <a:off x="531552" y="2804257"/>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36" name="Content Placeholder 17"/>
          <p:cNvSpPr txBox="1">
            <a:spLocks/>
          </p:cNvSpPr>
          <p:nvPr/>
        </p:nvSpPr>
        <p:spPr>
          <a:xfrm>
            <a:off x="1056513" y="2844450"/>
            <a:ext cx="4504252" cy="106581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On the very first slide, add a picture: Go to</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or </a:t>
            </a:r>
            <a:r>
              <a:rPr lang="en-US" dirty="0">
                <a:solidFill>
                  <a:srgbClr val="D24726"/>
                </a:solidFill>
                <a:latin typeface="Segoe UI Semibold" panose="020B0702040204020203" pitchFamily="34" charset="0"/>
                <a:cs typeface="Segoe UI Semibold" panose="020B0702040204020203" pitchFamily="34" charset="0"/>
              </a:rPr>
              <a:t>Insert</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Online</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Pictures</a:t>
            </a:r>
            <a:r>
              <a:rPr lang="en-US" dirty="0">
                <a:solidFill>
                  <a:prstClr val="black">
                    <a:lumMod val="75000"/>
                    <a:lumOff val="25000"/>
                  </a:prstClr>
                </a:solidFill>
                <a:cs typeface="Segoe UI"/>
              </a:rPr>
              <a:t> </a:t>
            </a:r>
            <a:r>
              <a:rPr lang="en-US" dirty="0">
                <a:solidFill>
                  <a:prstClr val="black">
                    <a:lumMod val="75000"/>
                    <a:lumOff val="25000"/>
                  </a:prstClr>
                </a:solidFill>
                <a:latin typeface="Segoe UI" panose="020B0502040204020203" pitchFamily="34" charset="0"/>
                <a:cs typeface="Segoe UI" panose="020B0502040204020203" pitchFamily="34" charset="0"/>
              </a:rPr>
              <a:t>and choose the picture.</a:t>
            </a:r>
            <a:br>
              <a:rPr lang="en-US" dirty="0">
                <a:solidFill>
                  <a:prstClr val="black">
                    <a:lumMod val="75000"/>
                    <a:lumOff val="25000"/>
                  </a:prstClr>
                </a:solidFill>
                <a:latin typeface="Segoe UI" panose="020B0502040204020203" pitchFamily="34" charset="0"/>
                <a:cs typeface="Segoe UI" panose="020B0502040204020203" pitchFamily="34" charset="0"/>
              </a:rPr>
            </a:br>
            <a:br>
              <a:rPr lang="en-US" dirty="0">
                <a:solidFill>
                  <a:prstClr val="black">
                    <a:lumMod val="75000"/>
                    <a:lumOff val="25000"/>
                  </a:prstClr>
                </a:solidFill>
                <a:cs typeface="Segoe UI"/>
              </a:rPr>
            </a:b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prstClr val="black">
                    <a:lumMod val="75000"/>
                    <a:lumOff val="25000"/>
                  </a:prstClr>
                </a:solidFill>
                <a:latin typeface="Segoe UI" panose="020B0502040204020203" pitchFamily="34" charset="0"/>
                <a:cs typeface="Segoe UI" panose="020B0502040204020203" pitchFamily="34" charset="0"/>
              </a:rPr>
              <a:t>You need to be online when you add the picture.</a:t>
            </a:r>
          </a:p>
        </p:txBody>
      </p:sp>
      <p:pic>
        <p:nvPicPr>
          <p:cNvPr id="29" name="Picture 28" descr="Insert tab with option to insert pic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6880200" y="1455791"/>
            <a:ext cx="2795082" cy="1592728"/>
          </a:xfrm>
          <a:prstGeom prst="rect">
            <a:avLst/>
          </a:prstGeom>
        </p:spPr>
      </p:pic>
      <p:grpSp>
        <p:nvGrpSpPr>
          <p:cNvPr id="22" name="Group 21" descr="Small circle with number 3 inside  indicating step 3"/>
          <p:cNvGrpSpPr/>
          <p:nvPr/>
        </p:nvGrpSpPr>
        <p:grpSpPr bwMode="blackWhite">
          <a:xfrm>
            <a:off x="531552" y="4208299"/>
            <a:ext cx="558179" cy="409838"/>
            <a:chOff x="6953426" y="711274"/>
            <a:chExt cx="558179" cy="409838"/>
          </a:xfrm>
        </p:grpSpPr>
        <p:sp>
          <p:nvSpPr>
            <p:cNvPr id="24" name="Oval 2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0" name="TextBox 29"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2" name="Content Placeholder 17"/>
          <p:cNvSpPr txBox="1">
            <a:spLocks/>
          </p:cNvSpPr>
          <p:nvPr/>
        </p:nvSpPr>
        <p:spPr>
          <a:xfrm>
            <a:off x="1056513" y="4236460"/>
            <a:ext cx="4504252" cy="76114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6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When PowerPoint asks your permission to get design ideas,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Let's Go</a:t>
            </a:r>
            <a:r>
              <a:rPr lang="en-US" dirty="0">
                <a:solidFill>
                  <a:prstClr val="black">
                    <a:lumMod val="75000"/>
                    <a:lumOff val="25000"/>
                  </a:prstClr>
                </a:solidFill>
                <a:cs typeface="Segoe UI"/>
              </a:rPr>
              <a:t>.</a:t>
            </a:r>
          </a:p>
        </p:txBody>
      </p:sp>
      <p:pic>
        <p:nvPicPr>
          <p:cNvPr id="23" name="Picture 22" descr="Design ideas dialog box asking for user confirmation to get design ideas"/>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93033" y="3067244"/>
            <a:ext cx="2900887" cy="3506681"/>
          </a:xfrm>
          <a:prstGeom prst="rect">
            <a:avLst/>
          </a:prstGeom>
        </p:spPr>
      </p:pic>
      <p:grpSp>
        <p:nvGrpSpPr>
          <p:cNvPr id="37" name="Group 36" descr="Small circle with number 4 inside  indicating step 4"/>
          <p:cNvGrpSpPr/>
          <p:nvPr/>
        </p:nvGrpSpPr>
        <p:grpSpPr bwMode="blackWhite">
          <a:xfrm>
            <a:off x="531552" y="5137379"/>
            <a:ext cx="558179" cy="409838"/>
            <a:chOff x="6953426" y="711274"/>
            <a:chExt cx="558179" cy="409838"/>
          </a:xfrm>
        </p:grpSpPr>
        <p:sp>
          <p:nvSpPr>
            <p:cNvPr id="38" name="Oval 37"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9" name="TextBox 38" descr="Number 4"/>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4</a:t>
              </a:r>
            </a:p>
          </p:txBody>
        </p:sp>
      </p:grpSp>
      <p:sp>
        <p:nvSpPr>
          <p:cNvPr id="40" name="Content Placeholder 17"/>
          <p:cNvSpPr txBox="1">
            <a:spLocks/>
          </p:cNvSpPr>
          <p:nvPr/>
        </p:nvSpPr>
        <p:spPr>
          <a:xfrm>
            <a:off x="1056513" y="5177572"/>
            <a:ext cx="4504252" cy="56353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defRPr/>
            </a:pPr>
            <a:r>
              <a:rPr lang="en-US" dirty="0">
                <a:solidFill>
                  <a:prstClr val="black">
                    <a:lumMod val="75000"/>
                    <a:lumOff val="25000"/>
                  </a:prstClr>
                </a:solidFill>
                <a:latin typeface="Segoe UI" panose="020B0502040204020203" pitchFamily="34" charset="0"/>
                <a:cs typeface="Segoe UI" panose="020B0502040204020203" pitchFamily="34" charset="0"/>
              </a:rPr>
              <a:t>Choose a design you like from the </a:t>
            </a:r>
            <a:r>
              <a:rPr lang="en-US" dirty="0">
                <a:solidFill>
                  <a:srgbClr val="D24726"/>
                </a:solidFill>
                <a:latin typeface="Segoe UI Semibold" panose="020B0702040204020203" pitchFamily="34" charset="0"/>
                <a:cs typeface="Segoe UI Semibold" panose="020B0702040204020203" pitchFamily="34" charset="0"/>
              </a:rPr>
              <a:t>Design Ideas </a:t>
            </a:r>
            <a:r>
              <a:rPr lang="en-US" dirty="0">
                <a:solidFill>
                  <a:prstClr val="black">
                    <a:lumMod val="75000"/>
                    <a:lumOff val="25000"/>
                  </a:prstClr>
                </a:solidFill>
                <a:latin typeface="Segoe UI" panose="020B0502040204020203" pitchFamily="34" charset="0"/>
                <a:cs typeface="Segoe UI" panose="020B0502040204020203" pitchFamily="34" charset="0"/>
              </a:rPr>
              <a:t>task pane.</a:t>
            </a:r>
          </a:p>
        </p:txBody>
      </p:sp>
    </p:spTree>
    <p:extLst>
      <p:ext uri="{BB962C8B-B14F-4D97-AF65-F5344CB8AC3E}">
        <p14:creationId xmlns:p14="http://schemas.microsoft.com/office/powerpoint/2010/main" val="1107001750"/>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Morph</a:t>
            </a:r>
          </a:p>
        </p:txBody>
      </p:sp>
      <p:sp>
        <p:nvSpPr>
          <p:cNvPr id="5" name="Content Placeholder 4"/>
          <p:cNvSpPr>
            <a:spLocks noGrp="1"/>
          </p:cNvSpPr>
          <p:nvPr>
            <p:ph sz="half" idx="4294967295"/>
          </p:nvPr>
        </p:nvSpPr>
        <p:spPr>
          <a:xfrm>
            <a:off x="541610" y="1431010"/>
            <a:ext cx="4557164" cy="4790886"/>
          </a:xfrm>
        </p:spPr>
        <p:txBody>
          <a:bodyPr vert="horz" lIns="91440" tIns="45720" rIns="91440" bIns="45720" rtlCol="0">
            <a:normAutofit/>
          </a:bodyPr>
          <a:lstStyle/>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makes smooth animations and object movements in your presentation. You use two similar slides to perform the animation, but it looks to your audience like the action happens on one slide. </a:t>
            </a:r>
          </a:p>
          <a:p>
            <a:pPr marL="0" indent="0">
              <a:lnSpc>
                <a:spcPts val="1800"/>
              </a:lnSpc>
              <a:spcBef>
                <a:spcPts val="1000"/>
              </a:spcBef>
              <a:spcAft>
                <a:spcPts val="600"/>
              </a:spcAft>
              <a:buNone/>
            </a:pPr>
            <a:r>
              <a:rPr lang="en-US" sz="1200" b="1" dirty="0">
                <a:solidFill>
                  <a:srgbClr val="D24726"/>
                </a:solidFill>
                <a:latin typeface="Segoe UI" panose="020B0502040204020203" pitchFamily="34" charset="0"/>
                <a:cs typeface="Segoe UI" panose="020B0502040204020203" pitchFamily="34" charset="0"/>
              </a:rPr>
              <a:t>Play</a:t>
            </a:r>
            <a:r>
              <a:rPr lang="en-US" sz="1200" dirty="0">
                <a:solidFill>
                  <a:prstClr val="black">
                    <a:lumMod val="75000"/>
                    <a:lumOff val="25000"/>
                  </a:prstClr>
                </a:solidFill>
                <a:latin typeface="Segoe UI" panose="020B0502040204020203" pitchFamily="34" charset="0"/>
                <a:cs typeface="Segoe UI" panose="020B0502040204020203" pitchFamily="34" charset="0"/>
              </a:rPr>
              <a:t> the video on the right to see a quick example.</a:t>
            </a:r>
          </a:p>
          <a:p>
            <a:pPr marL="0" indent="0">
              <a:lnSpc>
                <a:spcPts val="1800"/>
              </a:lnSpc>
              <a:spcBef>
                <a:spcPts val="1000"/>
              </a:spcBef>
              <a:spcAft>
                <a:spcPts val="6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Morph is a subscription-only feature. If you have an Office 365 subscription, you can try it yourself with the steps on the next slide.</a:t>
            </a:r>
          </a:p>
          <a:p>
            <a:pPr marL="0" indent="0">
              <a:lnSpc>
                <a:spcPts val="1800"/>
              </a:lnSpc>
              <a:spcBef>
                <a:spcPts val="1000"/>
              </a:spcBef>
              <a:spcAft>
                <a:spcPts val="600"/>
              </a:spcAft>
              <a:buNone/>
            </a:pPr>
            <a:endParaRPr lang="en-US" sz="1200" dirty="0">
              <a:solidFill>
                <a:prstClr val="black">
                  <a:lumMod val="75000"/>
                  <a:lumOff val="25000"/>
                </a:prstClr>
              </a:solidFill>
              <a:latin typeface="Segoe UI" panose="020B0502040204020203" pitchFamily="34" charset="0"/>
              <a:cs typeface="Segoe UI" panose="020B0502040204020203" pitchFamily="34" charset="0"/>
            </a:endParaRPr>
          </a:p>
        </p:txBody>
      </p:sp>
      <p:pic>
        <p:nvPicPr>
          <p:cNvPr id="7" name="Morph video" descr="Video showing an example of the Morph feature which can be played or paused using the short-key Alt+P">
            <a:hlinkClick r:id="" action="ppaction://media"/>
            <a:extLst>
              <a:ext uri="{FF2B5EF4-FFF2-40B4-BE49-F238E27FC236}">
                <a16:creationId xmlns:a16="http://schemas.microsoft.com/office/drawing/2014/main" id="{9F029C1A-F15A-44BF-996A-1F59B3110D78}"/>
              </a:ext>
            </a:extLst>
          </p:cNvPr>
          <p:cNvPicPr>
            <a:picLocks noGrp="1" noChangeAspect="1"/>
          </p:cNvPicPr>
          <p:nvPr>
            <p:ph sz="quarter" idx="10"/>
            <a:videoFile r:link="rId2"/>
            <p:extLst>
              <p:ext uri="{DAA4B4D4-6D71-4841-9C94-3DE7FCFB9230}">
                <p14:media xmlns:p14="http://schemas.microsoft.com/office/powerpoint/2010/main" r:embed="rId1">
                  <p14:extLst>
                    <p:ext uri="{3AFAAA56-56D3-431D-BCD4-E75A35582382}">
                      <p173:tracksInfo xmlns:p173="http://schemas.microsoft.com/office/powerpoint/2017/3/main" displayLoc="media">
                        <p173:trackLst>
                          <p173:track id="{7D80394A-61EE-4513-90D2-E9A3DA581656}" label="caption" lang="" r:embed="rId4"/>
                        </p173:trackLst>
                      </p173:tracksInfo>
                    </p:ext>
                  </p14:extLst>
                </p14:media>
              </p:ext>
            </p:extLst>
          </p:nvPr>
        </p:nvPicPr>
        <p:blipFill>
          <a:blip r:embed="rId5"/>
          <a:stretch>
            <a:fillRect/>
          </a:stretch>
        </p:blipFill>
        <p:spPr>
          <a:xfrm>
            <a:off x="5418759" y="1540565"/>
            <a:ext cx="6110288" cy="3438525"/>
          </a:xfrm>
        </p:spPr>
      </p:pic>
    </p:spTree>
    <p:extLst>
      <p:ext uri="{BB962C8B-B14F-4D97-AF65-F5344CB8AC3E}">
        <p14:creationId xmlns:p14="http://schemas.microsoft.com/office/powerpoint/2010/main" val="958036878"/>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timing>
    <p:tnLst>
      <p:par>
        <p:cTn id="1" dur="indefinite" restart="never" nodeType="tmRoot">
          <p:childTnLst>
            <p:seq concurrent="1" nextAc="seek">
              <p:cTn id="2" restart="whenNotActive" fill="hold" evtFilter="cancelBubble" nodeType="interactiveSeq">
                <p:stCondLst>
                  <p:cond evt="onClick" delay="0">
                    <p:tgtEl>
                      <p:spTgt spid="7"/>
                    </p:tgtEl>
                  </p:cond>
                </p:stCondLst>
                <p:endSync evt="end" delay="0">
                  <p:rtn val="all"/>
                </p:endSync>
                <p:childTnLst>
                  <p:par>
                    <p:cTn id="3" fill="hold">
                      <p:stCondLst>
                        <p:cond delay="0"/>
                      </p:stCondLst>
                      <p:childTnLst>
                        <p:par>
                          <p:cTn id="4" fill="hold">
                            <p:stCondLst>
                              <p:cond delay="0"/>
                            </p:stCondLst>
                            <p:childTnLst>
                              <p:par>
                                <p:cTn id="5" presetID="2" presetClass="mediacall" presetSubtype="0" fill="hold" nodeType="clickEffect">
                                  <p:stCondLst>
                                    <p:cond delay="0"/>
                                  </p:stCondLst>
                                  <p:childTnLst>
                                    <p:cmd type="call" cmd="togglePause">
                                      <p:cBhvr>
                                        <p:cTn id="6" dur="1" fill="hold"/>
                                        <p:tgtEl>
                                          <p:spTgt spid="7"/>
                                        </p:tgtEl>
                                      </p:cBhvr>
                                    </p:cmd>
                                  </p:childTnLst>
                                </p:cTn>
                              </p:par>
                            </p:childTnLst>
                          </p:cTn>
                        </p:par>
                      </p:childTnLst>
                    </p:cTn>
                  </p:par>
                </p:childTnLst>
              </p:cTn>
              <p:nextCondLst>
                <p:cond evt="onClick" delay="0">
                  <p:tgtEl>
                    <p:spTgt spid="7"/>
                  </p:tgtEl>
                </p:cond>
              </p:nextCondLst>
            </p:seq>
            <p:video>
              <p:cMediaNode vol="80000">
                <p:cTn id="7" fill="hold" display="0">
                  <p:stCondLst>
                    <p:cond delay="indefinite"/>
                  </p:stCondLst>
                </p:cTn>
                <p:tgtEl>
                  <p:spTgt spid="7"/>
                </p:tgtEl>
              </p:cMediaNode>
            </p:video>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dirty="0"/>
              <a:t>Setting up </a:t>
            </a:r>
            <a:r>
              <a:rPr lang="en-US" dirty="0">
                <a:latin typeface="Segoe UI Light" panose="020B0502040204020203" pitchFamily="34" charset="0"/>
                <a:cs typeface="Segoe UI Light" panose="020B0502040204020203" pitchFamily="34" charset="0"/>
              </a:rPr>
              <a:t>Morph</a:t>
            </a:r>
          </a:p>
        </p:txBody>
      </p:sp>
      <p:sp>
        <p:nvSpPr>
          <p:cNvPr id="30" name="Content Placeholder 17"/>
          <p:cNvSpPr txBox="1">
            <a:spLocks/>
          </p:cNvSpPr>
          <p:nvPr/>
        </p:nvSpPr>
        <p:spPr>
          <a:xfrm>
            <a:off x="541609" y="1455491"/>
            <a:ext cx="5110161" cy="471149"/>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t>Try it yourself with these two simple “planets”:</a:t>
            </a:r>
          </a:p>
        </p:txBody>
      </p:sp>
      <p:grpSp>
        <p:nvGrpSpPr>
          <p:cNvPr id="13" name="Group 12" descr="Small circle with number 1 inside  indicating step 1"/>
          <p:cNvGrpSpPr/>
          <p:nvPr/>
        </p:nvGrpSpPr>
        <p:grpSpPr bwMode="blackWhite">
          <a:xfrm>
            <a:off x="558723" y="1917997"/>
            <a:ext cx="558179" cy="409838"/>
            <a:chOff x="6953426" y="711274"/>
            <a:chExt cx="558179" cy="409838"/>
          </a:xfrm>
        </p:grpSpPr>
        <p:sp>
          <p:nvSpPr>
            <p:cNvPr id="14" name="Oval 1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5" name="TextBox 14"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16" name="Content Placeholder 17"/>
          <p:cNvSpPr txBox="1">
            <a:spLocks/>
          </p:cNvSpPr>
          <p:nvPr/>
        </p:nvSpPr>
        <p:spPr>
          <a:xfrm>
            <a:off x="1066040" y="1958189"/>
            <a:ext cx="2486328"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Duplicate this slide: Right-click the slide thumbnail and select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Duplicate Slide</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2" name="Picture 1" descr="Slide thumbnail context menu showing the Duplicate Slide option"/>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045391" y="1455491"/>
            <a:ext cx="1402148" cy="1803887"/>
          </a:xfrm>
          <a:prstGeom prst="rect">
            <a:avLst/>
          </a:prstGeom>
        </p:spPr>
      </p:pic>
      <p:grpSp>
        <p:nvGrpSpPr>
          <p:cNvPr id="18" name="Group 17" descr="Small circle with number 2 inside  indicating step 2"/>
          <p:cNvGrpSpPr/>
          <p:nvPr/>
        </p:nvGrpSpPr>
        <p:grpSpPr bwMode="blackWhite">
          <a:xfrm>
            <a:off x="558723" y="2896735"/>
            <a:ext cx="558179" cy="409838"/>
            <a:chOff x="6953426" y="711274"/>
            <a:chExt cx="558179" cy="409838"/>
          </a:xfrm>
        </p:grpSpPr>
        <p:sp>
          <p:nvSpPr>
            <p:cNvPr id="23" name="Oval 22"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Box 23"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5" name="Content Placeholder 17"/>
          <p:cNvSpPr txBox="1">
            <a:spLocks/>
          </p:cNvSpPr>
          <p:nvPr/>
        </p:nvSpPr>
        <p:spPr>
          <a:xfrm>
            <a:off x="1066038" y="2936927"/>
            <a:ext cx="2651153" cy="145610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In the second of these two identical slides, change the shapes on the right in some way (move, resize, change color), then go to </a:t>
            </a:r>
            <a:r>
              <a:rPr lang="en-US" dirty="0">
                <a:solidFill>
                  <a:srgbClr val="D24726"/>
                </a:solidFill>
                <a:latin typeface="Segoe UI Semibold" panose="020B0702040204020203" pitchFamily="34" charset="0"/>
                <a:cs typeface="Segoe UI Semibold" panose="020B0702040204020203" pitchFamily="34" charset="0"/>
              </a:rPr>
              <a:t>Transitions</a:t>
            </a:r>
            <a:r>
              <a:rPr lang="en-US" dirty="0">
                <a:solidFill>
                  <a:prstClr val="black">
                    <a:lumMod val="75000"/>
                    <a:lumOff val="25000"/>
                  </a:prstClr>
                </a:solidFill>
                <a:cs typeface="Segoe UI"/>
              </a:rPr>
              <a:t> &gt; </a:t>
            </a:r>
            <a:r>
              <a:rPr lang="en-US" dirty="0">
                <a:solidFill>
                  <a:srgbClr val="D24726"/>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6" name="Picture 5" descr="Transition tab showing morph transition"/>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683896" y="3159609"/>
            <a:ext cx="2468760" cy="1185923"/>
          </a:xfrm>
          <a:prstGeom prst="rect">
            <a:avLst/>
          </a:prstGeom>
        </p:spPr>
      </p:pic>
      <p:grpSp>
        <p:nvGrpSpPr>
          <p:cNvPr id="26" name="Group 25" descr="Small circle with number 3 inside  indicating step 3"/>
          <p:cNvGrpSpPr/>
          <p:nvPr/>
        </p:nvGrpSpPr>
        <p:grpSpPr bwMode="blackWhite">
          <a:xfrm>
            <a:off x="557319" y="4344232"/>
            <a:ext cx="558179" cy="409838"/>
            <a:chOff x="6953426" y="711274"/>
            <a:chExt cx="558179" cy="409838"/>
          </a:xfrm>
        </p:grpSpPr>
        <p:sp>
          <p:nvSpPr>
            <p:cNvPr id="27" name="Oval 2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8" name="TextBox 27"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29" name="Content Placeholder 17"/>
          <p:cNvSpPr txBox="1">
            <a:spLocks/>
          </p:cNvSpPr>
          <p:nvPr/>
        </p:nvSpPr>
        <p:spPr>
          <a:xfrm>
            <a:off x="1076799" y="4360521"/>
            <a:ext cx="2784602" cy="1110671"/>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Return to the first of the two slides and press</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Slide Show </a:t>
            </a:r>
            <a:r>
              <a:rPr lang="en-US" dirty="0">
                <a:solidFill>
                  <a:prstClr val="black">
                    <a:lumMod val="75000"/>
                    <a:lumOff val="25000"/>
                  </a:prstClr>
                </a:solidFill>
                <a:latin typeface="Segoe UI" panose="020B0502040204020203" pitchFamily="34" charset="0"/>
                <a:cs typeface="Segoe UI" panose="020B0502040204020203" pitchFamily="34" charset="0"/>
              </a:rPr>
              <a:t>button and then select</a:t>
            </a:r>
            <a:r>
              <a:rPr lang="en-US" dirty="0">
                <a:solidFill>
                  <a:prstClr val="black">
                    <a:lumMod val="75000"/>
                    <a:lumOff val="25000"/>
                  </a:prstClr>
                </a:solidFill>
              </a:rPr>
              <a:t> </a:t>
            </a:r>
            <a:r>
              <a:rPr lang="en-US" dirty="0">
                <a:solidFill>
                  <a:srgbClr val="D24726"/>
                </a:solidFill>
                <a:latin typeface="Segoe UI Semibold" panose="020B0702040204020203" pitchFamily="34" charset="0"/>
                <a:cs typeface="Segoe UI Semibold" panose="020B0702040204020203" pitchFamily="34" charset="0"/>
              </a:rPr>
              <a:t>Play</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to see your circle morph!</a:t>
            </a:r>
          </a:p>
        </p:txBody>
      </p:sp>
      <p:pic>
        <p:nvPicPr>
          <p:cNvPr id="5" name="Picture 4" descr="Slide Show button"/>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837079" y="4344232"/>
            <a:ext cx="2134319" cy="887084"/>
          </a:xfrm>
          <a:prstGeom prst="rect">
            <a:avLst/>
          </a:prstGeom>
        </p:spPr>
      </p:pic>
      <p:sp>
        <p:nvSpPr>
          <p:cNvPr id="17" name="Content Placeholder 17"/>
          <p:cNvSpPr txBox="1">
            <a:spLocks/>
          </p:cNvSpPr>
          <p:nvPr/>
        </p:nvSpPr>
        <p:spPr>
          <a:xfrm>
            <a:off x="628962" y="5832234"/>
            <a:ext cx="3449878" cy="69290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srgbClr val="D24726"/>
                </a:solidFill>
                <a:latin typeface="Segoe UI Semibold" panose="020B0702040204020203" pitchFamily="34" charset="0"/>
                <a:cs typeface="Segoe UI Semibold" panose="020B0702040204020203" pitchFamily="34" charset="0"/>
              </a:rPr>
              <a:t>Hint: </a:t>
            </a:r>
            <a:r>
              <a:rPr lang="en-US" dirty="0">
                <a:solidFill>
                  <a:srgbClr val="404040"/>
                </a:solidFill>
                <a:latin typeface="Segoe UI Semibold" panose="020B0702040204020203" pitchFamily="34" charset="0"/>
                <a:cs typeface="Segoe UI Semibold" panose="020B0702040204020203" pitchFamily="34" charset="0"/>
              </a:rPr>
              <a:t>Effect Options </a:t>
            </a:r>
            <a:r>
              <a:rPr lang="en-US" dirty="0">
                <a:solidFill>
                  <a:prstClr val="black">
                    <a:lumMod val="75000"/>
                    <a:lumOff val="25000"/>
                  </a:prstClr>
                </a:solidFill>
                <a:latin typeface="Segoe UI" panose="020B0502040204020203" pitchFamily="34" charset="0"/>
                <a:cs typeface="Segoe UI" panose="020B0502040204020203" pitchFamily="34" charset="0"/>
              </a:rPr>
              <a:t>gives you even more options for</a:t>
            </a:r>
            <a:r>
              <a:rPr lang="en-US" dirty="0">
                <a:solidFill>
                  <a:prstClr val="black">
                    <a:lumMod val="75000"/>
                    <a:lumOff val="25000"/>
                  </a:prstClr>
                </a:solidFill>
              </a:rPr>
              <a:t> </a:t>
            </a:r>
            <a:r>
              <a:rPr lang="en-US" dirty="0">
                <a:solidFill>
                  <a:prstClr val="black">
                    <a:lumMod val="75000"/>
                    <a:lumOff val="25000"/>
                  </a:prstClr>
                </a:solidFill>
                <a:latin typeface="Segoe UI Semibold" panose="020B0702040204020203" pitchFamily="34" charset="0"/>
                <a:cs typeface="Segoe UI Semibold" panose="020B0702040204020203" pitchFamily="34" charset="0"/>
              </a:rPr>
              <a:t>Morph</a:t>
            </a:r>
            <a:r>
              <a:rPr lang="en-US" dirty="0">
                <a:solidFill>
                  <a:prstClr val="black">
                    <a:lumMod val="75000"/>
                    <a:lumOff val="25000"/>
                  </a:prstClr>
                </a:solidFill>
              </a:rPr>
              <a:t>.</a:t>
            </a:r>
          </a:p>
        </p:txBody>
      </p:sp>
      <p:cxnSp>
        <p:nvCxnSpPr>
          <p:cNvPr id="20" name="Straight Connector 19" descr="Light grey line separating Morph text and images"/>
          <p:cNvCxnSpPr/>
          <p:nvPr/>
        </p:nvCxnSpPr>
        <p:spPr>
          <a:xfrm>
            <a:off x="6296866" y="1472431"/>
            <a:ext cx="0" cy="4892634"/>
          </a:xfrm>
          <a:prstGeom prst="line">
            <a:avLst/>
          </a:prstGeom>
          <a:ln w="9525">
            <a:solidFill>
              <a:schemeClr val="bg2">
                <a:lumMod val="90000"/>
              </a:schemeClr>
            </a:solidFill>
          </a:ln>
        </p:spPr>
        <p:style>
          <a:lnRef idx="1">
            <a:schemeClr val="accent1"/>
          </a:lnRef>
          <a:fillRef idx="0">
            <a:schemeClr val="accent1"/>
          </a:fillRef>
          <a:effectRef idx="0">
            <a:schemeClr val="accent1"/>
          </a:effectRef>
          <a:fontRef idx="minor">
            <a:schemeClr val="tx1"/>
          </a:fontRef>
        </p:style>
      </p:cxnSp>
      <p:sp>
        <p:nvSpPr>
          <p:cNvPr id="10" name="Oval 9" descr="Large, blue circle with a small light blue circle inside"/>
          <p:cNvSpPr/>
          <p:nvPr/>
        </p:nvSpPr>
        <p:spPr>
          <a:xfrm>
            <a:off x="7236525" y="1944862"/>
            <a:ext cx="3827244" cy="3743233"/>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
        <p:nvSpPr>
          <p:cNvPr id="11" name="Oval 10" descr="Small light blue circle inside a large dark blue circle"/>
          <p:cNvSpPr/>
          <p:nvPr/>
        </p:nvSpPr>
        <p:spPr bwMode="ltGray">
          <a:xfrm>
            <a:off x="8086223" y="2796642"/>
            <a:ext cx="2148929" cy="2101759"/>
          </a:xfrm>
          <a:prstGeom prst="ellipse">
            <a:avLst/>
          </a:prstGeom>
          <a:solidFill>
            <a:schemeClr val="accent1">
              <a:lumMod val="40000"/>
              <a:lumOff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ysClr val="windowText" lastClr="000000"/>
              </a:solidFill>
              <a:effectLst/>
              <a:uLnTx/>
              <a:uFillTx/>
            </a:endParaRPr>
          </a:p>
        </p:txBody>
      </p:sp>
    </p:spTree>
    <p:extLst>
      <p:ext uri="{BB962C8B-B14F-4D97-AF65-F5344CB8AC3E}">
        <p14:creationId xmlns:p14="http://schemas.microsoft.com/office/powerpoint/2010/main" val="25968336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lvl="0"/>
            <a:r>
              <a:rPr lang="en-US" dirty="0">
                <a:latin typeface="Segoe UI Light" panose="020B0502040204020203" pitchFamily="34" charset="0"/>
                <a:cs typeface="Segoe UI Light" panose="020B0502040204020203" pitchFamily="34" charset="0"/>
              </a:rPr>
              <a:t>Working together in real time</a:t>
            </a:r>
          </a:p>
        </p:txBody>
      </p:sp>
      <p:sp>
        <p:nvSpPr>
          <p:cNvPr id="5" name="Content Placeholder 4"/>
          <p:cNvSpPr>
            <a:spLocks noGrp="1"/>
          </p:cNvSpPr>
          <p:nvPr>
            <p:ph sz="half" idx="4294967295"/>
          </p:nvPr>
        </p:nvSpPr>
        <p:spPr>
          <a:xfrm>
            <a:off x="541611" y="1431010"/>
            <a:ext cx="4413626" cy="3978275"/>
          </a:xfrm>
        </p:spPr>
        <p:txBody>
          <a:bodyPr vert="horz" lIns="91440" tIns="45720" rIns="91440" bIns="45720" rtlCol="0">
            <a:normAutofit/>
          </a:bodyPr>
          <a:lstStyle/>
          <a:p>
            <a:pPr marL="0" indent="0">
              <a:lnSpc>
                <a:spcPts val="1800"/>
              </a:lnSpc>
              <a:spcBef>
                <a:spcPts val="1000"/>
              </a:spcBef>
              <a:spcAft>
                <a:spcPts val="2000"/>
              </a:spcAft>
              <a:buNone/>
            </a:pPr>
            <a:r>
              <a:rPr lang="en-US" sz="1200" dirty="0">
                <a:solidFill>
                  <a:prstClr val="black">
                    <a:lumMod val="75000"/>
                    <a:lumOff val="25000"/>
                  </a:prstClr>
                </a:solidFill>
                <a:latin typeface="Segoe UI" panose="020B0502040204020203" pitchFamily="34" charset="0"/>
                <a:cs typeface="Segoe UI" panose="020B0502040204020203" pitchFamily="34" charset="0"/>
              </a:rPr>
              <a:t>When you share your presentation with others, you’ll see them working with you at the same time. </a:t>
            </a:r>
            <a:br>
              <a:rPr lang="en-US" sz="1200" dirty="0">
                <a:solidFill>
                  <a:prstClr val="black">
                    <a:lumMod val="75000"/>
                    <a:lumOff val="25000"/>
                  </a:prstClr>
                </a:solidFill>
                <a:latin typeface="Segoe UI" panose="020B0502040204020203" pitchFamily="34" charset="0"/>
                <a:cs typeface="Segoe UI" panose="020B0502040204020203" pitchFamily="34" charset="0"/>
              </a:rPr>
            </a:br>
            <a:br>
              <a:rPr lang="en-US" sz="1200" dirty="0">
                <a:solidFill>
                  <a:prstClr val="black">
                    <a:lumMod val="75000"/>
                    <a:lumOff val="25000"/>
                  </a:prstClr>
                </a:solidFill>
                <a:latin typeface="Segoe UI" panose="020B0502040204020203" pitchFamily="34" charset="0"/>
                <a:cs typeface="Segoe UI" panose="020B0502040204020203" pitchFamily="34" charset="0"/>
              </a:rPr>
            </a:br>
            <a:r>
              <a:rPr lang="en-US" sz="1200" dirty="0">
                <a:solidFill>
                  <a:prstClr val="black">
                    <a:lumMod val="75000"/>
                    <a:lumOff val="25000"/>
                  </a:prstClr>
                </a:solidFill>
                <a:latin typeface="Segoe UI" panose="020B0502040204020203" pitchFamily="34" charset="0"/>
                <a:cs typeface="Segoe UI" panose="020B0502040204020203" pitchFamily="34" charset="0"/>
              </a:rPr>
              <a:t>How it works:</a:t>
            </a:r>
          </a:p>
        </p:txBody>
      </p:sp>
      <p:pic>
        <p:nvPicPr>
          <p:cNvPr id="11" name="Picture 10" descr="Share icon showing number of people  working on the presentation "/>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61984" y="2425111"/>
            <a:ext cx="3262550" cy="1475660"/>
          </a:xfrm>
          <a:prstGeom prst="rect">
            <a:avLst/>
          </a:prstGeom>
        </p:spPr>
      </p:pic>
      <p:grpSp>
        <p:nvGrpSpPr>
          <p:cNvPr id="33" name="Group 32" descr="Small circle with number 1 inside indicating step 1"/>
          <p:cNvGrpSpPr/>
          <p:nvPr/>
        </p:nvGrpSpPr>
        <p:grpSpPr bwMode="blackWhite">
          <a:xfrm>
            <a:off x="558723" y="4531632"/>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9" y="4571824"/>
            <a:ext cx="2696774" cy="992581"/>
          </a:xfrm>
          <a:prstGeom prst="rect">
            <a:avLst/>
          </a:prstGeom>
        </p:spPr>
        <p:txBody>
          <a:bodyPr vert="horz" lIns="91440" tIns="45720" rIns="91440" bIns="45720" rtlCol="0">
            <a:no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D24726"/>
                </a:solidFill>
                <a:latin typeface="Segoe UI" panose="020B0502040204020203" pitchFamily="34" charset="0"/>
                <a:cs typeface="Segoe UI" panose="020B0502040204020203" pitchFamily="34" charset="0"/>
              </a:rPr>
              <a:t>Share</a:t>
            </a:r>
            <a:r>
              <a:rPr lang="en-US" dirty="0">
                <a:solidFill>
                  <a:prstClr val="black">
                    <a:lumMod val="75000"/>
                    <a:lumOff val="25000"/>
                  </a:prstClr>
                </a:solidFill>
                <a:latin typeface="Segoe UI" panose="020B0502040204020203" pitchFamily="34" charset="0"/>
                <a:cs typeface="Segoe UI" panose="020B0502040204020203" pitchFamily="34" charset="0"/>
              </a:rPr>
              <a:t> from above the ribbon, or by using </a:t>
            </a:r>
            <a:r>
              <a:rPr lang="en-US">
                <a:solidFill>
                  <a:prstClr val="black">
                    <a:lumMod val="75000"/>
                    <a:lumOff val="25000"/>
                  </a:prstClr>
                </a:solidFill>
                <a:latin typeface="Segoe UI" panose="020B0502040204020203" pitchFamily="34" charset="0"/>
                <a:cs typeface="Segoe UI" panose="020B0502040204020203" pitchFamily="34" charset="0"/>
              </a:rPr>
              <a:t>short-key </a:t>
            </a:r>
            <a:r>
              <a:rPr lang="en-US">
                <a:solidFill>
                  <a:srgbClr val="D24726"/>
                </a:solidFill>
                <a:latin typeface="Segoe UI" panose="020B0502040204020203" pitchFamily="34" charset="0"/>
                <a:cs typeface="Segoe UI" panose="020B0502040204020203" pitchFamily="34" charset="0"/>
              </a:rPr>
              <a:t>Alt-ZS</a:t>
            </a:r>
            <a:r>
              <a:rPr lang="en-US">
                <a:solidFill>
                  <a:prstClr val="black">
                    <a:lumMod val="75000"/>
                    <a:lumOff val="25000"/>
                  </a:prstClr>
                </a:solidFill>
                <a:latin typeface="Segoe UI" panose="020B0502040204020203" pitchFamily="34" charset="0"/>
                <a:cs typeface="Segoe UI" panose="020B0502040204020203" pitchFamily="34" charset="0"/>
              </a:rPr>
              <a:t>, </a:t>
            </a:r>
            <a:r>
              <a:rPr lang="en-US" dirty="0">
                <a:solidFill>
                  <a:prstClr val="black">
                    <a:lumMod val="75000"/>
                    <a:lumOff val="25000"/>
                  </a:prstClr>
                </a:solidFill>
                <a:latin typeface="Segoe UI" panose="020B0502040204020203" pitchFamily="34" charset="0"/>
                <a:cs typeface="Segoe UI" panose="020B0502040204020203" pitchFamily="34" charset="0"/>
              </a:rPr>
              <a:t>to invite people to work with you (You can save to the cloud at this point.)</a:t>
            </a:r>
          </a:p>
        </p:txBody>
      </p:sp>
      <p:pic>
        <p:nvPicPr>
          <p:cNvPr id="9" name="Picture 8" descr="Marker showing who is working on a slide"/>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861352" y="2434307"/>
            <a:ext cx="3841692" cy="2512928"/>
          </a:xfrm>
          <a:prstGeom prst="rect">
            <a:avLst/>
          </a:prstGeom>
        </p:spPr>
      </p:pic>
      <p:grpSp>
        <p:nvGrpSpPr>
          <p:cNvPr id="36" name="Group 35" descr="Small circle with number 2 inside indicating step 2"/>
          <p:cNvGrpSpPr/>
          <p:nvPr/>
        </p:nvGrpSpPr>
        <p:grpSpPr bwMode="blackWhite">
          <a:xfrm>
            <a:off x="4249102" y="4531632"/>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4571824"/>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When other people are in the presentation, a marker shows who is on which slide…</a:t>
            </a:r>
          </a:p>
        </p:txBody>
      </p:sp>
      <p:pic>
        <p:nvPicPr>
          <p:cNvPr id="12" name="Picture 11" descr="Maker showing the part of the slide being edited"/>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899419" y="2350394"/>
            <a:ext cx="3563782" cy="2305344"/>
          </a:xfrm>
          <a:prstGeom prst="rect">
            <a:avLst/>
          </a:prstGeom>
        </p:spPr>
      </p:pic>
      <p:grpSp>
        <p:nvGrpSpPr>
          <p:cNvPr id="39" name="Group 38" descr="Small circle with number 3 inside  indicating step 3"/>
          <p:cNvGrpSpPr/>
          <p:nvPr/>
        </p:nvGrpSpPr>
        <p:grpSpPr bwMode="blackWhite">
          <a:xfrm>
            <a:off x="7930921" y="4531632"/>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4571824"/>
            <a:ext cx="2658635" cy="697760"/>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…and the part of the slide they're editing.</a:t>
            </a:r>
          </a:p>
        </p:txBody>
      </p:sp>
    </p:spTree>
    <p:extLst>
      <p:ext uri="{BB962C8B-B14F-4D97-AF65-F5344CB8AC3E}">
        <p14:creationId xmlns:p14="http://schemas.microsoft.com/office/powerpoint/2010/main" val="1328676004"/>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You’re an expert with Tell Me</a:t>
            </a:r>
          </a:p>
        </p:txBody>
      </p:sp>
      <p:sp>
        <p:nvSpPr>
          <p:cNvPr id="38" name="Content Placeholder 17"/>
          <p:cNvSpPr txBox="1">
            <a:spLocks/>
          </p:cNvSpPr>
          <p:nvPr/>
        </p:nvSpPr>
        <p:spPr>
          <a:xfrm>
            <a:off x="541609" y="1296100"/>
            <a:ext cx="5110161"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The Tell Me box finds the right command when you need it,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so you can save time and focus on your work.</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grpSp>
        <p:nvGrpSpPr>
          <p:cNvPr id="4" name="Group 3" descr="Small circle with number 1 inside  indicating step 1"/>
          <p:cNvGrpSpPr/>
          <p:nvPr/>
        </p:nvGrpSpPr>
        <p:grpSpPr bwMode="blackWhite">
          <a:xfrm>
            <a:off x="558723" y="2638502"/>
            <a:ext cx="558179" cy="409838"/>
            <a:chOff x="6953426" y="711274"/>
            <a:chExt cx="558179" cy="409838"/>
          </a:xfrm>
        </p:grpSpPr>
        <p:sp>
          <p:nvSpPr>
            <p:cNvPr id="2" name="Oval 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 name="TextBox 2" descr="Number 1"/>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29" name="Content Placeholder 17"/>
          <p:cNvSpPr txBox="1">
            <a:spLocks/>
          </p:cNvSpPr>
          <p:nvPr/>
        </p:nvSpPr>
        <p:spPr>
          <a:xfrm>
            <a:off x="1066039" y="2678694"/>
            <a:ext cx="3121671" cy="46764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defTabSz="512763">
              <a:lnSpc>
                <a:spcPct val="100000"/>
              </a:lnSpc>
              <a:spcBef>
                <a:spcPts val="0"/>
              </a:spcBef>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Select </a:t>
            </a:r>
            <a:r>
              <a:rPr lang="en-US" dirty="0">
                <a:solidFill>
                  <a:srgbClr val="404040"/>
                </a:solidFill>
                <a:latin typeface="Segoe UI" panose="020B0502040204020203" pitchFamily="34" charset="0"/>
                <a:cs typeface="Segoe UI" panose="020B0502040204020203" pitchFamily="34" charset="0"/>
              </a:rPr>
              <a:t>the Robot picture </a:t>
            </a:r>
            <a:r>
              <a:rPr lang="en-US" dirty="0">
                <a:solidFill>
                  <a:prstClr val="black">
                    <a:lumMod val="75000"/>
                    <a:lumOff val="25000"/>
                  </a:prstClr>
                </a:solidFill>
                <a:latin typeface="Segoe UI" panose="020B0502040204020203" pitchFamily="34" charset="0"/>
                <a:cs typeface="Segoe UI" panose="020B0502040204020203" pitchFamily="34" charset="0"/>
              </a:rPr>
              <a:t>on the right.</a:t>
            </a:r>
          </a:p>
        </p:txBody>
      </p:sp>
      <p:sp>
        <p:nvSpPr>
          <p:cNvPr id="25" name="Text Box 16" descr="Select me"/>
          <p:cNvSpPr txBox="1"/>
          <p:nvPr/>
        </p:nvSpPr>
        <p:spPr>
          <a:xfrm rot="21077122">
            <a:off x="6043297" y="1772253"/>
            <a:ext cx="1334770" cy="435610"/>
          </a:xfrm>
          <a:prstGeom prst="rect">
            <a:avLst/>
          </a:prstGeom>
          <a:noFill/>
          <a:ln>
            <a:noFill/>
          </a:ln>
          <a:effectLst/>
          <a:extLst>
            <a:ext uri="{C572A759-6A51-4108-AA02-DFA0A04FC94B}">
              <ma14:wrappingTextBoxFlag xmlns="" xmlns:ma14="http://schemas.microsoft.com/office/mac/drawingml/2011/main"/>
            </a:ext>
          </a:extLst>
        </p:spPr>
        <p:txBody>
          <a:bodyPr rot="0" spcFirstLastPara="0" vert="horz" wrap="none" lIns="91440" tIns="45720" rIns="91440" bIns="45720" numCol="1" spcCol="0" rtlCol="0" fromWordArt="0" anchor="t" anchorCtr="0" forceAA="0" compatLnSpc="1">
            <a:prstTxWarp prst="textNoShape">
              <a:avLst/>
            </a:prstTxWarp>
            <a:noAutofit/>
          </a:bodyPr>
          <a:lstStyle/>
          <a:p>
            <a:pPr marL="0" marR="0" algn="ctr">
              <a:spcBef>
                <a:spcPts val="0"/>
              </a:spcBef>
              <a:spcAft>
                <a:spcPts val="200"/>
              </a:spcAft>
              <a:tabLst>
                <a:tab pos="4931410" algn="l"/>
              </a:tabLst>
            </a:pPr>
            <a:r>
              <a:rPr lang="en-US" sz="1200" b="1" kern="1000" spc="100" dirty="0">
                <a:ln>
                  <a:noFill/>
                </a:ln>
                <a:solidFill>
                  <a:srgbClr val="D24726"/>
                </a:solidFill>
                <a:effectLst/>
                <a:latin typeface="Segoe UI Semibold" panose="020B0702040204020203" pitchFamily="34" charset="0"/>
                <a:ea typeface="SimHei" panose="02010609060101010101" pitchFamily="49" charset="-122"/>
                <a:cs typeface="Times New Roman" panose="02020603050405020304" pitchFamily="18" charset="0"/>
              </a:rPr>
              <a:t>SELECT ME</a:t>
            </a:r>
            <a:endParaRPr lang="en-US" sz="1200" b="1" kern="1400" dirty="0">
              <a:solidFill>
                <a:srgbClr val="D24726"/>
              </a:solidFill>
              <a:effectLst/>
              <a:latin typeface="Segoe UI Light" panose="020B0502040204020203" pitchFamily="34" charset="0"/>
              <a:ea typeface="SimHei" panose="02010609060101010101" pitchFamily="49" charset="-122"/>
              <a:cs typeface="Times New Roman" panose="02020603050405020304" pitchFamily="18" charset="0"/>
            </a:endParaRPr>
          </a:p>
        </p:txBody>
      </p:sp>
      <p:pic>
        <p:nvPicPr>
          <p:cNvPr id="24" name="Picture 23" descr="Curved arrow"/>
          <p:cNvPicPr/>
          <p:nvPr/>
        </p:nvPicPr>
        <p:blipFill>
          <a:blip r:embed="rId2" cstate="print">
            <a:extLst>
              <a:ext uri="{28A0092B-C50C-407E-A947-70E740481C1C}">
                <a14:useLocalDpi xmlns:a14="http://schemas.microsoft.com/office/drawing/2010/main" val="0"/>
              </a:ext>
            </a:extLst>
          </a:blip>
          <a:stretch>
            <a:fillRect/>
          </a:stretch>
        </p:blipFill>
        <p:spPr>
          <a:xfrm rot="3861835" flipH="1">
            <a:off x="6740574" y="1787378"/>
            <a:ext cx="851862" cy="939987"/>
          </a:xfrm>
          <a:prstGeom prst="rect">
            <a:avLst/>
          </a:prstGeom>
        </p:spPr>
      </p:pic>
      <p:pic>
        <p:nvPicPr>
          <p:cNvPr id="23" name="Picture 22" descr="Robot"/>
          <p:cNvPicPr>
            <a:picLocks noChangeAspect="1"/>
          </p:cNvPicPr>
          <p:nvPr/>
        </p:nvPicPr>
        <p:blipFill>
          <a:blip r:embed="rId3"/>
          <a:stretch>
            <a:fillRect/>
          </a:stretch>
        </p:blipFill>
        <p:spPr>
          <a:xfrm>
            <a:off x="7912741" y="1646170"/>
            <a:ext cx="2775459" cy="4531804"/>
          </a:xfrm>
          <a:prstGeom prst="rect">
            <a:avLst/>
          </a:prstGeom>
        </p:spPr>
      </p:pic>
      <p:grpSp>
        <p:nvGrpSpPr>
          <p:cNvPr id="19" name="Group 18" descr="Small circle with number 2 inside  indicating step 2"/>
          <p:cNvGrpSpPr/>
          <p:nvPr/>
        </p:nvGrpSpPr>
        <p:grpSpPr bwMode="blackWhite">
          <a:xfrm>
            <a:off x="558723" y="3312993"/>
            <a:ext cx="558179" cy="409838"/>
            <a:chOff x="6953426" y="711274"/>
            <a:chExt cx="558179" cy="409838"/>
          </a:xfrm>
        </p:grpSpPr>
        <p:sp>
          <p:nvSpPr>
            <p:cNvPr id="20" name="Oval 1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TextBox 20" descr="Number 2"/>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22" name="Content Placeholder 17"/>
          <p:cNvSpPr txBox="1">
            <a:spLocks/>
          </p:cNvSpPr>
          <p:nvPr/>
        </p:nvSpPr>
        <p:spPr>
          <a:xfrm>
            <a:off x="1066039" y="3353185"/>
            <a:ext cx="3504072" cy="913994"/>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dirty="0">
                <a:solidFill>
                  <a:prstClr val="black">
                    <a:lumMod val="75000"/>
                    <a:lumOff val="25000"/>
                  </a:prstClr>
                </a:solidFill>
                <a:latin typeface="Segoe UI" panose="020B0502040204020203" pitchFamily="34" charset="0"/>
                <a:cs typeface="Segoe UI" panose="020B0502040204020203" pitchFamily="34" charset="0"/>
              </a:rPr>
              <a:t>Type</a:t>
            </a:r>
            <a:r>
              <a:rPr lang="en-US" dirty="0">
                <a:solidFill>
                  <a:prstClr val="black">
                    <a:lumMod val="75000"/>
                    <a:lumOff val="25000"/>
                  </a:prstClr>
                </a:solidFill>
              </a:rPr>
              <a:t> </a:t>
            </a:r>
            <a:r>
              <a:rPr lang="en-US" i="1" dirty="0">
                <a:solidFill>
                  <a:srgbClr val="D24726"/>
                </a:solidFill>
                <a:latin typeface="Segoe UI" panose="020B0502040204020203" pitchFamily="34" charset="0"/>
                <a:cs typeface="Segoe UI" panose="020B0502040204020203" pitchFamily="34" charset="0"/>
              </a:rPr>
              <a:t>animation</a:t>
            </a:r>
            <a:r>
              <a:rPr lang="en-US" dirty="0">
                <a:solidFill>
                  <a:prstClr val="black">
                    <a:lumMod val="75000"/>
                    <a:lumOff val="25000"/>
                  </a:prstClr>
                </a:solidFill>
              </a:rPr>
              <a:t> </a:t>
            </a:r>
            <a:r>
              <a:rPr lang="en-US" dirty="0">
                <a:solidFill>
                  <a:prstClr val="black">
                    <a:lumMod val="75000"/>
                    <a:lumOff val="25000"/>
                  </a:prstClr>
                </a:solidFill>
                <a:latin typeface="Segoe UI" panose="020B0502040204020203" pitchFamily="34" charset="0"/>
                <a:cs typeface="Segoe UI" panose="020B0502040204020203" pitchFamily="34" charset="0"/>
              </a:rPr>
              <a:t>in the </a:t>
            </a:r>
            <a:r>
              <a:rPr lang="en-US" dirty="0">
                <a:solidFill>
                  <a:srgbClr val="D24726"/>
                </a:solidFill>
                <a:latin typeface="Segoe UI Semibold" panose="020B0702040204020203" pitchFamily="34" charset="0"/>
                <a:cs typeface="Segoe UI Semibold" panose="020B0702040204020203" pitchFamily="34" charset="0"/>
              </a:rPr>
              <a:t>Tell Me </a:t>
            </a:r>
            <a:r>
              <a:rPr lang="en-US" dirty="0">
                <a:solidFill>
                  <a:prstClr val="black">
                    <a:lumMod val="75000"/>
                    <a:lumOff val="25000"/>
                  </a:prstClr>
                </a:solidFill>
                <a:latin typeface="Segoe UI" panose="020B0502040204020203" pitchFamily="34" charset="0"/>
                <a:cs typeface="Segoe UI" panose="020B0502040204020203" pitchFamily="34" charset="0"/>
              </a:rPr>
              <a:t>box, and then choose </a:t>
            </a:r>
            <a:r>
              <a:rPr lang="en-US" dirty="0">
                <a:solidFill>
                  <a:srgbClr val="D24726"/>
                </a:solidFill>
                <a:latin typeface="Segoe UI Semibold" panose="020B0702040204020203" pitchFamily="34" charset="0"/>
                <a:cs typeface="Segoe UI Semibold" panose="020B0702040204020203" pitchFamily="34" charset="0"/>
              </a:rPr>
              <a:t>Add Animation</a:t>
            </a:r>
            <a:r>
              <a:rPr lang="en-US" dirty="0">
                <a:solidFill>
                  <a:prstClr val="black">
                    <a:lumMod val="75000"/>
                    <a:lumOff val="25000"/>
                  </a:prstClr>
                </a:solidFill>
                <a:latin typeface="Segoe UI" panose="020B0502040204020203" pitchFamily="34" charset="0"/>
                <a:cs typeface="Segoe UI" panose="020B0502040204020203" pitchFamily="34" charset="0"/>
              </a:rPr>
              <a:t>.</a:t>
            </a:r>
          </a:p>
        </p:txBody>
      </p:sp>
      <p:pic>
        <p:nvPicPr>
          <p:cNvPr id="5" name="Picture 4" descr="Tell Me box"/>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407766" y="3410945"/>
            <a:ext cx="2106152" cy="220833"/>
          </a:xfrm>
          <a:prstGeom prst="rect">
            <a:avLst/>
          </a:prstGeom>
        </p:spPr>
      </p:pic>
      <p:grpSp>
        <p:nvGrpSpPr>
          <p:cNvPr id="31" name="Group 30" descr="Small circle with number 3 inside  indicating step 3"/>
          <p:cNvGrpSpPr/>
          <p:nvPr/>
        </p:nvGrpSpPr>
        <p:grpSpPr bwMode="blackWhite">
          <a:xfrm>
            <a:off x="557319" y="4263506"/>
            <a:ext cx="558179" cy="409838"/>
            <a:chOff x="6953426" y="711274"/>
            <a:chExt cx="558179" cy="409838"/>
          </a:xfrm>
        </p:grpSpPr>
        <p:sp>
          <p:nvSpPr>
            <p:cNvPr id="32" name="Oval 31"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3" name="TextBox 32" descr="Number 3"/>
            <p:cNvSpPr txBox="1">
              <a:spLocks noChangeAspect="1"/>
            </p:cNvSpPr>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34" name="Content Placeholder 17"/>
          <p:cNvSpPr txBox="1">
            <a:spLocks/>
          </p:cNvSpPr>
          <p:nvPr/>
        </p:nvSpPr>
        <p:spPr>
          <a:xfrm>
            <a:off x="1064636" y="4303697"/>
            <a:ext cx="2134038" cy="1446087"/>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defTabSz="512763">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an animation effect, like </a:t>
            </a:r>
            <a:r>
              <a:rPr lang="en-US" dirty="0">
                <a:solidFill>
                  <a:srgbClr val="D24726"/>
                </a:solidFill>
                <a:latin typeface="Segoe UI Semibold" panose="020B0702040204020203" pitchFamily="34" charset="0"/>
                <a:cs typeface="Segoe UI Semibold" panose="020B0702040204020203" pitchFamily="34" charset="0"/>
              </a:rPr>
              <a:t>Zoom</a:t>
            </a:r>
            <a:r>
              <a:rPr lang="en-US" dirty="0">
                <a:solidFill>
                  <a:prstClr val="black">
                    <a:lumMod val="75000"/>
                    <a:lumOff val="25000"/>
                  </a:prstClr>
                </a:solidFill>
                <a:latin typeface="Segoe UI" panose="020B0502040204020203" pitchFamily="34" charset="0"/>
                <a:cs typeface="Segoe UI" panose="020B0502040204020203" pitchFamily="34" charset="0"/>
              </a:rPr>
              <a:t>, and watch </a:t>
            </a:r>
            <a:br>
              <a:rPr lang="en-US" dirty="0">
                <a:solidFill>
                  <a:prstClr val="black">
                    <a:lumMod val="75000"/>
                    <a:lumOff val="25000"/>
                  </a:prstClr>
                </a:solidFill>
                <a:latin typeface="Segoe UI" panose="020B0502040204020203" pitchFamily="34" charset="0"/>
                <a:cs typeface="Segoe UI" panose="020B0502040204020203" pitchFamily="34" charset="0"/>
              </a:rPr>
            </a:br>
            <a:r>
              <a:rPr lang="en-US" dirty="0">
                <a:solidFill>
                  <a:prstClr val="black">
                    <a:lumMod val="75000"/>
                    <a:lumOff val="25000"/>
                  </a:prstClr>
                </a:solidFill>
                <a:latin typeface="Segoe UI" panose="020B0502040204020203" pitchFamily="34" charset="0"/>
                <a:cs typeface="Segoe UI" panose="020B0502040204020203" pitchFamily="34" charset="0"/>
              </a:rPr>
              <a:t>what happens.</a:t>
            </a:r>
          </a:p>
        </p:txBody>
      </p:sp>
      <p:pic>
        <p:nvPicPr>
          <p:cNvPr id="7" name="Picture 6" descr="Animation tab showing zoom option"/>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3063240" y="4069080"/>
            <a:ext cx="3803904" cy="2438400"/>
          </a:xfrm>
          <a:prstGeom prst="rect">
            <a:avLst/>
          </a:prstGeom>
        </p:spPr>
      </p:pic>
    </p:spTree>
    <p:extLst>
      <p:ext uri="{BB962C8B-B14F-4D97-AF65-F5344CB8AC3E}">
        <p14:creationId xmlns:p14="http://schemas.microsoft.com/office/powerpoint/2010/main" val="727668169"/>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dirty="0">
                <a:latin typeface="Segoe UI Light" panose="020B0502040204020203" pitchFamily="34" charset="0"/>
                <a:cs typeface="Segoe UI Light" panose="020B0502040204020203" pitchFamily="34" charset="0"/>
              </a:rPr>
              <a:t>Explore without leaving your slides</a:t>
            </a:r>
          </a:p>
        </p:txBody>
      </p:sp>
      <p:sp>
        <p:nvSpPr>
          <p:cNvPr id="16" name="Content Placeholder 17"/>
          <p:cNvSpPr txBox="1">
            <a:spLocks/>
          </p:cNvSpPr>
          <p:nvPr/>
        </p:nvSpPr>
        <p:spPr>
          <a:xfrm>
            <a:off x="541609" y="1296100"/>
            <a:ext cx="6093106" cy="1236475"/>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latin typeface="Segoe UI" panose="020B0502040204020203" pitchFamily="34" charset="0"/>
                <a:cs typeface="Segoe UI" panose="020B0502040204020203" pitchFamily="34" charset="0"/>
              </a:rPr>
              <a:t>Smart Lookup brings research directly in to PowerPoint.</a:t>
            </a:r>
            <a:br>
              <a:rPr lang="en-US" dirty="0">
                <a:latin typeface="Segoe UI" panose="020B0502040204020203" pitchFamily="34" charset="0"/>
                <a:cs typeface="Segoe UI" panose="020B0502040204020203" pitchFamily="34" charset="0"/>
              </a:rPr>
            </a:br>
            <a:br>
              <a:rPr lang="en-US" dirty="0">
                <a:latin typeface="Segoe UI" panose="020B0502040204020203" pitchFamily="34" charset="0"/>
                <a:cs typeface="Segoe UI" panose="020B0502040204020203" pitchFamily="34" charset="0"/>
              </a:rPr>
            </a:br>
            <a:r>
              <a:rPr lang="en-US" dirty="0">
                <a:latin typeface="Segoe UI" panose="020B0502040204020203" pitchFamily="34" charset="0"/>
                <a:cs typeface="Segoe UI" panose="020B0502040204020203" pitchFamily="34" charset="0"/>
              </a:rPr>
              <a:t>Try it:</a:t>
            </a:r>
          </a:p>
        </p:txBody>
      </p:sp>
      <p:pic>
        <p:nvPicPr>
          <p:cNvPr id="18" name="Picture 17" descr="Three pictures showing the Smart Lookup feature"/>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494408" y="2144574"/>
            <a:ext cx="11129521" cy="3198055"/>
          </a:xfrm>
          <a:prstGeom prst="rect">
            <a:avLst/>
          </a:prstGeom>
        </p:spPr>
      </p:pic>
      <p:grpSp>
        <p:nvGrpSpPr>
          <p:cNvPr id="33" name="Group 32" descr="Small circle with number 1 inside  indicating step 1"/>
          <p:cNvGrpSpPr/>
          <p:nvPr/>
        </p:nvGrpSpPr>
        <p:grpSpPr bwMode="blackWhite">
          <a:xfrm>
            <a:off x="558723" y="5233381"/>
            <a:ext cx="558179" cy="409838"/>
            <a:chOff x="6953426" y="711274"/>
            <a:chExt cx="558179" cy="409838"/>
          </a:xfrm>
        </p:grpSpPr>
        <p:sp>
          <p:nvSpPr>
            <p:cNvPr id="34" name="Oval 33"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5" name="TextBox 34" descr="Number 1"/>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1</a:t>
              </a:r>
            </a:p>
          </p:txBody>
        </p:sp>
      </p:grpSp>
      <p:sp>
        <p:nvSpPr>
          <p:cNvPr id="42" name="Content Placeholder 17"/>
          <p:cNvSpPr txBox="1">
            <a:spLocks/>
          </p:cNvSpPr>
          <p:nvPr/>
        </p:nvSpPr>
        <p:spPr>
          <a:xfrm>
            <a:off x="1066038" y="5273573"/>
            <a:ext cx="2919669" cy="1298398"/>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Right-click in the word </a:t>
            </a:r>
            <a:r>
              <a:rPr lang="en-US" i="1" dirty="0">
                <a:solidFill>
                  <a:srgbClr val="D24726"/>
                </a:solidFill>
                <a:latin typeface="Segoe UI" panose="020B0502040204020203" pitchFamily="34" charset="0"/>
                <a:cs typeface="Segoe UI" panose="020B0502040204020203" pitchFamily="34" charset="0"/>
              </a:rPr>
              <a:t>office</a:t>
            </a:r>
            <a:r>
              <a:rPr lang="en-US" dirty="0">
                <a:solidFill>
                  <a:prstClr val="black">
                    <a:lumMod val="75000"/>
                    <a:lumOff val="25000"/>
                  </a:prstClr>
                </a:solidFill>
                <a:latin typeface="Segoe UI" panose="020B0502040204020203" pitchFamily="34" charset="0"/>
                <a:cs typeface="Segoe UI" panose="020B0502040204020203" pitchFamily="34" charset="0"/>
              </a:rPr>
              <a:t> in the following phrase: </a:t>
            </a:r>
            <a:r>
              <a:rPr lang="en-US" sz="1800" dirty="0">
                <a:solidFill>
                  <a:prstClr val="black">
                    <a:lumMod val="75000"/>
                    <a:lumOff val="25000"/>
                  </a:prstClr>
                </a:solidFill>
                <a:latin typeface="Segoe UI" panose="020B0502040204020203" pitchFamily="34" charset="0"/>
                <a:cs typeface="Segoe UI" panose="020B0502040204020203" pitchFamily="34" charset="0"/>
              </a:rPr>
              <a:t>office furniture</a:t>
            </a:r>
          </a:p>
        </p:txBody>
      </p:sp>
      <p:grpSp>
        <p:nvGrpSpPr>
          <p:cNvPr id="36" name="Group 35" descr="Small circle with number 2 inside  indicating step 2"/>
          <p:cNvGrpSpPr/>
          <p:nvPr/>
        </p:nvGrpSpPr>
        <p:grpSpPr bwMode="blackWhite">
          <a:xfrm>
            <a:off x="4249102" y="5233381"/>
            <a:ext cx="558179" cy="409838"/>
            <a:chOff x="6953426" y="711274"/>
            <a:chExt cx="558179" cy="409838"/>
          </a:xfrm>
        </p:grpSpPr>
        <p:sp>
          <p:nvSpPr>
            <p:cNvPr id="37" name="Oval 36"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38" name="TextBox 37" descr="Number 2"/>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2</a:t>
              </a:r>
            </a:p>
          </p:txBody>
        </p:sp>
      </p:grpSp>
      <p:sp>
        <p:nvSpPr>
          <p:cNvPr id="43" name="Content Placeholder 17"/>
          <p:cNvSpPr txBox="1">
            <a:spLocks/>
          </p:cNvSpPr>
          <p:nvPr/>
        </p:nvSpPr>
        <p:spPr>
          <a:xfrm>
            <a:off x="4747855" y="5273573"/>
            <a:ext cx="3106367" cy="1324053"/>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indent="0">
              <a:spcAft>
                <a:spcPts val="2000"/>
              </a:spcAft>
              <a:buNone/>
            </a:pPr>
            <a:r>
              <a:rPr lang="en-US" dirty="0">
                <a:solidFill>
                  <a:prstClr val="black">
                    <a:lumMod val="75000"/>
                    <a:lumOff val="25000"/>
                  </a:prstClr>
                </a:solidFill>
                <a:latin typeface="Segoe UI" panose="020B0502040204020203" pitchFamily="34" charset="0"/>
                <a:cs typeface="Segoe UI" panose="020B0502040204020203" pitchFamily="34" charset="0"/>
              </a:rPr>
              <a:t>Choose </a:t>
            </a:r>
            <a:r>
              <a:rPr lang="en-US" dirty="0">
                <a:solidFill>
                  <a:srgbClr val="D24726"/>
                </a:solidFill>
                <a:latin typeface="Segoe UI Semibold" panose="020B0702040204020203" pitchFamily="34" charset="0"/>
                <a:cs typeface="Segoe UI Semibold" panose="020B0702040204020203" pitchFamily="34" charset="0"/>
              </a:rPr>
              <a:t>Smart</a:t>
            </a:r>
            <a:r>
              <a:rPr lang="en-US" dirty="0">
                <a:solidFill>
                  <a:prstClr val="black">
                    <a:lumMod val="75000"/>
                    <a:lumOff val="25000"/>
                  </a:prstClr>
                </a:solidFill>
                <a:cs typeface="Segoe UI"/>
              </a:rPr>
              <a:t> </a:t>
            </a:r>
            <a:r>
              <a:rPr lang="en-US" dirty="0">
                <a:solidFill>
                  <a:srgbClr val="D24726"/>
                </a:solidFill>
                <a:latin typeface="Segoe UI Semibold" panose="020B0702040204020203" pitchFamily="34" charset="0"/>
                <a:cs typeface="Segoe UI Semibold" panose="020B0702040204020203" pitchFamily="34" charset="0"/>
              </a:rPr>
              <a:t>Lookup</a:t>
            </a:r>
            <a:r>
              <a:rPr lang="en-US" dirty="0">
                <a:latin typeface="Segoe UI" panose="020B0502040204020203" pitchFamily="34" charset="0"/>
                <a:cs typeface="Segoe UI" panose="020B0502040204020203" pitchFamily="34" charset="0"/>
              </a:rPr>
              <a:t>, and notice that results are contextual for that phrase, not </a:t>
            </a:r>
            <a:r>
              <a:rPr lang="en-US" sz="1800" dirty="0">
                <a:latin typeface="Segoe UI" panose="020B0502040204020203" pitchFamily="34" charset="0"/>
                <a:cs typeface="Segoe UI" panose="020B0502040204020203" pitchFamily="34" charset="0"/>
              </a:rPr>
              <a:t>Microsoft Office apps</a:t>
            </a:r>
            <a:r>
              <a:rPr lang="en-US" dirty="0">
                <a:latin typeface="Segoe UI" panose="020B0502040204020203" pitchFamily="34" charset="0"/>
                <a:cs typeface="Segoe UI" panose="020B0502040204020203" pitchFamily="34" charset="0"/>
              </a:rPr>
              <a:t>.</a:t>
            </a:r>
            <a:endParaRPr lang="en-US" dirty="0">
              <a:solidFill>
                <a:srgbClr val="D24726"/>
              </a:solidFill>
              <a:latin typeface="Segoe UI" panose="020B0502040204020203" pitchFamily="34" charset="0"/>
              <a:cs typeface="Segoe UI" panose="020B0502040204020203" pitchFamily="34" charset="0"/>
            </a:endParaRPr>
          </a:p>
        </p:txBody>
      </p:sp>
      <p:grpSp>
        <p:nvGrpSpPr>
          <p:cNvPr id="39" name="Group 38" descr="Small circle with number 3 inside  indicating step 3"/>
          <p:cNvGrpSpPr/>
          <p:nvPr/>
        </p:nvGrpSpPr>
        <p:grpSpPr bwMode="blackWhite">
          <a:xfrm>
            <a:off x="7930921" y="5233381"/>
            <a:ext cx="558179" cy="409838"/>
            <a:chOff x="6953426" y="711274"/>
            <a:chExt cx="558179" cy="409838"/>
          </a:xfrm>
        </p:grpSpPr>
        <p:sp>
          <p:nvSpPr>
            <p:cNvPr id="40" name="Oval 39" descr="Small circle"/>
            <p:cNvSpPr/>
            <p:nvPr/>
          </p:nvSpPr>
          <p:spPr bwMode="blackWhite">
            <a:xfrm>
              <a:off x="7025069" y="711274"/>
              <a:ext cx="409838" cy="409838"/>
            </a:xfrm>
            <a:prstGeom prst="ellipse">
              <a:avLst/>
            </a:prstGeom>
            <a:solidFill>
              <a:srgbClr val="D2472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1" name="TextBox 40" descr="Number 3"/>
            <p:cNvSpPr txBox="1"/>
            <p:nvPr/>
          </p:nvSpPr>
          <p:spPr bwMode="blackWhite">
            <a:xfrm>
              <a:off x="6953426" y="727564"/>
              <a:ext cx="558179" cy="369332"/>
            </a:xfrm>
            <a:prstGeom prst="rect">
              <a:avLst/>
            </a:prstGeom>
            <a:noFill/>
          </p:spPr>
          <p:txBody>
            <a:bodyPr wrap="square" rtlCol="0">
              <a:spAutoFit/>
            </a:bodyPr>
            <a:lstStyle/>
            <a:p>
              <a:pPr algn="ctr"/>
              <a:r>
                <a:rPr lang="en-US" dirty="0">
                  <a:solidFill>
                    <a:schemeClr val="bg1"/>
                  </a:solidFill>
                  <a:latin typeface="Segoe UI Semibold" panose="020B0702040204020203" pitchFamily="34" charset="0"/>
                  <a:cs typeface="Segoe UI Semibold" panose="020B0702040204020203" pitchFamily="34" charset="0"/>
                </a:rPr>
                <a:t>3</a:t>
              </a:r>
            </a:p>
          </p:txBody>
        </p:sp>
      </p:grpSp>
      <p:sp>
        <p:nvSpPr>
          <p:cNvPr id="44" name="Content Placeholder 17"/>
          <p:cNvSpPr txBox="1">
            <a:spLocks/>
          </p:cNvSpPr>
          <p:nvPr/>
        </p:nvSpPr>
        <p:spPr>
          <a:xfrm>
            <a:off x="8429668" y="5273573"/>
            <a:ext cx="3107336" cy="1341886"/>
          </a:xfrm>
          <a:prstGeom prst="rect">
            <a:avLst/>
          </a:prstGeom>
        </p:spPr>
        <p:txBody>
          <a:bodyPr vert="horz" lIns="91440" tIns="45720" rIns="91440" bIns="45720" rtlCol="0">
            <a:normAutofit/>
          </a:bodyPr>
          <a:lstStyle>
            <a:lvl1pPr marL="2286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1pPr>
            <a:lvl2pPr marL="6858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2pPr>
            <a:lvl3pPr marL="11430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3pPr>
            <a:lvl4pPr marL="16002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smtClean="0">
                <a:solidFill>
                  <a:schemeClr val="tx1">
                    <a:lumMod val="75000"/>
                    <a:lumOff val="25000"/>
                  </a:schemeClr>
                </a:solidFill>
                <a:latin typeface="+mn-lt"/>
                <a:ea typeface="+mn-ea"/>
                <a:cs typeface="+mn-cs"/>
              </a:defRPr>
            </a:lvl4pPr>
            <a:lvl5pPr marL="2057400" indent="-228600" algn="l" defTabSz="914400" rtl="0" eaLnBrk="1" latinLnBrk="0" hangingPunct="1">
              <a:lnSpc>
                <a:spcPts val="1800"/>
              </a:lnSpc>
              <a:spcBef>
                <a:spcPts val="1000"/>
              </a:spcBef>
              <a:spcAft>
                <a:spcPts val="1000"/>
              </a:spcAft>
              <a:buFont typeface="Arial" panose="020B0604020202020204" pitchFamily="34" charset="0"/>
              <a:buChar char="•"/>
              <a:defRPr lang="en-US" sz="1200" kern="1200">
                <a:solidFill>
                  <a:schemeClr val="tx1">
                    <a:lumMod val="75000"/>
                    <a:lumOff val="25000"/>
                  </a:schemeClr>
                </a:solidFill>
                <a:latin typeface="+mn-lt"/>
                <a:ea typeface="+mn-ea"/>
                <a:cs typeface="+mn-cs"/>
              </a:defRPr>
            </a:lvl5pPr>
            <a:lvl6pPr marL="25146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ct val="30000"/>
              </a:spcBef>
              <a:buFont typeface="Arial" panose="020B0604020202020204" pitchFamily="34" charset="0"/>
              <a:buChar char="•"/>
              <a:defRPr sz="1800" kern="1200">
                <a:solidFill>
                  <a:schemeClr val="tx1"/>
                </a:solidFill>
                <a:latin typeface="+mn-lt"/>
                <a:ea typeface="+mn-ea"/>
                <a:cs typeface="+mn-cs"/>
              </a:defRPr>
            </a:lvl9pPr>
          </a:lstStyle>
          <a:p>
            <a:pPr marL="0" lvl="0" indent="0">
              <a:spcAft>
                <a:spcPts val="2000"/>
              </a:spcAft>
              <a:buNone/>
            </a:pPr>
            <a:r>
              <a:rPr lang="en-US" dirty="0">
                <a:latin typeface="Segoe UI" panose="020B0502040204020203" pitchFamily="34" charset="0"/>
                <a:cs typeface="Segoe UI" panose="020B0502040204020203" pitchFamily="34" charset="0"/>
              </a:rPr>
              <a:t>Just for fun, try Smart Lookup again by right-clicking in the word </a:t>
            </a:r>
            <a:r>
              <a:rPr lang="en-US" i="1" dirty="0">
                <a:solidFill>
                  <a:srgbClr val="D24726"/>
                </a:solidFill>
                <a:latin typeface="Segoe UI" panose="020B0502040204020203" pitchFamily="34" charset="0"/>
                <a:cs typeface="Segoe UI" panose="020B0502040204020203" pitchFamily="34" charset="0"/>
              </a:rPr>
              <a:t>Office</a:t>
            </a:r>
            <a:r>
              <a:rPr lang="en-US" dirty="0"/>
              <a:t> </a:t>
            </a:r>
            <a:r>
              <a:rPr lang="en-US" dirty="0">
                <a:latin typeface="Segoe UI" panose="020B0502040204020203" pitchFamily="34" charset="0"/>
                <a:cs typeface="Segoe UI" panose="020B0502040204020203" pitchFamily="34" charset="0"/>
              </a:rPr>
              <a:t>in Step 2.</a:t>
            </a:r>
          </a:p>
          <a:p>
            <a:pPr marL="0" indent="0">
              <a:spcAft>
                <a:spcPts val="2000"/>
              </a:spcAft>
              <a:buNone/>
            </a:pPr>
            <a:endParaRPr lang="en-US" dirty="0">
              <a:solidFill>
                <a:prstClr val="black">
                  <a:lumMod val="75000"/>
                  <a:lumOff val="25000"/>
                </a:prstClr>
              </a:solidFill>
            </a:endParaRPr>
          </a:p>
        </p:txBody>
      </p:sp>
    </p:spTree>
    <p:extLst>
      <p:ext uri="{BB962C8B-B14F-4D97-AF65-F5344CB8AC3E}">
        <p14:creationId xmlns:p14="http://schemas.microsoft.com/office/powerpoint/2010/main" val="1769326051"/>
      </p:ext>
    </p:extLst>
  </p:cSld>
  <p:clrMapOvr>
    <a:masterClrMapping/>
  </p:clrMapOvr>
  <mc:AlternateContent xmlns:mc="http://schemas.openxmlformats.org/markup-compatibility/2006" xmlns:p14="http://schemas.microsoft.com/office/powerpoint/2010/main">
    <mc:Choice Requires="p14">
      <p:transition p14:dur="10"/>
    </mc:Choice>
    <mc:Fallback xmlns="">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p:cNvSpPr>
            <a:spLocks noGrp="1"/>
          </p:cNvSpPr>
          <p:nvPr>
            <p:ph type="title"/>
          </p:nvPr>
        </p:nvSpPr>
        <p:spPr/>
        <p:txBody>
          <a:bodyPr>
            <a:normAutofit/>
          </a:bodyPr>
          <a:lstStyle/>
          <a:p>
            <a:r>
              <a:rPr lang="en-US" dirty="0">
                <a:latin typeface="Segoe UI Light" panose="020B0502040204020203" pitchFamily="34" charset="0"/>
                <a:cs typeface="Segoe UI Light" panose="020B0502040204020203" pitchFamily="34" charset="0"/>
              </a:rPr>
              <a:t>More questions about PowerPoint?</a:t>
            </a:r>
          </a:p>
        </p:txBody>
      </p:sp>
      <p:sp>
        <p:nvSpPr>
          <p:cNvPr id="5" name="Content Placeholder 4"/>
          <p:cNvSpPr>
            <a:spLocks noGrp="1"/>
          </p:cNvSpPr>
          <p:nvPr>
            <p:ph sz="half" idx="4294967295"/>
          </p:nvPr>
        </p:nvSpPr>
        <p:spPr>
          <a:xfrm>
            <a:off x="541611" y="2614427"/>
            <a:ext cx="9442648" cy="3978275"/>
          </a:xfrm>
        </p:spPr>
        <p:txBody>
          <a:bodyPr>
            <a:normAutofit/>
          </a:bodyPr>
          <a:lstStyle/>
          <a:p>
            <a:pPr marL="0" indent="0">
              <a:lnSpc>
                <a:spcPts val="3600"/>
              </a:lnSpc>
              <a:spcAft>
                <a:spcPts val="0"/>
              </a:spcAft>
              <a:buNone/>
            </a:pPr>
            <a:r>
              <a:rPr lang="en-US" sz="2000" dirty="0">
                <a:latin typeface="Segoe UI Light" panose="020B0502040204020203" pitchFamily="34" charset="0"/>
                <a:cs typeface="Segoe UI Light" panose="020B0502040204020203" pitchFamily="34" charset="0"/>
              </a:rPr>
              <a:t>Select the </a:t>
            </a:r>
            <a:r>
              <a:rPr lang="en-US" sz="2000" dirty="0">
                <a:solidFill>
                  <a:srgbClr val="D24726"/>
                </a:solidFill>
                <a:latin typeface="Segoe UI Semibold" panose="020B0702040204020203" pitchFamily="34" charset="0"/>
                <a:cs typeface="Segoe UI Semibold" panose="020B0702040204020203" pitchFamily="34" charset="0"/>
              </a:rPr>
              <a:t>Tell Me                   </a:t>
            </a:r>
            <a:r>
              <a:rPr lang="en-US" sz="2000" dirty="0">
                <a:latin typeface="Segoe UI Light" panose="020B0502040204020203" pitchFamily="34" charset="0"/>
                <a:cs typeface="Segoe UI Light" panose="020B0502040204020203" pitchFamily="34" charset="0"/>
              </a:rPr>
              <a:t>button and type what you want to know.</a:t>
            </a:r>
            <a:br>
              <a:rPr lang="en-US" sz="2000" dirty="0">
                <a:latin typeface="Segoe UI Light" panose="020B0502040204020203" pitchFamily="34" charset="0"/>
                <a:cs typeface="Segoe UI Light" panose="020B0502040204020203" pitchFamily="34" charset="0"/>
              </a:rPr>
            </a:b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r>
              <a:rPr lang="en-US" sz="2000" u="sng" dirty="0">
                <a:latin typeface="Segoe UI Light" panose="020B0502040204020203" pitchFamily="34" charset="0"/>
                <a:cs typeface="Segoe UI Light" panose="020B0502040204020203" pitchFamily="34" charset="0"/>
                <a:hlinkClick r:id="rId3" tooltip="Visit the PowerPoint team blog"/>
              </a:rPr>
              <a:t>Visit the PowerPoint team blog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4" tooltip="Go to free PowerPoint training"/>
              </a:rPr>
              <a:t>Go to free PowerPoint training</a:t>
            </a:r>
            <a:endParaRPr lang="en-US" sz="2000" dirty="0">
              <a:latin typeface="Segoe UI Light" panose="020B0502040204020203" pitchFamily="34" charset="0"/>
              <a:cs typeface="Segoe UI Light" panose="020B0502040204020203" pitchFamily="34" charset="0"/>
            </a:endParaRPr>
          </a:p>
          <a:p>
            <a:pPr marL="0" indent="0">
              <a:lnSpc>
                <a:spcPts val="3600"/>
              </a:lnSpc>
              <a:spcBef>
                <a:spcPts val="1500"/>
              </a:spcBef>
              <a:spcAft>
                <a:spcPts val="0"/>
              </a:spcAft>
              <a:buNone/>
            </a:pPr>
            <a:r>
              <a:rPr lang="en-US" sz="2000" dirty="0">
                <a:latin typeface="Segoe UI Light" panose="020B0502040204020203" pitchFamily="34" charset="0"/>
                <a:cs typeface="Segoe UI Light" panose="020B0502040204020203" pitchFamily="34" charset="0"/>
                <a:hlinkClick r:id="rId5" tooltip="Give feedback about this tour"/>
              </a:rPr>
              <a:t>Give feedback about this tour</a:t>
            </a: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a:p>
            <a:pPr marL="0" indent="0">
              <a:lnSpc>
                <a:spcPts val="3600"/>
              </a:lnSpc>
              <a:spcAft>
                <a:spcPts val="0"/>
              </a:spcAft>
              <a:buNone/>
            </a:pPr>
            <a:endParaRPr lang="en-US" sz="2000" dirty="0">
              <a:latin typeface="Segoe UI Light" panose="020B0502040204020203" pitchFamily="34" charset="0"/>
              <a:cs typeface="Segoe UI Light" panose="020B0502040204020203" pitchFamily="34" charset="0"/>
            </a:endParaRPr>
          </a:p>
        </p:txBody>
      </p:sp>
      <p:pic>
        <p:nvPicPr>
          <p:cNvPr id="2" name="Picture 1" descr="Tell Me button"/>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2613981" y="2350333"/>
            <a:ext cx="1269672" cy="1189747"/>
          </a:xfrm>
          <a:prstGeom prst="rect">
            <a:avLst/>
          </a:prstGeom>
        </p:spPr>
      </p:pic>
      <p:pic>
        <p:nvPicPr>
          <p:cNvPr id="11" name="Picture 10" descr="Tell Me box suggestions"/>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8408066" y="2761488"/>
            <a:ext cx="2476156" cy="2001277"/>
          </a:xfrm>
          <a:prstGeom prst="rect">
            <a:avLst/>
          </a:prstGeom>
        </p:spPr>
      </p:pic>
      <p:pic>
        <p:nvPicPr>
          <p:cNvPr id="8" name="Picture 7" descr="Arrow pointing right with a hyperlink to the PowerPoint team blog. Select the image to visit the PowerPoint team blog ">
            <a:hlinkClick r:id="rId3" tooltip="Select here to visit the PowerPoint team blo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3566804"/>
            <a:ext cx="661940" cy="661940"/>
          </a:xfrm>
          <a:prstGeom prst="rect">
            <a:avLst/>
          </a:prstGeom>
        </p:spPr>
      </p:pic>
      <p:pic>
        <p:nvPicPr>
          <p:cNvPr id="7" name="Picture 6" descr="Arrow pointing right with a hyperlink to free PowerPoint training. Select the image to access free PowerPoint training">
            <a:hlinkClick r:id="rId4" tooltip="Select here to go to free PowerPoint training."/>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252716"/>
            <a:ext cx="661940" cy="661940"/>
          </a:xfrm>
          <a:prstGeom prst="rect">
            <a:avLst/>
          </a:prstGeom>
        </p:spPr>
      </p:pic>
      <p:pic>
        <p:nvPicPr>
          <p:cNvPr id="12" name="Picture 11" descr="Arrow pointing right with a hyperlink to give feedback about this tour. Select the image to give feedback about this tour">
            <a:hlinkClick r:id="rId5" tooltip="Select here to give feedback about this tour."/>
            <a:extLst>
              <a:ext uri="{FF2B5EF4-FFF2-40B4-BE49-F238E27FC236}">
                <a16:creationId xmlns:a16="http://schemas.microsoft.com/office/drawing/2014/main" id="{BA92070A-4E3D-4794-84A9-83B8DDF3A125}"/>
              </a:ext>
            </a:extLst>
          </p:cNvPr>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4009398" y="4944145"/>
            <a:ext cx="661940" cy="661940"/>
          </a:xfrm>
          <a:prstGeom prst="rect">
            <a:avLst/>
          </a:prstGeom>
        </p:spPr>
      </p:pic>
      <p:sp>
        <p:nvSpPr>
          <p:cNvPr id="9" name="TextBox 8"/>
          <p:cNvSpPr txBox="1"/>
          <p:nvPr/>
        </p:nvSpPr>
        <p:spPr>
          <a:xfrm>
            <a:off x="541611" y="5738132"/>
            <a:ext cx="6193971" cy="307777"/>
          </a:xfrm>
          <a:prstGeom prst="rect">
            <a:avLst/>
          </a:prstGeom>
          <a:noFill/>
        </p:spPr>
        <p:txBody>
          <a:bodyPr wrap="square" rtlCol="0">
            <a:spAutoFit/>
          </a:bodyPr>
          <a:lstStyle/>
          <a:p>
            <a:pPr algn="l"/>
            <a:r>
              <a:rPr lang="en-US" sz="1400" dirty="0">
                <a:latin typeface="Segoe UI Light" panose="020B0502040204020203" pitchFamily="34" charset="0"/>
                <a:cs typeface="Segoe UI Light" panose="020B0502040204020203" pitchFamily="34" charset="0"/>
              </a:rPr>
              <a:t>SELECT THE ARROW WHEN IN SLIDE SHOW MODE</a:t>
            </a:r>
          </a:p>
        </p:txBody>
      </p:sp>
    </p:spTree>
    <p:extLst>
      <p:ext uri="{BB962C8B-B14F-4D97-AF65-F5344CB8AC3E}">
        <p14:creationId xmlns:p14="http://schemas.microsoft.com/office/powerpoint/2010/main" val="893025881"/>
      </p:ext>
    </p:extLst>
  </p:cSld>
  <p:clrMapOvr>
    <a:masterClrMapping/>
  </p:clrMapOvr>
  <mc:AlternateContent xmlns:mc="http://schemas.openxmlformats.org/markup-compatibility/2006" xmlns:p15="http://schemas.microsoft.com/office/powerpoint/2012/main">
    <mc:Choice Requires="p15">
      <p:transition xmlns:p14="http://schemas.microsoft.com/office/powerpoint/2010/main" spd="slow" p14:dur="2000">
        <p15:prstTrans prst="drape"/>
      </p:transition>
    </mc:Choice>
    <mc:Fallback xmlns="">
      <p:transition xmlns:p14="http://schemas.microsoft.com/office/powerpoint/2010/main" spd="slow">
        <p:fade/>
      </p:transition>
    </mc:Fallback>
  </mc:AlternateContent>
</p:sld>
</file>

<file path=ppt/theme/theme1.xml><?xml version="1.0" encoding="utf-8"?>
<a:theme xmlns:a="http://schemas.openxmlformats.org/drawingml/2006/main" name="WelcomeDoc">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Segoe UI">
      <a:majorFont>
        <a:latin typeface="Segoe UI Light"/>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10001108_Welcome to Powerpoint 2016_CLR_v2" id="{CAB9082A-965C-42BE-8170-C940D3319B60}" vid="{82B84162-888A-4FD2-BEC9-B29B6DB2C73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8a52e8c320b9a064ae3583ae3861c9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8020cb39231a0945110f9cd888b521a"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Props1.xml><?xml version="1.0" encoding="utf-8"?>
<ds:datastoreItem xmlns:ds="http://schemas.openxmlformats.org/officeDocument/2006/customXml" ds:itemID="{7EE8C63A-4744-4DE4-BB49-0FF0B5375C60}">
  <ds:schemaRefs>
    <ds:schemaRef ds:uri="http://schemas.microsoft.com/sharepoint/v3/contenttype/forms"/>
  </ds:schemaRefs>
</ds:datastoreItem>
</file>

<file path=customXml/itemProps2.xml><?xml version="1.0" encoding="utf-8"?>
<ds:datastoreItem xmlns:ds="http://schemas.openxmlformats.org/officeDocument/2006/customXml" ds:itemID="{FD7FC771-7DFE-49DA-B577-71181BFBCB2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950072C5-DDE0-4258-BA7A-4D4B80DFA632}">
  <ds:schemaRefs>
    <ds:schemaRef ds:uri="http://purl.org/dc/dcmitype/"/>
    <ds:schemaRef ds:uri="http://purl.org/dc/elements/1.1/"/>
    <ds:schemaRef ds:uri="16c05727-aa75-4e4a-9b5f-8a80a1165891"/>
    <ds:schemaRef ds:uri="http://www.w3.org/XML/1998/namespace"/>
    <ds:schemaRef ds:uri="http://schemas.microsoft.com/office/infopath/2007/PartnerControls"/>
    <ds:schemaRef ds:uri="71af3243-3dd4-4a8d-8c0d-dd76da1f02a5"/>
    <ds:schemaRef ds:uri="http://purl.org/dc/terms/"/>
    <ds:schemaRef ds:uri="http://schemas.microsoft.com/office/2006/documentManagement/type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Welcome to PowerPoint(5)</Template>
  <TotalTime>0</TotalTime>
  <Words>623</Words>
  <Application>Microsoft Office PowerPoint</Application>
  <PresentationFormat>Widescreen</PresentationFormat>
  <Paragraphs>62</Paragraphs>
  <Slides>9</Slides>
  <Notes>2</Notes>
  <HiddenSlides>0</HiddenSlides>
  <MMClips>1</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9</vt:i4>
      </vt:variant>
    </vt:vector>
  </HeadingPairs>
  <TitlesOfParts>
    <vt:vector size="17" baseType="lpstr">
      <vt:lpstr>SimHei</vt:lpstr>
      <vt:lpstr>Arial</vt:lpstr>
      <vt:lpstr>Calibri</vt:lpstr>
      <vt:lpstr>Segoe UI</vt:lpstr>
      <vt:lpstr>Segoe UI Light</vt:lpstr>
      <vt:lpstr>Segoe UI Semibold</vt:lpstr>
      <vt:lpstr>Times New Roman</vt:lpstr>
      <vt:lpstr>WelcomeDoc</vt:lpstr>
      <vt:lpstr>Welcome to PowerPoint</vt:lpstr>
      <vt:lpstr>Designer helps you get your point across</vt:lpstr>
      <vt:lpstr>How to use PowerPoint Designer</vt:lpstr>
      <vt:lpstr>Morph</vt:lpstr>
      <vt:lpstr>Setting up Morph</vt:lpstr>
      <vt:lpstr>Working together in real time</vt:lpstr>
      <vt:lpstr>You’re an expert with Tell Me</vt:lpstr>
      <vt:lpstr>Explore without leaving your slides</vt:lpstr>
      <vt:lpstr>More questions about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cp:lastModifiedBy/>
  <cp:revision>1</cp:revision>
  <dcterms:created xsi:type="dcterms:W3CDTF">2023-03-01T15:52:53Z</dcterms:created>
  <dcterms:modified xsi:type="dcterms:W3CDTF">2023-03-01T15:53:25Z</dcterms:modified>
  <cp:version/>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