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C940-19A5-45E8-9934-C7C8D6335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9DD4E-65A1-4ABB-A005-C17E993B9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FB9B-7185-40F8-BE85-57D454399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BE51-4190-4498-8D3C-A39B2A6A4D78}" type="datetimeFigureOut">
              <a:rPr lang="es-ES" smtClean="0"/>
              <a:t>14/06/2018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E049F-5AE5-4DCA-BA6E-07B42BA2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EB8A4-BF71-464B-89FA-252C6021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C1A9-94D8-40F7-810D-22803BEC43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583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2454-8122-45D6-AD7F-F3D91CD2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77892-1AE5-4E0E-A8AE-5E688D7B9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3CEB0-2BF7-4949-8C83-8074BF9B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BE51-4190-4498-8D3C-A39B2A6A4D78}" type="datetimeFigureOut">
              <a:rPr lang="es-ES" smtClean="0"/>
              <a:t>14/06/2018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20AF7-F370-43EF-B026-19A43427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EC715-DD82-486A-B5FD-826A6CFA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C1A9-94D8-40F7-810D-22803BEC43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459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989C05-6B51-4170-9C65-7DDB8568F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1FB3A-F9A4-4780-A1F8-636D17207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C84C4-CB58-44FA-AA66-86973D45D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BE51-4190-4498-8D3C-A39B2A6A4D78}" type="datetimeFigureOut">
              <a:rPr lang="es-ES" smtClean="0"/>
              <a:t>14/06/2018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864BA-E258-474E-BA51-6D9453130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B9E9B-DB50-4DB7-AF10-77F06B13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C1A9-94D8-40F7-810D-22803BEC43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718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513E-6629-4A30-99B9-8F5B064E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0CC0D-8DDD-4AC5-A01A-FFFE49B05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1701D-5E07-4614-81D3-D1181A27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BE51-4190-4498-8D3C-A39B2A6A4D78}" type="datetimeFigureOut">
              <a:rPr lang="es-ES" smtClean="0"/>
              <a:t>14/06/2018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2BCEF-27D5-4278-B576-183E9387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FA24D-B9D8-4119-B0BC-B0CC298A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C1A9-94D8-40F7-810D-22803BEC43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68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F2E3-8767-4C9F-A8BB-2C120660C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2E9B2-D481-4BEB-8417-0C8F96149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E7BEE-F7DF-4F76-B7CE-CE249BCF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BE51-4190-4498-8D3C-A39B2A6A4D78}" type="datetimeFigureOut">
              <a:rPr lang="es-ES" smtClean="0"/>
              <a:t>14/06/2018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9C421-7F9E-442D-9BA9-48C875DA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6465C-EAB7-4D45-8397-AFFE87F5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C1A9-94D8-40F7-810D-22803BEC43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09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7391-8A0F-41BA-9F95-BCDF34B7E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90534-9857-46FB-BA5F-93D498ECA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2B930-9C3A-405F-91B5-87C6C91A2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6F7A2-179E-4778-B634-EA18C596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BE51-4190-4498-8D3C-A39B2A6A4D78}" type="datetimeFigureOut">
              <a:rPr lang="es-ES" smtClean="0"/>
              <a:t>14/06/2018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EC5CC-95C4-40AC-942C-14E29F3E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5D44F-E4D5-45DF-B0D2-644305CA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C1A9-94D8-40F7-810D-22803BEC43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911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7453-A055-42F0-9E22-0A282F84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705B7-D2F1-44F4-BCD0-D83110B1C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99E34-3238-46A9-AAB5-84914FD01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3BDA9-3428-45EF-9046-DC5EAA8DB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2E636-5791-4E1A-B8E9-6ECD0B061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D97BDF-9D4D-417E-8537-924F5B7E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BE51-4190-4498-8D3C-A39B2A6A4D78}" type="datetimeFigureOut">
              <a:rPr lang="es-ES" smtClean="0"/>
              <a:t>14/06/2018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39BD1B-4B34-41AC-86CC-74D84E63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61FB6-F953-432D-84D4-EE5FAC88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C1A9-94D8-40F7-810D-22803BEC43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9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EAD1-C2F2-4E7E-A201-1739CCB0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AB2B5-B846-4F0D-94BE-6FEB8424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BE51-4190-4498-8D3C-A39B2A6A4D78}" type="datetimeFigureOut">
              <a:rPr lang="es-ES" smtClean="0"/>
              <a:t>14/06/2018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407E8-436B-490E-A4C6-6BB44647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38EDB-581B-44D5-B05A-08C4E7F9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C1A9-94D8-40F7-810D-22803BEC43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933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A9347-C567-40E8-9AD3-79793563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BE51-4190-4498-8D3C-A39B2A6A4D78}" type="datetimeFigureOut">
              <a:rPr lang="es-ES" smtClean="0"/>
              <a:t>14/06/2018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590712-6868-4A6A-919B-EE66E7B2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036A7-A975-4022-BC10-C1BC33A7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C1A9-94D8-40F7-810D-22803BEC43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435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B7334-E94E-47E1-AE7E-58C9EA3A0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19DA5-7757-4F5E-921C-1BEFCED37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143F7-6CCC-4E7B-AA13-D5A99E93A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9A03B-788D-4762-9E34-1F2727E3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BE51-4190-4498-8D3C-A39B2A6A4D78}" type="datetimeFigureOut">
              <a:rPr lang="es-ES" smtClean="0"/>
              <a:t>14/06/2018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F594A-1993-4DE9-8025-4E7340325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9119F-E0B8-446C-BF5E-B8937447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C1A9-94D8-40F7-810D-22803BEC43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848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8D98-F989-4AC0-91DC-457D8FF8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4B41B-06D0-4A71-8AE8-8CFE6A792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63F38-3B33-4175-877E-74C13CB9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689C3-29A1-4016-B3B4-88454AFB3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BE51-4190-4498-8D3C-A39B2A6A4D78}" type="datetimeFigureOut">
              <a:rPr lang="es-ES" smtClean="0"/>
              <a:t>14/06/2018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667F2-5523-4F5A-BA03-CFE93CAF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00FB8-CF81-4202-ABDB-0485AF08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C1A9-94D8-40F7-810D-22803BEC43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3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720CD9-0E6D-4B99-97F5-2953533BB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E345C-E867-4C91-99DE-2DA346588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98889-7777-4FF8-836D-E94251DE4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2BE51-4190-4498-8D3C-A39B2A6A4D78}" type="datetimeFigureOut">
              <a:rPr lang="es-ES" smtClean="0"/>
              <a:t>14/06/2018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B6517-647E-461E-BD48-174C85BD8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F9E3C-687D-4B19-8FFD-FAAD55B1F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AC1A9-94D8-40F7-810D-22803BEC43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252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A5AB-9052-498B-86B8-796A759148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Esquema de los temas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24953-784A-4ABD-A48C-1CED6DBF8D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2554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58C9-CEF7-4EA0-B6FD-96CFF982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 9: lógica de circuitos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B7432-7111-4D8C-A7C0-81017A4E2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Sistema binario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Transistores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Puertas lógicas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Circuitos combinacionales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Circuitos secuenciales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Diseño de sistemas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1661877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F907-E5BA-4848-979F-970F1F9D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 15: sistemas operativos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DB573-41B2-443D-9987-B3C8EEF40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Componentes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Gestión de procesos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Gestión de memoria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Gestión de E/S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Gestión de archivos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Estructura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Tipos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Sistemas operativos actuales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3909252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5377-ED48-40FB-BE95-4C006B62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 16: gestión de procesos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E18CD-42E8-4E33-9FCC-350B9CAC7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Concepto de proceso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Estados de un proceso y transiciones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Bloque de control de procesos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Planificación de procesos. Corto, medio y </a:t>
            </a:r>
            <a:r>
              <a:rPr lang="es-ES"/>
              <a:t>largo plazo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Comunicación entre procesos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1982422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61A3-FA4D-43D4-BD41-ED8C0752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 17: Sistemas operativos. Gestión de memoria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D204F-6BA6-4516-B3C9-057040951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Funciones de la gestión de memoria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Jerarquía de memoria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Protección de memoria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Modelo de máquina desnuda y monolítico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Multiprogramación MFT y MVT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Paginación y segmentación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Fragmentación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Memoria virtual. Intercambio. Algoritmos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685814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5927-41B2-43C8-804E-11A6F871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 18: Sistemas operativos. Gestión de E/S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B6671-B97C-480D-B0AE-3D82D6995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7968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C4832-C9EA-4935-8568-10F49DFB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 19: Sistemas operativos. Gestión de archivos y dispositivos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09B8D-4C97-488F-9CE7-841C974C4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Estructura de directorios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Manejo del espacio. División de bloques. Bloques libres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Almacenamiento de archivos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División en bloques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Control de bloques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Fragmentación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Sistemas de archivos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Compartición de archivos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Técnicas de almacenamiento intermedio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Seguridad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1444913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90796-C76B-424B-86C2-C7F5AC53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 22: planificación y explotación de sistemas informáticos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535F0-5B1C-4B3E-91D4-738524972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Etapas de instalación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Instalación hardware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Instalación software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Entorno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Conexión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Configuración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Medidas de seguridad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3215476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DDD6D-9E66-415A-940A-38ECFB48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 25: programación estructurada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6DF75-C93B-49BE-B7FC-E83904B09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Programación convencional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Programación estructurada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Teorema de la estructura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Estructuras básicas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Programación modular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338181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E200-8663-4939-8F68-58A8DA2C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 26: programación modular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27CD2-D37A-43B1-BD21-D659CBB10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Programación modular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Diseño descendente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Diseño de funciones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Recursividad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Librerías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3151626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2967-E73E-4E3B-9867-3E2FC6A14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 28: programación orientada a objetos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B0F3C-8358-4EAB-A12F-758E13CE3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Programación orientada a objetos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Elementos básicos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Objetos y clases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Métodos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Atributos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Mensajes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Propiedades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Herencia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Encapsulación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Polimorfismo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Abstracción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Diseño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Lenguajes de programación orientada a objetos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81327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7343-C6DB-4E3E-81E6-53D20458C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 1: sistemas de representación y comunicación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C4846-3293-4102-B015-F901E7C85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Sistemas de comunicación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Información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Elementos de un sistema de comunicación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Sistemas analógicos y digitales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Digitalización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Ruido en las comunicaciones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3434996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E9FB-869A-409A-B01E-B46186FC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 29: utilidades para el desarrollo y pruebas de programas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A9DC4-9E42-42CE-973B-59D0FC587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Compiladores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Intérpretes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Depuradores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Entornos de desarrollo integrados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2736882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B09A-632E-421E-9AAE-495EDD35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 34: sistemas gestores de bases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81A76-E66F-49D8-A6C7-D1CA290D8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Sistema gestor de bases de datos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SGDB en el mercado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Componentes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Lenguajes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Funciones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Arquitectura de niveles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Estructura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Tipos de sistemas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681848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8DA6-014B-4E1F-BB96-5FFBBF05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 35: la definición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CE77A-0F83-4A20-A2F3-DCA7BD4B2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La definición de datos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Niveles de descripción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Lenguajes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Diccionario de datos</a:t>
            </a:r>
          </a:p>
        </p:txBody>
      </p:sp>
    </p:spTree>
    <p:extLst>
      <p:ext uri="{BB962C8B-B14F-4D97-AF65-F5344CB8AC3E}">
        <p14:creationId xmlns:p14="http://schemas.microsoft.com/office/powerpoint/2010/main" val="430405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3F943-FF9A-4231-86DB-7AE97C734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36. La manipulación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0D0C7-721F-46FE-8FAE-CF71769FB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La manipulación de datos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Operaciones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Lenguajes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Optimización de consultas</a:t>
            </a:r>
          </a:p>
        </p:txBody>
      </p:sp>
    </p:spTree>
    <p:extLst>
      <p:ext uri="{BB962C8B-B14F-4D97-AF65-F5344CB8AC3E}">
        <p14:creationId xmlns:p14="http://schemas.microsoft.com/office/powerpoint/2010/main" val="2261898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A3BC-D5B8-4A13-B1BA-341158B04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 38. Modelo de datos relacional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7BD13-0034-4C22-8318-12AAC628B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Modelo de datos relacional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Estructura de datos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Normalización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Reglas de integridad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Manipulación de datos</a:t>
            </a:r>
          </a:p>
        </p:txBody>
      </p:sp>
    </p:spTree>
    <p:extLst>
      <p:ext uri="{BB962C8B-B14F-4D97-AF65-F5344CB8AC3E}">
        <p14:creationId xmlns:p14="http://schemas.microsoft.com/office/powerpoint/2010/main" val="2750357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0AEB9-48AE-4CBA-8F85-0753888A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 39. Lenguajes para la definición y manipulación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6E0B-FCE7-4844-B00F-55F6F9078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Lenguaje de definición de datos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Lenguaje de manipulación de datos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Lenguaje de control de datos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Lenguaje SQL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Sentencias de definición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Sentencias de manipulación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Sentencias de control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Transacciones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Procedimientos y funciones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725530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E456-2CF7-437D-A4C4-C9CA7E93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 40: Diseño de bases de datos relacionales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C91CC-6666-4AB8-B97A-612F3DE69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Fases de diseño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Diseño conceptual. Diagramas entidad relación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Diseño lógico. Normalización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Diseño físico. Optimización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1435098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9021-41E5-4102-9255-9E02D16C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 62: Arquitecturas de sistemas de comunicaciones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43C79-55F0-462C-A8F4-D352A0C17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Modelo OSI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Modelo TCP/IP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Arquitectura de niveles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Funciones de cada nivel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Servicios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2636183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CBB5-724A-4086-8F0F-B7561A2E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 63: funciones y servicios del nivel físico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9BD4F-6A91-4E73-B791-77F992BB3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Transmisión de datos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Clasificación de los medios de transmisión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Tipos de medios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Tipos de señales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Adaptación al medio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Perturbaciones</a:t>
            </a:r>
          </a:p>
        </p:txBody>
      </p:sp>
    </p:spTree>
    <p:extLst>
      <p:ext uri="{BB962C8B-B14F-4D97-AF65-F5344CB8AC3E}">
        <p14:creationId xmlns:p14="http://schemas.microsoft.com/office/powerpoint/2010/main" val="3266780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77850-5AF4-401E-9568-330A8B544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 64: Funciones y servicios del nivel de enlace. Técnicas. Protocolos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83C72-7295-45DB-B553-8BE654146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Detección y corrección de errores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Entramado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Control de flujo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Servicios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Protocolos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407708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BC7C-4F25-4DAA-804E-CE4B2053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 2: Elementos funcionales de un ordenador digital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1D19-192D-4C07-9C66-522DF6997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Evolución histórica (generaciones)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Arquitecturas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Unidad central de </a:t>
            </a:r>
            <a:r>
              <a:rPr lang="es-ES" dirty="0" err="1"/>
              <a:t>proeso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ALU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Unidad de control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Registros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Buses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3030841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CA7C-839A-478A-B2CE-FAD1DCAE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 65: Funciones y servicios del nivel de red y de transporte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F7736-CDD0-4915-A47A-82B0CF92D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Nivel de red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Funciones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IP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Nivel de transporte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Funciones: segmentación y multiplexación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Puertos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TCP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UDP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766095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288C-8A1C-4185-9EDE-ACC7ACAA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 66: funciones y servicios en niveles de sesión, presentación y aplicación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A72C9-BDF4-42DA-9045-A789EB992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2191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8705-AFEA-4C6B-A89F-383A4A886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 67: redes de área 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D01D5-5A1F-42A1-90E5-40A7BD2AA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Características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Tecnologías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Ethernet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Token ring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Wifi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Hardware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Software. Sistemas operativos de red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Recursos compartidos</a:t>
            </a:r>
          </a:p>
        </p:txBody>
      </p:sp>
    </p:spTree>
    <p:extLst>
      <p:ext uri="{BB962C8B-B14F-4D97-AF65-F5344CB8AC3E}">
        <p14:creationId xmlns:p14="http://schemas.microsoft.com/office/powerpoint/2010/main" val="1711773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B2C5-6DE0-4BE4-8524-EEFB708BF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 68: software de sistemas en 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06136-E241-47A6-B8BD-5CCE650C8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Software de sistemas operativos en red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Software cliente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SOR en Windows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SOR en GNU/Linux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Servidores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3978721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0CAD-B1A2-4D7C-A099-935F121A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 70: diseño de sistemas en red 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9B83B-B3DD-4B2B-A730-4A5E5F5FF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Instalación de cableado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Instalación de electrónica de red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Configuración de equipos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Configuración de servidores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Seguridad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3676009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4736-3166-4309-BD77-1F8974AF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 72: la seguridad en sistemas en 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9D89F-ACB1-4426-AC7D-C501BE9B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Seguridad de sistemas en red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Clasificación de la seguridad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Tipos de amenazas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Seguridad física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Seguridad lógica. Niveles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Legislación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243457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53DA-D4C8-4846-A403-21095BCE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 3: componentes, estructura y funcionalidad de la UCP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DF04-38DD-475D-A2CF-AE44A1F74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Unidad central de proceso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ALU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Unidad de control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Registros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Buses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Ciclo de ejecución de instrucciones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389973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E296-D395-4FB3-BAA8-4095BFBA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 4: memoria interna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F5914-42FE-4A70-B600-16C737809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Circuitos de memoria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Características de la memoria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Tipos de memoria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Jerarquía de memoria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Direccionamiento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55110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21AC-A790-4F99-A363-404D24CD0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 5: microprocesadores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42D0C-4A6F-4BF3-81F7-1FCA13D5D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Microprocesadores, microcomputadores y </a:t>
            </a:r>
            <a:r>
              <a:rPr lang="es-ES" dirty="0" err="1"/>
              <a:t>microcontroladoress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Arquitecturas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Tipos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Comunicación con el exterior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Encapsulamiento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Chipsets</a:t>
            </a:r>
          </a:p>
        </p:txBody>
      </p:sp>
    </p:spTree>
    <p:extLst>
      <p:ext uri="{BB962C8B-B14F-4D97-AF65-F5344CB8AC3E}">
        <p14:creationId xmlns:p14="http://schemas.microsoft.com/office/powerpoint/2010/main" val="3109948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5FD0-ABA6-47D7-9476-C37432689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 6: sistemas de almacenamiento externo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24A8A-597A-4FBA-A078-600C0803A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Jerarquía de memoria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Características del almacenamiento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Tipos de almacenamiento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Almacenamiento magnético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Almacenamiento óptico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Memorias de estado sólido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Almacenamiento en la nube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Bibliografía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663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A350B-8E01-43A7-8D1B-99113D69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 7: dispositivos periféricos de E/S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624E0-C130-49F4-8778-58BA16E76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Tipos de periféricos: entrada, salida, entrada y salida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Puertos de comunicación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Teclado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Ratón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Monitor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Impresora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Tarjeta de sonido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Módem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Drivers 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1967415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7216-DE08-40F4-96E0-BD6A3123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 8: componentes comerciales de un ordenador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AD9BE-03B7-4159-BF57-D05697A11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Componentes internos y periféricos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Placa base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Procesador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Memoria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Componentes internos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Tarjetas controladoras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1826390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897</Words>
  <Application>Microsoft Office PowerPoint</Application>
  <PresentationFormat>Widescreen</PresentationFormat>
  <Paragraphs>297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Esquema de los temas</vt:lpstr>
      <vt:lpstr>Tema 1: sistemas de representación y comunicación</vt:lpstr>
      <vt:lpstr>Tema 2: Elementos funcionales de un ordenador digital</vt:lpstr>
      <vt:lpstr>Tema 3: componentes, estructura y funcionalidad de la UCP</vt:lpstr>
      <vt:lpstr>Tema 4: memoria interna</vt:lpstr>
      <vt:lpstr>Tema 5: microprocesadores</vt:lpstr>
      <vt:lpstr>Tema 6: sistemas de almacenamiento externo</vt:lpstr>
      <vt:lpstr>Tema 7: dispositivos periféricos de E/S</vt:lpstr>
      <vt:lpstr>Tema 8: componentes comerciales de un ordenador</vt:lpstr>
      <vt:lpstr>Tema 9: lógica de circuitos</vt:lpstr>
      <vt:lpstr>Tema 15: sistemas operativos</vt:lpstr>
      <vt:lpstr>Tema 16: gestión de procesos</vt:lpstr>
      <vt:lpstr>Tema 17: Sistemas operativos. Gestión de memoria</vt:lpstr>
      <vt:lpstr>Tema 18: Sistemas operativos. Gestión de E/S</vt:lpstr>
      <vt:lpstr>Tema 19: Sistemas operativos. Gestión de archivos y dispositivos</vt:lpstr>
      <vt:lpstr>Tema 22: planificación y explotación de sistemas informáticos</vt:lpstr>
      <vt:lpstr>Tema 25: programación estructurada</vt:lpstr>
      <vt:lpstr>Tema 26: programación modular</vt:lpstr>
      <vt:lpstr>Tema 28: programación orientada a objetos</vt:lpstr>
      <vt:lpstr>Tema 29: utilidades para el desarrollo y pruebas de programas</vt:lpstr>
      <vt:lpstr>Tema 34: sistemas gestores de bases de datos</vt:lpstr>
      <vt:lpstr>Tema 35: la definición de datos</vt:lpstr>
      <vt:lpstr>36. La manipulación de datos</vt:lpstr>
      <vt:lpstr>Tema 38. Modelo de datos relacional</vt:lpstr>
      <vt:lpstr>Tema 39. Lenguajes para la definición y manipulación de datos</vt:lpstr>
      <vt:lpstr>Tema 40: Diseño de bases de datos relacionales</vt:lpstr>
      <vt:lpstr>Tema 62: Arquitecturas de sistemas de comunicaciones</vt:lpstr>
      <vt:lpstr>Tema 63: funciones y servicios del nivel físico</vt:lpstr>
      <vt:lpstr>Tema 64: Funciones y servicios del nivel de enlace. Técnicas. Protocolos</vt:lpstr>
      <vt:lpstr>Tema 65: Funciones y servicios del nivel de red y de transporte</vt:lpstr>
      <vt:lpstr>Tema 66: funciones y servicios en niveles de sesión, presentación y aplicación</vt:lpstr>
      <vt:lpstr>Tema 67: redes de área local</vt:lpstr>
      <vt:lpstr>Tema 68: software de sistemas en red</vt:lpstr>
      <vt:lpstr>Tema 70: diseño de sistemas en red local</vt:lpstr>
      <vt:lpstr>Tema 72: la seguridad en sistemas en 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wqs wwww</dc:creator>
  <cp:lastModifiedBy>wqs wwww</cp:lastModifiedBy>
  <cp:revision>192</cp:revision>
  <dcterms:created xsi:type="dcterms:W3CDTF">2018-06-14T07:46:57Z</dcterms:created>
  <dcterms:modified xsi:type="dcterms:W3CDTF">2018-06-14T10:32:04Z</dcterms:modified>
</cp:coreProperties>
</file>