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2" r:id="rId3"/>
    <p:sldId id="260" r:id="rId4"/>
    <p:sldId id="274" r:id="rId5"/>
    <p:sldId id="261" r:id="rId6"/>
    <p:sldId id="262" r:id="rId7"/>
    <p:sldId id="258" r:id="rId8"/>
    <p:sldId id="268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016"/>
    <a:srgbClr val="C000C0"/>
    <a:srgbClr val="FCE3F6"/>
    <a:srgbClr val="7CA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635" y="5013075"/>
            <a:ext cx="7772400" cy="85920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C00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5800350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5F801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C00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5F8016"/>
                </a:solidFill>
              </a:defRPr>
            </a:lvl1pPr>
            <a:lvl2pPr>
              <a:defRPr>
                <a:solidFill>
                  <a:srgbClr val="5F8016"/>
                </a:solidFill>
              </a:defRPr>
            </a:lvl2pPr>
            <a:lvl3pPr>
              <a:defRPr>
                <a:solidFill>
                  <a:srgbClr val="5F8016"/>
                </a:solidFill>
              </a:defRPr>
            </a:lvl3pPr>
            <a:lvl4pPr>
              <a:defRPr>
                <a:solidFill>
                  <a:srgbClr val="5F8016"/>
                </a:solidFill>
              </a:defRPr>
            </a:lvl4pPr>
            <a:lvl5pPr>
              <a:defRPr>
                <a:solidFill>
                  <a:srgbClr val="5F801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4" y="274638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4" y="1443836"/>
            <a:ext cx="7016195" cy="4275740"/>
          </a:xfrm>
        </p:spPr>
        <p:txBody>
          <a:bodyPr/>
          <a:lstStyle>
            <a:lvl1pPr>
              <a:defRPr sz="2800">
                <a:solidFill>
                  <a:srgbClr val="5F8016"/>
                </a:solidFill>
              </a:defRPr>
            </a:lvl1pPr>
            <a:lvl2pPr>
              <a:defRPr>
                <a:solidFill>
                  <a:srgbClr val="5F8016"/>
                </a:solidFill>
              </a:defRPr>
            </a:lvl2pPr>
            <a:lvl3pPr>
              <a:defRPr>
                <a:solidFill>
                  <a:srgbClr val="5F8016"/>
                </a:solidFill>
              </a:defRPr>
            </a:lvl3pPr>
            <a:lvl4pPr>
              <a:defRPr>
                <a:solidFill>
                  <a:srgbClr val="5F8016"/>
                </a:solidFill>
              </a:defRPr>
            </a:lvl4pPr>
            <a:lvl5pPr>
              <a:defRPr>
                <a:solidFill>
                  <a:srgbClr val="5F801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C00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F801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rgbClr val="5F8016"/>
                </a:solidFill>
              </a:defRPr>
            </a:lvl1pPr>
            <a:lvl2pPr>
              <a:defRPr sz="2000">
                <a:solidFill>
                  <a:srgbClr val="5F8016"/>
                </a:solidFill>
              </a:defRPr>
            </a:lvl2pPr>
            <a:lvl3pPr>
              <a:defRPr sz="1800">
                <a:solidFill>
                  <a:srgbClr val="5F8016"/>
                </a:solidFill>
              </a:defRPr>
            </a:lvl3pPr>
            <a:lvl4pPr>
              <a:defRPr sz="1600">
                <a:solidFill>
                  <a:srgbClr val="5F8016"/>
                </a:solidFill>
              </a:defRPr>
            </a:lvl4pPr>
            <a:lvl5pPr>
              <a:defRPr sz="1600">
                <a:solidFill>
                  <a:srgbClr val="5F801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F801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rgbClr val="5F8016"/>
                </a:solidFill>
              </a:defRPr>
            </a:lvl1pPr>
            <a:lvl2pPr>
              <a:defRPr sz="2000">
                <a:solidFill>
                  <a:srgbClr val="5F8016"/>
                </a:solidFill>
              </a:defRPr>
            </a:lvl2pPr>
            <a:lvl3pPr>
              <a:defRPr sz="1800">
                <a:solidFill>
                  <a:srgbClr val="5F8016"/>
                </a:solidFill>
              </a:defRPr>
            </a:lvl3pPr>
            <a:lvl4pPr>
              <a:defRPr sz="1600">
                <a:solidFill>
                  <a:srgbClr val="5F8016"/>
                </a:solidFill>
              </a:defRPr>
            </a:lvl4pPr>
            <a:lvl5pPr>
              <a:defRPr sz="1600">
                <a:solidFill>
                  <a:srgbClr val="5F801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B04D-DE6E-42CE-ADED-15251D89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20736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Infinity Flowers</a:t>
            </a:r>
          </a:p>
        </p:txBody>
      </p:sp>
    </p:spTree>
    <p:extLst>
      <p:ext uri="{BB962C8B-B14F-4D97-AF65-F5344CB8AC3E}">
        <p14:creationId xmlns:p14="http://schemas.microsoft.com/office/powerpoint/2010/main" val="46569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32068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Main features and benefits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Audiences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Services we provide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Our products range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Events we manage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Our billings and payment method .</a:t>
            </a:r>
          </a:p>
        </p:txBody>
      </p:sp>
    </p:spTree>
    <p:extLst>
      <p:ext uri="{BB962C8B-B14F-4D97-AF65-F5344CB8AC3E}">
        <p14:creationId xmlns:p14="http://schemas.microsoft.com/office/powerpoint/2010/main" val="408767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53676" cy="22749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928A89-D0B3-42AC-80FB-CA7D445693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2706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8" y="2774907"/>
            <a:ext cx="3970719" cy="3263582"/>
          </a:xfrm>
        </p:spPr>
        <p:txBody>
          <a:bodyPr anchor="t">
            <a:normAutofit/>
          </a:bodyPr>
          <a:lstStyle/>
          <a:p>
            <a:r>
              <a:rPr lang="en-US" sz="4200" dirty="0"/>
              <a:t>Our Main Features &amp; Your Benefits </a:t>
            </a:r>
          </a:p>
        </p:txBody>
      </p:sp>
      <p:pic>
        <p:nvPicPr>
          <p:cNvPr id="9" name="Picture 8" descr="A picture containing circle&#10;&#10;Description automatically generated">
            <a:extLst>
              <a:ext uri="{FF2B5EF4-FFF2-40B4-BE49-F238E27FC236}">
                <a16:creationId xmlns:a16="http://schemas.microsoft.com/office/drawing/2014/main" id="{DDD1B8C2-2F11-4E9F-BD17-514267DD8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" b="5196"/>
          <a:stretch/>
        </p:blipFill>
        <p:spPr>
          <a:xfrm>
            <a:off x="353682" y="10"/>
            <a:ext cx="8170808" cy="227491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9581" y="2665476"/>
            <a:ext cx="3970719" cy="3327006"/>
          </a:xfrm>
        </p:spPr>
        <p:txBody>
          <a:bodyPr anchor="t">
            <a:normAutofit lnSpcReduction="10000"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Extensive product range &amp; Timely service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Worldwide delivery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My Account Feature &amp; Order Delivery Update Facility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Safe &amp; Secure Online Payment Options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100% Genuine &amp; Fresh Quality Products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07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42"/>
    </mc:Choice>
    <mc:Fallback xmlns="">
      <p:transition spd="slow" advTm="17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Audiences: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596540"/>
            <a:ext cx="3359510" cy="2901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Lovers.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Partner/Friend.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Wedding organizer.</a:t>
            </a:r>
          </a:p>
        </p:txBody>
      </p:sp>
    </p:spTree>
    <p:extLst>
      <p:ext uri="{BB962C8B-B14F-4D97-AF65-F5344CB8AC3E}">
        <p14:creationId xmlns:p14="http://schemas.microsoft.com/office/powerpoint/2010/main" val="388530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9078" y="25247"/>
            <a:ext cx="4225844" cy="837590"/>
          </a:xfrm>
        </p:spPr>
        <p:txBody>
          <a:bodyPr/>
          <a:lstStyle/>
          <a:p>
            <a:pPr algn="l"/>
            <a:r>
              <a:rPr lang="en-US" dirty="0"/>
              <a:t>Service's We Provide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6" y="985720"/>
            <a:ext cx="8856890" cy="3548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Leader in the delivery of fresh &amp; exotic flowers, worldwide.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Proprietary worldwide delivery system &amp; comprehensive floral distribution network.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Delivering Both Artificial &amp; Fresh, Beautiful Exotic Flowers, Natural FengShui Good Luck Bamboo Plants to friends, family, loved ones, colleagues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Floral Decorations provider for all Social Occasions &amp; Official Occasions like Wedding, Reception, Stages, Mandap, Birthday &amp; Theme Parties.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Event Management Services for all Events within Lebanon .</a:t>
            </a: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6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71"/>
    </mc:Choice>
    <mc:Fallback xmlns="">
      <p:transition spd="slow" advTm="31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425" y="32167"/>
            <a:ext cx="4275740" cy="777850"/>
          </a:xfrm>
        </p:spPr>
        <p:txBody>
          <a:bodyPr/>
          <a:lstStyle/>
          <a:p>
            <a:pPr algn="l"/>
            <a:r>
              <a:rPr lang="en-US" dirty="0"/>
              <a:t>Our Products Range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5" y="1138425"/>
            <a:ext cx="7940660" cy="332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Over </a:t>
            </a:r>
            <a:r>
              <a:rPr lang="en-US" sz="2100" b="1" dirty="0"/>
              <a:t>600+</a:t>
            </a:r>
            <a:r>
              <a:rPr lang="en-US" sz="2100" dirty="0"/>
              <a:t> products in the Infinity Flowers network, customers can find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      a vast range of options to select from.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Wide Range from classic roses to the world’s most exotic flowers.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Flowers are sourced and imported from the finest harvests of the very best farms worldwide.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Flower Decoration &amp; Event Management Service available for All Types of Social &amp; Official Events, (in Hotels, Party Plots, Farmhouse, Home, etc.) also for Wedding Stage, Mandap, Car, etc.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4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07"/>
    </mc:Choice>
    <mc:Fallback xmlns="">
      <p:transition spd="slow" advTm="31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341" y="82418"/>
            <a:ext cx="5650085" cy="55837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          Events We Manage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00094" y="787916"/>
            <a:ext cx="4040188" cy="639762"/>
          </a:xfrm>
        </p:spPr>
        <p:txBody>
          <a:bodyPr/>
          <a:lstStyle/>
          <a:p>
            <a:r>
              <a:rPr lang="en-US" dirty="0"/>
              <a:t>  All Social Events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1341" y="1529708"/>
            <a:ext cx="4040188" cy="37985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C0"/>
                </a:solidFill>
              </a:rPr>
              <a:t>'All Types' of Weddings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C0"/>
                </a:solidFill>
              </a:rPr>
              <a:t>Birthdays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C0"/>
                </a:solidFill>
              </a:rPr>
              <a:t>​Anniversaries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C0"/>
                </a:solidFill>
              </a:rPr>
              <a:t>​Theme Parties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C0"/>
                </a:solidFill>
              </a:rPr>
              <a:t>​Graduation Parties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C0"/>
                </a:solidFill>
              </a:rPr>
              <a:t>​Baby Shower Ceremonies</a:t>
            </a:r>
          </a:p>
          <a:p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86355" y="833015"/>
            <a:ext cx="4041775" cy="639762"/>
          </a:xfrm>
        </p:spPr>
        <p:txBody>
          <a:bodyPr/>
          <a:lstStyle/>
          <a:p>
            <a:r>
              <a:rPr lang="en-US" dirty="0"/>
              <a:t>    All Corporate Events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102225" y="1529708"/>
            <a:ext cx="4041775" cy="37985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C0"/>
                </a:solidFill>
              </a:rPr>
              <a:t>Product’s Launch</a:t>
            </a:r>
          </a:p>
          <a:p>
            <a:r>
              <a:rPr lang="en-US" dirty="0">
                <a:solidFill>
                  <a:srgbClr val="C000C0"/>
                </a:solidFill>
              </a:rPr>
              <a:t>Farewell Parties</a:t>
            </a:r>
          </a:p>
          <a:p>
            <a:r>
              <a:rPr lang="en-US" dirty="0">
                <a:solidFill>
                  <a:srgbClr val="C000C0"/>
                </a:solidFill>
              </a:rPr>
              <a:t>Conferences</a:t>
            </a:r>
          </a:p>
          <a:p>
            <a:r>
              <a:rPr lang="en-US" dirty="0">
                <a:solidFill>
                  <a:srgbClr val="C000C0"/>
                </a:solidFill>
              </a:rPr>
              <a:t>Meetings</a:t>
            </a:r>
          </a:p>
          <a:p>
            <a:r>
              <a:rPr lang="en-US" dirty="0">
                <a:solidFill>
                  <a:srgbClr val="C000C0"/>
                </a:solidFill>
              </a:rPr>
              <a:t>Workshops</a:t>
            </a:r>
          </a:p>
          <a:p>
            <a:r>
              <a:rPr lang="en-US" dirty="0">
                <a:solidFill>
                  <a:srgbClr val="C000C0"/>
                </a:solidFill>
              </a:rPr>
              <a:t>​Seminars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06"/>
    </mc:Choice>
    <mc:Fallback xmlns="">
      <p:transition spd="slow" advTm="329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0"/>
            <a:ext cx="6413610" cy="1143000"/>
          </a:xfrm>
        </p:spPr>
        <p:txBody>
          <a:bodyPr>
            <a:normAutofit/>
          </a:bodyPr>
          <a:lstStyle/>
          <a:p>
            <a:pPr algn="l"/>
            <a:r>
              <a:rPr lang="en-US"/>
              <a:t>Our Billing </a:t>
            </a:r>
            <a:r>
              <a:rPr lang="en-US" dirty="0"/>
              <a:t>&amp; Payment Modes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8022" y="1291130"/>
            <a:ext cx="7787955" cy="29240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BILLING</a:t>
            </a:r>
            <a:r>
              <a:rPr lang="en-US" sz="1600" b="1" dirty="0"/>
              <a:t> 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C000C0"/>
                </a:solidFill>
              </a:rPr>
              <a:t>The billing cycle shall be on a Monthly basis, 		between 1'st to 3'rd date, of every month.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PAYMENT MODES 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C000C0"/>
                </a:solidFill>
              </a:rPr>
              <a:t>Both Cash &amp; Bank Transfer payment modes 			will be preferred</a:t>
            </a:r>
            <a:r>
              <a:rPr lang="en-US" sz="1600" dirty="0">
                <a:solidFill>
                  <a:srgbClr val="C000C0"/>
                </a:solidFill>
              </a:rPr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3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43"/>
    </mc:Choice>
    <mc:Fallback xmlns="">
      <p:transition spd="slow" advTm="31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20736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7CA71D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2016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1.8|2|2.2|1.9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|1.3|1.4|1.5|1.6|1.6|1.4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1.4|1.3|1.3|1.4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1|1.3|1.3|1.1|1.4|1.4|1.4|1.4|1.3|1.4|1.6|1.6|1.4|1.4|1.4|1.4|1.4|1.3|1.4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1.5|2.1|1.6|1.7|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307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 Medium</vt:lpstr>
      <vt:lpstr>Wingdings</vt:lpstr>
      <vt:lpstr>Office Theme</vt:lpstr>
      <vt:lpstr> Infinity Flowers</vt:lpstr>
      <vt:lpstr>Table of Contents</vt:lpstr>
      <vt:lpstr>Our Main Features &amp; Your Benefits </vt:lpstr>
      <vt:lpstr> Audiences:</vt:lpstr>
      <vt:lpstr>Service's We Provide</vt:lpstr>
      <vt:lpstr>Our Products Range :</vt:lpstr>
      <vt:lpstr>                      Events We Manage :</vt:lpstr>
      <vt:lpstr>Our Billing &amp; Payment Modes 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Infinity Flowers</dc:title>
  <dc:creator>Dani Msaed</dc:creator>
  <cp:lastModifiedBy>admin</cp:lastModifiedBy>
  <cp:revision>3</cp:revision>
  <dcterms:created xsi:type="dcterms:W3CDTF">2020-12-23T22:00:16Z</dcterms:created>
  <dcterms:modified xsi:type="dcterms:W3CDTF">2022-01-03T09:06:15Z</dcterms:modified>
</cp:coreProperties>
</file>