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6624-EC58-6046-D6CA-CF4347346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B74A-D610-DA80-02F0-CF6D4BB20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6868-D7CE-8353-1FAB-94AA9331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47D3-FDFF-7A6D-A0FC-BD46BED5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A6E7-2E96-1BC4-AEA7-3906B643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CF3E-4492-646F-517C-C15BA1A0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34DA-E87D-3CCA-94EA-C8535BC2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8766-83C7-AE40-137D-C3DD7179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977D-A655-1F4A-0DC1-824CAC2E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CC07-2DD0-87CA-F66B-823E86A6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A269-CDE5-841B-3B6C-AF4065B95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0AE56-E5B0-7152-1415-BF2B14D0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E6F8-6D30-08AB-F8F2-62945686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5EB33-1C15-1755-DB39-AC4088B9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C91C-E6C2-5A26-E026-1A555C48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8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B55D-C79B-5FA1-A3AB-569D0E33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1517-7C26-61CB-1321-CF11EABB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044B-65D8-B865-AC2A-9A7E9A12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EB83-9DC0-66F0-23E8-EDA525B9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0B13-DE7F-1D87-5989-EDD065DC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9537-0EA7-9443-4A16-21318FDA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39DE2-7567-0818-276C-B68973CF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0A6C-E48A-64FD-C395-858C4C8C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7485-5A2C-657C-FCFC-C8368862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566B5-FA59-AB49-F07C-B70C8600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8AEC-AEBA-E6C4-E03C-0639FB25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96DF-8123-7BF2-D09E-17C51BB68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868DC-C78D-DF31-4C17-EFFA88D8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C5844-0426-FD14-906E-3A9E8DD4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883EF-6ECA-825E-1D38-FF32D012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6775-9B63-8D22-20A1-23B6F8DE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0247-715A-D59E-9A8B-42839AC7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50F2A-D48D-6B12-834C-BA36B892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EC06-DD1A-3D75-4CD5-79F56C4C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829DA-49F8-2919-6A51-3C5ADBE8E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B727-7C47-1759-8B5E-FA3AC5458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1DE9F-3532-3029-E8EB-A30D6267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99E6-FD05-A7C8-34BB-34C36FF7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64F9E-BA5D-292B-7DF4-D6EB2CCD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5837-9BD3-53A8-9F30-BA021D55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ADADF-19B6-B510-02FE-19B915E1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89276-8569-B489-0FA8-8817669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3547-0503-0C5C-00E9-69885C1B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B9C55-056E-B849-7020-73FDE3FC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1B3F7-E7F0-0BEA-CD7F-DE6C56D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1E3E-F9FC-44E3-48E0-FCCD1FA3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E4F6-30CC-8E5E-024E-71B34C6C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7CBA-B643-C776-EDD0-BBDEE7D5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64714-641B-58E6-79AA-BAD972A4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2586-6577-0E4D-F65E-31A5548A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07D1D-74EF-F546-9975-106ABE51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95AE5-481B-4A62-1407-4BFB6039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186D-A951-521D-5987-3DA98C54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F4C18-841B-C969-EAE2-1318D9459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1E27D-2653-B77A-8510-365776F56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FEB79-CC3C-DB3A-4C6D-BA06E715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723A-91A9-DF04-834E-BB7E40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0D0C2-087B-B39F-AC4A-24980B97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1464B-9597-B3F8-7361-5A2DEFCB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A7F32-6825-5FFD-133A-0F663436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2857-3967-C8F2-F97E-52A90414E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A216-E7A5-4769-AFE7-653FB78F175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912B-B42D-4469-01B3-4231AC49F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B9DF-5D0D-CD64-F6E5-95AAA436D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D159-3A54-413A-800B-B94D778F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37538-FA07-1396-1CA0-AF3DE86913B1}"/>
              </a:ext>
            </a:extLst>
          </p:cNvPr>
          <p:cNvSpPr/>
          <p:nvPr/>
        </p:nvSpPr>
        <p:spPr>
          <a:xfrm>
            <a:off x="425513" y="312346"/>
            <a:ext cx="11434527" cy="6233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2622FD-D0E4-7F4D-EF83-F144EC7DA3EA}"/>
              </a:ext>
            </a:extLst>
          </p:cNvPr>
          <p:cNvSpPr/>
          <p:nvPr/>
        </p:nvSpPr>
        <p:spPr>
          <a:xfrm>
            <a:off x="564333" y="416460"/>
            <a:ext cx="11063334" cy="1113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 – Michigan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FA5A3-DFFF-5473-7478-A3D2695A6C6E}"/>
              </a:ext>
            </a:extLst>
          </p:cNvPr>
          <p:cNvSpPr/>
          <p:nvPr/>
        </p:nvSpPr>
        <p:spPr>
          <a:xfrm>
            <a:off x="564333" y="1634150"/>
            <a:ext cx="11063334" cy="71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97F3D5-0B73-045D-3EDF-FB73A6682110}"/>
              </a:ext>
            </a:extLst>
          </p:cNvPr>
          <p:cNvSpPr/>
          <p:nvPr/>
        </p:nvSpPr>
        <p:spPr>
          <a:xfrm>
            <a:off x="564333" y="2448962"/>
            <a:ext cx="8090780" cy="3992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Section – Main content on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6B676-3072-2B37-49E8-7D135FCFF216}"/>
              </a:ext>
            </a:extLst>
          </p:cNvPr>
          <p:cNvSpPr/>
          <p:nvPr/>
        </p:nvSpPr>
        <p:spPr>
          <a:xfrm>
            <a:off x="8793933" y="2448962"/>
            <a:ext cx="2833734" cy="3992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Aside – related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CA46E-0AF2-5A9A-53F4-03870C869FB6}"/>
              </a:ext>
            </a:extLst>
          </p:cNvPr>
          <p:cNvSpPr/>
          <p:nvPr/>
        </p:nvSpPr>
        <p:spPr>
          <a:xfrm>
            <a:off x="2014771" y="1817483"/>
            <a:ext cx="995882" cy="34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42F31-4393-8EFB-72F0-C30F22B62428}"/>
              </a:ext>
            </a:extLst>
          </p:cNvPr>
          <p:cNvSpPr/>
          <p:nvPr/>
        </p:nvSpPr>
        <p:spPr>
          <a:xfrm>
            <a:off x="4461091" y="1817483"/>
            <a:ext cx="995882" cy="34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Capitol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AFF07-97EB-5CFB-AF1B-D97D120E17AE}"/>
              </a:ext>
            </a:extLst>
          </p:cNvPr>
          <p:cNvSpPr/>
          <p:nvPr/>
        </p:nvSpPr>
        <p:spPr>
          <a:xfrm>
            <a:off x="6907411" y="1817483"/>
            <a:ext cx="995882" cy="34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967345-7E57-4947-7AA9-12BE42C3DD87}"/>
              </a:ext>
            </a:extLst>
          </p:cNvPr>
          <p:cNvSpPr/>
          <p:nvPr/>
        </p:nvSpPr>
        <p:spPr>
          <a:xfrm>
            <a:off x="9712859" y="1817483"/>
            <a:ext cx="995882" cy="34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CDE5F-213E-C892-69C6-63AEC1830872}"/>
              </a:ext>
            </a:extLst>
          </p:cNvPr>
          <p:cNvSpPr txBox="1"/>
          <p:nvPr/>
        </p:nvSpPr>
        <p:spPr>
          <a:xfrm>
            <a:off x="792210" y="1792183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 bar</a:t>
            </a:r>
          </a:p>
        </p:txBody>
      </p:sp>
    </p:spTree>
    <p:extLst>
      <p:ext uri="{BB962C8B-B14F-4D97-AF65-F5344CB8AC3E}">
        <p14:creationId xmlns:p14="http://schemas.microsoft.com/office/powerpoint/2010/main" val="369719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D24281-6998-40C7-4D86-604CBE4CB261}"/>
              </a:ext>
            </a:extLst>
          </p:cNvPr>
          <p:cNvSpPr/>
          <p:nvPr/>
        </p:nvSpPr>
        <p:spPr>
          <a:xfrm>
            <a:off x="425513" y="312346"/>
            <a:ext cx="11434527" cy="6233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B5FF07-0FB7-2272-00C8-6252FECB34A3}"/>
              </a:ext>
            </a:extLst>
          </p:cNvPr>
          <p:cNvSpPr/>
          <p:nvPr/>
        </p:nvSpPr>
        <p:spPr>
          <a:xfrm>
            <a:off x="564333" y="416460"/>
            <a:ext cx="11063334" cy="1113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 – City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F181D-0648-D30F-5384-204D61A7F8D7}"/>
              </a:ext>
            </a:extLst>
          </p:cNvPr>
          <p:cNvSpPr/>
          <p:nvPr/>
        </p:nvSpPr>
        <p:spPr>
          <a:xfrm>
            <a:off x="564333" y="1634150"/>
            <a:ext cx="11063334" cy="71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550B-0A1A-06C9-4EBC-FE35CC29DDE6}"/>
              </a:ext>
            </a:extLst>
          </p:cNvPr>
          <p:cNvSpPr/>
          <p:nvPr/>
        </p:nvSpPr>
        <p:spPr>
          <a:xfrm>
            <a:off x="564333" y="2448962"/>
            <a:ext cx="8090780" cy="3992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Section – Main content on 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F6BF5-B25E-95D0-ED31-7CDD776D1AD3}"/>
              </a:ext>
            </a:extLst>
          </p:cNvPr>
          <p:cNvSpPr/>
          <p:nvPr/>
        </p:nvSpPr>
        <p:spPr>
          <a:xfrm>
            <a:off x="8793933" y="2448962"/>
            <a:ext cx="2833734" cy="3992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Aside – related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295DA-13CB-F85C-6DE9-0F38868CABB0}"/>
              </a:ext>
            </a:extLst>
          </p:cNvPr>
          <p:cNvSpPr/>
          <p:nvPr/>
        </p:nvSpPr>
        <p:spPr>
          <a:xfrm>
            <a:off x="2014771" y="1817483"/>
            <a:ext cx="995882" cy="34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FE2FF-F1C0-1AB0-D60F-AD82A9C79D4F}"/>
              </a:ext>
            </a:extLst>
          </p:cNvPr>
          <p:cNvSpPr/>
          <p:nvPr/>
        </p:nvSpPr>
        <p:spPr>
          <a:xfrm>
            <a:off x="4461091" y="1817483"/>
            <a:ext cx="995882" cy="34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Capitol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67FC5-62FD-0754-6B74-430B844635A9}"/>
              </a:ext>
            </a:extLst>
          </p:cNvPr>
          <p:cNvSpPr/>
          <p:nvPr/>
        </p:nvSpPr>
        <p:spPr>
          <a:xfrm>
            <a:off x="6907411" y="1817483"/>
            <a:ext cx="995882" cy="34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7B965-5A5F-109D-6758-DAF7389D5C75}"/>
              </a:ext>
            </a:extLst>
          </p:cNvPr>
          <p:cNvSpPr/>
          <p:nvPr/>
        </p:nvSpPr>
        <p:spPr>
          <a:xfrm>
            <a:off x="9712859" y="1817483"/>
            <a:ext cx="995882" cy="34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AE880-D22E-80DC-EDFB-41593A312C29}"/>
              </a:ext>
            </a:extLst>
          </p:cNvPr>
          <p:cNvSpPr txBox="1"/>
          <p:nvPr/>
        </p:nvSpPr>
        <p:spPr>
          <a:xfrm>
            <a:off x="792210" y="1792183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 bar</a:t>
            </a:r>
          </a:p>
        </p:txBody>
      </p:sp>
    </p:spTree>
    <p:extLst>
      <p:ext uri="{BB962C8B-B14F-4D97-AF65-F5344CB8AC3E}">
        <p14:creationId xmlns:p14="http://schemas.microsoft.com/office/powerpoint/2010/main" val="268309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Inskip</dc:creator>
  <cp:lastModifiedBy>Daniel Inskip</cp:lastModifiedBy>
  <cp:revision>2</cp:revision>
  <dcterms:created xsi:type="dcterms:W3CDTF">2023-11-09T14:10:10Z</dcterms:created>
  <dcterms:modified xsi:type="dcterms:W3CDTF">2023-11-09T14:44:06Z</dcterms:modified>
</cp:coreProperties>
</file>