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7" r:id="rId2"/>
    <p:sldId id="266" r:id="rId3"/>
    <p:sldId id="306" r:id="rId4"/>
    <p:sldId id="307" r:id="rId5"/>
    <p:sldId id="308" r:id="rId6"/>
    <p:sldId id="273" r:id="rId7"/>
    <p:sldId id="301" r:id="rId8"/>
    <p:sldId id="286" r:id="rId9"/>
    <p:sldId id="289" r:id="rId10"/>
    <p:sldId id="302" r:id="rId11"/>
    <p:sldId id="300" r:id="rId12"/>
    <p:sldId id="303" r:id="rId13"/>
    <p:sldId id="305" r:id="rId14"/>
    <p:sldId id="304" r:id="rId15"/>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810" autoAdjust="0"/>
  </p:normalViewPr>
  <p:slideViewPr>
    <p:cSldViewPr snapToGrid="0" showGuides="1">
      <p:cViewPr varScale="1">
        <p:scale>
          <a:sx n="75" d="100"/>
          <a:sy n="75" d="100"/>
        </p:scale>
        <p:origin x="540" y="66"/>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391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E931CF-DAB1-48B5-8B2A-30629FC8640F}"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63541E6E-BDC0-4BC6-BF75-FDEB5DB4E5A9}">
      <dgm:prSet/>
      <dgm:spPr/>
      <dgm:t>
        <a:bodyPr/>
        <a:lstStyle/>
        <a:p>
          <a:r>
            <a:rPr lang="es-ES"/>
            <a:t>Contexto Comercial y Analítico</a:t>
          </a:r>
          <a:endParaRPr lang="en-US"/>
        </a:p>
      </dgm:t>
    </dgm:pt>
    <dgm:pt modelId="{71F6E41A-818A-4C38-9664-D49180B5AEEE}" type="parTrans" cxnId="{AF451373-EB67-4A8F-8780-294983B6CE66}">
      <dgm:prSet/>
      <dgm:spPr/>
      <dgm:t>
        <a:bodyPr/>
        <a:lstStyle/>
        <a:p>
          <a:endParaRPr lang="en-US"/>
        </a:p>
      </dgm:t>
    </dgm:pt>
    <dgm:pt modelId="{B7570295-5CE7-4A77-B5FD-DF33C0DE4912}" type="sibTrans" cxnId="{AF451373-EB67-4A8F-8780-294983B6CE66}">
      <dgm:prSet/>
      <dgm:spPr/>
      <dgm:t>
        <a:bodyPr/>
        <a:lstStyle/>
        <a:p>
          <a:endParaRPr lang="en-US"/>
        </a:p>
      </dgm:t>
    </dgm:pt>
    <dgm:pt modelId="{F12432E0-0901-433C-B1E3-485D54A3DF42}">
      <dgm:prSet/>
      <dgm:spPr/>
      <dgm:t>
        <a:bodyPr/>
        <a:lstStyle/>
        <a:p>
          <a:r>
            <a:rPr lang="es-ES"/>
            <a:t>Problemática</a:t>
          </a:r>
          <a:endParaRPr lang="en-US"/>
        </a:p>
      </dgm:t>
    </dgm:pt>
    <dgm:pt modelId="{17DE5C6A-DDB2-469E-9274-F4EBEACC2013}" type="parTrans" cxnId="{680717EA-2217-446D-B03A-8104561F06FF}">
      <dgm:prSet/>
      <dgm:spPr/>
      <dgm:t>
        <a:bodyPr/>
        <a:lstStyle/>
        <a:p>
          <a:endParaRPr lang="en-US"/>
        </a:p>
      </dgm:t>
    </dgm:pt>
    <dgm:pt modelId="{947C832B-3946-4902-9495-19D24D0AFA17}" type="sibTrans" cxnId="{680717EA-2217-446D-B03A-8104561F06FF}">
      <dgm:prSet/>
      <dgm:spPr/>
      <dgm:t>
        <a:bodyPr/>
        <a:lstStyle/>
        <a:p>
          <a:endParaRPr lang="en-US"/>
        </a:p>
      </dgm:t>
    </dgm:pt>
    <dgm:pt modelId="{24EBBDB3-5868-4082-A937-A71D634B92AE}">
      <dgm:prSet/>
      <dgm:spPr/>
      <dgm:t>
        <a:bodyPr/>
        <a:lstStyle/>
        <a:p>
          <a:r>
            <a:rPr lang="es-ES"/>
            <a:t>Descripción del dataset y Preguntas de interés.</a:t>
          </a:r>
          <a:endParaRPr lang="en-US"/>
        </a:p>
      </dgm:t>
    </dgm:pt>
    <dgm:pt modelId="{23DF1C0B-EE05-4C95-BBF6-30F591028632}" type="parTrans" cxnId="{2B4A8F99-4681-45D5-A5E3-8198B8CEEAE9}">
      <dgm:prSet/>
      <dgm:spPr/>
      <dgm:t>
        <a:bodyPr/>
        <a:lstStyle/>
        <a:p>
          <a:endParaRPr lang="en-US"/>
        </a:p>
      </dgm:t>
    </dgm:pt>
    <dgm:pt modelId="{0F6D8F8C-37C4-491F-94DF-9972B59E3824}" type="sibTrans" cxnId="{2B4A8F99-4681-45D5-A5E3-8198B8CEEAE9}">
      <dgm:prSet/>
      <dgm:spPr/>
      <dgm:t>
        <a:bodyPr/>
        <a:lstStyle/>
        <a:p>
          <a:endParaRPr lang="en-US"/>
        </a:p>
      </dgm:t>
    </dgm:pt>
    <dgm:pt modelId="{FB1D8570-2404-42BE-A200-81676D717B68}">
      <dgm:prSet/>
      <dgm:spPr/>
      <dgm:t>
        <a:bodyPr/>
        <a:lstStyle/>
        <a:p>
          <a:r>
            <a:rPr lang="es-ES"/>
            <a:t>Variable target</a:t>
          </a:r>
          <a:endParaRPr lang="en-US"/>
        </a:p>
      </dgm:t>
    </dgm:pt>
    <dgm:pt modelId="{EC01EC5F-CF9B-448C-A1E7-EA16DD7FD559}" type="parTrans" cxnId="{3FB203BD-5EDE-4370-A4F7-AB1FF1353614}">
      <dgm:prSet/>
      <dgm:spPr/>
      <dgm:t>
        <a:bodyPr/>
        <a:lstStyle/>
        <a:p>
          <a:endParaRPr lang="en-US"/>
        </a:p>
      </dgm:t>
    </dgm:pt>
    <dgm:pt modelId="{C2024FD8-901F-409A-9CC1-644AEDBAECDC}" type="sibTrans" cxnId="{3FB203BD-5EDE-4370-A4F7-AB1FF1353614}">
      <dgm:prSet/>
      <dgm:spPr/>
      <dgm:t>
        <a:bodyPr/>
        <a:lstStyle/>
        <a:p>
          <a:endParaRPr lang="en-US"/>
        </a:p>
      </dgm:t>
    </dgm:pt>
    <dgm:pt modelId="{8AD5D8D4-8EFC-4F48-8BCC-8990B924F619}">
      <dgm:prSet/>
      <dgm:spPr/>
      <dgm:t>
        <a:bodyPr/>
        <a:lstStyle/>
        <a:p>
          <a:r>
            <a:rPr lang="es-ES"/>
            <a:t>Análisis Exploratorio de Datos e Insights</a:t>
          </a:r>
          <a:endParaRPr lang="en-US"/>
        </a:p>
      </dgm:t>
    </dgm:pt>
    <dgm:pt modelId="{3251D04D-0BED-4785-9FEE-365565D35819}" type="parTrans" cxnId="{6198230F-75FC-4153-8629-BADA9851CC01}">
      <dgm:prSet/>
      <dgm:spPr/>
      <dgm:t>
        <a:bodyPr/>
        <a:lstStyle/>
        <a:p>
          <a:endParaRPr lang="en-US"/>
        </a:p>
      </dgm:t>
    </dgm:pt>
    <dgm:pt modelId="{CACCF56A-53EB-485F-B9C1-E2CD3E3C65E5}" type="sibTrans" cxnId="{6198230F-75FC-4153-8629-BADA9851CC01}">
      <dgm:prSet/>
      <dgm:spPr/>
      <dgm:t>
        <a:bodyPr/>
        <a:lstStyle/>
        <a:p>
          <a:endParaRPr lang="en-US"/>
        </a:p>
      </dgm:t>
    </dgm:pt>
    <dgm:pt modelId="{8342C56F-4807-4608-95BA-3C7F10E1C09F}">
      <dgm:prSet/>
      <dgm:spPr/>
      <dgm:t>
        <a:bodyPr/>
        <a:lstStyle/>
        <a:p>
          <a:r>
            <a:rPr lang="en-US"/>
            <a:t>Abstract</a:t>
          </a:r>
        </a:p>
      </dgm:t>
    </dgm:pt>
    <dgm:pt modelId="{A14BE6DB-2F57-45B2-BFB7-B597AB8B8330}" type="parTrans" cxnId="{C722C953-80CE-4CFA-B1EA-6F2AB0F9ADC2}">
      <dgm:prSet/>
      <dgm:spPr/>
      <dgm:t>
        <a:bodyPr/>
        <a:lstStyle/>
        <a:p>
          <a:endParaRPr lang="es-AR"/>
        </a:p>
      </dgm:t>
    </dgm:pt>
    <dgm:pt modelId="{E1BF2396-3E3A-4321-8CF2-10B8067A4F9A}" type="sibTrans" cxnId="{C722C953-80CE-4CFA-B1EA-6F2AB0F9ADC2}">
      <dgm:prSet/>
      <dgm:spPr/>
      <dgm:t>
        <a:bodyPr/>
        <a:lstStyle/>
        <a:p>
          <a:endParaRPr lang="es-AR"/>
        </a:p>
      </dgm:t>
    </dgm:pt>
    <dgm:pt modelId="{670C060F-34AF-4679-A740-34712F45841E}">
      <dgm:prSet/>
      <dgm:spPr/>
      <dgm:t>
        <a:bodyPr/>
        <a:lstStyle/>
        <a:p>
          <a:r>
            <a:rPr lang="en-US"/>
            <a:t>Dataset</a:t>
          </a:r>
        </a:p>
      </dgm:t>
    </dgm:pt>
    <dgm:pt modelId="{0C96A267-11E1-4795-8238-94DD7F01F0A3}" type="parTrans" cxnId="{5FDCB6E3-3E4E-481A-936F-24C7667CFB10}">
      <dgm:prSet/>
      <dgm:spPr/>
      <dgm:t>
        <a:bodyPr/>
        <a:lstStyle/>
        <a:p>
          <a:endParaRPr lang="es-AR"/>
        </a:p>
      </dgm:t>
    </dgm:pt>
    <dgm:pt modelId="{49A1CE36-6888-49F2-8519-0066ED08C413}" type="sibTrans" cxnId="{5FDCB6E3-3E4E-481A-936F-24C7667CFB10}">
      <dgm:prSet/>
      <dgm:spPr/>
      <dgm:t>
        <a:bodyPr/>
        <a:lstStyle/>
        <a:p>
          <a:endParaRPr lang="es-AR"/>
        </a:p>
      </dgm:t>
    </dgm:pt>
    <dgm:pt modelId="{C5453328-8FEB-4384-8F5A-68EBD366B90B}">
      <dgm:prSet/>
      <dgm:spPr/>
      <dgm:t>
        <a:bodyPr/>
        <a:lstStyle/>
        <a:p>
          <a:r>
            <a:rPr lang="en-US"/>
            <a:t>Diccionario</a:t>
          </a:r>
        </a:p>
      </dgm:t>
    </dgm:pt>
    <dgm:pt modelId="{9BF15944-A35C-452C-AA33-AD0BA254978F}" type="parTrans" cxnId="{30E85146-F51B-490D-8E7E-17DF2DC93EE8}">
      <dgm:prSet/>
      <dgm:spPr/>
      <dgm:t>
        <a:bodyPr/>
        <a:lstStyle/>
        <a:p>
          <a:endParaRPr lang="es-AR"/>
        </a:p>
      </dgm:t>
    </dgm:pt>
    <dgm:pt modelId="{CED4A0A8-4E43-4E62-B695-42A4EF3D1994}" type="sibTrans" cxnId="{30E85146-F51B-490D-8E7E-17DF2DC93EE8}">
      <dgm:prSet/>
      <dgm:spPr/>
      <dgm:t>
        <a:bodyPr/>
        <a:lstStyle/>
        <a:p>
          <a:endParaRPr lang="es-AR"/>
        </a:p>
      </dgm:t>
    </dgm:pt>
    <dgm:pt modelId="{1BDFD842-A21F-4CF5-9902-769BEE2D91A5}" type="pres">
      <dgm:prSet presAssocID="{52E931CF-DAB1-48B5-8B2A-30629FC8640F}" presName="root" presStyleCnt="0">
        <dgm:presLayoutVars>
          <dgm:dir/>
          <dgm:resizeHandles val="exact"/>
        </dgm:presLayoutVars>
      </dgm:prSet>
      <dgm:spPr/>
    </dgm:pt>
    <dgm:pt modelId="{46141B3D-F9C0-41C6-8FB1-C24ACB5DA6B0}" type="pres">
      <dgm:prSet presAssocID="{8342C56F-4807-4608-95BA-3C7F10E1C09F}" presName="compNode" presStyleCnt="0"/>
      <dgm:spPr/>
    </dgm:pt>
    <dgm:pt modelId="{8220A6BF-2141-47A2-83AA-335213E1009E}" type="pres">
      <dgm:prSet presAssocID="{8342C56F-4807-4608-95BA-3C7F10E1C09F}" presName="bgRect" presStyleLbl="bgShp" presStyleIdx="0" presStyleCnt="8"/>
      <dgm:spPr/>
    </dgm:pt>
    <dgm:pt modelId="{E581DCB8-227D-4319-A584-63D68E022838}" type="pres">
      <dgm:prSet presAssocID="{8342C56F-4807-4608-95BA-3C7F10E1C09F}" presName="iconRect" presStyleLbl="node1" presStyleIdx="0" presStyleCnt="8"/>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ápiz con relleno sólido"/>
        </a:ext>
      </dgm:extLst>
    </dgm:pt>
    <dgm:pt modelId="{886B85CA-6F14-4591-926A-C2A2D8E0DEE8}" type="pres">
      <dgm:prSet presAssocID="{8342C56F-4807-4608-95BA-3C7F10E1C09F}" presName="spaceRect" presStyleCnt="0"/>
      <dgm:spPr/>
    </dgm:pt>
    <dgm:pt modelId="{0C8BEB21-DF15-4E0B-A12E-697BC99F8FBF}" type="pres">
      <dgm:prSet presAssocID="{8342C56F-4807-4608-95BA-3C7F10E1C09F}" presName="parTx" presStyleLbl="revTx" presStyleIdx="0" presStyleCnt="8">
        <dgm:presLayoutVars>
          <dgm:chMax val="0"/>
          <dgm:chPref val="0"/>
        </dgm:presLayoutVars>
      </dgm:prSet>
      <dgm:spPr/>
    </dgm:pt>
    <dgm:pt modelId="{5AF0432B-092A-47A8-818A-F6A315F60F61}" type="pres">
      <dgm:prSet presAssocID="{E1BF2396-3E3A-4321-8CF2-10B8067A4F9A}" presName="sibTrans" presStyleCnt="0"/>
      <dgm:spPr/>
    </dgm:pt>
    <dgm:pt modelId="{FE2A1DFD-434D-4C3E-B2FF-3069FD99ED4B}" type="pres">
      <dgm:prSet presAssocID="{670C060F-34AF-4679-A740-34712F45841E}" presName="compNode" presStyleCnt="0"/>
      <dgm:spPr/>
    </dgm:pt>
    <dgm:pt modelId="{B2EDB97B-39F6-41FF-BFC0-147F0DE8074F}" type="pres">
      <dgm:prSet presAssocID="{670C060F-34AF-4679-A740-34712F45841E}" presName="bgRect" presStyleLbl="bgShp" presStyleIdx="1" presStyleCnt="8"/>
      <dgm:spPr/>
    </dgm:pt>
    <dgm:pt modelId="{F6AE346F-0FC9-4E79-91EB-66645076A4C1}" type="pres">
      <dgm:prSet presAssocID="{670C060F-34AF-4679-A740-34712F45841E}" presName="iconRect" presStyleLbl="node1" presStyleIdx="1" presStyleCnt="8"/>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se de datos con relleno sólido"/>
        </a:ext>
      </dgm:extLst>
    </dgm:pt>
    <dgm:pt modelId="{8E579926-09FD-4E37-8815-238331C36301}" type="pres">
      <dgm:prSet presAssocID="{670C060F-34AF-4679-A740-34712F45841E}" presName="spaceRect" presStyleCnt="0"/>
      <dgm:spPr/>
    </dgm:pt>
    <dgm:pt modelId="{98ABE6CB-A85A-4BDC-A51D-DE70B4AEFEC1}" type="pres">
      <dgm:prSet presAssocID="{670C060F-34AF-4679-A740-34712F45841E}" presName="parTx" presStyleLbl="revTx" presStyleIdx="1" presStyleCnt="8">
        <dgm:presLayoutVars>
          <dgm:chMax val="0"/>
          <dgm:chPref val="0"/>
        </dgm:presLayoutVars>
      </dgm:prSet>
      <dgm:spPr/>
    </dgm:pt>
    <dgm:pt modelId="{E4E4B45A-EC64-4CB5-8342-2EAF370E6F0B}" type="pres">
      <dgm:prSet presAssocID="{49A1CE36-6888-49F2-8519-0066ED08C413}" presName="sibTrans" presStyleCnt="0"/>
      <dgm:spPr/>
    </dgm:pt>
    <dgm:pt modelId="{0E2F5F01-5E11-49FA-BF96-9981F36B9336}" type="pres">
      <dgm:prSet presAssocID="{C5453328-8FEB-4384-8F5A-68EBD366B90B}" presName="compNode" presStyleCnt="0"/>
      <dgm:spPr/>
    </dgm:pt>
    <dgm:pt modelId="{60E2F038-488E-4CD7-B9DE-FEE5C0F08644}" type="pres">
      <dgm:prSet presAssocID="{C5453328-8FEB-4384-8F5A-68EBD366B90B}" presName="bgRect" presStyleLbl="bgShp" presStyleIdx="2" presStyleCnt="8"/>
      <dgm:spPr/>
    </dgm:pt>
    <dgm:pt modelId="{5FF6E9BB-0F68-46A0-9A4F-6DD0BD2E7DC0}" type="pres">
      <dgm:prSet presAssocID="{C5453328-8FEB-4384-8F5A-68EBD366B90B}" presName="iconRect" presStyleLbl="node1" presStyleIdx="2" presStyleCnt="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bros en una estantería con relleno sólido"/>
        </a:ext>
      </dgm:extLst>
    </dgm:pt>
    <dgm:pt modelId="{94913409-62AD-493A-B980-28FA4D15C806}" type="pres">
      <dgm:prSet presAssocID="{C5453328-8FEB-4384-8F5A-68EBD366B90B}" presName="spaceRect" presStyleCnt="0"/>
      <dgm:spPr/>
    </dgm:pt>
    <dgm:pt modelId="{84979391-5166-4C44-B2C5-3C373023429F}" type="pres">
      <dgm:prSet presAssocID="{C5453328-8FEB-4384-8F5A-68EBD366B90B}" presName="parTx" presStyleLbl="revTx" presStyleIdx="2" presStyleCnt="8">
        <dgm:presLayoutVars>
          <dgm:chMax val="0"/>
          <dgm:chPref val="0"/>
        </dgm:presLayoutVars>
      </dgm:prSet>
      <dgm:spPr/>
    </dgm:pt>
    <dgm:pt modelId="{77B9E960-BCCC-4D5E-9739-4D11B54B49EB}" type="pres">
      <dgm:prSet presAssocID="{CED4A0A8-4E43-4E62-B695-42A4EF3D1994}" presName="sibTrans" presStyleCnt="0"/>
      <dgm:spPr/>
    </dgm:pt>
    <dgm:pt modelId="{71E92353-FCBC-4A6B-8817-598496521301}" type="pres">
      <dgm:prSet presAssocID="{63541E6E-BDC0-4BC6-BF75-FDEB5DB4E5A9}" presName="compNode" presStyleCnt="0"/>
      <dgm:spPr/>
    </dgm:pt>
    <dgm:pt modelId="{E4C243F8-7D3E-462C-8114-560BFCAD5BBB}" type="pres">
      <dgm:prSet presAssocID="{63541E6E-BDC0-4BC6-BF75-FDEB5DB4E5A9}" presName="bgRect" presStyleLbl="bgShp" presStyleIdx="3" presStyleCnt="8"/>
      <dgm:spPr/>
    </dgm:pt>
    <dgm:pt modelId="{0BF62C12-017F-49CA-AAF4-F1C47CFCD132}" type="pres">
      <dgm:prSet presAssocID="{63541E6E-BDC0-4BC6-BF75-FDEB5DB4E5A9}"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26B6314D-0FF1-424C-8939-FF66FAF821C0}" type="pres">
      <dgm:prSet presAssocID="{63541E6E-BDC0-4BC6-BF75-FDEB5DB4E5A9}" presName="spaceRect" presStyleCnt="0"/>
      <dgm:spPr/>
    </dgm:pt>
    <dgm:pt modelId="{66099222-96B9-4944-A5BA-201C8AC6E751}" type="pres">
      <dgm:prSet presAssocID="{63541E6E-BDC0-4BC6-BF75-FDEB5DB4E5A9}" presName="parTx" presStyleLbl="revTx" presStyleIdx="3" presStyleCnt="8">
        <dgm:presLayoutVars>
          <dgm:chMax val="0"/>
          <dgm:chPref val="0"/>
        </dgm:presLayoutVars>
      </dgm:prSet>
      <dgm:spPr/>
    </dgm:pt>
    <dgm:pt modelId="{1ADC94B3-CBBA-4D58-B466-CEB32C1DAFF7}" type="pres">
      <dgm:prSet presAssocID="{B7570295-5CE7-4A77-B5FD-DF33C0DE4912}" presName="sibTrans" presStyleCnt="0"/>
      <dgm:spPr/>
    </dgm:pt>
    <dgm:pt modelId="{62AE9909-E8F5-4CF4-A183-FB216B90009A}" type="pres">
      <dgm:prSet presAssocID="{F12432E0-0901-433C-B1E3-485D54A3DF42}" presName="compNode" presStyleCnt="0"/>
      <dgm:spPr/>
    </dgm:pt>
    <dgm:pt modelId="{3A4C22EB-1265-4A66-9146-6CB8207A1842}" type="pres">
      <dgm:prSet presAssocID="{F12432E0-0901-433C-B1E3-485D54A3DF42}" presName="bgRect" presStyleLbl="bgShp" presStyleIdx="4" presStyleCnt="8"/>
      <dgm:spPr/>
    </dgm:pt>
    <dgm:pt modelId="{0E8A30A5-3B27-42C3-8A13-34BF6BF67A33}" type="pres">
      <dgm:prSet presAssocID="{F12432E0-0901-433C-B1E3-485D54A3DF42}"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Advertencia"/>
        </a:ext>
      </dgm:extLst>
    </dgm:pt>
    <dgm:pt modelId="{2E0AAD61-848E-4507-A836-3063EE0DB6E4}" type="pres">
      <dgm:prSet presAssocID="{F12432E0-0901-433C-B1E3-485D54A3DF42}" presName="spaceRect" presStyleCnt="0"/>
      <dgm:spPr/>
    </dgm:pt>
    <dgm:pt modelId="{14B5B67E-0477-432C-B112-6FBCEAF01454}" type="pres">
      <dgm:prSet presAssocID="{F12432E0-0901-433C-B1E3-485D54A3DF42}" presName="parTx" presStyleLbl="revTx" presStyleIdx="4" presStyleCnt="8">
        <dgm:presLayoutVars>
          <dgm:chMax val="0"/>
          <dgm:chPref val="0"/>
        </dgm:presLayoutVars>
      </dgm:prSet>
      <dgm:spPr/>
    </dgm:pt>
    <dgm:pt modelId="{FF120AE4-1C71-40C1-8089-85D8F9B5557F}" type="pres">
      <dgm:prSet presAssocID="{947C832B-3946-4902-9495-19D24D0AFA17}" presName="sibTrans" presStyleCnt="0"/>
      <dgm:spPr/>
    </dgm:pt>
    <dgm:pt modelId="{0E74C758-034A-4E83-85F7-DCA4B6A18B4F}" type="pres">
      <dgm:prSet presAssocID="{24EBBDB3-5868-4082-A937-A71D634B92AE}" presName="compNode" presStyleCnt="0"/>
      <dgm:spPr/>
    </dgm:pt>
    <dgm:pt modelId="{B068C79A-3DD3-4756-96B1-5A8F99FBAD1B}" type="pres">
      <dgm:prSet presAssocID="{24EBBDB3-5868-4082-A937-A71D634B92AE}" presName="bgRect" presStyleLbl="bgShp" presStyleIdx="5" presStyleCnt="8"/>
      <dgm:spPr/>
    </dgm:pt>
    <dgm:pt modelId="{6E6BE928-3739-4FB6-BEFE-E573DB676FF6}" type="pres">
      <dgm:prSet presAssocID="{24EBBDB3-5868-4082-A937-A71D634B92AE}"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lp"/>
        </a:ext>
      </dgm:extLst>
    </dgm:pt>
    <dgm:pt modelId="{877378D7-72E5-46A7-808F-D72859D94918}" type="pres">
      <dgm:prSet presAssocID="{24EBBDB3-5868-4082-A937-A71D634B92AE}" presName="spaceRect" presStyleCnt="0"/>
      <dgm:spPr/>
    </dgm:pt>
    <dgm:pt modelId="{85A7CA8F-1E79-40C8-BD8F-5E6EAB1F9922}" type="pres">
      <dgm:prSet presAssocID="{24EBBDB3-5868-4082-A937-A71D634B92AE}" presName="parTx" presStyleLbl="revTx" presStyleIdx="5" presStyleCnt="8">
        <dgm:presLayoutVars>
          <dgm:chMax val="0"/>
          <dgm:chPref val="0"/>
        </dgm:presLayoutVars>
      </dgm:prSet>
      <dgm:spPr/>
    </dgm:pt>
    <dgm:pt modelId="{25D4F687-58F4-428D-998C-5CE8E7B0B532}" type="pres">
      <dgm:prSet presAssocID="{0F6D8F8C-37C4-491F-94DF-9972B59E3824}" presName="sibTrans" presStyleCnt="0"/>
      <dgm:spPr/>
    </dgm:pt>
    <dgm:pt modelId="{3A48F643-3FE7-4C6B-8EBC-982120C8B718}" type="pres">
      <dgm:prSet presAssocID="{FB1D8570-2404-42BE-A200-81676D717B68}" presName="compNode" presStyleCnt="0"/>
      <dgm:spPr/>
    </dgm:pt>
    <dgm:pt modelId="{71B14F88-0F6A-41E3-BD16-D3660069736D}" type="pres">
      <dgm:prSet presAssocID="{FB1D8570-2404-42BE-A200-81676D717B68}" presName="bgRect" presStyleLbl="bgShp" presStyleIdx="6" presStyleCnt="8"/>
      <dgm:spPr/>
    </dgm:pt>
    <dgm:pt modelId="{059B7361-D86A-4432-9F08-2E7E1BC91BFC}" type="pres">
      <dgm:prSet presAssocID="{FB1D8570-2404-42BE-A200-81676D717B68}"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Diana"/>
        </a:ext>
      </dgm:extLst>
    </dgm:pt>
    <dgm:pt modelId="{A300F7B0-067C-40C8-9597-5C513BDB002D}" type="pres">
      <dgm:prSet presAssocID="{FB1D8570-2404-42BE-A200-81676D717B68}" presName="spaceRect" presStyleCnt="0"/>
      <dgm:spPr/>
    </dgm:pt>
    <dgm:pt modelId="{2A73A896-553F-49A5-BBE9-7A749EE60386}" type="pres">
      <dgm:prSet presAssocID="{FB1D8570-2404-42BE-A200-81676D717B68}" presName="parTx" presStyleLbl="revTx" presStyleIdx="6" presStyleCnt="8">
        <dgm:presLayoutVars>
          <dgm:chMax val="0"/>
          <dgm:chPref val="0"/>
        </dgm:presLayoutVars>
      </dgm:prSet>
      <dgm:spPr/>
    </dgm:pt>
    <dgm:pt modelId="{DC29DFE3-5A2C-4578-99AE-82107ABC8FC0}" type="pres">
      <dgm:prSet presAssocID="{C2024FD8-901F-409A-9CC1-644AEDBAECDC}" presName="sibTrans" presStyleCnt="0"/>
      <dgm:spPr/>
    </dgm:pt>
    <dgm:pt modelId="{18F31DC8-228C-484A-A608-1CD5B1177701}" type="pres">
      <dgm:prSet presAssocID="{8AD5D8D4-8EFC-4F48-8BCC-8990B924F619}" presName="compNode" presStyleCnt="0"/>
      <dgm:spPr/>
    </dgm:pt>
    <dgm:pt modelId="{19DAE9B6-57C7-46B3-ACD7-0A78C2BDF822}" type="pres">
      <dgm:prSet presAssocID="{8AD5D8D4-8EFC-4F48-8BCC-8990B924F619}" presName="bgRect" presStyleLbl="bgShp" presStyleIdx="7" presStyleCnt="8"/>
      <dgm:spPr/>
    </dgm:pt>
    <dgm:pt modelId="{F7489D18-C969-45F8-9822-4F3656B947CC}" type="pres">
      <dgm:prSet presAssocID="{8AD5D8D4-8EFC-4F48-8BCC-8990B924F619}"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Pie chart"/>
        </a:ext>
      </dgm:extLst>
    </dgm:pt>
    <dgm:pt modelId="{D8981FC6-3889-4D94-AEDF-CB3B1B538F4E}" type="pres">
      <dgm:prSet presAssocID="{8AD5D8D4-8EFC-4F48-8BCC-8990B924F619}" presName="spaceRect" presStyleCnt="0"/>
      <dgm:spPr/>
    </dgm:pt>
    <dgm:pt modelId="{AA87A9E9-C332-462D-9F18-3262E88C9959}" type="pres">
      <dgm:prSet presAssocID="{8AD5D8D4-8EFC-4F48-8BCC-8990B924F619}" presName="parTx" presStyleLbl="revTx" presStyleIdx="7" presStyleCnt="8">
        <dgm:presLayoutVars>
          <dgm:chMax val="0"/>
          <dgm:chPref val="0"/>
        </dgm:presLayoutVars>
      </dgm:prSet>
      <dgm:spPr/>
    </dgm:pt>
  </dgm:ptLst>
  <dgm:cxnLst>
    <dgm:cxn modelId="{8CC83F07-E796-42FD-AFDB-9E43CB598723}" type="presOf" srcId="{52E931CF-DAB1-48B5-8B2A-30629FC8640F}" destId="{1BDFD842-A21F-4CF5-9902-769BEE2D91A5}" srcOrd="0" destOrd="0" presId="urn:microsoft.com/office/officeart/2018/2/layout/IconVerticalSolidList"/>
    <dgm:cxn modelId="{6198230F-75FC-4153-8629-BADA9851CC01}" srcId="{52E931CF-DAB1-48B5-8B2A-30629FC8640F}" destId="{8AD5D8D4-8EFC-4F48-8BCC-8990B924F619}" srcOrd="7" destOrd="0" parTransId="{3251D04D-0BED-4785-9FEE-365565D35819}" sibTransId="{CACCF56A-53EB-485F-B9C1-E2CD3E3C65E5}"/>
    <dgm:cxn modelId="{30E85146-F51B-490D-8E7E-17DF2DC93EE8}" srcId="{52E931CF-DAB1-48B5-8B2A-30629FC8640F}" destId="{C5453328-8FEB-4384-8F5A-68EBD366B90B}" srcOrd="2" destOrd="0" parTransId="{9BF15944-A35C-452C-AA33-AD0BA254978F}" sibTransId="{CED4A0A8-4E43-4E62-B695-42A4EF3D1994}"/>
    <dgm:cxn modelId="{570B7467-893D-49B7-82A4-CF1B6B6B37DF}" type="presOf" srcId="{63541E6E-BDC0-4BC6-BF75-FDEB5DB4E5A9}" destId="{66099222-96B9-4944-A5BA-201C8AC6E751}" srcOrd="0" destOrd="0" presId="urn:microsoft.com/office/officeart/2018/2/layout/IconVerticalSolidList"/>
    <dgm:cxn modelId="{AF451373-EB67-4A8F-8780-294983B6CE66}" srcId="{52E931CF-DAB1-48B5-8B2A-30629FC8640F}" destId="{63541E6E-BDC0-4BC6-BF75-FDEB5DB4E5A9}" srcOrd="3" destOrd="0" parTransId="{71F6E41A-818A-4C38-9664-D49180B5AEEE}" sibTransId="{B7570295-5CE7-4A77-B5FD-DF33C0DE4912}"/>
    <dgm:cxn modelId="{C722C953-80CE-4CFA-B1EA-6F2AB0F9ADC2}" srcId="{52E931CF-DAB1-48B5-8B2A-30629FC8640F}" destId="{8342C56F-4807-4608-95BA-3C7F10E1C09F}" srcOrd="0" destOrd="0" parTransId="{A14BE6DB-2F57-45B2-BFB7-B597AB8B8330}" sibTransId="{E1BF2396-3E3A-4321-8CF2-10B8067A4F9A}"/>
    <dgm:cxn modelId="{EEF03555-68B4-49A0-BBBB-E85E32E42917}" type="presOf" srcId="{670C060F-34AF-4679-A740-34712F45841E}" destId="{98ABE6CB-A85A-4BDC-A51D-DE70B4AEFEC1}" srcOrd="0" destOrd="0" presId="urn:microsoft.com/office/officeart/2018/2/layout/IconVerticalSolidList"/>
    <dgm:cxn modelId="{5A2F5E83-617C-4067-9D5B-48E4E63A1D74}" type="presOf" srcId="{24EBBDB3-5868-4082-A937-A71D634B92AE}" destId="{85A7CA8F-1E79-40C8-BD8F-5E6EAB1F9922}" srcOrd="0" destOrd="0" presId="urn:microsoft.com/office/officeart/2018/2/layout/IconVerticalSolidList"/>
    <dgm:cxn modelId="{2B4A8F99-4681-45D5-A5E3-8198B8CEEAE9}" srcId="{52E931CF-DAB1-48B5-8B2A-30629FC8640F}" destId="{24EBBDB3-5868-4082-A937-A71D634B92AE}" srcOrd="5" destOrd="0" parTransId="{23DF1C0B-EE05-4C95-BBF6-30F591028632}" sibTransId="{0F6D8F8C-37C4-491F-94DF-9972B59E3824}"/>
    <dgm:cxn modelId="{9E6546A3-F7AB-4EB1-8C67-EDBBCD98F148}" type="presOf" srcId="{C5453328-8FEB-4384-8F5A-68EBD366B90B}" destId="{84979391-5166-4C44-B2C5-3C373023429F}" srcOrd="0" destOrd="0" presId="urn:microsoft.com/office/officeart/2018/2/layout/IconVerticalSolidList"/>
    <dgm:cxn modelId="{66304AAF-9297-48A7-AB62-E6E54507D0E4}" type="presOf" srcId="{FB1D8570-2404-42BE-A200-81676D717B68}" destId="{2A73A896-553F-49A5-BBE9-7A749EE60386}" srcOrd="0" destOrd="0" presId="urn:microsoft.com/office/officeart/2018/2/layout/IconVerticalSolidList"/>
    <dgm:cxn modelId="{3FB203BD-5EDE-4370-A4F7-AB1FF1353614}" srcId="{52E931CF-DAB1-48B5-8B2A-30629FC8640F}" destId="{FB1D8570-2404-42BE-A200-81676D717B68}" srcOrd="6" destOrd="0" parTransId="{EC01EC5F-CF9B-448C-A1E7-EA16DD7FD559}" sibTransId="{C2024FD8-901F-409A-9CC1-644AEDBAECDC}"/>
    <dgm:cxn modelId="{707448CB-7183-4DD6-A5C7-978A7C968D84}" type="presOf" srcId="{8AD5D8D4-8EFC-4F48-8BCC-8990B924F619}" destId="{AA87A9E9-C332-462D-9F18-3262E88C9959}" srcOrd="0" destOrd="0" presId="urn:microsoft.com/office/officeart/2018/2/layout/IconVerticalSolidList"/>
    <dgm:cxn modelId="{67F428D9-1455-41B8-BF83-5026D565E9AF}" type="presOf" srcId="{8342C56F-4807-4608-95BA-3C7F10E1C09F}" destId="{0C8BEB21-DF15-4E0B-A12E-697BC99F8FBF}" srcOrd="0" destOrd="0" presId="urn:microsoft.com/office/officeart/2018/2/layout/IconVerticalSolidList"/>
    <dgm:cxn modelId="{C396D5DF-229A-448D-B367-66FDD34B6521}" type="presOf" srcId="{F12432E0-0901-433C-B1E3-485D54A3DF42}" destId="{14B5B67E-0477-432C-B112-6FBCEAF01454}" srcOrd="0" destOrd="0" presId="urn:microsoft.com/office/officeart/2018/2/layout/IconVerticalSolidList"/>
    <dgm:cxn modelId="{5FDCB6E3-3E4E-481A-936F-24C7667CFB10}" srcId="{52E931CF-DAB1-48B5-8B2A-30629FC8640F}" destId="{670C060F-34AF-4679-A740-34712F45841E}" srcOrd="1" destOrd="0" parTransId="{0C96A267-11E1-4795-8238-94DD7F01F0A3}" sibTransId="{49A1CE36-6888-49F2-8519-0066ED08C413}"/>
    <dgm:cxn modelId="{680717EA-2217-446D-B03A-8104561F06FF}" srcId="{52E931CF-DAB1-48B5-8B2A-30629FC8640F}" destId="{F12432E0-0901-433C-B1E3-485D54A3DF42}" srcOrd="4" destOrd="0" parTransId="{17DE5C6A-DDB2-469E-9274-F4EBEACC2013}" sibTransId="{947C832B-3946-4902-9495-19D24D0AFA17}"/>
    <dgm:cxn modelId="{52A687BE-27F6-4E5B-94A9-5C9FFAABB029}" type="presParOf" srcId="{1BDFD842-A21F-4CF5-9902-769BEE2D91A5}" destId="{46141B3D-F9C0-41C6-8FB1-C24ACB5DA6B0}" srcOrd="0" destOrd="0" presId="urn:microsoft.com/office/officeart/2018/2/layout/IconVerticalSolidList"/>
    <dgm:cxn modelId="{15994572-EA78-40F3-8729-39CACD07F9E8}" type="presParOf" srcId="{46141B3D-F9C0-41C6-8FB1-C24ACB5DA6B0}" destId="{8220A6BF-2141-47A2-83AA-335213E1009E}" srcOrd="0" destOrd="0" presId="urn:microsoft.com/office/officeart/2018/2/layout/IconVerticalSolidList"/>
    <dgm:cxn modelId="{7D85C9AD-0051-464A-9058-51519D133BC5}" type="presParOf" srcId="{46141B3D-F9C0-41C6-8FB1-C24ACB5DA6B0}" destId="{E581DCB8-227D-4319-A584-63D68E022838}" srcOrd="1" destOrd="0" presId="urn:microsoft.com/office/officeart/2018/2/layout/IconVerticalSolidList"/>
    <dgm:cxn modelId="{35B621EA-8176-4A89-AA2D-D48ADF6F647F}" type="presParOf" srcId="{46141B3D-F9C0-41C6-8FB1-C24ACB5DA6B0}" destId="{886B85CA-6F14-4591-926A-C2A2D8E0DEE8}" srcOrd="2" destOrd="0" presId="urn:microsoft.com/office/officeart/2018/2/layout/IconVerticalSolidList"/>
    <dgm:cxn modelId="{443AF8E9-381F-4E91-A895-927E6EE7210C}" type="presParOf" srcId="{46141B3D-F9C0-41C6-8FB1-C24ACB5DA6B0}" destId="{0C8BEB21-DF15-4E0B-A12E-697BC99F8FBF}" srcOrd="3" destOrd="0" presId="urn:microsoft.com/office/officeart/2018/2/layout/IconVerticalSolidList"/>
    <dgm:cxn modelId="{6E0A0736-7529-4E42-A484-286A5671910D}" type="presParOf" srcId="{1BDFD842-A21F-4CF5-9902-769BEE2D91A5}" destId="{5AF0432B-092A-47A8-818A-F6A315F60F61}" srcOrd="1" destOrd="0" presId="urn:microsoft.com/office/officeart/2018/2/layout/IconVerticalSolidList"/>
    <dgm:cxn modelId="{FDF6277F-0030-42BB-8E7B-95B506F10D7D}" type="presParOf" srcId="{1BDFD842-A21F-4CF5-9902-769BEE2D91A5}" destId="{FE2A1DFD-434D-4C3E-B2FF-3069FD99ED4B}" srcOrd="2" destOrd="0" presId="urn:microsoft.com/office/officeart/2018/2/layout/IconVerticalSolidList"/>
    <dgm:cxn modelId="{607B9EA5-3505-488F-8248-8F65CBC7CB21}" type="presParOf" srcId="{FE2A1DFD-434D-4C3E-B2FF-3069FD99ED4B}" destId="{B2EDB97B-39F6-41FF-BFC0-147F0DE8074F}" srcOrd="0" destOrd="0" presId="urn:microsoft.com/office/officeart/2018/2/layout/IconVerticalSolidList"/>
    <dgm:cxn modelId="{9117CBB5-CEF3-4F11-88F9-C37814C876F7}" type="presParOf" srcId="{FE2A1DFD-434D-4C3E-B2FF-3069FD99ED4B}" destId="{F6AE346F-0FC9-4E79-91EB-66645076A4C1}" srcOrd="1" destOrd="0" presId="urn:microsoft.com/office/officeart/2018/2/layout/IconVerticalSolidList"/>
    <dgm:cxn modelId="{38FFC2C2-14AA-4543-9F6B-49A198A1F513}" type="presParOf" srcId="{FE2A1DFD-434D-4C3E-B2FF-3069FD99ED4B}" destId="{8E579926-09FD-4E37-8815-238331C36301}" srcOrd="2" destOrd="0" presId="urn:microsoft.com/office/officeart/2018/2/layout/IconVerticalSolidList"/>
    <dgm:cxn modelId="{BEDDC4E8-E3F6-4CF1-8E78-5E4B50404B8A}" type="presParOf" srcId="{FE2A1DFD-434D-4C3E-B2FF-3069FD99ED4B}" destId="{98ABE6CB-A85A-4BDC-A51D-DE70B4AEFEC1}" srcOrd="3" destOrd="0" presId="urn:microsoft.com/office/officeart/2018/2/layout/IconVerticalSolidList"/>
    <dgm:cxn modelId="{C1DE7F01-0FB5-4D64-B8E7-CA8C8C9ED291}" type="presParOf" srcId="{1BDFD842-A21F-4CF5-9902-769BEE2D91A5}" destId="{E4E4B45A-EC64-4CB5-8342-2EAF370E6F0B}" srcOrd="3" destOrd="0" presId="urn:microsoft.com/office/officeart/2018/2/layout/IconVerticalSolidList"/>
    <dgm:cxn modelId="{30B9301A-6E2B-46A5-8B2F-54B048C2E3D3}" type="presParOf" srcId="{1BDFD842-A21F-4CF5-9902-769BEE2D91A5}" destId="{0E2F5F01-5E11-49FA-BF96-9981F36B9336}" srcOrd="4" destOrd="0" presId="urn:microsoft.com/office/officeart/2018/2/layout/IconVerticalSolidList"/>
    <dgm:cxn modelId="{03F247EA-42A1-418F-8609-68D73892722F}" type="presParOf" srcId="{0E2F5F01-5E11-49FA-BF96-9981F36B9336}" destId="{60E2F038-488E-4CD7-B9DE-FEE5C0F08644}" srcOrd="0" destOrd="0" presId="urn:microsoft.com/office/officeart/2018/2/layout/IconVerticalSolidList"/>
    <dgm:cxn modelId="{D5328DE8-964C-4985-9CB8-0FC52696DE16}" type="presParOf" srcId="{0E2F5F01-5E11-49FA-BF96-9981F36B9336}" destId="{5FF6E9BB-0F68-46A0-9A4F-6DD0BD2E7DC0}" srcOrd="1" destOrd="0" presId="urn:microsoft.com/office/officeart/2018/2/layout/IconVerticalSolidList"/>
    <dgm:cxn modelId="{EDB9B82E-480A-4E78-BA40-69C71CB35799}" type="presParOf" srcId="{0E2F5F01-5E11-49FA-BF96-9981F36B9336}" destId="{94913409-62AD-493A-B980-28FA4D15C806}" srcOrd="2" destOrd="0" presId="urn:microsoft.com/office/officeart/2018/2/layout/IconVerticalSolidList"/>
    <dgm:cxn modelId="{F888D6E8-B938-4F37-BBBB-0D35B5F39551}" type="presParOf" srcId="{0E2F5F01-5E11-49FA-BF96-9981F36B9336}" destId="{84979391-5166-4C44-B2C5-3C373023429F}" srcOrd="3" destOrd="0" presId="urn:microsoft.com/office/officeart/2018/2/layout/IconVerticalSolidList"/>
    <dgm:cxn modelId="{883B2410-5863-49D9-90E5-2990085C0B82}" type="presParOf" srcId="{1BDFD842-A21F-4CF5-9902-769BEE2D91A5}" destId="{77B9E960-BCCC-4D5E-9739-4D11B54B49EB}" srcOrd="5" destOrd="0" presId="urn:microsoft.com/office/officeart/2018/2/layout/IconVerticalSolidList"/>
    <dgm:cxn modelId="{82A4C226-1A8E-48F1-975B-B87D6643EBFD}" type="presParOf" srcId="{1BDFD842-A21F-4CF5-9902-769BEE2D91A5}" destId="{71E92353-FCBC-4A6B-8817-598496521301}" srcOrd="6" destOrd="0" presId="urn:microsoft.com/office/officeart/2018/2/layout/IconVerticalSolidList"/>
    <dgm:cxn modelId="{ADB1B8F9-6F8C-4428-9B5E-9029BFBA9B92}" type="presParOf" srcId="{71E92353-FCBC-4A6B-8817-598496521301}" destId="{E4C243F8-7D3E-462C-8114-560BFCAD5BBB}" srcOrd="0" destOrd="0" presId="urn:microsoft.com/office/officeart/2018/2/layout/IconVerticalSolidList"/>
    <dgm:cxn modelId="{EFAFADE2-8A72-4B36-88C9-BA035DD16ABA}" type="presParOf" srcId="{71E92353-FCBC-4A6B-8817-598496521301}" destId="{0BF62C12-017F-49CA-AAF4-F1C47CFCD132}" srcOrd="1" destOrd="0" presId="urn:microsoft.com/office/officeart/2018/2/layout/IconVerticalSolidList"/>
    <dgm:cxn modelId="{0FF9D2B4-2F14-4D80-978E-E572E4F40374}" type="presParOf" srcId="{71E92353-FCBC-4A6B-8817-598496521301}" destId="{26B6314D-0FF1-424C-8939-FF66FAF821C0}" srcOrd="2" destOrd="0" presId="urn:microsoft.com/office/officeart/2018/2/layout/IconVerticalSolidList"/>
    <dgm:cxn modelId="{EF68FF29-BA52-49CD-9398-59E07934000B}" type="presParOf" srcId="{71E92353-FCBC-4A6B-8817-598496521301}" destId="{66099222-96B9-4944-A5BA-201C8AC6E751}" srcOrd="3" destOrd="0" presId="urn:microsoft.com/office/officeart/2018/2/layout/IconVerticalSolidList"/>
    <dgm:cxn modelId="{9601A1B3-D8F9-4713-81C9-5FA667417506}" type="presParOf" srcId="{1BDFD842-A21F-4CF5-9902-769BEE2D91A5}" destId="{1ADC94B3-CBBA-4D58-B466-CEB32C1DAFF7}" srcOrd="7" destOrd="0" presId="urn:microsoft.com/office/officeart/2018/2/layout/IconVerticalSolidList"/>
    <dgm:cxn modelId="{0ABEB896-8667-4BC3-BA0A-8B48C09043E0}" type="presParOf" srcId="{1BDFD842-A21F-4CF5-9902-769BEE2D91A5}" destId="{62AE9909-E8F5-4CF4-A183-FB216B90009A}" srcOrd="8" destOrd="0" presId="urn:microsoft.com/office/officeart/2018/2/layout/IconVerticalSolidList"/>
    <dgm:cxn modelId="{95AE9F55-4F67-4815-872E-4787C68AE5D7}" type="presParOf" srcId="{62AE9909-E8F5-4CF4-A183-FB216B90009A}" destId="{3A4C22EB-1265-4A66-9146-6CB8207A1842}" srcOrd="0" destOrd="0" presId="urn:microsoft.com/office/officeart/2018/2/layout/IconVerticalSolidList"/>
    <dgm:cxn modelId="{3A88CA7A-69CA-4475-819F-6B99A07025BB}" type="presParOf" srcId="{62AE9909-E8F5-4CF4-A183-FB216B90009A}" destId="{0E8A30A5-3B27-42C3-8A13-34BF6BF67A33}" srcOrd="1" destOrd="0" presId="urn:microsoft.com/office/officeart/2018/2/layout/IconVerticalSolidList"/>
    <dgm:cxn modelId="{C740575E-D7ED-4833-AD4C-2989C643CD74}" type="presParOf" srcId="{62AE9909-E8F5-4CF4-A183-FB216B90009A}" destId="{2E0AAD61-848E-4507-A836-3063EE0DB6E4}" srcOrd="2" destOrd="0" presId="urn:microsoft.com/office/officeart/2018/2/layout/IconVerticalSolidList"/>
    <dgm:cxn modelId="{C43E9796-2DA6-456A-9CB8-4FA50F322557}" type="presParOf" srcId="{62AE9909-E8F5-4CF4-A183-FB216B90009A}" destId="{14B5B67E-0477-432C-B112-6FBCEAF01454}" srcOrd="3" destOrd="0" presId="urn:microsoft.com/office/officeart/2018/2/layout/IconVerticalSolidList"/>
    <dgm:cxn modelId="{4832940C-5372-40FF-9402-ECD0520E91A8}" type="presParOf" srcId="{1BDFD842-A21F-4CF5-9902-769BEE2D91A5}" destId="{FF120AE4-1C71-40C1-8089-85D8F9B5557F}" srcOrd="9" destOrd="0" presId="urn:microsoft.com/office/officeart/2018/2/layout/IconVerticalSolidList"/>
    <dgm:cxn modelId="{8E100B7A-A673-40D0-8E85-0C150011EA9A}" type="presParOf" srcId="{1BDFD842-A21F-4CF5-9902-769BEE2D91A5}" destId="{0E74C758-034A-4E83-85F7-DCA4B6A18B4F}" srcOrd="10" destOrd="0" presId="urn:microsoft.com/office/officeart/2018/2/layout/IconVerticalSolidList"/>
    <dgm:cxn modelId="{C7505173-60E0-493A-ADB0-BA3D56045B06}" type="presParOf" srcId="{0E74C758-034A-4E83-85F7-DCA4B6A18B4F}" destId="{B068C79A-3DD3-4756-96B1-5A8F99FBAD1B}" srcOrd="0" destOrd="0" presId="urn:microsoft.com/office/officeart/2018/2/layout/IconVerticalSolidList"/>
    <dgm:cxn modelId="{0367959B-5258-49B0-AD4C-421AD98C8DC6}" type="presParOf" srcId="{0E74C758-034A-4E83-85F7-DCA4B6A18B4F}" destId="{6E6BE928-3739-4FB6-BEFE-E573DB676FF6}" srcOrd="1" destOrd="0" presId="urn:microsoft.com/office/officeart/2018/2/layout/IconVerticalSolidList"/>
    <dgm:cxn modelId="{B7C15812-AA43-4BCE-B3CD-B3670F1D7BAE}" type="presParOf" srcId="{0E74C758-034A-4E83-85F7-DCA4B6A18B4F}" destId="{877378D7-72E5-46A7-808F-D72859D94918}" srcOrd="2" destOrd="0" presId="urn:microsoft.com/office/officeart/2018/2/layout/IconVerticalSolidList"/>
    <dgm:cxn modelId="{8637727B-3718-4552-8764-CA31BC20DD40}" type="presParOf" srcId="{0E74C758-034A-4E83-85F7-DCA4B6A18B4F}" destId="{85A7CA8F-1E79-40C8-BD8F-5E6EAB1F9922}" srcOrd="3" destOrd="0" presId="urn:microsoft.com/office/officeart/2018/2/layout/IconVerticalSolidList"/>
    <dgm:cxn modelId="{C4AC5085-B9B7-487B-AE6E-C70805F79E54}" type="presParOf" srcId="{1BDFD842-A21F-4CF5-9902-769BEE2D91A5}" destId="{25D4F687-58F4-428D-998C-5CE8E7B0B532}" srcOrd="11" destOrd="0" presId="urn:microsoft.com/office/officeart/2018/2/layout/IconVerticalSolidList"/>
    <dgm:cxn modelId="{7DBE3984-67E3-4487-B258-E16755F7576A}" type="presParOf" srcId="{1BDFD842-A21F-4CF5-9902-769BEE2D91A5}" destId="{3A48F643-3FE7-4C6B-8EBC-982120C8B718}" srcOrd="12" destOrd="0" presId="urn:microsoft.com/office/officeart/2018/2/layout/IconVerticalSolidList"/>
    <dgm:cxn modelId="{E047A3F8-2DBA-442E-8751-12722E3596E2}" type="presParOf" srcId="{3A48F643-3FE7-4C6B-8EBC-982120C8B718}" destId="{71B14F88-0F6A-41E3-BD16-D3660069736D}" srcOrd="0" destOrd="0" presId="urn:microsoft.com/office/officeart/2018/2/layout/IconVerticalSolidList"/>
    <dgm:cxn modelId="{8BF70721-D65F-4DFC-93D2-341B2B946D75}" type="presParOf" srcId="{3A48F643-3FE7-4C6B-8EBC-982120C8B718}" destId="{059B7361-D86A-4432-9F08-2E7E1BC91BFC}" srcOrd="1" destOrd="0" presId="urn:microsoft.com/office/officeart/2018/2/layout/IconVerticalSolidList"/>
    <dgm:cxn modelId="{5BE2EFBF-3260-40DD-A275-59068913B273}" type="presParOf" srcId="{3A48F643-3FE7-4C6B-8EBC-982120C8B718}" destId="{A300F7B0-067C-40C8-9597-5C513BDB002D}" srcOrd="2" destOrd="0" presId="urn:microsoft.com/office/officeart/2018/2/layout/IconVerticalSolidList"/>
    <dgm:cxn modelId="{BB8195F3-321F-4E9A-A8F1-98A91F39B5D7}" type="presParOf" srcId="{3A48F643-3FE7-4C6B-8EBC-982120C8B718}" destId="{2A73A896-553F-49A5-BBE9-7A749EE60386}" srcOrd="3" destOrd="0" presId="urn:microsoft.com/office/officeart/2018/2/layout/IconVerticalSolidList"/>
    <dgm:cxn modelId="{1700B312-B1C1-455B-A1F8-27790E8D8927}" type="presParOf" srcId="{1BDFD842-A21F-4CF5-9902-769BEE2D91A5}" destId="{DC29DFE3-5A2C-4578-99AE-82107ABC8FC0}" srcOrd="13" destOrd="0" presId="urn:microsoft.com/office/officeart/2018/2/layout/IconVerticalSolidList"/>
    <dgm:cxn modelId="{BE8DA0DD-2C51-4916-9900-866377564F6A}" type="presParOf" srcId="{1BDFD842-A21F-4CF5-9902-769BEE2D91A5}" destId="{18F31DC8-228C-484A-A608-1CD5B1177701}" srcOrd="14" destOrd="0" presId="urn:microsoft.com/office/officeart/2018/2/layout/IconVerticalSolidList"/>
    <dgm:cxn modelId="{E4A158D3-681B-44B0-BE46-E27681814E26}" type="presParOf" srcId="{18F31DC8-228C-484A-A608-1CD5B1177701}" destId="{19DAE9B6-57C7-46B3-ACD7-0A78C2BDF822}" srcOrd="0" destOrd="0" presId="urn:microsoft.com/office/officeart/2018/2/layout/IconVerticalSolidList"/>
    <dgm:cxn modelId="{46D335A7-9ADD-4543-B5F9-F289E5AD5B1B}" type="presParOf" srcId="{18F31DC8-228C-484A-A608-1CD5B1177701}" destId="{F7489D18-C969-45F8-9822-4F3656B947CC}" srcOrd="1" destOrd="0" presId="urn:microsoft.com/office/officeart/2018/2/layout/IconVerticalSolidList"/>
    <dgm:cxn modelId="{F60EC9CB-9CC6-434D-AB2D-1A0F0AB657DE}" type="presParOf" srcId="{18F31DC8-228C-484A-A608-1CD5B1177701}" destId="{D8981FC6-3889-4D94-AEDF-CB3B1B538F4E}" srcOrd="2" destOrd="0" presId="urn:microsoft.com/office/officeart/2018/2/layout/IconVerticalSolidList"/>
    <dgm:cxn modelId="{C6D64682-174F-4D3C-A984-D4158D6EC554}" type="presParOf" srcId="{18F31DC8-228C-484A-A608-1CD5B1177701}" destId="{AA87A9E9-C332-462D-9F18-3262E88C995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BBE779-E9AF-4460-A7D5-36B5C4BECCC3}"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90EB99C9-9396-4120-B078-376D01BEE173}">
      <dgm:prSet/>
      <dgm:spPr/>
      <dgm:t>
        <a:bodyPr/>
        <a:lstStyle/>
        <a:p>
          <a:r>
            <a:rPr lang="es-ES" dirty="0"/>
            <a:t>La cancelación de reservas es un problema común en la industria hotelera y puede afectar significativamente la rentabilidad del hotel. Estas cancelaciones pueden generar costos adicionales para el hotel, como la pérdida de ingresos por habitaciones no vendidas, gastos de cancelación y posibles daños a la reputación del hotel si el cliente queda insatisfecho.</a:t>
          </a:r>
          <a:endParaRPr lang="en-US" dirty="0"/>
        </a:p>
      </dgm:t>
    </dgm:pt>
    <dgm:pt modelId="{97681AB7-771B-497B-9738-60E73FF1722B}" type="parTrans" cxnId="{184BDF05-6CAC-447C-8492-31D551B181CC}">
      <dgm:prSet/>
      <dgm:spPr/>
      <dgm:t>
        <a:bodyPr/>
        <a:lstStyle/>
        <a:p>
          <a:endParaRPr lang="en-US"/>
        </a:p>
      </dgm:t>
    </dgm:pt>
    <dgm:pt modelId="{9AC9F338-B59F-4677-B35E-CE30245CE7AB}" type="sibTrans" cxnId="{184BDF05-6CAC-447C-8492-31D551B181CC}">
      <dgm:prSet/>
      <dgm:spPr/>
      <dgm:t>
        <a:bodyPr/>
        <a:lstStyle/>
        <a:p>
          <a:endParaRPr lang="en-US"/>
        </a:p>
      </dgm:t>
    </dgm:pt>
    <dgm:pt modelId="{7168798E-1362-41E8-B718-045A90729B09}">
      <dgm:prSet/>
      <dgm:spPr/>
      <dgm:t>
        <a:bodyPr/>
        <a:lstStyle/>
        <a:p>
          <a:r>
            <a:rPr lang="es-ES" dirty="0"/>
            <a:t>Por lo tanto, es crucial para los hoteles gestionar eficazmente las cancelaciones de reservas para minimizar su impacto en la rentabilidad y la satisfacción del cliente.</a:t>
          </a:r>
          <a:endParaRPr lang="en-US" dirty="0"/>
        </a:p>
      </dgm:t>
    </dgm:pt>
    <dgm:pt modelId="{8DA2FC31-CD85-4B25-9408-7E0BC65DB743}" type="parTrans" cxnId="{5A9E6F6B-2971-4A26-9FE2-590513446E94}">
      <dgm:prSet/>
      <dgm:spPr/>
      <dgm:t>
        <a:bodyPr/>
        <a:lstStyle/>
        <a:p>
          <a:endParaRPr lang="en-US"/>
        </a:p>
      </dgm:t>
    </dgm:pt>
    <dgm:pt modelId="{BA741446-A2D8-4AAF-A41A-FE8DD0DE9070}" type="sibTrans" cxnId="{5A9E6F6B-2971-4A26-9FE2-590513446E94}">
      <dgm:prSet/>
      <dgm:spPr/>
      <dgm:t>
        <a:bodyPr/>
        <a:lstStyle/>
        <a:p>
          <a:endParaRPr lang="en-US"/>
        </a:p>
      </dgm:t>
    </dgm:pt>
    <dgm:pt modelId="{A14BEA0A-4E8E-4A00-91C4-FCFEB0F7D79B}">
      <dgm:prSet/>
      <dgm:spPr/>
      <dgm:t>
        <a:bodyPr/>
        <a:lstStyle/>
        <a:p>
          <a:r>
            <a:rPr lang="es-ES" dirty="0"/>
            <a:t>Mediante este dataset se busca generar un modelo que ayude a la industria hotelera a gestionar las cancelaciones de las reservas. El dataset tiene más de 36000 reservas analizadas y diferenciadas en canceladas y no canceladas, además de características adicionales de las personas, la estadía y las reservas.</a:t>
          </a:r>
          <a:endParaRPr lang="en-US" dirty="0"/>
        </a:p>
      </dgm:t>
    </dgm:pt>
    <dgm:pt modelId="{68C7C124-6AAE-41D4-BF51-B37175127028}" type="parTrans" cxnId="{AF6B4F04-F7AB-4DB8-9C83-4B544EE71955}">
      <dgm:prSet/>
      <dgm:spPr/>
      <dgm:t>
        <a:bodyPr/>
        <a:lstStyle/>
        <a:p>
          <a:endParaRPr lang="en-US"/>
        </a:p>
      </dgm:t>
    </dgm:pt>
    <dgm:pt modelId="{D0B06EFD-8DF5-4DB7-B3D5-CB98E9395C23}" type="sibTrans" cxnId="{AF6B4F04-F7AB-4DB8-9C83-4B544EE71955}">
      <dgm:prSet/>
      <dgm:spPr/>
      <dgm:t>
        <a:bodyPr/>
        <a:lstStyle/>
        <a:p>
          <a:endParaRPr lang="en-US"/>
        </a:p>
      </dgm:t>
    </dgm:pt>
    <dgm:pt modelId="{9E2A90FB-A2B7-4316-B0B2-1FA79718B511}" type="pres">
      <dgm:prSet presAssocID="{CCBBE779-E9AF-4460-A7D5-36B5C4BECCC3}" presName="root" presStyleCnt="0">
        <dgm:presLayoutVars>
          <dgm:dir/>
          <dgm:resizeHandles val="exact"/>
        </dgm:presLayoutVars>
      </dgm:prSet>
      <dgm:spPr/>
    </dgm:pt>
    <dgm:pt modelId="{8B4D5E25-A244-42C3-8E7C-DCDEC253260E}" type="pres">
      <dgm:prSet presAssocID="{90EB99C9-9396-4120-B078-376D01BEE173}" presName="compNode" presStyleCnt="0"/>
      <dgm:spPr/>
    </dgm:pt>
    <dgm:pt modelId="{D99698E0-0519-4ADF-BC6E-7B2870326400}" type="pres">
      <dgm:prSet presAssocID="{90EB99C9-9396-4120-B078-376D01BEE173}" presName="bgRect" presStyleLbl="bgShp" presStyleIdx="0" presStyleCnt="3"/>
      <dgm:spPr/>
    </dgm:pt>
    <dgm:pt modelId="{806545F9-C78B-4869-B5C4-F551D555321F}" type="pres">
      <dgm:prSet presAssocID="{90EB99C9-9396-4120-B078-376D01BEE173}"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ampanilla de hotel con relleno sólido"/>
        </a:ext>
      </dgm:extLst>
    </dgm:pt>
    <dgm:pt modelId="{3124620D-AAD2-49B7-A648-98A9BE45CC66}" type="pres">
      <dgm:prSet presAssocID="{90EB99C9-9396-4120-B078-376D01BEE173}" presName="spaceRect" presStyleCnt="0"/>
      <dgm:spPr/>
    </dgm:pt>
    <dgm:pt modelId="{FFC8F90F-D501-4647-BB95-CEC34D3C84AF}" type="pres">
      <dgm:prSet presAssocID="{90EB99C9-9396-4120-B078-376D01BEE173}" presName="parTx" presStyleLbl="revTx" presStyleIdx="0" presStyleCnt="3">
        <dgm:presLayoutVars>
          <dgm:chMax val="0"/>
          <dgm:chPref val="0"/>
        </dgm:presLayoutVars>
      </dgm:prSet>
      <dgm:spPr/>
    </dgm:pt>
    <dgm:pt modelId="{254B774B-2B3B-4EF7-9C63-9B5C8F871D2E}" type="pres">
      <dgm:prSet presAssocID="{9AC9F338-B59F-4677-B35E-CE30245CE7AB}" presName="sibTrans" presStyleCnt="0"/>
      <dgm:spPr/>
    </dgm:pt>
    <dgm:pt modelId="{D792C955-05AA-4A73-B69E-32D0AF1E1362}" type="pres">
      <dgm:prSet presAssocID="{7168798E-1362-41E8-B718-045A90729B09}" presName="compNode" presStyleCnt="0"/>
      <dgm:spPr/>
    </dgm:pt>
    <dgm:pt modelId="{1DC60193-1859-4C22-8481-902F1935D670}" type="pres">
      <dgm:prSet presAssocID="{7168798E-1362-41E8-B718-045A90729B09}" presName="bgRect" presStyleLbl="bgShp" presStyleIdx="1" presStyleCnt="3"/>
      <dgm:spPr/>
    </dgm:pt>
    <dgm:pt modelId="{2953734F-EA96-4B71-AD73-6151ED3B23D6}" type="pres">
      <dgm:prSet presAssocID="{7168798E-1362-41E8-B718-045A90729B09}"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onedas con relleno sólido"/>
        </a:ext>
      </dgm:extLst>
    </dgm:pt>
    <dgm:pt modelId="{A0374919-B190-4EA3-A225-6EDA2E29ADFC}" type="pres">
      <dgm:prSet presAssocID="{7168798E-1362-41E8-B718-045A90729B09}" presName="spaceRect" presStyleCnt="0"/>
      <dgm:spPr/>
    </dgm:pt>
    <dgm:pt modelId="{0EFECA08-7437-4C77-97B5-B5B47F6BBBB6}" type="pres">
      <dgm:prSet presAssocID="{7168798E-1362-41E8-B718-045A90729B09}" presName="parTx" presStyleLbl="revTx" presStyleIdx="1" presStyleCnt="3">
        <dgm:presLayoutVars>
          <dgm:chMax val="0"/>
          <dgm:chPref val="0"/>
        </dgm:presLayoutVars>
      </dgm:prSet>
      <dgm:spPr/>
    </dgm:pt>
    <dgm:pt modelId="{60EF781E-0DEA-4175-A3B4-10706C1CD766}" type="pres">
      <dgm:prSet presAssocID="{BA741446-A2D8-4AAF-A41A-FE8DD0DE9070}" presName="sibTrans" presStyleCnt="0"/>
      <dgm:spPr/>
    </dgm:pt>
    <dgm:pt modelId="{2B101A66-2420-4A19-B150-1239180E59B1}" type="pres">
      <dgm:prSet presAssocID="{A14BEA0A-4E8E-4A00-91C4-FCFEB0F7D79B}" presName="compNode" presStyleCnt="0"/>
      <dgm:spPr/>
    </dgm:pt>
    <dgm:pt modelId="{497F151C-4553-4AC9-A2D4-8E12628EEB21}" type="pres">
      <dgm:prSet presAssocID="{A14BEA0A-4E8E-4A00-91C4-FCFEB0F7D79B}" presName="bgRect" presStyleLbl="bgShp" presStyleIdx="2" presStyleCnt="3"/>
      <dgm:spPr/>
    </dgm:pt>
    <dgm:pt modelId="{9121A1F3-2038-438A-B724-1EBD697B83C5}" type="pres">
      <dgm:prSet presAssocID="{A14BEA0A-4E8E-4A00-91C4-FCFEB0F7D79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se de datos"/>
        </a:ext>
      </dgm:extLst>
    </dgm:pt>
    <dgm:pt modelId="{6C4211F8-4DB4-4BD2-9A83-E0D48450A22B}" type="pres">
      <dgm:prSet presAssocID="{A14BEA0A-4E8E-4A00-91C4-FCFEB0F7D79B}" presName="spaceRect" presStyleCnt="0"/>
      <dgm:spPr/>
    </dgm:pt>
    <dgm:pt modelId="{83398024-8B69-42D0-82FA-784366041AEA}" type="pres">
      <dgm:prSet presAssocID="{A14BEA0A-4E8E-4A00-91C4-FCFEB0F7D79B}" presName="parTx" presStyleLbl="revTx" presStyleIdx="2" presStyleCnt="3">
        <dgm:presLayoutVars>
          <dgm:chMax val="0"/>
          <dgm:chPref val="0"/>
        </dgm:presLayoutVars>
      </dgm:prSet>
      <dgm:spPr/>
    </dgm:pt>
  </dgm:ptLst>
  <dgm:cxnLst>
    <dgm:cxn modelId="{AF6B4F04-F7AB-4DB8-9C83-4B544EE71955}" srcId="{CCBBE779-E9AF-4460-A7D5-36B5C4BECCC3}" destId="{A14BEA0A-4E8E-4A00-91C4-FCFEB0F7D79B}" srcOrd="2" destOrd="0" parTransId="{68C7C124-6AAE-41D4-BF51-B37175127028}" sibTransId="{D0B06EFD-8DF5-4DB7-B3D5-CB98E9395C23}"/>
    <dgm:cxn modelId="{184BDF05-6CAC-447C-8492-31D551B181CC}" srcId="{CCBBE779-E9AF-4460-A7D5-36B5C4BECCC3}" destId="{90EB99C9-9396-4120-B078-376D01BEE173}" srcOrd="0" destOrd="0" parTransId="{97681AB7-771B-497B-9738-60E73FF1722B}" sibTransId="{9AC9F338-B59F-4677-B35E-CE30245CE7AB}"/>
    <dgm:cxn modelId="{4742F561-D338-4D3B-8E99-C370F4400B03}" type="presOf" srcId="{CCBBE779-E9AF-4460-A7D5-36B5C4BECCC3}" destId="{9E2A90FB-A2B7-4316-B0B2-1FA79718B511}" srcOrd="0" destOrd="0" presId="urn:microsoft.com/office/officeart/2018/2/layout/IconVerticalSolidList"/>
    <dgm:cxn modelId="{A862C766-B20C-41FC-AA23-799B8761344E}" type="presOf" srcId="{A14BEA0A-4E8E-4A00-91C4-FCFEB0F7D79B}" destId="{83398024-8B69-42D0-82FA-784366041AEA}" srcOrd="0" destOrd="0" presId="urn:microsoft.com/office/officeart/2018/2/layout/IconVerticalSolidList"/>
    <dgm:cxn modelId="{5A9E6F6B-2971-4A26-9FE2-590513446E94}" srcId="{CCBBE779-E9AF-4460-A7D5-36B5C4BECCC3}" destId="{7168798E-1362-41E8-B718-045A90729B09}" srcOrd="1" destOrd="0" parTransId="{8DA2FC31-CD85-4B25-9408-7E0BC65DB743}" sibTransId="{BA741446-A2D8-4AAF-A41A-FE8DD0DE9070}"/>
    <dgm:cxn modelId="{CF6C3754-BCD6-4B9C-896A-96BFC59C8777}" type="presOf" srcId="{90EB99C9-9396-4120-B078-376D01BEE173}" destId="{FFC8F90F-D501-4647-BB95-CEC34D3C84AF}" srcOrd="0" destOrd="0" presId="urn:microsoft.com/office/officeart/2018/2/layout/IconVerticalSolidList"/>
    <dgm:cxn modelId="{E5979ED7-480B-4EB7-A518-61542B1D8899}" type="presOf" srcId="{7168798E-1362-41E8-B718-045A90729B09}" destId="{0EFECA08-7437-4C77-97B5-B5B47F6BBBB6}" srcOrd="0" destOrd="0" presId="urn:microsoft.com/office/officeart/2018/2/layout/IconVerticalSolidList"/>
    <dgm:cxn modelId="{9B0F05A2-8C83-455C-A667-AC9D6F04A2B1}" type="presParOf" srcId="{9E2A90FB-A2B7-4316-B0B2-1FA79718B511}" destId="{8B4D5E25-A244-42C3-8E7C-DCDEC253260E}" srcOrd="0" destOrd="0" presId="urn:microsoft.com/office/officeart/2018/2/layout/IconVerticalSolidList"/>
    <dgm:cxn modelId="{98056354-53B3-4ABD-81FA-55538839F37A}" type="presParOf" srcId="{8B4D5E25-A244-42C3-8E7C-DCDEC253260E}" destId="{D99698E0-0519-4ADF-BC6E-7B2870326400}" srcOrd="0" destOrd="0" presId="urn:microsoft.com/office/officeart/2018/2/layout/IconVerticalSolidList"/>
    <dgm:cxn modelId="{BB77EB94-8FF1-4B18-9C7C-8B981120A330}" type="presParOf" srcId="{8B4D5E25-A244-42C3-8E7C-DCDEC253260E}" destId="{806545F9-C78B-4869-B5C4-F551D555321F}" srcOrd="1" destOrd="0" presId="urn:microsoft.com/office/officeart/2018/2/layout/IconVerticalSolidList"/>
    <dgm:cxn modelId="{1830EC9E-65F3-459E-9224-E47FD5953C02}" type="presParOf" srcId="{8B4D5E25-A244-42C3-8E7C-DCDEC253260E}" destId="{3124620D-AAD2-49B7-A648-98A9BE45CC66}" srcOrd="2" destOrd="0" presId="urn:microsoft.com/office/officeart/2018/2/layout/IconVerticalSolidList"/>
    <dgm:cxn modelId="{8E58FD3C-5091-49D9-9A28-CFA37828F250}" type="presParOf" srcId="{8B4D5E25-A244-42C3-8E7C-DCDEC253260E}" destId="{FFC8F90F-D501-4647-BB95-CEC34D3C84AF}" srcOrd="3" destOrd="0" presId="urn:microsoft.com/office/officeart/2018/2/layout/IconVerticalSolidList"/>
    <dgm:cxn modelId="{C4084290-3D46-4C5C-AB8A-29334B7F30AD}" type="presParOf" srcId="{9E2A90FB-A2B7-4316-B0B2-1FA79718B511}" destId="{254B774B-2B3B-4EF7-9C63-9B5C8F871D2E}" srcOrd="1" destOrd="0" presId="urn:microsoft.com/office/officeart/2018/2/layout/IconVerticalSolidList"/>
    <dgm:cxn modelId="{07415AEF-50D9-4A98-AE71-3B52C0674986}" type="presParOf" srcId="{9E2A90FB-A2B7-4316-B0B2-1FA79718B511}" destId="{D792C955-05AA-4A73-B69E-32D0AF1E1362}" srcOrd="2" destOrd="0" presId="urn:microsoft.com/office/officeart/2018/2/layout/IconVerticalSolidList"/>
    <dgm:cxn modelId="{26F97867-DE96-4290-8541-2783B70417BE}" type="presParOf" srcId="{D792C955-05AA-4A73-B69E-32D0AF1E1362}" destId="{1DC60193-1859-4C22-8481-902F1935D670}" srcOrd="0" destOrd="0" presId="urn:microsoft.com/office/officeart/2018/2/layout/IconVerticalSolidList"/>
    <dgm:cxn modelId="{4AEC64EC-3CA1-4D90-88F8-A772F6B457A1}" type="presParOf" srcId="{D792C955-05AA-4A73-B69E-32D0AF1E1362}" destId="{2953734F-EA96-4B71-AD73-6151ED3B23D6}" srcOrd="1" destOrd="0" presId="urn:microsoft.com/office/officeart/2018/2/layout/IconVerticalSolidList"/>
    <dgm:cxn modelId="{AD696FB3-E80D-448A-88C3-DACA19CCED4A}" type="presParOf" srcId="{D792C955-05AA-4A73-B69E-32D0AF1E1362}" destId="{A0374919-B190-4EA3-A225-6EDA2E29ADFC}" srcOrd="2" destOrd="0" presId="urn:microsoft.com/office/officeart/2018/2/layout/IconVerticalSolidList"/>
    <dgm:cxn modelId="{138B09EC-016A-4736-9528-E8ADFCBE17EF}" type="presParOf" srcId="{D792C955-05AA-4A73-B69E-32D0AF1E1362}" destId="{0EFECA08-7437-4C77-97B5-B5B47F6BBBB6}" srcOrd="3" destOrd="0" presId="urn:microsoft.com/office/officeart/2018/2/layout/IconVerticalSolidList"/>
    <dgm:cxn modelId="{DD1C645C-F424-4EB7-87C7-EBCE06B65DB0}" type="presParOf" srcId="{9E2A90FB-A2B7-4316-B0B2-1FA79718B511}" destId="{60EF781E-0DEA-4175-A3B4-10706C1CD766}" srcOrd="3" destOrd="0" presId="urn:microsoft.com/office/officeart/2018/2/layout/IconVerticalSolidList"/>
    <dgm:cxn modelId="{A8CBB683-9ED7-4D69-AFE9-BD7E9C97CD76}" type="presParOf" srcId="{9E2A90FB-A2B7-4316-B0B2-1FA79718B511}" destId="{2B101A66-2420-4A19-B150-1239180E59B1}" srcOrd="4" destOrd="0" presId="urn:microsoft.com/office/officeart/2018/2/layout/IconVerticalSolidList"/>
    <dgm:cxn modelId="{EA8385BF-395E-4D8B-8C5E-21F679A68759}" type="presParOf" srcId="{2B101A66-2420-4A19-B150-1239180E59B1}" destId="{497F151C-4553-4AC9-A2D4-8E12628EEB21}" srcOrd="0" destOrd="0" presId="urn:microsoft.com/office/officeart/2018/2/layout/IconVerticalSolidList"/>
    <dgm:cxn modelId="{CD662B77-4A84-4B60-BE78-F3C77253FFEA}" type="presParOf" srcId="{2B101A66-2420-4A19-B150-1239180E59B1}" destId="{9121A1F3-2038-438A-B724-1EBD697B83C5}" srcOrd="1" destOrd="0" presId="urn:microsoft.com/office/officeart/2018/2/layout/IconVerticalSolidList"/>
    <dgm:cxn modelId="{8D261F10-D053-4623-8A4E-DDE59046D513}" type="presParOf" srcId="{2B101A66-2420-4A19-B150-1239180E59B1}" destId="{6C4211F8-4DB4-4BD2-9A83-E0D48450A22B}" srcOrd="2" destOrd="0" presId="urn:microsoft.com/office/officeart/2018/2/layout/IconVerticalSolidList"/>
    <dgm:cxn modelId="{7CE36CEA-FE8A-4387-9998-132B2C213ED9}" type="presParOf" srcId="{2B101A66-2420-4A19-B150-1239180E59B1}" destId="{83398024-8B69-42D0-82FA-784366041AE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20A6BF-2141-47A2-83AA-335213E1009E}">
      <dsp:nvSpPr>
        <dsp:cNvPr id="0" name=""/>
        <dsp:cNvSpPr/>
      </dsp:nvSpPr>
      <dsp:spPr>
        <a:xfrm>
          <a:off x="0" y="661"/>
          <a:ext cx="11520488" cy="55573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81DCB8-227D-4319-A584-63D68E022838}">
      <dsp:nvSpPr>
        <dsp:cNvPr id="0" name=""/>
        <dsp:cNvSpPr/>
      </dsp:nvSpPr>
      <dsp:spPr>
        <a:xfrm>
          <a:off x="168109" y="125701"/>
          <a:ext cx="305653" cy="305653"/>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8BEB21-DF15-4E0B-A12E-697BC99F8FBF}">
      <dsp:nvSpPr>
        <dsp:cNvPr id="0" name=""/>
        <dsp:cNvSpPr/>
      </dsp:nvSpPr>
      <dsp:spPr>
        <a:xfrm>
          <a:off x="641872" y="661"/>
          <a:ext cx="10878615" cy="555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815" tIns="58815" rIns="58815" bIns="58815" numCol="1" spcCol="1270" anchor="ctr" anchorCtr="0">
          <a:noAutofit/>
        </a:bodyPr>
        <a:lstStyle/>
        <a:p>
          <a:pPr marL="0" lvl="0" indent="0" algn="l" defTabSz="711200">
            <a:lnSpc>
              <a:spcPct val="90000"/>
            </a:lnSpc>
            <a:spcBef>
              <a:spcPct val="0"/>
            </a:spcBef>
            <a:spcAft>
              <a:spcPct val="35000"/>
            </a:spcAft>
            <a:buNone/>
          </a:pPr>
          <a:r>
            <a:rPr lang="en-US" sz="1600" kern="1200"/>
            <a:t>Abstract</a:t>
          </a:r>
        </a:p>
      </dsp:txBody>
      <dsp:txXfrm>
        <a:off x="641872" y="661"/>
        <a:ext cx="10878615" cy="555733"/>
      </dsp:txXfrm>
    </dsp:sp>
    <dsp:sp modelId="{B2EDB97B-39F6-41FF-BFC0-147F0DE8074F}">
      <dsp:nvSpPr>
        <dsp:cNvPr id="0" name=""/>
        <dsp:cNvSpPr/>
      </dsp:nvSpPr>
      <dsp:spPr>
        <a:xfrm>
          <a:off x="0" y="695328"/>
          <a:ext cx="11520488" cy="55573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AE346F-0FC9-4E79-91EB-66645076A4C1}">
      <dsp:nvSpPr>
        <dsp:cNvPr id="0" name=""/>
        <dsp:cNvSpPr/>
      </dsp:nvSpPr>
      <dsp:spPr>
        <a:xfrm>
          <a:off x="168109" y="820368"/>
          <a:ext cx="305653" cy="30565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ABE6CB-A85A-4BDC-A51D-DE70B4AEFEC1}">
      <dsp:nvSpPr>
        <dsp:cNvPr id="0" name=""/>
        <dsp:cNvSpPr/>
      </dsp:nvSpPr>
      <dsp:spPr>
        <a:xfrm>
          <a:off x="641872" y="695328"/>
          <a:ext cx="10878615" cy="555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815" tIns="58815" rIns="58815" bIns="58815" numCol="1" spcCol="1270" anchor="ctr" anchorCtr="0">
          <a:noAutofit/>
        </a:bodyPr>
        <a:lstStyle/>
        <a:p>
          <a:pPr marL="0" lvl="0" indent="0" algn="l" defTabSz="711200">
            <a:lnSpc>
              <a:spcPct val="90000"/>
            </a:lnSpc>
            <a:spcBef>
              <a:spcPct val="0"/>
            </a:spcBef>
            <a:spcAft>
              <a:spcPct val="35000"/>
            </a:spcAft>
            <a:buNone/>
          </a:pPr>
          <a:r>
            <a:rPr lang="en-US" sz="1600" kern="1200"/>
            <a:t>Dataset</a:t>
          </a:r>
        </a:p>
      </dsp:txBody>
      <dsp:txXfrm>
        <a:off x="641872" y="695328"/>
        <a:ext cx="10878615" cy="555733"/>
      </dsp:txXfrm>
    </dsp:sp>
    <dsp:sp modelId="{60E2F038-488E-4CD7-B9DE-FEE5C0F08644}">
      <dsp:nvSpPr>
        <dsp:cNvPr id="0" name=""/>
        <dsp:cNvSpPr/>
      </dsp:nvSpPr>
      <dsp:spPr>
        <a:xfrm>
          <a:off x="0" y="1389995"/>
          <a:ext cx="11520488" cy="55573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F6E9BB-0F68-46A0-9A4F-6DD0BD2E7DC0}">
      <dsp:nvSpPr>
        <dsp:cNvPr id="0" name=""/>
        <dsp:cNvSpPr/>
      </dsp:nvSpPr>
      <dsp:spPr>
        <a:xfrm>
          <a:off x="168109" y="1515035"/>
          <a:ext cx="305653" cy="305653"/>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979391-5166-4C44-B2C5-3C373023429F}">
      <dsp:nvSpPr>
        <dsp:cNvPr id="0" name=""/>
        <dsp:cNvSpPr/>
      </dsp:nvSpPr>
      <dsp:spPr>
        <a:xfrm>
          <a:off x="641872" y="1389995"/>
          <a:ext cx="10878615" cy="555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815" tIns="58815" rIns="58815" bIns="58815" numCol="1" spcCol="1270" anchor="ctr" anchorCtr="0">
          <a:noAutofit/>
        </a:bodyPr>
        <a:lstStyle/>
        <a:p>
          <a:pPr marL="0" lvl="0" indent="0" algn="l" defTabSz="711200">
            <a:lnSpc>
              <a:spcPct val="90000"/>
            </a:lnSpc>
            <a:spcBef>
              <a:spcPct val="0"/>
            </a:spcBef>
            <a:spcAft>
              <a:spcPct val="35000"/>
            </a:spcAft>
            <a:buNone/>
          </a:pPr>
          <a:r>
            <a:rPr lang="en-US" sz="1600" kern="1200"/>
            <a:t>Diccionario</a:t>
          </a:r>
        </a:p>
      </dsp:txBody>
      <dsp:txXfrm>
        <a:off x="641872" y="1389995"/>
        <a:ext cx="10878615" cy="555733"/>
      </dsp:txXfrm>
    </dsp:sp>
    <dsp:sp modelId="{E4C243F8-7D3E-462C-8114-560BFCAD5BBB}">
      <dsp:nvSpPr>
        <dsp:cNvPr id="0" name=""/>
        <dsp:cNvSpPr/>
      </dsp:nvSpPr>
      <dsp:spPr>
        <a:xfrm>
          <a:off x="0" y="2084661"/>
          <a:ext cx="11520488" cy="55573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F62C12-017F-49CA-AAF4-F1C47CFCD132}">
      <dsp:nvSpPr>
        <dsp:cNvPr id="0" name=""/>
        <dsp:cNvSpPr/>
      </dsp:nvSpPr>
      <dsp:spPr>
        <a:xfrm>
          <a:off x="168109" y="2209701"/>
          <a:ext cx="305653" cy="3056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099222-96B9-4944-A5BA-201C8AC6E751}">
      <dsp:nvSpPr>
        <dsp:cNvPr id="0" name=""/>
        <dsp:cNvSpPr/>
      </dsp:nvSpPr>
      <dsp:spPr>
        <a:xfrm>
          <a:off x="641872" y="2084661"/>
          <a:ext cx="10878615" cy="555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815" tIns="58815" rIns="58815" bIns="58815" numCol="1" spcCol="1270" anchor="ctr" anchorCtr="0">
          <a:noAutofit/>
        </a:bodyPr>
        <a:lstStyle/>
        <a:p>
          <a:pPr marL="0" lvl="0" indent="0" algn="l" defTabSz="711200">
            <a:lnSpc>
              <a:spcPct val="90000"/>
            </a:lnSpc>
            <a:spcBef>
              <a:spcPct val="0"/>
            </a:spcBef>
            <a:spcAft>
              <a:spcPct val="35000"/>
            </a:spcAft>
            <a:buNone/>
          </a:pPr>
          <a:r>
            <a:rPr lang="es-ES" sz="1600" kern="1200"/>
            <a:t>Contexto Comercial y Analítico</a:t>
          </a:r>
          <a:endParaRPr lang="en-US" sz="1600" kern="1200"/>
        </a:p>
      </dsp:txBody>
      <dsp:txXfrm>
        <a:off x="641872" y="2084661"/>
        <a:ext cx="10878615" cy="555733"/>
      </dsp:txXfrm>
    </dsp:sp>
    <dsp:sp modelId="{3A4C22EB-1265-4A66-9146-6CB8207A1842}">
      <dsp:nvSpPr>
        <dsp:cNvPr id="0" name=""/>
        <dsp:cNvSpPr/>
      </dsp:nvSpPr>
      <dsp:spPr>
        <a:xfrm>
          <a:off x="0" y="2779328"/>
          <a:ext cx="11520488" cy="55573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8A30A5-3B27-42C3-8A13-34BF6BF67A33}">
      <dsp:nvSpPr>
        <dsp:cNvPr id="0" name=""/>
        <dsp:cNvSpPr/>
      </dsp:nvSpPr>
      <dsp:spPr>
        <a:xfrm>
          <a:off x="168109" y="2904368"/>
          <a:ext cx="305653" cy="3056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B5B67E-0477-432C-B112-6FBCEAF01454}">
      <dsp:nvSpPr>
        <dsp:cNvPr id="0" name=""/>
        <dsp:cNvSpPr/>
      </dsp:nvSpPr>
      <dsp:spPr>
        <a:xfrm>
          <a:off x="641872" y="2779328"/>
          <a:ext cx="10878615" cy="555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815" tIns="58815" rIns="58815" bIns="58815" numCol="1" spcCol="1270" anchor="ctr" anchorCtr="0">
          <a:noAutofit/>
        </a:bodyPr>
        <a:lstStyle/>
        <a:p>
          <a:pPr marL="0" lvl="0" indent="0" algn="l" defTabSz="711200">
            <a:lnSpc>
              <a:spcPct val="90000"/>
            </a:lnSpc>
            <a:spcBef>
              <a:spcPct val="0"/>
            </a:spcBef>
            <a:spcAft>
              <a:spcPct val="35000"/>
            </a:spcAft>
            <a:buNone/>
          </a:pPr>
          <a:r>
            <a:rPr lang="es-ES" sz="1600" kern="1200"/>
            <a:t>Problemática</a:t>
          </a:r>
          <a:endParaRPr lang="en-US" sz="1600" kern="1200"/>
        </a:p>
      </dsp:txBody>
      <dsp:txXfrm>
        <a:off x="641872" y="2779328"/>
        <a:ext cx="10878615" cy="555733"/>
      </dsp:txXfrm>
    </dsp:sp>
    <dsp:sp modelId="{B068C79A-3DD3-4756-96B1-5A8F99FBAD1B}">
      <dsp:nvSpPr>
        <dsp:cNvPr id="0" name=""/>
        <dsp:cNvSpPr/>
      </dsp:nvSpPr>
      <dsp:spPr>
        <a:xfrm>
          <a:off x="0" y="3473995"/>
          <a:ext cx="11520488" cy="55573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6BE928-3739-4FB6-BEFE-E573DB676FF6}">
      <dsp:nvSpPr>
        <dsp:cNvPr id="0" name=""/>
        <dsp:cNvSpPr/>
      </dsp:nvSpPr>
      <dsp:spPr>
        <a:xfrm>
          <a:off x="168109" y="3599035"/>
          <a:ext cx="305653" cy="30565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A7CA8F-1E79-40C8-BD8F-5E6EAB1F9922}">
      <dsp:nvSpPr>
        <dsp:cNvPr id="0" name=""/>
        <dsp:cNvSpPr/>
      </dsp:nvSpPr>
      <dsp:spPr>
        <a:xfrm>
          <a:off x="641872" y="3473995"/>
          <a:ext cx="10878615" cy="555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815" tIns="58815" rIns="58815" bIns="58815" numCol="1" spcCol="1270" anchor="ctr" anchorCtr="0">
          <a:noAutofit/>
        </a:bodyPr>
        <a:lstStyle/>
        <a:p>
          <a:pPr marL="0" lvl="0" indent="0" algn="l" defTabSz="711200">
            <a:lnSpc>
              <a:spcPct val="90000"/>
            </a:lnSpc>
            <a:spcBef>
              <a:spcPct val="0"/>
            </a:spcBef>
            <a:spcAft>
              <a:spcPct val="35000"/>
            </a:spcAft>
            <a:buNone/>
          </a:pPr>
          <a:r>
            <a:rPr lang="es-ES" sz="1600" kern="1200"/>
            <a:t>Descripción del dataset y Preguntas de interés.</a:t>
          </a:r>
          <a:endParaRPr lang="en-US" sz="1600" kern="1200"/>
        </a:p>
      </dsp:txBody>
      <dsp:txXfrm>
        <a:off x="641872" y="3473995"/>
        <a:ext cx="10878615" cy="555733"/>
      </dsp:txXfrm>
    </dsp:sp>
    <dsp:sp modelId="{71B14F88-0F6A-41E3-BD16-D3660069736D}">
      <dsp:nvSpPr>
        <dsp:cNvPr id="0" name=""/>
        <dsp:cNvSpPr/>
      </dsp:nvSpPr>
      <dsp:spPr>
        <a:xfrm>
          <a:off x="0" y="4168662"/>
          <a:ext cx="11520488" cy="55573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9B7361-D86A-4432-9F08-2E7E1BC91BFC}">
      <dsp:nvSpPr>
        <dsp:cNvPr id="0" name=""/>
        <dsp:cNvSpPr/>
      </dsp:nvSpPr>
      <dsp:spPr>
        <a:xfrm>
          <a:off x="168109" y="4293702"/>
          <a:ext cx="305653" cy="30565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73A896-553F-49A5-BBE9-7A749EE60386}">
      <dsp:nvSpPr>
        <dsp:cNvPr id="0" name=""/>
        <dsp:cNvSpPr/>
      </dsp:nvSpPr>
      <dsp:spPr>
        <a:xfrm>
          <a:off x="641872" y="4168662"/>
          <a:ext cx="10878615" cy="555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815" tIns="58815" rIns="58815" bIns="58815" numCol="1" spcCol="1270" anchor="ctr" anchorCtr="0">
          <a:noAutofit/>
        </a:bodyPr>
        <a:lstStyle/>
        <a:p>
          <a:pPr marL="0" lvl="0" indent="0" algn="l" defTabSz="711200">
            <a:lnSpc>
              <a:spcPct val="90000"/>
            </a:lnSpc>
            <a:spcBef>
              <a:spcPct val="0"/>
            </a:spcBef>
            <a:spcAft>
              <a:spcPct val="35000"/>
            </a:spcAft>
            <a:buNone/>
          </a:pPr>
          <a:r>
            <a:rPr lang="es-ES" sz="1600" kern="1200"/>
            <a:t>Variable target</a:t>
          </a:r>
          <a:endParaRPr lang="en-US" sz="1600" kern="1200"/>
        </a:p>
      </dsp:txBody>
      <dsp:txXfrm>
        <a:off x="641872" y="4168662"/>
        <a:ext cx="10878615" cy="555733"/>
      </dsp:txXfrm>
    </dsp:sp>
    <dsp:sp modelId="{19DAE9B6-57C7-46B3-ACD7-0A78C2BDF822}">
      <dsp:nvSpPr>
        <dsp:cNvPr id="0" name=""/>
        <dsp:cNvSpPr/>
      </dsp:nvSpPr>
      <dsp:spPr>
        <a:xfrm>
          <a:off x="0" y="4863328"/>
          <a:ext cx="11520488" cy="55573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489D18-C969-45F8-9822-4F3656B947CC}">
      <dsp:nvSpPr>
        <dsp:cNvPr id="0" name=""/>
        <dsp:cNvSpPr/>
      </dsp:nvSpPr>
      <dsp:spPr>
        <a:xfrm>
          <a:off x="168109" y="4988369"/>
          <a:ext cx="305653" cy="305653"/>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87A9E9-C332-462D-9F18-3262E88C9959}">
      <dsp:nvSpPr>
        <dsp:cNvPr id="0" name=""/>
        <dsp:cNvSpPr/>
      </dsp:nvSpPr>
      <dsp:spPr>
        <a:xfrm>
          <a:off x="641872" y="4863328"/>
          <a:ext cx="10878615" cy="555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815" tIns="58815" rIns="58815" bIns="58815" numCol="1" spcCol="1270" anchor="ctr" anchorCtr="0">
          <a:noAutofit/>
        </a:bodyPr>
        <a:lstStyle/>
        <a:p>
          <a:pPr marL="0" lvl="0" indent="0" algn="l" defTabSz="711200">
            <a:lnSpc>
              <a:spcPct val="90000"/>
            </a:lnSpc>
            <a:spcBef>
              <a:spcPct val="0"/>
            </a:spcBef>
            <a:spcAft>
              <a:spcPct val="35000"/>
            </a:spcAft>
            <a:buNone/>
          </a:pPr>
          <a:r>
            <a:rPr lang="es-ES" sz="1600" kern="1200"/>
            <a:t>Análisis Exploratorio de Datos e Insights</a:t>
          </a:r>
          <a:endParaRPr lang="en-US" sz="1600" kern="1200"/>
        </a:p>
      </dsp:txBody>
      <dsp:txXfrm>
        <a:off x="641872" y="4863328"/>
        <a:ext cx="10878615" cy="5557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9698E0-0519-4ADF-BC6E-7B2870326400}">
      <dsp:nvSpPr>
        <dsp:cNvPr id="0" name=""/>
        <dsp:cNvSpPr/>
      </dsp:nvSpPr>
      <dsp:spPr>
        <a:xfrm>
          <a:off x="0" y="603"/>
          <a:ext cx="11520487" cy="141207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6545F9-C78B-4869-B5C4-F551D555321F}">
      <dsp:nvSpPr>
        <dsp:cNvPr id="0" name=""/>
        <dsp:cNvSpPr/>
      </dsp:nvSpPr>
      <dsp:spPr>
        <a:xfrm>
          <a:off x="427153" y="318320"/>
          <a:ext cx="776642" cy="77664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C8F90F-D501-4647-BB95-CEC34D3C84AF}">
      <dsp:nvSpPr>
        <dsp:cNvPr id="0" name=""/>
        <dsp:cNvSpPr/>
      </dsp:nvSpPr>
      <dsp:spPr>
        <a:xfrm>
          <a:off x="1630948" y="603"/>
          <a:ext cx="9889538" cy="1412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445" tIns="149445" rIns="149445" bIns="149445" numCol="1" spcCol="1270" anchor="ctr" anchorCtr="0">
          <a:noAutofit/>
        </a:bodyPr>
        <a:lstStyle/>
        <a:p>
          <a:pPr marL="0" lvl="0" indent="0" algn="l" defTabSz="844550">
            <a:lnSpc>
              <a:spcPct val="90000"/>
            </a:lnSpc>
            <a:spcBef>
              <a:spcPct val="0"/>
            </a:spcBef>
            <a:spcAft>
              <a:spcPct val="35000"/>
            </a:spcAft>
            <a:buNone/>
          </a:pPr>
          <a:r>
            <a:rPr lang="es-ES" sz="1900" kern="1200" dirty="0"/>
            <a:t>La cancelación de reservas es un problema común en la industria hotelera y puede afectar significativamente la rentabilidad del hotel. Estas cancelaciones pueden generar costos adicionales para el hotel, como la pérdida de ingresos por habitaciones no vendidas, gastos de cancelación y posibles daños a la reputación del hotel si el cliente queda insatisfecho.</a:t>
          </a:r>
          <a:endParaRPr lang="en-US" sz="1900" kern="1200" dirty="0"/>
        </a:p>
      </dsp:txBody>
      <dsp:txXfrm>
        <a:off x="1630948" y="603"/>
        <a:ext cx="9889538" cy="1412076"/>
      </dsp:txXfrm>
    </dsp:sp>
    <dsp:sp modelId="{1DC60193-1859-4C22-8481-902F1935D670}">
      <dsp:nvSpPr>
        <dsp:cNvPr id="0" name=""/>
        <dsp:cNvSpPr/>
      </dsp:nvSpPr>
      <dsp:spPr>
        <a:xfrm>
          <a:off x="0" y="1765699"/>
          <a:ext cx="11520487" cy="141207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53734F-EA96-4B71-AD73-6151ED3B23D6}">
      <dsp:nvSpPr>
        <dsp:cNvPr id="0" name=""/>
        <dsp:cNvSpPr/>
      </dsp:nvSpPr>
      <dsp:spPr>
        <a:xfrm>
          <a:off x="427153" y="2083416"/>
          <a:ext cx="776642" cy="77664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FECA08-7437-4C77-97B5-B5B47F6BBBB6}">
      <dsp:nvSpPr>
        <dsp:cNvPr id="0" name=""/>
        <dsp:cNvSpPr/>
      </dsp:nvSpPr>
      <dsp:spPr>
        <a:xfrm>
          <a:off x="1630948" y="1765699"/>
          <a:ext cx="9889538" cy="1412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445" tIns="149445" rIns="149445" bIns="149445" numCol="1" spcCol="1270" anchor="ctr" anchorCtr="0">
          <a:noAutofit/>
        </a:bodyPr>
        <a:lstStyle/>
        <a:p>
          <a:pPr marL="0" lvl="0" indent="0" algn="l" defTabSz="844550">
            <a:lnSpc>
              <a:spcPct val="90000"/>
            </a:lnSpc>
            <a:spcBef>
              <a:spcPct val="0"/>
            </a:spcBef>
            <a:spcAft>
              <a:spcPct val="35000"/>
            </a:spcAft>
            <a:buNone/>
          </a:pPr>
          <a:r>
            <a:rPr lang="es-ES" sz="1900" kern="1200" dirty="0"/>
            <a:t>Por lo tanto, es crucial para los hoteles gestionar eficazmente las cancelaciones de reservas para minimizar su impacto en la rentabilidad y la satisfacción del cliente.</a:t>
          </a:r>
          <a:endParaRPr lang="en-US" sz="1900" kern="1200" dirty="0"/>
        </a:p>
      </dsp:txBody>
      <dsp:txXfrm>
        <a:off x="1630948" y="1765699"/>
        <a:ext cx="9889538" cy="1412076"/>
      </dsp:txXfrm>
    </dsp:sp>
    <dsp:sp modelId="{497F151C-4553-4AC9-A2D4-8E12628EEB21}">
      <dsp:nvSpPr>
        <dsp:cNvPr id="0" name=""/>
        <dsp:cNvSpPr/>
      </dsp:nvSpPr>
      <dsp:spPr>
        <a:xfrm>
          <a:off x="0" y="3530794"/>
          <a:ext cx="11520487" cy="141207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21A1F3-2038-438A-B724-1EBD697B83C5}">
      <dsp:nvSpPr>
        <dsp:cNvPr id="0" name=""/>
        <dsp:cNvSpPr/>
      </dsp:nvSpPr>
      <dsp:spPr>
        <a:xfrm>
          <a:off x="427153" y="3848512"/>
          <a:ext cx="776642" cy="7766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398024-8B69-42D0-82FA-784366041AEA}">
      <dsp:nvSpPr>
        <dsp:cNvPr id="0" name=""/>
        <dsp:cNvSpPr/>
      </dsp:nvSpPr>
      <dsp:spPr>
        <a:xfrm>
          <a:off x="1630948" y="3530794"/>
          <a:ext cx="9889538" cy="1412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445" tIns="149445" rIns="149445" bIns="149445" numCol="1" spcCol="1270" anchor="ctr" anchorCtr="0">
          <a:noAutofit/>
        </a:bodyPr>
        <a:lstStyle/>
        <a:p>
          <a:pPr marL="0" lvl="0" indent="0" algn="l" defTabSz="844550">
            <a:lnSpc>
              <a:spcPct val="90000"/>
            </a:lnSpc>
            <a:spcBef>
              <a:spcPct val="0"/>
            </a:spcBef>
            <a:spcAft>
              <a:spcPct val="35000"/>
            </a:spcAft>
            <a:buNone/>
          </a:pPr>
          <a:r>
            <a:rPr lang="es-ES" sz="1900" kern="1200" dirty="0"/>
            <a:t>Mediante este dataset se busca generar un modelo que ayude a la industria hotelera a gestionar las cancelaciones de las reservas. El dataset tiene más de 36000 reservas analizadas y diferenciadas en canceladas y no canceladas, además de características adicionales de las personas, la estadía y las reservas.</a:t>
          </a:r>
          <a:endParaRPr lang="en-US" sz="1900" kern="1200" dirty="0"/>
        </a:p>
      </dsp:txBody>
      <dsp:txXfrm>
        <a:off x="1630948" y="3530794"/>
        <a:ext cx="9889538" cy="141207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DD18964-3BB4-4D47-8767-CE438F1B9D44}" type="datetime1">
              <a:rPr lang="es-ES" smtClean="0"/>
              <a:t>29/06/2023</a:t>
            </a:fld>
            <a:endParaRPr lang="es-ES"/>
          </a:p>
        </p:txBody>
      </p:sp>
      <p:sp>
        <p:nvSpPr>
          <p:cNvPr id="4" name="Marcador de pie de página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D2DFAA7-D3C3-4D01-9299-453E25D16D4E}" type="slidenum">
              <a:rPr lang="es-ES" smtClean="0"/>
              <a:t>‹Nº›</a:t>
            </a:fld>
            <a:endParaRPr lang="es-ES"/>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66C0203-D64A-4516-A5D4-F81B23892FEC}" type="datetime1">
              <a:rPr lang="es-ES" noProof="0" smtClean="0"/>
              <a:t>29/06/2023</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DC51814-3B91-4036-94D2-3977634EE214}" type="slidenum">
              <a:rPr lang="es-ES" noProof="0" smtClean="0"/>
              <a:t>‹Nº›</a:t>
            </a:fld>
            <a:endParaRPr lang="es-ES" noProof="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6DC51814-3B91-4036-94D2-3977634EE214}" type="slidenum">
              <a:rPr lang="es-ES" smtClean="0"/>
              <a:t>1</a:t>
            </a:fld>
            <a:endParaRPr lang="es-ES" dirty="0"/>
          </a:p>
        </p:txBody>
      </p:sp>
    </p:spTree>
    <p:extLst>
      <p:ext uri="{BB962C8B-B14F-4D97-AF65-F5344CB8AC3E}">
        <p14:creationId xmlns:p14="http://schemas.microsoft.com/office/powerpoint/2010/main" val="666824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6DC51814-3B91-4036-94D2-3977634EE214}" type="slidenum">
              <a:rPr lang="es-ES" smtClean="0"/>
              <a:t>11</a:t>
            </a:fld>
            <a:endParaRPr lang="es-ES" dirty="0"/>
          </a:p>
        </p:txBody>
      </p:sp>
    </p:spTree>
    <p:extLst>
      <p:ext uri="{BB962C8B-B14F-4D97-AF65-F5344CB8AC3E}">
        <p14:creationId xmlns:p14="http://schemas.microsoft.com/office/powerpoint/2010/main" val="1989851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6DC51814-3B91-4036-94D2-3977634EE214}" type="slidenum">
              <a:rPr lang="es-ES" smtClean="0"/>
              <a:t>12</a:t>
            </a:fld>
            <a:endParaRPr lang="es-ES" dirty="0"/>
          </a:p>
        </p:txBody>
      </p:sp>
    </p:spTree>
    <p:extLst>
      <p:ext uri="{BB962C8B-B14F-4D97-AF65-F5344CB8AC3E}">
        <p14:creationId xmlns:p14="http://schemas.microsoft.com/office/powerpoint/2010/main" val="1566021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6DC51814-3B91-4036-94D2-3977634EE214}" type="slidenum">
              <a:rPr lang="es-ES" smtClean="0"/>
              <a:t>14</a:t>
            </a:fld>
            <a:endParaRPr lang="es-ES"/>
          </a:p>
        </p:txBody>
      </p:sp>
    </p:spTree>
    <p:extLst>
      <p:ext uri="{BB962C8B-B14F-4D97-AF65-F5344CB8AC3E}">
        <p14:creationId xmlns:p14="http://schemas.microsoft.com/office/powerpoint/2010/main" val="303264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6DC51814-3B91-4036-94D2-3977634EE214}" type="slidenum">
              <a:rPr lang="es-ES" smtClean="0"/>
              <a:t>2</a:t>
            </a:fld>
            <a:endParaRPr lang="es-ES" dirty="0"/>
          </a:p>
        </p:txBody>
      </p:sp>
    </p:spTree>
    <p:extLst>
      <p:ext uri="{BB962C8B-B14F-4D97-AF65-F5344CB8AC3E}">
        <p14:creationId xmlns:p14="http://schemas.microsoft.com/office/powerpoint/2010/main" val="284466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6DC51814-3B91-4036-94D2-3977634EE214}" type="slidenum">
              <a:rPr lang="es-ES" smtClean="0"/>
              <a:t>3</a:t>
            </a:fld>
            <a:endParaRPr lang="es-ES" dirty="0"/>
          </a:p>
        </p:txBody>
      </p:sp>
    </p:spTree>
    <p:extLst>
      <p:ext uri="{BB962C8B-B14F-4D97-AF65-F5344CB8AC3E}">
        <p14:creationId xmlns:p14="http://schemas.microsoft.com/office/powerpoint/2010/main" val="325424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6DC51814-3B91-4036-94D2-3977634EE214}" type="slidenum">
              <a:rPr lang="es-ES" smtClean="0"/>
              <a:t>4</a:t>
            </a:fld>
            <a:endParaRPr lang="es-ES" dirty="0"/>
          </a:p>
        </p:txBody>
      </p:sp>
    </p:spTree>
    <p:extLst>
      <p:ext uri="{BB962C8B-B14F-4D97-AF65-F5344CB8AC3E}">
        <p14:creationId xmlns:p14="http://schemas.microsoft.com/office/powerpoint/2010/main" val="2217575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6DC51814-3B91-4036-94D2-3977634EE214}" type="slidenum">
              <a:rPr lang="es-ES" smtClean="0"/>
              <a:t>5</a:t>
            </a:fld>
            <a:endParaRPr lang="es-ES" dirty="0"/>
          </a:p>
        </p:txBody>
      </p:sp>
    </p:spTree>
    <p:extLst>
      <p:ext uri="{BB962C8B-B14F-4D97-AF65-F5344CB8AC3E}">
        <p14:creationId xmlns:p14="http://schemas.microsoft.com/office/powerpoint/2010/main" val="2178821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6DC51814-3B91-4036-94D2-3977634EE214}" type="slidenum">
              <a:rPr lang="es-ES" smtClean="0"/>
              <a:t>6</a:t>
            </a:fld>
            <a:endParaRPr lang="es-ES" dirty="0"/>
          </a:p>
        </p:txBody>
      </p:sp>
    </p:spTree>
    <p:extLst>
      <p:ext uri="{BB962C8B-B14F-4D97-AF65-F5344CB8AC3E}">
        <p14:creationId xmlns:p14="http://schemas.microsoft.com/office/powerpoint/2010/main" val="3180251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6DC51814-3B91-4036-94D2-3977634EE214}" type="slidenum">
              <a:rPr lang="es-ES" smtClean="0"/>
              <a:t>7</a:t>
            </a:fld>
            <a:endParaRPr lang="es-ES" dirty="0"/>
          </a:p>
        </p:txBody>
      </p:sp>
    </p:spTree>
    <p:extLst>
      <p:ext uri="{BB962C8B-B14F-4D97-AF65-F5344CB8AC3E}">
        <p14:creationId xmlns:p14="http://schemas.microsoft.com/office/powerpoint/2010/main" val="2608244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6DC51814-3B91-4036-94D2-3977634EE214}" type="slidenum">
              <a:rPr lang="es-ES" smtClean="0"/>
              <a:t>8</a:t>
            </a:fld>
            <a:endParaRPr lang="es-ES" dirty="0"/>
          </a:p>
        </p:txBody>
      </p:sp>
    </p:spTree>
    <p:extLst>
      <p:ext uri="{BB962C8B-B14F-4D97-AF65-F5344CB8AC3E}">
        <p14:creationId xmlns:p14="http://schemas.microsoft.com/office/powerpoint/2010/main" val="1944105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6DC51814-3B91-4036-94D2-3977634EE214}" type="slidenum">
              <a:rPr lang="es-ES" smtClean="0"/>
              <a:t>9</a:t>
            </a:fld>
            <a:endParaRPr lang="es-ES" dirty="0"/>
          </a:p>
        </p:txBody>
      </p:sp>
    </p:spTree>
    <p:extLst>
      <p:ext uri="{BB962C8B-B14F-4D97-AF65-F5344CB8AC3E}">
        <p14:creationId xmlns:p14="http://schemas.microsoft.com/office/powerpoint/2010/main" val="1947872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Marcador de posición de imagen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rtlCol="0">
            <a:normAutofit/>
          </a:bodyPr>
          <a:lstStyle>
            <a:lvl1pPr marL="0" indent="0" algn="ctr">
              <a:buNone/>
              <a:defRPr sz="1800"/>
            </a:lvl1pPr>
          </a:lstStyle>
          <a:p>
            <a:pPr rtl="0"/>
            <a:r>
              <a:rPr lang="es-ES" noProof="0"/>
              <a:t>Haga clic en el icono para agregar una imagen</a:t>
            </a:r>
          </a:p>
        </p:txBody>
      </p:sp>
      <p:sp>
        <p:nvSpPr>
          <p:cNvPr id="10" name="Rectángulo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rtlCol="0" anchor="ctr"/>
          <a:lstStyle>
            <a:lvl1pPr algn="ctr">
              <a:defRPr sz="6000">
                <a:solidFill>
                  <a:schemeClr val="bg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rtlCol="0"/>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ítulo y contenid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rtlCol="0" anchor="ctr">
            <a:noAutofit/>
          </a:bodyPr>
          <a:lstStyle>
            <a:lvl1pPr>
              <a:defRPr sz="54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número de diapositiva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13" name="Marcador de posición de imagen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1" name="Rectángulo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ítulo y contenid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Rectángulo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rtlCol="0" anchor="b">
            <a:noAutofit/>
          </a:bodyPr>
          <a:lstStyle>
            <a:lvl1pPr>
              <a:defRPr sz="40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número de diapositiva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13" name="Marcador de posición de imagen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4" name="Rectángulo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Rectángulo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ítulo y contenid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rtlCol="0" anchor="ctr">
            <a:noAutofit/>
          </a:bodyPr>
          <a:lstStyle>
            <a:lvl1pPr>
              <a:defRPr sz="40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rtlCol="0" anchor="ctr">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número de diapositiva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13" name="Marcador de posición de imagen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5" name="Rectángulo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Rectángulo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Rectángulo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rtlCol="0" anchor="ctr"/>
          <a:lstStyle>
            <a:lvl1pPr>
              <a:defRPr sz="6000">
                <a:solidFill>
                  <a:schemeClr val="bg1"/>
                </a:solidFill>
              </a:defRPr>
            </a:lvl1pPr>
          </a:lstStyle>
          <a:p>
            <a:pPr rtl="0"/>
            <a:r>
              <a:rPr lang="es-ES" noProof="0"/>
              <a:t>Haga clic para modificar el estilo de título del patrón</a:t>
            </a:r>
          </a:p>
        </p:txBody>
      </p:sp>
      <p:sp>
        <p:nvSpPr>
          <p:cNvPr id="3" name="Marcador de posición de texto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rtlCol="0"/>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6" name="Marcador de número de diapositiva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9" name="Rectángulo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Rectángulo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Encabezado de sección">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8" name="Rectángulo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Marcador de posición de imagen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endParaRPr lang="es-ES" noProof="0" dirty="0"/>
          </a:p>
        </p:txBody>
      </p:sp>
      <p:sp>
        <p:nvSpPr>
          <p:cNvPr id="2" name="Título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rtlCol="0" anchor="ctr"/>
          <a:lstStyle>
            <a:lvl1pPr>
              <a:defRPr sz="6000">
                <a:solidFill>
                  <a:schemeClr val="bg1"/>
                </a:solidFill>
              </a:defRPr>
            </a:lvl1pPr>
          </a:lstStyle>
          <a:p>
            <a:pPr rtl="0"/>
            <a:r>
              <a:rPr lang="es-ES" noProof="0"/>
              <a:t>Haga clic para modificar el estilo de título del patrón</a:t>
            </a:r>
            <a:endParaRPr lang="es-ES" noProof="0" dirty="0"/>
          </a:p>
        </p:txBody>
      </p:sp>
      <p:sp>
        <p:nvSpPr>
          <p:cNvPr id="6" name="Marcador de posición de número de diapositiva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dirty="0"/>
          </a:p>
        </p:txBody>
      </p:sp>
      <p:sp>
        <p:nvSpPr>
          <p:cNvPr id="12" name="Forma libre: Forma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Encabezado de sección">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3" name="Marcador de posición de imagen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rtl="0">
              <a:buNone/>
            </a:pPr>
            <a:r>
              <a:rPr lang="es-ES" noProof="0"/>
              <a:t>Haga clic en el icono para agregar una imagen</a:t>
            </a:r>
          </a:p>
        </p:txBody>
      </p:sp>
      <p:sp>
        <p:nvSpPr>
          <p:cNvPr id="2" name="Título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rtlCol="0" anchor="ctr"/>
          <a:lstStyle>
            <a:lvl1pPr>
              <a:defRPr sz="6000">
                <a:solidFill>
                  <a:schemeClr val="accent5"/>
                </a:solidFill>
              </a:defRPr>
            </a:lvl1pPr>
          </a:lstStyle>
          <a:p>
            <a:pPr rtl="0"/>
            <a:r>
              <a:rPr lang="es-ES" noProof="0"/>
              <a:t>Haga clic para modificar el estilo de título del patrón</a:t>
            </a:r>
          </a:p>
        </p:txBody>
      </p:sp>
      <p:sp>
        <p:nvSpPr>
          <p:cNvPr id="6" name="Marcador de número de diapositiva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16" name="Rectángulo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Rectángulo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Rectángulo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Encabezado de sección">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rtlCol="0" anchor="ctr"/>
          <a:lstStyle>
            <a:lvl1pPr>
              <a:defRPr sz="6000">
                <a:solidFill>
                  <a:schemeClr val="tx1"/>
                </a:solidFill>
              </a:defRPr>
            </a:lvl1pPr>
          </a:lstStyle>
          <a:p>
            <a:pPr rtl="0"/>
            <a:r>
              <a:rPr lang="es-ES" noProof="0"/>
              <a:t>Haga clic para modificar el estilo de título del patrón</a:t>
            </a:r>
          </a:p>
        </p:txBody>
      </p:sp>
      <p:sp>
        <p:nvSpPr>
          <p:cNvPr id="6" name="Marcador de número de diapositiva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16" name="Rectángulo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6" name="Rectángulo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3" name="Marcador de posición de imagen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rtl="0">
              <a:buNone/>
            </a:pPr>
            <a:r>
              <a:rPr lang="es-ES" noProof="0"/>
              <a:t>Haga clic en el icono para agregar una imagen</a:t>
            </a:r>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Encabezado de sección">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rtlCol="0" anchor="ctr"/>
          <a:lstStyle>
            <a:lvl1pPr algn="ctr">
              <a:defRPr sz="6000">
                <a:solidFill>
                  <a:schemeClr val="accent1"/>
                </a:solidFill>
              </a:defRPr>
            </a:lvl1pPr>
          </a:lstStyle>
          <a:p>
            <a:pPr rtl="0"/>
            <a:r>
              <a:rPr lang="es-ES" noProof="0"/>
              <a:t>Haga clic para modificar el estilo de título del patrón</a:t>
            </a:r>
          </a:p>
        </p:txBody>
      </p:sp>
      <p:sp>
        <p:nvSpPr>
          <p:cNvPr id="6" name="Marcador de número de diapositiva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16" name="Rectángulo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Marcador de posición de imagen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3" name="Rectángulo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Rectángulo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DE3A6AA5-A315-455E-B5C7-E53E3746ED81}"/>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posición de número de diapositiva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8" name="Marcador de posición de imagen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DE3A6AA5-A315-455E-B5C7-E53E3746ED81}"/>
              </a:ext>
            </a:extLst>
          </p:cNvPr>
          <p:cNvSpPr>
            <a:spLocks noGrp="1"/>
          </p:cNvSpPr>
          <p:nvPr>
            <p:ph type="title"/>
          </p:nvPr>
        </p:nvSpPr>
        <p:spPr/>
        <p:txBody>
          <a:bodyPr rtlCol="0"/>
          <a:lstStyle/>
          <a:p>
            <a:pPr rtl="0"/>
            <a:r>
              <a:rPr lang="es-ES" noProof="0"/>
              <a:t>Haga clic para modificar el estilo de título del patrón</a:t>
            </a:r>
          </a:p>
        </p:txBody>
      </p:sp>
      <p:sp>
        <p:nvSpPr>
          <p:cNvPr id="4" name="Marcador de contenido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posición de número de diapositiva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8" name="Marcador de posición de imagen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1" name="Marcador de posición de imagen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2" name="Rectángulo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 name="Marcador de contenido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Rectángulo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Marcador de posición de imagen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rtlCol="0">
            <a:normAutofit/>
          </a:bodyPr>
          <a:lstStyle>
            <a:lvl1pPr marL="0" indent="0" algn="ctr">
              <a:buNone/>
              <a:defRPr sz="1800"/>
            </a:lvl1pPr>
          </a:lstStyle>
          <a:p>
            <a:pPr rtl="0"/>
            <a:r>
              <a:rPr lang="es-ES" noProof="0"/>
              <a:t>Haga clic en el icono para agregar una imagen</a:t>
            </a:r>
          </a:p>
        </p:txBody>
      </p:sp>
      <p:sp>
        <p:nvSpPr>
          <p:cNvPr id="10" name="Rectángulo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rtlCol="0" anchor="b"/>
          <a:lstStyle>
            <a:lvl1pPr algn="l">
              <a:defRPr sz="6000">
                <a:solidFill>
                  <a:schemeClr val="bg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A951C9A4-8764-4CB3-AC26-C957C0E84BCD}"/>
              </a:ext>
            </a:extLst>
          </p:cNvPr>
          <p:cNvSpPr>
            <a:spLocks noGrp="1"/>
          </p:cNvSpPr>
          <p:nvPr>
            <p:ph type="subTitle" idx="1" hasCustomPrompt="1"/>
          </p:nvPr>
        </p:nvSpPr>
        <p:spPr>
          <a:xfrm>
            <a:off x="6905625" y="4927600"/>
            <a:ext cx="4986338" cy="976311"/>
          </a:xfrm>
        </p:spPr>
        <p:txBody>
          <a:bodyPr rtlCol="0"/>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3A6AA5-A315-455E-B5C7-E53E3746ED81}"/>
              </a:ext>
            </a:extLst>
          </p:cNvPr>
          <p:cNvSpPr>
            <a:spLocks noGrp="1"/>
          </p:cNvSpPr>
          <p:nvPr>
            <p:ph type="title"/>
          </p:nvPr>
        </p:nvSpPr>
        <p:spPr/>
        <p:txBody>
          <a:bodyPr rtlCol="0"/>
          <a:lstStyle/>
          <a:p>
            <a:pPr rtl="0"/>
            <a:r>
              <a:rPr lang="es-ES" noProof="0"/>
              <a:t>Haga clic para modificar el estilo de título del patrón</a:t>
            </a:r>
          </a:p>
        </p:txBody>
      </p:sp>
      <p:sp>
        <p:nvSpPr>
          <p:cNvPr id="7" name="Marcador de posición de número de diapositiva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8" name="Marcador de posición de imagen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2" name="Rectángulo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contenido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3" name="Marcador de contenido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cxnSp>
        <p:nvCxnSpPr>
          <p:cNvPr id="6" name="Conector recto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Dos objetos">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2" name="Rectángulo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rtlCol="0" anchor="b">
            <a:noAutofit/>
          </a:bodyPr>
          <a:lstStyle>
            <a:lvl1pPr>
              <a:defRPr sz="3600"/>
            </a:lvl1pPr>
          </a:lstStyle>
          <a:p>
            <a:pPr rtl="0"/>
            <a:r>
              <a:rPr lang="es-ES" noProof="0"/>
              <a:t>Haga clic para modificar el estilo de título del patrón</a:t>
            </a:r>
          </a:p>
        </p:txBody>
      </p:sp>
      <p:sp>
        <p:nvSpPr>
          <p:cNvPr id="7" name="Marcador de número de diapositiva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4" name="Marcador de contenido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rtlCol="0">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3" name="Marcador de contenido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rtlCol="0">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5" name="Marcador de posición de imagen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rtl="0">
              <a:buNone/>
            </a:pPr>
            <a:r>
              <a:rPr lang="es-ES" noProof="0"/>
              <a:t>Haga clic en el icono para agregar una imagen</a:t>
            </a:r>
          </a:p>
        </p:txBody>
      </p:sp>
      <p:sp>
        <p:nvSpPr>
          <p:cNvPr id="20" name="Rectángulo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Rectángulo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cxnSp>
        <p:nvCxnSpPr>
          <p:cNvPr id="23" name="Conector recto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ángulo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Dos objetos">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Marcador de posición de imagen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4" name="Rectángulo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5" name="Rectángulo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rtlCol="0" anchor="ctr">
            <a:noAutofit/>
          </a:bodyPr>
          <a:lstStyle>
            <a:lvl1pPr algn="ctr">
              <a:defRPr sz="3600"/>
            </a:lvl1pPr>
          </a:lstStyle>
          <a:p>
            <a:pPr rtl="0"/>
            <a:r>
              <a:rPr lang="es-ES" noProof="0"/>
              <a:t>Haga clic para modificar el estilo de título del patrón</a:t>
            </a:r>
          </a:p>
        </p:txBody>
      </p:sp>
      <p:sp>
        <p:nvSpPr>
          <p:cNvPr id="7" name="Marcador de número de diapositiva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4" name="Marcador de posición de contenido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3" name="Marcador de contenido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Rectángulo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6" name="Marcador de posición de imagen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En blanco">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7" name="Marcador de posición de imagen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rtl="0">
              <a:buNone/>
            </a:pPr>
            <a:r>
              <a:rPr lang="es-ES" noProof="0"/>
              <a:t>Haga clic en el icono para agregar una imagen</a:t>
            </a:r>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En blanco">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posición de imagen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5" name="Marcador de posición de imagen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6" name="Marcador de posición de imagen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7" name="Marcador de posición de imagen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En blanco">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posición de imagen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grpSp>
        <p:nvGrpSpPr>
          <p:cNvPr id="2" name="Grupo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ángulo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Rectángulo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10" name="Rectángulo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En blanco">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Rectángulo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posición de imagen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rtlCol="0"/>
          <a:lstStyle/>
          <a:p>
            <a:pPr rtl="0"/>
            <a:r>
              <a:rPr lang="es-ES" noProof="0"/>
              <a:t>Haga clic para modificar el estilo de título del patrón</a:t>
            </a:r>
          </a:p>
        </p:txBody>
      </p:sp>
      <p:sp>
        <p:nvSpPr>
          <p:cNvPr id="9" name="Marcador de número de diapositiva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8" name="Marcador de posición de imagen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7" name="Rectángulo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 name="Marcador de texto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rtlCol="0"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0" name="Rectángulo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contenido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rtlCol="0">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1" name="Marcador de posición de imagen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2" name="Rectángulo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bg1"/>
              </a:solidFill>
            </a:endParaRPr>
          </a:p>
        </p:txBody>
      </p:sp>
      <p:sp>
        <p:nvSpPr>
          <p:cNvPr id="13" name="Rectángulo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posición de texto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rtlCol="0"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rtlCol="0">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rtlCol="0"/>
          <a:lstStyle/>
          <a:p>
            <a:pPr rtl="0"/>
            <a:r>
              <a:rPr lang="es-ES" noProof="0"/>
              <a:t>Haga clic para modificar el estilo de título del patrón</a:t>
            </a:r>
          </a:p>
        </p:txBody>
      </p:sp>
      <p:sp>
        <p:nvSpPr>
          <p:cNvPr id="9" name="Marcador de número de diapositiva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8" name="Marcador de posición de imagen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7" name="Rectángulo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 name="Marcador de texto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rtlCol="0"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0" name="Rectángulo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contenido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rtlCol="0">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2" name="Rectángulo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bg1"/>
              </a:solidFill>
            </a:endParaRPr>
          </a:p>
        </p:txBody>
      </p:sp>
      <p:sp>
        <p:nvSpPr>
          <p:cNvPr id="13" name="Rectángulo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posición de texto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rtlCol="0"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rtlCol="0">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iapositiva de título">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Marcador de posición de imagen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rtlCol="0">
            <a:normAutofit/>
          </a:bodyPr>
          <a:lstStyle>
            <a:lvl1pPr marL="0" indent="0" algn="ctr">
              <a:buNone/>
              <a:defRPr sz="1800"/>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rtlCol="0" anchor="b">
            <a:normAutofit/>
          </a:bodyPr>
          <a:lstStyle>
            <a:lvl1pPr algn="ctr">
              <a:defRPr sz="5400">
                <a:solidFill>
                  <a:schemeClr val="tx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A951C9A4-8764-4CB3-AC26-C957C0E84BCD}"/>
              </a:ext>
            </a:extLst>
          </p:cNvPr>
          <p:cNvSpPr>
            <a:spLocks noGrp="1"/>
          </p:cNvSpPr>
          <p:nvPr>
            <p:ph type="subTitle" idx="1" hasCustomPrompt="1"/>
          </p:nvPr>
        </p:nvSpPr>
        <p:spPr>
          <a:xfrm>
            <a:off x="3436610" y="4079083"/>
            <a:ext cx="5318781" cy="976311"/>
          </a:xfrm>
        </p:spPr>
        <p:txBody>
          <a:bodyPr rtlCol="0"/>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rtlCol="0"/>
          <a:lstStyle/>
          <a:p>
            <a:pPr rtl="0"/>
            <a:r>
              <a:rPr lang="es-ES" noProof="0"/>
              <a:t>Haga clic para modificar el estilo de título del patrón</a:t>
            </a:r>
          </a:p>
        </p:txBody>
      </p:sp>
      <p:sp>
        <p:nvSpPr>
          <p:cNvPr id="9" name="Marcador de número de diapositiva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8" name="Marcador de posición de imagen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5" name="Marcador de posición de texto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rtlCol="0"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rtlCol="0">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3" name="Marcador de texto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rtlCol="0"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rtlCol="0">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ación">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rtlCol="0"/>
          <a:lstStyle>
            <a:lvl1pPr algn="ctr">
              <a:defRPr>
                <a:solidFill>
                  <a:schemeClr val="bg1"/>
                </a:solidFill>
              </a:defRPr>
            </a:lvl1pPr>
          </a:lstStyle>
          <a:p>
            <a:pPr rtl="0"/>
            <a:r>
              <a:rPr lang="es-ES" noProof="0"/>
              <a:t>Haga clic para modificar el estilo de título del patrón</a:t>
            </a:r>
          </a:p>
        </p:txBody>
      </p:sp>
      <p:sp>
        <p:nvSpPr>
          <p:cNvPr id="9" name="Marcador de número de diapositiva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5" name="Marcador de posición de texto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rtlCol="0"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rtlCol="0">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3" name="Marcador de texto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rtlCol="0"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rtlCol="0">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1" name="Marcador de posición de imagen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6" name="Marcador de posición de imagen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ación">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7" name="Rectángulo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rtlCol="0"/>
          <a:lstStyle>
            <a:lvl1pPr algn="l">
              <a:defRPr>
                <a:solidFill>
                  <a:schemeClr val="tx1"/>
                </a:solidFill>
              </a:defRPr>
            </a:lvl1pPr>
          </a:lstStyle>
          <a:p>
            <a:pPr rtl="0"/>
            <a:r>
              <a:rPr lang="es-ES" noProof="0"/>
              <a:t>Haga clic para modificar el estilo de título del patrón</a:t>
            </a:r>
          </a:p>
        </p:txBody>
      </p:sp>
      <p:sp>
        <p:nvSpPr>
          <p:cNvPr id="9" name="Marcador de número de diapositiva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5" name="Marcador de texto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rtlCol="0"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rtlCol="0">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3" name="Marcador de texto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rtlCol="0"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rtlCol="0">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7" name="Marcador de posición de imagen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8" name="Marcador de posición de imagen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B3C88-F13B-4B5F-920D-B4EFFAA592E5}"/>
              </a:ext>
            </a:extLst>
          </p:cNvPr>
          <p:cNvSpPr>
            <a:spLocks noGrp="1"/>
          </p:cNvSpPr>
          <p:nvPr>
            <p:ph type="title" hasCustomPrompt="1"/>
          </p:nvPr>
        </p:nvSpPr>
        <p:spPr/>
        <p:txBody>
          <a:bodyPr rtlCol="0"/>
          <a:lstStyle/>
          <a:p>
            <a:pPr rtl="0"/>
            <a:r>
              <a:rPr lang="es-ES" noProof="0"/>
              <a:t>Haga clic para editar el estilo de título del patrón</a:t>
            </a:r>
          </a:p>
        </p:txBody>
      </p:sp>
      <p:sp>
        <p:nvSpPr>
          <p:cNvPr id="5" name="Marcador de posición de número de diapositiva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4" name="Marcador de posición de imagen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6" name="Marcador de posición de imagen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7" name="Rectángulo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Rectángulo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Marcador de texto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rtlCol="0"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s-ES" noProof="0"/>
              <a:t>Agregue texto aquí</a:t>
            </a:r>
          </a:p>
        </p:txBody>
      </p:sp>
      <p:sp>
        <p:nvSpPr>
          <p:cNvPr id="10" name="Marcador de texto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rtlCol="0"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s-ES" noProof="0"/>
              <a:t>Agregue texto aquí</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olo el título">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Marcador de texto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s-ES" noProof="0"/>
              <a:t>Agregue texto aquí</a:t>
            </a:r>
          </a:p>
        </p:txBody>
      </p:sp>
      <p:sp>
        <p:nvSpPr>
          <p:cNvPr id="10" name="Marcador de texto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s-ES" noProof="0"/>
              <a:t>Agregue texto aquí</a:t>
            </a:r>
          </a:p>
        </p:txBody>
      </p:sp>
      <p:sp>
        <p:nvSpPr>
          <p:cNvPr id="12" name="Rectángulo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Rectángulo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posición de imagen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6" name="Marcador de posición de imagen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Solo el título">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Rectángulo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posición de imagen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6" name="Marcador de posición de imagen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9" name="Marcador de texto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s-ES" noProof="0"/>
              <a:t>Agregue texto aquí</a:t>
            </a:r>
          </a:p>
        </p:txBody>
      </p:sp>
      <p:sp>
        <p:nvSpPr>
          <p:cNvPr id="10" name="Marcador de texto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s-ES" noProof="0"/>
              <a:t>Agregue texto aquí</a:t>
            </a:r>
          </a:p>
        </p:txBody>
      </p:sp>
      <p:grpSp>
        <p:nvGrpSpPr>
          <p:cNvPr id="14" name="Grupo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ángulo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Rectángulo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17" name="Grupo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ángulo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Rectángulo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Solo el título">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posición de imagen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6" name="Marcador de posición de imagen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9" name="Marcador de texto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s-ES" noProof="0"/>
              <a:t>Agregue texto aquí</a:t>
            </a:r>
          </a:p>
        </p:txBody>
      </p:sp>
      <p:sp>
        <p:nvSpPr>
          <p:cNvPr id="10" name="Marcador de texto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s-ES" noProof="0"/>
              <a:t>Agregue texto aquí</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Solo el título">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Rectángulo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posición de imagen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20" name="Rectángulo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6" name="Marcador de posición de imagen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9" name="Marcador de texto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s-ES" noProof="0"/>
              <a:t>Agregue texto aquí</a:t>
            </a:r>
          </a:p>
        </p:txBody>
      </p:sp>
      <p:sp>
        <p:nvSpPr>
          <p:cNvPr id="10" name="Marcador de texto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s-ES" noProof="0"/>
              <a:t>Agregue texto aquí</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B3C88-F13B-4B5F-920D-B4EFFAA592E5}"/>
              </a:ext>
            </a:extLst>
          </p:cNvPr>
          <p:cNvSpPr>
            <a:spLocks noGrp="1"/>
          </p:cNvSpPr>
          <p:nvPr>
            <p:ph type="title" hasCustomPrompt="1"/>
          </p:nvPr>
        </p:nvSpPr>
        <p:spPr/>
        <p:txBody>
          <a:bodyPr rtlCol="0"/>
          <a:lstStyle/>
          <a:p>
            <a:pPr rtl="0"/>
            <a:r>
              <a:rPr lang="es-ES" noProof="0"/>
              <a:t>Haga clic para editar el estilo de título del patrón</a:t>
            </a:r>
          </a:p>
        </p:txBody>
      </p:sp>
      <p:sp>
        <p:nvSpPr>
          <p:cNvPr id="5" name="Marcador de posición de número de diapositiva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24" name="Rectángulo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5" name="Rectángulo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6" name="Rectángulo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7" name="Rectángulo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cxnSp>
        <p:nvCxnSpPr>
          <p:cNvPr id="29" name="Conector recto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Conector recto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Marcador de posición de imagen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rtlCol="0"/>
          <a:lstStyle>
            <a:lvl1pPr marL="0" indent="0" algn="ctr">
              <a:buNone/>
              <a:defRPr>
                <a:solidFill>
                  <a:schemeClr val="bg1"/>
                </a:solidFill>
              </a:defRPr>
            </a:lvl1pPr>
          </a:lstStyle>
          <a:p>
            <a:pPr rtl="0"/>
            <a:r>
              <a:rPr lang="es-ES" noProof="0"/>
              <a:t>Haga clic en el icono para agregar una imagen</a:t>
            </a:r>
          </a:p>
        </p:txBody>
      </p:sp>
      <p:sp>
        <p:nvSpPr>
          <p:cNvPr id="35" name="Marcador de posición de imagen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rtlCol="0"/>
          <a:lstStyle>
            <a:lvl1pPr marL="0" indent="0" algn="ctr">
              <a:buNone/>
              <a:defRPr>
                <a:solidFill>
                  <a:schemeClr val="bg1"/>
                </a:solidFill>
              </a:defRPr>
            </a:lvl1pPr>
          </a:lstStyle>
          <a:p>
            <a:pPr rtl="0"/>
            <a:r>
              <a:rPr lang="es-ES" noProof="0"/>
              <a:t>Haga clic en el icono para agregar una imagen</a:t>
            </a:r>
          </a:p>
        </p:txBody>
      </p:sp>
      <p:sp>
        <p:nvSpPr>
          <p:cNvPr id="36" name="Marcador de posición de imagen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rtlCol="0"/>
          <a:lstStyle>
            <a:lvl1pPr marL="0" indent="0" algn="ctr">
              <a:buNone/>
              <a:defRPr>
                <a:solidFill>
                  <a:schemeClr val="bg1"/>
                </a:solidFill>
              </a:defRPr>
            </a:lvl1pPr>
          </a:lstStyle>
          <a:p>
            <a:pPr rtl="0"/>
            <a:r>
              <a:rPr lang="es-ES" noProof="0"/>
              <a:t>Haga clic en el icono para agregar una imagen</a:t>
            </a:r>
          </a:p>
        </p:txBody>
      </p:sp>
      <p:sp>
        <p:nvSpPr>
          <p:cNvPr id="38" name="Marcador de posición de imagen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rtlCol="0"/>
          <a:lstStyle>
            <a:lvl1pPr marL="0" indent="0" algn="ctr">
              <a:buNone/>
              <a:defRPr>
                <a:solidFill>
                  <a:schemeClr val="bg1"/>
                </a:solidFill>
              </a:defRPr>
            </a:lvl1pPr>
          </a:lstStyle>
          <a:p>
            <a:pPr rtl="0"/>
            <a:r>
              <a:rPr lang="es-ES" noProof="0"/>
              <a:t>Haga clic en el icono para agregar una imagen</a:t>
            </a:r>
          </a:p>
        </p:txBody>
      </p:sp>
      <p:sp>
        <p:nvSpPr>
          <p:cNvPr id="40" name="Marcador de texto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1" name="Marcador de texto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rtlCol="0"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2" name="Marcador de texto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3" name="Marcador de texto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rtlCol="0"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Solo el título">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BADB3C88-F13B-4B5F-920D-B4EFFAA592E5}"/>
              </a:ext>
            </a:extLst>
          </p:cNvPr>
          <p:cNvSpPr>
            <a:spLocks noGrp="1"/>
          </p:cNvSpPr>
          <p:nvPr>
            <p:ph type="title" hasCustomPrompt="1"/>
          </p:nvPr>
        </p:nvSpPr>
        <p:spPr>
          <a:xfrm>
            <a:off x="371475" y="260351"/>
            <a:ext cx="6168473" cy="758824"/>
          </a:xfrm>
        </p:spPr>
        <p:txBody>
          <a:bodyPr rtlCol="0"/>
          <a:lstStyle/>
          <a:p>
            <a:pPr rtl="0"/>
            <a:r>
              <a:rPr lang="es-ES" noProof="0"/>
              <a:t>Haga clic para editar el estilo de título del patrón</a:t>
            </a:r>
          </a:p>
        </p:txBody>
      </p:sp>
      <p:sp>
        <p:nvSpPr>
          <p:cNvPr id="24" name="Rectángulo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2" name="Rectángulo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Rectángulo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8" name="Rectángulo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3" name="Rectángulo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7" name="Rectángulo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Triángulo isósceles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9" name="Triángulo isósceles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4" name="Triángulo isósceles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5" name="Marcador de posición de imagen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rtlCol="0">
            <a:normAutofit/>
          </a:bodyPr>
          <a:lstStyle>
            <a:lvl1pPr marL="0" indent="0" algn="ctr">
              <a:buNone/>
              <a:defRPr sz="2000">
                <a:solidFill>
                  <a:schemeClr val="tx1"/>
                </a:solidFill>
              </a:defRPr>
            </a:lvl1pPr>
          </a:lstStyle>
          <a:p>
            <a:pPr rtl="0"/>
            <a:r>
              <a:rPr lang="es-ES" noProof="0"/>
              <a:t>Haga clic en el icono para agregar una imagen</a:t>
            </a:r>
          </a:p>
        </p:txBody>
      </p:sp>
      <p:sp>
        <p:nvSpPr>
          <p:cNvPr id="46" name="Marcador de posición de imagen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rtlCol="0">
            <a:normAutofit/>
          </a:bodyPr>
          <a:lstStyle>
            <a:lvl1pPr marL="0" indent="0" algn="ctr">
              <a:buNone/>
              <a:defRPr sz="2000">
                <a:solidFill>
                  <a:schemeClr val="tx1"/>
                </a:solidFill>
              </a:defRPr>
            </a:lvl1pPr>
          </a:lstStyle>
          <a:p>
            <a:pPr rtl="0"/>
            <a:r>
              <a:rPr lang="es-ES" noProof="0"/>
              <a:t>Haga clic en el icono para agregar una imagen</a:t>
            </a:r>
          </a:p>
        </p:txBody>
      </p:sp>
      <p:sp>
        <p:nvSpPr>
          <p:cNvPr id="47" name="Marcador de posición de imagen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rtlCol="0">
            <a:normAutofit/>
          </a:bodyPr>
          <a:lstStyle>
            <a:lvl1pPr marL="0" indent="0" algn="ctr">
              <a:buNone/>
              <a:defRPr sz="2000">
                <a:solidFill>
                  <a:schemeClr val="tx1"/>
                </a:solidFill>
              </a:defRPr>
            </a:lvl1pPr>
          </a:lstStyle>
          <a:p>
            <a:pPr rtl="0"/>
            <a:r>
              <a:rPr lang="es-ES" noProof="0"/>
              <a:t>Haga clic en el icono para agregar una imagen</a:t>
            </a:r>
          </a:p>
        </p:txBody>
      </p:sp>
      <p:sp>
        <p:nvSpPr>
          <p:cNvPr id="48" name="Marcador de posición de imagen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7" name="Marcador de texto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rtlCol="0"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18" name="Marcador de texto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rtlCol="0"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19" name="Marcador de texto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rtlCol="0"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iapositiva de título">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Rectángulo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Marcador de posición de imagen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rtlCol="0">
            <a:normAutofit/>
          </a:bodyPr>
          <a:lstStyle>
            <a:lvl1pPr marL="0" indent="0" algn="ctr">
              <a:buNone/>
              <a:defRPr sz="1800"/>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rtlCol="0" anchor="b">
            <a:normAutofit/>
          </a:bodyPr>
          <a:lstStyle>
            <a:lvl1pPr algn="l">
              <a:defRPr sz="5400">
                <a:solidFill>
                  <a:schemeClr val="bg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A951C9A4-8764-4CB3-AC26-C957C0E84BCD}"/>
              </a:ext>
            </a:extLst>
          </p:cNvPr>
          <p:cNvSpPr>
            <a:spLocks noGrp="1"/>
          </p:cNvSpPr>
          <p:nvPr>
            <p:ph type="subTitle" idx="1" hasCustomPrompt="1"/>
          </p:nvPr>
        </p:nvSpPr>
        <p:spPr>
          <a:xfrm>
            <a:off x="371476" y="4079083"/>
            <a:ext cx="4416424" cy="976311"/>
          </a:xfrm>
        </p:spPr>
        <p:txBody>
          <a:bodyPr rtlCol="0"/>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8" name="Rectángulo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s-ES" noProof="0"/>
              <a:t>Haga clic para modificar el estilo de título del patrón</a:t>
            </a:r>
          </a:p>
        </p:txBody>
      </p:sp>
      <p:sp>
        <p:nvSpPr>
          <p:cNvPr id="48" name="Marcador de posición de imagen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7" name="Marcador de número de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es-ES" noProof="0" smtClean="0"/>
              <a:t>‹Nº›</a:t>
            </a:fld>
            <a:endParaRPr lang="es-ES" noProof="0"/>
          </a:p>
        </p:txBody>
      </p:sp>
      <p:sp>
        <p:nvSpPr>
          <p:cNvPr id="20" name="Marcador de posición de imagen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rtlCol="0">
            <a:normAutofit/>
          </a:bodyPr>
          <a:lstStyle>
            <a:lvl1pPr marL="0" indent="0" algn="ctr">
              <a:buNone/>
              <a:defRPr sz="2000">
                <a:solidFill>
                  <a:schemeClr val="tx1"/>
                </a:solidFill>
              </a:defRPr>
            </a:lvl1pPr>
          </a:lstStyle>
          <a:p>
            <a:pPr rtl="0"/>
            <a:r>
              <a:rPr lang="es-ES" noProof="0"/>
              <a:t>Haga clic en el icono para agregar una imagen</a:t>
            </a:r>
          </a:p>
        </p:txBody>
      </p:sp>
      <p:sp>
        <p:nvSpPr>
          <p:cNvPr id="25" name="Marcador de posición de imagen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rtlCol="0">
            <a:normAutofit/>
          </a:bodyPr>
          <a:lstStyle>
            <a:lvl1pPr marL="0" indent="0" algn="ctr">
              <a:buNone/>
              <a:defRPr sz="2000">
                <a:solidFill>
                  <a:schemeClr val="tx1"/>
                </a:solidFill>
              </a:defRPr>
            </a:lvl1pPr>
          </a:lstStyle>
          <a:p>
            <a:pPr rtl="0"/>
            <a:r>
              <a:rPr lang="es-ES" noProof="0"/>
              <a:t>Haga clic en el icono para agregar una imagen</a:t>
            </a:r>
          </a:p>
        </p:txBody>
      </p:sp>
      <p:sp>
        <p:nvSpPr>
          <p:cNvPr id="26" name="Marcador de posición de imagen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rtlCol="0">
            <a:normAutofit/>
          </a:bodyPr>
          <a:lstStyle>
            <a:lvl1pPr marL="0" indent="0" algn="ctr">
              <a:buNone/>
              <a:defRPr sz="2000">
                <a:solidFill>
                  <a:schemeClr val="tx1"/>
                </a:solidFill>
              </a:defRPr>
            </a:lvl1pPr>
          </a:lstStyle>
          <a:p>
            <a:pPr rtl="0"/>
            <a:r>
              <a:rPr lang="es-ES" noProof="0"/>
              <a:t>Haga clic en el icono para agregar una imagen</a:t>
            </a:r>
          </a:p>
        </p:txBody>
      </p:sp>
      <p:sp>
        <p:nvSpPr>
          <p:cNvPr id="27" name="Marcador de posición de imagen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rtlCol="0">
            <a:normAutofit/>
          </a:bodyPr>
          <a:lstStyle>
            <a:lvl1pPr marL="0" indent="0" algn="ctr">
              <a:buNone/>
              <a:defRPr sz="2000">
                <a:solidFill>
                  <a:schemeClr val="tx1"/>
                </a:solidFill>
              </a:defRPr>
            </a:lvl1pPr>
          </a:lstStyle>
          <a:p>
            <a:pPr rtl="0"/>
            <a:r>
              <a:rPr lang="es-ES" noProof="0"/>
              <a:t>Haga clic en el icono para agregar una imagen</a:t>
            </a:r>
          </a:p>
        </p:txBody>
      </p:sp>
      <p:sp>
        <p:nvSpPr>
          <p:cNvPr id="32" name="Rectángulo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4" name="Rectángulo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5" name="Rectángulo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6" name="Rectángulo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8" name="Marcador de texto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0" name="Marcador de texto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1" name="Marcador de texto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2" name="Marcador de texto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cxnSp>
        <p:nvCxnSpPr>
          <p:cNvPr id="6" name="Conector recto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Conector recto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s-ES" noProof="0"/>
              <a:t>Haga clic para modificar el estilo de título del patrón</a:t>
            </a:r>
          </a:p>
        </p:txBody>
      </p:sp>
      <p:sp>
        <p:nvSpPr>
          <p:cNvPr id="48" name="Marcador de posición de imagen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7" name="Marcador de número de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es-ES" noProof="0" smtClean="0"/>
              <a:t>‹Nº›</a:t>
            </a:fld>
            <a:endParaRPr lang="es-ES" noProof="0"/>
          </a:p>
        </p:txBody>
      </p:sp>
      <p:sp>
        <p:nvSpPr>
          <p:cNvPr id="18" name="Rectángulo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nvGrpSpPr>
          <p:cNvPr id="5" name="Grupo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Conector recto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Conector recto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upo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Conector recto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Conector recto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Marcador de texto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0" name="Marcador de texto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1" name="Marcador de texto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2" name="Marcador de texto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3" name="Marcador de posición de imagen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
        <p:nvSpPr>
          <p:cNvPr id="44" name="Marcador de posición de imagen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
        <p:nvSpPr>
          <p:cNvPr id="45" name="Marcador de posición de imagen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
        <p:nvSpPr>
          <p:cNvPr id="46" name="Marcador de posición de imagen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s-ES" noProof="0"/>
              <a:t>Haga clic para modificar el estilo de título del patrón</a:t>
            </a:r>
          </a:p>
        </p:txBody>
      </p:sp>
      <p:sp>
        <p:nvSpPr>
          <p:cNvPr id="17" name="Marcador de número de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es-ES" noProof="0" smtClean="0"/>
              <a:t>‹Nº›</a:t>
            </a:fld>
            <a:endParaRPr lang="es-ES" noProof="0"/>
          </a:p>
        </p:txBody>
      </p:sp>
      <p:cxnSp>
        <p:nvCxnSpPr>
          <p:cNvPr id="24" name="Conector recto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ángulo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Rectángulo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6" name="Rectángulo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7" name="Rectángulo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3" name="Marcador de posición de imagen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
        <p:nvSpPr>
          <p:cNvPr id="32" name="Rectángulo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4" name="Rectángulo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9" name="Marcador de texto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35" name="Marcador de texto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36" name="Rectángulo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7" name="Rectángulo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9" name="Marcador de texto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50" name="Marcador de texto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51" name="Marcador de posición de imagen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
        <p:nvSpPr>
          <p:cNvPr id="52" name="Marcador de posición de imagen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
        <p:nvSpPr>
          <p:cNvPr id="53" name="Marcador de posición de imagen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Solo el título">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Rectángulo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2" name="Rectángulo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5" name="Rectángulo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s-ES" noProof="0"/>
              <a:t>Haga clic para modificar el estilo de título del patrón</a:t>
            </a:r>
          </a:p>
        </p:txBody>
      </p:sp>
      <p:sp>
        <p:nvSpPr>
          <p:cNvPr id="17" name="Marcador de número de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es-ES" noProof="0" smtClean="0"/>
              <a:t>‹Nº›</a:t>
            </a:fld>
            <a:endParaRPr lang="es-ES" noProof="0"/>
          </a:p>
        </p:txBody>
      </p:sp>
      <p:cxnSp>
        <p:nvCxnSpPr>
          <p:cNvPr id="24" name="Conector recto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Marcador de posición de imagen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
        <p:nvSpPr>
          <p:cNvPr id="28" name="Marcador de posición de imagen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
        <p:nvSpPr>
          <p:cNvPr id="29" name="Marcador de posición de imagen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
        <p:nvSpPr>
          <p:cNvPr id="30" name="Marcador de posición de imagen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
        <p:nvSpPr>
          <p:cNvPr id="31" name="Marcador de texto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rtlCol="0"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33" name="Marcador de texto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rtlCol="0"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37" name="Marcador de texto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rtlCol="0"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38" name="Marcador de texto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rtlCol="0"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0" name="Marcador de texto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rtlCol="0"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1" name="Marcador de texto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rtlCol="0"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2" name="Marcador de texto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rtlCol="0"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4" name="Marcador de texto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rtlCol="0"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Solo el título">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6" name="Rectángulo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7" name="Rectángulo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2" name="Rectángulo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BADB3C88-F13B-4B5F-920D-B4EFFAA592E5}"/>
              </a:ext>
            </a:extLst>
          </p:cNvPr>
          <p:cNvSpPr>
            <a:spLocks noGrp="1"/>
          </p:cNvSpPr>
          <p:nvPr>
            <p:ph type="title" hasCustomPrompt="1"/>
          </p:nvPr>
        </p:nvSpPr>
        <p:spPr>
          <a:xfrm>
            <a:off x="371475" y="260351"/>
            <a:ext cx="11520488" cy="758824"/>
          </a:xfrm>
        </p:spPr>
        <p:txBody>
          <a:bodyPr rtlCol="0"/>
          <a:lstStyle/>
          <a:p>
            <a:pPr rtl="0"/>
            <a:r>
              <a:rPr lang="es-ES" noProof="0"/>
              <a:t>Haga clic para editar el estilo de título del patrón</a:t>
            </a:r>
          </a:p>
        </p:txBody>
      </p:sp>
      <p:sp>
        <p:nvSpPr>
          <p:cNvPr id="17" name="Marcador de número de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es-ES" noProof="0" smtClean="0"/>
              <a:t>‹Nº›</a:t>
            </a:fld>
            <a:endParaRPr lang="es-ES" noProof="0"/>
          </a:p>
        </p:txBody>
      </p:sp>
      <p:cxnSp>
        <p:nvCxnSpPr>
          <p:cNvPr id="24" name="Conector recto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Marcador de posición de imagen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rtlCol="0">
            <a:normAutofit/>
          </a:bodyPr>
          <a:lstStyle>
            <a:lvl1pPr marL="0" indent="0" algn="ctr">
              <a:buNone/>
              <a:defRPr sz="1600">
                <a:solidFill>
                  <a:schemeClr val="tx1"/>
                </a:solidFill>
              </a:defRPr>
            </a:lvl1pPr>
          </a:lstStyle>
          <a:p>
            <a:pPr rtl="0"/>
            <a:r>
              <a:rPr lang="es-ES" noProof="0"/>
              <a:t>Haga clic en el icono para agregar una imagen</a:t>
            </a:r>
          </a:p>
        </p:txBody>
      </p:sp>
      <p:sp>
        <p:nvSpPr>
          <p:cNvPr id="28" name="Marcador de posición de imagen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rtlCol="0">
            <a:normAutofit/>
          </a:bodyPr>
          <a:lstStyle>
            <a:lvl1pPr marL="0" indent="0" algn="ctr">
              <a:buNone/>
              <a:defRPr sz="1600">
                <a:solidFill>
                  <a:schemeClr val="tx1"/>
                </a:solidFill>
              </a:defRPr>
            </a:lvl1pPr>
          </a:lstStyle>
          <a:p>
            <a:pPr rtl="0"/>
            <a:r>
              <a:rPr lang="es-ES" noProof="0"/>
              <a:t>Haga clic en el icono para agregar una imagen</a:t>
            </a:r>
          </a:p>
        </p:txBody>
      </p:sp>
      <p:sp>
        <p:nvSpPr>
          <p:cNvPr id="29" name="Marcador de posición de imagen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rtlCol="0">
            <a:normAutofit/>
          </a:bodyPr>
          <a:lstStyle>
            <a:lvl1pPr marL="0" indent="0" algn="ctr">
              <a:buNone/>
              <a:defRPr sz="1600">
                <a:solidFill>
                  <a:schemeClr val="tx1"/>
                </a:solidFill>
              </a:defRPr>
            </a:lvl1pPr>
          </a:lstStyle>
          <a:p>
            <a:pPr rtl="0"/>
            <a:r>
              <a:rPr lang="es-ES" noProof="0"/>
              <a:t>Haga clic en el icono para agregar una imagen</a:t>
            </a:r>
          </a:p>
        </p:txBody>
      </p:sp>
      <p:sp>
        <p:nvSpPr>
          <p:cNvPr id="30" name="Marcador de posición de imagen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rtlCol="0">
            <a:normAutofit/>
          </a:bodyPr>
          <a:lstStyle>
            <a:lvl1pPr marL="0" indent="0" algn="ctr">
              <a:buNone/>
              <a:defRPr sz="1600">
                <a:solidFill>
                  <a:schemeClr val="tx1"/>
                </a:solidFill>
              </a:defRPr>
            </a:lvl1pPr>
          </a:lstStyle>
          <a:p>
            <a:pPr rtl="0"/>
            <a:r>
              <a:rPr lang="es-ES" noProof="0"/>
              <a:t>Haga clic en el icono para agregar una imagen</a:t>
            </a:r>
          </a:p>
        </p:txBody>
      </p:sp>
      <p:sp>
        <p:nvSpPr>
          <p:cNvPr id="31" name="Marcador de texto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rtlCol="0"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33" name="Marcador de texto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rtlCol="0"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37" name="Marcador de texto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rtlCol="0"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38" name="Marcador de texto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rtlCol="0"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0" name="Marcador de texto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rtlCol="0"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1" name="Marcador de texto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rtlCol="0"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2" name="Marcador de texto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rtlCol="0"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4" name="Marcador de texto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rtlCol="0"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s-ES" noProof="0"/>
              <a:t>Haga clic para modificar el estilo de título del patrón</a:t>
            </a:r>
          </a:p>
        </p:txBody>
      </p:sp>
      <p:sp>
        <p:nvSpPr>
          <p:cNvPr id="17" name="Marcador de número de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es-ES" noProof="0" smtClean="0"/>
              <a:t>‹Nº›</a:t>
            </a:fld>
            <a:endParaRPr lang="es-ES" noProof="0"/>
          </a:p>
        </p:txBody>
      </p:sp>
      <p:cxnSp>
        <p:nvCxnSpPr>
          <p:cNvPr id="24" name="Conector recto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gráfico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rtlCol="0">
            <a:normAutofit/>
          </a:bodyPr>
          <a:lstStyle>
            <a:lvl1pPr marL="0" indent="0" algn="ctr">
              <a:buNone/>
              <a:defRPr sz="2000"/>
            </a:lvl1pPr>
          </a:lstStyle>
          <a:p>
            <a:pPr rtl="0"/>
            <a:r>
              <a:rPr lang="es-ES" noProof="0"/>
              <a:t>Haga clic en el icono para agregar un gráfico</a:t>
            </a:r>
          </a:p>
        </p:txBody>
      </p:sp>
      <p:sp>
        <p:nvSpPr>
          <p:cNvPr id="25" name="Rectángulo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6" name="Marcador de texto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s-ES" noProof="0"/>
              <a:t>Haga clic para modificar el estilo de título del patrón</a:t>
            </a:r>
          </a:p>
        </p:txBody>
      </p:sp>
      <p:sp>
        <p:nvSpPr>
          <p:cNvPr id="17" name="Marcador de número de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es-ES" noProof="0" smtClean="0"/>
              <a:t>‹Nº›</a:t>
            </a:fld>
            <a:endParaRPr lang="es-ES" noProof="0"/>
          </a:p>
        </p:txBody>
      </p:sp>
      <p:cxnSp>
        <p:nvCxnSpPr>
          <p:cNvPr id="24" name="Conector recto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gráfico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rtlCol="0">
            <a:normAutofit/>
          </a:bodyPr>
          <a:lstStyle>
            <a:lvl1pPr marL="0" indent="0" algn="ctr">
              <a:buNone/>
              <a:defRPr sz="2000"/>
            </a:lvl1pPr>
          </a:lstStyle>
          <a:p>
            <a:pPr rtl="0"/>
            <a:r>
              <a:rPr lang="es-ES" noProof="0"/>
              <a:t>Haga clic en el icono para agregar un gráfico</a:t>
            </a:r>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s-ES" noProof="0"/>
              <a:t>Haga clic para modificar el estilo de título del patrón</a:t>
            </a:r>
          </a:p>
        </p:txBody>
      </p:sp>
      <p:sp>
        <p:nvSpPr>
          <p:cNvPr id="17" name="Marcador de número de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es-ES" noProof="0" smtClean="0"/>
              <a:t>‹Nº›</a:t>
            </a:fld>
            <a:endParaRPr lang="es-ES" noProof="0"/>
          </a:p>
        </p:txBody>
      </p:sp>
      <p:cxnSp>
        <p:nvCxnSpPr>
          <p:cNvPr id="24" name="Conector recto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gráfico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rtlCol="0">
            <a:normAutofit/>
          </a:bodyPr>
          <a:lstStyle>
            <a:lvl1pPr marL="0" indent="0" algn="ctr">
              <a:buNone/>
              <a:defRPr sz="2000"/>
            </a:lvl1pPr>
          </a:lstStyle>
          <a:p>
            <a:pPr rtl="0"/>
            <a:r>
              <a:rPr lang="es-ES" noProof="0"/>
              <a:t>Haga clic en el icono para agregar un gráfico</a:t>
            </a:r>
          </a:p>
        </p:txBody>
      </p:sp>
      <p:sp>
        <p:nvSpPr>
          <p:cNvPr id="5" name="Marcador de posición de imagen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rtlCol="0">
            <a:normAutofit/>
          </a:bodyPr>
          <a:lstStyle>
            <a:lvl1pPr marL="0" indent="0" algn="ctr">
              <a:buNone/>
              <a:defRPr sz="2000"/>
            </a:lvl1pPr>
          </a:lstStyle>
          <a:p>
            <a:pPr rtl="0"/>
            <a:r>
              <a:rPr lang="es-ES" noProof="0"/>
              <a:t>Haga clic en el icono para agregar una imagen</a:t>
            </a:r>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s-ES" noProof="0"/>
              <a:t>Haga clic para modificar el estilo de título del patrón</a:t>
            </a:r>
          </a:p>
        </p:txBody>
      </p:sp>
      <p:sp>
        <p:nvSpPr>
          <p:cNvPr id="17" name="Marcador de número de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es-ES" noProof="0" smtClean="0"/>
              <a:t>‹Nº›</a:t>
            </a:fld>
            <a:endParaRPr lang="es-ES" noProof="0"/>
          </a:p>
        </p:txBody>
      </p:sp>
      <p:cxnSp>
        <p:nvCxnSpPr>
          <p:cNvPr id="24" name="Conector recto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gráfico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rtlCol="0">
            <a:normAutofit/>
          </a:bodyPr>
          <a:lstStyle>
            <a:lvl1pPr marL="0" indent="0" algn="ctr">
              <a:buNone/>
              <a:defRPr sz="2000"/>
            </a:lvl1pPr>
          </a:lstStyle>
          <a:p>
            <a:pPr rtl="0"/>
            <a:r>
              <a:rPr lang="es-ES" noProof="0"/>
              <a:t>Haga clic en el icono para agregar un gráfico</a:t>
            </a:r>
          </a:p>
        </p:txBody>
      </p:sp>
      <p:sp>
        <p:nvSpPr>
          <p:cNvPr id="7" name="Marcador de gráfico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rtlCol="0">
            <a:normAutofit/>
          </a:bodyPr>
          <a:lstStyle>
            <a:lvl1pPr marL="0" indent="0" algn="ctr">
              <a:buNone/>
              <a:defRPr sz="2000"/>
            </a:lvl1pPr>
          </a:lstStyle>
          <a:p>
            <a:pPr rtl="0"/>
            <a:r>
              <a:rPr lang="es-ES" noProof="0"/>
              <a:t>Haga clic en el icono para agregar un gráfico</a:t>
            </a:r>
          </a:p>
        </p:txBody>
      </p:sp>
      <p:cxnSp>
        <p:nvCxnSpPr>
          <p:cNvPr id="6" name="Conector recto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s-ES" noProof="0"/>
              <a:t>Haga clic para modificar el estilo de título del patrón</a:t>
            </a:r>
          </a:p>
        </p:txBody>
      </p:sp>
      <p:sp>
        <p:nvSpPr>
          <p:cNvPr id="17" name="Marcador de número de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es-ES" noProof="0" smtClean="0"/>
              <a:t>‹Nº›</a:t>
            </a:fld>
            <a:endParaRPr lang="es-ES" noProof="0"/>
          </a:p>
        </p:txBody>
      </p:sp>
      <p:cxnSp>
        <p:nvCxnSpPr>
          <p:cNvPr id="24" name="Conector recto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gráfico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rtlCol="0">
            <a:normAutofit/>
          </a:bodyPr>
          <a:lstStyle>
            <a:lvl1pPr marL="0" indent="0" algn="ctr">
              <a:buNone/>
              <a:defRPr sz="2000"/>
            </a:lvl1pPr>
          </a:lstStyle>
          <a:p>
            <a:pPr rtl="0"/>
            <a:r>
              <a:rPr lang="es-ES" noProof="0"/>
              <a:t>Haga clic en el icono para agregar un gráfico</a:t>
            </a:r>
          </a:p>
        </p:txBody>
      </p:sp>
      <p:sp>
        <p:nvSpPr>
          <p:cNvPr id="9" name="Marcador de gráfico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rtlCol="0">
            <a:normAutofit/>
          </a:bodyPr>
          <a:lstStyle>
            <a:lvl1pPr marL="0" indent="0" algn="ctr">
              <a:buNone/>
              <a:defRPr sz="2000"/>
            </a:lvl1pPr>
          </a:lstStyle>
          <a:p>
            <a:pPr rtl="0"/>
            <a:r>
              <a:rPr lang="es-ES" noProof="0"/>
              <a:t>Haga clic en el icono para agregar un gráfico</a:t>
            </a:r>
          </a:p>
        </p:txBody>
      </p:sp>
      <p:sp>
        <p:nvSpPr>
          <p:cNvPr id="10" name="Marcador de gráfico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rtlCol="0">
            <a:normAutofit/>
          </a:bodyPr>
          <a:lstStyle>
            <a:lvl1pPr marL="0" indent="0" algn="ctr">
              <a:buNone/>
              <a:defRPr sz="2000"/>
            </a:lvl1pPr>
          </a:lstStyle>
          <a:p>
            <a:pPr rtl="0"/>
            <a:r>
              <a:rPr lang="es-ES" noProof="0"/>
              <a:t>Haga clic en el icono para agregar un gráfico</a:t>
            </a:r>
          </a:p>
        </p:txBody>
      </p:sp>
      <p:sp>
        <p:nvSpPr>
          <p:cNvPr id="11" name="Marcador de gráfico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rtlCol="0">
            <a:normAutofit/>
          </a:bodyPr>
          <a:lstStyle>
            <a:lvl1pPr marL="0" indent="0" algn="ctr">
              <a:buNone/>
              <a:defRPr sz="2000"/>
            </a:lvl1pPr>
          </a:lstStyle>
          <a:p>
            <a:pPr rtl="0"/>
            <a:r>
              <a:rPr lang="es-ES" noProof="0"/>
              <a:t>Haga clic en el icono para agregar un gráfico</a:t>
            </a:r>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Diapositiva de título">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5" name="Rectángulo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6" name="Rectángulo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Marcador de posición de imagen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rtlCol="0">
            <a:normAutofit/>
          </a:bodyPr>
          <a:lstStyle>
            <a:lvl1pPr marL="0" indent="0" algn="ctr">
              <a:buNone/>
              <a:defRPr sz="1800"/>
            </a:lvl1pPr>
          </a:lstStyle>
          <a:p>
            <a:pPr rtl="0"/>
            <a:r>
              <a:rPr lang="es-ES" noProof="0"/>
              <a:t>Haga clic en el icono para agregar una imagen</a:t>
            </a:r>
          </a:p>
        </p:txBody>
      </p:sp>
      <p:sp>
        <p:nvSpPr>
          <p:cNvPr id="14" name="Rectángulo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rtlCol="0" anchor="ctr">
            <a:normAutofit/>
          </a:bodyPr>
          <a:lstStyle>
            <a:lvl1pPr algn="ctr">
              <a:defRPr sz="5400">
                <a:solidFill>
                  <a:schemeClr val="accent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A951C9A4-8764-4CB3-AC26-C957C0E84BCD}"/>
              </a:ext>
            </a:extLst>
          </p:cNvPr>
          <p:cNvSpPr>
            <a:spLocks noGrp="1"/>
          </p:cNvSpPr>
          <p:nvPr userDrawn="1">
            <p:ph type="subTitle" idx="1" hasCustomPrompt="1"/>
          </p:nvPr>
        </p:nvSpPr>
        <p:spPr>
          <a:xfrm>
            <a:off x="1510507" y="5130801"/>
            <a:ext cx="9242424" cy="533400"/>
          </a:xfrm>
        </p:spPr>
        <p:txBody>
          <a:bodyPr rtlCol="0"/>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Diapositiva de título">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Marcador de posición de imagen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rtlCol="0">
            <a:normAutofit/>
          </a:bodyPr>
          <a:lstStyle>
            <a:lvl1pPr marL="0" indent="0" algn="ctr">
              <a:buNone/>
              <a:defRPr sz="1800"/>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rtlCol="0" anchor="ctr">
            <a:normAutofit/>
          </a:bodyPr>
          <a:lstStyle>
            <a:lvl1pPr algn="ctr">
              <a:defRPr sz="11500">
                <a:solidFill>
                  <a:schemeClr val="tx1"/>
                </a:solidFill>
              </a:defRPr>
            </a:lvl1pPr>
          </a:lstStyle>
          <a:p>
            <a:pPr rtl="0"/>
            <a:r>
              <a:rPr lang="es-ES" noProof="0"/>
              <a:t>Gracias</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7" name="Marcador de número de diapositiva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posición de texto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7" name="Marcador de posición de número de diapositiva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4FD2F3-3119-48E2-B464-A93E23C5A607}"/>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FCE87C6E-3441-429B-A81D-87F8344C068B}"/>
              </a:ext>
            </a:extLst>
          </p:cNvPr>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número de diapositiva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ítulo y contenido">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Rectángulo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ln>
                <a:noFill/>
              </a:ln>
            </a:endParaRPr>
          </a:p>
        </p:txBody>
      </p:sp>
      <p:sp>
        <p:nvSpPr>
          <p:cNvPr id="2" name="Título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rtlCol="0">
            <a:normAutofit/>
          </a:bodyPr>
          <a:lstStyle>
            <a:lvl1pPr algn="ctr">
              <a:defRPr sz="44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número de diapositiva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7" name="Marcador de posición de imagen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ítulo y contenid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rtlCol="0" anchor="b">
            <a:noAutofit/>
          </a:bodyPr>
          <a:lstStyle>
            <a:lvl1pPr>
              <a:defRPr sz="54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número de diapositiva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5" name="Marcador de posición de imagen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rtl="0">
              <a:buNone/>
            </a:pPr>
            <a:r>
              <a:rPr lang="es-ES" noProof="0"/>
              <a:t>Agregue la imagen aquí</a:t>
            </a:r>
          </a:p>
        </p:txBody>
      </p:sp>
      <p:sp>
        <p:nvSpPr>
          <p:cNvPr id="7" name="Marcador de posición de imagen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rtl="0">
              <a:buNone/>
            </a:pPr>
            <a:r>
              <a:rPr lang="es-ES" noProof="0"/>
              <a:t>Agregue la imagen aquí</a:t>
            </a:r>
          </a:p>
        </p:txBody>
      </p:sp>
      <p:sp>
        <p:nvSpPr>
          <p:cNvPr id="9" name="Rectángulo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Rectángulo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Rectángulo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Rectángulo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ítulo y contenid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rtlCol="0" anchor="b">
            <a:noAutofit/>
          </a:bodyPr>
          <a:lstStyle>
            <a:lvl1pPr>
              <a:defRPr sz="54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número de diapositiva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13" name="Marcador de posición de imagen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4" name="Marcador de posición de imagen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5" name="Rectángulo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Rectángulo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Rectángulo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posición de texto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Rectángulo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6" name="Marcador de número de diapositiva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pPr rtl="0"/>
            <a:fld id="{03DC2DEF-D2FE-4B45-ABA4-9F153FD1C98A}" type="slidenum">
              <a:rPr lang="es-ES" noProof="0" smtClean="0"/>
              <a:pPr rtl="0"/>
              <a:t>‹Nº›</a:t>
            </a:fld>
            <a:endParaRPr lang="es-ES" noProof="0"/>
          </a:p>
        </p:txBody>
      </p:sp>
      <p:sp>
        <p:nvSpPr>
          <p:cNvPr id="8" name="Rectángulo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5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32.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8.xml"/><Relationship Id="rId1" Type="http://schemas.openxmlformats.org/officeDocument/2006/relationships/slideLayout" Target="../slideLayouts/slideLayout31.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34.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posición de imagen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3" cstate="email">
            <a:extLst>
              <a:ext uri="{28A0092B-C50C-407E-A947-70E740481C1C}">
                <a14:useLocalDpi xmlns:a14="http://schemas.microsoft.com/office/drawing/2010/main"/>
              </a:ext>
            </a:extLst>
          </a:blip>
          <a:srcRect/>
          <a:stretch>
            <a:fillRect/>
          </a:stretch>
        </p:blipFill>
        <p:spPr/>
      </p:pic>
      <p:sp>
        <p:nvSpPr>
          <p:cNvPr id="3" name="Título 2">
            <a:extLst>
              <a:ext uri="{FF2B5EF4-FFF2-40B4-BE49-F238E27FC236}">
                <a16:creationId xmlns:a16="http://schemas.microsoft.com/office/drawing/2014/main" id="{3D71C9CD-CAE8-4AC8-936D-333769D479E5}"/>
              </a:ext>
            </a:extLst>
          </p:cNvPr>
          <p:cNvSpPr>
            <a:spLocks noGrp="1"/>
          </p:cNvSpPr>
          <p:nvPr>
            <p:ph type="ctrTitle"/>
          </p:nvPr>
        </p:nvSpPr>
        <p:spPr>
          <a:xfrm>
            <a:off x="6905625" y="1017589"/>
            <a:ext cx="4986338" cy="3262311"/>
          </a:xfrm>
        </p:spPr>
        <p:txBody>
          <a:bodyPr rtlCol="0" anchor="t"/>
          <a:lstStyle/>
          <a:p>
            <a:pPr rtl="0"/>
            <a:r>
              <a:rPr lang="es-ES" dirty="0"/>
              <a:t>Cancelaciones de las reservas hoteleras</a:t>
            </a:r>
          </a:p>
        </p:txBody>
      </p:sp>
      <p:sp>
        <p:nvSpPr>
          <p:cNvPr id="5" name="Subtítulo 4">
            <a:extLst>
              <a:ext uri="{FF2B5EF4-FFF2-40B4-BE49-F238E27FC236}">
                <a16:creationId xmlns:a16="http://schemas.microsoft.com/office/drawing/2014/main" id="{3A21A997-DB1B-9751-4AB3-79481524A188}"/>
              </a:ext>
            </a:extLst>
          </p:cNvPr>
          <p:cNvSpPr>
            <a:spLocks noGrp="1"/>
          </p:cNvSpPr>
          <p:nvPr>
            <p:ph type="subTitle" idx="1"/>
          </p:nvPr>
        </p:nvSpPr>
        <p:spPr>
          <a:xfrm>
            <a:off x="6905625" y="3917950"/>
            <a:ext cx="4986338" cy="723899"/>
          </a:xfrm>
        </p:spPr>
        <p:txBody>
          <a:bodyPr>
            <a:normAutofit/>
          </a:bodyPr>
          <a:lstStyle/>
          <a:p>
            <a:r>
              <a:rPr lang="es-AR" sz="3600" b="1" dirty="0"/>
              <a:t>Data Science</a:t>
            </a:r>
          </a:p>
        </p:txBody>
      </p:sp>
      <p:sp>
        <p:nvSpPr>
          <p:cNvPr id="7" name="Subtítulo 4">
            <a:extLst>
              <a:ext uri="{FF2B5EF4-FFF2-40B4-BE49-F238E27FC236}">
                <a16:creationId xmlns:a16="http://schemas.microsoft.com/office/drawing/2014/main" id="{EBACC7A5-9447-25F2-BD29-3323744D243D}"/>
              </a:ext>
            </a:extLst>
          </p:cNvPr>
          <p:cNvSpPr txBox="1">
            <a:spLocks/>
          </p:cNvSpPr>
          <p:nvPr/>
        </p:nvSpPr>
        <p:spPr>
          <a:xfrm>
            <a:off x="6905625" y="6107111"/>
            <a:ext cx="4986338" cy="5334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AR" dirty="0"/>
              <a:t>Perez, Daniel Alberto</a:t>
            </a:r>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2BC7CEB-5DE3-D245-9B58-4890C05407FB}"/>
              </a:ext>
            </a:extLst>
          </p:cNvPr>
          <p:cNvSpPr>
            <a:spLocks noGrp="1"/>
          </p:cNvSpPr>
          <p:nvPr>
            <p:ph type="ctrTitle"/>
          </p:nvPr>
        </p:nvSpPr>
        <p:spPr/>
        <p:txBody>
          <a:bodyPr/>
          <a:lstStyle/>
          <a:p>
            <a:r>
              <a:rPr lang="es-AR" dirty="0"/>
              <a:t>Análisis Exploratorio de datos</a:t>
            </a:r>
          </a:p>
        </p:txBody>
      </p:sp>
      <p:sp>
        <p:nvSpPr>
          <p:cNvPr id="4" name="Marcador de número de diapositiva 3">
            <a:extLst>
              <a:ext uri="{FF2B5EF4-FFF2-40B4-BE49-F238E27FC236}">
                <a16:creationId xmlns:a16="http://schemas.microsoft.com/office/drawing/2014/main" id="{5F9924DB-D81D-A95C-7F54-13FDBFB50597}"/>
              </a:ext>
            </a:extLst>
          </p:cNvPr>
          <p:cNvSpPr>
            <a:spLocks noGrp="1"/>
          </p:cNvSpPr>
          <p:nvPr>
            <p:ph type="sldNum" sz="quarter" idx="4294967295"/>
          </p:nvPr>
        </p:nvSpPr>
        <p:spPr>
          <a:xfrm>
            <a:off x="11818938" y="6581775"/>
            <a:ext cx="373062" cy="206375"/>
          </a:xfrm>
        </p:spPr>
        <p:txBody>
          <a:bodyPr/>
          <a:lstStyle/>
          <a:p>
            <a:pPr rtl="0"/>
            <a:fld id="{03DC2DEF-D2FE-4B45-ABA4-9F153FD1C98A}" type="slidenum">
              <a:rPr lang="es-ES" noProof="0" smtClean="0"/>
              <a:t>10</a:t>
            </a:fld>
            <a:endParaRPr lang="es-ES" noProof="0" dirty="0"/>
          </a:p>
        </p:txBody>
      </p:sp>
      <p:pic>
        <p:nvPicPr>
          <p:cNvPr id="3078" name="Picture 6">
            <a:extLst>
              <a:ext uri="{FF2B5EF4-FFF2-40B4-BE49-F238E27FC236}">
                <a16:creationId xmlns:a16="http://schemas.microsoft.com/office/drawing/2014/main" id="{EAA18E0E-0F4D-D147-2C16-745EBE2AFEA3}"/>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22610" b="2261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767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5">
            <a:extLst>
              <a:ext uri="{FF2B5EF4-FFF2-40B4-BE49-F238E27FC236}">
                <a16:creationId xmlns:a16="http://schemas.microsoft.com/office/drawing/2014/main" id="{2C00B059-8249-401E-BECD-DC838B36F9FB}"/>
              </a:ext>
            </a:extLst>
          </p:cNvPr>
          <p:cNvSpPr>
            <a:spLocks noGrp="1"/>
          </p:cNvSpPr>
          <p:nvPr>
            <p:ph type="title"/>
          </p:nvPr>
        </p:nvSpPr>
        <p:spPr>
          <a:xfrm>
            <a:off x="403689" y="421201"/>
            <a:ext cx="5110846" cy="566224"/>
          </a:xfrm>
        </p:spPr>
        <p:txBody>
          <a:bodyPr rtlCol="0" anchor="b">
            <a:normAutofit/>
          </a:bodyPr>
          <a:lstStyle/>
          <a:p>
            <a:pPr rtl="0"/>
            <a:r>
              <a:rPr lang="es-ES" dirty="0"/>
              <a:t>Tiempo de espera de arribo</a:t>
            </a:r>
          </a:p>
        </p:txBody>
      </p:sp>
      <p:sp>
        <p:nvSpPr>
          <p:cNvPr id="18" name="Marcador de texto 17">
            <a:extLst>
              <a:ext uri="{FF2B5EF4-FFF2-40B4-BE49-F238E27FC236}">
                <a16:creationId xmlns:a16="http://schemas.microsoft.com/office/drawing/2014/main" id="{ED42596E-DB09-43F7-A053-18CEB2DDE639}"/>
              </a:ext>
            </a:extLst>
          </p:cNvPr>
          <p:cNvSpPr>
            <a:spLocks noGrp="1"/>
          </p:cNvSpPr>
          <p:nvPr>
            <p:ph type="body" sz="half" idx="2"/>
          </p:nvPr>
        </p:nvSpPr>
        <p:spPr>
          <a:xfrm>
            <a:off x="667556" y="1694258"/>
            <a:ext cx="4583112" cy="3055542"/>
          </a:xfrm>
        </p:spPr>
        <p:txBody>
          <a:bodyPr rtlCol="0">
            <a:normAutofit/>
          </a:bodyPr>
          <a:lstStyle/>
          <a:p>
            <a:pPr rtl="0"/>
            <a:r>
              <a:rPr lang="es-ES" sz="1800" dirty="0"/>
              <a:t>Visualizando el grafico a nuestra derecha, podemos determinar que, cuando las reservas de hotel se hacen con muchos días de anticipación, se tiene una mayor tendencia a ser cancelada, llegando incluso a visualizar "outliers" con valores mayores a 400 días.</a:t>
            </a:r>
          </a:p>
          <a:p>
            <a:pPr rtl="0"/>
            <a:endParaRPr lang="es-ES" sz="1800" dirty="0"/>
          </a:p>
          <a:p>
            <a:pPr rtl="0"/>
            <a:r>
              <a:rPr lang="es-ES" sz="1800" dirty="0"/>
              <a:t>Sin embargo, hay reservas con tiempos de espera menores a esa cantidad que no fueron canceladas.</a:t>
            </a:r>
          </a:p>
        </p:txBody>
      </p:sp>
      <p:sp>
        <p:nvSpPr>
          <p:cNvPr id="3" name="Marcador de número de diapositiva 2">
            <a:extLst>
              <a:ext uri="{FF2B5EF4-FFF2-40B4-BE49-F238E27FC236}">
                <a16:creationId xmlns:a16="http://schemas.microsoft.com/office/drawing/2014/main" id="{581E71C2-3FC1-41C1-8255-33A1AC802247}"/>
              </a:ext>
            </a:extLst>
          </p:cNvPr>
          <p:cNvSpPr>
            <a:spLocks noGrp="1"/>
          </p:cNvSpPr>
          <p:nvPr>
            <p:ph type="sldNum" sz="quarter" idx="12"/>
          </p:nvPr>
        </p:nvSpPr>
        <p:spPr>
          <a:xfrm>
            <a:off x="11518900" y="6581978"/>
            <a:ext cx="373062" cy="206104"/>
          </a:xfrm>
        </p:spPr>
        <p:txBody>
          <a:bodyPr rtlCol="0" anchor="ctr">
            <a:normAutofit/>
          </a:bodyPr>
          <a:lstStyle/>
          <a:p>
            <a:pPr rtl="0">
              <a:lnSpc>
                <a:spcPct val="90000"/>
              </a:lnSpc>
              <a:spcAft>
                <a:spcPts val="600"/>
              </a:spcAft>
            </a:pPr>
            <a:fld id="{03DC2DEF-D2FE-4B45-ABA4-9F153FD1C98A}" type="slidenum">
              <a:rPr lang="es-ES" sz="800" smtClean="0"/>
              <a:pPr rtl="0">
                <a:lnSpc>
                  <a:spcPct val="90000"/>
                </a:lnSpc>
                <a:spcAft>
                  <a:spcPts val="600"/>
                </a:spcAft>
              </a:pPr>
              <a:t>11</a:t>
            </a:fld>
            <a:endParaRPr lang="es-ES" sz="800" dirty="0"/>
          </a:p>
        </p:txBody>
      </p:sp>
      <p:pic>
        <p:nvPicPr>
          <p:cNvPr id="10" name="Imagen 9">
            <a:extLst>
              <a:ext uri="{FF2B5EF4-FFF2-40B4-BE49-F238E27FC236}">
                <a16:creationId xmlns:a16="http://schemas.microsoft.com/office/drawing/2014/main" id="{5E05276A-5B97-2EF2-68BF-194D323C9CA4}"/>
              </a:ext>
            </a:extLst>
          </p:cNvPr>
          <p:cNvPicPr>
            <a:picLocks noChangeAspect="1"/>
          </p:cNvPicPr>
          <p:nvPr/>
        </p:nvPicPr>
        <p:blipFill>
          <a:blip r:embed="rId3"/>
          <a:stretch>
            <a:fillRect/>
          </a:stretch>
        </p:blipFill>
        <p:spPr>
          <a:xfrm>
            <a:off x="6096000" y="1262459"/>
            <a:ext cx="5795962" cy="4606530"/>
          </a:xfrm>
          <a:prstGeom prst="rect">
            <a:avLst/>
          </a:prstGeom>
        </p:spPr>
      </p:pic>
    </p:spTree>
    <p:extLst>
      <p:ext uri="{BB962C8B-B14F-4D97-AF65-F5344CB8AC3E}">
        <p14:creationId xmlns:p14="http://schemas.microsoft.com/office/powerpoint/2010/main" val="2900026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581E71C2-3FC1-41C1-8255-33A1AC802247}"/>
              </a:ext>
            </a:extLst>
          </p:cNvPr>
          <p:cNvSpPr>
            <a:spLocks noGrp="1"/>
          </p:cNvSpPr>
          <p:nvPr>
            <p:ph type="sldNum" sz="quarter" idx="12"/>
          </p:nvPr>
        </p:nvSpPr>
        <p:spPr>
          <a:xfrm>
            <a:off x="11518900" y="6581978"/>
            <a:ext cx="373062" cy="206104"/>
          </a:xfrm>
        </p:spPr>
        <p:txBody>
          <a:bodyPr vert="horz" lIns="91440" tIns="45720" rIns="91440" bIns="45720" rtlCol="0" anchor="ctr">
            <a:normAutofit/>
          </a:bodyPr>
          <a:lstStyle/>
          <a:p>
            <a:pPr>
              <a:lnSpc>
                <a:spcPct val="90000"/>
              </a:lnSpc>
              <a:spcAft>
                <a:spcPts val="600"/>
              </a:spcAft>
            </a:pPr>
            <a:fld id="{03DC2DEF-D2FE-4B45-ABA4-9F153FD1C98A}" type="slidenum">
              <a:rPr lang="es-ES" sz="800" smtClean="0"/>
              <a:pPr>
                <a:lnSpc>
                  <a:spcPct val="90000"/>
                </a:lnSpc>
                <a:spcAft>
                  <a:spcPts val="600"/>
                </a:spcAft>
              </a:pPr>
              <a:t>12</a:t>
            </a:fld>
            <a:endParaRPr lang="es-ES" sz="800" dirty="0"/>
          </a:p>
        </p:txBody>
      </p:sp>
      <p:sp>
        <p:nvSpPr>
          <p:cNvPr id="21" name="Text Placeholder 5">
            <a:extLst>
              <a:ext uri="{FF2B5EF4-FFF2-40B4-BE49-F238E27FC236}">
                <a16:creationId xmlns:a16="http://schemas.microsoft.com/office/drawing/2014/main" id="{BB646BEC-4542-8383-9C2B-35A242FF734F}"/>
              </a:ext>
            </a:extLst>
          </p:cNvPr>
          <p:cNvSpPr>
            <a:spLocks noGrp="1"/>
          </p:cNvSpPr>
          <p:nvPr>
            <p:ph type="body" sz="quarter" idx="3"/>
          </p:nvPr>
        </p:nvSpPr>
        <p:spPr>
          <a:xfrm>
            <a:off x="539836" y="1411580"/>
            <a:ext cx="5109021" cy="518457"/>
          </a:xfrm>
        </p:spPr>
        <p:txBody>
          <a:bodyPr vert="horz" lIns="91440" tIns="45720" rIns="91440" bIns="45720" rtlCol="0" anchor="ctr">
            <a:normAutofit/>
          </a:bodyPr>
          <a:lstStyle/>
          <a:p>
            <a:pPr algn="ctr"/>
            <a:r>
              <a:rPr lang="es-ES" sz="2800" b="1" kern="1200" dirty="0">
                <a:latin typeface="+mj-lt"/>
                <a:ea typeface="+mn-ea"/>
                <a:cs typeface="+mn-cs"/>
              </a:rPr>
              <a:t>Cancelaciones por mes</a:t>
            </a:r>
          </a:p>
        </p:txBody>
      </p:sp>
      <p:sp>
        <p:nvSpPr>
          <p:cNvPr id="15" name="CuadroTexto 14">
            <a:extLst>
              <a:ext uri="{FF2B5EF4-FFF2-40B4-BE49-F238E27FC236}">
                <a16:creationId xmlns:a16="http://schemas.microsoft.com/office/drawing/2014/main" id="{66E1D7D6-9A65-E197-23BF-1A8B4FF71038}"/>
              </a:ext>
            </a:extLst>
          </p:cNvPr>
          <p:cNvSpPr txBox="1"/>
          <p:nvPr/>
        </p:nvSpPr>
        <p:spPr>
          <a:xfrm>
            <a:off x="6610169" y="4569583"/>
            <a:ext cx="5109021" cy="1412117"/>
          </a:xfrm>
          <a:prstGeom prst="rect">
            <a:avLst/>
          </a:prstGeom>
        </p:spPr>
        <p:txBody>
          <a:bodyPr vert="horz" lIns="91440" tIns="45720" rIns="91440" bIns="45720" rtlCol="0" anchor="ctr">
            <a:normAutofit/>
          </a:bodyPr>
          <a:lstStyle/>
          <a:p>
            <a:pPr>
              <a:lnSpc>
                <a:spcPct val="90000"/>
              </a:lnSpc>
              <a:spcAft>
                <a:spcPts val="600"/>
              </a:spcAft>
            </a:pPr>
            <a:r>
              <a:rPr lang="es-ES" dirty="0">
                <a:solidFill>
                  <a:schemeClr val="bg1"/>
                </a:solidFill>
              </a:rPr>
              <a:t>Vemos una gran diferencia entre las distintas reservas realizadas de acuerdo al plan de comidas.</a:t>
            </a:r>
          </a:p>
          <a:p>
            <a:pPr>
              <a:lnSpc>
                <a:spcPct val="90000"/>
              </a:lnSpc>
              <a:spcAft>
                <a:spcPts val="600"/>
              </a:spcAft>
            </a:pPr>
            <a:r>
              <a:rPr lang="es-ES" dirty="0">
                <a:solidFill>
                  <a:schemeClr val="bg1"/>
                </a:solidFill>
              </a:rPr>
              <a:t>El plan 3 casi no registra reservas, mientras que las mayores cancelaciones con relación a las reservas corresponden al plan 2.</a:t>
            </a:r>
          </a:p>
        </p:txBody>
      </p:sp>
      <p:sp>
        <p:nvSpPr>
          <p:cNvPr id="23" name="Text Placeholder 6">
            <a:extLst>
              <a:ext uri="{FF2B5EF4-FFF2-40B4-BE49-F238E27FC236}">
                <a16:creationId xmlns:a16="http://schemas.microsoft.com/office/drawing/2014/main" id="{BE3DB34D-85D6-29A5-667C-3F1D4055FB22}"/>
              </a:ext>
            </a:extLst>
          </p:cNvPr>
          <p:cNvSpPr>
            <a:spLocks noGrp="1"/>
          </p:cNvSpPr>
          <p:nvPr>
            <p:ph type="body" idx="1"/>
          </p:nvPr>
        </p:nvSpPr>
        <p:spPr>
          <a:xfrm>
            <a:off x="6550720" y="3902789"/>
            <a:ext cx="5227918" cy="518457"/>
          </a:xfrm>
        </p:spPr>
        <p:txBody>
          <a:bodyPr vert="horz" lIns="91440" tIns="45720" rIns="91440" bIns="45720" rtlCol="0" anchor="ctr">
            <a:noAutofit/>
          </a:bodyPr>
          <a:lstStyle/>
          <a:p>
            <a:r>
              <a:rPr lang="es-ES" sz="2400" b="1" kern="1200" dirty="0">
                <a:latin typeface="+mj-lt"/>
                <a:ea typeface="+mn-ea"/>
                <a:cs typeface="+mn-cs"/>
              </a:rPr>
              <a:t>Cancelaciones según el plan de comidas</a:t>
            </a:r>
          </a:p>
        </p:txBody>
      </p:sp>
      <p:sp>
        <p:nvSpPr>
          <p:cNvPr id="14" name="CuadroTexto 13">
            <a:extLst>
              <a:ext uri="{FF2B5EF4-FFF2-40B4-BE49-F238E27FC236}">
                <a16:creationId xmlns:a16="http://schemas.microsoft.com/office/drawing/2014/main" id="{50B3BB27-4218-2C1E-CABA-AD86B317D24C}"/>
              </a:ext>
            </a:extLst>
          </p:cNvPr>
          <p:cNvSpPr txBox="1"/>
          <p:nvPr/>
        </p:nvSpPr>
        <p:spPr>
          <a:xfrm>
            <a:off x="539836" y="2075621"/>
            <a:ext cx="5108400" cy="1391480"/>
          </a:xfrm>
          <a:prstGeom prst="rect">
            <a:avLst/>
          </a:prstGeom>
        </p:spPr>
        <p:txBody>
          <a:bodyPr vert="horz" lIns="91440" tIns="45720" rIns="91440" bIns="45720" rtlCol="0" anchor="ctr">
            <a:normAutofit lnSpcReduction="10000"/>
          </a:bodyPr>
          <a:lstStyle/>
          <a:p>
            <a:pPr>
              <a:lnSpc>
                <a:spcPct val="90000"/>
              </a:lnSpc>
              <a:spcAft>
                <a:spcPts val="600"/>
              </a:spcAft>
            </a:pPr>
            <a:r>
              <a:rPr lang="es-ES" sz="2000" dirty="0">
                <a:solidFill>
                  <a:schemeClr val="bg1"/>
                </a:solidFill>
              </a:rPr>
              <a:t>Se visualizan mayores reservas durante los meses de Agosto, Septiembre y Octubre, sin embargo, Junio y Julio tienen la tasa de cancelación más alta comparativamente, mientras que en Enero la gente casi no cancela.</a:t>
            </a:r>
          </a:p>
        </p:txBody>
      </p:sp>
      <p:pic>
        <p:nvPicPr>
          <p:cNvPr id="8" name="Imagen 7" descr="Gráfico, Gráfico de barras&#10;&#10;Descripción generada automáticamente">
            <a:extLst>
              <a:ext uri="{FF2B5EF4-FFF2-40B4-BE49-F238E27FC236}">
                <a16:creationId xmlns:a16="http://schemas.microsoft.com/office/drawing/2014/main" id="{D7777875-6391-5313-1995-D108F7E77F8B}"/>
              </a:ext>
            </a:extLst>
          </p:cNvPr>
          <p:cNvPicPr>
            <a:picLocks noChangeAspect="1"/>
          </p:cNvPicPr>
          <p:nvPr/>
        </p:nvPicPr>
        <p:blipFill>
          <a:blip r:embed="rId3"/>
          <a:stretch>
            <a:fillRect/>
          </a:stretch>
        </p:blipFill>
        <p:spPr>
          <a:xfrm>
            <a:off x="5880101" y="1209822"/>
            <a:ext cx="6012000" cy="2351918"/>
          </a:xfrm>
          <a:prstGeom prst="rect">
            <a:avLst/>
          </a:prstGeom>
          <a:noFill/>
        </p:spPr>
      </p:pic>
      <p:pic>
        <p:nvPicPr>
          <p:cNvPr id="4" name="Imagen 3" descr="Gráfico, Gráfico de barras&#10;&#10;Descripción generada automáticamente">
            <a:extLst>
              <a:ext uri="{FF2B5EF4-FFF2-40B4-BE49-F238E27FC236}">
                <a16:creationId xmlns:a16="http://schemas.microsoft.com/office/drawing/2014/main" id="{5E5E26DF-F859-9909-6673-505FD0F0FDFA}"/>
              </a:ext>
            </a:extLst>
          </p:cNvPr>
          <p:cNvPicPr>
            <a:picLocks noChangeAspect="1"/>
          </p:cNvPicPr>
          <p:nvPr/>
        </p:nvPicPr>
        <p:blipFill>
          <a:blip r:embed="rId4"/>
          <a:stretch>
            <a:fillRect/>
          </a:stretch>
        </p:blipFill>
        <p:spPr>
          <a:xfrm>
            <a:off x="539836" y="3758268"/>
            <a:ext cx="5020225" cy="2761124"/>
          </a:xfrm>
          <a:prstGeom prst="rect">
            <a:avLst/>
          </a:prstGeom>
          <a:noFill/>
        </p:spPr>
      </p:pic>
    </p:spTree>
    <p:extLst>
      <p:ext uri="{BB962C8B-B14F-4D97-AF65-F5344CB8AC3E}">
        <p14:creationId xmlns:p14="http://schemas.microsoft.com/office/powerpoint/2010/main" val="2113628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C25D1B61-5281-6537-18CF-B5658281BA37}"/>
              </a:ext>
            </a:extLst>
          </p:cNvPr>
          <p:cNvSpPr>
            <a:spLocks noGrp="1"/>
          </p:cNvSpPr>
          <p:nvPr>
            <p:ph type="title"/>
          </p:nvPr>
        </p:nvSpPr>
        <p:spPr>
          <a:xfrm>
            <a:off x="371475" y="260351"/>
            <a:ext cx="11520487" cy="758824"/>
          </a:xfrm>
        </p:spPr>
        <p:txBody>
          <a:bodyPr/>
          <a:lstStyle/>
          <a:p>
            <a:r>
              <a:rPr lang="en-US" dirty="0"/>
              <a:t>Reservas y Cancelaciones </a:t>
            </a:r>
            <a:r>
              <a:rPr lang="es-AR" dirty="0"/>
              <a:t>segun</a:t>
            </a:r>
            <a:r>
              <a:rPr lang="en-US" dirty="0"/>
              <a:t> </a:t>
            </a:r>
            <a:r>
              <a:rPr lang="en-US" dirty="0" err="1"/>
              <a:t>el</a:t>
            </a:r>
            <a:r>
              <a:rPr lang="en-US" dirty="0"/>
              <a:t> día de </a:t>
            </a:r>
            <a:r>
              <a:rPr lang="en-US" dirty="0" err="1"/>
              <a:t>llegada</a:t>
            </a:r>
            <a:endParaRPr lang="en-US" dirty="0"/>
          </a:p>
        </p:txBody>
      </p:sp>
      <p:pic>
        <p:nvPicPr>
          <p:cNvPr id="13" name="Imagen 12">
            <a:extLst>
              <a:ext uri="{FF2B5EF4-FFF2-40B4-BE49-F238E27FC236}">
                <a16:creationId xmlns:a16="http://schemas.microsoft.com/office/drawing/2014/main" id="{08C8BE0F-9E3E-B6AC-A783-2C28C1204461}"/>
              </a:ext>
            </a:extLst>
          </p:cNvPr>
          <p:cNvPicPr>
            <a:picLocks noChangeAspect="1"/>
          </p:cNvPicPr>
          <p:nvPr/>
        </p:nvPicPr>
        <p:blipFill>
          <a:blip r:embed="rId2"/>
          <a:stretch>
            <a:fillRect/>
          </a:stretch>
        </p:blipFill>
        <p:spPr>
          <a:xfrm>
            <a:off x="371475" y="1150639"/>
            <a:ext cx="11520487" cy="4118573"/>
          </a:xfrm>
          <a:prstGeom prst="rect">
            <a:avLst/>
          </a:prstGeom>
          <a:noFill/>
        </p:spPr>
      </p:pic>
      <p:sp>
        <p:nvSpPr>
          <p:cNvPr id="3" name="Marcador de número de diapositiva 2">
            <a:extLst>
              <a:ext uri="{FF2B5EF4-FFF2-40B4-BE49-F238E27FC236}">
                <a16:creationId xmlns:a16="http://schemas.microsoft.com/office/drawing/2014/main" id="{AC0F9449-E71E-7844-E380-C8113566C154}"/>
              </a:ext>
            </a:extLst>
          </p:cNvPr>
          <p:cNvSpPr>
            <a:spLocks noGrp="1"/>
          </p:cNvSpPr>
          <p:nvPr>
            <p:ph type="sldNum" sz="quarter" idx="12"/>
          </p:nvPr>
        </p:nvSpPr>
        <p:spPr>
          <a:xfrm>
            <a:off x="11518900" y="6581978"/>
            <a:ext cx="373062" cy="206104"/>
          </a:xfrm>
        </p:spPr>
        <p:txBody>
          <a:bodyPr anchor="ctr">
            <a:normAutofit/>
          </a:bodyPr>
          <a:lstStyle/>
          <a:p>
            <a:pPr rtl="0">
              <a:lnSpc>
                <a:spcPct val="90000"/>
              </a:lnSpc>
              <a:spcAft>
                <a:spcPts val="600"/>
              </a:spcAft>
            </a:pPr>
            <a:fld id="{03DC2DEF-D2FE-4B45-ABA4-9F153FD1C98A}" type="slidenum">
              <a:rPr lang="es-ES" sz="800" noProof="0" smtClean="0"/>
              <a:pPr rtl="0">
                <a:lnSpc>
                  <a:spcPct val="90000"/>
                </a:lnSpc>
                <a:spcAft>
                  <a:spcPts val="600"/>
                </a:spcAft>
              </a:pPr>
              <a:t>13</a:t>
            </a:fld>
            <a:endParaRPr lang="es-ES" sz="800" noProof="0"/>
          </a:p>
        </p:txBody>
      </p:sp>
      <p:sp>
        <p:nvSpPr>
          <p:cNvPr id="14" name="CuadroTexto 13">
            <a:extLst>
              <a:ext uri="{FF2B5EF4-FFF2-40B4-BE49-F238E27FC236}">
                <a16:creationId xmlns:a16="http://schemas.microsoft.com/office/drawing/2014/main" id="{7576B188-DCDA-F811-F879-A410FE6E9E01}"/>
              </a:ext>
            </a:extLst>
          </p:cNvPr>
          <p:cNvSpPr txBox="1"/>
          <p:nvPr/>
        </p:nvSpPr>
        <p:spPr>
          <a:xfrm>
            <a:off x="1219200" y="5269212"/>
            <a:ext cx="10147300" cy="646331"/>
          </a:xfrm>
          <a:prstGeom prst="rect">
            <a:avLst/>
          </a:prstGeom>
          <a:noFill/>
        </p:spPr>
        <p:txBody>
          <a:bodyPr wrap="square" rtlCol="0">
            <a:spAutoFit/>
          </a:bodyPr>
          <a:lstStyle/>
          <a:p>
            <a:r>
              <a:rPr lang="es-AR" dirty="0"/>
              <a:t>Se observa que la mayor relación entre las reservas realizadas y la cancelación de las mismas se produce a mitad de mes.</a:t>
            </a:r>
          </a:p>
        </p:txBody>
      </p:sp>
    </p:spTree>
    <p:extLst>
      <p:ext uri="{BB962C8B-B14F-4D97-AF65-F5344CB8AC3E}">
        <p14:creationId xmlns:p14="http://schemas.microsoft.com/office/powerpoint/2010/main" val="1296092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581E71C2-3FC1-41C1-8255-33A1AC802247}"/>
              </a:ext>
            </a:extLst>
          </p:cNvPr>
          <p:cNvSpPr>
            <a:spLocks noGrp="1"/>
          </p:cNvSpPr>
          <p:nvPr>
            <p:ph type="sldNum" sz="quarter" idx="4294967295"/>
          </p:nvPr>
        </p:nvSpPr>
        <p:spPr>
          <a:xfrm>
            <a:off x="11818938" y="6581775"/>
            <a:ext cx="373062" cy="206375"/>
          </a:xfrm>
        </p:spPr>
        <p:txBody>
          <a:bodyPr vert="horz" lIns="91440" tIns="45720" rIns="91440" bIns="45720" rtlCol="0" anchor="ctr">
            <a:normAutofit/>
          </a:bodyPr>
          <a:lstStyle/>
          <a:p>
            <a:pPr>
              <a:lnSpc>
                <a:spcPct val="90000"/>
              </a:lnSpc>
              <a:spcAft>
                <a:spcPts val="600"/>
              </a:spcAft>
            </a:pPr>
            <a:fld id="{03DC2DEF-D2FE-4B45-ABA4-9F153FD1C98A}" type="slidenum">
              <a:rPr lang="es-ES" sz="800" smtClean="0"/>
              <a:pPr>
                <a:lnSpc>
                  <a:spcPct val="90000"/>
                </a:lnSpc>
                <a:spcAft>
                  <a:spcPts val="600"/>
                </a:spcAft>
              </a:pPr>
              <a:t>14</a:t>
            </a:fld>
            <a:endParaRPr lang="es-ES" sz="800"/>
          </a:p>
        </p:txBody>
      </p:sp>
      <p:pic>
        <p:nvPicPr>
          <p:cNvPr id="10" name="Imagen 9">
            <a:extLst>
              <a:ext uri="{FF2B5EF4-FFF2-40B4-BE49-F238E27FC236}">
                <a16:creationId xmlns:a16="http://schemas.microsoft.com/office/drawing/2014/main" id="{11C1A99C-5086-A51E-9A68-C6A225D9497A}"/>
              </a:ext>
            </a:extLst>
          </p:cNvPr>
          <p:cNvPicPr>
            <a:picLocks noChangeAspect="1"/>
          </p:cNvPicPr>
          <p:nvPr/>
        </p:nvPicPr>
        <p:blipFill>
          <a:blip r:embed="rId3"/>
          <a:stretch>
            <a:fillRect/>
          </a:stretch>
        </p:blipFill>
        <p:spPr>
          <a:xfrm>
            <a:off x="0" y="562708"/>
            <a:ext cx="4867330" cy="3181149"/>
          </a:xfrm>
          <a:prstGeom prst="rect">
            <a:avLst/>
          </a:prstGeom>
        </p:spPr>
      </p:pic>
      <p:pic>
        <p:nvPicPr>
          <p:cNvPr id="12" name="Imagen 11">
            <a:extLst>
              <a:ext uri="{FF2B5EF4-FFF2-40B4-BE49-F238E27FC236}">
                <a16:creationId xmlns:a16="http://schemas.microsoft.com/office/drawing/2014/main" id="{07324D45-4341-5F36-F41B-3449DC17F97F}"/>
              </a:ext>
            </a:extLst>
          </p:cNvPr>
          <p:cNvPicPr>
            <a:picLocks noChangeAspect="1"/>
          </p:cNvPicPr>
          <p:nvPr/>
        </p:nvPicPr>
        <p:blipFill>
          <a:blip r:embed="rId4"/>
          <a:stretch>
            <a:fillRect/>
          </a:stretch>
        </p:blipFill>
        <p:spPr>
          <a:xfrm>
            <a:off x="7324670" y="562708"/>
            <a:ext cx="4867330" cy="3181149"/>
          </a:xfrm>
          <a:prstGeom prst="rect">
            <a:avLst/>
          </a:prstGeom>
        </p:spPr>
      </p:pic>
      <p:pic>
        <p:nvPicPr>
          <p:cNvPr id="16" name="Imagen 15">
            <a:extLst>
              <a:ext uri="{FF2B5EF4-FFF2-40B4-BE49-F238E27FC236}">
                <a16:creationId xmlns:a16="http://schemas.microsoft.com/office/drawing/2014/main" id="{F4ABD0E2-D10B-0C88-8A55-479B98C2B686}"/>
              </a:ext>
            </a:extLst>
          </p:cNvPr>
          <p:cNvPicPr>
            <a:picLocks noChangeAspect="1"/>
          </p:cNvPicPr>
          <p:nvPr/>
        </p:nvPicPr>
        <p:blipFill>
          <a:blip r:embed="rId5"/>
          <a:stretch>
            <a:fillRect/>
          </a:stretch>
        </p:blipFill>
        <p:spPr>
          <a:xfrm>
            <a:off x="0" y="3429000"/>
            <a:ext cx="4867331" cy="3359082"/>
          </a:xfrm>
          <a:prstGeom prst="rect">
            <a:avLst/>
          </a:prstGeom>
        </p:spPr>
      </p:pic>
      <p:pic>
        <p:nvPicPr>
          <p:cNvPr id="18" name="Imagen 17">
            <a:extLst>
              <a:ext uri="{FF2B5EF4-FFF2-40B4-BE49-F238E27FC236}">
                <a16:creationId xmlns:a16="http://schemas.microsoft.com/office/drawing/2014/main" id="{2B8B99FF-3626-B0E3-C415-9602E1493B1B}"/>
              </a:ext>
            </a:extLst>
          </p:cNvPr>
          <p:cNvPicPr>
            <a:picLocks noChangeAspect="1"/>
          </p:cNvPicPr>
          <p:nvPr/>
        </p:nvPicPr>
        <p:blipFill>
          <a:blip r:embed="rId6"/>
          <a:stretch>
            <a:fillRect/>
          </a:stretch>
        </p:blipFill>
        <p:spPr>
          <a:xfrm>
            <a:off x="7324669" y="3429000"/>
            <a:ext cx="4867331" cy="3429000"/>
          </a:xfrm>
          <a:prstGeom prst="rect">
            <a:avLst/>
          </a:prstGeom>
        </p:spPr>
      </p:pic>
      <p:sp>
        <p:nvSpPr>
          <p:cNvPr id="20" name="CuadroTexto 19">
            <a:extLst>
              <a:ext uri="{FF2B5EF4-FFF2-40B4-BE49-F238E27FC236}">
                <a16:creationId xmlns:a16="http://schemas.microsoft.com/office/drawing/2014/main" id="{9C1D6425-9C81-96A2-48B5-9F2D874DDEC7}"/>
              </a:ext>
            </a:extLst>
          </p:cNvPr>
          <p:cNvSpPr txBox="1"/>
          <p:nvPr/>
        </p:nvSpPr>
        <p:spPr>
          <a:xfrm>
            <a:off x="365760" y="69918"/>
            <a:ext cx="11000935" cy="400110"/>
          </a:xfrm>
          <a:prstGeom prst="rect">
            <a:avLst/>
          </a:prstGeom>
          <a:noFill/>
        </p:spPr>
        <p:txBody>
          <a:bodyPr wrap="square" rtlCol="0">
            <a:spAutoFit/>
          </a:bodyPr>
          <a:lstStyle/>
          <a:p>
            <a:r>
              <a:rPr lang="es-AR" sz="2000" b="1">
                <a:latin typeface="+mj-lt"/>
              </a:rPr>
              <a:t>Frecuencia de cancelación dependiendo el segmento de mercado seleccionado y su pertenencia</a:t>
            </a:r>
            <a:endParaRPr lang="es-AR" sz="2000" b="1" dirty="0">
              <a:latin typeface="+mj-lt"/>
            </a:endParaRPr>
          </a:p>
        </p:txBody>
      </p:sp>
    </p:spTree>
    <p:extLst>
      <p:ext uri="{BB962C8B-B14F-4D97-AF65-F5344CB8AC3E}">
        <p14:creationId xmlns:p14="http://schemas.microsoft.com/office/powerpoint/2010/main" val="1087642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DE253D32-8B7B-47D0-BB63-402C3DB9B549}"/>
              </a:ext>
            </a:extLst>
          </p:cNvPr>
          <p:cNvSpPr>
            <a:spLocks noGrp="1"/>
          </p:cNvSpPr>
          <p:nvPr>
            <p:ph type="title"/>
          </p:nvPr>
        </p:nvSpPr>
        <p:spPr>
          <a:xfrm>
            <a:off x="371475" y="260351"/>
            <a:ext cx="11520488" cy="758824"/>
          </a:xfrm>
        </p:spPr>
        <p:txBody>
          <a:bodyPr rtlCol="0" anchor="ctr">
            <a:normAutofit/>
          </a:bodyPr>
          <a:lstStyle/>
          <a:p>
            <a:pPr rtl="0"/>
            <a:r>
              <a:rPr lang="es-ES" dirty="0"/>
              <a:t>Indice</a:t>
            </a:r>
          </a:p>
        </p:txBody>
      </p:sp>
      <p:sp>
        <p:nvSpPr>
          <p:cNvPr id="4" name="Marcador de número de diapositiva 3">
            <a:extLst>
              <a:ext uri="{FF2B5EF4-FFF2-40B4-BE49-F238E27FC236}">
                <a16:creationId xmlns:a16="http://schemas.microsoft.com/office/drawing/2014/main" id="{D4C183CA-19AD-485E-AEC5-FC032D453828}"/>
              </a:ext>
            </a:extLst>
          </p:cNvPr>
          <p:cNvSpPr>
            <a:spLocks noGrp="1"/>
          </p:cNvSpPr>
          <p:nvPr>
            <p:ph type="sldNum" sz="quarter" idx="12"/>
          </p:nvPr>
        </p:nvSpPr>
        <p:spPr>
          <a:xfrm>
            <a:off x="11518900" y="6581978"/>
            <a:ext cx="373062" cy="206104"/>
          </a:xfrm>
        </p:spPr>
        <p:txBody>
          <a:bodyPr rtlCol="0" anchor="ctr">
            <a:normAutofit/>
          </a:bodyPr>
          <a:lstStyle/>
          <a:p>
            <a:pPr rtl="0">
              <a:lnSpc>
                <a:spcPct val="90000"/>
              </a:lnSpc>
              <a:spcAft>
                <a:spcPts val="600"/>
              </a:spcAft>
            </a:pPr>
            <a:fld id="{03DC2DEF-D2FE-4B45-ABA4-9F153FD1C98A}" type="slidenum">
              <a:rPr lang="es-ES" sz="800" smtClean="0"/>
              <a:pPr rtl="0">
                <a:lnSpc>
                  <a:spcPct val="90000"/>
                </a:lnSpc>
                <a:spcAft>
                  <a:spcPts val="600"/>
                </a:spcAft>
              </a:pPr>
              <a:t>2</a:t>
            </a:fld>
            <a:endParaRPr lang="es-ES" sz="800" dirty="0"/>
          </a:p>
        </p:txBody>
      </p:sp>
      <p:graphicFrame>
        <p:nvGraphicFramePr>
          <p:cNvPr id="13" name="Marcador de contenido 6">
            <a:extLst>
              <a:ext uri="{FF2B5EF4-FFF2-40B4-BE49-F238E27FC236}">
                <a16:creationId xmlns:a16="http://schemas.microsoft.com/office/drawing/2014/main" id="{C994F3EF-9486-7209-1E2B-1B290C92D030}"/>
              </a:ext>
            </a:extLst>
          </p:cNvPr>
          <p:cNvGraphicFramePr>
            <a:graphicFrameLocks noGrp="1"/>
          </p:cNvGraphicFramePr>
          <p:nvPr>
            <p:ph type="chart" sz="quarter" idx="13"/>
            <p:extLst>
              <p:ext uri="{D42A27DB-BD31-4B8C-83A1-F6EECF244321}">
                <p14:modId xmlns:p14="http://schemas.microsoft.com/office/powerpoint/2010/main" val="382861261"/>
              </p:ext>
            </p:extLst>
          </p:nvPr>
        </p:nvGraphicFramePr>
        <p:xfrm>
          <a:off x="371475" y="1019176"/>
          <a:ext cx="11520488" cy="54197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031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9151932C-7145-4FBD-B81D-9ADC42401B87}"/>
              </a:ext>
            </a:extLst>
          </p:cNvPr>
          <p:cNvSpPr>
            <a:spLocks noGrp="1"/>
          </p:cNvSpPr>
          <p:nvPr>
            <p:ph type="title"/>
          </p:nvPr>
        </p:nvSpPr>
        <p:spPr>
          <a:xfrm>
            <a:off x="371475" y="260351"/>
            <a:ext cx="11520487" cy="758824"/>
          </a:xfrm>
        </p:spPr>
        <p:txBody>
          <a:bodyPr rtlCol="0" anchor="ctr">
            <a:normAutofit/>
          </a:bodyPr>
          <a:lstStyle/>
          <a:p>
            <a:pPr rtl="0"/>
            <a:r>
              <a:rPr lang="es-ES" sz="4000" dirty="0"/>
              <a:t>Abstract</a:t>
            </a:r>
          </a:p>
        </p:txBody>
      </p:sp>
      <p:sp>
        <p:nvSpPr>
          <p:cNvPr id="3" name="Marcador de número de diapositiva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rtlCol="0" anchor="ctr">
            <a:normAutofit/>
          </a:bodyPr>
          <a:lstStyle/>
          <a:p>
            <a:pPr rtl="0">
              <a:lnSpc>
                <a:spcPct val="90000"/>
              </a:lnSpc>
              <a:spcAft>
                <a:spcPts val="600"/>
              </a:spcAft>
            </a:pPr>
            <a:fld id="{03DC2DEF-D2FE-4B45-ABA4-9F153FD1C98A}" type="slidenum">
              <a:rPr lang="es-ES" sz="800" smtClean="0"/>
              <a:pPr rtl="0">
                <a:lnSpc>
                  <a:spcPct val="90000"/>
                </a:lnSpc>
                <a:spcAft>
                  <a:spcPts val="600"/>
                </a:spcAft>
              </a:pPr>
              <a:t>3</a:t>
            </a:fld>
            <a:endParaRPr lang="es-ES" sz="800" dirty="0"/>
          </a:p>
        </p:txBody>
      </p:sp>
      <p:sp>
        <p:nvSpPr>
          <p:cNvPr id="4" name="Marcador de contenido 3">
            <a:extLst>
              <a:ext uri="{FF2B5EF4-FFF2-40B4-BE49-F238E27FC236}">
                <a16:creationId xmlns:a16="http://schemas.microsoft.com/office/drawing/2014/main" id="{D1F27D2C-57F4-4D8F-2D6F-73B155EAB9DF}"/>
              </a:ext>
            </a:extLst>
          </p:cNvPr>
          <p:cNvSpPr>
            <a:spLocks noGrp="1"/>
          </p:cNvSpPr>
          <p:nvPr>
            <p:ph idx="1"/>
          </p:nvPr>
        </p:nvSpPr>
        <p:spPr/>
        <p:txBody>
          <a:bodyPr/>
          <a:lstStyle/>
          <a:p>
            <a:pPr marL="0" indent="0">
              <a:buNone/>
            </a:pPr>
            <a:r>
              <a:rPr lang="es-ES" dirty="0"/>
              <a:t>El conjunto de datos que se analiza en este estudio se centra en la reserva de hoteles y la probabilidad de que estas reservas sean canceladas. </a:t>
            </a:r>
          </a:p>
          <a:p>
            <a:pPr marL="0" indent="0">
              <a:buNone/>
            </a:pPr>
            <a:endParaRPr lang="es-ES" dirty="0"/>
          </a:p>
          <a:p>
            <a:pPr marL="0" indent="0">
              <a:buNone/>
            </a:pPr>
            <a:r>
              <a:rPr lang="es-ES" dirty="0"/>
              <a:t>El dataset contiene información detallada sobre las reservas realizadas en distintos hoteles, incluyendo información sobre el tipo de habitación reservada, la duración de la estancia, la anticipación de la reserva, la fecha de llegada, la cantidad de personas y días que reservan, entre otros datos.</a:t>
            </a:r>
          </a:p>
          <a:p>
            <a:pPr marL="0" indent="0">
              <a:buNone/>
            </a:pPr>
            <a:endParaRPr lang="es-ES" dirty="0"/>
          </a:p>
          <a:p>
            <a:pPr marL="0" indent="0">
              <a:buNone/>
            </a:pPr>
            <a:r>
              <a:rPr lang="es-ES" dirty="0"/>
              <a:t>El análisis de este dataset le permitirá a la industria hotelera comprender los factores de las cancelaciones, y así ayudarla a tomar decisiones estratégicas que mejoren la eficiencia y maximicen sus ingresos.</a:t>
            </a:r>
          </a:p>
          <a:p>
            <a:pPr marL="0" indent="0">
              <a:buNone/>
            </a:pPr>
            <a:endParaRPr lang="es-ES" dirty="0"/>
          </a:p>
          <a:p>
            <a:pPr marL="0" indent="0">
              <a:buNone/>
            </a:pPr>
            <a:endParaRPr lang="es-AR" dirty="0"/>
          </a:p>
        </p:txBody>
      </p:sp>
    </p:spTree>
    <p:extLst>
      <p:ext uri="{BB962C8B-B14F-4D97-AF65-F5344CB8AC3E}">
        <p14:creationId xmlns:p14="http://schemas.microsoft.com/office/powerpoint/2010/main" val="430558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9151932C-7145-4FBD-B81D-9ADC42401B87}"/>
              </a:ext>
            </a:extLst>
          </p:cNvPr>
          <p:cNvSpPr>
            <a:spLocks noGrp="1"/>
          </p:cNvSpPr>
          <p:nvPr>
            <p:ph type="title"/>
          </p:nvPr>
        </p:nvSpPr>
        <p:spPr>
          <a:xfrm>
            <a:off x="371475" y="260351"/>
            <a:ext cx="11520487" cy="758824"/>
          </a:xfrm>
        </p:spPr>
        <p:txBody>
          <a:bodyPr rtlCol="0" anchor="ctr">
            <a:normAutofit/>
          </a:bodyPr>
          <a:lstStyle/>
          <a:p>
            <a:pPr rtl="0"/>
            <a:r>
              <a:rPr lang="es-ES" sz="4000" dirty="0"/>
              <a:t>Dataset</a:t>
            </a:r>
          </a:p>
        </p:txBody>
      </p:sp>
      <p:sp>
        <p:nvSpPr>
          <p:cNvPr id="3" name="Marcador de número de diapositiva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rtlCol="0" anchor="ctr">
            <a:normAutofit/>
          </a:bodyPr>
          <a:lstStyle/>
          <a:p>
            <a:pPr rtl="0">
              <a:lnSpc>
                <a:spcPct val="90000"/>
              </a:lnSpc>
              <a:spcAft>
                <a:spcPts val="600"/>
              </a:spcAft>
            </a:pPr>
            <a:fld id="{03DC2DEF-D2FE-4B45-ABA4-9F153FD1C98A}" type="slidenum">
              <a:rPr lang="es-ES" sz="800" smtClean="0"/>
              <a:pPr rtl="0">
                <a:lnSpc>
                  <a:spcPct val="90000"/>
                </a:lnSpc>
                <a:spcAft>
                  <a:spcPts val="600"/>
                </a:spcAft>
              </a:pPr>
              <a:t>4</a:t>
            </a:fld>
            <a:endParaRPr lang="es-ES" sz="800" dirty="0"/>
          </a:p>
        </p:txBody>
      </p:sp>
      <p:sp>
        <p:nvSpPr>
          <p:cNvPr id="4" name="Marcador de contenido 3">
            <a:extLst>
              <a:ext uri="{FF2B5EF4-FFF2-40B4-BE49-F238E27FC236}">
                <a16:creationId xmlns:a16="http://schemas.microsoft.com/office/drawing/2014/main" id="{D1F27D2C-57F4-4D8F-2D6F-73B155EAB9DF}"/>
              </a:ext>
            </a:extLst>
          </p:cNvPr>
          <p:cNvSpPr>
            <a:spLocks noGrp="1"/>
          </p:cNvSpPr>
          <p:nvPr>
            <p:ph idx="1"/>
          </p:nvPr>
        </p:nvSpPr>
        <p:spPr/>
        <p:txBody>
          <a:bodyPr/>
          <a:lstStyle/>
          <a:p>
            <a:pPr>
              <a:buFont typeface="Wingdings" panose="05000000000000000000" pitchFamily="2" charset="2"/>
              <a:buChar char="Ø"/>
            </a:pPr>
            <a:r>
              <a:rPr lang="es-ES" dirty="0"/>
              <a:t>El set de datos contiene información sobre las reservas hoteleras junto con detalles de los clientes que las realizan.</a:t>
            </a:r>
          </a:p>
          <a:p>
            <a:pPr>
              <a:buFont typeface="Wingdings" panose="05000000000000000000" pitchFamily="2" charset="2"/>
              <a:buChar char="Ø"/>
            </a:pPr>
            <a:endParaRPr lang="es-ES" dirty="0"/>
          </a:p>
          <a:p>
            <a:pPr>
              <a:buFont typeface="Wingdings" panose="05000000000000000000" pitchFamily="2" charset="2"/>
              <a:buChar char="Ø"/>
            </a:pPr>
            <a:r>
              <a:rPr lang="es-ES" dirty="0"/>
              <a:t>Este dataset contiene información de 36275 reservas, realizadas entre el 01/07/2017 y el 31/12/2018</a:t>
            </a:r>
          </a:p>
          <a:p>
            <a:pPr>
              <a:buFont typeface="Wingdings" panose="05000000000000000000" pitchFamily="2" charset="2"/>
              <a:buChar char="Ø"/>
            </a:pPr>
            <a:endParaRPr lang="es-ES" dirty="0"/>
          </a:p>
          <a:p>
            <a:pPr>
              <a:buFont typeface="Wingdings" panose="05000000000000000000" pitchFamily="2" charset="2"/>
              <a:buChar char="Ø"/>
            </a:pPr>
            <a:r>
              <a:rPr lang="es-ES" dirty="0"/>
              <a:t>Las 19 variables (que luego serán más mediante el data wrangling) contienen información sobre las características de las reservas hoteleras, información de los clientes que las realizan, y de la estadía.</a:t>
            </a:r>
          </a:p>
          <a:p>
            <a:pPr marL="0" indent="0">
              <a:buNone/>
            </a:pPr>
            <a:endParaRPr lang="es-ES" dirty="0"/>
          </a:p>
          <a:p>
            <a:pPr marL="0" indent="0">
              <a:buNone/>
            </a:pPr>
            <a:endParaRPr lang="es-AR" dirty="0"/>
          </a:p>
        </p:txBody>
      </p:sp>
    </p:spTree>
    <p:extLst>
      <p:ext uri="{BB962C8B-B14F-4D97-AF65-F5344CB8AC3E}">
        <p14:creationId xmlns:p14="http://schemas.microsoft.com/office/powerpoint/2010/main" val="3239064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9151932C-7145-4FBD-B81D-9ADC42401B87}"/>
              </a:ext>
            </a:extLst>
          </p:cNvPr>
          <p:cNvSpPr>
            <a:spLocks noGrp="1"/>
          </p:cNvSpPr>
          <p:nvPr>
            <p:ph type="title"/>
          </p:nvPr>
        </p:nvSpPr>
        <p:spPr>
          <a:xfrm>
            <a:off x="371475" y="260351"/>
            <a:ext cx="11520487" cy="758824"/>
          </a:xfrm>
        </p:spPr>
        <p:txBody>
          <a:bodyPr rtlCol="0" anchor="ctr">
            <a:normAutofit/>
          </a:bodyPr>
          <a:lstStyle/>
          <a:p>
            <a:pPr rtl="0"/>
            <a:r>
              <a:rPr lang="es-ES" sz="4000" dirty="0"/>
              <a:t>Diccionario</a:t>
            </a:r>
          </a:p>
        </p:txBody>
      </p:sp>
      <p:sp>
        <p:nvSpPr>
          <p:cNvPr id="3" name="Marcador de número de diapositiva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rtlCol="0" anchor="ctr">
            <a:normAutofit/>
          </a:bodyPr>
          <a:lstStyle/>
          <a:p>
            <a:pPr rtl="0">
              <a:lnSpc>
                <a:spcPct val="90000"/>
              </a:lnSpc>
              <a:spcAft>
                <a:spcPts val="600"/>
              </a:spcAft>
            </a:pPr>
            <a:fld id="{03DC2DEF-D2FE-4B45-ABA4-9F153FD1C98A}" type="slidenum">
              <a:rPr lang="es-ES" sz="800" smtClean="0"/>
              <a:pPr rtl="0">
                <a:lnSpc>
                  <a:spcPct val="90000"/>
                </a:lnSpc>
                <a:spcAft>
                  <a:spcPts val="600"/>
                </a:spcAft>
              </a:pPr>
              <a:t>5</a:t>
            </a:fld>
            <a:endParaRPr lang="es-ES" sz="800" dirty="0"/>
          </a:p>
        </p:txBody>
      </p:sp>
      <p:sp>
        <p:nvSpPr>
          <p:cNvPr id="4" name="Marcador de contenido 3">
            <a:extLst>
              <a:ext uri="{FF2B5EF4-FFF2-40B4-BE49-F238E27FC236}">
                <a16:creationId xmlns:a16="http://schemas.microsoft.com/office/drawing/2014/main" id="{D1F27D2C-57F4-4D8F-2D6F-73B155EAB9DF}"/>
              </a:ext>
            </a:extLst>
          </p:cNvPr>
          <p:cNvSpPr>
            <a:spLocks noGrp="1"/>
          </p:cNvSpPr>
          <p:nvPr>
            <p:ph idx="1"/>
          </p:nvPr>
        </p:nvSpPr>
        <p:spPr>
          <a:xfrm>
            <a:off x="335756" y="1175645"/>
            <a:ext cx="11520487" cy="5249863"/>
          </a:xfrm>
        </p:spPr>
        <p:txBody>
          <a:bodyPr numCol="2">
            <a:normAutofit fontScale="77500" lnSpcReduction="20000"/>
          </a:bodyPr>
          <a:lstStyle/>
          <a:p>
            <a:pPr>
              <a:buFont typeface="Wingdings" panose="05000000000000000000" pitchFamily="2" charset="2"/>
              <a:buChar char="Ø"/>
            </a:pPr>
            <a:r>
              <a:rPr lang="es-ES" b="1" dirty="0"/>
              <a:t>Booking_ID: </a:t>
            </a:r>
            <a:r>
              <a:rPr lang="es-ES" dirty="0"/>
              <a:t>ID de reserva.</a:t>
            </a:r>
          </a:p>
          <a:p>
            <a:pPr>
              <a:buFont typeface="Wingdings" panose="05000000000000000000" pitchFamily="2" charset="2"/>
              <a:buChar char="Ø"/>
            </a:pPr>
            <a:r>
              <a:rPr lang="es-ES" b="1" dirty="0"/>
              <a:t>no_of_adults: </a:t>
            </a:r>
            <a:r>
              <a:rPr lang="es-ES" dirty="0"/>
              <a:t>número de adultos.</a:t>
            </a:r>
          </a:p>
          <a:p>
            <a:pPr>
              <a:buFont typeface="Wingdings" panose="05000000000000000000" pitchFamily="2" charset="2"/>
              <a:buChar char="Ø"/>
            </a:pPr>
            <a:r>
              <a:rPr lang="es-ES" b="1" dirty="0"/>
              <a:t>no_of_children: </a:t>
            </a:r>
            <a:r>
              <a:rPr lang="es-ES" dirty="0"/>
              <a:t>número de niños.</a:t>
            </a:r>
          </a:p>
          <a:p>
            <a:pPr>
              <a:buFont typeface="Wingdings" panose="05000000000000000000" pitchFamily="2" charset="2"/>
              <a:buChar char="Ø"/>
            </a:pPr>
            <a:r>
              <a:rPr lang="es-ES" b="1" dirty="0"/>
              <a:t>no_of_weekend_nights: </a:t>
            </a:r>
            <a:r>
              <a:rPr lang="es-ES" dirty="0"/>
              <a:t>número de noches de fin de semana reservado.</a:t>
            </a:r>
          </a:p>
          <a:p>
            <a:pPr>
              <a:buFont typeface="Wingdings" panose="05000000000000000000" pitchFamily="2" charset="2"/>
              <a:buChar char="Ø"/>
            </a:pPr>
            <a:r>
              <a:rPr lang="es-ES" b="1" dirty="0"/>
              <a:t>no_of_week_nights: </a:t>
            </a:r>
            <a:r>
              <a:rPr lang="es-ES" dirty="0"/>
              <a:t>número de noches de dias de semana reservado.</a:t>
            </a:r>
          </a:p>
          <a:p>
            <a:pPr>
              <a:buFont typeface="Wingdings" panose="05000000000000000000" pitchFamily="2" charset="2"/>
              <a:buChar char="Ø"/>
            </a:pPr>
            <a:r>
              <a:rPr lang="es-ES" b="1" dirty="0"/>
              <a:t>type_of_meal_plan: </a:t>
            </a:r>
            <a:r>
              <a:rPr lang="es-ES" dirty="0"/>
              <a:t>plan de alimentación elegido.</a:t>
            </a:r>
          </a:p>
          <a:p>
            <a:pPr>
              <a:buFont typeface="Wingdings" panose="05000000000000000000" pitchFamily="2" charset="2"/>
              <a:buChar char="Ø"/>
            </a:pPr>
            <a:r>
              <a:rPr lang="es-ES" b="1" dirty="0"/>
              <a:t>required_car_parking_space: </a:t>
            </a:r>
            <a:r>
              <a:rPr lang="es-ES" dirty="0"/>
              <a:t>si requiere estacionamiento o no.</a:t>
            </a:r>
          </a:p>
          <a:p>
            <a:pPr>
              <a:buFont typeface="Wingdings" panose="05000000000000000000" pitchFamily="2" charset="2"/>
              <a:buChar char="Ø"/>
            </a:pPr>
            <a:r>
              <a:rPr lang="es-ES" b="1" dirty="0"/>
              <a:t>room_type_reserved: </a:t>
            </a:r>
            <a:r>
              <a:rPr lang="es-ES" dirty="0"/>
              <a:t>tipo de habitación reservada.</a:t>
            </a:r>
          </a:p>
          <a:p>
            <a:pPr>
              <a:buFont typeface="Wingdings" panose="05000000000000000000" pitchFamily="2" charset="2"/>
              <a:buChar char="Ø"/>
            </a:pPr>
            <a:r>
              <a:rPr lang="es-ES" b="1" dirty="0"/>
              <a:t>lead_time: </a:t>
            </a:r>
            <a:r>
              <a:rPr lang="es-ES" dirty="0"/>
              <a:t>cantidad de dias en que hace la reservación.</a:t>
            </a:r>
          </a:p>
          <a:p>
            <a:pPr>
              <a:buFont typeface="Wingdings" panose="05000000000000000000" pitchFamily="2" charset="2"/>
              <a:buChar char="Ø"/>
            </a:pPr>
            <a:r>
              <a:rPr lang="es-ES" b="1" dirty="0"/>
              <a:t>arrival_year: </a:t>
            </a:r>
            <a:r>
              <a:rPr lang="es-ES" dirty="0"/>
              <a:t>año de llegada al hotel.</a:t>
            </a:r>
          </a:p>
          <a:p>
            <a:pPr>
              <a:buFont typeface="Wingdings" panose="05000000000000000000" pitchFamily="2" charset="2"/>
              <a:buChar char="Ø"/>
            </a:pPr>
            <a:r>
              <a:rPr lang="es-ES" b="1" dirty="0"/>
              <a:t>arrival_month: </a:t>
            </a:r>
            <a:r>
              <a:rPr lang="es-ES" dirty="0"/>
              <a:t>mes de llegada al hotel.</a:t>
            </a:r>
          </a:p>
          <a:p>
            <a:pPr>
              <a:buFont typeface="Wingdings" panose="05000000000000000000" pitchFamily="2" charset="2"/>
              <a:buChar char="Ø"/>
            </a:pPr>
            <a:r>
              <a:rPr lang="es-ES" b="1" dirty="0"/>
              <a:t>arrival_date: </a:t>
            </a:r>
            <a:r>
              <a:rPr lang="es-ES" dirty="0"/>
              <a:t>dia de llegada al hotel.</a:t>
            </a:r>
          </a:p>
          <a:p>
            <a:pPr>
              <a:buFont typeface="Wingdings" panose="05000000000000000000" pitchFamily="2" charset="2"/>
              <a:buChar char="Ø"/>
            </a:pPr>
            <a:r>
              <a:rPr lang="es-ES" b="1" dirty="0"/>
              <a:t>market_segment_type: </a:t>
            </a:r>
            <a:r>
              <a:rPr lang="es-ES" dirty="0"/>
              <a:t>lugar desde el que se realizó la reserva.</a:t>
            </a:r>
          </a:p>
          <a:p>
            <a:pPr>
              <a:buFont typeface="Wingdings" panose="05000000000000000000" pitchFamily="2" charset="2"/>
              <a:buChar char="Ø"/>
            </a:pPr>
            <a:r>
              <a:rPr lang="es-ES" b="1" dirty="0"/>
              <a:t>repeated_guest: </a:t>
            </a:r>
            <a:r>
              <a:rPr lang="es-ES" dirty="0"/>
              <a:t>si la persona que reserva ya había reservado con anterioridad.</a:t>
            </a:r>
          </a:p>
          <a:p>
            <a:pPr>
              <a:buFont typeface="Wingdings" panose="05000000000000000000" pitchFamily="2" charset="2"/>
              <a:buChar char="Ø"/>
            </a:pPr>
            <a:r>
              <a:rPr lang="es-ES" b="1" dirty="0"/>
              <a:t>no_of_previous_cancellations: </a:t>
            </a:r>
            <a:r>
              <a:rPr lang="es-ES" dirty="0"/>
              <a:t>cantidad de cancelaciones previas.</a:t>
            </a:r>
          </a:p>
          <a:p>
            <a:pPr>
              <a:buFont typeface="Wingdings" panose="05000000000000000000" pitchFamily="2" charset="2"/>
              <a:buChar char="Ø"/>
            </a:pPr>
            <a:r>
              <a:rPr lang="es-ES" b="1" dirty="0"/>
              <a:t>no_of_previous_bookings_not_canceled: </a:t>
            </a:r>
            <a:r>
              <a:rPr lang="es-ES" dirty="0"/>
              <a:t>cantidad de reservas previas no canceladas.</a:t>
            </a:r>
          </a:p>
          <a:p>
            <a:pPr>
              <a:buFont typeface="Wingdings" panose="05000000000000000000" pitchFamily="2" charset="2"/>
              <a:buChar char="Ø"/>
            </a:pPr>
            <a:r>
              <a:rPr lang="es-ES" b="1" dirty="0"/>
              <a:t>avg_price_per_room: </a:t>
            </a:r>
            <a:r>
              <a:rPr lang="es-ES" dirty="0"/>
              <a:t>precio promedio por habitación.</a:t>
            </a:r>
          </a:p>
          <a:p>
            <a:pPr>
              <a:buFont typeface="Wingdings" panose="05000000000000000000" pitchFamily="2" charset="2"/>
              <a:buChar char="Ø"/>
            </a:pPr>
            <a:r>
              <a:rPr lang="es-ES" b="1" dirty="0"/>
              <a:t>no_of_special_requests: </a:t>
            </a:r>
            <a:r>
              <a:rPr lang="es-ES" dirty="0"/>
              <a:t>cantidad de pedidos especiales.</a:t>
            </a:r>
          </a:p>
          <a:p>
            <a:pPr>
              <a:buFont typeface="Wingdings" panose="05000000000000000000" pitchFamily="2" charset="2"/>
              <a:buChar char="Ø"/>
            </a:pPr>
            <a:r>
              <a:rPr lang="es-ES" b="1" dirty="0"/>
              <a:t>booking_status: </a:t>
            </a:r>
            <a:r>
              <a:rPr lang="es-ES" dirty="0"/>
              <a:t>estado final de la reserva.</a:t>
            </a:r>
            <a:endParaRPr lang="es-AR" dirty="0"/>
          </a:p>
        </p:txBody>
      </p:sp>
    </p:spTree>
    <p:extLst>
      <p:ext uri="{BB962C8B-B14F-4D97-AF65-F5344CB8AC3E}">
        <p14:creationId xmlns:p14="http://schemas.microsoft.com/office/powerpoint/2010/main" val="2801440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9151932C-7145-4FBD-B81D-9ADC42401B87}"/>
              </a:ext>
            </a:extLst>
          </p:cNvPr>
          <p:cNvSpPr>
            <a:spLocks noGrp="1"/>
          </p:cNvSpPr>
          <p:nvPr>
            <p:ph type="title"/>
          </p:nvPr>
        </p:nvSpPr>
        <p:spPr>
          <a:xfrm>
            <a:off x="1244600" y="260351"/>
            <a:ext cx="9702800" cy="973137"/>
          </a:xfrm>
        </p:spPr>
        <p:txBody>
          <a:bodyPr rtlCol="0" anchor="ctr">
            <a:normAutofit/>
          </a:bodyPr>
          <a:lstStyle/>
          <a:p>
            <a:pPr rtl="0"/>
            <a:r>
              <a:rPr lang="es-ES" dirty="0"/>
              <a:t>Contexto Comercial y Analítico</a:t>
            </a:r>
          </a:p>
        </p:txBody>
      </p:sp>
      <p:sp>
        <p:nvSpPr>
          <p:cNvPr id="7" name="Marcador de contenido 6">
            <a:extLst>
              <a:ext uri="{FF2B5EF4-FFF2-40B4-BE49-F238E27FC236}">
                <a16:creationId xmlns:a16="http://schemas.microsoft.com/office/drawing/2014/main" id="{A7F42263-DE86-44BB-AC19-CD7982D365B2}"/>
              </a:ext>
            </a:extLst>
          </p:cNvPr>
          <p:cNvSpPr>
            <a:spLocks noGrp="1"/>
          </p:cNvSpPr>
          <p:nvPr>
            <p:ph idx="1"/>
          </p:nvPr>
        </p:nvSpPr>
        <p:spPr>
          <a:xfrm>
            <a:off x="546100" y="1638299"/>
            <a:ext cx="5346700" cy="4381501"/>
          </a:xfrm>
        </p:spPr>
        <p:txBody>
          <a:bodyPr rtlCol="0">
            <a:normAutofit/>
          </a:bodyPr>
          <a:lstStyle/>
          <a:p>
            <a:pPr marL="0" indent="0" rtl="0">
              <a:buNone/>
            </a:pPr>
            <a:r>
              <a:rPr lang="es-ES" sz="2000" dirty="0">
                <a:latin typeface="+mj-lt"/>
              </a:rPr>
              <a:t>El sector turístico es uno de los más importantes y dinámicos de la economía global, y los hoteles son una parte fundamental de esta industria. Los hoteles compiten en un mercado altamente competitivo, por lo que lograr realizar predicciones sobre la cancelación de las reservas realizadas pueden ayudarlos a mantenerse competitivos.</a:t>
            </a:r>
          </a:p>
          <a:p>
            <a:pPr marL="0" indent="0" rtl="0">
              <a:buNone/>
            </a:pPr>
            <a:endParaRPr lang="es-ES" sz="2000" dirty="0">
              <a:latin typeface="+mj-lt"/>
            </a:endParaRPr>
          </a:p>
          <a:p>
            <a:pPr marL="0" indent="0" rtl="0">
              <a:buNone/>
            </a:pPr>
            <a:r>
              <a:rPr lang="es-ES" sz="2000" dirty="0">
                <a:latin typeface="+mj-lt"/>
              </a:rPr>
              <a:t>Los diferentes métodos de reserva que existen (y principalmente la reserva online) afectaron fuertemente el comportamiento de los clientes y sus posibilidades de reservas, muchas de las cuales luego son canceladas o no asistidas. </a:t>
            </a:r>
          </a:p>
        </p:txBody>
      </p:sp>
      <p:sp>
        <p:nvSpPr>
          <p:cNvPr id="3" name="Marcador de número de diapositiva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rtlCol="0" anchor="ctr">
            <a:normAutofit/>
          </a:bodyPr>
          <a:lstStyle/>
          <a:p>
            <a:pPr rtl="0">
              <a:lnSpc>
                <a:spcPct val="90000"/>
              </a:lnSpc>
              <a:spcAft>
                <a:spcPts val="600"/>
              </a:spcAft>
            </a:pPr>
            <a:fld id="{03DC2DEF-D2FE-4B45-ABA4-9F153FD1C98A}" type="slidenum">
              <a:rPr lang="es-ES" sz="800" smtClean="0"/>
              <a:pPr rtl="0">
                <a:lnSpc>
                  <a:spcPct val="90000"/>
                </a:lnSpc>
                <a:spcAft>
                  <a:spcPts val="600"/>
                </a:spcAft>
              </a:pPr>
              <a:t>6</a:t>
            </a:fld>
            <a:endParaRPr lang="es-ES" sz="800" dirty="0"/>
          </a:p>
        </p:txBody>
      </p:sp>
      <p:pic>
        <p:nvPicPr>
          <p:cNvPr id="14" name="Imagen 13">
            <a:extLst>
              <a:ext uri="{FF2B5EF4-FFF2-40B4-BE49-F238E27FC236}">
                <a16:creationId xmlns:a16="http://schemas.microsoft.com/office/drawing/2014/main" id="{C61F8187-0A71-55EA-B295-0A0CFE55A7CF}"/>
              </a:ext>
            </a:extLst>
          </p:cNvPr>
          <p:cNvPicPr>
            <a:picLocks noChangeAspect="1"/>
          </p:cNvPicPr>
          <p:nvPr/>
        </p:nvPicPr>
        <p:blipFill rotWithShape="1">
          <a:blip r:embed="rId3"/>
          <a:srcRect l="3380"/>
          <a:stretch/>
        </p:blipFill>
        <p:spPr>
          <a:xfrm>
            <a:off x="6096000" y="2061167"/>
            <a:ext cx="6012857" cy="3967268"/>
          </a:xfrm>
          <a:prstGeom prst="rect">
            <a:avLst/>
          </a:prstGeom>
          <a:noFill/>
        </p:spPr>
      </p:pic>
      <p:sp>
        <p:nvSpPr>
          <p:cNvPr id="15" name="CuadroTexto 14">
            <a:extLst>
              <a:ext uri="{FF2B5EF4-FFF2-40B4-BE49-F238E27FC236}">
                <a16:creationId xmlns:a16="http://schemas.microsoft.com/office/drawing/2014/main" id="{3A0EB2CE-679C-E200-081C-E6383D74B0A1}"/>
              </a:ext>
            </a:extLst>
          </p:cNvPr>
          <p:cNvSpPr txBox="1"/>
          <p:nvPr/>
        </p:nvSpPr>
        <p:spPr>
          <a:xfrm>
            <a:off x="6096000" y="1413042"/>
            <a:ext cx="5664591" cy="646331"/>
          </a:xfrm>
          <a:prstGeom prst="rect">
            <a:avLst/>
          </a:prstGeom>
          <a:noFill/>
        </p:spPr>
        <p:txBody>
          <a:bodyPr wrap="square" rtlCol="0">
            <a:spAutoFit/>
          </a:bodyPr>
          <a:lstStyle/>
          <a:p>
            <a:pPr algn="ctr"/>
            <a:r>
              <a:rPr lang="es-AR" b="1" dirty="0">
                <a:latin typeface="+mj-lt"/>
                <a:ea typeface="+mj-ea"/>
                <a:cs typeface="+mj-cs"/>
              </a:rPr>
              <a:t>Industria hotelera a nivel mundial – 2013 a 2022 – Previsiones para 2023 (en trillones de dólares)</a:t>
            </a:r>
          </a:p>
        </p:txBody>
      </p:sp>
      <p:pic>
        <p:nvPicPr>
          <p:cNvPr id="1026" name="Picture 2">
            <a:extLst>
              <a:ext uri="{FF2B5EF4-FFF2-40B4-BE49-F238E27FC236}">
                <a16:creationId xmlns:a16="http://schemas.microsoft.com/office/drawing/2014/main" id="{D8A899BD-43F2-F65E-85DA-65A63611C7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4786" b="28445"/>
          <a:stretch/>
        </p:blipFill>
        <p:spPr bwMode="auto">
          <a:xfrm>
            <a:off x="10571224" y="6028435"/>
            <a:ext cx="1309406" cy="290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389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9151932C-7145-4FBD-B81D-9ADC42401B87}"/>
              </a:ext>
            </a:extLst>
          </p:cNvPr>
          <p:cNvSpPr>
            <a:spLocks noGrp="1"/>
          </p:cNvSpPr>
          <p:nvPr>
            <p:ph type="title"/>
          </p:nvPr>
        </p:nvSpPr>
        <p:spPr>
          <a:xfrm>
            <a:off x="371475" y="260351"/>
            <a:ext cx="11520487" cy="758824"/>
          </a:xfrm>
        </p:spPr>
        <p:txBody>
          <a:bodyPr rtlCol="0" anchor="ctr">
            <a:normAutofit/>
          </a:bodyPr>
          <a:lstStyle/>
          <a:p>
            <a:pPr rtl="0"/>
            <a:r>
              <a:rPr lang="es-ES" dirty="0"/>
              <a:t>Problemática</a:t>
            </a:r>
          </a:p>
        </p:txBody>
      </p:sp>
      <p:sp>
        <p:nvSpPr>
          <p:cNvPr id="3" name="Marcador de número de diapositiva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rtlCol="0" anchor="ctr">
            <a:normAutofit/>
          </a:bodyPr>
          <a:lstStyle/>
          <a:p>
            <a:pPr rtl="0">
              <a:lnSpc>
                <a:spcPct val="90000"/>
              </a:lnSpc>
              <a:spcAft>
                <a:spcPts val="600"/>
              </a:spcAft>
            </a:pPr>
            <a:fld id="{03DC2DEF-D2FE-4B45-ABA4-9F153FD1C98A}" type="slidenum">
              <a:rPr lang="es-ES" sz="800" smtClean="0"/>
              <a:pPr rtl="0">
                <a:lnSpc>
                  <a:spcPct val="90000"/>
                </a:lnSpc>
                <a:spcAft>
                  <a:spcPts val="600"/>
                </a:spcAft>
              </a:pPr>
              <a:t>7</a:t>
            </a:fld>
            <a:endParaRPr lang="es-ES" sz="800" dirty="0"/>
          </a:p>
        </p:txBody>
      </p:sp>
      <p:graphicFrame>
        <p:nvGraphicFramePr>
          <p:cNvPr id="9" name="Marcador de contenido 6">
            <a:extLst>
              <a:ext uri="{FF2B5EF4-FFF2-40B4-BE49-F238E27FC236}">
                <a16:creationId xmlns:a16="http://schemas.microsoft.com/office/drawing/2014/main" id="{70072AF8-61B0-D3E2-352D-1B45E170408B}"/>
              </a:ext>
            </a:extLst>
          </p:cNvPr>
          <p:cNvGraphicFramePr>
            <a:graphicFrameLocks noGrp="1"/>
          </p:cNvGraphicFramePr>
          <p:nvPr>
            <p:ph idx="1"/>
            <p:extLst>
              <p:ext uri="{D42A27DB-BD31-4B8C-83A1-F6EECF244321}">
                <p14:modId xmlns:p14="http://schemas.microsoft.com/office/powerpoint/2010/main" val="1496836790"/>
              </p:ext>
            </p:extLst>
          </p:nvPr>
        </p:nvGraphicFramePr>
        <p:xfrm>
          <a:off x="371474" y="1233488"/>
          <a:ext cx="11520487" cy="4943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141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DEF48F30-BEB4-44C7-9F35-3BBB61CF89AF}"/>
              </a:ext>
            </a:extLst>
          </p:cNvPr>
          <p:cNvSpPr>
            <a:spLocks noGrp="1"/>
          </p:cNvSpPr>
          <p:nvPr>
            <p:ph type="title"/>
          </p:nvPr>
        </p:nvSpPr>
        <p:spPr/>
        <p:txBody>
          <a:bodyPr rtlCol="0"/>
          <a:lstStyle/>
          <a:p>
            <a:pPr rtl="0"/>
            <a:r>
              <a:rPr lang="es-ES" dirty="0"/>
              <a:t>Descripción del dataset y Preguntas de interés</a:t>
            </a:r>
          </a:p>
        </p:txBody>
      </p:sp>
      <p:sp>
        <p:nvSpPr>
          <p:cNvPr id="3" name="Marcador de número de diapositiva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rtlCol="0"/>
          <a:lstStyle/>
          <a:p>
            <a:pPr rtl="0"/>
            <a:fld id="{03DC2DEF-D2FE-4B45-ABA4-9F153FD1C98A}" type="slidenum">
              <a:rPr lang="es-ES" smtClean="0"/>
              <a:t>8</a:t>
            </a:fld>
            <a:endParaRPr lang="es-ES" dirty="0"/>
          </a:p>
        </p:txBody>
      </p:sp>
      <p:sp>
        <p:nvSpPr>
          <p:cNvPr id="12" name="Marcador de texto 11">
            <a:extLst>
              <a:ext uri="{FF2B5EF4-FFF2-40B4-BE49-F238E27FC236}">
                <a16:creationId xmlns:a16="http://schemas.microsoft.com/office/drawing/2014/main" id="{4241C871-580D-4A29-A334-0208A8E479B9}"/>
              </a:ext>
            </a:extLst>
          </p:cNvPr>
          <p:cNvSpPr>
            <a:spLocks noGrp="1"/>
          </p:cNvSpPr>
          <p:nvPr>
            <p:ph type="body" sz="quarter" idx="3"/>
          </p:nvPr>
        </p:nvSpPr>
        <p:spPr/>
        <p:txBody>
          <a:bodyPr rtlCol="0"/>
          <a:lstStyle/>
          <a:p>
            <a:pPr algn="ctr" rtl="0"/>
            <a:r>
              <a:rPr lang="es-ES" dirty="0"/>
              <a:t>Preguntas de interés</a:t>
            </a:r>
          </a:p>
        </p:txBody>
      </p:sp>
      <p:sp>
        <p:nvSpPr>
          <p:cNvPr id="13" name="Marcador de contenido 12">
            <a:extLst>
              <a:ext uri="{FF2B5EF4-FFF2-40B4-BE49-F238E27FC236}">
                <a16:creationId xmlns:a16="http://schemas.microsoft.com/office/drawing/2014/main" id="{0097C6D9-3930-4866-9E88-F17648880044}"/>
              </a:ext>
            </a:extLst>
          </p:cNvPr>
          <p:cNvSpPr>
            <a:spLocks noGrp="1"/>
          </p:cNvSpPr>
          <p:nvPr>
            <p:ph sz="quarter" idx="4"/>
          </p:nvPr>
        </p:nvSpPr>
        <p:spPr>
          <a:xfrm>
            <a:off x="6261797" y="4247320"/>
            <a:ext cx="5630165" cy="2334658"/>
          </a:xfrm>
        </p:spPr>
        <p:txBody>
          <a:bodyPr rtlCol="0">
            <a:noAutofit/>
          </a:bodyPr>
          <a:lstStyle/>
          <a:p>
            <a:pPr rtl="0">
              <a:lnSpc>
                <a:spcPct val="150000"/>
              </a:lnSpc>
            </a:pPr>
            <a:r>
              <a:rPr lang="es-ES" sz="1700" dirty="0"/>
              <a:t>- ¿Afecta el tipo de mercado el estado final de la reserva?</a:t>
            </a:r>
          </a:p>
          <a:p>
            <a:pPr rtl="0">
              <a:lnSpc>
                <a:spcPct val="150000"/>
              </a:lnSpc>
            </a:pPr>
            <a:r>
              <a:rPr lang="es-ES" sz="1700" dirty="0"/>
              <a:t>- ¿Existe relación entre el estado de la reserva y el tiempo de llegada al hotel?</a:t>
            </a:r>
          </a:p>
          <a:p>
            <a:pPr rtl="0">
              <a:lnSpc>
                <a:spcPct val="150000"/>
              </a:lnSpc>
            </a:pPr>
            <a:r>
              <a:rPr lang="es-ES" sz="1700" dirty="0"/>
              <a:t>- ¿Hay alguna época en particular en la que se realizan mayor cantidad de cancelaciones?</a:t>
            </a:r>
          </a:p>
        </p:txBody>
      </p:sp>
      <p:sp>
        <p:nvSpPr>
          <p:cNvPr id="10" name="Marcador de texto 9">
            <a:extLst>
              <a:ext uri="{FF2B5EF4-FFF2-40B4-BE49-F238E27FC236}">
                <a16:creationId xmlns:a16="http://schemas.microsoft.com/office/drawing/2014/main" id="{41B8DC8C-1FD7-4773-B07E-7E4432766A4E}"/>
              </a:ext>
            </a:extLst>
          </p:cNvPr>
          <p:cNvSpPr>
            <a:spLocks noGrp="1"/>
          </p:cNvSpPr>
          <p:nvPr>
            <p:ph type="body" idx="1"/>
          </p:nvPr>
        </p:nvSpPr>
        <p:spPr/>
        <p:txBody>
          <a:bodyPr rtlCol="0"/>
          <a:lstStyle/>
          <a:p>
            <a:pPr algn="ctr" rtl="0"/>
            <a:r>
              <a:rPr lang="es-ES" dirty="0"/>
              <a:t>Descripción del dataset</a:t>
            </a:r>
          </a:p>
        </p:txBody>
      </p:sp>
      <p:sp>
        <p:nvSpPr>
          <p:cNvPr id="11" name="Marcador de contenido 10">
            <a:extLst>
              <a:ext uri="{FF2B5EF4-FFF2-40B4-BE49-F238E27FC236}">
                <a16:creationId xmlns:a16="http://schemas.microsoft.com/office/drawing/2014/main" id="{2B253683-524F-46CF-BFCD-BFF6A7A920A7}"/>
              </a:ext>
            </a:extLst>
          </p:cNvPr>
          <p:cNvSpPr>
            <a:spLocks noGrp="1"/>
          </p:cNvSpPr>
          <p:nvPr>
            <p:ph sz="half" idx="2"/>
          </p:nvPr>
        </p:nvSpPr>
        <p:spPr>
          <a:xfrm>
            <a:off x="371476" y="4247320"/>
            <a:ext cx="5582064" cy="2334658"/>
          </a:xfrm>
        </p:spPr>
        <p:txBody>
          <a:bodyPr rtlCol="0">
            <a:normAutofit lnSpcReduction="10000"/>
          </a:bodyPr>
          <a:lstStyle/>
          <a:p>
            <a:pPr marL="0" indent="0" rtl="0">
              <a:buNone/>
            </a:pPr>
            <a:r>
              <a:rPr lang="es-ES" dirty="0"/>
              <a:t>El conjunto de datos que se analiza en este estudio se centra en la reserva de hoteles y la probabilidad de que estas reservas sean canceladas. </a:t>
            </a:r>
          </a:p>
          <a:p>
            <a:pPr marL="0" indent="0" rtl="0">
              <a:buNone/>
            </a:pPr>
            <a:r>
              <a:rPr lang="es-ES" dirty="0"/>
              <a:t>El dataset contiene información detallada sobre las reservas realizadas en distintos hoteles, incluyendo información sobre el tipo de habitación reservada, la duración de la estancia, la anticipación de la reserva, la fecha de llegada, la cantidad de personas y días que reservan, entre otros datos.</a:t>
            </a:r>
          </a:p>
        </p:txBody>
      </p:sp>
      <p:pic>
        <p:nvPicPr>
          <p:cNvPr id="19" name="Marcador de posición de imagen 18">
            <a:extLst>
              <a:ext uri="{FF2B5EF4-FFF2-40B4-BE49-F238E27FC236}">
                <a16:creationId xmlns:a16="http://schemas.microsoft.com/office/drawing/2014/main" id="{18D1195C-D9D4-4994-BAD9-68AA2C2BD35A}"/>
              </a:ext>
              <a:ext uri="{C183D7F6-B498-43B3-948B-1728B52AA6E4}">
                <adec:decorative xmlns:adec="http://schemas.microsoft.com/office/drawing/2017/decorative" val="1"/>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a:stretch>
            <a:fillRect/>
          </a:stretch>
        </p:blipFill>
        <p:spPr/>
      </p:pic>
      <p:pic>
        <p:nvPicPr>
          <p:cNvPr id="2052" name="Picture 4">
            <a:extLst>
              <a:ext uri="{FF2B5EF4-FFF2-40B4-BE49-F238E27FC236}">
                <a16:creationId xmlns:a16="http://schemas.microsoft.com/office/drawing/2014/main" id="{D348E150-9094-0C44-B5C6-DBB4B41FC7F2}"/>
              </a:ext>
            </a:extLst>
          </p:cNvPr>
          <p:cNvPicPr>
            <a:picLocks noGrp="1" noChangeAspect="1" noChangeArrowheads="1"/>
          </p:cNvPicPr>
          <p:nvPr>
            <p:ph type="pic" sz="quarter" idx="13"/>
          </p:nvPr>
        </p:nvPicPr>
        <p:blipFill>
          <a:blip r:embed="rId4">
            <a:extLst>
              <a:ext uri="{28A0092B-C50C-407E-A947-70E740481C1C}">
                <a14:useLocalDpi xmlns:a14="http://schemas.microsoft.com/office/drawing/2010/main" val="0"/>
              </a:ext>
            </a:extLst>
          </a:blip>
          <a:srcRect t="24093" b="2409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969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Marcador de texto 18">
            <a:extLst>
              <a:ext uri="{FF2B5EF4-FFF2-40B4-BE49-F238E27FC236}">
                <a16:creationId xmlns:a16="http://schemas.microsoft.com/office/drawing/2014/main" id="{40EB2462-13E7-697D-5A18-B00FCB41A9C9}"/>
              </a:ext>
            </a:extLst>
          </p:cNvPr>
          <p:cNvSpPr>
            <a:spLocks noGrp="1"/>
          </p:cNvSpPr>
          <p:nvPr>
            <p:ph type="body" sz="quarter" idx="15"/>
          </p:nvPr>
        </p:nvSpPr>
        <p:spPr/>
        <p:txBody>
          <a:bodyPr/>
          <a:lstStyle/>
          <a:p>
            <a:endParaRPr lang="es-AR" dirty="0"/>
          </a:p>
        </p:txBody>
      </p:sp>
      <p:sp>
        <p:nvSpPr>
          <p:cNvPr id="20" name="Marcador de texto 19">
            <a:extLst>
              <a:ext uri="{FF2B5EF4-FFF2-40B4-BE49-F238E27FC236}">
                <a16:creationId xmlns:a16="http://schemas.microsoft.com/office/drawing/2014/main" id="{3CFCFF75-4309-AE5B-3043-CA6D5D357E9D}"/>
              </a:ext>
            </a:extLst>
          </p:cNvPr>
          <p:cNvSpPr>
            <a:spLocks noGrp="1"/>
          </p:cNvSpPr>
          <p:nvPr>
            <p:ph type="body" sz="quarter" idx="16"/>
          </p:nvPr>
        </p:nvSpPr>
        <p:spPr/>
        <p:txBody>
          <a:bodyPr/>
          <a:lstStyle/>
          <a:p>
            <a:endParaRPr lang="es-AR" dirty="0"/>
          </a:p>
        </p:txBody>
      </p:sp>
      <p:sp>
        <p:nvSpPr>
          <p:cNvPr id="10" name="Marcador de texto 9">
            <a:extLst>
              <a:ext uri="{FF2B5EF4-FFF2-40B4-BE49-F238E27FC236}">
                <a16:creationId xmlns:a16="http://schemas.microsoft.com/office/drawing/2014/main" id="{C60B770E-507E-4361-9D91-5007702BFC32}"/>
              </a:ext>
            </a:extLst>
          </p:cNvPr>
          <p:cNvSpPr>
            <a:spLocks noGrp="1"/>
          </p:cNvSpPr>
          <p:nvPr>
            <p:ph type="title" idx="4294967295"/>
          </p:nvPr>
        </p:nvSpPr>
        <p:spPr>
          <a:xfrm>
            <a:off x="1973089" y="193287"/>
            <a:ext cx="8563317" cy="907807"/>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s-ES" sz="2400" b="1" i="0" u="none" strike="noStrike" kern="1200" cap="none" spc="0" normalizeH="0" dirty="0">
                <a:ln>
                  <a:noFill/>
                </a:ln>
                <a:solidFill>
                  <a:schemeClr val="tx1"/>
                </a:solidFill>
                <a:effectLst/>
                <a:uLnTx/>
                <a:uFillTx/>
                <a:latin typeface="+mj-lt"/>
                <a:ea typeface="+mn-ea"/>
                <a:cs typeface="+mn-cs"/>
              </a:rPr>
              <a:t>Variable Target – Reservas Canceladas y No Canceladas</a:t>
            </a:r>
          </a:p>
        </p:txBody>
      </p:sp>
      <p:sp>
        <p:nvSpPr>
          <p:cNvPr id="3" name="Marcador de número de diapositiva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rtlCol="0"/>
          <a:lstStyle/>
          <a:p>
            <a:pPr rtl="0"/>
            <a:fld id="{03DC2DEF-D2FE-4B45-ABA4-9F153FD1C98A}" type="slidenum">
              <a:rPr lang="es-ES" smtClean="0"/>
              <a:t>9</a:t>
            </a:fld>
            <a:endParaRPr lang="es-ES" dirty="0"/>
          </a:p>
        </p:txBody>
      </p:sp>
      <p:pic>
        <p:nvPicPr>
          <p:cNvPr id="4" name="Imagen 3">
            <a:extLst>
              <a:ext uri="{FF2B5EF4-FFF2-40B4-BE49-F238E27FC236}">
                <a16:creationId xmlns:a16="http://schemas.microsoft.com/office/drawing/2014/main" id="{6D4BF7C7-B2F3-76AB-F4FF-D1A1C75E6529}"/>
              </a:ext>
            </a:extLst>
          </p:cNvPr>
          <p:cNvPicPr>
            <a:picLocks noChangeAspect="1"/>
          </p:cNvPicPr>
          <p:nvPr/>
        </p:nvPicPr>
        <p:blipFill rotWithShape="1">
          <a:blip r:embed="rId3"/>
          <a:srcRect t="6330"/>
          <a:stretch/>
        </p:blipFill>
        <p:spPr>
          <a:xfrm>
            <a:off x="300037" y="1358899"/>
            <a:ext cx="5795963" cy="4127501"/>
          </a:xfrm>
          <a:prstGeom prst="rect">
            <a:avLst/>
          </a:prstGeom>
        </p:spPr>
      </p:pic>
      <p:sp>
        <p:nvSpPr>
          <p:cNvPr id="7" name="CuadroTexto 6">
            <a:extLst>
              <a:ext uri="{FF2B5EF4-FFF2-40B4-BE49-F238E27FC236}">
                <a16:creationId xmlns:a16="http://schemas.microsoft.com/office/drawing/2014/main" id="{A0BD78A5-41D4-9CCA-B7EA-4CD6B5E7574C}"/>
              </a:ext>
            </a:extLst>
          </p:cNvPr>
          <p:cNvSpPr txBox="1"/>
          <p:nvPr/>
        </p:nvSpPr>
        <p:spPr>
          <a:xfrm>
            <a:off x="304626" y="5486400"/>
            <a:ext cx="5422901" cy="1200329"/>
          </a:xfrm>
          <a:prstGeom prst="rect">
            <a:avLst/>
          </a:prstGeom>
          <a:noFill/>
        </p:spPr>
        <p:txBody>
          <a:bodyPr wrap="square" rtlCol="0">
            <a:spAutoFit/>
          </a:bodyPr>
          <a:lstStyle/>
          <a:p>
            <a:r>
              <a:rPr lang="es-ES" dirty="0">
                <a:solidFill>
                  <a:schemeClr val="tx1">
                    <a:lumMod val="50000"/>
                  </a:schemeClr>
                </a:solidFill>
              </a:rPr>
              <a:t>De acuerdo a lo observado, las reservas NO CANCELADAS alcanzan un total aproximado de 67%, mientras que las reservas CANCELADAS son de alrededor del 33%.</a:t>
            </a:r>
            <a:endParaRPr lang="es-AR" dirty="0">
              <a:solidFill>
                <a:schemeClr val="tx1">
                  <a:lumMod val="50000"/>
                </a:schemeClr>
              </a:solidFill>
            </a:endParaRPr>
          </a:p>
        </p:txBody>
      </p:sp>
      <p:pic>
        <p:nvPicPr>
          <p:cNvPr id="14" name="Imagen 13">
            <a:extLst>
              <a:ext uri="{FF2B5EF4-FFF2-40B4-BE49-F238E27FC236}">
                <a16:creationId xmlns:a16="http://schemas.microsoft.com/office/drawing/2014/main" id="{9231A240-C221-33F5-B715-7906D2C286E5}"/>
              </a:ext>
            </a:extLst>
          </p:cNvPr>
          <p:cNvPicPr>
            <a:picLocks noChangeAspect="1"/>
          </p:cNvPicPr>
          <p:nvPr/>
        </p:nvPicPr>
        <p:blipFill>
          <a:blip r:embed="rId4"/>
          <a:stretch>
            <a:fillRect/>
          </a:stretch>
        </p:blipFill>
        <p:spPr>
          <a:xfrm>
            <a:off x="6226383" y="1401783"/>
            <a:ext cx="5899081" cy="3556001"/>
          </a:xfrm>
          <a:prstGeom prst="rect">
            <a:avLst/>
          </a:prstGeom>
        </p:spPr>
      </p:pic>
      <p:sp>
        <p:nvSpPr>
          <p:cNvPr id="16" name="CuadroTexto 15">
            <a:extLst>
              <a:ext uri="{FF2B5EF4-FFF2-40B4-BE49-F238E27FC236}">
                <a16:creationId xmlns:a16="http://schemas.microsoft.com/office/drawing/2014/main" id="{67F27FC8-0946-6A0C-230E-4BFBD4A61B18}"/>
              </a:ext>
            </a:extLst>
          </p:cNvPr>
          <p:cNvSpPr txBox="1"/>
          <p:nvPr/>
        </p:nvSpPr>
        <p:spPr>
          <a:xfrm>
            <a:off x="6464474" y="5483089"/>
            <a:ext cx="5422900" cy="1200329"/>
          </a:xfrm>
          <a:prstGeom prst="rect">
            <a:avLst/>
          </a:prstGeom>
          <a:noFill/>
        </p:spPr>
        <p:txBody>
          <a:bodyPr wrap="square" rtlCol="0">
            <a:spAutoFit/>
          </a:bodyPr>
          <a:lstStyle/>
          <a:p>
            <a:r>
              <a:rPr lang="es-ES" dirty="0">
                <a:solidFill>
                  <a:schemeClr val="tx1">
                    <a:lumMod val="50000"/>
                  </a:schemeClr>
                </a:solidFill>
              </a:rPr>
              <a:t>Se observa una tasa de cancelación  variable entre el 2% y 67%. El valor más bajo se observa durante la mitad del primer año de registro y luego la tasa de cancelación aumenta oscilando entre el 25 y 50%. </a:t>
            </a:r>
            <a:endParaRPr lang="es-AR" dirty="0">
              <a:solidFill>
                <a:schemeClr val="tx1">
                  <a:lumMod val="50000"/>
                </a:schemeClr>
              </a:solidFill>
            </a:endParaRPr>
          </a:p>
        </p:txBody>
      </p:sp>
    </p:spTree>
    <p:extLst>
      <p:ext uri="{BB962C8B-B14F-4D97-AF65-F5344CB8AC3E}">
        <p14:creationId xmlns:p14="http://schemas.microsoft.com/office/powerpoint/2010/main" val="3149670743"/>
      </p:ext>
    </p:extLst>
  </p:cSld>
  <p:clrMapOvr>
    <a:masterClrMapping/>
  </p:clrMapOvr>
</p:sld>
</file>

<file path=ppt/theme/theme1.xml><?xml version="1.0" encoding="utf-8"?>
<a:theme xmlns:a="http://schemas.openxmlformats.org/drawingml/2006/main" name="Tema de Offic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8973.tgt.Office_50304712_TF34126823_Win32_OJ112181013" id="{0FF25D6E-8F37-4983-A1B8-821332E0C5CC}" vid="{C69999EA-4DFF-4878-BAEC-9FBD108C09D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Presentación clásica en bloque en negrita</Template>
  <TotalTime>321</TotalTime>
  <Words>1167</Words>
  <Application>Microsoft Office PowerPoint</Application>
  <PresentationFormat>Panorámica</PresentationFormat>
  <Paragraphs>102</Paragraphs>
  <Slides>14</Slides>
  <Notes>12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Calibri</vt:lpstr>
      <vt:lpstr>Calibri Light</vt:lpstr>
      <vt:lpstr>Wingdings</vt:lpstr>
      <vt:lpstr>Tema de Office</vt:lpstr>
      <vt:lpstr>Cancelaciones de las reservas hoteleras</vt:lpstr>
      <vt:lpstr>Indice</vt:lpstr>
      <vt:lpstr>Abstract</vt:lpstr>
      <vt:lpstr>Dataset</vt:lpstr>
      <vt:lpstr>Diccionario</vt:lpstr>
      <vt:lpstr>Contexto Comercial y Analítico</vt:lpstr>
      <vt:lpstr>Problemática</vt:lpstr>
      <vt:lpstr>Descripción del dataset y Preguntas de interés</vt:lpstr>
      <vt:lpstr>Variable Target – Reservas Canceladas y No Canceladas</vt:lpstr>
      <vt:lpstr>Análisis Exploratorio de datos</vt:lpstr>
      <vt:lpstr>Tiempo de espera de arribo</vt:lpstr>
      <vt:lpstr>Presentación de PowerPoint</vt:lpstr>
      <vt:lpstr>Reservas y Cancelaciones segun el día de llegada</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Cancelaciones de las reservas hoteleras</dc:title>
  <dc:creator>PEREZ DANIEL ALBERTO</dc:creator>
  <cp:lastModifiedBy>PEREZ DANIEL ALBERTO</cp:lastModifiedBy>
  <cp:revision>3</cp:revision>
  <dcterms:created xsi:type="dcterms:W3CDTF">2023-06-08T21:12:47Z</dcterms:created>
  <dcterms:modified xsi:type="dcterms:W3CDTF">2023-06-30T02:22:39Z</dcterms:modified>
</cp:coreProperties>
</file>