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FE0C8-7CE8-A36F-25CD-3848D231E842}" v="168" dt="2021-03-15T01:13:55.529"/>
    <p1510:client id="{52864D4B-1209-24D8-CC60-0314B04DA90A}" v="932" dt="2021-03-15T02:33:53.109"/>
    <p1510:client id="{9BA21B3C-5B30-49A3-9C50-403515698BA2}" v="20" dt="2021-03-14T21:55:44.649"/>
    <p1510:client id="{FF9A9F5C-6155-4BB8-890E-132B15A313E2}" v="571" dt="2021-03-15T02:54:4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46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s-ES">
                <a:cs typeface="Calibri Light"/>
              </a:rPr>
              <a:t>Análisis de sentimiento para inversiones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1600">
                <a:ea typeface="+mn-lt"/>
                <a:cs typeface="+mn-lt"/>
              </a:rPr>
              <a:t>Daniel Perilla Ocampo - 201327313</a:t>
            </a:r>
            <a:endParaRPr lang="es-ES" sz="1600"/>
          </a:p>
          <a:p>
            <a:pPr algn="l">
              <a:lnSpc>
                <a:spcPct val="90000"/>
              </a:lnSpc>
            </a:pPr>
            <a:r>
              <a:rPr lang="es-ES" sz="1600">
                <a:ea typeface="+mn-lt"/>
                <a:cs typeface="+mn-lt"/>
              </a:rPr>
              <a:t>Julio Alejandro Morales - 201327050</a:t>
            </a:r>
            <a:endParaRPr lang="es-ES" sz="1600"/>
          </a:p>
          <a:p>
            <a:pPr algn="l">
              <a:lnSpc>
                <a:spcPct val="90000"/>
              </a:lnSpc>
            </a:pPr>
            <a:r>
              <a:rPr lang="es-ES" sz="1600" err="1">
                <a:ea typeface="+mn-lt"/>
                <a:cs typeface="+mn-lt"/>
              </a:rPr>
              <a:t>Julian</a:t>
            </a:r>
            <a:r>
              <a:rPr lang="es-ES" sz="1600">
                <a:ea typeface="+mn-lt"/>
                <a:cs typeface="+mn-lt"/>
              </a:rPr>
              <a:t> David Mendoza Ruiz - 201730830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s-CO"/>
              <a:t>Problema a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1783-3D27-4279-86C7-3696B65F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O"/>
              <a:t>Se desea hacer un análisis de sentimiento a </a:t>
            </a:r>
            <a:r>
              <a:rPr lang="es-CO" dirty="0"/>
              <a:t>titulares de noticias </a:t>
            </a:r>
            <a:r>
              <a:rPr lang="es-CO"/>
              <a:t>financieras</a:t>
            </a:r>
            <a:r>
              <a:rPr lang="es-CO" dirty="0"/>
              <a:t>, </a:t>
            </a:r>
            <a:r>
              <a:rPr lang="es-CO"/>
              <a:t>con el fin </a:t>
            </a:r>
            <a:r>
              <a:rPr lang="es-CO" dirty="0"/>
              <a:t>de </a:t>
            </a:r>
            <a:r>
              <a:rPr lang="es-CO"/>
              <a:t>poder predecir movimientos de acciones en un futuro.</a:t>
            </a:r>
          </a:p>
        </p:txBody>
      </p:sp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2EE80DE5-05D5-4F5B-AA7E-D37BF056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588" y="645285"/>
            <a:ext cx="263878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89D08BF6-9761-42DC-8E7C-79F71463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502" y="3423522"/>
            <a:ext cx="294296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1671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Tarea de minería de datos realizada</a:t>
            </a:r>
            <a:endParaRPr lang="es-CO"/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74DA8AB5-0B4D-4029-8CEF-A0AB7D4C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3090320"/>
            <a:ext cx="3959211" cy="23537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1783-3D27-4279-86C7-3696B65F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/>
              <a:t>Se proponer realizar una tarea de clasificación usando árbol de decisión y el algoritmo C4.5</a:t>
            </a:r>
          </a:p>
        </p:txBody>
      </p:sp>
    </p:spTree>
    <p:extLst>
      <p:ext uri="{BB962C8B-B14F-4D97-AF65-F5344CB8AC3E}">
        <p14:creationId xmlns:p14="http://schemas.microsoft.com/office/powerpoint/2010/main" val="289228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Preparación</a:t>
            </a:r>
            <a:r>
              <a:rPr lang="en-US"/>
              <a:t>, </a:t>
            </a:r>
            <a:r>
              <a:rPr lang="en-US" err="1"/>
              <a:t>perfilamiento</a:t>
            </a:r>
            <a:r>
              <a:rPr lang="en-US"/>
              <a:t> y </a:t>
            </a:r>
            <a:r>
              <a:rPr lang="en-US" err="1"/>
              <a:t>transformaciones</a:t>
            </a:r>
            <a:r>
              <a:rPr lang="en-US"/>
              <a:t> de los </a:t>
            </a:r>
            <a:r>
              <a:rPr lang="en-US" err="1"/>
              <a:t>datos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A01E3D16-501A-4E9F-A13C-F432B688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65" y="2979824"/>
            <a:ext cx="5328388" cy="2328404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AFD64FC6-A543-4F42-B8BE-454016B0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92" y="2441335"/>
            <a:ext cx="4244627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732" y="810206"/>
            <a:ext cx="6362291" cy="3186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/>
              <a:t>Preparación, perfilamiento y transformaciones de los datos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1F796CE8-EB45-4CCA-866C-7BDAC404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5" y="1019292"/>
            <a:ext cx="3982088" cy="17720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24BD40F8-7752-4CDE-9EF0-C8B743A7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5" y="4119604"/>
            <a:ext cx="3982088" cy="106520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358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/>
              <a:t>Preparación, perfilamiento y transformaciones de los datos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314525F1-A5B2-48A3-B829-3AEE5DFD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2360094"/>
            <a:ext cx="4774321" cy="18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Modelo</a:t>
            </a:r>
            <a:r>
              <a:rPr lang="en-US"/>
              <a:t> </a:t>
            </a:r>
            <a:r>
              <a:rPr lang="en-US" err="1"/>
              <a:t>utilizado</a:t>
            </a:r>
            <a:r>
              <a:rPr lang="en-US"/>
              <a:t> y </a:t>
            </a:r>
            <a:r>
              <a:rPr lang="en-US" err="1"/>
              <a:t>evaluación</a:t>
            </a:r>
            <a:r>
              <a:rPr lang="en-US"/>
              <a:t> </a:t>
            </a:r>
            <a:r>
              <a:rPr lang="en-US" err="1"/>
              <a:t>cuantitativa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64CBC9AB-3F3B-4616-80ED-A32A2559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57" y="2441270"/>
            <a:ext cx="4091705" cy="33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8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Análisis de resultados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ED5C1-C272-4643-9BD0-27F6F080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896058"/>
            <a:ext cx="3124200" cy="69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F20B8-1DE0-4B5E-B1E3-7A4431208B2A}"/>
              </a:ext>
            </a:extLst>
          </p:cNvPr>
          <p:cNvSpPr txBox="1"/>
          <p:nvPr/>
        </p:nvSpPr>
        <p:spPr>
          <a:xfrm>
            <a:off x="2014718" y="229789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Matriz de confusión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B40F8-91A8-43BC-A1ED-0F3FF779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92" y="4419602"/>
            <a:ext cx="8829675" cy="83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DF040-55F8-4AED-8F4E-215FEDE178B7}"/>
              </a:ext>
            </a:extLst>
          </p:cNvPr>
          <p:cNvSpPr txBox="1"/>
          <p:nvPr/>
        </p:nvSpPr>
        <p:spPr>
          <a:xfrm>
            <a:off x="6641436" y="383366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Estadísticas de precisión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9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E6F-8F93-4813-883A-FA00B77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Recomendaciones finales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1783-3D27-4279-86C7-3696B65F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y </a:t>
            </a:r>
            <a:r>
              <a:rPr lang="en-US" dirty="0" err="1"/>
              <a:t>negativos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neutron, la </a:t>
            </a:r>
            <a:r>
              <a:rPr lang="en-US" dirty="0" err="1"/>
              <a:t>razón</a:t>
            </a:r>
            <a:r>
              <a:rPr lang="en-US" dirty="0"/>
              <a:t> para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bursatil</a:t>
            </a:r>
            <a:r>
              <a:rPr lang="en-US" dirty="0"/>
              <a:t>,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estables</a:t>
            </a:r>
            <a:r>
              <a:rPr lang="en-US" dirty="0"/>
              <a:t> y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.</a:t>
            </a:r>
          </a:p>
          <a:p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comparación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1501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Análisis de sentimiento para inversiones</vt:lpstr>
      <vt:lpstr>Problema a resolver</vt:lpstr>
      <vt:lpstr>Tarea de minería de datos realizada</vt:lpstr>
      <vt:lpstr>Preparación, perfilamiento y transformaciones de los datos</vt:lpstr>
      <vt:lpstr>Preparación, perfilamiento y transformaciones de los datos</vt:lpstr>
      <vt:lpstr>Preparación, perfilamiento y transformaciones de los datos</vt:lpstr>
      <vt:lpstr>Modelo utilizado y evaluación cuantitativa</vt:lpstr>
      <vt:lpstr>Análisis de resultados</vt:lpstr>
      <vt:lpstr>Recomendaciones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 Perilla Ocampo</cp:lastModifiedBy>
  <cp:revision>4</cp:revision>
  <dcterms:created xsi:type="dcterms:W3CDTF">2021-03-14T21:50:50Z</dcterms:created>
  <dcterms:modified xsi:type="dcterms:W3CDTF">2021-03-15T02:54:42Z</dcterms:modified>
</cp:coreProperties>
</file>