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11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6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1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7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5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DBC1-6C10-4CC2-AD5D-F2741A7B34E7}" type="datetimeFigureOut">
              <a:rPr lang="pt-BR" smtClean="0"/>
              <a:t>18/11/2017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2F12-E382-4B80-A57A-2E034ACA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/>
          <p:cNvGrpSpPr/>
          <p:nvPr/>
        </p:nvGrpSpPr>
        <p:grpSpPr>
          <a:xfrm>
            <a:off x="1017265" y="181356"/>
            <a:ext cx="4581153" cy="6556261"/>
            <a:chOff x="1017265" y="181356"/>
            <a:chExt cx="4581153" cy="6556261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265" y="181356"/>
              <a:ext cx="4581153" cy="6556261"/>
            </a:xfrm>
            <a:prstGeom prst="rect">
              <a:avLst/>
            </a:prstGeom>
          </p:spPr>
        </p:pic>
        <p:grpSp>
          <p:nvGrpSpPr>
            <p:cNvPr id="50" name="Agrupar 49"/>
            <p:cNvGrpSpPr/>
            <p:nvPr/>
          </p:nvGrpSpPr>
          <p:grpSpPr>
            <a:xfrm>
              <a:off x="4730455" y="693828"/>
              <a:ext cx="275885" cy="5249772"/>
              <a:chOff x="5669279" y="15240"/>
              <a:chExt cx="426721" cy="3429000"/>
            </a:xfrm>
          </p:grpSpPr>
          <p:sp>
            <p:nvSpPr>
              <p:cNvPr id="32" name="Retângulo Arredondado 31"/>
              <p:cNvSpPr/>
              <p:nvPr/>
            </p:nvSpPr>
            <p:spPr>
              <a:xfrm>
                <a:off x="5669280" y="239572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W</a:t>
                </a:r>
                <a:endParaRPr lang="pt-BR" dirty="0"/>
              </a:p>
            </p:txBody>
          </p:sp>
          <p:sp>
            <p:nvSpPr>
              <p:cNvPr id="33" name="Retângulo Arredondado 32"/>
              <p:cNvSpPr/>
              <p:nvPr/>
            </p:nvSpPr>
            <p:spPr>
              <a:xfrm>
                <a:off x="5669280" y="265785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X</a:t>
                </a:r>
                <a:endParaRPr lang="pt-BR" dirty="0"/>
              </a:p>
            </p:txBody>
          </p:sp>
          <p:sp>
            <p:nvSpPr>
              <p:cNvPr id="34" name="Retângulo Arredondado 33"/>
              <p:cNvSpPr/>
              <p:nvPr/>
            </p:nvSpPr>
            <p:spPr>
              <a:xfrm>
                <a:off x="5669280" y="2919984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Y</a:t>
                </a:r>
                <a:endParaRPr lang="pt-BR" dirty="0"/>
              </a:p>
            </p:txBody>
          </p:sp>
          <p:sp>
            <p:nvSpPr>
              <p:cNvPr id="35" name="Retângulo Arredondado 34"/>
              <p:cNvSpPr/>
              <p:nvPr/>
            </p:nvSpPr>
            <p:spPr>
              <a:xfrm>
                <a:off x="5669280" y="159562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T</a:t>
                </a:r>
                <a:endParaRPr lang="pt-BR" dirty="0"/>
              </a:p>
            </p:txBody>
          </p:sp>
          <p:sp>
            <p:nvSpPr>
              <p:cNvPr id="36" name="Retângulo Arredondado 35"/>
              <p:cNvSpPr/>
              <p:nvPr/>
            </p:nvSpPr>
            <p:spPr>
              <a:xfrm>
                <a:off x="5669280" y="185775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U</a:t>
                </a:r>
                <a:endParaRPr lang="pt-BR" dirty="0"/>
              </a:p>
            </p:txBody>
          </p:sp>
          <p:sp>
            <p:nvSpPr>
              <p:cNvPr id="37" name="Retângulo Arredondado 36"/>
              <p:cNvSpPr/>
              <p:nvPr/>
            </p:nvSpPr>
            <p:spPr>
              <a:xfrm>
                <a:off x="5669280" y="212598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38" name="Retângulo Arredondado 37"/>
              <p:cNvSpPr/>
              <p:nvPr/>
            </p:nvSpPr>
            <p:spPr>
              <a:xfrm>
                <a:off x="5669280" y="801624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Q</a:t>
                </a:r>
                <a:endParaRPr lang="pt-BR" dirty="0"/>
              </a:p>
            </p:txBody>
          </p:sp>
          <p:sp>
            <p:nvSpPr>
              <p:cNvPr id="39" name="Retângulo Arredondado 38"/>
              <p:cNvSpPr/>
              <p:nvPr/>
            </p:nvSpPr>
            <p:spPr>
              <a:xfrm>
                <a:off x="5669280" y="1071372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</a:t>
                </a:r>
                <a:endParaRPr lang="pt-BR" dirty="0"/>
              </a:p>
            </p:txBody>
          </p:sp>
          <p:sp>
            <p:nvSpPr>
              <p:cNvPr id="40" name="Retângulo Arredondado 39"/>
              <p:cNvSpPr/>
              <p:nvPr/>
            </p:nvSpPr>
            <p:spPr>
              <a:xfrm>
                <a:off x="5669280" y="133350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S</a:t>
                </a:r>
              </a:p>
            </p:txBody>
          </p:sp>
          <p:sp>
            <p:nvSpPr>
              <p:cNvPr id="41" name="Retângulo Arredondado 40"/>
              <p:cNvSpPr/>
              <p:nvPr/>
            </p:nvSpPr>
            <p:spPr>
              <a:xfrm>
                <a:off x="5669279" y="1524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N</a:t>
                </a:r>
                <a:endParaRPr lang="pt-BR" dirty="0"/>
              </a:p>
            </p:txBody>
          </p:sp>
          <p:sp>
            <p:nvSpPr>
              <p:cNvPr id="42" name="Retângulo Arredondado 41"/>
              <p:cNvSpPr/>
              <p:nvPr/>
            </p:nvSpPr>
            <p:spPr>
              <a:xfrm>
                <a:off x="5669280" y="27736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O</a:t>
                </a:r>
                <a:endParaRPr lang="pt-BR" dirty="0"/>
              </a:p>
            </p:txBody>
          </p:sp>
          <p:sp>
            <p:nvSpPr>
              <p:cNvPr id="43" name="Retângulo Arredondado 42"/>
              <p:cNvSpPr/>
              <p:nvPr/>
            </p:nvSpPr>
            <p:spPr>
              <a:xfrm>
                <a:off x="5669280" y="53949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P</a:t>
                </a:r>
                <a:endParaRPr lang="pt-BR" dirty="0"/>
              </a:p>
            </p:txBody>
          </p:sp>
          <p:sp>
            <p:nvSpPr>
              <p:cNvPr id="44" name="Retângulo Arredondado 43"/>
              <p:cNvSpPr/>
              <p:nvPr/>
            </p:nvSpPr>
            <p:spPr>
              <a:xfrm>
                <a:off x="5669279" y="3182112"/>
                <a:ext cx="426721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Z</a:t>
                </a:r>
                <a:endParaRPr lang="pt-BR" dirty="0"/>
              </a:p>
            </p:txBody>
          </p:sp>
        </p:grpSp>
        <p:grpSp>
          <p:nvGrpSpPr>
            <p:cNvPr id="66" name="Agrupar 65"/>
            <p:cNvGrpSpPr/>
            <p:nvPr/>
          </p:nvGrpSpPr>
          <p:grpSpPr>
            <a:xfrm>
              <a:off x="1601175" y="689162"/>
              <a:ext cx="275885" cy="5249772"/>
              <a:chOff x="5669279" y="15240"/>
              <a:chExt cx="426721" cy="3429000"/>
            </a:xfrm>
          </p:grpSpPr>
          <p:sp>
            <p:nvSpPr>
              <p:cNvPr id="67" name="Retângulo Arredondado 66"/>
              <p:cNvSpPr/>
              <p:nvPr/>
            </p:nvSpPr>
            <p:spPr>
              <a:xfrm>
                <a:off x="5669280" y="239572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J</a:t>
                </a:r>
                <a:endParaRPr lang="pt-BR" dirty="0"/>
              </a:p>
            </p:txBody>
          </p:sp>
          <p:sp>
            <p:nvSpPr>
              <p:cNvPr id="68" name="Retângulo Arredondado 67"/>
              <p:cNvSpPr/>
              <p:nvPr/>
            </p:nvSpPr>
            <p:spPr>
              <a:xfrm>
                <a:off x="5669280" y="265785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K</a:t>
                </a:r>
                <a:endParaRPr lang="pt-BR" dirty="0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5669280" y="2919984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</a:t>
                </a:r>
              </a:p>
            </p:txBody>
          </p:sp>
          <p:sp>
            <p:nvSpPr>
              <p:cNvPr id="70" name="Retângulo Arredondado 69"/>
              <p:cNvSpPr/>
              <p:nvPr/>
            </p:nvSpPr>
            <p:spPr>
              <a:xfrm>
                <a:off x="5669280" y="159562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G</a:t>
                </a:r>
                <a:endParaRPr lang="pt-BR" dirty="0"/>
              </a:p>
            </p:txBody>
          </p:sp>
          <p:sp>
            <p:nvSpPr>
              <p:cNvPr id="71" name="Retângulo Arredondado 70"/>
              <p:cNvSpPr/>
              <p:nvPr/>
            </p:nvSpPr>
            <p:spPr>
              <a:xfrm>
                <a:off x="5669280" y="185775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</a:t>
                </a:r>
                <a:endParaRPr lang="pt-BR" dirty="0"/>
              </a:p>
            </p:txBody>
          </p:sp>
          <p:sp>
            <p:nvSpPr>
              <p:cNvPr id="72" name="Retângulo Arredondado 71"/>
              <p:cNvSpPr/>
              <p:nvPr/>
            </p:nvSpPr>
            <p:spPr>
              <a:xfrm>
                <a:off x="5669280" y="212598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I</a:t>
                </a:r>
                <a:endParaRPr lang="pt-BR" dirty="0"/>
              </a:p>
            </p:txBody>
          </p:sp>
          <p:sp>
            <p:nvSpPr>
              <p:cNvPr id="73" name="Retângulo Arredondado 72"/>
              <p:cNvSpPr/>
              <p:nvPr/>
            </p:nvSpPr>
            <p:spPr>
              <a:xfrm>
                <a:off x="5669280" y="801624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</a:p>
            </p:txBody>
          </p:sp>
          <p:sp>
            <p:nvSpPr>
              <p:cNvPr id="74" name="Retângulo Arredondado 73"/>
              <p:cNvSpPr/>
              <p:nvPr/>
            </p:nvSpPr>
            <p:spPr>
              <a:xfrm>
                <a:off x="5669280" y="1071372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75" name="Retângulo Arredondado 74"/>
              <p:cNvSpPr/>
              <p:nvPr/>
            </p:nvSpPr>
            <p:spPr>
              <a:xfrm>
                <a:off x="5669280" y="133350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F</a:t>
                </a:r>
                <a:endParaRPr lang="pt-BR" dirty="0"/>
              </a:p>
            </p:txBody>
          </p:sp>
          <p:sp>
            <p:nvSpPr>
              <p:cNvPr id="76" name="Retângulo Arredondado 75"/>
              <p:cNvSpPr/>
              <p:nvPr/>
            </p:nvSpPr>
            <p:spPr>
              <a:xfrm>
                <a:off x="5669279" y="15240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</a:p>
            </p:txBody>
          </p:sp>
          <p:sp>
            <p:nvSpPr>
              <p:cNvPr id="77" name="Retângulo Arredondado 76"/>
              <p:cNvSpPr/>
              <p:nvPr/>
            </p:nvSpPr>
            <p:spPr>
              <a:xfrm>
                <a:off x="5669280" y="277368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78" name="Retângulo Arredondado 77"/>
              <p:cNvSpPr/>
              <p:nvPr/>
            </p:nvSpPr>
            <p:spPr>
              <a:xfrm>
                <a:off x="5669280" y="539496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79" name="Retângulo Arredondado 78"/>
              <p:cNvSpPr/>
              <p:nvPr/>
            </p:nvSpPr>
            <p:spPr>
              <a:xfrm>
                <a:off x="5669280" y="3182112"/>
                <a:ext cx="426720" cy="2621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M</a:t>
                </a:r>
                <a:endParaRPr lang="pt-BR" dirty="0"/>
              </a:p>
            </p:txBody>
          </p:sp>
        </p:grpSp>
        <p:sp>
          <p:nvSpPr>
            <p:cNvPr id="80" name="Retângulo 79"/>
            <p:cNvSpPr/>
            <p:nvPr/>
          </p:nvSpPr>
          <p:spPr>
            <a:xfrm>
              <a:off x="2119221" y="1275560"/>
              <a:ext cx="235994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4800" b="1" i="1" cap="none" spc="50" dirty="0" smtClean="0">
                  <a:ln w="0"/>
                  <a:solidFill>
                    <a:schemeClr val="accent5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odoni MT Condensed" panose="02070606080606020203" pitchFamily="18" charset="0"/>
                </a:rPr>
                <a:t>Agenda </a:t>
              </a:r>
            </a:p>
            <a:p>
              <a:pPr algn="ctr"/>
              <a:r>
                <a:rPr lang="pt-BR" sz="4800" b="1" i="1" spc="50" dirty="0" smtClean="0">
                  <a:ln w="0"/>
                  <a:solidFill>
                    <a:schemeClr val="accent5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odoni MT Condensed" panose="02070606080606020203" pitchFamily="18" charset="0"/>
                </a:rPr>
                <a:t>Eletrônica</a:t>
              </a:r>
              <a:endParaRPr lang="pt-BR" sz="4800" b="1" i="1" cap="none" spc="50" dirty="0">
                <a:ln w="0"/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doni MT Condensed" panose="02070606080606020203" pitchFamily="18" charset="0"/>
              </a:endParaRPr>
            </a:p>
          </p:txBody>
        </p:sp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262" y="3520274"/>
              <a:ext cx="2269899" cy="12711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37" name="Agrupar 136"/>
          <p:cNvGrpSpPr/>
          <p:nvPr/>
        </p:nvGrpSpPr>
        <p:grpSpPr>
          <a:xfrm>
            <a:off x="7016946" y="181355"/>
            <a:ext cx="4581153" cy="6556261"/>
            <a:chOff x="7016946" y="181355"/>
            <a:chExt cx="4581153" cy="6556261"/>
          </a:xfrm>
        </p:grpSpPr>
        <p:pic>
          <p:nvPicPr>
            <p:cNvPr id="84" name="Imagem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946" y="181355"/>
              <a:ext cx="4581153" cy="6556261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136" name="Agrupar 135"/>
            <p:cNvGrpSpPr/>
            <p:nvPr/>
          </p:nvGrpSpPr>
          <p:grpSpPr>
            <a:xfrm>
              <a:off x="7604940" y="684496"/>
              <a:ext cx="3405164" cy="5254438"/>
              <a:chOff x="7604940" y="684496"/>
              <a:chExt cx="3405164" cy="5254438"/>
            </a:xfrm>
          </p:grpSpPr>
          <p:sp>
            <p:nvSpPr>
              <p:cNvPr id="115" name="Retângulo 114"/>
              <p:cNvSpPr/>
              <p:nvPr/>
            </p:nvSpPr>
            <p:spPr>
              <a:xfrm>
                <a:off x="7604940" y="684496"/>
                <a:ext cx="3405164" cy="52497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5" name="Agrupar 84"/>
              <p:cNvGrpSpPr/>
              <p:nvPr/>
            </p:nvGrpSpPr>
            <p:grpSpPr>
              <a:xfrm>
                <a:off x="10723028" y="689162"/>
                <a:ext cx="275885" cy="5249772"/>
                <a:chOff x="5669279" y="15240"/>
                <a:chExt cx="426721" cy="3429000"/>
              </a:xfrm>
            </p:grpSpPr>
            <p:sp>
              <p:nvSpPr>
                <p:cNvPr id="102" name="Retângulo Arredondado 101"/>
                <p:cNvSpPr/>
                <p:nvPr/>
              </p:nvSpPr>
              <p:spPr>
                <a:xfrm>
                  <a:off x="5669280" y="239572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W</a:t>
                  </a:r>
                  <a:endParaRPr lang="pt-BR" dirty="0"/>
                </a:p>
              </p:txBody>
            </p:sp>
            <p:sp>
              <p:nvSpPr>
                <p:cNvPr id="103" name="Retângulo Arredondado 102"/>
                <p:cNvSpPr/>
                <p:nvPr/>
              </p:nvSpPr>
              <p:spPr>
                <a:xfrm>
                  <a:off x="5669280" y="265785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X</a:t>
                  </a:r>
                  <a:endParaRPr lang="pt-BR" dirty="0"/>
                </a:p>
              </p:txBody>
            </p:sp>
            <p:sp>
              <p:nvSpPr>
                <p:cNvPr id="104" name="Retângulo Arredondado 103"/>
                <p:cNvSpPr/>
                <p:nvPr/>
              </p:nvSpPr>
              <p:spPr>
                <a:xfrm>
                  <a:off x="5669280" y="2919984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Y</a:t>
                  </a:r>
                  <a:endParaRPr lang="pt-BR" dirty="0"/>
                </a:p>
              </p:txBody>
            </p:sp>
            <p:sp>
              <p:nvSpPr>
                <p:cNvPr id="105" name="Retângulo Arredondado 104"/>
                <p:cNvSpPr/>
                <p:nvPr/>
              </p:nvSpPr>
              <p:spPr>
                <a:xfrm>
                  <a:off x="5669280" y="159562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T</a:t>
                  </a:r>
                  <a:endParaRPr lang="pt-BR" dirty="0"/>
                </a:p>
              </p:txBody>
            </p:sp>
            <p:sp>
              <p:nvSpPr>
                <p:cNvPr id="106" name="Retângulo Arredondado 105"/>
                <p:cNvSpPr/>
                <p:nvPr/>
              </p:nvSpPr>
              <p:spPr>
                <a:xfrm>
                  <a:off x="5669280" y="185775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U</a:t>
                  </a:r>
                  <a:endParaRPr lang="pt-BR" dirty="0"/>
                </a:p>
              </p:txBody>
            </p:sp>
            <p:sp>
              <p:nvSpPr>
                <p:cNvPr id="107" name="Retângulo Arredondado 106"/>
                <p:cNvSpPr/>
                <p:nvPr/>
              </p:nvSpPr>
              <p:spPr>
                <a:xfrm>
                  <a:off x="5669280" y="2125980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V</a:t>
                  </a:r>
                  <a:endParaRPr lang="pt-BR" dirty="0"/>
                </a:p>
              </p:txBody>
            </p:sp>
            <p:sp>
              <p:nvSpPr>
                <p:cNvPr id="108" name="Retângulo Arredondado 107"/>
                <p:cNvSpPr/>
                <p:nvPr/>
              </p:nvSpPr>
              <p:spPr>
                <a:xfrm>
                  <a:off x="5669280" y="801624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Q</a:t>
                  </a:r>
                  <a:endParaRPr lang="pt-BR" dirty="0"/>
                </a:p>
              </p:txBody>
            </p:sp>
            <p:sp>
              <p:nvSpPr>
                <p:cNvPr id="109" name="Retângulo Arredondado 108"/>
                <p:cNvSpPr/>
                <p:nvPr/>
              </p:nvSpPr>
              <p:spPr>
                <a:xfrm>
                  <a:off x="5669280" y="1071372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R</a:t>
                  </a:r>
                  <a:endParaRPr lang="pt-BR" dirty="0"/>
                </a:p>
              </p:txBody>
            </p:sp>
            <p:sp>
              <p:nvSpPr>
                <p:cNvPr id="110" name="Retângulo Arredondado 109"/>
                <p:cNvSpPr/>
                <p:nvPr/>
              </p:nvSpPr>
              <p:spPr>
                <a:xfrm>
                  <a:off x="5669280" y="1333500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111" name="Retângulo Arredondado 110"/>
                <p:cNvSpPr/>
                <p:nvPr/>
              </p:nvSpPr>
              <p:spPr>
                <a:xfrm>
                  <a:off x="5669279" y="15240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N</a:t>
                  </a:r>
                  <a:endParaRPr lang="pt-BR" dirty="0"/>
                </a:p>
              </p:txBody>
            </p:sp>
            <p:sp>
              <p:nvSpPr>
                <p:cNvPr id="112" name="Retângulo Arredondado 111"/>
                <p:cNvSpPr/>
                <p:nvPr/>
              </p:nvSpPr>
              <p:spPr>
                <a:xfrm>
                  <a:off x="5669280" y="27736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O</a:t>
                  </a:r>
                  <a:endParaRPr lang="pt-BR" dirty="0"/>
                </a:p>
              </p:txBody>
            </p:sp>
            <p:sp>
              <p:nvSpPr>
                <p:cNvPr id="113" name="Retângulo Arredondado 112"/>
                <p:cNvSpPr/>
                <p:nvPr/>
              </p:nvSpPr>
              <p:spPr>
                <a:xfrm>
                  <a:off x="5669280" y="53949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P</a:t>
                  </a:r>
                  <a:endParaRPr lang="pt-BR" dirty="0"/>
                </a:p>
              </p:txBody>
            </p:sp>
            <p:sp>
              <p:nvSpPr>
                <p:cNvPr id="114" name="Retângulo Arredondado 113"/>
                <p:cNvSpPr/>
                <p:nvPr/>
              </p:nvSpPr>
              <p:spPr>
                <a:xfrm>
                  <a:off x="5669279" y="3182112"/>
                  <a:ext cx="426721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Z</a:t>
                  </a:r>
                  <a:endParaRPr lang="pt-BR" dirty="0"/>
                </a:p>
              </p:txBody>
            </p:sp>
          </p:grpSp>
          <p:grpSp>
            <p:nvGrpSpPr>
              <p:cNvPr id="86" name="Agrupar 85"/>
              <p:cNvGrpSpPr/>
              <p:nvPr/>
            </p:nvGrpSpPr>
            <p:grpSpPr>
              <a:xfrm>
                <a:off x="7604940" y="689162"/>
                <a:ext cx="275885" cy="5249772"/>
                <a:chOff x="5669279" y="15240"/>
                <a:chExt cx="426721" cy="3429000"/>
              </a:xfrm>
            </p:grpSpPr>
            <p:sp>
              <p:nvSpPr>
                <p:cNvPr id="89" name="Retângulo Arredondado 88"/>
                <p:cNvSpPr/>
                <p:nvPr/>
              </p:nvSpPr>
              <p:spPr>
                <a:xfrm>
                  <a:off x="5669280" y="239572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J</a:t>
                  </a:r>
                  <a:endParaRPr lang="pt-BR" dirty="0"/>
                </a:p>
              </p:txBody>
            </p:sp>
            <p:sp>
              <p:nvSpPr>
                <p:cNvPr id="90" name="Retângulo Arredondado 89"/>
                <p:cNvSpPr/>
                <p:nvPr/>
              </p:nvSpPr>
              <p:spPr>
                <a:xfrm>
                  <a:off x="5669280" y="265785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K</a:t>
                  </a:r>
                  <a:endParaRPr lang="pt-BR" dirty="0"/>
                </a:p>
              </p:txBody>
            </p:sp>
            <p:sp>
              <p:nvSpPr>
                <p:cNvPr id="91" name="Retângulo Arredondado 90"/>
                <p:cNvSpPr/>
                <p:nvPr/>
              </p:nvSpPr>
              <p:spPr>
                <a:xfrm>
                  <a:off x="5669280" y="2919984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92" name="Retângulo Arredondado 91"/>
                <p:cNvSpPr/>
                <p:nvPr/>
              </p:nvSpPr>
              <p:spPr>
                <a:xfrm>
                  <a:off x="5669280" y="159562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G</a:t>
                  </a:r>
                  <a:endParaRPr lang="pt-BR" dirty="0"/>
                </a:p>
              </p:txBody>
            </p:sp>
            <p:sp>
              <p:nvSpPr>
                <p:cNvPr id="93" name="Retângulo Arredondado 92"/>
                <p:cNvSpPr/>
                <p:nvPr/>
              </p:nvSpPr>
              <p:spPr>
                <a:xfrm>
                  <a:off x="5669280" y="185775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H</a:t>
                  </a:r>
                  <a:endParaRPr lang="pt-BR" dirty="0"/>
                </a:p>
              </p:txBody>
            </p:sp>
            <p:sp>
              <p:nvSpPr>
                <p:cNvPr id="94" name="Retângulo Arredondado 93"/>
                <p:cNvSpPr/>
                <p:nvPr/>
              </p:nvSpPr>
              <p:spPr>
                <a:xfrm>
                  <a:off x="5669280" y="2125980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I</a:t>
                  </a:r>
                  <a:endParaRPr lang="pt-BR" dirty="0"/>
                </a:p>
              </p:txBody>
            </p:sp>
            <p:sp>
              <p:nvSpPr>
                <p:cNvPr id="95" name="Retângulo Arredondado 94"/>
                <p:cNvSpPr/>
                <p:nvPr/>
              </p:nvSpPr>
              <p:spPr>
                <a:xfrm>
                  <a:off x="5669280" y="801624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96" name="Retângulo Arredondado 95"/>
                <p:cNvSpPr/>
                <p:nvPr/>
              </p:nvSpPr>
              <p:spPr>
                <a:xfrm>
                  <a:off x="5669280" y="1071372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E</a:t>
                  </a:r>
                  <a:endParaRPr lang="pt-BR" dirty="0"/>
                </a:p>
              </p:txBody>
            </p:sp>
            <p:sp>
              <p:nvSpPr>
                <p:cNvPr id="97" name="Retângulo Arredondado 96"/>
                <p:cNvSpPr/>
                <p:nvPr/>
              </p:nvSpPr>
              <p:spPr>
                <a:xfrm>
                  <a:off x="5669280" y="1333500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F</a:t>
                  </a:r>
                  <a:endParaRPr lang="pt-BR" dirty="0"/>
                </a:p>
              </p:txBody>
            </p:sp>
            <p:sp>
              <p:nvSpPr>
                <p:cNvPr id="98" name="Retângulo Arredondado 97"/>
                <p:cNvSpPr/>
                <p:nvPr/>
              </p:nvSpPr>
              <p:spPr>
                <a:xfrm>
                  <a:off x="5669279" y="15240"/>
                  <a:ext cx="426720" cy="26212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99" name="Retângulo Arredondado 98"/>
                <p:cNvSpPr/>
                <p:nvPr/>
              </p:nvSpPr>
              <p:spPr>
                <a:xfrm>
                  <a:off x="5669280" y="277368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B</a:t>
                  </a:r>
                  <a:endParaRPr lang="pt-BR" dirty="0"/>
                </a:p>
              </p:txBody>
            </p:sp>
            <p:sp>
              <p:nvSpPr>
                <p:cNvPr id="100" name="Retângulo Arredondado 99"/>
                <p:cNvSpPr/>
                <p:nvPr/>
              </p:nvSpPr>
              <p:spPr>
                <a:xfrm>
                  <a:off x="5669280" y="539496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C</a:t>
                  </a:r>
                  <a:endParaRPr lang="pt-BR" dirty="0"/>
                </a:p>
              </p:txBody>
            </p:sp>
            <p:sp>
              <p:nvSpPr>
                <p:cNvPr id="101" name="Retângulo Arredondado 100"/>
                <p:cNvSpPr/>
                <p:nvPr/>
              </p:nvSpPr>
              <p:spPr>
                <a:xfrm>
                  <a:off x="5669280" y="3182112"/>
                  <a:ext cx="426720" cy="2621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 smtClean="0"/>
                    <a:t>M</a:t>
                  </a:r>
                  <a:endParaRPr lang="pt-BR" dirty="0"/>
                </a:p>
              </p:txBody>
            </p:sp>
          </p:grpSp>
        </p:grpSp>
      </p:grpSp>
      <p:sp>
        <p:nvSpPr>
          <p:cNvPr id="87" name="Retângulo 86"/>
          <p:cNvSpPr/>
          <p:nvPr/>
        </p:nvSpPr>
        <p:spPr>
          <a:xfrm>
            <a:off x="8146614" y="658987"/>
            <a:ext cx="2210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spc="50" dirty="0" smtClean="0">
                <a:ln w="9525" cmpd="sng">
                  <a:solidFill>
                    <a:schemeClr val="tx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Contatos “A”</a:t>
            </a:r>
            <a:endParaRPr lang="pt-BR" sz="2400" b="1" spc="50" dirty="0">
              <a:ln w="9525" cmpd="sng">
                <a:solidFill>
                  <a:schemeClr val="tx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8" name="Agrupar 127"/>
          <p:cNvGrpSpPr/>
          <p:nvPr/>
        </p:nvGrpSpPr>
        <p:grpSpPr>
          <a:xfrm>
            <a:off x="8248475" y="5009930"/>
            <a:ext cx="2292174" cy="752077"/>
            <a:chOff x="8248079" y="1316413"/>
            <a:chExt cx="2292174" cy="752077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 rotWithShape="1">
            <a:blip r:embed="rId4"/>
            <a:srcRect l="17245" b="11412"/>
            <a:stretch/>
          </p:blipFill>
          <p:spPr>
            <a:xfrm>
              <a:off x="8248079" y="1316413"/>
              <a:ext cx="702565" cy="7520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7" name="CaixaDeTexto 116"/>
            <p:cNvSpPr txBox="1"/>
            <p:nvPr/>
          </p:nvSpPr>
          <p:spPr>
            <a:xfrm>
              <a:off x="8981560" y="1491794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Árton Dornelles</a:t>
              </a:r>
              <a:endParaRPr lang="pt-BR" sz="1600" u="sng" dirty="0"/>
            </a:p>
          </p:txBody>
        </p:sp>
      </p:grpSp>
      <p:grpSp>
        <p:nvGrpSpPr>
          <p:cNvPr id="129" name="Agrupar 128"/>
          <p:cNvGrpSpPr/>
          <p:nvPr/>
        </p:nvGrpSpPr>
        <p:grpSpPr>
          <a:xfrm>
            <a:off x="8248475" y="2137220"/>
            <a:ext cx="2304154" cy="733085"/>
            <a:chOff x="8248475" y="2264251"/>
            <a:chExt cx="2304154" cy="733085"/>
          </a:xfrm>
        </p:grpSpPr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8475" y="2264251"/>
              <a:ext cx="733085" cy="7330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9" name="CaixaDeTexto 118"/>
            <p:cNvSpPr txBox="1"/>
            <p:nvPr/>
          </p:nvSpPr>
          <p:spPr>
            <a:xfrm>
              <a:off x="8993936" y="2434486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Amanda Bender</a:t>
              </a:r>
              <a:endParaRPr lang="pt-BR" sz="1600" u="sng" dirty="0"/>
            </a:p>
          </p:txBody>
        </p:sp>
      </p:grpSp>
      <p:sp>
        <p:nvSpPr>
          <p:cNvPr id="120" name="AutoShape 2" descr="Foto do perfil de Adelar de Mello, A imagem pode conter: 1 pessoa, close-u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1" name="AutoShape 4" descr="Foto do perfil de Adelar de Mello, A imagem pode conter: 1 pessoa, close-up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0" name="Agrupar 129"/>
          <p:cNvGrpSpPr/>
          <p:nvPr/>
        </p:nvGrpSpPr>
        <p:grpSpPr>
          <a:xfrm>
            <a:off x="8231020" y="1226096"/>
            <a:ext cx="2292174" cy="744376"/>
            <a:chOff x="8248079" y="3212089"/>
            <a:chExt cx="2292174" cy="744376"/>
          </a:xfrm>
        </p:grpSpPr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48079" y="3212089"/>
              <a:ext cx="738173" cy="7443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3" name="CaixaDeTexto 122"/>
            <p:cNvSpPr txBox="1"/>
            <p:nvPr/>
          </p:nvSpPr>
          <p:spPr>
            <a:xfrm>
              <a:off x="8981560" y="3407314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Adelar de Mello</a:t>
              </a:r>
              <a:endParaRPr lang="pt-BR" sz="1600" u="sng" dirty="0"/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8274312" y="4059327"/>
            <a:ext cx="2304550" cy="745952"/>
            <a:chOff x="8248079" y="4155846"/>
            <a:chExt cx="2304550" cy="745952"/>
          </a:xfrm>
        </p:grpSpPr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8079" y="4155846"/>
              <a:ext cx="745952" cy="7459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7" name="CaixaDeTexto 126"/>
            <p:cNvSpPr txBox="1"/>
            <p:nvPr/>
          </p:nvSpPr>
          <p:spPr>
            <a:xfrm>
              <a:off x="8993936" y="4300166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André Fiorin</a:t>
              </a:r>
              <a:endParaRPr lang="pt-BR" sz="1600" u="sng" dirty="0"/>
            </a:p>
          </p:txBody>
        </p:sp>
      </p:grpSp>
      <p:sp>
        <p:nvSpPr>
          <p:cNvPr id="132" name="AutoShape 6" descr="Foto do perfil de Anderson Strack, A imagem pode conter: 1 pessoa, sorrindo, selfie e close-up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5" name="Agrupar 134"/>
          <p:cNvGrpSpPr/>
          <p:nvPr/>
        </p:nvGrpSpPr>
        <p:grpSpPr>
          <a:xfrm>
            <a:off x="8274312" y="3097648"/>
            <a:ext cx="2278317" cy="741797"/>
            <a:chOff x="8231020" y="5100064"/>
            <a:chExt cx="2278317" cy="74179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31020" y="5100064"/>
              <a:ext cx="736681" cy="741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4" name="CaixaDeTexto 133"/>
            <p:cNvSpPr txBox="1"/>
            <p:nvPr/>
          </p:nvSpPr>
          <p:spPr>
            <a:xfrm>
              <a:off x="8950644" y="5286819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Anderson Strack</a:t>
              </a:r>
              <a:endParaRPr lang="pt-BR" sz="16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7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Agrupar 119"/>
          <p:cNvGrpSpPr/>
          <p:nvPr/>
        </p:nvGrpSpPr>
        <p:grpSpPr>
          <a:xfrm>
            <a:off x="591144" y="202188"/>
            <a:ext cx="4581153" cy="6556261"/>
            <a:chOff x="625868" y="202188"/>
            <a:chExt cx="4581153" cy="6556261"/>
          </a:xfrm>
        </p:grpSpPr>
        <p:grpSp>
          <p:nvGrpSpPr>
            <p:cNvPr id="2" name="Agrupar 1"/>
            <p:cNvGrpSpPr/>
            <p:nvPr/>
          </p:nvGrpSpPr>
          <p:grpSpPr>
            <a:xfrm>
              <a:off x="625868" y="202188"/>
              <a:ext cx="4581153" cy="6556261"/>
              <a:chOff x="7016946" y="181355"/>
              <a:chExt cx="4581153" cy="6556261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6946" y="181355"/>
                <a:ext cx="4581153" cy="6556261"/>
              </a:xfrm>
              <a:prstGeom prst="rect">
                <a:avLst/>
              </a:prstGeom>
              <a:solidFill>
                <a:schemeClr val="accent1"/>
              </a:solidFill>
            </p:spPr>
          </p:pic>
          <p:grpSp>
            <p:nvGrpSpPr>
              <p:cNvPr id="4" name="Agrupar 3"/>
              <p:cNvGrpSpPr/>
              <p:nvPr/>
            </p:nvGrpSpPr>
            <p:grpSpPr>
              <a:xfrm>
                <a:off x="7604940" y="684496"/>
                <a:ext cx="3405164" cy="5254438"/>
                <a:chOff x="7604940" y="684496"/>
                <a:chExt cx="3405164" cy="5254438"/>
              </a:xfrm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7604940" y="684496"/>
                  <a:ext cx="3405164" cy="52497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6" name="Agrupar 5"/>
                <p:cNvGrpSpPr/>
                <p:nvPr/>
              </p:nvGrpSpPr>
              <p:grpSpPr>
                <a:xfrm>
                  <a:off x="10723028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21" name="Retângulo Arredondado 20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W</a:t>
                    </a:r>
                    <a:endParaRPr lang="pt-BR" dirty="0"/>
                  </a:p>
                </p:txBody>
              </p:sp>
              <p:sp>
                <p:nvSpPr>
                  <p:cNvPr id="22" name="Retângulo Arredondado 21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X</a:t>
                    </a:r>
                    <a:endParaRPr lang="pt-BR" dirty="0"/>
                  </a:p>
                </p:txBody>
              </p:sp>
              <p:sp>
                <p:nvSpPr>
                  <p:cNvPr id="23" name="Retângulo Arredondado 22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Y</a:t>
                    </a:r>
                    <a:endParaRPr lang="pt-BR" dirty="0"/>
                  </a:p>
                </p:txBody>
              </p:sp>
              <p:sp>
                <p:nvSpPr>
                  <p:cNvPr id="24" name="Retângulo Arredondado 23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T</a:t>
                    </a:r>
                    <a:endParaRPr lang="pt-BR" dirty="0"/>
                  </a:p>
                </p:txBody>
              </p:sp>
              <p:sp>
                <p:nvSpPr>
                  <p:cNvPr id="25" name="Retângulo Arredondado 24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U</a:t>
                    </a:r>
                    <a:endParaRPr lang="pt-BR" dirty="0"/>
                  </a:p>
                </p:txBody>
              </p:sp>
              <p:sp>
                <p:nvSpPr>
                  <p:cNvPr id="26" name="Retângulo Arredondado 25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V</a:t>
                    </a:r>
                    <a:endParaRPr lang="pt-BR" dirty="0"/>
                  </a:p>
                </p:txBody>
              </p:sp>
              <p:sp>
                <p:nvSpPr>
                  <p:cNvPr id="27" name="Retângulo Arredondado 26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Q</a:t>
                    </a:r>
                    <a:endParaRPr lang="pt-BR" dirty="0"/>
                  </a:p>
                </p:txBody>
              </p:sp>
              <p:sp>
                <p:nvSpPr>
                  <p:cNvPr id="28" name="Retângulo Arredondado 27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R</a:t>
                    </a:r>
                    <a:endParaRPr lang="pt-BR" dirty="0"/>
                  </a:p>
                </p:txBody>
              </p:sp>
              <p:sp>
                <p:nvSpPr>
                  <p:cNvPr id="29" name="Retângulo Arredondado 28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S</a:t>
                    </a:r>
                  </a:p>
                </p:txBody>
              </p:sp>
              <p:sp>
                <p:nvSpPr>
                  <p:cNvPr id="30" name="Retângulo Arredondado 29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N</a:t>
                    </a:r>
                    <a:endParaRPr lang="pt-BR" dirty="0"/>
                  </a:p>
                </p:txBody>
              </p:sp>
              <p:sp>
                <p:nvSpPr>
                  <p:cNvPr id="31" name="Retângulo Arredondado 30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O</a:t>
                    </a:r>
                    <a:endParaRPr lang="pt-BR" dirty="0"/>
                  </a:p>
                </p:txBody>
              </p:sp>
              <p:sp>
                <p:nvSpPr>
                  <p:cNvPr id="32" name="Retângulo Arredondado 31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P</a:t>
                    </a:r>
                    <a:endParaRPr lang="pt-BR" dirty="0"/>
                  </a:p>
                </p:txBody>
              </p:sp>
              <p:sp>
                <p:nvSpPr>
                  <p:cNvPr id="33" name="Retângulo Arredondado 32"/>
                  <p:cNvSpPr/>
                  <p:nvPr/>
                </p:nvSpPr>
                <p:spPr>
                  <a:xfrm>
                    <a:off x="5669279" y="3182112"/>
                    <a:ext cx="426721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Z</a:t>
                    </a:r>
                    <a:endParaRPr lang="pt-BR" dirty="0"/>
                  </a:p>
                </p:txBody>
              </p:sp>
            </p:grpSp>
            <p:grpSp>
              <p:nvGrpSpPr>
                <p:cNvPr id="7" name="Agrupar 6"/>
                <p:cNvGrpSpPr/>
                <p:nvPr/>
              </p:nvGrpSpPr>
              <p:grpSpPr>
                <a:xfrm>
                  <a:off x="7604940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8" name="Retângulo Arredondado 7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J</a:t>
                    </a:r>
                    <a:endParaRPr lang="pt-BR" dirty="0"/>
                  </a:p>
                </p:txBody>
              </p:sp>
              <p:sp>
                <p:nvSpPr>
                  <p:cNvPr id="9" name="Retângulo Arredondado 8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K</a:t>
                    </a:r>
                    <a:endParaRPr lang="pt-BR" dirty="0"/>
                  </a:p>
                </p:txBody>
              </p:sp>
              <p:sp>
                <p:nvSpPr>
                  <p:cNvPr id="10" name="Retângulo Arredondado 9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L</a:t>
                    </a:r>
                  </a:p>
                </p:txBody>
              </p:sp>
              <p:sp>
                <p:nvSpPr>
                  <p:cNvPr id="11" name="Retângulo Arredondado 10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G</a:t>
                    </a:r>
                    <a:endParaRPr lang="pt-BR" dirty="0"/>
                  </a:p>
                </p:txBody>
              </p:sp>
              <p:sp>
                <p:nvSpPr>
                  <p:cNvPr id="12" name="Retângulo Arredondado 11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H</a:t>
                    </a:r>
                    <a:endParaRPr lang="pt-BR" dirty="0"/>
                  </a:p>
                </p:txBody>
              </p:sp>
              <p:sp>
                <p:nvSpPr>
                  <p:cNvPr id="13" name="Retângulo Arredondado 12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I</a:t>
                    </a:r>
                    <a:endParaRPr lang="pt-BR" dirty="0"/>
                  </a:p>
                </p:txBody>
              </p:sp>
              <p:sp>
                <p:nvSpPr>
                  <p:cNvPr id="14" name="Retângulo Arredondado 13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D</a:t>
                    </a:r>
                  </a:p>
                </p:txBody>
              </p:sp>
              <p:sp>
                <p:nvSpPr>
                  <p:cNvPr id="15" name="Retângulo Arredondado 14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E</a:t>
                    </a:r>
                    <a:endParaRPr lang="pt-BR" dirty="0"/>
                  </a:p>
                </p:txBody>
              </p:sp>
              <p:sp>
                <p:nvSpPr>
                  <p:cNvPr id="16" name="Retângulo Arredondado 15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F</a:t>
                    </a:r>
                    <a:endParaRPr lang="pt-BR" dirty="0"/>
                  </a:p>
                </p:txBody>
              </p:sp>
              <p:sp>
                <p:nvSpPr>
                  <p:cNvPr id="17" name="Retângulo Arredondado 16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A</a:t>
                    </a:r>
                  </a:p>
                </p:txBody>
              </p:sp>
              <p:sp>
                <p:nvSpPr>
                  <p:cNvPr id="18" name="Retângulo Arredondado 17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B</a:t>
                    </a:r>
                    <a:endParaRPr lang="pt-BR" dirty="0"/>
                  </a:p>
                </p:txBody>
              </p:sp>
              <p:sp>
                <p:nvSpPr>
                  <p:cNvPr id="19" name="Retângulo Arredondado 18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C</a:t>
                    </a:r>
                    <a:endParaRPr lang="pt-BR" dirty="0"/>
                  </a:p>
                </p:txBody>
              </p:sp>
              <p:sp>
                <p:nvSpPr>
                  <p:cNvPr id="20" name="Retângulo Arredondado 19"/>
                  <p:cNvSpPr/>
                  <p:nvPr/>
                </p:nvSpPr>
                <p:spPr>
                  <a:xfrm>
                    <a:off x="5669280" y="318211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M</a:t>
                    </a:r>
                    <a:endParaRPr lang="pt-BR" dirty="0"/>
                  </a:p>
                </p:txBody>
              </p:sp>
            </p:grpSp>
          </p:grpSp>
        </p:grpSp>
        <p:grpSp>
          <p:nvGrpSpPr>
            <p:cNvPr id="34" name="Agrupar 33"/>
            <p:cNvGrpSpPr/>
            <p:nvPr/>
          </p:nvGrpSpPr>
          <p:grpSpPr>
            <a:xfrm>
              <a:off x="1826435" y="1406941"/>
              <a:ext cx="2292174" cy="752077"/>
              <a:chOff x="8248079" y="1316413"/>
              <a:chExt cx="2292174" cy="752077"/>
            </a:xfrm>
          </p:grpSpPr>
          <p:pic>
            <p:nvPicPr>
              <p:cNvPr id="35" name="Imagem 34"/>
              <p:cNvPicPr>
                <a:picLocks noChangeAspect="1"/>
              </p:cNvPicPr>
              <p:nvPr/>
            </p:nvPicPr>
            <p:blipFill rotWithShape="1">
              <a:blip r:embed="rId3"/>
              <a:srcRect l="17245" b="11412"/>
              <a:stretch/>
            </p:blipFill>
            <p:spPr>
              <a:xfrm>
                <a:off x="8248079" y="1316413"/>
                <a:ext cx="702565" cy="752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6" name="CaixaDeTexto 35"/>
              <p:cNvSpPr txBox="1"/>
              <p:nvPr/>
            </p:nvSpPr>
            <p:spPr>
              <a:xfrm>
                <a:off x="8981560" y="1491794"/>
                <a:ext cx="1558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u="sng" dirty="0" smtClean="0"/>
                  <a:t>Árton Dornelles</a:t>
                </a:r>
                <a:endParaRPr lang="pt-BR" sz="1600" u="sng" dirty="0"/>
              </a:p>
            </p:txBody>
          </p:sp>
        </p:grpSp>
        <p:sp>
          <p:nvSpPr>
            <p:cNvPr id="70" name="CaixaDeTexto 69"/>
            <p:cNvSpPr txBox="1"/>
            <p:nvPr/>
          </p:nvSpPr>
          <p:spPr>
            <a:xfrm>
              <a:off x="1682644" y="846138"/>
              <a:ext cx="2084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Contato de </a:t>
              </a:r>
              <a:endParaRPr lang="pt-BR" dirty="0"/>
            </a:p>
          </p:txBody>
        </p:sp>
        <p:grpSp>
          <p:nvGrpSpPr>
            <p:cNvPr id="84" name="Agrupar 83"/>
            <p:cNvGrpSpPr/>
            <p:nvPr/>
          </p:nvGrpSpPr>
          <p:grpSpPr>
            <a:xfrm>
              <a:off x="1846588" y="5007050"/>
              <a:ext cx="2652101" cy="552247"/>
              <a:chOff x="1846588" y="5007050"/>
              <a:chExt cx="2652101" cy="552247"/>
            </a:xfrm>
          </p:grpSpPr>
          <p:sp>
            <p:nvSpPr>
              <p:cNvPr id="71" name="CaixaDeTexto 70"/>
              <p:cNvSpPr txBox="1"/>
              <p:nvPr/>
            </p:nvSpPr>
            <p:spPr>
              <a:xfrm>
                <a:off x="2414444" y="5105747"/>
                <a:ext cx="208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Facebook</a:t>
                </a:r>
                <a:endParaRPr lang="pt-BR" dirty="0"/>
              </a:p>
            </p:txBody>
          </p:sp>
          <p:pic>
            <p:nvPicPr>
              <p:cNvPr id="78" name="Imagem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588" y="5007050"/>
                <a:ext cx="564166" cy="552247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grpSp>
          <p:nvGrpSpPr>
            <p:cNvPr id="87" name="Agrupar 86"/>
            <p:cNvGrpSpPr/>
            <p:nvPr/>
          </p:nvGrpSpPr>
          <p:grpSpPr>
            <a:xfrm>
              <a:off x="1826435" y="2693553"/>
              <a:ext cx="2634885" cy="535555"/>
              <a:chOff x="1826435" y="2693553"/>
              <a:chExt cx="2634885" cy="535555"/>
            </a:xfrm>
          </p:grpSpPr>
          <p:sp>
            <p:nvSpPr>
              <p:cNvPr id="72" name="CaixaDeTexto 71"/>
              <p:cNvSpPr txBox="1"/>
              <p:nvPr/>
            </p:nvSpPr>
            <p:spPr>
              <a:xfrm>
                <a:off x="2377075" y="2761079"/>
                <a:ext cx="208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Dados do Contato</a:t>
                </a:r>
                <a:endParaRPr lang="pt-BR" dirty="0"/>
              </a:p>
            </p:txBody>
          </p:sp>
          <p:pic>
            <p:nvPicPr>
              <p:cNvPr id="79" name="Imagem 78"/>
              <p:cNvPicPr>
                <a:picLocks noChangeAspect="1"/>
              </p:cNvPicPr>
              <p:nvPr/>
            </p:nvPicPr>
            <p:blipFill rotWithShape="1">
              <a:blip r:embed="rId5"/>
              <a:srcRect l="21605" t="32420" r="64224" b="53797"/>
              <a:stretch/>
            </p:blipFill>
            <p:spPr>
              <a:xfrm>
                <a:off x="1826435" y="2693553"/>
                <a:ext cx="550640" cy="535555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grpSp>
          <p:nvGrpSpPr>
            <p:cNvPr id="86" name="Agrupar 85"/>
            <p:cNvGrpSpPr/>
            <p:nvPr/>
          </p:nvGrpSpPr>
          <p:grpSpPr>
            <a:xfrm>
              <a:off x="1826435" y="3485122"/>
              <a:ext cx="2668564" cy="528409"/>
              <a:chOff x="1826435" y="3485122"/>
              <a:chExt cx="2668564" cy="528409"/>
            </a:xfrm>
          </p:grpSpPr>
          <p:sp>
            <p:nvSpPr>
              <p:cNvPr id="73" name="CaixaDeTexto 72"/>
              <p:cNvSpPr txBox="1"/>
              <p:nvPr/>
            </p:nvSpPr>
            <p:spPr>
              <a:xfrm>
                <a:off x="2410754" y="3551349"/>
                <a:ext cx="208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Fotos do contato</a:t>
                </a:r>
                <a:endParaRPr lang="pt-BR" dirty="0"/>
              </a:p>
            </p:txBody>
          </p:sp>
          <p:pic>
            <p:nvPicPr>
              <p:cNvPr id="80" name="Imagem 7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6435" y="3485122"/>
                <a:ext cx="560194" cy="528409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grpSp>
          <p:nvGrpSpPr>
            <p:cNvPr id="85" name="Agrupar 84"/>
            <p:cNvGrpSpPr/>
            <p:nvPr/>
          </p:nvGrpSpPr>
          <p:grpSpPr>
            <a:xfrm>
              <a:off x="1840428" y="4236374"/>
              <a:ext cx="2683593" cy="550641"/>
              <a:chOff x="1840428" y="4236374"/>
              <a:chExt cx="2683593" cy="550641"/>
            </a:xfrm>
          </p:grpSpPr>
          <p:sp>
            <p:nvSpPr>
              <p:cNvPr id="37" name="CaixaDeTexto 36"/>
              <p:cNvSpPr txBox="1"/>
              <p:nvPr/>
            </p:nvSpPr>
            <p:spPr>
              <a:xfrm>
                <a:off x="2439776" y="4327028"/>
                <a:ext cx="208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Whats App</a:t>
                </a:r>
                <a:endParaRPr lang="pt-BR" dirty="0"/>
              </a:p>
            </p:txBody>
          </p:sp>
          <p:pic>
            <p:nvPicPr>
              <p:cNvPr id="81" name="Imagem 80"/>
              <p:cNvPicPr>
                <a:picLocks noChangeAspect="1"/>
              </p:cNvPicPr>
              <p:nvPr/>
            </p:nvPicPr>
            <p:blipFill rotWithShape="1">
              <a:blip r:embed="rId5"/>
              <a:srcRect l="64236" t="32225" r="21593" b="53604"/>
              <a:stretch/>
            </p:blipFill>
            <p:spPr>
              <a:xfrm>
                <a:off x="1840428" y="4236374"/>
                <a:ext cx="550641" cy="550641"/>
              </a:xfrm>
              <a:prstGeom prst="ellipse">
                <a:avLst/>
              </a:prstGeom>
              <a:ln w="28575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</p:grpSp>
      <p:grpSp>
        <p:nvGrpSpPr>
          <p:cNvPr id="129" name="Agrupar 128"/>
          <p:cNvGrpSpPr/>
          <p:nvPr/>
        </p:nvGrpSpPr>
        <p:grpSpPr>
          <a:xfrm>
            <a:off x="7031932" y="151635"/>
            <a:ext cx="4581153" cy="6556261"/>
            <a:chOff x="7031932" y="151635"/>
            <a:chExt cx="4581153" cy="6556261"/>
          </a:xfrm>
        </p:grpSpPr>
        <p:grpSp>
          <p:nvGrpSpPr>
            <p:cNvPr id="88" name="Agrupar 87"/>
            <p:cNvGrpSpPr/>
            <p:nvPr/>
          </p:nvGrpSpPr>
          <p:grpSpPr>
            <a:xfrm>
              <a:off x="7031932" y="151635"/>
              <a:ext cx="4581153" cy="6556261"/>
              <a:chOff x="7016946" y="181355"/>
              <a:chExt cx="4581153" cy="6556261"/>
            </a:xfrm>
          </p:grpSpPr>
          <p:pic>
            <p:nvPicPr>
              <p:cNvPr id="89" name="Imagem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6946" y="181355"/>
                <a:ext cx="4581153" cy="6556261"/>
              </a:xfrm>
              <a:prstGeom prst="rect">
                <a:avLst/>
              </a:prstGeom>
              <a:solidFill>
                <a:schemeClr val="accent1"/>
              </a:solidFill>
            </p:spPr>
          </p:pic>
          <p:grpSp>
            <p:nvGrpSpPr>
              <p:cNvPr id="90" name="Agrupar 89"/>
              <p:cNvGrpSpPr/>
              <p:nvPr/>
            </p:nvGrpSpPr>
            <p:grpSpPr>
              <a:xfrm>
                <a:off x="7604940" y="684496"/>
                <a:ext cx="3405164" cy="5254438"/>
                <a:chOff x="7604940" y="684496"/>
                <a:chExt cx="3405164" cy="5254438"/>
              </a:xfrm>
            </p:grpSpPr>
            <p:sp>
              <p:nvSpPr>
                <p:cNvPr id="91" name="Retângulo 90"/>
                <p:cNvSpPr/>
                <p:nvPr/>
              </p:nvSpPr>
              <p:spPr>
                <a:xfrm>
                  <a:off x="7604940" y="684496"/>
                  <a:ext cx="3405164" cy="52497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92" name="Agrupar 91"/>
                <p:cNvGrpSpPr/>
                <p:nvPr/>
              </p:nvGrpSpPr>
              <p:grpSpPr>
                <a:xfrm>
                  <a:off x="10723028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107" name="Retângulo Arredondado 106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W</a:t>
                    </a:r>
                    <a:endParaRPr lang="pt-BR" dirty="0"/>
                  </a:p>
                </p:txBody>
              </p:sp>
              <p:sp>
                <p:nvSpPr>
                  <p:cNvPr id="108" name="Retângulo Arredondado 107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X</a:t>
                    </a:r>
                    <a:endParaRPr lang="pt-BR" dirty="0"/>
                  </a:p>
                </p:txBody>
              </p:sp>
              <p:sp>
                <p:nvSpPr>
                  <p:cNvPr id="109" name="Retângulo Arredondado 108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Y</a:t>
                    </a:r>
                    <a:endParaRPr lang="pt-BR" dirty="0"/>
                  </a:p>
                </p:txBody>
              </p:sp>
              <p:sp>
                <p:nvSpPr>
                  <p:cNvPr id="110" name="Retângulo Arredondado 109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T</a:t>
                    </a:r>
                    <a:endParaRPr lang="pt-BR" dirty="0"/>
                  </a:p>
                </p:txBody>
              </p:sp>
              <p:sp>
                <p:nvSpPr>
                  <p:cNvPr id="111" name="Retângulo Arredondado 110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U</a:t>
                    </a:r>
                    <a:endParaRPr lang="pt-BR" dirty="0"/>
                  </a:p>
                </p:txBody>
              </p:sp>
              <p:sp>
                <p:nvSpPr>
                  <p:cNvPr id="112" name="Retângulo Arredondado 111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V</a:t>
                    </a:r>
                    <a:endParaRPr lang="pt-BR" dirty="0"/>
                  </a:p>
                </p:txBody>
              </p:sp>
              <p:sp>
                <p:nvSpPr>
                  <p:cNvPr id="113" name="Retângulo Arredondado 112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Q</a:t>
                    </a:r>
                    <a:endParaRPr lang="pt-BR" dirty="0"/>
                  </a:p>
                </p:txBody>
              </p:sp>
              <p:sp>
                <p:nvSpPr>
                  <p:cNvPr id="114" name="Retângulo Arredondado 113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R</a:t>
                    </a:r>
                    <a:endParaRPr lang="pt-BR" dirty="0"/>
                  </a:p>
                </p:txBody>
              </p:sp>
              <p:sp>
                <p:nvSpPr>
                  <p:cNvPr id="115" name="Retângulo Arredondado 114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S</a:t>
                    </a:r>
                  </a:p>
                </p:txBody>
              </p:sp>
              <p:sp>
                <p:nvSpPr>
                  <p:cNvPr id="116" name="Retângulo Arredondado 115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N</a:t>
                    </a:r>
                    <a:endParaRPr lang="pt-BR" dirty="0"/>
                  </a:p>
                </p:txBody>
              </p:sp>
              <p:sp>
                <p:nvSpPr>
                  <p:cNvPr id="117" name="Retângulo Arredondado 116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O</a:t>
                    </a:r>
                    <a:endParaRPr lang="pt-BR" dirty="0"/>
                  </a:p>
                </p:txBody>
              </p:sp>
              <p:sp>
                <p:nvSpPr>
                  <p:cNvPr id="118" name="Retângulo Arredondado 117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P</a:t>
                    </a:r>
                    <a:endParaRPr lang="pt-BR" dirty="0"/>
                  </a:p>
                </p:txBody>
              </p:sp>
              <p:sp>
                <p:nvSpPr>
                  <p:cNvPr id="119" name="Retângulo Arredondado 118"/>
                  <p:cNvSpPr/>
                  <p:nvPr/>
                </p:nvSpPr>
                <p:spPr>
                  <a:xfrm>
                    <a:off x="5669279" y="3182112"/>
                    <a:ext cx="426721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Z</a:t>
                    </a:r>
                    <a:endParaRPr lang="pt-BR" dirty="0"/>
                  </a:p>
                </p:txBody>
              </p:sp>
            </p:grpSp>
            <p:grpSp>
              <p:nvGrpSpPr>
                <p:cNvPr id="93" name="Agrupar 92"/>
                <p:cNvGrpSpPr/>
                <p:nvPr/>
              </p:nvGrpSpPr>
              <p:grpSpPr>
                <a:xfrm>
                  <a:off x="7604940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94" name="Retângulo Arredondado 93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J</a:t>
                    </a:r>
                    <a:endParaRPr lang="pt-BR" dirty="0"/>
                  </a:p>
                </p:txBody>
              </p:sp>
              <p:sp>
                <p:nvSpPr>
                  <p:cNvPr id="95" name="Retângulo Arredondado 94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K</a:t>
                    </a:r>
                    <a:endParaRPr lang="pt-BR" dirty="0"/>
                  </a:p>
                </p:txBody>
              </p:sp>
              <p:sp>
                <p:nvSpPr>
                  <p:cNvPr id="96" name="Retângulo Arredondado 95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L</a:t>
                    </a:r>
                  </a:p>
                </p:txBody>
              </p:sp>
              <p:sp>
                <p:nvSpPr>
                  <p:cNvPr id="97" name="Retângulo Arredondado 96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G</a:t>
                    </a:r>
                    <a:endParaRPr lang="pt-BR" dirty="0"/>
                  </a:p>
                </p:txBody>
              </p:sp>
              <p:sp>
                <p:nvSpPr>
                  <p:cNvPr id="98" name="Retângulo Arredondado 97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H</a:t>
                    </a:r>
                    <a:endParaRPr lang="pt-BR" dirty="0"/>
                  </a:p>
                </p:txBody>
              </p:sp>
              <p:sp>
                <p:nvSpPr>
                  <p:cNvPr id="99" name="Retângulo Arredondado 98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I</a:t>
                    </a:r>
                    <a:endParaRPr lang="pt-BR" dirty="0"/>
                  </a:p>
                </p:txBody>
              </p:sp>
              <p:sp>
                <p:nvSpPr>
                  <p:cNvPr id="100" name="Retângulo Arredondado 99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D</a:t>
                    </a:r>
                  </a:p>
                </p:txBody>
              </p:sp>
              <p:sp>
                <p:nvSpPr>
                  <p:cNvPr id="101" name="Retângulo Arredondado 100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E</a:t>
                    </a:r>
                    <a:endParaRPr lang="pt-BR" dirty="0"/>
                  </a:p>
                </p:txBody>
              </p:sp>
              <p:sp>
                <p:nvSpPr>
                  <p:cNvPr id="102" name="Retângulo Arredondado 101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F</a:t>
                    </a:r>
                    <a:endParaRPr lang="pt-BR" dirty="0"/>
                  </a:p>
                </p:txBody>
              </p:sp>
              <p:sp>
                <p:nvSpPr>
                  <p:cNvPr id="103" name="Retângulo Arredondado 102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A</a:t>
                    </a:r>
                  </a:p>
                </p:txBody>
              </p:sp>
              <p:sp>
                <p:nvSpPr>
                  <p:cNvPr id="104" name="Retângulo Arredondado 103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B</a:t>
                    </a:r>
                    <a:endParaRPr lang="pt-BR" dirty="0"/>
                  </a:p>
                </p:txBody>
              </p:sp>
              <p:sp>
                <p:nvSpPr>
                  <p:cNvPr id="105" name="Retângulo Arredondado 104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C</a:t>
                    </a:r>
                    <a:endParaRPr lang="pt-BR" dirty="0"/>
                  </a:p>
                </p:txBody>
              </p:sp>
              <p:sp>
                <p:nvSpPr>
                  <p:cNvPr id="106" name="Retângulo Arredondado 105"/>
                  <p:cNvSpPr/>
                  <p:nvPr/>
                </p:nvSpPr>
                <p:spPr>
                  <a:xfrm>
                    <a:off x="5669280" y="318211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M</a:t>
                    </a:r>
                    <a:endParaRPr lang="pt-BR" dirty="0"/>
                  </a:p>
                </p:txBody>
              </p:sp>
            </p:grpSp>
          </p:grpSp>
        </p:grpSp>
        <p:pic>
          <p:nvPicPr>
            <p:cNvPr id="121" name="Imagem 120"/>
            <p:cNvPicPr>
              <a:picLocks noChangeAspect="1"/>
            </p:cNvPicPr>
            <p:nvPr/>
          </p:nvPicPr>
          <p:blipFill rotWithShape="1">
            <a:blip r:embed="rId3"/>
            <a:srcRect l="17245" b="11412"/>
            <a:stretch/>
          </p:blipFill>
          <p:spPr>
            <a:xfrm>
              <a:off x="8310828" y="1228573"/>
              <a:ext cx="702565" cy="7520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2" name="CaixaDeTexto 121"/>
            <p:cNvSpPr txBox="1"/>
            <p:nvPr/>
          </p:nvSpPr>
          <p:spPr>
            <a:xfrm>
              <a:off x="9044309" y="1403954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Árton Dornelles</a:t>
              </a:r>
              <a:endParaRPr lang="pt-BR" sz="1600" u="sng" dirty="0"/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8210048" y="741979"/>
              <a:ext cx="2084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Fotos do contato</a:t>
              </a:r>
              <a:endParaRPr lang="pt-BR" dirty="0"/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8210048" y="2208986"/>
            <a:ext cx="2088216" cy="3688790"/>
            <a:chOff x="8210048" y="2208986"/>
            <a:chExt cx="2088216" cy="3688790"/>
          </a:xfrm>
        </p:grpSpPr>
        <p:pic>
          <p:nvPicPr>
            <p:cNvPr id="124" name="Imagem 123"/>
            <p:cNvPicPr>
              <a:picLocks noChangeAspect="1"/>
            </p:cNvPicPr>
            <p:nvPr/>
          </p:nvPicPr>
          <p:blipFill rotWithShape="1">
            <a:blip r:embed="rId7"/>
            <a:srcRect l="10713" r="15779"/>
            <a:stretch/>
          </p:blipFill>
          <p:spPr>
            <a:xfrm>
              <a:off x="8419062" y="2208986"/>
              <a:ext cx="1869152" cy="1416578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09494" y="3895204"/>
              <a:ext cx="1888770" cy="1416578"/>
            </a:xfrm>
            <a:prstGeom prst="rect">
              <a:avLst/>
            </a:prstGeom>
          </p:spPr>
        </p:pic>
        <p:sp>
          <p:nvSpPr>
            <p:cNvPr id="127" name="Seta Entalhada para a Direita 126"/>
            <p:cNvSpPr/>
            <p:nvPr/>
          </p:nvSpPr>
          <p:spPr>
            <a:xfrm>
              <a:off x="9329195" y="5417754"/>
              <a:ext cx="959019" cy="480022"/>
            </a:xfrm>
            <a:prstGeom prst="notched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Mais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8" name="Seta Entalhada para a Direita 127"/>
            <p:cNvSpPr/>
            <p:nvPr/>
          </p:nvSpPr>
          <p:spPr>
            <a:xfrm flipH="1">
              <a:off x="8210048" y="5417754"/>
              <a:ext cx="997791" cy="480022"/>
            </a:xfrm>
            <a:prstGeom prst="notched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Voltar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9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366415" y="150869"/>
            <a:ext cx="4581153" cy="6556261"/>
            <a:chOff x="7031932" y="151635"/>
            <a:chExt cx="4581153" cy="6556261"/>
          </a:xfrm>
        </p:grpSpPr>
        <p:grpSp>
          <p:nvGrpSpPr>
            <p:cNvPr id="10" name="Agrupar 9"/>
            <p:cNvGrpSpPr/>
            <p:nvPr/>
          </p:nvGrpSpPr>
          <p:grpSpPr>
            <a:xfrm>
              <a:off x="7031932" y="151635"/>
              <a:ext cx="4581153" cy="6556261"/>
              <a:chOff x="7016946" y="181355"/>
              <a:chExt cx="4581153" cy="6556261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6946" y="181355"/>
                <a:ext cx="4581153" cy="6556261"/>
              </a:xfrm>
              <a:prstGeom prst="rect">
                <a:avLst/>
              </a:prstGeom>
              <a:solidFill>
                <a:schemeClr val="accent1"/>
              </a:solidFill>
            </p:spPr>
          </p:pic>
          <p:grpSp>
            <p:nvGrpSpPr>
              <p:cNvPr id="15" name="Agrupar 14"/>
              <p:cNvGrpSpPr/>
              <p:nvPr/>
            </p:nvGrpSpPr>
            <p:grpSpPr>
              <a:xfrm>
                <a:off x="7604940" y="684496"/>
                <a:ext cx="3405164" cy="5254438"/>
                <a:chOff x="7604940" y="684496"/>
                <a:chExt cx="3405164" cy="5254438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7604940" y="684496"/>
                  <a:ext cx="3405164" cy="52497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7" name="Agrupar 16"/>
                <p:cNvGrpSpPr/>
                <p:nvPr/>
              </p:nvGrpSpPr>
              <p:grpSpPr>
                <a:xfrm>
                  <a:off x="10723028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32" name="Retângulo Arredondado 31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W</a:t>
                    </a:r>
                    <a:endParaRPr lang="pt-BR" dirty="0"/>
                  </a:p>
                </p:txBody>
              </p:sp>
              <p:sp>
                <p:nvSpPr>
                  <p:cNvPr id="33" name="Retângulo Arredondado 32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X</a:t>
                    </a:r>
                    <a:endParaRPr lang="pt-BR" dirty="0"/>
                  </a:p>
                </p:txBody>
              </p:sp>
              <p:sp>
                <p:nvSpPr>
                  <p:cNvPr id="34" name="Retângulo Arredondado 33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Y</a:t>
                    </a:r>
                    <a:endParaRPr lang="pt-BR" dirty="0"/>
                  </a:p>
                </p:txBody>
              </p:sp>
              <p:sp>
                <p:nvSpPr>
                  <p:cNvPr id="35" name="Retângulo Arredondado 34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T</a:t>
                    </a:r>
                    <a:endParaRPr lang="pt-BR" dirty="0"/>
                  </a:p>
                </p:txBody>
              </p:sp>
              <p:sp>
                <p:nvSpPr>
                  <p:cNvPr id="36" name="Retângulo Arredondado 35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U</a:t>
                    </a:r>
                    <a:endParaRPr lang="pt-BR" dirty="0"/>
                  </a:p>
                </p:txBody>
              </p:sp>
              <p:sp>
                <p:nvSpPr>
                  <p:cNvPr id="37" name="Retângulo Arredondado 36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V</a:t>
                    </a:r>
                    <a:endParaRPr lang="pt-BR" dirty="0"/>
                  </a:p>
                </p:txBody>
              </p:sp>
              <p:sp>
                <p:nvSpPr>
                  <p:cNvPr id="38" name="Retângulo Arredondado 37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Q</a:t>
                    </a:r>
                    <a:endParaRPr lang="pt-BR" dirty="0"/>
                  </a:p>
                </p:txBody>
              </p:sp>
              <p:sp>
                <p:nvSpPr>
                  <p:cNvPr id="39" name="Retângulo Arredondado 38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R</a:t>
                    </a:r>
                    <a:endParaRPr lang="pt-BR" dirty="0"/>
                  </a:p>
                </p:txBody>
              </p:sp>
              <p:sp>
                <p:nvSpPr>
                  <p:cNvPr id="40" name="Retângulo Arredondado 39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S</a:t>
                    </a:r>
                  </a:p>
                </p:txBody>
              </p:sp>
              <p:sp>
                <p:nvSpPr>
                  <p:cNvPr id="41" name="Retângulo Arredondado 40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N</a:t>
                    </a:r>
                    <a:endParaRPr lang="pt-BR" dirty="0"/>
                  </a:p>
                </p:txBody>
              </p:sp>
              <p:sp>
                <p:nvSpPr>
                  <p:cNvPr id="42" name="Retângulo Arredondado 41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O</a:t>
                    </a:r>
                    <a:endParaRPr lang="pt-BR" dirty="0"/>
                  </a:p>
                </p:txBody>
              </p:sp>
              <p:sp>
                <p:nvSpPr>
                  <p:cNvPr id="43" name="Retângulo Arredondado 42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P</a:t>
                    </a:r>
                    <a:endParaRPr lang="pt-BR" dirty="0"/>
                  </a:p>
                </p:txBody>
              </p:sp>
              <p:sp>
                <p:nvSpPr>
                  <p:cNvPr id="44" name="Retângulo Arredondado 43"/>
                  <p:cNvSpPr/>
                  <p:nvPr/>
                </p:nvSpPr>
                <p:spPr>
                  <a:xfrm>
                    <a:off x="5669279" y="3182112"/>
                    <a:ext cx="426721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Z</a:t>
                    </a:r>
                    <a:endParaRPr lang="pt-BR" dirty="0"/>
                  </a:p>
                </p:txBody>
              </p:sp>
            </p:grpSp>
            <p:grpSp>
              <p:nvGrpSpPr>
                <p:cNvPr id="18" name="Agrupar 17"/>
                <p:cNvGrpSpPr/>
                <p:nvPr/>
              </p:nvGrpSpPr>
              <p:grpSpPr>
                <a:xfrm>
                  <a:off x="7604940" y="689162"/>
                  <a:ext cx="275885" cy="5249772"/>
                  <a:chOff x="5669279" y="15240"/>
                  <a:chExt cx="426721" cy="3429000"/>
                </a:xfrm>
              </p:grpSpPr>
              <p:sp>
                <p:nvSpPr>
                  <p:cNvPr id="19" name="Retângulo Arredondado 18"/>
                  <p:cNvSpPr/>
                  <p:nvPr/>
                </p:nvSpPr>
                <p:spPr>
                  <a:xfrm>
                    <a:off x="5669280" y="23957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J</a:t>
                    </a:r>
                    <a:endParaRPr lang="pt-BR" dirty="0"/>
                  </a:p>
                </p:txBody>
              </p:sp>
              <p:sp>
                <p:nvSpPr>
                  <p:cNvPr id="20" name="Retângulo Arredondado 19"/>
                  <p:cNvSpPr/>
                  <p:nvPr/>
                </p:nvSpPr>
                <p:spPr>
                  <a:xfrm>
                    <a:off x="5669280" y="26578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K</a:t>
                    </a:r>
                    <a:endParaRPr lang="pt-BR" dirty="0"/>
                  </a:p>
                </p:txBody>
              </p:sp>
              <p:sp>
                <p:nvSpPr>
                  <p:cNvPr id="21" name="Retângulo Arredondado 20"/>
                  <p:cNvSpPr/>
                  <p:nvPr/>
                </p:nvSpPr>
                <p:spPr>
                  <a:xfrm>
                    <a:off x="5669280" y="291998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L</a:t>
                    </a:r>
                  </a:p>
                </p:txBody>
              </p:sp>
              <p:sp>
                <p:nvSpPr>
                  <p:cNvPr id="22" name="Retângulo Arredondado 21"/>
                  <p:cNvSpPr/>
                  <p:nvPr/>
                </p:nvSpPr>
                <p:spPr>
                  <a:xfrm>
                    <a:off x="5669280" y="159562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G</a:t>
                    </a:r>
                    <a:endParaRPr lang="pt-BR" dirty="0"/>
                  </a:p>
                </p:txBody>
              </p:sp>
              <p:sp>
                <p:nvSpPr>
                  <p:cNvPr id="23" name="Retângulo Arredondado 22"/>
                  <p:cNvSpPr/>
                  <p:nvPr/>
                </p:nvSpPr>
                <p:spPr>
                  <a:xfrm>
                    <a:off x="5669280" y="185775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H</a:t>
                    </a:r>
                    <a:endParaRPr lang="pt-BR" dirty="0"/>
                  </a:p>
                </p:txBody>
              </p:sp>
              <p:sp>
                <p:nvSpPr>
                  <p:cNvPr id="24" name="Retângulo Arredondado 23"/>
                  <p:cNvSpPr/>
                  <p:nvPr/>
                </p:nvSpPr>
                <p:spPr>
                  <a:xfrm>
                    <a:off x="5669280" y="212598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I</a:t>
                    </a:r>
                    <a:endParaRPr lang="pt-BR" dirty="0"/>
                  </a:p>
                </p:txBody>
              </p:sp>
              <p:sp>
                <p:nvSpPr>
                  <p:cNvPr id="25" name="Retângulo Arredondado 24"/>
                  <p:cNvSpPr/>
                  <p:nvPr/>
                </p:nvSpPr>
                <p:spPr>
                  <a:xfrm>
                    <a:off x="5669280" y="801624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D</a:t>
                    </a:r>
                  </a:p>
                </p:txBody>
              </p:sp>
              <p:sp>
                <p:nvSpPr>
                  <p:cNvPr id="26" name="Retângulo Arredondado 25"/>
                  <p:cNvSpPr/>
                  <p:nvPr/>
                </p:nvSpPr>
                <p:spPr>
                  <a:xfrm>
                    <a:off x="5669280" y="107137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E</a:t>
                    </a:r>
                    <a:endParaRPr lang="pt-BR" dirty="0"/>
                  </a:p>
                </p:txBody>
              </p:sp>
              <p:sp>
                <p:nvSpPr>
                  <p:cNvPr id="27" name="Retângulo Arredondado 26"/>
                  <p:cNvSpPr/>
                  <p:nvPr/>
                </p:nvSpPr>
                <p:spPr>
                  <a:xfrm>
                    <a:off x="5669280" y="1333500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F</a:t>
                    </a:r>
                    <a:endParaRPr lang="pt-BR" dirty="0"/>
                  </a:p>
                </p:txBody>
              </p:sp>
              <p:sp>
                <p:nvSpPr>
                  <p:cNvPr id="28" name="Retângulo Arredondado 27"/>
                  <p:cNvSpPr/>
                  <p:nvPr/>
                </p:nvSpPr>
                <p:spPr>
                  <a:xfrm>
                    <a:off x="5669279" y="15240"/>
                    <a:ext cx="426720" cy="26212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/>
                      <a:t>A</a:t>
                    </a:r>
                  </a:p>
                </p:txBody>
              </p:sp>
              <p:sp>
                <p:nvSpPr>
                  <p:cNvPr id="29" name="Retângulo Arredondado 28"/>
                  <p:cNvSpPr/>
                  <p:nvPr/>
                </p:nvSpPr>
                <p:spPr>
                  <a:xfrm>
                    <a:off x="5669280" y="277368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B</a:t>
                    </a:r>
                    <a:endParaRPr lang="pt-BR" dirty="0"/>
                  </a:p>
                </p:txBody>
              </p:sp>
              <p:sp>
                <p:nvSpPr>
                  <p:cNvPr id="30" name="Retângulo Arredondado 29"/>
                  <p:cNvSpPr/>
                  <p:nvPr/>
                </p:nvSpPr>
                <p:spPr>
                  <a:xfrm>
                    <a:off x="5669280" y="539496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C</a:t>
                    </a:r>
                    <a:endParaRPr lang="pt-BR" dirty="0"/>
                  </a:p>
                </p:txBody>
              </p:sp>
              <p:sp>
                <p:nvSpPr>
                  <p:cNvPr id="31" name="Retângulo Arredondado 30"/>
                  <p:cNvSpPr/>
                  <p:nvPr/>
                </p:nvSpPr>
                <p:spPr>
                  <a:xfrm>
                    <a:off x="5669280" y="3182112"/>
                    <a:ext cx="426720" cy="26212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dirty="0" smtClean="0"/>
                      <a:t>M</a:t>
                    </a:r>
                    <a:endParaRPr lang="pt-BR" dirty="0"/>
                  </a:p>
                </p:txBody>
              </p:sp>
            </p:grpSp>
          </p:grpSp>
        </p:grpSp>
        <p:pic>
          <p:nvPicPr>
            <p:cNvPr id="11" name="Imagem 10"/>
            <p:cNvPicPr>
              <a:picLocks noChangeAspect="1"/>
            </p:cNvPicPr>
            <p:nvPr/>
          </p:nvPicPr>
          <p:blipFill rotWithShape="1">
            <a:blip r:embed="rId3"/>
            <a:srcRect l="17245" b="11412"/>
            <a:stretch/>
          </p:blipFill>
          <p:spPr>
            <a:xfrm>
              <a:off x="8310828" y="1228573"/>
              <a:ext cx="702565" cy="7520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CaixaDeTexto 11"/>
            <p:cNvSpPr txBox="1"/>
            <p:nvPr/>
          </p:nvSpPr>
          <p:spPr>
            <a:xfrm>
              <a:off x="9044309" y="1403954"/>
              <a:ext cx="1558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u="sng" dirty="0" smtClean="0"/>
                <a:t>Árton Dornelles</a:t>
              </a:r>
              <a:endParaRPr lang="pt-BR" sz="1600" u="sng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10048" y="741979"/>
              <a:ext cx="2084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Fotos do contato</a:t>
              </a:r>
              <a:endParaRPr lang="pt-BR" dirty="0"/>
            </a:p>
          </p:txBody>
        </p:sp>
      </p:grpSp>
      <p:sp>
        <p:nvSpPr>
          <p:cNvPr id="45" name="Seta Entalhada para a Direita 44"/>
          <p:cNvSpPr/>
          <p:nvPr/>
        </p:nvSpPr>
        <p:spPr>
          <a:xfrm>
            <a:off x="2765060" y="5330071"/>
            <a:ext cx="959019" cy="48002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Seta Entalhada para a Direita 45"/>
          <p:cNvSpPr/>
          <p:nvPr/>
        </p:nvSpPr>
        <p:spPr>
          <a:xfrm flipH="1">
            <a:off x="1645913" y="5330071"/>
            <a:ext cx="997791" cy="480022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Voltar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76091" y="144530"/>
            <a:ext cx="4581153" cy="6556261"/>
            <a:chOff x="376091" y="144530"/>
            <a:chExt cx="4581153" cy="6556261"/>
          </a:xfrm>
        </p:grpSpPr>
        <p:grpSp>
          <p:nvGrpSpPr>
            <p:cNvPr id="47" name="Agrupar 46"/>
            <p:cNvGrpSpPr/>
            <p:nvPr/>
          </p:nvGrpSpPr>
          <p:grpSpPr>
            <a:xfrm>
              <a:off x="376091" y="144530"/>
              <a:ext cx="4581153" cy="6556261"/>
              <a:chOff x="7031932" y="151635"/>
              <a:chExt cx="4581153" cy="6556261"/>
            </a:xfrm>
          </p:grpSpPr>
          <p:grpSp>
            <p:nvGrpSpPr>
              <p:cNvPr id="48" name="Agrupar 47"/>
              <p:cNvGrpSpPr/>
              <p:nvPr/>
            </p:nvGrpSpPr>
            <p:grpSpPr>
              <a:xfrm>
                <a:off x="7031932" y="151635"/>
                <a:ext cx="4581153" cy="6556261"/>
                <a:chOff x="7016946" y="181355"/>
                <a:chExt cx="4581153" cy="6556261"/>
              </a:xfrm>
            </p:grpSpPr>
            <p:pic>
              <p:nvPicPr>
                <p:cNvPr id="52" name="Imagem 5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16946" y="181355"/>
                  <a:ext cx="4581153" cy="6556261"/>
                </a:xfrm>
                <a:prstGeom prst="rect">
                  <a:avLst/>
                </a:prstGeom>
                <a:solidFill>
                  <a:schemeClr val="accent1"/>
                </a:solidFill>
              </p:spPr>
            </p:pic>
            <p:grpSp>
              <p:nvGrpSpPr>
                <p:cNvPr id="53" name="Agrupar 52"/>
                <p:cNvGrpSpPr/>
                <p:nvPr/>
              </p:nvGrpSpPr>
              <p:grpSpPr>
                <a:xfrm>
                  <a:off x="7604940" y="684496"/>
                  <a:ext cx="3405164" cy="5254438"/>
                  <a:chOff x="7604940" y="684496"/>
                  <a:chExt cx="3405164" cy="5254438"/>
                </a:xfrm>
              </p:grpSpPr>
              <p:sp>
                <p:nvSpPr>
                  <p:cNvPr id="54" name="Retângulo 53"/>
                  <p:cNvSpPr/>
                  <p:nvPr/>
                </p:nvSpPr>
                <p:spPr>
                  <a:xfrm>
                    <a:off x="7604940" y="684496"/>
                    <a:ext cx="3405164" cy="52497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55" name="Agrupar 54"/>
                  <p:cNvGrpSpPr/>
                  <p:nvPr/>
                </p:nvGrpSpPr>
                <p:grpSpPr>
                  <a:xfrm>
                    <a:off x="10723028" y="689162"/>
                    <a:ext cx="275885" cy="5249772"/>
                    <a:chOff x="5669279" y="15240"/>
                    <a:chExt cx="426721" cy="3429000"/>
                  </a:xfrm>
                </p:grpSpPr>
                <p:sp>
                  <p:nvSpPr>
                    <p:cNvPr id="70" name="Retângulo Arredondado 69"/>
                    <p:cNvSpPr/>
                    <p:nvPr/>
                  </p:nvSpPr>
                  <p:spPr>
                    <a:xfrm>
                      <a:off x="5669280" y="239572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W</a:t>
                      </a:r>
                      <a:endParaRPr lang="pt-BR" dirty="0"/>
                    </a:p>
                  </p:txBody>
                </p:sp>
                <p:sp>
                  <p:nvSpPr>
                    <p:cNvPr id="71" name="Retângulo Arredondado 70"/>
                    <p:cNvSpPr/>
                    <p:nvPr/>
                  </p:nvSpPr>
                  <p:spPr>
                    <a:xfrm>
                      <a:off x="5669280" y="265785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p:txBody>
                </p:sp>
                <p:sp>
                  <p:nvSpPr>
                    <p:cNvPr id="72" name="Retângulo Arredondado 71"/>
                    <p:cNvSpPr/>
                    <p:nvPr/>
                  </p:nvSpPr>
                  <p:spPr>
                    <a:xfrm>
                      <a:off x="5669280" y="2919984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Y</a:t>
                      </a:r>
                      <a:endParaRPr lang="pt-BR" dirty="0"/>
                    </a:p>
                  </p:txBody>
                </p:sp>
                <p:sp>
                  <p:nvSpPr>
                    <p:cNvPr id="73" name="Retângulo Arredondado 72"/>
                    <p:cNvSpPr/>
                    <p:nvPr/>
                  </p:nvSpPr>
                  <p:spPr>
                    <a:xfrm>
                      <a:off x="5669280" y="159562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T</a:t>
                      </a:r>
                      <a:endParaRPr lang="pt-BR" dirty="0"/>
                    </a:p>
                  </p:txBody>
                </p:sp>
                <p:sp>
                  <p:nvSpPr>
                    <p:cNvPr id="74" name="Retângulo Arredondado 73"/>
                    <p:cNvSpPr/>
                    <p:nvPr/>
                  </p:nvSpPr>
                  <p:spPr>
                    <a:xfrm>
                      <a:off x="5669280" y="185775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U</a:t>
                      </a:r>
                      <a:endParaRPr lang="pt-BR" dirty="0"/>
                    </a:p>
                  </p:txBody>
                </p:sp>
                <p:sp>
                  <p:nvSpPr>
                    <p:cNvPr id="75" name="Retângulo Arredondado 74"/>
                    <p:cNvSpPr/>
                    <p:nvPr/>
                  </p:nvSpPr>
                  <p:spPr>
                    <a:xfrm>
                      <a:off x="5669280" y="2125980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p:txBody>
                </p:sp>
                <p:sp>
                  <p:nvSpPr>
                    <p:cNvPr id="76" name="Retângulo Arredondado 75"/>
                    <p:cNvSpPr/>
                    <p:nvPr/>
                  </p:nvSpPr>
                  <p:spPr>
                    <a:xfrm>
                      <a:off x="5669280" y="801624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Q</a:t>
                      </a:r>
                      <a:endParaRPr lang="pt-BR" dirty="0"/>
                    </a:p>
                  </p:txBody>
                </p:sp>
                <p:sp>
                  <p:nvSpPr>
                    <p:cNvPr id="77" name="Retângulo Arredondado 76"/>
                    <p:cNvSpPr/>
                    <p:nvPr/>
                  </p:nvSpPr>
                  <p:spPr>
                    <a:xfrm>
                      <a:off x="5669280" y="1071372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R</a:t>
                      </a:r>
                      <a:endParaRPr lang="pt-BR" dirty="0"/>
                    </a:p>
                  </p:txBody>
                </p:sp>
                <p:sp>
                  <p:nvSpPr>
                    <p:cNvPr id="78" name="Retângulo Arredondado 77"/>
                    <p:cNvSpPr/>
                    <p:nvPr/>
                  </p:nvSpPr>
                  <p:spPr>
                    <a:xfrm>
                      <a:off x="5669280" y="1333500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p:txBody>
                </p:sp>
                <p:sp>
                  <p:nvSpPr>
                    <p:cNvPr id="79" name="Retângulo Arredondado 78"/>
                    <p:cNvSpPr/>
                    <p:nvPr/>
                  </p:nvSpPr>
                  <p:spPr>
                    <a:xfrm>
                      <a:off x="5669279" y="15240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p:txBody>
                </p:sp>
                <p:sp>
                  <p:nvSpPr>
                    <p:cNvPr id="80" name="Retângulo Arredondado 79"/>
                    <p:cNvSpPr/>
                    <p:nvPr/>
                  </p:nvSpPr>
                  <p:spPr>
                    <a:xfrm>
                      <a:off x="5669280" y="27736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endParaRPr lang="pt-BR" dirty="0"/>
                    </a:p>
                  </p:txBody>
                </p:sp>
                <p:sp>
                  <p:nvSpPr>
                    <p:cNvPr id="81" name="Retângulo Arredondado 80"/>
                    <p:cNvSpPr/>
                    <p:nvPr/>
                  </p:nvSpPr>
                  <p:spPr>
                    <a:xfrm>
                      <a:off x="5669280" y="53949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P</a:t>
                      </a:r>
                      <a:endParaRPr lang="pt-BR" dirty="0"/>
                    </a:p>
                  </p:txBody>
                </p:sp>
                <p:sp>
                  <p:nvSpPr>
                    <p:cNvPr id="82" name="Retângulo Arredondado 81"/>
                    <p:cNvSpPr/>
                    <p:nvPr/>
                  </p:nvSpPr>
                  <p:spPr>
                    <a:xfrm>
                      <a:off x="5669279" y="3182112"/>
                      <a:ext cx="426721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Z</a:t>
                      </a:r>
                      <a:endParaRPr lang="pt-BR" dirty="0"/>
                    </a:p>
                  </p:txBody>
                </p:sp>
              </p:grpSp>
              <p:grpSp>
                <p:nvGrpSpPr>
                  <p:cNvPr id="56" name="Agrupar 55"/>
                  <p:cNvGrpSpPr/>
                  <p:nvPr/>
                </p:nvGrpSpPr>
                <p:grpSpPr>
                  <a:xfrm>
                    <a:off x="7604940" y="689162"/>
                    <a:ext cx="275885" cy="5249772"/>
                    <a:chOff x="5669279" y="15240"/>
                    <a:chExt cx="426721" cy="3429000"/>
                  </a:xfrm>
                </p:grpSpPr>
                <p:sp>
                  <p:nvSpPr>
                    <p:cNvPr id="57" name="Retângulo Arredondado 56"/>
                    <p:cNvSpPr/>
                    <p:nvPr/>
                  </p:nvSpPr>
                  <p:spPr>
                    <a:xfrm>
                      <a:off x="5669280" y="239572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J</a:t>
                      </a:r>
                      <a:endParaRPr lang="pt-BR" dirty="0"/>
                    </a:p>
                  </p:txBody>
                </p:sp>
                <p:sp>
                  <p:nvSpPr>
                    <p:cNvPr id="58" name="Retângulo Arredondado 57"/>
                    <p:cNvSpPr/>
                    <p:nvPr/>
                  </p:nvSpPr>
                  <p:spPr>
                    <a:xfrm>
                      <a:off x="5669280" y="265785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K</a:t>
                      </a:r>
                      <a:endParaRPr lang="pt-BR" dirty="0"/>
                    </a:p>
                  </p:txBody>
                </p:sp>
                <p:sp>
                  <p:nvSpPr>
                    <p:cNvPr id="59" name="Retângulo Arredondado 58"/>
                    <p:cNvSpPr/>
                    <p:nvPr/>
                  </p:nvSpPr>
                  <p:spPr>
                    <a:xfrm>
                      <a:off x="5669280" y="2919984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/>
                        <a:t>L</a:t>
                      </a:r>
                    </a:p>
                  </p:txBody>
                </p:sp>
                <p:sp>
                  <p:nvSpPr>
                    <p:cNvPr id="60" name="Retângulo Arredondado 59"/>
                    <p:cNvSpPr/>
                    <p:nvPr/>
                  </p:nvSpPr>
                  <p:spPr>
                    <a:xfrm>
                      <a:off x="5669280" y="159562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dirty="0"/>
                    </a:p>
                  </p:txBody>
                </p:sp>
                <p:sp>
                  <p:nvSpPr>
                    <p:cNvPr id="61" name="Retângulo Arredondado 60"/>
                    <p:cNvSpPr/>
                    <p:nvPr/>
                  </p:nvSpPr>
                  <p:spPr>
                    <a:xfrm>
                      <a:off x="5669280" y="185775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dirty="0"/>
                    </a:p>
                  </p:txBody>
                </p:sp>
                <p:sp>
                  <p:nvSpPr>
                    <p:cNvPr id="62" name="Retângulo Arredondado 61"/>
                    <p:cNvSpPr/>
                    <p:nvPr/>
                  </p:nvSpPr>
                  <p:spPr>
                    <a:xfrm>
                      <a:off x="5669280" y="2125980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I</a:t>
                      </a:r>
                      <a:endParaRPr lang="pt-BR" dirty="0"/>
                    </a:p>
                  </p:txBody>
                </p:sp>
                <p:sp>
                  <p:nvSpPr>
                    <p:cNvPr id="63" name="Retângulo Arredondado 62"/>
                    <p:cNvSpPr/>
                    <p:nvPr/>
                  </p:nvSpPr>
                  <p:spPr>
                    <a:xfrm>
                      <a:off x="5669280" y="801624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p:txBody>
                </p:sp>
                <p:sp>
                  <p:nvSpPr>
                    <p:cNvPr id="64" name="Retângulo Arredondado 63"/>
                    <p:cNvSpPr/>
                    <p:nvPr/>
                  </p:nvSpPr>
                  <p:spPr>
                    <a:xfrm>
                      <a:off x="5669280" y="1071372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p:txBody>
                </p:sp>
                <p:sp>
                  <p:nvSpPr>
                    <p:cNvPr id="65" name="Retângulo Arredondado 64"/>
                    <p:cNvSpPr/>
                    <p:nvPr/>
                  </p:nvSpPr>
                  <p:spPr>
                    <a:xfrm>
                      <a:off x="5669280" y="1333500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p:txBody>
                </p:sp>
                <p:sp>
                  <p:nvSpPr>
                    <p:cNvPr id="66" name="Retângulo Arredondado 65"/>
                    <p:cNvSpPr/>
                    <p:nvPr/>
                  </p:nvSpPr>
                  <p:spPr>
                    <a:xfrm>
                      <a:off x="5669279" y="15240"/>
                      <a:ext cx="426720" cy="262128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p:txBody>
                </p:sp>
                <p:sp>
                  <p:nvSpPr>
                    <p:cNvPr id="67" name="Retângulo Arredondado 66"/>
                    <p:cNvSpPr/>
                    <p:nvPr/>
                  </p:nvSpPr>
                  <p:spPr>
                    <a:xfrm>
                      <a:off x="5669280" y="277368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p:txBody>
                </p:sp>
                <p:sp>
                  <p:nvSpPr>
                    <p:cNvPr id="68" name="Retângulo Arredondado 67"/>
                    <p:cNvSpPr/>
                    <p:nvPr/>
                  </p:nvSpPr>
                  <p:spPr>
                    <a:xfrm>
                      <a:off x="5669280" y="539496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p:txBody>
                </p:sp>
                <p:sp>
                  <p:nvSpPr>
                    <p:cNvPr id="69" name="Retângulo Arredondado 68"/>
                    <p:cNvSpPr/>
                    <p:nvPr/>
                  </p:nvSpPr>
                  <p:spPr>
                    <a:xfrm>
                      <a:off x="5669280" y="3182112"/>
                      <a:ext cx="426720" cy="2621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p:txBody>
                </p:sp>
              </p:grpSp>
            </p:grpSp>
          </p:grpSp>
          <p:pic>
            <p:nvPicPr>
              <p:cNvPr id="49" name="Imagem 48"/>
              <p:cNvPicPr>
                <a:picLocks noChangeAspect="1"/>
              </p:cNvPicPr>
              <p:nvPr/>
            </p:nvPicPr>
            <p:blipFill rotWithShape="1">
              <a:blip r:embed="rId3"/>
              <a:srcRect l="17245" b="11412"/>
              <a:stretch/>
            </p:blipFill>
            <p:spPr>
              <a:xfrm>
                <a:off x="8310828" y="1228573"/>
                <a:ext cx="702565" cy="752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50" name="CaixaDeTexto 49"/>
              <p:cNvSpPr txBox="1"/>
              <p:nvPr/>
            </p:nvSpPr>
            <p:spPr>
              <a:xfrm>
                <a:off x="9044309" y="1403954"/>
                <a:ext cx="1558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u="sng" dirty="0" smtClean="0"/>
                  <a:t>Árton Dornelles</a:t>
                </a:r>
                <a:endParaRPr lang="pt-BR" sz="1600" u="sng" dirty="0"/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8210048" y="741979"/>
                <a:ext cx="2084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Fotos do contato</a:t>
                </a:r>
                <a:endParaRPr lang="pt-BR" dirty="0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656072" y="5391047"/>
              <a:ext cx="2078166" cy="480022"/>
              <a:chOff x="1656072" y="5391047"/>
              <a:chExt cx="2078166" cy="480022"/>
            </a:xfrm>
          </p:grpSpPr>
          <p:sp>
            <p:nvSpPr>
              <p:cNvPr id="83" name="Seta Entalhada para a Direita 82"/>
              <p:cNvSpPr/>
              <p:nvPr/>
            </p:nvSpPr>
            <p:spPr>
              <a:xfrm>
                <a:off x="2775219" y="5391047"/>
                <a:ext cx="959019" cy="480022"/>
              </a:xfrm>
              <a:prstGeom prst="notched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Mais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Seta Entalhada para a Direita 83"/>
              <p:cNvSpPr/>
              <p:nvPr/>
            </p:nvSpPr>
            <p:spPr>
              <a:xfrm flipH="1">
                <a:off x="1656072" y="5391047"/>
                <a:ext cx="997791" cy="480022"/>
              </a:xfrm>
              <a:prstGeom prst="notched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Voltar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7" name="Imagem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64" y="2186527"/>
            <a:ext cx="1141097" cy="151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826" y="2186527"/>
            <a:ext cx="1139131" cy="1515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987" y="3771112"/>
            <a:ext cx="2010072" cy="151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8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207</Words>
  <Application>Microsoft Office PowerPoint</Application>
  <PresentationFormat>Widescreen</PresentationFormat>
  <Paragraphs>182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Bodoni MT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Piaia dos Santos</dc:creator>
  <cp:lastModifiedBy>Daniele Piaia dos Santos</cp:lastModifiedBy>
  <cp:revision>107</cp:revision>
  <dcterms:created xsi:type="dcterms:W3CDTF">2017-11-17T23:27:00Z</dcterms:created>
  <dcterms:modified xsi:type="dcterms:W3CDTF">2017-11-18T18:09:49Z</dcterms:modified>
</cp:coreProperties>
</file>