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313" r:id="rId2"/>
    <p:sldId id="1312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4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9A6A-0C1E-4F8D-B571-A7D448063842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D5B0-4332-4F63-9C7B-42DBDDB34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4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44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8217-FD93-62BE-B181-B3D4916F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51AF-0897-1E7B-BFFD-1CF70865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DCA15-9B5A-40EE-068A-645B0DB4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75FC3-4812-6B4C-AE5A-4750283F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F98B9-530B-F3AC-664B-EDE95DB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3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6C581-C74A-D7F2-CD6C-F40A97DF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EE428A-E6AA-4492-6DDB-2FD86981A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C48A8-87A6-4205-71A2-8C28D4D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9A562-C34A-AF02-D877-34103BC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13493-E05B-8158-1BD8-F1299132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4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1363B-9407-457D-05A9-A9BC284AB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E34B2-7B6C-A9EB-AE49-F54919EA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A7217-75F9-6A81-96FB-31FBE5EA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77811-3ECD-1FF2-0E37-1D111F6D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200F0-5A76-B456-FFCA-B3A240F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7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489F2-AFE0-4893-4EFD-7F72867D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C4DFB-24A8-4450-A476-1900C3A6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CD833-12FB-49A2-D197-43631918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37704-73A2-94AF-BADD-7443F0AC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F6CBC-2BC9-22C4-485C-BF35B0C5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BDF3F-F192-B5C1-6928-2E065C38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01FBA-BF32-9EB7-BB3E-B7325E74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1AF6F-CB0B-1119-BF02-DEC9BD4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82930-EB3D-79A7-4A32-8A5C6E87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806E0-6150-4555-2AA8-0E1C259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75416-2885-914D-0CF6-F04266B3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A1AB6-9AB8-7F9A-E3B6-0B7EFBAF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7BD981-40E3-EB56-7A22-46D15063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9B766-1551-858A-8411-C21C7A4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70A0D-50FA-92A9-398F-ACD438B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B86918-7699-D5FB-7827-F7A11653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9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E35A-E0A3-6CEA-1DE4-F2003270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8AA8C-0DF6-F74F-ED50-34DB4BC0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B23EE1-3274-BC7B-96B2-1C800CBD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17DA8A-C320-855B-3D0D-6B7C1F8EB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FF1E79-5F42-8864-203C-3E324ED8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2B531C-E900-AF6E-3A00-65771A6F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412146-4BDD-B444-D240-DA9B7EF6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452E2C-7090-ED2A-956C-EDC5EE74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6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A84F2-3C2F-27ED-EAD8-BFDF08C3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9EAABD-9470-98E0-E948-979965C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6C48D-6AB0-3DA6-F07E-94F30B74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2588BE-70DE-8D0B-1A3B-D82FBD0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46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69EA69-2C3E-0110-87EE-B79B6203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57E0E3-CFDC-17C8-B7A5-3430A754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583519-7B04-3198-F732-D263D528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1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51C7B-CC40-A5A2-D3A5-B2E0504B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92F19-FF74-F21E-5563-BA4FA6D2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1D7A8-4523-0F50-61EF-CDD82EC1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884A3-9D11-BDC5-0EBD-C49FE66F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F215F-263E-7A07-A46B-E4EFF5A4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4F8AE-703D-B9C2-7911-35091448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47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FFAE2-BB9B-8251-6ADC-1D9E36C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66EB8-D5B9-0D0D-CA62-E5616E9FF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161DEB-CD4E-D1CD-7C07-65D89771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95D87B-1D85-0D5B-C9D3-414C07B9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BC3F0F-8916-D1C6-AF10-CC1DEBDC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E8703-03EA-FA5D-2134-1EBDCAE6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7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488496-DE5C-0D8A-81B9-10A15B4F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AC6D9-705D-2F9B-6F68-E7A21C38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0CEE6-C2ED-C67E-0CBE-31FB03EE6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49E7-D398-4AD9-9FCD-7B0E251B25E9}" type="datetimeFigureOut">
              <a:rPr lang="es-ES" smtClean="0"/>
              <a:t>28/01/2024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E54CE-C972-744D-B851-6B084845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F62A4-20CE-487C-3C13-190407BA4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668-BF20-48C9-9363-C28F6C1BC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8B3823-88A8-CA46-938F-75D342CCBCB1}"/>
              </a:ext>
            </a:extLst>
          </p:cNvPr>
          <p:cNvSpPr txBox="1"/>
          <p:nvPr/>
        </p:nvSpPr>
        <p:spPr>
          <a:xfrm>
            <a:off x="3533086" y="318782"/>
            <a:ext cx="512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DIAGRAMA BBDD RELACIONAL </a:t>
            </a:r>
            <a:r>
              <a:rPr lang="es-ES" sz="2400" b="1" u="sng" dirty="0"/>
              <a:t>CHISTES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B87965-C2BF-A39D-3AA9-D071FD99C45B}"/>
              </a:ext>
            </a:extLst>
          </p:cNvPr>
          <p:cNvSpPr/>
          <p:nvPr/>
        </p:nvSpPr>
        <p:spPr>
          <a:xfrm>
            <a:off x="2515019" y="1906133"/>
            <a:ext cx="1440000" cy="720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33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8D2850-22D5-44A5-9CBB-7FE35F364A94}"/>
              </a:ext>
            </a:extLst>
          </p:cNvPr>
          <p:cNvSpPr/>
          <p:nvPr/>
        </p:nvSpPr>
        <p:spPr>
          <a:xfrm>
            <a:off x="8025389" y="1906133"/>
            <a:ext cx="1440000" cy="720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33" b="1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D22FDD-A127-681B-9FB0-1A41C3B437B8}"/>
              </a:ext>
            </a:extLst>
          </p:cNvPr>
          <p:cNvSpPr txBox="1"/>
          <p:nvPr/>
        </p:nvSpPr>
        <p:spPr>
          <a:xfrm>
            <a:off x="2751225" y="2071865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SESION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143DB7-5B3C-3A30-1DBD-E79067A7E4C5}"/>
              </a:ext>
            </a:extLst>
          </p:cNvPr>
          <p:cNvSpPr txBox="1"/>
          <p:nvPr/>
        </p:nvSpPr>
        <p:spPr>
          <a:xfrm>
            <a:off x="8320561" y="208146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Chistes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6076230-E048-1A1B-D40A-92992BF47ABA}"/>
              </a:ext>
            </a:extLst>
          </p:cNvPr>
          <p:cNvCxnSpPr>
            <a:cxnSpLocks/>
          </p:cNvCxnSpPr>
          <p:nvPr/>
        </p:nvCxnSpPr>
        <p:spPr>
          <a:xfrm flipV="1">
            <a:off x="1862356" y="2626133"/>
            <a:ext cx="669990" cy="10398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4E00F03-0783-28B0-6018-ED29335661C7}"/>
              </a:ext>
            </a:extLst>
          </p:cNvPr>
          <p:cNvCxnSpPr>
            <a:cxnSpLocks/>
          </p:cNvCxnSpPr>
          <p:nvPr/>
        </p:nvCxnSpPr>
        <p:spPr>
          <a:xfrm flipV="1">
            <a:off x="7355399" y="2626133"/>
            <a:ext cx="669990" cy="10398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9BBD104-0D53-B45C-EF38-14D149F1D9CF}"/>
              </a:ext>
            </a:extLst>
          </p:cNvPr>
          <p:cNvCxnSpPr>
            <a:cxnSpLocks/>
          </p:cNvCxnSpPr>
          <p:nvPr/>
        </p:nvCxnSpPr>
        <p:spPr>
          <a:xfrm flipH="1" flipV="1">
            <a:off x="2867341" y="2626133"/>
            <a:ext cx="50010" cy="1291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4E8872F-2E3C-262C-8B0B-10B9AD615B7A}"/>
              </a:ext>
            </a:extLst>
          </p:cNvPr>
          <p:cNvCxnSpPr>
            <a:cxnSpLocks/>
          </p:cNvCxnSpPr>
          <p:nvPr/>
        </p:nvCxnSpPr>
        <p:spPr>
          <a:xfrm flipV="1">
            <a:off x="3761766" y="2626133"/>
            <a:ext cx="0" cy="1291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EBFD7FB-3FC0-6692-097E-35CE45759D9B}"/>
              </a:ext>
            </a:extLst>
          </p:cNvPr>
          <p:cNvSpPr/>
          <p:nvPr/>
        </p:nvSpPr>
        <p:spPr>
          <a:xfrm>
            <a:off x="1226637" y="3665989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A4CC24-6A0F-DA2E-D2D2-B4326CB53BBA}"/>
              </a:ext>
            </a:extLst>
          </p:cNvPr>
          <p:cNvSpPr txBox="1"/>
          <p:nvPr/>
        </p:nvSpPr>
        <p:spPr>
          <a:xfrm>
            <a:off x="1229622" y="373299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</a:t>
            </a:r>
            <a:r>
              <a:rPr lang="es-ES" dirty="0" err="1"/>
              <a:t>sesion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4E482C-5F90-7C39-9A13-B1A4F6D4CC79}"/>
              </a:ext>
            </a:extLst>
          </p:cNvPr>
          <p:cNvSpPr txBox="1"/>
          <p:nvPr/>
        </p:nvSpPr>
        <p:spPr>
          <a:xfrm>
            <a:off x="2462246" y="401391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A4B13F1-73DC-912A-ABC5-DB2F4E495959}"/>
              </a:ext>
            </a:extLst>
          </p:cNvPr>
          <p:cNvSpPr/>
          <p:nvPr/>
        </p:nvSpPr>
        <p:spPr>
          <a:xfrm>
            <a:off x="2369786" y="3917551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74F634E-4163-FB17-65F8-807990C69D22}"/>
              </a:ext>
            </a:extLst>
          </p:cNvPr>
          <p:cNvSpPr/>
          <p:nvPr/>
        </p:nvSpPr>
        <p:spPr>
          <a:xfrm>
            <a:off x="3528651" y="3821294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D05E5A-F0D3-77BF-3901-4F388ECCA47A}"/>
              </a:ext>
            </a:extLst>
          </p:cNvPr>
          <p:cNvSpPr txBox="1"/>
          <p:nvPr/>
        </p:nvSpPr>
        <p:spPr>
          <a:xfrm>
            <a:off x="3706464" y="3917659"/>
            <a:ext cx="73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Fecha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F5BF6E4-2553-E43A-2E8B-E9D721983C72}"/>
              </a:ext>
            </a:extLst>
          </p:cNvPr>
          <p:cNvCxnSpPr>
            <a:cxnSpLocks/>
          </p:cNvCxnSpPr>
          <p:nvPr/>
        </p:nvCxnSpPr>
        <p:spPr>
          <a:xfrm flipH="1" flipV="1">
            <a:off x="8508907" y="2626133"/>
            <a:ext cx="50010" cy="1291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5A6768F-22E4-BC39-4CD0-02DE5E3DC2CD}"/>
              </a:ext>
            </a:extLst>
          </p:cNvPr>
          <p:cNvCxnSpPr>
            <a:cxnSpLocks/>
          </p:cNvCxnSpPr>
          <p:nvPr/>
        </p:nvCxnSpPr>
        <p:spPr>
          <a:xfrm flipV="1">
            <a:off x="9403332" y="2626133"/>
            <a:ext cx="0" cy="1291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62EB1037-1716-732B-3301-0D95CD3ED642}"/>
              </a:ext>
            </a:extLst>
          </p:cNvPr>
          <p:cNvSpPr/>
          <p:nvPr/>
        </p:nvSpPr>
        <p:spPr>
          <a:xfrm>
            <a:off x="6868203" y="3665989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D1451D9-1E14-934D-EDD3-1519BE28F28C}"/>
              </a:ext>
            </a:extLst>
          </p:cNvPr>
          <p:cNvSpPr txBox="1"/>
          <p:nvPr/>
        </p:nvSpPr>
        <p:spPr>
          <a:xfrm>
            <a:off x="6871188" y="3732993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chiste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3A46CF-4354-0C7A-A823-02A089C08784}"/>
              </a:ext>
            </a:extLst>
          </p:cNvPr>
          <p:cNvSpPr txBox="1"/>
          <p:nvPr/>
        </p:nvSpPr>
        <p:spPr>
          <a:xfrm>
            <a:off x="8161552" y="3984555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Chiste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3ECB6BE-7F96-A893-64EC-C53A52288121}"/>
              </a:ext>
            </a:extLst>
          </p:cNvPr>
          <p:cNvSpPr/>
          <p:nvPr/>
        </p:nvSpPr>
        <p:spPr>
          <a:xfrm>
            <a:off x="8011352" y="3917551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41294BE-30B9-42F1-E24F-B50DF45F6512}"/>
              </a:ext>
            </a:extLst>
          </p:cNvPr>
          <p:cNvSpPr/>
          <p:nvPr/>
        </p:nvSpPr>
        <p:spPr>
          <a:xfrm>
            <a:off x="9170217" y="3821294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C5A618E-A5DB-5AB1-8D8D-68694D6BCE5D}"/>
              </a:ext>
            </a:extLst>
          </p:cNvPr>
          <p:cNvSpPr txBox="1"/>
          <p:nvPr/>
        </p:nvSpPr>
        <p:spPr>
          <a:xfrm>
            <a:off x="9351431" y="3917659"/>
            <a:ext cx="73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Fecha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F5416BF-4912-1314-88D0-12AECAEAB0B5}"/>
              </a:ext>
            </a:extLst>
          </p:cNvPr>
          <p:cNvSpPr/>
          <p:nvPr/>
        </p:nvSpPr>
        <p:spPr>
          <a:xfrm>
            <a:off x="10148789" y="3435077"/>
            <a:ext cx="1095130" cy="5620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C286610-87BA-6719-D141-EFFE2F141F3B}"/>
              </a:ext>
            </a:extLst>
          </p:cNvPr>
          <p:cNvSpPr txBox="1"/>
          <p:nvPr/>
        </p:nvSpPr>
        <p:spPr>
          <a:xfrm>
            <a:off x="10151774" y="350208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</a:t>
            </a:r>
            <a:r>
              <a:rPr lang="es-ES" dirty="0" err="1"/>
              <a:t>sesion</a:t>
            </a:r>
            <a:endParaRPr lang="es-ES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60F76E2-3873-3566-8FBA-C0DF0D561EE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9473494" y="2621832"/>
            <a:ext cx="835673" cy="8955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CE1CF90-419F-AEA7-EC32-DC79F662A30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955019" y="2294315"/>
            <a:ext cx="1189854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DDE1D69-5400-5094-2398-229AC52580A0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 flipV="1">
            <a:off x="6584873" y="2266133"/>
            <a:ext cx="1440516" cy="281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3223DBAA-7743-0BE2-7C22-E3614D2160E3}"/>
              </a:ext>
            </a:extLst>
          </p:cNvPr>
          <p:cNvSpPr/>
          <p:nvPr/>
        </p:nvSpPr>
        <p:spPr>
          <a:xfrm>
            <a:off x="5144873" y="1934315"/>
            <a:ext cx="1440000" cy="720000"/>
          </a:xfrm>
          <a:prstGeom prst="diamond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b="1" dirty="0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D32EB01-A44A-59B9-F649-1738371E8A87}"/>
              </a:ext>
            </a:extLst>
          </p:cNvPr>
          <p:cNvSpPr txBox="1"/>
          <p:nvPr/>
        </p:nvSpPr>
        <p:spPr>
          <a:xfrm>
            <a:off x="5527844" y="2120630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067B92E-EBBA-92BF-3B2B-7DC1050A38E6}"/>
              </a:ext>
            </a:extLst>
          </p:cNvPr>
          <p:cNvSpPr txBox="1"/>
          <p:nvPr/>
        </p:nvSpPr>
        <p:spPr>
          <a:xfrm>
            <a:off x="3915139" y="18787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(1,1)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33B5D83-C010-0FD5-E800-AB1553C6E852}"/>
              </a:ext>
            </a:extLst>
          </p:cNvPr>
          <p:cNvSpPr txBox="1"/>
          <p:nvPr/>
        </p:nvSpPr>
        <p:spPr>
          <a:xfrm>
            <a:off x="7243333" y="185779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(0,N)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C63DEDA-5AA4-3E4C-C628-F943E89E0EED}"/>
              </a:ext>
            </a:extLst>
          </p:cNvPr>
          <p:cNvSpPr txBox="1"/>
          <p:nvPr/>
        </p:nvSpPr>
        <p:spPr>
          <a:xfrm>
            <a:off x="5504873" y="161512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1:N</a:t>
            </a:r>
          </a:p>
        </p:txBody>
      </p:sp>
      <p:graphicFrame>
        <p:nvGraphicFramePr>
          <p:cNvPr id="48" name="Tabla 7">
            <a:extLst>
              <a:ext uri="{FF2B5EF4-FFF2-40B4-BE49-F238E27FC236}">
                <a16:creationId xmlns:a16="http://schemas.microsoft.com/office/drawing/2014/main" id="{B737E4A3-0154-3007-BF5D-987F70C8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90674"/>
              </p:ext>
            </p:extLst>
          </p:nvPr>
        </p:nvGraphicFramePr>
        <p:xfrm>
          <a:off x="667860" y="4925293"/>
          <a:ext cx="4166729" cy="16594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66729">
                  <a:extLst>
                    <a:ext uri="{9D8B030D-6E8A-4147-A177-3AD203B41FA5}">
                      <a16:colId xmlns:a16="http://schemas.microsoft.com/office/drawing/2014/main" val="1300581984"/>
                    </a:ext>
                  </a:extLst>
                </a:gridCol>
              </a:tblGrid>
              <a:tr h="265192">
                <a:tc>
                  <a:txBody>
                    <a:bodyPr/>
                    <a:lstStyle/>
                    <a:p>
                      <a:pPr marL="0" indent="0" algn="ctr" defTabSz="135002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CLAVES</a:t>
                      </a:r>
                    </a:p>
                  </a:txBody>
                  <a:tcPr marL="43550" marR="43550" marT="21774" marB="2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69752"/>
                  </a:ext>
                </a:extLst>
              </a:tr>
              <a:tr h="1394279">
                <a:tc>
                  <a:txBody>
                    <a:bodyPr/>
                    <a:lstStyle/>
                    <a:p>
                      <a:pPr marL="285750" lvl="0" indent="-285750" algn="just" defTabSz="135002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just" defTabSz="135002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SESION(</a:t>
                      </a:r>
                      <a:r>
                        <a:rPr lang="es-ES" sz="1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n_sesion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(PK), usuario, fecha)</a:t>
                      </a:r>
                    </a:p>
                    <a:p>
                      <a:pPr marL="285750" lvl="0" indent="-285750" algn="just" defTabSz="135002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CHISTES(</a:t>
                      </a: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n_chiste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(PK), chiste, fecha, </a:t>
                      </a: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n_sesion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(PK))</a:t>
                      </a:r>
                    </a:p>
                  </a:txBody>
                  <a:tcPr marL="43550" marR="43550" marT="21774" marB="21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FFA950FC-FC82-44B4-9565-71E6CF51327E}"/>
              </a:ext>
            </a:extLst>
          </p:cNvPr>
          <p:cNvSpPr/>
          <p:nvPr/>
        </p:nvSpPr>
        <p:spPr>
          <a:xfrm>
            <a:off x="324296" y="4716445"/>
            <a:ext cx="1440000" cy="720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33" b="1" dirty="0">
              <a:solidFill>
                <a:schemeClr val="tx1"/>
              </a:solidFill>
            </a:endParaRP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ACCABD73-D4B2-4CD3-8986-C0240058C0B6}"/>
              </a:ext>
            </a:extLst>
          </p:cNvPr>
          <p:cNvSpPr/>
          <p:nvPr/>
        </p:nvSpPr>
        <p:spPr>
          <a:xfrm>
            <a:off x="339273" y="3773788"/>
            <a:ext cx="1440000" cy="720000"/>
          </a:xfrm>
          <a:prstGeom prst="diamond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b="1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1FF33B-4AA1-4BE3-8A8D-524CD7EA8329}"/>
              </a:ext>
            </a:extLst>
          </p:cNvPr>
          <p:cNvSpPr txBox="1"/>
          <p:nvPr/>
        </p:nvSpPr>
        <p:spPr>
          <a:xfrm>
            <a:off x="875936" y="67832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X:X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398732-56EE-4094-8983-EBA0C1F9C64A}"/>
              </a:ext>
            </a:extLst>
          </p:cNvPr>
          <p:cNvSpPr txBox="1"/>
          <p:nvPr/>
        </p:nvSpPr>
        <p:spPr>
          <a:xfrm>
            <a:off x="317968" y="66779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(</a:t>
            </a:r>
            <a:r>
              <a:rPr lang="es-ES" b="1" dirty="0" err="1"/>
              <a:t>p,p</a:t>
            </a:r>
            <a:r>
              <a:rPr lang="es-ES" b="1" dirty="0"/>
              <a:t>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5B738DA-6864-4D41-9C59-7216D7BE8476}"/>
              </a:ext>
            </a:extLst>
          </p:cNvPr>
          <p:cNvSpPr/>
          <p:nvPr/>
        </p:nvSpPr>
        <p:spPr>
          <a:xfrm>
            <a:off x="257136" y="2054613"/>
            <a:ext cx="1440000" cy="72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2629C6B-2193-4887-A178-0DCC06207A53}"/>
              </a:ext>
            </a:extLst>
          </p:cNvPr>
          <p:cNvSpPr/>
          <p:nvPr/>
        </p:nvSpPr>
        <p:spPr>
          <a:xfrm>
            <a:off x="336608" y="5613422"/>
            <a:ext cx="1440000" cy="720000"/>
          </a:xfrm>
          <a:prstGeom prst="rect">
            <a:avLst/>
          </a:prstGeom>
          <a:noFill/>
          <a:ln w="38100" cap="flat" cmpd="dbl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33" b="1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7A25CA6-BD2B-492A-BC2A-743CF5DAB6DD}"/>
              </a:ext>
            </a:extLst>
          </p:cNvPr>
          <p:cNvSpPr/>
          <p:nvPr/>
        </p:nvSpPr>
        <p:spPr>
          <a:xfrm>
            <a:off x="292345" y="2936834"/>
            <a:ext cx="1440000" cy="720000"/>
          </a:xfrm>
          <a:prstGeom prst="ellipse">
            <a:avLst/>
          </a:prstGeom>
          <a:noFill/>
          <a:ln w="38100" cmpd="dbl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687170-D595-4C9E-8774-971E2B87EE53}"/>
              </a:ext>
            </a:extLst>
          </p:cNvPr>
          <p:cNvCxnSpPr>
            <a:cxnSpLocks/>
          </p:cNvCxnSpPr>
          <p:nvPr/>
        </p:nvCxnSpPr>
        <p:spPr>
          <a:xfrm>
            <a:off x="336608" y="6584290"/>
            <a:ext cx="146038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08E9773-9F04-4E33-9D19-CF1253D20F67}"/>
              </a:ext>
            </a:extLst>
          </p:cNvPr>
          <p:cNvSpPr/>
          <p:nvPr/>
        </p:nvSpPr>
        <p:spPr>
          <a:xfrm>
            <a:off x="257136" y="1150929"/>
            <a:ext cx="1440000" cy="720000"/>
          </a:xfrm>
          <a:prstGeom prst="ellips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4" name="Google Shape;95;p13">
            <a:extLst>
              <a:ext uri="{FF2B5EF4-FFF2-40B4-BE49-F238E27FC236}">
                <a16:creationId xmlns:a16="http://schemas.microsoft.com/office/drawing/2014/main" id="{07CF4A14-0798-5A6E-C601-F703D0E275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3" y="76548"/>
            <a:ext cx="698695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AE8B6256-C0F2-953A-8527-750F42CA83CF}"/>
              </a:ext>
            </a:extLst>
          </p:cNvPr>
          <p:cNvSpPr/>
          <p:nvPr/>
        </p:nvSpPr>
        <p:spPr>
          <a:xfrm>
            <a:off x="2036638" y="2196863"/>
            <a:ext cx="830510" cy="720000"/>
          </a:xfrm>
          <a:prstGeom prst="triangle">
            <a:avLst/>
          </a:prstGeom>
          <a:solidFill>
            <a:schemeClr val="bg1"/>
          </a:solidFill>
          <a:ln w="28575">
            <a:solidFill>
              <a:srgbClr val="824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E902377F-08F9-8396-E6A1-BD64BF41D2FB}"/>
              </a:ext>
            </a:extLst>
          </p:cNvPr>
          <p:cNvSpPr/>
          <p:nvPr/>
        </p:nvSpPr>
        <p:spPr>
          <a:xfrm>
            <a:off x="2189528" y="3616891"/>
            <a:ext cx="742425" cy="720000"/>
          </a:xfrm>
          <a:prstGeom prst="flowChartConnector">
            <a:avLst/>
          </a:prstGeom>
          <a:solidFill>
            <a:srgbClr val="824AAC"/>
          </a:solidFill>
          <a:ln w="38100">
            <a:solidFill>
              <a:srgbClr val="824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975E44E0-9123-1194-E0AC-1BC278AE1296}"/>
              </a:ext>
            </a:extLst>
          </p:cNvPr>
          <p:cNvSpPr/>
          <p:nvPr/>
        </p:nvSpPr>
        <p:spPr>
          <a:xfrm rot="9209574">
            <a:off x="1964668" y="3826313"/>
            <a:ext cx="1292541" cy="1503303"/>
          </a:xfrm>
          <a:prstGeom prst="arc">
            <a:avLst>
              <a:gd name="adj1" fmla="val 14802583"/>
              <a:gd name="adj2" fmla="val 31253"/>
            </a:avLst>
          </a:prstGeom>
          <a:ln w="38100">
            <a:solidFill>
              <a:srgbClr val="824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292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67</Words>
  <Application>Microsoft Office PowerPoint</Application>
  <PresentationFormat>Panorámica</PresentationFormat>
  <Paragraphs>20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Saurina Llabres</dc:creator>
  <cp:lastModifiedBy>Daniel Alvarez Del Reguero</cp:lastModifiedBy>
  <cp:revision>5</cp:revision>
  <dcterms:created xsi:type="dcterms:W3CDTF">2022-09-30T13:12:49Z</dcterms:created>
  <dcterms:modified xsi:type="dcterms:W3CDTF">2024-01-28T21:17:53Z</dcterms:modified>
</cp:coreProperties>
</file>