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0287b49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0287b49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0287b49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0287b49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70287b49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70287b49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0287b49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70287b49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70287b4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70287b4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0287b49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0287b49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0287b49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0287b49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0287b49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0287b49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0287b49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0287b49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0287b49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0287b49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4050" y="0"/>
            <a:ext cx="9144000" cy="991800"/>
            <a:chOff x="14050" y="0"/>
            <a:chExt cx="9144000" cy="991800"/>
          </a:xfrm>
        </p:grpSpPr>
        <p:sp>
          <p:nvSpPr>
            <p:cNvPr id="14" name="Google Shape;14;p2"/>
            <p:cNvSpPr/>
            <p:nvPr/>
          </p:nvSpPr>
          <p:spPr>
            <a:xfrm>
              <a:off x="14050" y="0"/>
              <a:ext cx="9144000" cy="9918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" name="Google Shape;1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0275" y="84325"/>
              <a:ext cx="2899761" cy="792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MassTransit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50" y="1328625"/>
            <a:ext cx="7097995" cy="31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partir de aquí todo es demo...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4294967295" type="title"/>
          </p:nvPr>
        </p:nvSpPr>
        <p:spPr>
          <a:xfrm>
            <a:off x="162975" y="1188675"/>
            <a:ext cx="8773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MassTransit?</a:t>
            </a:r>
            <a:endParaRPr/>
          </a:p>
        </p:txBody>
      </p:sp>
      <p:sp>
        <p:nvSpPr>
          <p:cNvPr id="64" name="Google Shape;64;p14"/>
          <p:cNvSpPr txBox="1"/>
          <p:nvPr>
            <p:ph idx="4294967295" type="body"/>
          </p:nvPr>
        </p:nvSpPr>
        <p:spPr>
          <a:xfrm>
            <a:off x="162975" y="1818228"/>
            <a:ext cx="87732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MassTransit facilita la creación de aplicaciones y servicios que aprovechan la comunicación asíncrona basada en mensajes, sin conexión directa, para lograr una mayor disponibilidad, fiabilidad y escalabilidad.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162975" y="1188675"/>
            <a:ext cx="8773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 concepts - Contratos de mensajes</a:t>
            </a:r>
            <a:endParaRPr/>
          </a:p>
        </p:txBody>
      </p:sp>
      <p:sp>
        <p:nvSpPr>
          <p:cNvPr id="70" name="Google Shape;70;p15"/>
          <p:cNvSpPr txBox="1"/>
          <p:nvPr>
            <p:ph idx="4294967295" type="body"/>
          </p:nvPr>
        </p:nvSpPr>
        <p:spPr>
          <a:xfrm>
            <a:off x="162975" y="1818225"/>
            <a:ext cx="52476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 contrato de mensaje define un contrato entre un productor de mensajes y un consumidor de mensajes. En MassTransit, los contratos de mensajes se declaran utilizando interfaces en .NET, pero también pueden ser clases. Por ejemplo, a continuación se muestra un contrato de comando simple para enviar un pedido.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338" y="1698375"/>
            <a:ext cx="30194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title"/>
          </p:nvPr>
        </p:nvSpPr>
        <p:spPr>
          <a:xfrm>
            <a:off x="162975" y="1188675"/>
            <a:ext cx="8773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 concepts - Serialization</a:t>
            </a:r>
            <a:endParaRPr/>
          </a:p>
        </p:txBody>
      </p:sp>
      <p:sp>
        <p:nvSpPr>
          <p:cNvPr id="77" name="Google Shape;77;p16"/>
          <p:cNvSpPr txBox="1"/>
          <p:nvPr>
            <p:ph idx="4294967295" type="body"/>
          </p:nvPr>
        </p:nvSpPr>
        <p:spPr>
          <a:xfrm>
            <a:off x="162975" y="1818225"/>
            <a:ext cx="52476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MassTransit utiliza un serializador de mensajes para convertir las instancias de contrato de mensajes (objetos) en JSON, XML o cualquier otro formato de salida generado por el serializador. 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Por defecto, utiliza JSON para serializar los mensajes, a la vez que soporta la deserialización de: 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JSON,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BSON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XML. 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Se pueden añadir deserializadores adicionales.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750" y="2334163"/>
            <a:ext cx="306705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635375" y="1539925"/>
            <a:ext cx="31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especificar que se debe utilizar XML al enviar mensajes: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4294967295" type="title"/>
          </p:nvPr>
        </p:nvSpPr>
        <p:spPr>
          <a:xfrm>
            <a:off x="162975" y="1188675"/>
            <a:ext cx="8773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 concepts - Consumers</a:t>
            </a:r>
            <a:endParaRPr/>
          </a:p>
        </p:txBody>
      </p:sp>
      <p:sp>
        <p:nvSpPr>
          <p:cNvPr id="85" name="Google Shape;85;p17"/>
          <p:cNvSpPr txBox="1"/>
          <p:nvPr>
            <p:ph idx="4294967295" type="body"/>
          </p:nvPr>
        </p:nvSpPr>
        <p:spPr>
          <a:xfrm>
            <a:off x="162975" y="1818225"/>
            <a:ext cx="34767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consumidores son clases utilizadas para consumir mensajes. Conceptualmente son similares a los controladores de una API Web, en el sentido de que los consumidores implementan una interfaz genérica para especificar los tipos de mensajes a consumir.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898" y="2571750"/>
            <a:ext cx="4582915" cy="17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931650" y="1904775"/>
            <a:ext cx="47814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A continuación se muestra un ejemplo de consumidor que consume el contrato de mensaje de muestra anterior.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4294967295" type="title"/>
          </p:nvPr>
        </p:nvSpPr>
        <p:spPr>
          <a:xfrm>
            <a:off x="162975" y="1188675"/>
            <a:ext cx="8773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 concepts - Transports</a:t>
            </a:r>
            <a:endParaRPr/>
          </a:p>
        </p:txBody>
      </p:sp>
      <p:sp>
        <p:nvSpPr>
          <p:cNvPr id="93" name="Google Shape;93;p18"/>
          <p:cNvSpPr txBox="1"/>
          <p:nvPr>
            <p:ph idx="4294967295" type="body"/>
          </p:nvPr>
        </p:nvSpPr>
        <p:spPr>
          <a:xfrm>
            <a:off x="162975" y="1818225"/>
            <a:ext cx="86343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transporte se encuentra en el nivel más bajo y es el más cercano al broker de mensajes real. El transporte se comunica con el broker, responsable de enviar y recibir mensajes.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Son completamente independientes, manteniendo las lecturas y escrituras separadas de acuerdo con el patrón (CQRS).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4294967295" type="title"/>
          </p:nvPr>
        </p:nvSpPr>
        <p:spPr>
          <a:xfrm>
            <a:off x="162975" y="1188675"/>
            <a:ext cx="8773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 concepts - Transports</a:t>
            </a:r>
            <a:endParaRPr/>
          </a:p>
        </p:txBody>
      </p:sp>
      <p:sp>
        <p:nvSpPr>
          <p:cNvPr id="99" name="Google Shape;99;p19"/>
          <p:cNvSpPr txBox="1"/>
          <p:nvPr>
            <p:ph idx="4294967295" type="body"/>
          </p:nvPr>
        </p:nvSpPr>
        <p:spPr>
          <a:xfrm>
            <a:off x="162975" y="1818225"/>
            <a:ext cx="86343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Masstransit soporta varios transportes: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RabbitMQ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Azure Service Bus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Amazon SQS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ActiveMQ / AmazonMQ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Azure Functions </a:t>
            </a:r>
            <a:r>
              <a:rPr i="1" lang="es" sz="1000"/>
              <a:t>(MassTransit soporta Azure Service Bus y Azure Event Hub cuando se ejecuta desde una función Azure.)</a:t>
            </a:r>
            <a:endParaRPr i="1" sz="10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In-Memory </a:t>
            </a:r>
            <a:r>
              <a:rPr i="1" lang="es" sz="1200"/>
              <a:t>(The in-memory transport is designed for use within a single process only)</a:t>
            </a:r>
            <a:endParaRPr i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4294967295" type="title"/>
          </p:nvPr>
        </p:nvSpPr>
        <p:spPr>
          <a:xfrm>
            <a:off x="185400" y="2846975"/>
            <a:ext cx="8773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centraremos en RabbitMQ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4294967295" type="title"/>
          </p:nvPr>
        </p:nvSpPr>
        <p:spPr>
          <a:xfrm>
            <a:off x="162975" y="1188675"/>
            <a:ext cx="8773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RabbitMQ - Transport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00" y="1953400"/>
            <a:ext cx="7619500" cy="24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