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4" r:id="rId5"/>
  </p:sldIdLst>
  <p:sldSz cx="6858000" cy="9144000" type="screen4x3"/>
  <p:notesSz cx="6797675" cy="9928225"/>
  <p:defaultTextStyle>
    <a:defPPr rtl="0">
      <a:defRPr lang="es-ES"/>
    </a:defPPr>
    <a:lvl1pPr marL="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4" clrIdx="0">
    <p:extLst>
      <p:ext uri="{19B8F6BF-5375-455C-9EA6-DF929625EA0E}">
        <p15:presenceInfo xmlns:p15="http://schemas.microsoft.com/office/powerpoint/2012/main" userId="Usu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DE5"/>
    <a:srgbClr val="2739FF"/>
    <a:srgbClr val="0078D4"/>
    <a:srgbClr val="1655A0"/>
    <a:srgbClr val="F8F8F8"/>
    <a:srgbClr val="E9E9EB"/>
    <a:srgbClr val="E1E0DE"/>
    <a:srgbClr val="1A327F"/>
    <a:srgbClr val="1B1464"/>
    <a:srgbClr val="7B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67B8A-8190-C214-779F-E28E398919F0}" v="215" dt="2025-01-05T09:07:29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5" autoAdjust="0"/>
    <p:restoredTop sz="94667" autoAdjust="0"/>
  </p:normalViewPr>
  <p:slideViewPr>
    <p:cSldViewPr snapToGrid="0" showGuides="1">
      <p:cViewPr varScale="1">
        <p:scale>
          <a:sx n="82" d="100"/>
          <a:sy n="82" d="100"/>
        </p:scale>
        <p:origin x="2982" y="108"/>
      </p:cViewPr>
      <p:guideLst>
        <p:guide pos="2160"/>
        <p:guide orient="horz" pos="2880"/>
        <p:guide pos="3589"/>
        <p:guide orient="horz"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06T10:02:36.634" idx="1">
    <p:pos x="3479" y="1727"/>
    <p:text>Insertar foto final do proxecto montado</p:text>
    <p:extLst>
      <p:ext uri="{C676402C-5697-4E1C-873F-D02D1690AC5C}">
        <p15:threadingInfo xmlns:p15="http://schemas.microsoft.com/office/powerpoint/2012/main" timeZoneBias="-60"/>
      </p:ext>
    </p:extLst>
  </p:cm>
  <p:cm authorId="1" dt="2025-01-06T10:03:18.902" idx="2">
    <p:pos x="1997" y="3307"/>
    <p:text>Insertar foto con todos os materiais empregados</p:text>
    <p:extLst>
      <p:ext uri="{C676402C-5697-4E1C-873F-D02D1690AC5C}">
        <p15:threadingInfo xmlns:p15="http://schemas.microsoft.com/office/powerpoint/2012/main" timeZoneBias="-60"/>
      </p:ext>
    </p:extLst>
  </p:cm>
  <p:cm authorId="1" dt="2025-01-06T10:03:53.174" idx="3">
    <p:pos x="2813" y="3760"/>
    <p:text>Insertar unha imaxe ou foto para cada paso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EFFD33A-816B-43A8-8F75-D5478FA4AC33}" type="datetime1">
              <a:rPr lang="es-ES" smtClean="0"/>
              <a:t>06/01/2025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869D12F-E8AC-48C0-8B1F-BD566648D8E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4E5A0A0-CF70-4E49-9922-66EF5DFA80AF}" type="datetime1">
              <a:rPr lang="es-ES" noProof="0" smtClean="0"/>
              <a:t>06/01/2025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8136092-2EDF-47BF-99B1-B87430F95B7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8136092-2EDF-47BF-99B1-B87430F95B70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849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 bwMode="blackWhite">
      <p:bgPr>
        <a:gradFill>
          <a:gsLst>
            <a:gs pos="0">
              <a:schemeClr val="accent3"/>
            </a:gs>
            <a:gs pos="100000">
              <a:schemeClr val="accent3"/>
            </a:gs>
            <a:gs pos="89000">
              <a:schemeClr val="accent2">
                <a:lumMod val="60000"/>
                <a:lumOff val="40000"/>
              </a:schemeClr>
            </a:gs>
            <a:gs pos="17000">
              <a:schemeClr val="accent2">
                <a:lumMod val="60000"/>
                <a:lumOff val="40000"/>
              </a:schemeClr>
            </a:gs>
            <a:gs pos="47000">
              <a:schemeClr val="accent2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o 59">
            <a:extLst>
              <a:ext uri="{FF2B5EF4-FFF2-40B4-BE49-F238E27FC236}">
                <a16:creationId xmlns:a16="http://schemas.microsoft.com/office/drawing/2014/main" id="{BDA1E0F1-9EB1-81B9-B18A-EFB74DD251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246606"/>
            <a:ext cx="6860997" cy="8916825"/>
            <a:chOff x="-1" y="246606"/>
            <a:chExt cx="6860997" cy="8916825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0E12A7D7-5D5B-461C-D9D6-6EC3B6DF3CAA}"/>
                </a:ext>
              </a:extLst>
            </p:cNvPr>
            <p:cNvSpPr/>
            <p:nvPr userDrawn="1"/>
          </p:nvSpPr>
          <p:spPr>
            <a:xfrm>
              <a:off x="-1" y="3817066"/>
              <a:ext cx="4017111" cy="2705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B4D02A96-6E87-8200-0797-6B1889BB2B00}"/>
                </a:ext>
              </a:extLst>
            </p:cNvPr>
            <p:cNvSpPr/>
            <p:nvPr userDrawn="1"/>
          </p:nvSpPr>
          <p:spPr>
            <a:xfrm>
              <a:off x="0" y="6497026"/>
              <a:ext cx="4242216" cy="26469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4D2F25EC-BCDA-5237-F66F-075C722B28F3}"/>
                </a:ext>
              </a:extLst>
            </p:cNvPr>
            <p:cNvSpPr/>
            <p:nvPr userDrawn="1"/>
          </p:nvSpPr>
          <p:spPr>
            <a:xfrm>
              <a:off x="242059" y="246606"/>
              <a:ext cx="6361213" cy="8620075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58" name="Rectángulo 57">
              <a:extLst>
                <a:ext uri="{FF2B5EF4-FFF2-40B4-BE49-F238E27FC236}">
                  <a16:creationId xmlns:a16="http://schemas.microsoft.com/office/drawing/2014/main" id="{C405BBA1-4547-7E7B-831A-AD3646803B5F}"/>
                </a:ext>
              </a:extLst>
            </p:cNvPr>
            <p:cNvSpPr/>
            <p:nvPr userDrawn="1"/>
          </p:nvSpPr>
          <p:spPr>
            <a:xfrm rot="10800000">
              <a:off x="3799320" y="4223374"/>
              <a:ext cx="3061676" cy="4929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AD59945C-3690-B61E-2E73-76FBA140BC75}"/>
                </a:ext>
              </a:extLst>
            </p:cNvPr>
            <p:cNvSpPr/>
            <p:nvPr userDrawn="1"/>
          </p:nvSpPr>
          <p:spPr>
            <a:xfrm>
              <a:off x="-1" y="3814807"/>
              <a:ext cx="239495" cy="26822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CEECB91E-C67D-CB61-9676-064964DA6F42}"/>
                </a:ext>
              </a:extLst>
            </p:cNvPr>
            <p:cNvSpPr/>
            <p:nvPr userDrawn="1"/>
          </p:nvSpPr>
          <p:spPr>
            <a:xfrm rot="5400000">
              <a:off x="2559107" y="7902772"/>
              <a:ext cx="277319" cy="2205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7A99F5F8-915D-F942-92DC-2D955250192E}"/>
                </a:ext>
              </a:extLst>
            </p:cNvPr>
            <p:cNvCxnSpPr/>
            <p:nvPr userDrawn="1"/>
          </p:nvCxnSpPr>
          <p:spPr>
            <a:xfrm>
              <a:off x="239494" y="3742500"/>
              <a:ext cx="377761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E0015AAC-BD63-DE50-7C65-2E6A19572092}"/>
                </a:ext>
              </a:extLst>
            </p:cNvPr>
            <p:cNvSpPr/>
            <p:nvPr userDrawn="1"/>
          </p:nvSpPr>
          <p:spPr>
            <a:xfrm rot="10800000">
              <a:off x="3802838" y="4251018"/>
              <a:ext cx="3055162" cy="4912413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  <a:alpha val="35000"/>
                  </a:schemeClr>
                </a:gs>
                <a:gs pos="100000">
                  <a:schemeClr val="accent2">
                    <a:lumMod val="20000"/>
                    <a:lumOff val="80000"/>
                    <a:alpha val="43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D43B577A-972C-6CD0-6CCC-0BC2B13F3E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2041" y="7991295"/>
            <a:ext cx="31895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ítulo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54" y="2855591"/>
            <a:ext cx="3933482" cy="848902"/>
          </a:xfrm>
        </p:spPr>
        <p:txBody>
          <a:bodyPr lIns="45720" tIns="0" rIns="0" bIns="0" rtlCol="0">
            <a:noAutofit/>
          </a:bodyPr>
          <a:lstStyle>
            <a:lvl1pPr algn="l">
              <a:defRPr lang="es-ES" sz="7200" b="1" cap="all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</a:t>
            </a:r>
            <a:endParaRPr lang="es-ES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2B21ACF-7491-DC3A-1190-D697162F40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353" y="479927"/>
            <a:ext cx="5866390" cy="221113"/>
          </a:xfrm>
        </p:spPr>
        <p:txBody>
          <a:bodyPr rtlCol="0">
            <a:noAutofit/>
          </a:bodyPr>
          <a:lstStyle>
            <a:lvl1pPr marL="0" indent="0">
              <a:buNone/>
              <a:defRPr lang="es-ES" sz="9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41AC6248-5D4B-21C4-C649-8DF18D8CB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353" y="743713"/>
            <a:ext cx="5866389" cy="1368626"/>
          </a:xfrm>
        </p:spPr>
        <p:txBody>
          <a:bodyPr numCol="2" spcCol="365760" rtlCol="0">
            <a:noAutofit/>
          </a:bodyPr>
          <a:lstStyle>
            <a:lvl1pPr marL="0" indent="0">
              <a:lnSpc>
                <a:spcPct val="120000"/>
              </a:lnSpc>
              <a:buNone/>
              <a:defRPr lang="es-ES"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9E3986-992C-6CD7-1944-6E33BB066E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354" y="2462090"/>
            <a:ext cx="3932778" cy="393501"/>
          </a:xfrm>
        </p:spPr>
        <p:txBody>
          <a:bodyPr rtlCol="0">
            <a:normAutofit/>
          </a:bodyPr>
          <a:lstStyle>
            <a:lvl1pPr marL="0" indent="0">
              <a:buNone/>
              <a:defRPr lang="es-ES" sz="24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título aquí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071F4B94-F934-E5D5-81C9-1E4DD8BCB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353" y="4118945"/>
            <a:ext cx="3059755" cy="744593"/>
          </a:xfrm>
        </p:spPr>
        <p:txBody>
          <a:bodyPr rtlCol="0">
            <a:normAutofit/>
          </a:bodyPr>
          <a:lstStyle>
            <a:lvl1pPr marL="0" indent="0">
              <a:buNone/>
              <a:defRPr lang="es-ES" sz="2400" b="1" cap="all" baseline="0">
                <a:solidFill>
                  <a:schemeClr val="accent2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C6EF96BA-CB02-3A6C-D777-434E315AE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353" y="4938103"/>
            <a:ext cx="3059756" cy="1420026"/>
          </a:xfrm>
        </p:spPr>
        <p:txBody>
          <a:bodyPr numCol="1" spcCol="0" rtlCol="0">
            <a:noAutofit/>
          </a:bodyPr>
          <a:lstStyle>
            <a:lvl1pPr marL="0" indent="0">
              <a:lnSpc>
                <a:spcPct val="120000"/>
              </a:lnSpc>
              <a:buNone/>
              <a:defRPr lang="es-ES" sz="900" b="0" cap="none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7" name="Marcador de texto 25">
            <a:extLst>
              <a:ext uri="{FF2B5EF4-FFF2-40B4-BE49-F238E27FC236}">
                <a16:creationId xmlns:a16="http://schemas.microsoft.com/office/drawing/2014/main" id="{489C961C-84B2-29BB-1813-C4FEE0D413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0109" y="6802700"/>
            <a:ext cx="1013204" cy="477654"/>
          </a:xfrm>
        </p:spPr>
        <p:txBody>
          <a:bodyPr lIns="45720" tIns="45720" rIns="0" bIns="0" rtlCol="0" anchor="t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lang="es-ES" sz="36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38" name="Marcador de texto 4">
            <a:extLst>
              <a:ext uri="{FF2B5EF4-FFF2-40B4-BE49-F238E27FC236}">
                <a16:creationId xmlns:a16="http://schemas.microsoft.com/office/drawing/2014/main" id="{4C9B1699-0849-DD97-D708-2F453A4CC2A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8385" y="6802701"/>
            <a:ext cx="1880616" cy="477654"/>
          </a:xfrm>
        </p:spPr>
        <p:txBody>
          <a:bodyPr lIns="45720" tIns="45720" rIns="0" bIns="0" numCol="1" spcCol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texto aquí</a:t>
            </a:r>
          </a:p>
        </p:txBody>
      </p:sp>
      <p:sp>
        <p:nvSpPr>
          <p:cNvPr id="39" name="Marcador de texto 25">
            <a:extLst>
              <a:ext uri="{FF2B5EF4-FFF2-40B4-BE49-F238E27FC236}">
                <a16:creationId xmlns:a16="http://schemas.microsoft.com/office/drawing/2014/main" id="{630947D9-96DD-1602-140E-E21DB2DCA1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0109" y="8371114"/>
            <a:ext cx="1013204" cy="435099"/>
          </a:xfrm>
        </p:spPr>
        <p:txBody>
          <a:bodyPr lIns="45720" tIns="45720" rIns="0" bIns="0" rtlCol="0" anchor="t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lang="es-ES" sz="36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40" name="Marcador de texto 4">
            <a:extLst>
              <a:ext uri="{FF2B5EF4-FFF2-40B4-BE49-F238E27FC236}">
                <a16:creationId xmlns:a16="http://schemas.microsoft.com/office/drawing/2014/main" id="{DE35DF4C-C84C-8044-B3DD-71BC86A9363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48385" y="8371114"/>
            <a:ext cx="1880616" cy="426107"/>
          </a:xfrm>
        </p:spPr>
        <p:txBody>
          <a:bodyPr lIns="45720" tIns="45720" rIns="0" bIns="0" numCol="1" spcCol="0" rtlCol="0" anchor="t">
            <a:noAutofit/>
          </a:bodyPr>
          <a:lstStyle>
            <a:lvl1pPr marL="0" indent="0">
              <a:buNone/>
              <a:defRPr lang="es-ES"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dirty="0"/>
              <a:t>Agregar texto aquí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AC7D5F4B-E7E3-EF19-328D-252D7E1FB2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720547">
            <a:off x="4432369" y="2253903"/>
            <a:ext cx="1998548" cy="1903885"/>
            <a:chOff x="8187137" y="3882549"/>
            <a:chExt cx="1289259" cy="1283151"/>
          </a:xfrm>
        </p:grpSpPr>
        <p:sp>
          <p:nvSpPr>
            <p:cNvPr id="70" name="Elipse 69" descr="elementos decorativos">
              <a:extLst>
                <a:ext uri="{FF2B5EF4-FFF2-40B4-BE49-F238E27FC236}">
                  <a16:creationId xmlns:a16="http://schemas.microsoft.com/office/drawing/2014/main" id="{C32D8DAF-AF41-7093-BCFE-CDC771A494E5}"/>
                </a:ext>
              </a:extLst>
            </p:cNvPr>
            <p:cNvSpPr/>
            <p:nvPr/>
          </p:nvSpPr>
          <p:spPr>
            <a:xfrm rot="5400000">
              <a:off x="8240728" y="3934634"/>
              <a:ext cx="1171466" cy="11714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71" name="Marcador de texto 19">
              <a:extLst>
                <a:ext uri="{FF2B5EF4-FFF2-40B4-BE49-F238E27FC236}">
                  <a16:creationId xmlns:a16="http://schemas.microsoft.com/office/drawing/2014/main" id="{1EE29F0B-F485-EC27-CD47-2BAB7508228E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8467256" y="4144112"/>
              <a:ext cx="748304" cy="754701"/>
            </a:xfrm>
            <a:prstGeom prst="ellipse">
              <a:avLst/>
            </a:prstGeom>
            <a:solidFill>
              <a:schemeClr val="accent2"/>
            </a:solidFill>
          </p:spPr>
          <p:txBody>
            <a:bodyPr lIns="0" tIns="0" rIns="0" bIns="0" rtlCol="0" anchor="ctr" anchorCtr="0">
              <a:no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es-ES" sz="11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s-ES"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72" name="Gráfico 330" descr="elementos decorativos">
              <a:extLst>
                <a:ext uri="{FF2B5EF4-FFF2-40B4-BE49-F238E27FC236}">
                  <a16:creationId xmlns:a16="http://schemas.microsoft.com/office/drawing/2014/main" id="{C3C7E9CD-F872-EB09-E299-1B2E056471DB}"/>
                </a:ext>
              </a:extLst>
            </p:cNvPr>
            <p:cNvSpPr/>
            <p:nvPr/>
          </p:nvSpPr>
          <p:spPr>
            <a:xfrm rot="5400000">
              <a:off x="8190191" y="3879495"/>
              <a:ext cx="1283151" cy="1289259"/>
            </a:xfrm>
            <a:custGeom>
              <a:avLst/>
              <a:gdLst>
                <a:gd name="connsiteX0" fmla="*/ 426406 w 857549"/>
                <a:gd name="connsiteY0" fmla="*/ 861632 h 861631"/>
                <a:gd name="connsiteX1" fmla="*/ 0 w 857549"/>
                <a:gd name="connsiteY1" fmla="*/ 493945 h 861631"/>
                <a:gd name="connsiteX2" fmla="*/ 82485 w 857549"/>
                <a:gd name="connsiteY2" fmla="*/ 481362 h 861631"/>
                <a:gd name="connsiteX3" fmla="*/ 478133 w 857549"/>
                <a:gd name="connsiteY3" fmla="*/ 774953 h 861631"/>
                <a:gd name="connsiteX4" fmla="*/ 768928 w 857549"/>
                <a:gd name="connsiteY4" fmla="*/ 379305 h 861631"/>
                <a:gd name="connsiteX5" fmla="*/ 631919 w 857549"/>
                <a:gd name="connsiteY5" fmla="*/ 151422 h 861631"/>
                <a:gd name="connsiteX6" fmla="*/ 374678 w 857549"/>
                <a:gd name="connsiteY6" fmla="*/ 87112 h 861631"/>
                <a:gd name="connsiteX7" fmla="*/ 362095 w 857549"/>
                <a:gd name="connsiteY7" fmla="*/ 4627 h 861631"/>
                <a:gd name="connsiteX8" fmla="*/ 682249 w 857549"/>
                <a:gd name="connsiteY8" fmla="*/ 84316 h 861631"/>
                <a:gd name="connsiteX9" fmla="*/ 852811 w 857549"/>
                <a:gd name="connsiteY9" fmla="*/ 368120 h 861631"/>
                <a:gd name="connsiteX10" fmla="*/ 490716 w 857549"/>
                <a:gd name="connsiteY10" fmla="*/ 857438 h 861631"/>
                <a:gd name="connsiteX11" fmla="*/ 426406 w 857549"/>
                <a:gd name="connsiteY11" fmla="*/ 861632 h 8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549" h="861631">
                  <a:moveTo>
                    <a:pt x="426406" y="861632"/>
                  </a:moveTo>
                  <a:cubicBezTo>
                    <a:pt x="216698" y="861632"/>
                    <a:pt x="32155" y="707846"/>
                    <a:pt x="0" y="493945"/>
                  </a:cubicBezTo>
                  <a:lnTo>
                    <a:pt x="82485" y="481362"/>
                  </a:lnTo>
                  <a:cubicBezTo>
                    <a:pt x="111844" y="671497"/>
                    <a:pt x="287998" y="802914"/>
                    <a:pt x="478133" y="774953"/>
                  </a:cubicBezTo>
                  <a:cubicBezTo>
                    <a:pt x="666870" y="745594"/>
                    <a:pt x="796889" y="569439"/>
                    <a:pt x="768928" y="379305"/>
                  </a:cubicBezTo>
                  <a:cubicBezTo>
                    <a:pt x="754947" y="287033"/>
                    <a:pt x="706016" y="207344"/>
                    <a:pt x="631919" y="151422"/>
                  </a:cubicBezTo>
                  <a:cubicBezTo>
                    <a:pt x="557822" y="96898"/>
                    <a:pt x="465551" y="73132"/>
                    <a:pt x="374678" y="87112"/>
                  </a:cubicBezTo>
                  <a:lnTo>
                    <a:pt x="362095" y="4627"/>
                  </a:lnTo>
                  <a:cubicBezTo>
                    <a:pt x="476735" y="-12149"/>
                    <a:pt x="589977" y="17210"/>
                    <a:pt x="682249" y="84316"/>
                  </a:cubicBezTo>
                  <a:cubicBezTo>
                    <a:pt x="774520" y="151422"/>
                    <a:pt x="834636" y="253480"/>
                    <a:pt x="852811" y="368120"/>
                  </a:cubicBezTo>
                  <a:cubicBezTo>
                    <a:pt x="887762" y="602993"/>
                    <a:pt x="725588" y="822486"/>
                    <a:pt x="490716" y="857438"/>
                  </a:cubicBezTo>
                  <a:cubicBezTo>
                    <a:pt x="468347" y="860234"/>
                    <a:pt x="447376" y="861632"/>
                    <a:pt x="426406" y="8616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3897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74" name="Marcador de posición de imagen 73">
            <a:extLst>
              <a:ext uri="{FF2B5EF4-FFF2-40B4-BE49-F238E27FC236}">
                <a16:creationId xmlns:a16="http://schemas.microsoft.com/office/drawing/2014/main" id="{083EFF7F-FD0F-5EE9-05C3-133C7D4D9C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831594" y="2486586"/>
            <a:ext cx="1231111" cy="126380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105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AA0D210-9010-2212-5E24-961780308D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9840" y="4221596"/>
            <a:ext cx="3061678" cy="1048396"/>
          </a:xfrm>
          <a:solidFill>
            <a:schemeClr val="accent3"/>
          </a:solidFill>
        </p:spPr>
        <p:txBody>
          <a:bodyPr t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24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91E6B397-7D62-9BDE-4288-EBE1412E5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1168" y="5559551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B385AC3-C1A7-8123-B279-053FC760CE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9034" y="5880273"/>
            <a:ext cx="438520" cy="8029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EAEE5B20-E157-D4E2-0CB9-0F148BD77C3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065109" y="6105046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9987201C-8111-3FE9-C8A6-058665109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58035" y="5881496"/>
            <a:ext cx="733136" cy="398463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5F7ACE20-969A-ED9A-3095-FF3D5FF275D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0492" y="5559551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A9AA533-67EF-C0A7-F180-F6B1AB10C2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60724" y="5880273"/>
            <a:ext cx="410058" cy="8029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3" name="Marcador de posición de imagen 51">
            <a:extLst>
              <a:ext uri="{FF2B5EF4-FFF2-40B4-BE49-F238E27FC236}">
                <a16:creationId xmlns:a16="http://schemas.microsoft.com/office/drawing/2014/main" id="{34F82E74-A859-2247-ECC6-2238BB95BE4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528593" y="5949734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27" name="Marcador de texto 25">
            <a:extLst>
              <a:ext uri="{FF2B5EF4-FFF2-40B4-BE49-F238E27FC236}">
                <a16:creationId xmlns:a16="http://schemas.microsoft.com/office/drawing/2014/main" id="{FDEB9577-D050-692B-56DD-C848D7AE53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18781" y="5881496"/>
            <a:ext cx="717047" cy="313062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28" name="Marcador de texto 25">
            <a:extLst>
              <a:ext uri="{FF2B5EF4-FFF2-40B4-BE49-F238E27FC236}">
                <a16:creationId xmlns:a16="http://schemas.microsoft.com/office/drawing/2014/main" id="{F7007D79-C189-97E5-0739-5AC5B1448C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18781" y="6151547"/>
            <a:ext cx="717047" cy="177238"/>
          </a:xfrm>
        </p:spPr>
        <p:txBody>
          <a:bodyPr lIns="45720" tIns="0" rIns="0" bIns="0" rtlCol="0" anchor="t">
            <a:noAutofit/>
          </a:bodyPr>
          <a:lstStyle>
            <a:lvl1pPr marL="0" indent="0" algn="ctr">
              <a:buNone/>
              <a:defRPr lang="es-ES" sz="9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5AA8CE3-3C48-B5D6-97CC-9CD521E5DA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11168" y="6756413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EA93403-16A3-D9B3-2146-5056077027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17496" y="7073972"/>
            <a:ext cx="410058" cy="731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4" name="Marcador de posición de imagen 51">
            <a:extLst>
              <a:ext uri="{FF2B5EF4-FFF2-40B4-BE49-F238E27FC236}">
                <a16:creationId xmlns:a16="http://schemas.microsoft.com/office/drawing/2014/main" id="{6B59AE77-9F38-6295-5AEB-09BEC132A77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085365" y="7139034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B702EF13-9C70-477B-8CA9-C0B100429A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8035" y="7043492"/>
            <a:ext cx="733136" cy="313062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31" name="Marcador de texto 25">
            <a:extLst>
              <a:ext uri="{FF2B5EF4-FFF2-40B4-BE49-F238E27FC236}">
                <a16:creationId xmlns:a16="http://schemas.microsoft.com/office/drawing/2014/main" id="{6E6BA976-70E9-B06F-BA68-1317FBE7F6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8035" y="7313543"/>
            <a:ext cx="733136" cy="177238"/>
          </a:xfrm>
        </p:spPr>
        <p:txBody>
          <a:bodyPr lIns="45720" tIns="0" rIns="0" bIns="0" rtlCol="0" anchor="t">
            <a:noAutofit/>
          </a:bodyPr>
          <a:lstStyle>
            <a:lvl1pPr marL="0" indent="0" algn="ctr">
              <a:buNone/>
              <a:defRPr lang="es-ES" sz="9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AD5915F6-022C-4CBF-063C-BC1ADFB0E4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0492" y="6756413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 aquí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8EA34ED-68ED-43A6-DAF5-93377655C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60724" y="7073972"/>
            <a:ext cx="410058" cy="7316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5" name="Marcador de posición de imagen 51">
            <a:extLst>
              <a:ext uri="{FF2B5EF4-FFF2-40B4-BE49-F238E27FC236}">
                <a16:creationId xmlns:a16="http://schemas.microsoft.com/office/drawing/2014/main" id="{1E12200D-54C5-7255-D343-F977F25B0C7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528593" y="7145201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32" name="Marcador de texto 25">
            <a:extLst>
              <a:ext uri="{FF2B5EF4-FFF2-40B4-BE49-F238E27FC236}">
                <a16:creationId xmlns:a16="http://schemas.microsoft.com/office/drawing/2014/main" id="{B59D02E2-3CCF-4040-2C4E-CC612B5B2E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18781" y="7043492"/>
            <a:ext cx="717047" cy="313062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33" name="Marcador de texto 25">
            <a:extLst>
              <a:ext uri="{FF2B5EF4-FFF2-40B4-BE49-F238E27FC236}">
                <a16:creationId xmlns:a16="http://schemas.microsoft.com/office/drawing/2014/main" id="{6C068318-D1AF-C1A5-3557-902817CEF26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8781" y="7313543"/>
            <a:ext cx="717047" cy="177238"/>
          </a:xfrm>
        </p:spPr>
        <p:txBody>
          <a:bodyPr lIns="45720" tIns="0" rIns="0" bIns="0" rtlCol="0" anchor="t">
            <a:noAutofit/>
          </a:bodyPr>
          <a:lstStyle>
            <a:lvl1pPr marL="0" indent="0" algn="ctr">
              <a:buNone/>
              <a:defRPr lang="es-ES" sz="9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0D7577CD-0CDF-3EE0-B818-59D5EC3159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11168" y="7873118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D04C69-6751-F468-E18E-5710782640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17496" y="8187514"/>
            <a:ext cx="410058" cy="8033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6" name="Marcador de posición de imagen 51">
            <a:extLst>
              <a:ext uri="{FF2B5EF4-FFF2-40B4-BE49-F238E27FC236}">
                <a16:creationId xmlns:a16="http://schemas.microsoft.com/office/drawing/2014/main" id="{260BB263-A9A6-B0EB-5FBB-A1DA512A7E11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85365" y="8254175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34" name="Marcador de texto 25">
            <a:extLst>
              <a:ext uri="{FF2B5EF4-FFF2-40B4-BE49-F238E27FC236}">
                <a16:creationId xmlns:a16="http://schemas.microsoft.com/office/drawing/2014/main" id="{5171617D-B0B1-596F-CC87-EBE99F8403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58035" y="8191241"/>
            <a:ext cx="733136" cy="398463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C98D65B7-64C8-9B19-F44E-D1151C4D15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0492" y="7873118"/>
            <a:ext cx="1188720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 lang="es-ES">
                <a:solidFill>
                  <a:schemeClr val="bg1"/>
                </a:solidFill>
              </a:defRPr>
            </a:lvl2pPr>
            <a:lvl3pPr marL="685800" indent="0">
              <a:buNone/>
              <a:defRPr lang="es-ES">
                <a:solidFill>
                  <a:schemeClr val="bg1"/>
                </a:solidFill>
              </a:defRPr>
            </a:lvl3pPr>
            <a:lvl4pPr marL="1028700" indent="0">
              <a:buNone/>
              <a:defRPr lang="es-ES">
                <a:solidFill>
                  <a:schemeClr val="bg1"/>
                </a:solidFill>
              </a:defRPr>
            </a:lvl4pPr>
            <a:lvl5pPr marL="1371600" indent="0">
              <a:buNone/>
              <a:defRPr lang="es-ES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agregar subtítulo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325A403-111D-E17D-A323-D0150F242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60724" y="8187514"/>
            <a:ext cx="410058" cy="7993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7" name="Marcador de posición de imagen 51">
            <a:extLst>
              <a:ext uri="{FF2B5EF4-FFF2-40B4-BE49-F238E27FC236}">
                <a16:creationId xmlns:a16="http://schemas.microsoft.com/office/drawing/2014/main" id="{3B8CCAEF-BED7-FDF5-B20D-668D79D3C0E4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528593" y="8260342"/>
            <a:ext cx="274320" cy="274320"/>
          </a:xfrm>
        </p:spPr>
        <p:txBody>
          <a:bodyPr lIns="0" rIns="0" rtlCol="0" anchor="ctr">
            <a:noAutofit/>
          </a:bodyPr>
          <a:lstStyle>
            <a:lvl1pPr marL="0" indent="0" algn="ctr">
              <a:buNone/>
              <a:defRPr lang="es-ES" sz="500">
                <a:solidFill>
                  <a:schemeClr val="bg1"/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35" name="Marcador de texto 25">
            <a:extLst>
              <a:ext uri="{FF2B5EF4-FFF2-40B4-BE49-F238E27FC236}">
                <a16:creationId xmlns:a16="http://schemas.microsoft.com/office/drawing/2014/main" id="{B4CBA492-7A7F-D1EC-8A84-37E9C7108F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18781" y="8191241"/>
            <a:ext cx="717047" cy="313062"/>
          </a:xfrm>
        </p:spPr>
        <p:txBody>
          <a:bodyPr lIns="45720" rIns="0" rtlCol="0" anchor="ctr">
            <a:noAutofit/>
          </a:bodyPr>
          <a:lstStyle>
            <a:lvl1pPr marL="0" indent="0" algn="ctr">
              <a:buNone/>
              <a:defRPr lang="es-ES" sz="180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###</a:t>
            </a:r>
          </a:p>
        </p:txBody>
      </p:sp>
      <p:sp>
        <p:nvSpPr>
          <p:cNvPr id="36" name="Marcador de texto 25">
            <a:extLst>
              <a:ext uri="{FF2B5EF4-FFF2-40B4-BE49-F238E27FC236}">
                <a16:creationId xmlns:a16="http://schemas.microsoft.com/office/drawing/2014/main" id="{1BAE3F82-04CD-860F-6BF8-DE0306F6826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18781" y="8461292"/>
            <a:ext cx="717047" cy="177238"/>
          </a:xfrm>
        </p:spPr>
        <p:txBody>
          <a:bodyPr lIns="45720" tIns="0" rIns="0" bIns="0" rtlCol="0" anchor="t">
            <a:noAutofit/>
          </a:bodyPr>
          <a:lstStyle>
            <a:lvl1pPr marL="0" indent="0" algn="ctr">
              <a:buNone/>
              <a:defRPr lang="es-ES" sz="9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lang="es-ES" sz="1200">
                <a:solidFill>
                  <a:schemeClr val="bg1"/>
                </a:solidFill>
              </a:defRPr>
            </a:lvl2pPr>
            <a:lvl3pPr marL="685800" indent="0">
              <a:buNone/>
              <a:defRPr lang="es-ES" sz="1200">
                <a:solidFill>
                  <a:schemeClr val="bg1"/>
                </a:solidFill>
              </a:defRPr>
            </a:lvl3pPr>
            <a:lvl4pPr marL="1028700" indent="0">
              <a:buNone/>
              <a:defRPr lang="es-ES" sz="1200">
                <a:solidFill>
                  <a:schemeClr val="bg1"/>
                </a:solidFill>
              </a:defRPr>
            </a:lvl4pPr>
            <a:lvl5pPr marL="1371600" indent="0">
              <a:buNone/>
              <a:defRPr lang="es-ES"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Texto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A55CDCB-D9BB-A9A9-AA29-644EBC2F1B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80264" y="4218096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56298A0-775E-01E0-1B6A-2B263E65F0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80264" y="5263415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46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dirty="0"/>
              <a:t>MM.DD.20XX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2"/>
                </a:solidFill>
              </a:defRPr>
            </a:lvl1pPr>
          </a:lstStyle>
          <a:p>
            <a:pPr rtl="0"/>
            <a:fld id="{C075BE66-B004-4B62-93B5-6C3A07EE5DEC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s-ES"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s-ES"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es-ES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63">
            <a:extLst>
              <a:ext uri="{FF2B5EF4-FFF2-40B4-BE49-F238E27FC236}">
                <a16:creationId xmlns:a16="http://schemas.microsoft.com/office/drawing/2014/main" id="{834170BE-C0D3-851F-EB2B-98A4BD8D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54" y="2855591"/>
            <a:ext cx="3933482" cy="848902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 smtClean="0"/>
              <a:t>Cont. T.</a:t>
            </a:r>
            <a:endParaRPr lang="es-ES" dirty="0"/>
          </a:p>
        </p:txBody>
      </p:sp>
      <p:sp>
        <p:nvSpPr>
          <p:cNvPr id="167" name="Marcador de texto 166">
            <a:extLst>
              <a:ext uri="{FF2B5EF4-FFF2-40B4-BE49-F238E27FC236}">
                <a16:creationId xmlns:a16="http://schemas.microsoft.com/office/drawing/2014/main" id="{EAD49C53-D4BD-BFA1-B89A-64BAB81E8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076" y="743713"/>
            <a:ext cx="5866389" cy="1368626"/>
          </a:xfrm>
        </p:spPr>
        <p:txBody>
          <a:bodyPr vert="horz" lIns="91440" tIns="45720" rIns="91440" bIns="45720" numCol="2" spcCol="365760" rtlCol="0" anchor="t">
            <a:noAutofit/>
          </a:bodyPr>
          <a:lstStyle>
            <a:defPPr>
              <a:defRPr lang="es-ES"/>
            </a:defPPr>
          </a:lstStyle>
          <a:p>
            <a:pPr lvl="0"/>
            <a:r>
              <a:rPr lang="es-ES" sz="800" cap="all" dirty="0"/>
              <a:t>COMPETENCIAS</a:t>
            </a:r>
            <a:r>
              <a:rPr lang="es-ES" sz="800" cap="all" dirty="0" smtClean="0"/>
              <a:t>: </a:t>
            </a:r>
            <a:r>
              <a:rPr lang="es-ES" sz="800" cap="all" dirty="0" smtClean="0">
                <a:solidFill>
                  <a:srgbClr val="FF0000"/>
                </a:solidFill>
              </a:rPr>
              <a:t>xxxxxxxxxxxxxxxxxxxxxxxxxx</a:t>
            </a:r>
            <a:endParaRPr lang="es-ES" cap="all" dirty="0">
              <a:solidFill>
                <a:srgbClr val="FF0000"/>
              </a:solidFill>
            </a:endParaRPr>
          </a:p>
          <a:p>
            <a:r>
              <a:rPr lang="es-ES" sz="800" cap="all" dirty="0">
                <a:ea typeface="Source Sans Pro"/>
              </a:rPr>
              <a:t>PALABRAS </a:t>
            </a:r>
            <a:r>
              <a:rPr lang="es-ES" sz="800" cap="all" dirty="0" smtClean="0">
                <a:ea typeface="Source Sans Pro"/>
              </a:rPr>
              <a:t>CLAVE</a:t>
            </a:r>
            <a:r>
              <a:rPr lang="es-ES" sz="800" cap="all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Source Sans Pro"/>
              </a:rPr>
              <a:t>: </a:t>
            </a:r>
            <a:r>
              <a:rPr lang="es-ES" sz="800" cap="all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Source Sans Pro"/>
              </a:rPr>
              <a:t>xxxxxxxxxxxxxxxxxxxxxxxx</a:t>
            </a:r>
            <a:endParaRPr lang="es-ES" sz="800" cap="all" dirty="0">
              <a:solidFill>
                <a:schemeClr val="accent5">
                  <a:lumMod val="60000"/>
                  <a:lumOff val="40000"/>
                </a:schemeClr>
              </a:solidFill>
              <a:ea typeface="Source Sans Pro"/>
            </a:endParaRPr>
          </a:p>
          <a:p>
            <a:r>
              <a:rPr lang="es-ES" sz="800" cap="all" dirty="0">
                <a:ea typeface="Source Sans Pro"/>
              </a:rPr>
              <a:t>HABILIDADES</a:t>
            </a:r>
            <a:r>
              <a:rPr lang="es-ES" sz="800" cap="all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Source Sans Pro"/>
              </a:rPr>
              <a:t>: </a:t>
            </a:r>
            <a:r>
              <a:rPr lang="es-ES" sz="800" cap="all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Source Sans Pro"/>
              </a:rPr>
              <a:t>xxxxxxxxxxxxxxxxxxxxxxxxxxxx</a:t>
            </a:r>
            <a:endParaRPr lang="es-ES" sz="800" cap="all" dirty="0">
              <a:solidFill>
                <a:schemeClr val="tx1">
                  <a:lumMod val="20000"/>
                  <a:lumOff val="80000"/>
                </a:schemeClr>
              </a:solidFill>
              <a:ea typeface="Source Sans Pro"/>
            </a:endParaRPr>
          </a:p>
          <a:p>
            <a:r>
              <a:rPr lang="es-ES" sz="800" cap="all" dirty="0" smtClean="0">
                <a:ea typeface="Source Sans Pro"/>
              </a:rPr>
              <a:t>ESTRATEGIAS</a:t>
            </a:r>
            <a:r>
              <a:rPr lang="es-ES" sz="800" cap="all" dirty="0" smtClean="0">
                <a:solidFill>
                  <a:srgbClr val="FFFF00"/>
                </a:solidFill>
                <a:ea typeface="Source Sans Pro"/>
              </a:rPr>
              <a:t>: </a:t>
            </a:r>
            <a:r>
              <a:rPr lang="es-ES" sz="800" cap="all" dirty="0" smtClean="0">
                <a:solidFill>
                  <a:srgbClr val="FFFF00"/>
                </a:solidFill>
                <a:ea typeface="Source Sans Pro"/>
              </a:rPr>
              <a:t>xxxxxxxxxxxxxxxxxxxxxxxxxxx</a:t>
            </a:r>
            <a:endParaRPr lang="es-ES" sz="800" cap="all" dirty="0">
              <a:solidFill>
                <a:srgbClr val="FFFF00"/>
              </a:solidFill>
              <a:ea typeface="Source Sans Pro"/>
            </a:endParaRPr>
          </a:p>
          <a:p>
            <a:r>
              <a:rPr lang="es-ES" sz="800" cap="all" dirty="0" smtClean="0">
                <a:ea typeface="Source Sans Pro"/>
              </a:rPr>
              <a:t>AUTORÍA: </a:t>
            </a:r>
            <a:r>
              <a:rPr lang="es-ES" sz="800" cap="all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Source Sans Pro"/>
              </a:rPr>
              <a:t>xxxxxxxxxxxxxxxxxxxxxxxxxxxxxxx</a:t>
            </a:r>
            <a:endParaRPr lang="es-ES" sz="800" cap="all" dirty="0">
              <a:solidFill>
                <a:schemeClr val="accent3">
                  <a:lumMod val="40000"/>
                  <a:lumOff val="60000"/>
                </a:schemeClr>
              </a:solidFill>
              <a:ea typeface="Source Sans Pro"/>
            </a:endParaRPr>
          </a:p>
          <a:p>
            <a:endParaRPr lang="es-ES" sz="800" cap="all" dirty="0">
              <a:solidFill>
                <a:schemeClr val="accent3">
                  <a:lumMod val="40000"/>
                  <a:lumOff val="60000"/>
                </a:schemeClr>
              </a:solidFill>
              <a:ea typeface="Source Sans Pro"/>
            </a:endParaRPr>
          </a:p>
          <a:p>
            <a:endParaRPr lang="es-ES" sz="800" cap="all" dirty="0" smtClean="0">
              <a:solidFill>
                <a:schemeClr val="accent3">
                  <a:lumMod val="40000"/>
                  <a:lumOff val="60000"/>
                </a:schemeClr>
              </a:solidFill>
              <a:ea typeface="Source Sans Pro"/>
            </a:endParaRPr>
          </a:p>
          <a:p>
            <a:r>
              <a:rPr lang="es-ES" sz="800" cap="all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Source Sans Pro"/>
              </a:rPr>
              <a:t>Resumen de la </a:t>
            </a:r>
            <a:r>
              <a:rPr lang="es-ES" sz="800" cap="all" dirty="0" smtClean="0">
                <a:solidFill>
                  <a:schemeClr val="accent3">
                    <a:lumMod val="40000"/>
                    <a:lumOff val="60000"/>
                  </a:schemeClr>
                </a:solidFill>
                <a:ea typeface="Source Sans Pro"/>
              </a:rPr>
              <a:t>microsecuencia</a:t>
            </a:r>
            <a:endParaRPr lang="es-ES" sz="800" cap="all" dirty="0" smtClean="0">
              <a:solidFill>
                <a:schemeClr val="accent3">
                  <a:lumMod val="40000"/>
                  <a:lumOff val="60000"/>
                </a:schemeClr>
              </a:solidFill>
              <a:ea typeface="Source Sans Pro"/>
            </a:endParaRPr>
          </a:p>
          <a:p>
            <a:r>
              <a:rPr lang="es-ES" sz="800" dirty="0" smtClean="0">
                <a:ea typeface="Source Sans Pro"/>
              </a:rPr>
              <a:t>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x</a:t>
            </a:r>
            <a:endParaRPr lang="es-ES" sz="800" dirty="0">
              <a:ea typeface="Source Sans Pro"/>
            </a:endParaRPr>
          </a:p>
          <a:p>
            <a:pPr lvl="0" rtl="0"/>
            <a:endParaRPr lang="es-ES" sz="800" noProof="0" dirty="0"/>
          </a:p>
        </p:txBody>
      </p:sp>
      <p:sp>
        <p:nvSpPr>
          <p:cNvPr id="165" name="Marcador de texto 164">
            <a:extLst>
              <a:ext uri="{FF2B5EF4-FFF2-40B4-BE49-F238E27FC236}">
                <a16:creationId xmlns:a16="http://schemas.microsoft.com/office/drawing/2014/main" id="{483F45F7-649D-B602-B56B-59896012F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354" y="2462090"/>
            <a:ext cx="3932778" cy="393501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s-ES"/>
            </a:defPPr>
          </a:lstStyle>
          <a:p>
            <a:r>
              <a:rPr lang="es-ES" dirty="0" smtClean="0"/>
              <a:t>Agregar título aquí</a:t>
            </a:r>
            <a:endParaRPr lang="es-ES" dirty="0"/>
          </a:p>
        </p:txBody>
      </p:sp>
      <p:sp>
        <p:nvSpPr>
          <p:cNvPr id="168" name="Marcador de texto 167">
            <a:extLst>
              <a:ext uri="{FF2B5EF4-FFF2-40B4-BE49-F238E27FC236}">
                <a16:creationId xmlns:a16="http://schemas.microsoft.com/office/drawing/2014/main" id="{0B376728-5C8E-4134-C5CE-D57ED3E1F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353" y="4118945"/>
            <a:ext cx="3059755" cy="744593"/>
          </a:xfr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es-ES"/>
            </a:defPPr>
          </a:lstStyle>
          <a:p>
            <a:r>
              <a:rPr lang="es-ES" dirty="0">
                <a:solidFill>
                  <a:schemeClr val="tx1">
                    <a:lumMod val="75000"/>
                  </a:schemeClr>
                </a:solidFill>
              </a:rPr>
              <a:t>Cesta de </a:t>
            </a:r>
            <a:r>
              <a:rPr lang="es-ES" dirty="0" smtClean="0">
                <a:solidFill>
                  <a:schemeClr val="tx1">
                    <a:lumMod val="75000"/>
                  </a:schemeClr>
                </a:solidFill>
              </a:rPr>
              <a:t>materiales</a:t>
            </a:r>
            <a:endParaRPr lang="es-ES" dirty="0">
              <a:solidFill>
                <a:schemeClr val="tx1">
                  <a:lumMod val="75000"/>
                </a:schemeClr>
              </a:solidFill>
              <a:ea typeface="Source Sans Pro"/>
            </a:endParaRPr>
          </a:p>
        </p:txBody>
      </p:sp>
      <p:sp>
        <p:nvSpPr>
          <p:cNvPr id="169" name="Marcador de texto 168">
            <a:extLst>
              <a:ext uri="{FF2B5EF4-FFF2-40B4-BE49-F238E27FC236}">
                <a16:creationId xmlns:a16="http://schemas.microsoft.com/office/drawing/2014/main" id="{B8EDFFD8-9633-3E09-B22A-64600A8FD5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352" y="4938103"/>
            <a:ext cx="2974066" cy="1420026"/>
          </a:xfrm>
        </p:spPr>
        <p:txBody>
          <a:bodyPr vert="horz" lIns="91440" tIns="45720" rIns="91440" bIns="45720" numCol="1" spcCol="0" rtlCol="0" anchor="t">
            <a:noAutofit/>
          </a:bodyPr>
          <a:lstStyle>
            <a:defPPr>
              <a:defRPr lang="es-ES"/>
            </a:def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/>
              <a:t>Material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ea typeface="+mn-lt"/>
                <a:cs typeface="+mn-lt"/>
              </a:rPr>
              <a:t>Material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ea typeface="+mn-lt"/>
                <a:cs typeface="+mn-lt"/>
              </a:rPr>
              <a:t>Material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ea typeface="+mn-lt"/>
                <a:cs typeface="+mn-lt"/>
              </a:rPr>
              <a:t>Material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ea typeface="+mn-lt"/>
                <a:cs typeface="+mn-lt"/>
              </a:rPr>
              <a:t>Material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ea typeface="+mn-lt"/>
                <a:cs typeface="+mn-lt"/>
              </a:rPr>
              <a:t>Material 6</a:t>
            </a:r>
          </a:p>
          <a:p>
            <a:endParaRPr lang="es-ES" dirty="0"/>
          </a:p>
        </p:txBody>
      </p:sp>
      <p:sp>
        <p:nvSpPr>
          <p:cNvPr id="319" name="Marcador de texto 318">
            <a:extLst>
              <a:ext uri="{FF2B5EF4-FFF2-40B4-BE49-F238E27FC236}">
                <a16:creationId xmlns:a16="http://schemas.microsoft.com/office/drawing/2014/main" id="{1530F77B-5E48-02FE-E766-6083B71781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white">
          <a:xfrm>
            <a:off x="340109" y="6802700"/>
            <a:ext cx="1013204" cy="477654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dirty="0">
                <a:ea typeface="Source Sans Pro"/>
              </a:rPr>
              <a:t>TIPS DOCENTES</a:t>
            </a:r>
          </a:p>
        </p:txBody>
      </p:sp>
      <p:sp>
        <p:nvSpPr>
          <p:cNvPr id="354" name="Marcador de texto 353">
            <a:extLst>
              <a:ext uri="{FF2B5EF4-FFF2-40B4-BE49-F238E27FC236}">
                <a16:creationId xmlns:a16="http://schemas.microsoft.com/office/drawing/2014/main" id="{57CD51C9-F9D2-312F-FEC7-BDA42DAD98A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white">
          <a:xfrm>
            <a:off x="1548385" y="6802701"/>
            <a:ext cx="1914033" cy="477653"/>
          </a:xfrm>
        </p:spPr>
        <p:txBody>
          <a:bodyPr rtlCol="0"/>
          <a:lstStyle>
            <a:defPPr>
              <a:defRPr lang="es-ES"/>
            </a:defPPr>
          </a:lstStyle>
          <a:p>
            <a:pPr marL="171450" lvl="0" indent="-171450" rtl="0">
              <a:buFontTx/>
              <a:buChar char="◙"/>
            </a:pPr>
            <a:r>
              <a:rPr lang="es-ES" sz="800" noProof="0" dirty="0" smtClean="0"/>
              <a:t>1xxxxxxxxxxxxxxxxxxxxxxxxxxxxxxxxxxxxxxxxxxxxxxxxxxxxxxxxxxxxxxxxx</a:t>
            </a:r>
          </a:p>
          <a:p>
            <a:pPr marL="171450" lvl="0" indent="-171450" rtl="0">
              <a:buFontTx/>
              <a:buChar char="◙"/>
            </a:pPr>
            <a:r>
              <a:rPr lang="es-ES" sz="800" dirty="0" smtClean="0"/>
              <a:t>2xxxxxxxxxxxxxxxxxxxxxxxxxxxxxxxxxxxxxxxxxxxxxxxxxxxxxxxxxxxxxxxxx</a:t>
            </a:r>
          </a:p>
          <a:p>
            <a:pPr marL="171450" lvl="0" indent="-171450" rtl="0">
              <a:buFontTx/>
              <a:buChar char="◙"/>
            </a:pPr>
            <a:r>
              <a:rPr lang="es-ES" sz="800" noProof="0" dirty="0" smtClean="0"/>
              <a:t>3xxxxxxxxxxxxxxxxxxxxxxxxxxxxxxxxxxxxxxxxxxxxxxxxxxxxxxxxxxxxxxxxx</a:t>
            </a:r>
          </a:p>
          <a:p>
            <a:pPr marL="171450" lvl="0" indent="-171450" rtl="0">
              <a:buFontTx/>
              <a:buChar char="◙"/>
            </a:pPr>
            <a:r>
              <a:rPr lang="es-ES" sz="800" dirty="0" smtClean="0"/>
              <a:t>4xxxxxxxxxxxxxxxxxxxxxxxxxxxxxxxxxxxxxxxxxxxxxxxxxxxxxxxxxxxxxxxxx</a:t>
            </a:r>
            <a:endParaRPr lang="es-ES" sz="800" noProof="0" dirty="0"/>
          </a:p>
        </p:txBody>
      </p:sp>
      <p:sp>
        <p:nvSpPr>
          <p:cNvPr id="321" name="Marcador de texto 320">
            <a:extLst>
              <a:ext uri="{FF2B5EF4-FFF2-40B4-BE49-F238E27FC236}">
                <a16:creationId xmlns:a16="http://schemas.microsoft.com/office/drawing/2014/main" id="{AD40547A-31D0-69A0-EA70-FB42BB0AA65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white">
          <a:xfrm>
            <a:off x="340109" y="8297291"/>
            <a:ext cx="1013204" cy="689843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dirty="0" smtClean="0"/>
              <a:t>TU CLASE EN UN CLIC</a:t>
            </a:r>
            <a:endParaRPr lang="es-ES" sz="800" dirty="0"/>
          </a:p>
        </p:txBody>
      </p:sp>
      <p:sp>
        <p:nvSpPr>
          <p:cNvPr id="355" name="Marcador de texto 354">
            <a:extLst>
              <a:ext uri="{FF2B5EF4-FFF2-40B4-BE49-F238E27FC236}">
                <a16:creationId xmlns:a16="http://schemas.microsoft.com/office/drawing/2014/main" id="{ECF58BCA-FAE2-4CDE-7B90-191769C0EFE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white">
          <a:xfrm>
            <a:off x="1550245" y="8297290"/>
            <a:ext cx="1914034" cy="689843"/>
          </a:xfrm>
        </p:spPr>
        <p:txBody>
          <a:bodyPr rtlCol="0"/>
          <a:lstStyle>
            <a:defPPr>
              <a:defRPr lang="es-ES"/>
            </a:defPPr>
          </a:lstStyle>
          <a:p>
            <a:pPr lvl="0"/>
            <a:r>
              <a:rPr lang="es-ES" sz="800" dirty="0" smtClean="0"/>
              <a:t>Descarga </a:t>
            </a:r>
            <a:r>
              <a:rPr lang="es-ES" sz="800" dirty="0" smtClean="0"/>
              <a:t>de la infografía disponible en </a:t>
            </a:r>
            <a:r>
              <a:rPr lang="es-ES" sz="800" dirty="0" smtClean="0">
                <a:solidFill>
                  <a:srgbClr val="FFFF00"/>
                </a:solidFill>
              </a:rPr>
              <a:t>introducir </a:t>
            </a:r>
            <a:r>
              <a:rPr lang="es-ES" sz="800" dirty="0" smtClean="0">
                <a:solidFill>
                  <a:srgbClr val="FFFF00"/>
                </a:solidFill>
              </a:rPr>
              <a:t>código QR</a:t>
            </a:r>
            <a:r>
              <a:rPr lang="es-ES" sz="800" dirty="0"/>
              <a:t>.</a:t>
            </a:r>
            <a:endParaRPr lang="es-ES" sz="800" noProof="0" dirty="0"/>
          </a:p>
        </p:txBody>
      </p:sp>
      <p:pic>
        <p:nvPicPr>
          <p:cNvPr id="1174" name="Marcador de posición de imagen 1173" descr="Flecha">
            <a:extLst>
              <a:ext uri="{FF2B5EF4-FFF2-40B4-BE49-F238E27FC236}">
                <a16:creationId xmlns:a16="http://schemas.microsoft.com/office/drawing/2014/main" id="{D7C7CCE2-F04E-F8DE-39C0-DC9604A13A08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685" r="685"/>
          <a:stretch/>
        </p:blipFill>
        <p:spPr>
          <a:xfrm>
            <a:off x="4547342" y="2529567"/>
            <a:ext cx="1807401" cy="1355551"/>
          </a:xfrm>
          <a:solidFill>
            <a:schemeClr val="accent1"/>
          </a:solidFill>
        </p:spPr>
      </p:pic>
      <p:sp>
        <p:nvSpPr>
          <p:cNvPr id="170" name="Marcador de texto 169">
            <a:extLst>
              <a:ext uri="{FF2B5EF4-FFF2-40B4-BE49-F238E27FC236}">
                <a16:creationId xmlns:a16="http://schemas.microsoft.com/office/drawing/2014/main" id="{758ECC16-7066-CF55-67A2-A355B5DFD3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9840" y="4221596"/>
            <a:ext cx="3061678" cy="104839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 smtClean="0"/>
              <a:t>MANOS A LA OBRA</a:t>
            </a:r>
            <a:endParaRPr lang="es-ES" dirty="0"/>
          </a:p>
        </p:txBody>
      </p:sp>
      <p:sp>
        <p:nvSpPr>
          <p:cNvPr id="171" name="Marcador de texto 170">
            <a:extLst>
              <a:ext uri="{FF2B5EF4-FFF2-40B4-BE49-F238E27FC236}">
                <a16:creationId xmlns:a16="http://schemas.microsoft.com/office/drawing/2014/main" id="{AD0F2DF8-2E8A-EB10-B4D3-247543A04C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11168" y="5559551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r>
              <a:rPr lang="es-ES" sz="650" dirty="0"/>
              <a:t>Paso </a:t>
            </a:r>
            <a:r>
              <a:rPr lang="es-ES" sz="650" dirty="0" smtClean="0"/>
              <a:t>1</a:t>
            </a:r>
            <a:endParaRPr lang="es-ES" dirty="0"/>
          </a:p>
        </p:txBody>
      </p:sp>
      <p:pic>
        <p:nvPicPr>
          <p:cNvPr id="660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08479" y="5969744"/>
            <a:ext cx="556787" cy="556787"/>
          </a:xfrm>
        </p:spPr>
      </p:pic>
      <p:sp>
        <p:nvSpPr>
          <p:cNvPr id="511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1132" y="5847087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172" name="Marcador de texto 171">
            <a:extLst>
              <a:ext uri="{FF2B5EF4-FFF2-40B4-BE49-F238E27FC236}">
                <a16:creationId xmlns:a16="http://schemas.microsoft.com/office/drawing/2014/main" id="{ECAA1A93-D18F-8CE0-597E-04072E2DC8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492" y="5559551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sz="650" noProof="0" dirty="0" smtClean="0"/>
              <a:t>PASO 2</a:t>
            </a:r>
            <a:endParaRPr lang="es-ES" sz="650" noProof="0" dirty="0"/>
          </a:p>
        </p:txBody>
      </p:sp>
      <p:sp>
        <p:nvSpPr>
          <p:cNvPr id="305" name="Marcador de texto 304">
            <a:extLst>
              <a:ext uri="{FF2B5EF4-FFF2-40B4-BE49-F238E27FC236}">
                <a16:creationId xmlns:a16="http://schemas.microsoft.com/office/drawing/2014/main" id="{2E8498CF-84A1-8C6D-F8D0-9621E65A83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11168" y="6756413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sz="650" noProof="0" dirty="0" smtClean="0"/>
              <a:t>PASO 3</a:t>
            </a:r>
            <a:endParaRPr lang="es-ES" sz="650" noProof="0" dirty="0"/>
          </a:p>
        </p:txBody>
      </p:sp>
      <p:sp>
        <p:nvSpPr>
          <p:cNvPr id="306" name="Marcador de texto 305">
            <a:extLst>
              <a:ext uri="{FF2B5EF4-FFF2-40B4-BE49-F238E27FC236}">
                <a16:creationId xmlns:a16="http://schemas.microsoft.com/office/drawing/2014/main" id="{21D2BE8D-0927-7B2D-4864-9207208AD6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50492" y="6756413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sz="650" noProof="0" dirty="0" smtClean="0"/>
              <a:t>PASO 4</a:t>
            </a:r>
            <a:endParaRPr lang="es-ES" sz="650" noProof="0" dirty="0"/>
          </a:p>
        </p:txBody>
      </p:sp>
      <p:sp>
        <p:nvSpPr>
          <p:cNvPr id="307" name="Marcador de texto 306">
            <a:extLst>
              <a:ext uri="{FF2B5EF4-FFF2-40B4-BE49-F238E27FC236}">
                <a16:creationId xmlns:a16="http://schemas.microsoft.com/office/drawing/2014/main" id="{852E4A39-5CE6-131A-6427-0C481F8C2C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11168" y="7873118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sz="650" noProof="0" dirty="0" smtClean="0"/>
              <a:t>PASO 5</a:t>
            </a:r>
            <a:endParaRPr lang="es-ES" sz="650" noProof="0" dirty="0"/>
          </a:p>
        </p:txBody>
      </p:sp>
      <p:sp>
        <p:nvSpPr>
          <p:cNvPr id="308" name="Marcador de texto 307">
            <a:extLst>
              <a:ext uri="{FF2B5EF4-FFF2-40B4-BE49-F238E27FC236}">
                <a16:creationId xmlns:a16="http://schemas.microsoft.com/office/drawing/2014/main" id="{2267A15F-A198-9CA4-DEDC-49DB7881E6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50492" y="7873118"/>
            <a:ext cx="1188720" cy="207379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sz="650" noProof="0" dirty="0" smtClean="0"/>
              <a:t>PASO 6</a:t>
            </a:r>
            <a:endParaRPr lang="es-ES" sz="650" noProof="0" dirty="0"/>
          </a:p>
        </p:txBody>
      </p:sp>
      <p:cxnSp>
        <p:nvCxnSpPr>
          <p:cNvPr id="881" name="Conector recto 880">
            <a:extLst>
              <a:ext uri="{FF2B5EF4-FFF2-40B4-BE49-F238E27FC236}">
                <a16:creationId xmlns:a16="http://schemas.microsoft.com/office/drawing/2014/main" id="{F64EFED9-B2FF-4C78-D82C-AFCFF065D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0264" y="5269511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ector recto 881">
            <a:extLst>
              <a:ext uri="{FF2B5EF4-FFF2-40B4-BE49-F238E27FC236}">
                <a16:creationId xmlns:a16="http://schemas.microsoft.com/office/drawing/2014/main" id="{FA5FD159-B719-E99C-253B-F9B260EFF1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0264" y="4213016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Marcador de posición de imagen 1173" descr="Flecha">
            <a:extLst>
              <a:ext uri="{FF2B5EF4-FFF2-40B4-BE49-F238E27FC236}">
                <a16:creationId xmlns:a16="http://schemas.microsoft.com/office/drawing/2014/main" id="{D7C7CCE2-F04E-F8DE-39C0-DC9604A13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685" r="685"/>
          <a:stretch/>
        </p:blipFill>
        <p:spPr>
          <a:xfrm>
            <a:off x="1799167" y="4956268"/>
            <a:ext cx="1897510" cy="142313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6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06076" y="5850647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41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1132" y="7016165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42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03963" y="7006343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43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1132" y="8132870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44" name="Marcador de texto 510">
            <a:extLst>
              <a:ext uri="{FF2B5EF4-FFF2-40B4-BE49-F238E27FC236}">
                <a16:creationId xmlns:a16="http://schemas.microsoft.com/office/drawing/2014/main" id="{DE451F70-C1CB-A626-0837-AF1AFD0B7B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903963" y="8132870"/>
            <a:ext cx="733136" cy="81478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800" cap="none" dirty="0" smtClean="0">
                <a:ea typeface="Source Sans Pro"/>
              </a:rPr>
              <a:t>xxxxxxxxxxxxxxxxxxxxxxxxxxxxxxxxxxxxxxxxxxxxxxxxxxxxxxxxxxxxxxxxxxxxxxxxxxxxxxxxxxxxxxxxxxxxxxxxxxxxxxxx</a:t>
            </a:r>
            <a:endParaRPr lang="es-ES" sz="800" cap="none" dirty="0">
              <a:ea typeface="Source Sans Pro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7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87359" y="5983278"/>
            <a:ext cx="556787" cy="556787"/>
          </a:xfrm>
        </p:spPr>
      </p:pic>
      <p:pic>
        <p:nvPicPr>
          <p:cNvPr id="45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87358" y="7135339"/>
            <a:ext cx="556787" cy="556787"/>
          </a:xfrm>
        </p:spPr>
      </p:pic>
      <p:pic>
        <p:nvPicPr>
          <p:cNvPr id="46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19880" y="7140061"/>
            <a:ext cx="556787" cy="556787"/>
          </a:xfrm>
        </p:spPr>
      </p:pic>
      <p:pic>
        <p:nvPicPr>
          <p:cNvPr id="47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08478" y="8297290"/>
            <a:ext cx="556787" cy="556787"/>
          </a:xfrm>
        </p:spPr>
      </p:pic>
      <p:pic>
        <p:nvPicPr>
          <p:cNvPr id="48" name="Marcador de posición de imagen 659" descr="Bocadillo de diálogo">
            <a:extLst>
              <a:ext uri="{FF2B5EF4-FFF2-40B4-BE49-F238E27FC236}">
                <a16:creationId xmlns:a16="http://schemas.microsoft.com/office/drawing/2014/main" id="{3257CC78-BA0C-0BF5-0A41-8B5ED966FFFF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87357" y="8302180"/>
            <a:ext cx="556787" cy="556787"/>
          </a:xfrm>
        </p:spPr>
      </p:pic>
    </p:spTree>
    <p:extLst>
      <p:ext uri="{BB962C8B-B14F-4D97-AF65-F5344CB8AC3E}">
        <p14:creationId xmlns:p14="http://schemas.microsoft.com/office/powerpoint/2010/main" val="24492958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38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2739FF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67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89753508_Win32_SL_v5" id="{DB2565D4-45A2-4489-9325-9054AF14642B}" vid="{AE34BD67-66D1-4247-BF77-B68161EF0E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1C58AA-11F6-47A2-AE9A-D75939E78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6EF6D2-118B-4FDD-9E47-05004D4F6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C4EB61-9E4F-4008-9936-6909BED13D9D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230e9df3-be65-4c73-a93b-d1236ebd677e"/>
    <ds:schemaRef ds:uri="http://schemas.microsoft.com/office/2006/metadata/properties"/>
    <ds:schemaRef ds:uri="71af3243-3dd4-4a8d-8c0d-dd76da1f02a5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87</Words>
  <Application>Microsoft Office PowerPoint</Application>
  <PresentationFormat>Presentación en pantalla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Source Sans Pro</vt:lpstr>
      <vt:lpstr>Personalizar</vt:lpstr>
      <vt:lpstr>Cont. 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Usuario</dc:creator>
  <cp:lastModifiedBy>Usuario</cp:lastModifiedBy>
  <cp:revision>53</cp:revision>
  <cp:lastPrinted>2025-01-06T08:59:53Z</cp:lastPrinted>
  <dcterms:created xsi:type="dcterms:W3CDTF">2025-01-05T08:58:53Z</dcterms:created>
  <dcterms:modified xsi:type="dcterms:W3CDTF">2025-01-06T09:11:09Z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