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erif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Cai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erif-bold.fntdata"/><Relationship Id="rId12" Type="http://schemas.openxmlformats.org/officeDocument/2006/relationships/font" Target="fonts/PTSerif-regular.fntdata"/><Relationship Id="rId15" Type="http://schemas.openxmlformats.org/officeDocument/2006/relationships/font" Target="fonts/PTSerif-boldItalic.fntdata"/><Relationship Id="rId14" Type="http://schemas.openxmlformats.org/officeDocument/2006/relationships/font" Target="fonts/PTSerif-italic.fntdata"/><Relationship Id="rId17" Type="http://schemas.openxmlformats.org/officeDocument/2006/relationships/font" Target="fonts/Cairo-regular.fntdata"/><Relationship Id="rId16" Type="http://schemas.openxmlformats.org/officeDocument/2006/relationships/font" Target="fonts/BebasNeue-regular.fntdata"/><Relationship Id="rId18" Type="http://schemas.openxmlformats.org/officeDocument/2006/relationships/font" Target="fonts/Cai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169acb0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169acb0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712c63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712c63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712c631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712c631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93fbfe29bb1be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93fbfe29bb1be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712c631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712c631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93fbfe29bb1be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e93fbfe29bb1be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93fbfe29bb1bee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93fbfe29bb1be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0" name="Google Shape;10;p2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" name="Google Shape;17;p2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78625" y="1922875"/>
            <a:ext cx="6386700" cy="16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392475" y="3627325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07" name="Google Shape;107;p11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" name="Google Shape;109;p11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1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1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1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1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Google Shape;114;p11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2162075" y="1703950"/>
            <a:ext cx="48198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subTitle"/>
          </p:nvPr>
        </p:nvSpPr>
        <p:spPr>
          <a:xfrm>
            <a:off x="2445725" y="3215050"/>
            <a:ext cx="42525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3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20" name="Google Shape;120;p13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3"/>
          <p:cNvSpPr txBox="1"/>
          <p:nvPr>
            <p:ph type="title"/>
          </p:nvPr>
        </p:nvSpPr>
        <p:spPr>
          <a:xfrm>
            <a:off x="886650" y="1995013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2" type="title"/>
          </p:nvPr>
        </p:nvSpPr>
        <p:spPr>
          <a:xfrm>
            <a:off x="1250550" y="155423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886650" y="2429138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3" type="title"/>
          </p:nvPr>
        </p:nvSpPr>
        <p:spPr>
          <a:xfrm>
            <a:off x="3570450" y="1995013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4" type="title"/>
          </p:nvPr>
        </p:nvSpPr>
        <p:spPr>
          <a:xfrm>
            <a:off x="3934350" y="155423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5" type="subTitle"/>
          </p:nvPr>
        </p:nvSpPr>
        <p:spPr>
          <a:xfrm>
            <a:off x="3570450" y="2429138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6" type="title"/>
          </p:nvPr>
        </p:nvSpPr>
        <p:spPr>
          <a:xfrm>
            <a:off x="6254250" y="1995013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7" type="title"/>
          </p:nvPr>
        </p:nvSpPr>
        <p:spPr>
          <a:xfrm>
            <a:off x="6618150" y="155423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8" type="subTitle"/>
          </p:nvPr>
        </p:nvSpPr>
        <p:spPr>
          <a:xfrm>
            <a:off x="6254250" y="2429138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9" type="title"/>
          </p:nvPr>
        </p:nvSpPr>
        <p:spPr>
          <a:xfrm>
            <a:off x="886650" y="3532175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13" type="title"/>
          </p:nvPr>
        </p:nvSpPr>
        <p:spPr>
          <a:xfrm>
            <a:off x="1250550" y="3091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idx="14" type="subTitle"/>
          </p:nvPr>
        </p:nvSpPr>
        <p:spPr>
          <a:xfrm>
            <a:off x="886650" y="3966300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5" type="title"/>
          </p:nvPr>
        </p:nvSpPr>
        <p:spPr>
          <a:xfrm>
            <a:off x="3570450" y="3532175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16" type="title"/>
          </p:nvPr>
        </p:nvSpPr>
        <p:spPr>
          <a:xfrm>
            <a:off x="3934350" y="3091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7" type="subTitle"/>
          </p:nvPr>
        </p:nvSpPr>
        <p:spPr>
          <a:xfrm>
            <a:off x="3570450" y="3966300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8" type="title"/>
          </p:nvPr>
        </p:nvSpPr>
        <p:spPr>
          <a:xfrm>
            <a:off x="6254250" y="3532175"/>
            <a:ext cx="20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13"/>
          <p:cNvSpPr txBox="1"/>
          <p:nvPr>
            <p:ph hasCustomPrompt="1" idx="19" type="title"/>
          </p:nvPr>
        </p:nvSpPr>
        <p:spPr>
          <a:xfrm>
            <a:off x="6618150" y="3091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idx="20" type="subTitle"/>
          </p:nvPr>
        </p:nvSpPr>
        <p:spPr>
          <a:xfrm>
            <a:off x="6254250" y="3966300"/>
            <a:ext cx="200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21" type="title"/>
          </p:nvPr>
        </p:nvSpPr>
        <p:spPr>
          <a:xfrm>
            <a:off x="720000" y="80658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49" name="Google Shape;149;p14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Google Shape;151;p14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4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4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14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2290025" y="320723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8" name="Google Shape;158;p14"/>
          <p:cNvSpPr txBox="1"/>
          <p:nvPr>
            <p:ph idx="1" type="subTitle"/>
          </p:nvPr>
        </p:nvSpPr>
        <p:spPr>
          <a:xfrm>
            <a:off x="2122975" y="1667938"/>
            <a:ext cx="4898100" cy="12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5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61" name="Google Shape;161;p15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" name="Google Shape;163;p15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Google Shape;168;p15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5"/>
          <p:cNvSpPr txBox="1"/>
          <p:nvPr>
            <p:ph idx="1" type="subTitle"/>
          </p:nvPr>
        </p:nvSpPr>
        <p:spPr>
          <a:xfrm>
            <a:off x="2328250" y="2867400"/>
            <a:ext cx="44874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type="title"/>
          </p:nvPr>
        </p:nvSpPr>
        <p:spPr>
          <a:xfrm>
            <a:off x="2328325" y="1543550"/>
            <a:ext cx="44874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6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73" name="Google Shape;173;p16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6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" name="Google Shape;180;p16"/>
          <p:cNvSpPr txBox="1"/>
          <p:nvPr>
            <p:ph idx="1" type="subTitle"/>
          </p:nvPr>
        </p:nvSpPr>
        <p:spPr>
          <a:xfrm>
            <a:off x="1477625" y="3629675"/>
            <a:ext cx="25338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2" type="subTitle"/>
          </p:nvPr>
        </p:nvSpPr>
        <p:spPr>
          <a:xfrm>
            <a:off x="5132575" y="3629675"/>
            <a:ext cx="25338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3" type="subTitle"/>
          </p:nvPr>
        </p:nvSpPr>
        <p:spPr>
          <a:xfrm>
            <a:off x="1654175" y="4091225"/>
            <a:ext cx="21807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4" type="subTitle"/>
          </p:nvPr>
        </p:nvSpPr>
        <p:spPr>
          <a:xfrm>
            <a:off x="5309100" y="4091225"/>
            <a:ext cx="21807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type="title"/>
          </p:nvPr>
        </p:nvSpPr>
        <p:spPr>
          <a:xfrm>
            <a:off x="720000" y="80683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7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87" name="Google Shape;187;p17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17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7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7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7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7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" name="Google Shape;194;p17"/>
          <p:cNvSpPr txBox="1"/>
          <p:nvPr>
            <p:ph type="title"/>
          </p:nvPr>
        </p:nvSpPr>
        <p:spPr>
          <a:xfrm>
            <a:off x="720000" y="1975250"/>
            <a:ext cx="2336400" cy="6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720000" y="2782725"/>
            <a:ext cx="23364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2" type="title"/>
          </p:nvPr>
        </p:nvSpPr>
        <p:spPr>
          <a:xfrm>
            <a:off x="3403800" y="1975250"/>
            <a:ext cx="2336400" cy="6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7"/>
          <p:cNvSpPr txBox="1"/>
          <p:nvPr>
            <p:ph idx="3" type="subTitle"/>
          </p:nvPr>
        </p:nvSpPr>
        <p:spPr>
          <a:xfrm>
            <a:off x="3403800" y="2782725"/>
            <a:ext cx="23364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4" type="title"/>
          </p:nvPr>
        </p:nvSpPr>
        <p:spPr>
          <a:xfrm>
            <a:off x="6087600" y="1975250"/>
            <a:ext cx="2336400" cy="6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7"/>
          <p:cNvSpPr txBox="1"/>
          <p:nvPr>
            <p:ph idx="5" type="subTitle"/>
          </p:nvPr>
        </p:nvSpPr>
        <p:spPr>
          <a:xfrm>
            <a:off x="6087600" y="2782725"/>
            <a:ext cx="23364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6" type="title"/>
          </p:nvPr>
        </p:nvSpPr>
        <p:spPr>
          <a:xfrm>
            <a:off x="720000" y="80849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03" name="Google Shape;203;p18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18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8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8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8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" name="Google Shape;210;p18"/>
          <p:cNvSpPr txBox="1"/>
          <p:nvPr>
            <p:ph type="title"/>
          </p:nvPr>
        </p:nvSpPr>
        <p:spPr>
          <a:xfrm>
            <a:off x="720000" y="2724350"/>
            <a:ext cx="23364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18"/>
          <p:cNvSpPr txBox="1"/>
          <p:nvPr>
            <p:ph idx="1" type="subTitle"/>
          </p:nvPr>
        </p:nvSpPr>
        <p:spPr>
          <a:xfrm>
            <a:off x="813500" y="3549325"/>
            <a:ext cx="214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2" type="title"/>
          </p:nvPr>
        </p:nvSpPr>
        <p:spPr>
          <a:xfrm>
            <a:off x="3403800" y="2724350"/>
            <a:ext cx="23364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18"/>
          <p:cNvSpPr txBox="1"/>
          <p:nvPr>
            <p:ph idx="3" type="subTitle"/>
          </p:nvPr>
        </p:nvSpPr>
        <p:spPr>
          <a:xfrm>
            <a:off x="3497250" y="3549325"/>
            <a:ext cx="214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4" type="title"/>
          </p:nvPr>
        </p:nvSpPr>
        <p:spPr>
          <a:xfrm>
            <a:off x="6087600" y="2724350"/>
            <a:ext cx="23364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18"/>
          <p:cNvSpPr txBox="1"/>
          <p:nvPr>
            <p:ph idx="5" type="subTitle"/>
          </p:nvPr>
        </p:nvSpPr>
        <p:spPr>
          <a:xfrm>
            <a:off x="6181050" y="3549325"/>
            <a:ext cx="214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8"/>
          <p:cNvSpPr txBox="1"/>
          <p:nvPr>
            <p:ph idx="6"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19" name="Google Shape;219;p19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1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9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9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9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9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" name="Google Shape;226;p19"/>
          <p:cNvSpPr txBox="1"/>
          <p:nvPr>
            <p:ph type="title"/>
          </p:nvPr>
        </p:nvSpPr>
        <p:spPr>
          <a:xfrm>
            <a:off x="946050" y="1764275"/>
            <a:ext cx="340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1708200" y="2460098"/>
            <a:ext cx="188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9"/>
          <p:cNvSpPr txBox="1"/>
          <p:nvPr>
            <p:ph idx="2" type="title"/>
          </p:nvPr>
        </p:nvSpPr>
        <p:spPr>
          <a:xfrm>
            <a:off x="4792050" y="1764275"/>
            <a:ext cx="340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19"/>
          <p:cNvSpPr txBox="1"/>
          <p:nvPr>
            <p:ph idx="3" type="subTitle"/>
          </p:nvPr>
        </p:nvSpPr>
        <p:spPr>
          <a:xfrm>
            <a:off x="5554200" y="2460098"/>
            <a:ext cx="188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4" type="title"/>
          </p:nvPr>
        </p:nvSpPr>
        <p:spPr>
          <a:xfrm>
            <a:off x="946050" y="3197675"/>
            <a:ext cx="340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19"/>
          <p:cNvSpPr txBox="1"/>
          <p:nvPr>
            <p:ph idx="5" type="subTitle"/>
          </p:nvPr>
        </p:nvSpPr>
        <p:spPr>
          <a:xfrm>
            <a:off x="1708200" y="3893511"/>
            <a:ext cx="188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6" type="title"/>
          </p:nvPr>
        </p:nvSpPr>
        <p:spPr>
          <a:xfrm>
            <a:off x="4792050" y="3197675"/>
            <a:ext cx="340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19"/>
          <p:cNvSpPr txBox="1"/>
          <p:nvPr>
            <p:ph idx="7" type="subTitle"/>
          </p:nvPr>
        </p:nvSpPr>
        <p:spPr>
          <a:xfrm>
            <a:off x="5554200" y="3893511"/>
            <a:ext cx="188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8" type="title"/>
          </p:nvPr>
        </p:nvSpPr>
        <p:spPr>
          <a:xfrm>
            <a:off x="720000" y="80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0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37" name="Google Shape;237;p20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0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0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0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0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0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" name="Google Shape;244;p20"/>
          <p:cNvSpPr txBox="1"/>
          <p:nvPr>
            <p:ph type="title"/>
          </p:nvPr>
        </p:nvSpPr>
        <p:spPr>
          <a:xfrm>
            <a:off x="907717" y="1496638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0"/>
          <p:cNvSpPr txBox="1"/>
          <p:nvPr>
            <p:ph idx="1" type="subTitle"/>
          </p:nvPr>
        </p:nvSpPr>
        <p:spPr>
          <a:xfrm>
            <a:off x="907717" y="1842138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0"/>
          <p:cNvSpPr txBox="1"/>
          <p:nvPr>
            <p:ph idx="2" type="title"/>
          </p:nvPr>
        </p:nvSpPr>
        <p:spPr>
          <a:xfrm>
            <a:off x="3606611" y="1496638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0"/>
          <p:cNvSpPr txBox="1"/>
          <p:nvPr>
            <p:ph idx="3" type="subTitle"/>
          </p:nvPr>
        </p:nvSpPr>
        <p:spPr>
          <a:xfrm>
            <a:off x="3606611" y="1842138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4" type="title"/>
          </p:nvPr>
        </p:nvSpPr>
        <p:spPr>
          <a:xfrm>
            <a:off x="907717" y="3126675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0"/>
          <p:cNvSpPr txBox="1"/>
          <p:nvPr>
            <p:ph idx="5" type="subTitle"/>
          </p:nvPr>
        </p:nvSpPr>
        <p:spPr>
          <a:xfrm>
            <a:off x="907717" y="3472150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6" type="title"/>
          </p:nvPr>
        </p:nvSpPr>
        <p:spPr>
          <a:xfrm>
            <a:off x="3606611" y="3126675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20"/>
          <p:cNvSpPr txBox="1"/>
          <p:nvPr>
            <p:ph idx="7" type="subTitle"/>
          </p:nvPr>
        </p:nvSpPr>
        <p:spPr>
          <a:xfrm>
            <a:off x="3606611" y="3472150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0"/>
          <p:cNvSpPr txBox="1"/>
          <p:nvPr>
            <p:ph idx="8" type="title"/>
          </p:nvPr>
        </p:nvSpPr>
        <p:spPr>
          <a:xfrm>
            <a:off x="6305430" y="1496638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" name="Google Shape;253;p20"/>
          <p:cNvSpPr txBox="1"/>
          <p:nvPr>
            <p:ph idx="9" type="subTitle"/>
          </p:nvPr>
        </p:nvSpPr>
        <p:spPr>
          <a:xfrm>
            <a:off x="6305430" y="1842138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idx="13" type="title"/>
          </p:nvPr>
        </p:nvSpPr>
        <p:spPr>
          <a:xfrm>
            <a:off x="6305430" y="3126675"/>
            <a:ext cx="1945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0"/>
          <p:cNvSpPr txBox="1"/>
          <p:nvPr>
            <p:ph idx="14" type="subTitle"/>
          </p:nvPr>
        </p:nvSpPr>
        <p:spPr>
          <a:xfrm>
            <a:off x="6305430" y="3472150"/>
            <a:ext cx="194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5" type="title"/>
          </p:nvPr>
        </p:nvSpPr>
        <p:spPr>
          <a:xfrm>
            <a:off x="720000" y="80646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2" name="Google Shape;22;p3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" name="Google Shape;24;p3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" name="Google Shape;29;p3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1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59" name="Google Shape;259;p21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1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1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1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1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1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1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1"/>
          <p:cNvSpPr txBox="1"/>
          <p:nvPr>
            <p:ph hasCustomPrompt="1" type="title"/>
          </p:nvPr>
        </p:nvSpPr>
        <p:spPr>
          <a:xfrm>
            <a:off x="1126000" y="2103714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" name="Google Shape;268;p21"/>
          <p:cNvSpPr txBox="1"/>
          <p:nvPr>
            <p:ph idx="1" type="subTitle"/>
          </p:nvPr>
        </p:nvSpPr>
        <p:spPr>
          <a:xfrm>
            <a:off x="910875" y="296213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hasCustomPrompt="1" idx="2" type="title"/>
          </p:nvPr>
        </p:nvSpPr>
        <p:spPr>
          <a:xfrm>
            <a:off x="3721950" y="2103714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0" name="Google Shape;270;p21"/>
          <p:cNvSpPr txBox="1"/>
          <p:nvPr>
            <p:ph idx="3" type="subTitle"/>
          </p:nvPr>
        </p:nvSpPr>
        <p:spPr>
          <a:xfrm>
            <a:off x="3506850" y="296213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1"/>
          <p:cNvSpPr txBox="1"/>
          <p:nvPr>
            <p:ph hasCustomPrompt="1" idx="4" type="title"/>
          </p:nvPr>
        </p:nvSpPr>
        <p:spPr>
          <a:xfrm>
            <a:off x="6325600" y="2103689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2" name="Google Shape;272;p21"/>
          <p:cNvSpPr txBox="1"/>
          <p:nvPr>
            <p:ph idx="5" type="subTitle"/>
          </p:nvPr>
        </p:nvSpPr>
        <p:spPr>
          <a:xfrm>
            <a:off x="6110500" y="2962114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2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75" name="Google Shape;275;p22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2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2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22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2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2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p22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2"/>
          <p:cNvSpPr txBox="1"/>
          <p:nvPr>
            <p:ph hasCustomPrompt="1" type="title"/>
          </p:nvPr>
        </p:nvSpPr>
        <p:spPr>
          <a:xfrm>
            <a:off x="1126000" y="2103714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910875" y="296213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hasCustomPrompt="1" idx="2" type="title"/>
          </p:nvPr>
        </p:nvSpPr>
        <p:spPr>
          <a:xfrm>
            <a:off x="3721950" y="2103714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22"/>
          <p:cNvSpPr txBox="1"/>
          <p:nvPr>
            <p:ph idx="3" type="subTitle"/>
          </p:nvPr>
        </p:nvSpPr>
        <p:spPr>
          <a:xfrm>
            <a:off x="3506850" y="296213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hasCustomPrompt="1" idx="4" type="title"/>
          </p:nvPr>
        </p:nvSpPr>
        <p:spPr>
          <a:xfrm>
            <a:off x="6325600" y="2103689"/>
            <a:ext cx="165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22"/>
          <p:cNvSpPr txBox="1"/>
          <p:nvPr>
            <p:ph idx="5" type="subTitle"/>
          </p:nvPr>
        </p:nvSpPr>
        <p:spPr>
          <a:xfrm>
            <a:off x="6110500" y="2962114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idx="6" type="subTitle"/>
          </p:nvPr>
        </p:nvSpPr>
        <p:spPr>
          <a:xfrm>
            <a:off x="910875" y="356128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7" type="subTitle"/>
          </p:nvPr>
        </p:nvSpPr>
        <p:spPr>
          <a:xfrm>
            <a:off x="3506850" y="3561289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8" type="subTitle"/>
          </p:nvPr>
        </p:nvSpPr>
        <p:spPr>
          <a:xfrm>
            <a:off x="6110500" y="3561264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2"/>
          <p:cNvSpPr txBox="1"/>
          <p:nvPr>
            <p:ph idx="9" type="title"/>
          </p:nvPr>
        </p:nvSpPr>
        <p:spPr>
          <a:xfrm>
            <a:off x="720000" y="80646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dk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3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95" name="Google Shape;295;p23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" name="Google Shape;297;p23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3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3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3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3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" name="Google Shape;302;p23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3"/>
          <p:cNvSpPr txBox="1"/>
          <p:nvPr>
            <p:ph idx="1" type="subTitle"/>
          </p:nvPr>
        </p:nvSpPr>
        <p:spPr>
          <a:xfrm>
            <a:off x="763675" y="2548063"/>
            <a:ext cx="29424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3"/>
          <p:cNvSpPr txBox="1"/>
          <p:nvPr>
            <p:ph type="title"/>
          </p:nvPr>
        </p:nvSpPr>
        <p:spPr>
          <a:xfrm>
            <a:off x="763741" y="1897763"/>
            <a:ext cx="39396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solidFill>
          <a:schemeClr val="dk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4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07" name="Google Shape;307;p24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24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4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4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4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4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" name="Google Shape;314;p24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4"/>
          <p:cNvSpPr txBox="1"/>
          <p:nvPr>
            <p:ph idx="1" type="subTitle"/>
          </p:nvPr>
        </p:nvSpPr>
        <p:spPr>
          <a:xfrm>
            <a:off x="5056425" y="2548063"/>
            <a:ext cx="29424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type="title"/>
          </p:nvPr>
        </p:nvSpPr>
        <p:spPr>
          <a:xfrm>
            <a:off x="5056500" y="1897775"/>
            <a:ext cx="29424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bg>
      <p:bgPr>
        <a:solidFill>
          <a:schemeClr val="dk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19" name="Google Shape;319;p25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" name="Google Shape;321;p25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5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5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5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5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25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1654463" y="2549093"/>
            <a:ext cx="29424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type="title"/>
          </p:nvPr>
        </p:nvSpPr>
        <p:spPr>
          <a:xfrm>
            <a:off x="1654535" y="1898806"/>
            <a:ext cx="29424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2_1">
    <p:bg>
      <p:bgPr>
        <a:solidFill>
          <a:schemeClr val="dk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31" name="Google Shape;331;p26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" name="Google Shape;333;p26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6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6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6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6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26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6"/>
          <p:cNvSpPr txBox="1"/>
          <p:nvPr>
            <p:ph idx="1" type="subTitle"/>
          </p:nvPr>
        </p:nvSpPr>
        <p:spPr>
          <a:xfrm>
            <a:off x="720025" y="1611450"/>
            <a:ext cx="77040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7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43" name="Google Shape;343;p27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5" name="Google Shape;345;p27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7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27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27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7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27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7"/>
          <p:cNvSpPr txBox="1"/>
          <p:nvPr>
            <p:ph type="ctrTitle"/>
          </p:nvPr>
        </p:nvSpPr>
        <p:spPr>
          <a:xfrm>
            <a:off x="2430025" y="970786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2" name="Google Shape;352;p27"/>
          <p:cNvSpPr txBox="1"/>
          <p:nvPr>
            <p:ph idx="1" type="subTitle"/>
          </p:nvPr>
        </p:nvSpPr>
        <p:spPr>
          <a:xfrm>
            <a:off x="2425075" y="1968586"/>
            <a:ext cx="42939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3" name="Google Shape;353;p27"/>
          <p:cNvSpPr txBox="1"/>
          <p:nvPr/>
        </p:nvSpPr>
        <p:spPr>
          <a:xfrm>
            <a:off x="2605375" y="3862486"/>
            <a:ext cx="3933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it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8"/>
          <p:cNvGrpSpPr/>
          <p:nvPr/>
        </p:nvGrpSpPr>
        <p:grpSpPr>
          <a:xfrm>
            <a:off x="774225" y="262075"/>
            <a:ext cx="3608700" cy="4625100"/>
            <a:chOff x="400925" y="262075"/>
            <a:chExt cx="3608700" cy="4625100"/>
          </a:xfrm>
        </p:grpSpPr>
        <p:grpSp>
          <p:nvGrpSpPr>
            <p:cNvPr id="356" name="Google Shape;356;p28"/>
            <p:cNvGrpSpPr/>
            <p:nvPr/>
          </p:nvGrpSpPr>
          <p:grpSpPr>
            <a:xfrm>
              <a:off x="400925" y="262075"/>
              <a:ext cx="3608700" cy="4625100"/>
              <a:chOff x="400925" y="262075"/>
              <a:chExt cx="3608700" cy="4625100"/>
            </a:xfrm>
          </p:grpSpPr>
          <p:sp>
            <p:nvSpPr>
              <p:cNvPr id="357" name="Google Shape;357;p28"/>
              <p:cNvSpPr/>
              <p:nvPr/>
            </p:nvSpPr>
            <p:spPr>
              <a:xfrm>
                <a:off x="400925" y="262075"/>
                <a:ext cx="3608700" cy="46251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666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8" name="Google Shape;358;p28"/>
              <p:cNvCxnSpPr/>
              <p:nvPr/>
            </p:nvCxnSpPr>
            <p:spPr>
              <a:xfrm>
                <a:off x="410700" y="713825"/>
                <a:ext cx="35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28"/>
              <p:cNvCxnSpPr/>
              <p:nvPr/>
            </p:nvCxnSpPr>
            <p:spPr>
              <a:xfrm>
                <a:off x="603375" y="374150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28"/>
              <p:cNvCxnSpPr/>
              <p:nvPr/>
            </p:nvCxnSpPr>
            <p:spPr>
              <a:xfrm>
                <a:off x="603375" y="452392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28"/>
              <p:cNvCxnSpPr/>
              <p:nvPr/>
            </p:nvCxnSpPr>
            <p:spPr>
              <a:xfrm>
                <a:off x="603375" y="530633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28"/>
              <p:cNvCxnSpPr/>
              <p:nvPr/>
            </p:nvCxnSpPr>
            <p:spPr>
              <a:xfrm>
                <a:off x="603375" y="608875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3" name="Google Shape;363;p28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8"/>
          <p:cNvGrpSpPr/>
          <p:nvPr/>
        </p:nvGrpSpPr>
        <p:grpSpPr>
          <a:xfrm>
            <a:off x="4761075" y="262075"/>
            <a:ext cx="3608700" cy="4625100"/>
            <a:chOff x="400925" y="262075"/>
            <a:chExt cx="3608700" cy="4625100"/>
          </a:xfrm>
        </p:grpSpPr>
        <p:grpSp>
          <p:nvGrpSpPr>
            <p:cNvPr id="365" name="Google Shape;365;p28"/>
            <p:cNvGrpSpPr/>
            <p:nvPr/>
          </p:nvGrpSpPr>
          <p:grpSpPr>
            <a:xfrm>
              <a:off x="400925" y="262075"/>
              <a:ext cx="3608700" cy="4625100"/>
              <a:chOff x="400925" y="262075"/>
              <a:chExt cx="3608700" cy="4625100"/>
            </a:xfrm>
          </p:grpSpPr>
          <p:sp>
            <p:nvSpPr>
              <p:cNvPr id="366" name="Google Shape;366;p28"/>
              <p:cNvSpPr/>
              <p:nvPr/>
            </p:nvSpPr>
            <p:spPr>
              <a:xfrm>
                <a:off x="400925" y="262075"/>
                <a:ext cx="3608700" cy="46251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666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7" name="Google Shape;367;p28"/>
              <p:cNvCxnSpPr/>
              <p:nvPr/>
            </p:nvCxnSpPr>
            <p:spPr>
              <a:xfrm>
                <a:off x="410700" y="713825"/>
                <a:ext cx="35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28"/>
              <p:cNvCxnSpPr/>
              <p:nvPr/>
            </p:nvCxnSpPr>
            <p:spPr>
              <a:xfrm>
                <a:off x="603375" y="374150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28"/>
              <p:cNvCxnSpPr/>
              <p:nvPr/>
            </p:nvCxnSpPr>
            <p:spPr>
              <a:xfrm>
                <a:off x="603375" y="452392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28"/>
              <p:cNvCxnSpPr/>
              <p:nvPr/>
            </p:nvCxnSpPr>
            <p:spPr>
              <a:xfrm>
                <a:off x="603375" y="530633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28"/>
              <p:cNvCxnSpPr/>
              <p:nvPr/>
            </p:nvCxnSpPr>
            <p:spPr>
              <a:xfrm>
                <a:off x="603375" y="608875"/>
                <a:ext cx="3313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2" name="Google Shape;372;p28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9"/>
          <p:cNvGrpSpPr/>
          <p:nvPr/>
        </p:nvGrpSpPr>
        <p:grpSpPr>
          <a:xfrm>
            <a:off x="400925" y="398538"/>
            <a:ext cx="8360700" cy="2005500"/>
            <a:chOff x="400925" y="262075"/>
            <a:chExt cx="8360700" cy="2005500"/>
          </a:xfrm>
        </p:grpSpPr>
        <p:sp>
          <p:nvSpPr>
            <p:cNvPr id="375" name="Google Shape;375;p29"/>
            <p:cNvSpPr/>
            <p:nvPr/>
          </p:nvSpPr>
          <p:spPr>
            <a:xfrm>
              <a:off x="400925" y="262075"/>
              <a:ext cx="8360700" cy="2005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" name="Google Shape;377;p2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9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9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9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9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2" name="Google Shape;382;p29"/>
          <p:cNvGrpSpPr/>
          <p:nvPr/>
        </p:nvGrpSpPr>
        <p:grpSpPr>
          <a:xfrm>
            <a:off x="400925" y="2739463"/>
            <a:ext cx="8360700" cy="2005500"/>
            <a:chOff x="400925" y="262075"/>
            <a:chExt cx="8360700" cy="2005500"/>
          </a:xfrm>
        </p:grpSpPr>
        <p:sp>
          <p:nvSpPr>
            <p:cNvPr id="383" name="Google Shape;383;p29"/>
            <p:cNvSpPr/>
            <p:nvPr/>
          </p:nvSpPr>
          <p:spPr>
            <a:xfrm>
              <a:off x="400925" y="262075"/>
              <a:ext cx="8360700" cy="2005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5" name="Google Shape;385;p2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9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9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9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9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35" name="Google Shape;35;p4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4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" name="Google Shape;42;p4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80684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398600"/>
            <a:ext cx="77040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0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47" name="Google Shape;47;p5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5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5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5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1290763" y="2684700"/>
            <a:ext cx="29076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4945638" y="2684700"/>
            <a:ext cx="29076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445288" y="3153000"/>
            <a:ext cx="25986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100138" y="3153000"/>
            <a:ext cx="25986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815977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61" name="Google Shape;61;p6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6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6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6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6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6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720000" y="806457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71" name="Google Shape;71;p7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" name="Google Shape;73;p7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7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7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7"/>
          <p:cNvSpPr txBox="1"/>
          <p:nvPr>
            <p:ph type="title"/>
          </p:nvPr>
        </p:nvSpPr>
        <p:spPr>
          <a:xfrm>
            <a:off x="720000" y="80712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891725" y="1932788"/>
            <a:ext cx="38622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8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82" name="Google Shape;82;p8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8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8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8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8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Google Shape;89;p8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1388100" y="1511871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93" name="Google Shape;93;p9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9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9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9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9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9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3888950" y="1269100"/>
            <a:ext cx="44775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3888943" y="3206114"/>
            <a:ext cx="39198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720000" y="3975513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T Serif"/>
              <a:buNone/>
              <a:defRPr sz="3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ctrTitle"/>
          </p:nvPr>
        </p:nvSpPr>
        <p:spPr>
          <a:xfrm>
            <a:off x="1378625" y="1922875"/>
            <a:ext cx="6386700" cy="16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CAMINO HACIA LA FELICIDAD DESDE DOS UNIVERSOS DISTINTOS </a:t>
            </a:r>
            <a:endParaRPr b="1"/>
          </a:p>
        </p:txBody>
      </p:sp>
      <p:sp>
        <p:nvSpPr>
          <p:cNvPr id="395" name="Google Shape;395;p30"/>
          <p:cNvSpPr txBox="1"/>
          <p:nvPr>
            <p:ph idx="1" type="subTitle"/>
          </p:nvPr>
        </p:nvSpPr>
        <p:spPr>
          <a:xfrm>
            <a:off x="2392475" y="3577075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Fernando Rochel</a:t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 rot="-2700000">
            <a:off x="684482" y="2367043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 flipH="1" rot="2700000">
            <a:off x="8050132" y="2369918"/>
            <a:ext cx="409415" cy="409415"/>
          </a:xfrm>
          <a:prstGeom prst="halfFrame">
            <a:avLst>
              <a:gd fmla="val 22079" name="adj1"/>
              <a:gd fmla="val 2242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30"/>
          <p:cNvGrpSpPr/>
          <p:nvPr/>
        </p:nvGrpSpPr>
        <p:grpSpPr>
          <a:xfrm>
            <a:off x="6916200" y="854502"/>
            <a:ext cx="1628158" cy="640200"/>
            <a:chOff x="4944485" y="1627836"/>
            <a:chExt cx="3459749" cy="1962600"/>
          </a:xfrm>
        </p:grpSpPr>
        <p:sp>
          <p:nvSpPr>
            <p:cNvPr id="399" name="Google Shape;399;p30"/>
            <p:cNvSpPr/>
            <p:nvPr/>
          </p:nvSpPr>
          <p:spPr>
            <a:xfrm>
              <a:off x="4944485" y="1627836"/>
              <a:ext cx="3459600" cy="1962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666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0" name="Google Shape;400;p30"/>
            <p:cNvCxnSpPr/>
            <p:nvPr/>
          </p:nvCxnSpPr>
          <p:spPr>
            <a:xfrm>
              <a:off x="4948533" y="2034886"/>
              <a:ext cx="345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1" name="Google Shape;401;p30"/>
          <p:cNvSpPr txBox="1"/>
          <p:nvPr/>
        </p:nvSpPr>
        <p:spPr>
          <a:xfrm>
            <a:off x="6916225" y="1008300"/>
            <a:ext cx="1628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idx="1" type="subTitle"/>
          </p:nvPr>
        </p:nvSpPr>
        <p:spPr>
          <a:xfrm>
            <a:off x="720025" y="1611450"/>
            <a:ext cx="77040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Cuento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Lispector, C. (2020). Felicidad clandestina (Vol. 36). Ediciones Corregidor.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Artículos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Perez Urizarbarrena, I. (2015). Regulación Emocional y Experiencias Positivas: un camino hacia la felicidad.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Alarcón, R. (2015). La idea de la felicidad. Apuntes de Ciencia &amp; Sociedad, 5(1), 2.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         Pérez, M. M., &amp; Aragón, R. S. (2011). Evaluación multimétodo de la expresión emocional. Revista Iberoamericana de Diagnóstico y Evaluación-e Avaliação Psicológica, 1(31), 11-35</a:t>
            </a:r>
            <a:endParaRPr/>
          </a:p>
        </p:txBody>
      </p:sp>
      <p:sp>
        <p:nvSpPr>
          <p:cNvPr id="407" name="Google Shape;407;p31"/>
          <p:cNvSpPr txBox="1"/>
          <p:nvPr>
            <p:ph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Cuento y Materiales de Apoyo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idx="1" type="subTitle"/>
          </p:nvPr>
        </p:nvSpPr>
        <p:spPr>
          <a:xfrm>
            <a:off x="720000" y="2015402"/>
            <a:ext cx="77040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¿Desde contextos difere</a:t>
            </a:r>
            <a:r>
              <a:rPr lang="en" sz="2000"/>
              <a:t>ntes de personas que comparten en el común, es posible establecer una relación entre la felicidad que experimentan las personas en cuanto al comportamiento y a las acciones?</a:t>
            </a:r>
            <a:endParaRPr sz="2000"/>
          </a:p>
        </p:txBody>
      </p:sp>
      <p:sp>
        <p:nvSpPr>
          <p:cNvPr id="413" name="Google Shape;413;p32"/>
          <p:cNvSpPr txBox="1"/>
          <p:nvPr>
            <p:ph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720000" y="2015402"/>
            <a:ext cx="77040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La felicidad parte de un contexto propio, es característico de cada individuo y se asocia a los factores de la realidad y factores emocionales propios del comportamiento. Esto se evidencia a partir de las expresiones y acciones que se realizan en busca de conseguir la felicidad que se puede llegar a conseguir de diferentes maneras</a:t>
            </a:r>
            <a:endParaRPr sz="2000"/>
          </a:p>
        </p:txBody>
      </p:sp>
      <p:sp>
        <p:nvSpPr>
          <p:cNvPr id="419" name="Google Shape;419;p33"/>
          <p:cNvSpPr txBox="1"/>
          <p:nvPr>
            <p:ph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idx="1" type="subTitle"/>
          </p:nvPr>
        </p:nvSpPr>
        <p:spPr>
          <a:xfrm>
            <a:off x="720025" y="1611450"/>
            <a:ext cx="77040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“</a:t>
            </a:r>
            <a:r>
              <a:rPr lang="en" sz="2000"/>
              <a:t>Las emociones negativas se caracterizan por impulsar actitudes de huida o ataque y comportan relaciones hostiles, desmotivación y agotamiento mental y físico. El control y la gestión de las emociones negativas es una de las bases de la felicidad humana” (Perez, 2015)</a:t>
            </a:r>
            <a:endParaRPr sz="2000"/>
          </a:p>
        </p:txBody>
      </p:sp>
      <p:sp>
        <p:nvSpPr>
          <p:cNvPr id="425" name="Google Shape;425;p34"/>
          <p:cNvSpPr txBox="1"/>
          <p:nvPr>
            <p:ph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Argumento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idx="1" type="subTitle"/>
          </p:nvPr>
        </p:nvSpPr>
        <p:spPr>
          <a:xfrm>
            <a:off x="720025" y="1611450"/>
            <a:ext cx="77040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“En el proceso hacia la felicidad está una meta hacia la cual consciente y selectivamente se dirige una persona, se esfuerza por poseerla, algunos la consiguen, otros se quedan en el camino, frustrados con obtenerla. El camino hacia la felicidad a menudo está poblado de obstáculos, unos dependen de factores externos que escapan al control personal”(Alarcón, 2015)</a:t>
            </a:r>
            <a:endParaRPr sz="2000"/>
          </a:p>
        </p:txBody>
      </p:sp>
      <p:sp>
        <p:nvSpPr>
          <p:cNvPr id="431" name="Google Shape;431;p35"/>
          <p:cNvSpPr txBox="1"/>
          <p:nvPr>
            <p:ph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Argumento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idx="1" type="subTitle"/>
          </p:nvPr>
        </p:nvSpPr>
        <p:spPr>
          <a:xfrm>
            <a:off x="720025" y="1611450"/>
            <a:ext cx="77040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“En el caso de la felicidad, ésta favorece la aparición de conductas como: dar saltos de alegría, bromear, ayudar a otros, hacer planes para el futuro, coquetear, explorar; mientras que su expresión facial estará dada por las comisuras de los labios hacia atrás y arriba” (Pérez &amp; Aragón, 2011)</a:t>
            </a:r>
            <a:endParaRPr sz="2000"/>
          </a:p>
        </p:txBody>
      </p:sp>
      <p:sp>
        <p:nvSpPr>
          <p:cNvPr id="437" name="Google Shape;437;p36"/>
          <p:cNvSpPr txBox="1"/>
          <p:nvPr>
            <p:ph type="title"/>
          </p:nvPr>
        </p:nvSpPr>
        <p:spPr>
          <a:xfrm>
            <a:off x="720000" y="80681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Argumento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nguage Arts for High School - 9th Grade: Continuous Tenses and Sentence Variety by Slidesgo">
  <a:themeElements>
    <a:clrScheme name="Simple Light">
      <a:dk1>
        <a:srgbClr val="141414"/>
      </a:dk1>
      <a:lt1>
        <a:srgbClr val="D5DBD7"/>
      </a:lt1>
      <a:dk2>
        <a:srgbClr val="E2E9E4"/>
      </a:dk2>
      <a:lt2>
        <a:srgbClr val="EEEEEE"/>
      </a:lt2>
      <a:accent1>
        <a:srgbClr val="F8F6F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