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62" r:id="rId4"/>
    <p:sldId id="263" r:id="rId5"/>
    <p:sldId id="264" r:id="rId6"/>
    <p:sldId id="265" r:id="rId7"/>
    <p:sldId id="266" r:id="rId8"/>
    <p:sldId id="257" r:id="rId9"/>
    <p:sldId id="267" r:id="rId10"/>
    <p:sldId id="268" r:id="rId11"/>
    <p:sldId id="270" r:id="rId12"/>
    <p:sldId id="269" r:id="rId13"/>
    <p:sldId id="259" r:id="rId14"/>
    <p:sldId id="271" r:id="rId15"/>
    <p:sldId id="260" r:id="rId16"/>
    <p:sldId id="273" r:id="rId17"/>
    <p:sldId id="261" r:id="rId18"/>
    <p:sldId id="280" r:id="rId19"/>
    <p:sldId id="281" r:id="rId20"/>
    <p:sldId id="282" r:id="rId21"/>
    <p:sldId id="283" r:id="rId22"/>
    <p:sldId id="284" r:id="rId23"/>
    <p:sldId id="279" r:id="rId24"/>
    <p:sldId id="285" r:id="rId25"/>
    <p:sldId id="286" r:id="rId26"/>
    <p:sldId id="287" r:id="rId27"/>
    <p:sldId id="288" r:id="rId28"/>
    <p:sldId id="289" r:id="rId29"/>
    <p:sldId id="290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D84E36-6F5B-415B-A3DB-C303588377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94459-9704-443E-94F7-FC373AD6F4B8}">
      <dgm:prSet/>
      <dgm:spPr/>
      <dgm:t>
        <a:bodyPr/>
        <a:lstStyle/>
        <a:p>
          <a:r>
            <a:rPr lang="id-ID"/>
            <a:t>Nama Proyek		: Appoinment Apps</a:t>
          </a:r>
          <a:endParaRPr lang="en-US"/>
        </a:p>
      </dgm:t>
    </dgm:pt>
    <dgm:pt modelId="{EE219542-424E-4704-AA5D-7722087F5346}" type="parTrans" cxnId="{698B7994-7913-4F5D-9AC6-4315645DB590}">
      <dgm:prSet/>
      <dgm:spPr/>
      <dgm:t>
        <a:bodyPr/>
        <a:lstStyle/>
        <a:p>
          <a:endParaRPr lang="en-US"/>
        </a:p>
      </dgm:t>
    </dgm:pt>
    <dgm:pt modelId="{BCF3026C-A972-455E-9EFE-8FA26F311CF2}" type="sibTrans" cxnId="{698B7994-7913-4F5D-9AC6-4315645DB590}">
      <dgm:prSet/>
      <dgm:spPr/>
      <dgm:t>
        <a:bodyPr/>
        <a:lstStyle/>
        <a:p>
          <a:endParaRPr lang="en-US"/>
        </a:p>
      </dgm:t>
    </dgm:pt>
    <dgm:pt modelId="{DD7AE636-E2CF-4EA6-A14B-BE4820D741F5}">
      <dgm:prSet/>
      <dgm:spPr/>
      <dgm:t>
        <a:bodyPr/>
        <a:lstStyle/>
        <a:p>
          <a:r>
            <a:rPr lang="id-ID"/>
            <a:t>Nama Tim		: PLaY Shift</a:t>
          </a:r>
          <a:endParaRPr lang="en-US"/>
        </a:p>
      </dgm:t>
    </dgm:pt>
    <dgm:pt modelId="{EE2E4BF3-FD03-4AAA-9F0C-0E145F0276A5}" type="parTrans" cxnId="{DA881403-8733-4027-85A9-C1C0282D15D8}">
      <dgm:prSet/>
      <dgm:spPr/>
      <dgm:t>
        <a:bodyPr/>
        <a:lstStyle/>
        <a:p>
          <a:endParaRPr lang="en-US"/>
        </a:p>
      </dgm:t>
    </dgm:pt>
    <dgm:pt modelId="{467A0D48-9846-4E41-B9B2-6F598C3C6C63}" type="sibTrans" cxnId="{DA881403-8733-4027-85A9-C1C0282D15D8}">
      <dgm:prSet/>
      <dgm:spPr/>
      <dgm:t>
        <a:bodyPr/>
        <a:lstStyle/>
        <a:p>
          <a:endParaRPr lang="en-US"/>
        </a:p>
      </dgm:t>
    </dgm:pt>
    <dgm:pt modelId="{6DD25450-6B8E-4325-8EAF-F1D46D937562}">
      <dgm:prSet/>
      <dgm:spPr/>
      <dgm:t>
        <a:bodyPr/>
        <a:lstStyle/>
        <a:p>
          <a:r>
            <a:rPr lang="id-ID"/>
            <a:t>Jadwal			: Durasi 8 bulan ( 01/04/2021 s/d 01/12/2021 )</a:t>
          </a:r>
          <a:endParaRPr lang="en-US"/>
        </a:p>
      </dgm:t>
    </dgm:pt>
    <dgm:pt modelId="{BCFD2099-2008-4DE1-A4E6-D783B88FB509}" type="parTrans" cxnId="{48E0E7E5-765B-449E-811B-D772D8D73353}">
      <dgm:prSet/>
      <dgm:spPr/>
      <dgm:t>
        <a:bodyPr/>
        <a:lstStyle/>
        <a:p>
          <a:endParaRPr lang="en-US"/>
        </a:p>
      </dgm:t>
    </dgm:pt>
    <dgm:pt modelId="{FCF2E314-1C5F-4649-BE88-DFA409944A97}" type="sibTrans" cxnId="{48E0E7E5-765B-449E-811B-D772D8D73353}">
      <dgm:prSet/>
      <dgm:spPr/>
      <dgm:t>
        <a:bodyPr/>
        <a:lstStyle/>
        <a:p>
          <a:endParaRPr lang="en-US"/>
        </a:p>
      </dgm:t>
    </dgm:pt>
    <dgm:pt modelId="{91E12B08-2443-4056-B275-6C13787EA0A4}">
      <dgm:prSet/>
      <dgm:spPr/>
      <dgm:t>
        <a:bodyPr/>
        <a:lstStyle/>
        <a:p>
          <a:r>
            <a:rPr lang="id-ID" dirty="0"/>
            <a:t>Hasil Pekerjaan	: </a:t>
          </a:r>
          <a:r>
            <a:rPr lang="id-ID" i="1" dirty="0" err="1"/>
            <a:t>Software</a:t>
          </a:r>
          <a:r>
            <a:rPr lang="id-ID" dirty="0"/>
            <a:t>/aplikasi untuk Android atau iOS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Website</a:t>
          </a:r>
        </a:p>
      </dgm:t>
    </dgm:pt>
    <dgm:pt modelId="{7B4457A0-039E-4439-AE74-8FA908FFB624}" type="parTrans" cxnId="{0B54BFF9-B2A4-412C-8072-AAFE45B215DB}">
      <dgm:prSet/>
      <dgm:spPr/>
      <dgm:t>
        <a:bodyPr/>
        <a:lstStyle/>
        <a:p>
          <a:endParaRPr lang="en-US"/>
        </a:p>
      </dgm:t>
    </dgm:pt>
    <dgm:pt modelId="{E501A2D7-8874-4299-A1CF-0CFA1B12C323}" type="sibTrans" cxnId="{0B54BFF9-B2A4-412C-8072-AAFE45B215DB}">
      <dgm:prSet/>
      <dgm:spPr/>
      <dgm:t>
        <a:bodyPr/>
        <a:lstStyle/>
        <a:p>
          <a:endParaRPr lang="en-US"/>
        </a:p>
      </dgm:t>
    </dgm:pt>
    <dgm:pt modelId="{CEB52B8E-9391-4FD9-9B47-C4A318CC034D}" type="pres">
      <dgm:prSet presAssocID="{27D84E36-6F5B-415B-A3DB-C3035883779F}" presName="linear" presStyleCnt="0">
        <dgm:presLayoutVars>
          <dgm:animLvl val="lvl"/>
          <dgm:resizeHandles val="exact"/>
        </dgm:presLayoutVars>
      </dgm:prSet>
      <dgm:spPr/>
    </dgm:pt>
    <dgm:pt modelId="{8097779D-75AE-498D-A592-D81DA91A9091}" type="pres">
      <dgm:prSet presAssocID="{AC594459-9704-443E-94F7-FC373AD6F4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FCCAAF-9477-4C44-8938-11E9AD338EF2}" type="pres">
      <dgm:prSet presAssocID="{BCF3026C-A972-455E-9EFE-8FA26F311CF2}" presName="spacer" presStyleCnt="0"/>
      <dgm:spPr/>
    </dgm:pt>
    <dgm:pt modelId="{F75947D8-F271-4F90-BEE5-37D1BD98D9CC}" type="pres">
      <dgm:prSet presAssocID="{DD7AE636-E2CF-4EA6-A14B-BE4820D741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895FC6-1F8A-498D-B4C8-9D4D771CE3B8}" type="pres">
      <dgm:prSet presAssocID="{467A0D48-9846-4E41-B9B2-6F598C3C6C63}" presName="spacer" presStyleCnt="0"/>
      <dgm:spPr/>
    </dgm:pt>
    <dgm:pt modelId="{17B8BEEE-2337-4369-AB1A-D56AA43E2ECC}" type="pres">
      <dgm:prSet presAssocID="{6DD25450-6B8E-4325-8EAF-F1D46D9375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6FCC27-C404-41B9-A5CD-8360DAF61AD0}" type="pres">
      <dgm:prSet presAssocID="{FCF2E314-1C5F-4649-BE88-DFA409944A97}" presName="spacer" presStyleCnt="0"/>
      <dgm:spPr/>
    </dgm:pt>
    <dgm:pt modelId="{DE6F5B1D-74F3-49EC-B59E-F6A584E592FB}" type="pres">
      <dgm:prSet presAssocID="{91E12B08-2443-4056-B275-6C13787EA0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881403-8733-4027-85A9-C1C0282D15D8}" srcId="{27D84E36-6F5B-415B-A3DB-C3035883779F}" destId="{DD7AE636-E2CF-4EA6-A14B-BE4820D741F5}" srcOrd="1" destOrd="0" parTransId="{EE2E4BF3-FD03-4AAA-9F0C-0E145F0276A5}" sibTransId="{467A0D48-9846-4E41-B9B2-6F598C3C6C63}"/>
    <dgm:cxn modelId="{141B4E0A-1607-4BDB-B884-51C5E53D2105}" type="presOf" srcId="{6DD25450-6B8E-4325-8EAF-F1D46D937562}" destId="{17B8BEEE-2337-4369-AB1A-D56AA43E2ECC}" srcOrd="0" destOrd="0" presId="urn:microsoft.com/office/officeart/2005/8/layout/vList2"/>
    <dgm:cxn modelId="{1EAF5E32-5DB7-4204-9574-5835F6E5E509}" type="presOf" srcId="{91E12B08-2443-4056-B275-6C13787EA0A4}" destId="{DE6F5B1D-74F3-49EC-B59E-F6A584E592FB}" srcOrd="0" destOrd="0" presId="urn:microsoft.com/office/officeart/2005/8/layout/vList2"/>
    <dgm:cxn modelId="{698B7994-7913-4F5D-9AC6-4315645DB590}" srcId="{27D84E36-6F5B-415B-A3DB-C3035883779F}" destId="{AC594459-9704-443E-94F7-FC373AD6F4B8}" srcOrd="0" destOrd="0" parTransId="{EE219542-424E-4704-AA5D-7722087F5346}" sibTransId="{BCF3026C-A972-455E-9EFE-8FA26F311CF2}"/>
    <dgm:cxn modelId="{6D4B01AA-DA86-4239-BFFA-B9DA956E5670}" type="presOf" srcId="{AC594459-9704-443E-94F7-FC373AD6F4B8}" destId="{8097779D-75AE-498D-A592-D81DA91A9091}" srcOrd="0" destOrd="0" presId="urn:microsoft.com/office/officeart/2005/8/layout/vList2"/>
    <dgm:cxn modelId="{38798BBF-7D55-401B-9223-8DC724717A77}" type="presOf" srcId="{27D84E36-6F5B-415B-A3DB-C3035883779F}" destId="{CEB52B8E-9391-4FD9-9B47-C4A318CC034D}" srcOrd="0" destOrd="0" presId="urn:microsoft.com/office/officeart/2005/8/layout/vList2"/>
    <dgm:cxn modelId="{48E0E7E5-765B-449E-811B-D772D8D73353}" srcId="{27D84E36-6F5B-415B-A3DB-C3035883779F}" destId="{6DD25450-6B8E-4325-8EAF-F1D46D937562}" srcOrd="2" destOrd="0" parTransId="{BCFD2099-2008-4DE1-A4E6-D783B88FB509}" sibTransId="{FCF2E314-1C5F-4649-BE88-DFA409944A97}"/>
    <dgm:cxn modelId="{0B54BFF9-B2A4-412C-8072-AAFE45B215DB}" srcId="{27D84E36-6F5B-415B-A3DB-C3035883779F}" destId="{91E12B08-2443-4056-B275-6C13787EA0A4}" srcOrd="3" destOrd="0" parTransId="{7B4457A0-039E-4439-AE74-8FA908FFB624}" sibTransId="{E501A2D7-8874-4299-A1CF-0CFA1B12C323}"/>
    <dgm:cxn modelId="{851154FE-376C-482F-8489-CA2A49F1D471}" type="presOf" srcId="{DD7AE636-E2CF-4EA6-A14B-BE4820D741F5}" destId="{F75947D8-F271-4F90-BEE5-37D1BD98D9CC}" srcOrd="0" destOrd="0" presId="urn:microsoft.com/office/officeart/2005/8/layout/vList2"/>
    <dgm:cxn modelId="{F73404CA-6252-4874-B89A-B41CDC8F8988}" type="presParOf" srcId="{CEB52B8E-9391-4FD9-9B47-C4A318CC034D}" destId="{8097779D-75AE-498D-A592-D81DA91A9091}" srcOrd="0" destOrd="0" presId="urn:microsoft.com/office/officeart/2005/8/layout/vList2"/>
    <dgm:cxn modelId="{2931E573-CAD4-41E4-BF1E-EE97AF8E7DF5}" type="presParOf" srcId="{CEB52B8E-9391-4FD9-9B47-C4A318CC034D}" destId="{7FFCCAAF-9477-4C44-8938-11E9AD338EF2}" srcOrd="1" destOrd="0" presId="urn:microsoft.com/office/officeart/2005/8/layout/vList2"/>
    <dgm:cxn modelId="{6739243B-FCBE-4380-8D5D-AA189A30E948}" type="presParOf" srcId="{CEB52B8E-9391-4FD9-9B47-C4A318CC034D}" destId="{F75947D8-F271-4F90-BEE5-37D1BD98D9CC}" srcOrd="2" destOrd="0" presId="urn:microsoft.com/office/officeart/2005/8/layout/vList2"/>
    <dgm:cxn modelId="{6DEB728F-E7C5-4FBE-8B79-B5D90A3B2C13}" type="presParOf" srcId="{CEB52B8E-9391-4FD9-9B47-C4A318CC034D}" destId="{9B895FC6-1F8A-498D-B4C8-9D4D771CE3B8}" srcOrd="3" destOrd="0" presId="urn:microsoft.com/office/officeart/2005/8/layout/vList2"/>
    <dgm:cxn modelId="{122CAD6D-7135-400B-BB39-0DA7F9C99378}" type="presParOf" srcId="{CEB52B8E-9391-4FD9-9B47-C4A318CC034D}" destId="{17B8BEEE-2337-4369-AB1A-D56AA43E2ECC}" srcOrd="4" destOrd="0" presId="urn:microsoft.com/office/officeart/2005/8/layout/vList2"/>
    <dgm:cxn modelId="{930C3288-8868-472C-8AAA-E0E800FB65A6}" type="presParOf" srcId="{CEB52B8E-9391-4FD9-9B47-C4A318CC034D}" destId="{106FCC27-C404-41B9-A5CD-8360DAF61AD0}" srcOrd="5" destOrd="0" presId="urn:microsoft.com/office/officeart/2005/8/layout/vList2"/>
    <dgm:cxn modelId="{D53E34EF-5E2E-48E3-83EA-68D2094AA2B8}" type="presParOf" srcId="{CEB52B8E-9391-4FD9-9B47-C4A318CC034D}" destId="{DE6F5B1D-74F3-49EC-B59E-F6A584E592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B0639-5A64-4ABC-BC64-E242CA39A1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4B5307-AEEC-496F-B8DF-CF15ED921137}">
      <dgm:prSet/>
      <dgm:spPr/>
      <dgm:t>
        <a:bodyPr/>
        <a:lstStyle/>
        <a:p>
          <a:r>
            <a:rPr lang="id-ID"/>
            <a:t>Ketua Asosiasi Game Developer Semarang(Pemilik proyek)</a:t>
          </a:r>
          <a:endParaRPr lang="en-US"/>
        </a:p>
      </dgm:t>
    </dgm:pt>
    <dgm:pt modelId="{713708C8-8619-4169-AE10-8E23EA37AC13}" type="parTrans" cxnId="{0A629A10-CC1B-4AF9-BCB5-0085BDBFE256}">
      <dgm:prSet/>
      <dgm:spPr/>
      <dgm:t>
        <a:bodyPr/>
        <a:lstStyle/>
        <a:p>
          <a:endParaRPr lang="en-US"/>
        </a:p>
      </dgm:t>
    </dgm:pt>
    <dgm:pt modelId="{ABBBC358-8EEB-430F-834D-72AA908BA718}" type="sibTrans" cxnId="{0A629A10-CC1B-4AF9-BCB5-0085BDBFE256}">
      <dgm:prSet/>
      <dgm:spPr/>
      <dgm:t>
        <a:bodyPr/>
        <a:lstStyle/>
        <a:p>
          <a:endParaRPr lang="en-US"/>
        </a:p>
      </dgm:t>
    </dgm:pt>
    <dgm:pt modelId="{7DE4CBBB-56CF-489F-9594-678C16E535D3}">
      <dgm:prSet/>
      <dgm:spPr/>
      <dgm:t>
        <a:bodyPr/>
        <a:lstStyle/>
        <a:p>
          <a:r>
            <a:rPr lang="id-ID"/>
            <a:t>Wakil Ketua Asosiasi Game Developer Semarang (Penanggung jawab pengoprasian)</a:t>
          </a:r>
          <a:endParaRPr lang="en-US"/>
        </a:p>
      </dgm:t>
    </dgm:pt>
    <dgm:pt modelId="{F01902D5-E1AF-4CD6-9185-F7EBC9D5A09D}" type="parTrans" cxnId="{D233A424-CFEB-4BDC-A9E6-565D44BBB5EC}">
      <dgm:prSet/>
      <dgm:spPr/>
      <dgm:t>
        <a:bodyPr/>
        <a:lstStyle/>
        <a:p>
          <a:endParaRPr lang="en-US"/>
        </a:p>
      </dgm:t>
    </dgm:pt>
    <dgm:pt modelId="{6A0B3626-2D18-42DC-9A31-F061E0C11756}" type="sibTrans" cxnId="{D233A424-CFEB-4BDC-A9E6-565D44BBB5EC}">
      <dgm:prSet/>
      <dgm:spPr/>
      <dgm:t>
        <a:bodyPr/>
        <a:lstStyle/>
        <a:p>
          <a:endParaRPr lang="en-US"/>
        </a:p>
      </dgm:t>
    </dgm:pt>
    <dgm:pt modelId="{A93FC040-318A-4E94-9875-474498FAC12A}">
      <dgm:prSet/>
      <dgm:spPr/>
      <dgm:t>
        <a:bodyPr/>
        <a:lstStyle/>
        <a:p>
          <a:r>
            <a:rPr lang="id-ID"/>
            <a:t>Dani Rahman Hakim(Ketua tim) </a:t>
          </a:r>
          <a:endParaRPr lang="en-US"/>
        </a:p>
      </dgm:t>
    </dgm:pt>
    <dgm:pt modelId="{62782AF3-6CC6-426B-884A-33B61A0D9B9C}" type="parTrans" cxnId="{DC7C8EA2-E399-4BAF-B3B6-5D5E04FBFE1F}">
      <dgm:prSet/>
      <dgm:spPr/>
      <dgm:t>
        <a:bodyPr/>
        <a:lstStyle/>
        <a:p>
          <a:endParaRPr lang="en-US"/>
        </a:p>
      </dgm:t>
    </dgm:pt>
    <dgm:pt modelId="{58B59DB6-AA02-4151-AC91-248F6CE3C27B}" type="sibTrans" cxnId="{DC7C8EA2-E399-4BAF-B3B6-5D5E04FBFE1F}">
      <dgm:prSet/>
      <dgm:spPr/>
      <dgm:t>
        <a:bodyPr/>
        <a:lstStyle/>
        <a:p>
          <a:endParaRPr lang="en-US"/>
        </a:p>
      </dgm:t>
    </dgm:pt>
    <dgm:pt modelId="{AC96BB41-D259-4CDF-90F9-200EF308D4E8}">
      <dgm:prSet/>
      <dgm:spPr/>
      <dgm:t>
        <a:bodyPr/>
        <a:lstStyle/>
        <a:p>
          <a:r>
            <a:rPr lang="id-ID"/>
            <a:t>Akbar Karunia Octaviantono(Anggota)</a:t>
          </a:r>
          <a:endParaRPr lang="en-US"/>
        </a:p>
      </dgm:t>
    </dgm:pt>
    <dgm:pt modelId="{D8541CB3-5C5E-4FBB-8E39-68F596641056}" type="parTrans" cxnId="{AF804EB7-D631-4A48-925B-CABBB2B5DC98}">
      <dgm:prSet/>
      <dgm:spPr/>
      <dgm:t>
        <a:bodyPr/>
        <a:lstStyle/>
        <a:p>
          <a:endParaRPr lang="en-US"/>
        </a:p>
      </dgm:t>
    </dgm:pt>
    <dgm:pt modelId="{539F5C91-26FD-4983-8160-889329071D5F}" type="sibTrans" cxnId="{AF804EB7-D631-4A48-925B-CABBB2B5DC98}">
      <dgm:prSet/>
      <dgm:spPr/>
      <dgm:t>
        <a:bodyPr/>
        <a:lstStyle/>
        <a:p>
          <a:endParaRPr lang="en-US"/>
        </a:p>
      </dgm:t>
    </dgm:pt>
    <dgm:pt modelId="{89FB7F7A-4E24-4A4F-8784-2C1568A8E3D5}">
      <dgm:prSet/>
      <dgm:spPr/>
      <dgm:t>
        <a:bodyPr/>
        <a:lstStyle/>
        <a:p>
          <a:r>
            <a:rPr lang="id-ID"/>
            <a:t>Ludi Agustia Aryanto(Anggota)</a:t>
          </a:r>
          <a:endParaRPr lang="en-US"/>
        </a:p>
      </dgm:t>
    </dgm:pt>
    <dgm:pt modelId="{D44F533D-E1F4-41FA-82BC-2674880819E6}" type="parTrans" cxnId="{57235CD6-1F5B-4800-8FD5-B9E5D427E00C}">
      <dgm:prSet/>
      <dgm:spPr/>
      <dgm:t>
        <a:bodyPr/>
        <a:lstStyle/>
        <a:p>
          <a:endParaRPr lang="en-US"/>
        </a:p>
      </dgm:t>
    </dgm:pt>
    <dgm:pt modelId="{646B6A32-CB5B-4C3C-86A6-00128E61D56E}" type="sibTrans" cxnId="{57235CD6-1F5B-4800-8FD5-B9E5D427E00C}">
      <dgm:prSet/>
      <dgm:spPr/>
      <dgm:t>
        <a:bodyPr/>
        <a:lstStyle/>
        <a:p>
          <a:endParaRPr lang="en-US"/>
        </a:p>
      </dgm:t>
    </dgm:pt>
    <dgm:pt modelId="{FC5C7C3A-4C90-4329-B1AF-ACB41411E2BD}">
      <dgm:prSet/>
      <dgm:spPr/>
      <dgm:t>
        <a:bodyPr/>
        <a:lstStyle/>
        <a:p>
          <a:r>
            <a:rPr lang="id-ID"/>
            <a:t>Reganda Dhynar An Nura(Anggota)</a:t>
          </a:r>
          <a:endParaRPr lang="en-US"/>
        </a:p>
      </dgm:t>
    </dgm:pt>
    <dgm:pt modelId="{25D3A3A9-238A-4120-9745-C13F0037340A}" type="parTrans" cxnId="{DEEB5CA4-088D-437D-919B-76D4337473BA}">
      <dgm:prSet/>
      <dgm:spPr/>
      <dgm:t>
        <a:bodyPr/>
        <a:lstStyle/>
        <a:p>
          <a:endParaRPr lang="en-US"/>
        </a:p>
      </dgm:t>
    </dgm:pt>
    <dgm:pt modelId="{F69E3A51-82A7-4E0B-B973-F69FBB0DBE05}" type="sibTrans" cxnId="{DEEB5CA4-088D-437D-919B-76D4337473BA}">
      <dgm:prSet/>
      <dgm:spPr/>
      <dgm:t>
        <a:bodyPr/>
        <a:lstStyle/>
        <a:p>
          <a:endParaRPr lang="en-US"/>
        </a:p>
      </dgm:t>
    </dgm:pt>
    <dgm:pt modelId="{D52C50CE-487D-4B33-82EE-FAA1BDD6961C}">
      <dgm:prSet/>
      <dgm:spPr/>
      <dgm:t>
        <a:bodyPr/>
        <a:lstStyle/>
        <a:p>
          <a:r>
            <a:rPr lang="id-ID"/>
            <a:t>Andika Wahyu Rama Ardiansyah(Anggota)</a:t>
          </a:r>
          <a:endParaRPr lang="en-US"/>
        </a:p>
      </dgm:t>
    </dgm:pt>
    <dgm:pt modelId="{998BE8EA-5A24-4155-A382-42F868A63B01}" type="parTrans" cxnId="{840AAD47-B7E6-4D8E-9EC2-81C9BAB3B6A0}">
      <dgm:prSet/>
      <dgm:spPr/>
      <dgm:t>
        <a:bodyPr/>
        <a:lstStyle/>
        <a:p>
          <a:endParaRPr lang="en-US"/>
        </a:p>
      </dgm:t>
    </dgm:pt>
    <dgm:pt modelId="{E986BBAC-23B5-482F-B794-DD4D110099CD}" type="sibTrans" cxnId="{840AAD47-B7E6-4D8E-9EC2-81C9BAB3B6A0}">
      <dgm:prSet/>
      <dgm:spPr/>
      <dgm:t>
        <a:bodyPr/>
        <a:lstStyle/>
        <a:p>
          <a:endParaRPr lang="en-US"/>
        </a:p>
      </dgm:t>
    </dgm:pt>
    <dgm:pt modelId="{14700F5A-FFFF-4FCD-9462-702CDDD76530}" type="pres">
      <dgm:prSet presAssocID="{237B0639-5A64-4ABC-BC64-E242CA39A191}" presName="vert0" presStyleCnt="0">
        <dgm:presLayoutVars>
          <dgm:dir/>
          <dgm:animOne val="branch"/>
          <dgm:animLvl val="lvl"/>
        </dgm:presLayoutVars>
      </dgm:prSet>
      <dgm:spPr/>
    </dgm:pt>
    <dgm:pt modelId="{42A13B19-593E-4D7B-81C3-4AA3694BEBF0}" type="pres">
      <dgm:prSet presAssocID="{F14B5307-AEEC-496F-B8DF-CF15ED921137}" presName="thickLine" presStyleLbl="alignNode1" presStyleIdx="0" presStyleCnt="7"/>
      <dgm:spPr/>
    </dgm:pt>
    <dgm:pt modelId="{E8926F14-2CAC-433C-A293-6B39E5DD85E4}" type="pres">
      <dgm:prSet presAssocID="{F14B5307-AEEC-496F-B8DF-CF15ED921137}" presName="horz1" presStyleCnt="0"/>
      <dgm:spPr/>
    </dgm:pt>
    <dgm:pt modelId="{B54790E5-8DF5-46B6-820F-B27EF3143685}" type="pres">
      <dgm:prSet presAssocID="{F14B5307-AEEC-496F-B8DF-CF15ED921137}" presName="tx1" presStyleLbl="revTx" presStyleIdx="0" presStyleCnt="7"/>
      <dgm:spPr/>
    </dgm:pt>
    <dgm:pt modelId="{7F0575C4-E202-46F6-AE23-919C7DA87C74}" type="pres">
      <dgm:prSet presAssocID="{F14B5307-AEEC-496F-B8DF-CF15ED921137}" presName="vert1" presStyleCnt="0"/>
      <dgm:spPr/>
    </dgm:pt>
    <dgm:pt modelId="{EB584D62-2F84-4FCF-B540-36C909614120}" type="pres">
      <dgm:prSet presAssocID="{7DE4CBBB-56CF-489F-9594-678C16E535D3}" presName="thickLine" presStyleLbl="alignNode1" presStyleIdx="1" presStyleCnt="7"/>
      <dgm:spPr/>
    </dgm:pt>
    <dgm:pt modelId="{72F59754-E04C-4E29-95AE-5305A1F83936}" type="pres">
      <dgm:prSet presAssocID="{7DE4CBBB-56CF-489F-9594-678C16E535D3}" presName="horz1" presStyleCnt="0"/>
      <dgm:spPr/>
    </dgm:pt>
    <dgm:pt modelId="{297BCC7D-490B-45CD-B2BE-2574EA7A9BB0}" type="pres">
      <dgm:prSet presAssocID="{7DE4CBBB-56CF-489F-9594-678C16E535D3}" presName="tx1" presStyleLbl="revTx" presStyleIdx="1" presStyleCnt="7"/>
      <dgm:spPr/>
    </dgm:pt>
    <dgm:pt modelId="{BC74B03B-E44C-468C-8826-AB4060A0FA84}" type="pres">
      <dgm:prSet presAssocID="{7DE4CBBB-56CF-489F-9594-678C16E535D3}" presName="vert1" presStyleCnt="0"/>
      <dgm:spPr/>
    </dgm:pt>
    <dgm:pt modelId="{7902E6A6-09AA-4DBD-B34D-CD4BC2035712}" type="pres">
      <dgm:prSet presAssocID="{A93FC040-318A-4E94-9875-474498FAC12A}" presName="thickLine" presStyleLbl="alignNode1" presStyleIdx="2" presStyleCnt="7"/>
      <dgm:spPr/>
    </dgm:pt>
    <dgm:pt modelId="{8538813B-C22A-40F8-9AA7-E509FB95CC0C}" type="pres">
      <dgm:prSet presAssocID="{A93FC040-318A-4E94-9875-474498FAC12A}" presName="horz1" presStyleCnt="0"/>
      <dgm:spPr/>
    </dgm:pt>
    <dgm:pt modelId="{47B5C95F-FC2F-43AF-AB91-2F0412E00BA5}" type="pres">
      <dgm:prSet presAssocID="{A93FC040-318A-4E94-9875-474498FAC12A}" presName="tx1" presStyleLbl="revTx" presStyleIdx="2" presStyleCnt="7"/>
      <dgm:spPr/>
    </dgm:pt>
    <dgm:pt modelId="{63BFBBE0-B04F-422D-A622-BCA3DE3AFE68}" type="pres">
      <dgm:prSet presAssocID="{A93FC040-318A-4E94-9875-474498FAC12A}" presName="vert1" presStyleCnt="0"/>
      <dgm:spPr/>
    </dgm:pt>
    <dgm:pt modelId="{5B43E22D-DD3A-4959-8310-B86C4C21CE16}" type="pres">
      <dgm:prSet presAssocID="{AC96BB41-D259-4CDF-90F9-200EF308D4E8}" presName="thickLine" presStyleLbl="alignNode1" presStyleIdx="3" presStyleCnt="7"/>
      <dgm:spPr/>
    </dgm:pt>
    <dgm:pt modelId="{374F0B6A-808E-434C-9AF9-623F4D7888F8}" type="pres">
      <dgm:prSet presAssocID="{AC96BB41-D259-4CDF-90F9-200EF308D4E8}" presName="horz1" presStyleCnt="0"/>
      <dgm:spPr/>
    </dgm:pt>
    <dgm:pt modelId="{4BB39AFB-F7DB-44B5-BC8A-84E2457781EC}" type="pres">
      <dgm:prSet presAssocID="{AC96BB41-D259-4CDF-90F9-200EF308D4E8}" presName="tx1" presStyleLbl="revTx" presStyleIdx="3" presStyleCnt="7"/>
      <dgm:spPr/>
    </dgm:pt>
    <dgm:pt modelId="{EEBAF67C-FA5C-4B2E-BE07-836638D1DBF8}" type="pres">
      <dgm:prSet presAssocID="{AC96BB41-D259-4CDF-90F9-200EF308D4E8}" presName="vert1" presStyleCnt="0"/>
      <dgm:spPr/>
    </dgm:pt>
    <dgm:pt modelId="{16FF354B-CDA1-457C-B967-859D9A7FBCAF}" type="pres">
      <dgm:prSet presAssocID="{89FB7F7A-4E24-4A4F-8784-2C1568A8E3D5}" presName="thickLine" presStyleLbl="alignNode1" presStyleIdx="4" presStyleCnt="7"/>
      <dgm:spPr/>
    </dgm:pt>
    <dgm:pt modelId="{3F012379-DE0E-4B51-9202-0C3D9136BECE}" type="pres">
      <dgm:prSet presAssocID="{89FB7F7A-4E24-4A4F-8784-2C1568A8E3D5}" presName="horz1" presStyleCnt="0"/>
      <dgm:spPr/>
    </dgm:pt>
    <dgm:pt modelId="{FB0013ED-496F-4896-B39D-80D25BD8E210}" type="pres">
      <dgm:prSet presAssocID="{89FB7F7A-4E24-4A4F-8784-2C1568A8E3D5}" presName="tx1" presStyleLbl="revTx" presStyleIdx="4" presStyleCnt="7"/>
      <dgm:spPr/>
    </dgm:pt>
    <dgm:pt modelId="{661A89DA-1E59-473C-8BB9-039238862B77}" type="pres">
      <dgm:prSet presAssocID="{89FB7F7A-4E24-4A4F-8784-2C1568A8E3D5}" presName="vert1" presStyleCnt="0"/>
      <dgm:spPr/>
    </dgm:pt>
    <dgm:pt modelId="{B0194B33-CBC5-443D-A193-D948D219BDA1}" type="pres">
      <dgm:prSet presAssocID="{FC5C7C3A-4C90-4329-B1AF-ACB41411E2BD}" presName="thickLine" presStyleLbl="alignNode1" presStyleIdx="5" presStyleCnt="7"/>
      <dgm:spPr/>
    </dgm:pt>
    <dgm:pt modelId="{C0907FFE-B06A-4677-9F4D-5FBC79171F55}" type="pres">
      <dgm:prSet presAssocID="{FC5C7C3A-4C90-4329-B1AF-ACB41411E2BD}" presName="horz1" presStyleCnt="0"/>
      <dgm:spPr/>
    </dgm:pt>
    <dgm:pt modelId="{97B5DAE9-0A00-41A9-B687-5F23722818AF}" type="pres">
      <dgm:prSet presAssocID="{FC5C7C3A-4C90-4329-B1AF-ACB41411E2BD}" presName="tx1" presStyleLbl="revTx" presStyleIdx="5" presStyleCnt="7"/>
      <dgm:spPr/>
    </dgm:pt>
    <dgm:pt modelId="{23F7742B-3009-4C53-9716-08A8A6E756CB}" type="pres">
      <dgm:prSet presAssocID="{FC5C7C3A-4C90-4329-B1AF-ACB41411E2BD}" presName="vert1" presStyleCnt="0"/>
      <dgm:spPr/>
    </dgm:pt>
    <dgm:pt modelId="{306503B7-3290-4C5D-BB56-B4CA2215EF11}" type="pres">
      <dgm:prSet presAssocID="{D52C50CE-487D-4B33-82EE-FAA1BDD6961C}" presName="thickLine" presStyleLbl="alignNode1" presStyleIdx="6" presStyleCnt="7"/>
      <dgm:spPr/>
    </dgm:pt>
    <dgm:pt modelId="{2A7C1605-75CC-4C77-93C6-E69694CCC840}" type="pres">
      <dgm:prSet presAssocID="{D52C50CE-487D-4B33-82EE-FAA1BDD6961C}" presName="horz1" presStyleCnt="0"/>
      <dgm:spPr/>
    </dgm:pt>
    <dgm:pt modelId="{AAA2DBBB-4461-4364-8A58-5904A127DCAE}" type="pres">
      <dgm:prSet presAssocID="{D52C50CE-487D-4B33-82EE-FAA1BDD6961C}" presName="tx1" presStyleLbl="revTx" presStyleIdx="6" presStyleCnt="7"/>
      <dgm:spPr/>
    </dgm:pt>
    <dgm:pt modelId="{7C0D146B-FB2A-4850-88B2-A18393C0EF51}" type="pres">
      <dgm:prSet presAssocID="{D52C50CE-487D-4B33-82EE-FAA1BDD6961C}" presName="vert1" presStyleCnt="0"/>
      <dgm:spPr/>
    </dgm:pt>
  </dgm:ptLst>
  <dgm:cxnLst>
    <dgm:cxn modelId="{0A629A10-CC1B-4AF9-BCB5-0085BDBFE256}" srcId="{237B0639-5A64-4ABC-BC64-E242CA39A191}" destId="{F14B5307-AEEC-496F-B8DF-CF15ED921137}" srcOrd="0" destOrd="0" parTransId="{713708C8-8619-4169-AE10-8E23EA37AC13}" sibTransId="{ABBBC358-8EEB-430F-834D-72AA908BA718}"/>
    <dgm:cxn modelId="{1618B116-B7BF-41A5-A2D6-737E7DD0BCA0}" type="presOf" srcId="{237B0639-5A64-4ABC-BC64-E242CA39A191}" destId="{14700F5A-FFFF-4FCD-9462-702CDDD76530}" srcOrd="0" destOrd="0" presId="urn:microsoft.com/office/officeart/2008/layout/LinedList"/>
    <dgm:cxn modelId="{3DEE9320-D80A-4431-8DF0-E33478E3148E}" type="presOf" srcId="{FC5C7C3A-4C90-4329-B1AF-ACB41411E2BD}" destId="{97B5DAE9-0A00-41A9-B687-5F23722818AF}" srcOrd="0" destOrd="0" presId="urn:microsoft.com/office/officeart/2008/layout/LinedList"/>
    <dgm:cxn modelId="{D233A424-CFEB-4BDC-A9E6-565D44BBB5EC}" srcId="{237B0639-5A64-4ABC-BC64-E242CA39A191}" destId="{7DE4CBBB-56CF-489F-9594-678C16E535D3}" srcOrd="1" destOrd="0" parTransId="{F01902D5-E1AF-4CD6-9185-F7EBC9D5A09D}" sibTransId="{6A0B3626-2D18-42DC-9A31-F061E0C11756}"/>
    <dgm:cxn modelId="{A702FC24-31BF-4A84-995C-BDD0B65F4F4F}" type="presOf" srcId="{A93FC040-318A-4E94-9875-474498FAC12A}" destId="{47B5C95F-FC2F-43AF-AB91-2F0412E00BA5}" srcOrd="0" destOrd="0" presId="urn:microsoft.com/office/officeart/2008/layout/LinedList"/>
    <dgm:cxn modelId="{840AAD47-B7E6-4D8E-9EC2-81C9BAB3B6A0}" srcId="{237B0639-5A64-4ABC-BC64-E242CA39A191}" destId="{D52C50CE-487D-4B33-82EE-FAA1BDD6961C}" srcOrd="6" destOrd="0" parTransId="{998BE8EA-5A24-4155-A382-42F868A63B01}" sibTransId="{E986BBAC-23B5-482F-B794-DD4D110099CD}"/>
    <dgm:cxn modelId="{0945504B-8970-475C-9244-2C1E5B80D6AF}" type="presOf" srcId="{AC96BB41-D259-4CDF-90F9-200EF308D4E8}" destId="{4BB39AFB-F7DB-44B5-BC8A-84E2457781EC}" srcOrd="0" destOrd="0" presId="urn:microsoft.com/office/officeart/2008/layout/LinedList"/>
    <dgm:cxn modelId="{DC7C8EA2-E399-4BAF-B3B6-5D5E04FBFE1F}" srcId="{237B0639-5A64-4ABC-BC64-E242CA39A191}" destId="{A93FC040-318A-4E94-9875-474498FAC12A}" srcOrd="2" destOrd="0" parTransId="{62782AF3-6CC6-426B-884A-33B61A0D9B9C}" sibTransId="{58B59DB6-AA02-4151-AC91-248F6CE3C27B}"/>
    <dgm:cxn modelId="{DEEB5CA4-088D-437D-919B-76D4337473BA}" srcId="{237B0639-5A64-4ABC-BC64-E242CA39A191}" destId="{FC5C7C3A-4C90-4329-B1AF-ACB41411E2BD}" srcOrd="5" destOrd="0" parTransId="{25D3A3A9-238A-4120-9745-C13F0037340A}" sibTransId="{F69E3A51-82A7-4E0B-B973-F69FBB0DBE05}"/>
    <dgm:cxn modelId="{AF804EB7-D631-4A48-925B-CABBB2B5DC98}" srcId="{237B0639-5A64-4ABC-BC64-E242CA39A191}" destId="{AC96BB41-D259-4CDF-90F9-200EF308D4E8}" srcOrd="3" destOrd="0" parTransId="{D8541CB3-5C5E-4FBB-8E39-68F596641056}" sibTransId="{539F5C91-26FD-4983-8160-889329071D5F}"/>
    <dgm:cxn modelId="{0B587ECA-FDBA-41BD-A8DD-38CA873484EE}" type="presOf" srcId="{7DE4CBBB-56CF-489F-9594-678C16E535D3}" destId="{297BCC7D-490B-45CD-B2BE-2574EA7A9BB0}" srcOrd="0" destOrd="0" presId="urn:microsoft.com/office/officeart/2008/layout/LinedList"/>
    <dgm:cxn modelId="{2CC7F8CC-79E5-4076-AD99-F4299B57A023}" type="presOf" srcId="{F14B5307-AEEC-496F-B8DF-CF15ED921137}" destId="{B54790E5-8DF5-46B6-820F-B27EF3143685}" srcOrd="0" destOrd="0" presId="urn:microsoft.com/office/officeart/2008/layout/LinedList"/>
    <dgm:cxn modelId="{57235CD6-1F5B-4800-8FD5-B9E5D427E00C}" srcId="{237B0639-5A64-4ABC-BC64-E242CA39A191}" destId="{89FB7F7A-4E24-4A4F-8784-2C1568A8E3D5}" srcOrd="4" destOrd="0" parTransId="{D44F533D-E1F4-41FA-82BC-2674880819E6}" sibTransId="{646B6A32-CB5B-4C3C-86A6-00128E61D56E}"/>
    <dgm:cxn modelId="{DC0537D7-E83E-422C-9CC0-96FB622F90AA}" type="presOf" srcId="{D52C50CE-487D-4B33-82EE-FAA1BDD6961C}" destId="{AAA2DBBB-4461-4364-8A58-5904A127DCAE}" srcOrd="0" destOrd="0" presId="urn:microsoft.com/office/officeart/2008/layout/LinedList"/>
    <dgm:cxn modelId="{24AA09FC-0C5B-4BB7-909D-3CC8139776FF}" type="presOf" srcId="{89FB7F7A-4E24-4A4F-8784-2C1568A8E3D5}" destId="{FB0013ED-496F-4896-B39D-80D25BD8E210}" srcOrd="0" destOrd="0" presId="urn:microsoft.com/office/officeart/2008/layout/LinedList"/>
    <dgm:cxn modelId="{BE2D5029-DAE0-429E-9A81-3C93D7DD9C60}" type="presParOf" srcId="{14700F5A-FFFF-4FCD-9462-702CDDD76530}" destId="{42A13B19-593E-4D7B-81C3-4AA3694BEBF0}" srcOrd="0" destOrd="0" presId="urn:microsoft.com/office/officeart/2008/layout/LinedList"/>
    <dgm:cxn modelId="{FE9067B5-8C3A-44AE-8C78-E9514F26BF97}" type="presParOf" srcId="{14700F5A-FFFF-4FCD-9462-702CDDD76530}" destId="{E8926F14-2CAC-433C-A293-6B39E5DD85E4}" srcOrd="1" destOrd="0" presId="urn:microsoft.com/office/officeart/2008/layout/LinedList"/>
    <dgm:cxn modelId="{EF277FB0-2891-4D1D-AE04-32D397AFFF07}" type="presParOf" srcId="{E8926F14-2CAC-433C-A293-6B39E5DD85E4}" destId="{B54790E5-8DF5-46B6-820F-B27EF3143685}" srcOrd="0" destOrd="0" presId="urn:microsoft.com/office/officeart/2008/layout/LinedList"/>
    <dgm:cxn modelId="{AF6B56F3-10F9-4921-BA54-D7DB0CFB0B65}" type="presParOf" srcId="{E8926F14-2CAC-433C-A293-6B39E5DD85E4}" destId="{7F0575C4-E202-46F6-AE23-919C7DA87C74}" srcOrd="1" destOrd="0" presId="urn:microsoft.com/office/officeart/2008/layout/LinedList"/>
    <dgm:cxn modelId="{75383A89-CB17-4581-A096-26D5FA2B0D3B}" type="presParOf" srcId="{14700F5A-FFFF-4FCD-9462-702CDDD76530}" destId="{EB584D62-2F84-4FCF-B540-36C909614120}" srcOrd="2" destOrd="0" presId="urn:microsoft.com/office/officeart/2008/layout/LinedList"/>
    <dgm:cxn modelId="{7754131B-B6DB-4E13-A141-747FA818E40A}" type="presParOf" srcId="{14700F5A-FFFF-4FCD-9462-702CDDD76530}" destId="{72F59754-E04C-4E29-95AE-5305A1F83936}" srcOrd="3" destOrd="0" presId="urn:microsoft.com/office/officeart/2008/layout/LinedList"/>
    <dgm:cxn modelId="{7C778C78-50E8-4D02-AA22-9E61C5743E3E}" type="presParOf" srcId="{72F59754-E04C-4E29-95AE-5305A1F83936}" destId="{297BCC7D-490B-45CD-B2BE-2574EA7A9BB0}" srcOrd="0" destOrd="0" presId="urn:microsoft.com/office/officeart/2008/layout/LinedList"/>
    <dgm:cxn modelId="{89F7C75B-F447-4010-A9B4-2426E530C9F9}" type="presParOf" srcId="{72F59754-E04C-4E29-95AE-5305A1F83936}" destId="{BC74B03B-E44C-468C-8826-AB4060A0FA84}" srcOrd="1" destOrd="0" presId="urn:microsoft.com/office/officeart/2008/layout/LinedList"/>
    <dgm:cxn modelId="{421181BC-A245-496F-B289-002FA4AA888F}" type="presParOf" srcId="{14700F5A-FFFF-4FCD-9462-702CDDD76530}" destId="{7902E6A6-09AA-4DBD-B34D-CD4BC2035712}" srcOrd="4" destOrd="0" presId="urn:microsoft.com/office/officeart/2008/layout/LinedList"/>
    <dgm:cxn modelId="{5F7CCE2B-F25C-4B93-A7C8-CF1F83B6CB58}" type="presParOf" srcId="{14700F5A-FFFF-4FCD-9462-702CDDD76530}" destId="{8538813B-C22A-40F8-9AA7-E509FB95CC0C}" srcOrd="5" destOrd="0" presId="urn:microsoft.com/office/officeart/2008/layout/LinedList"/>
    <dgm:cxn modelId="{FD36326B-2CAE-4AF4-B463-2D2DBF61FAB4}" type="presParOf" srcId="{8538813B-C22A-40F8-9AA7-E509FB95CC0C}" destId="{47B5C95F-FC2F-43AF-AB91-2F0412E00BA5}" srcOrd="0" destOrd="0" presId="urn:microsoft.com/office/officeart/2008/layout/LinedList"/>
    <dgm:cxn modelId="{758E9357-E091-4E40-AB9C-19BA48FF0202}" type="presParOf" srcId="{8538813B-C22A-40F8-9AA7-E509FB95CC0C}" destId="{63BFBBE0-B04F-422D-A622-BCA3DE3AFE68}" srcOrd="1" destOrd="0" presId="urn:microsoft.com/office/officeart/2008/layout/LinedList"/>
    <dgm:cxn modelId="{9135A044-C83C-41B4-9DB5-E9DAB75EA474}" type="presParOf" srcId="{14700F5A-FFFF-4FCD-9462-702CDDD76530}" destId="{5B43E22D-DD3A-4959-8310-B86C4C21CE16}" srcOrd="6" destOrd="0" presId="urn:microsoft.com/office/officeart/2008/layout/LinedList"/>
    <dgm:cxn modelId="{91064903-902D-443C-B0F8-86C22D19999F}" type="presParOf" srcId="{14700F5A-FFFF-4FCD-9462-702CDDD76530}" destId="{374F0B6A-808E-434C-9AF9-623F4D7888F8}" srcOrd="7" destOrd="0" presId="urn:microsoft.com/office/officeart/2008/layout/LinedList"/>
    <dgm:cxn modelId="{BB2B8E57-9BBB-4687-AB04-A88A33458B0F}" type="presParOf" srcId="{374F0B6A-808E-434C-9AF9-623F4D7888F8}" destId="{4BB39AFB-F7DB-44B5-BC8A-84E2457781EC}" srcOrd="0" destOrd="0" presId="urn:microsoft.com/office/officeart/2008/layout/LinedList"/>
    <dgm:cxn modelId="{28C0A5D9-6D58-4C9F-A4BE-404271D3C508}" type="presParOf" srcId="{374F0B6A-808E-434C-9AF9-623F4D7888F8}" destId="{EEBAF67C-FA5C-4B2E-BE07-836638D1DBF8}" srcOrd="1" destOrd="0" presId="urn:microsoft.com/office/officeart/2008/layout/LinedList"/>
    <dgm:cxn modelId="{4CCCB200-E131-4B76-AB29-A223591B92E3}" type="presParOf" srcId="{14700F5A-FFFF-4FCD-9462-702CDDD76530}" destId="{16FF354B-CDA1-457C-B967-859D9A7FBCAF}" srcOrd="8" destOrd="0" presId="urn:microsoft.com/office/officeart/2008/layout/LinedList"/>
    <dgm:cxn modelId="{748460CA-7240-4EB8-898F-C7BFB9A5476F}" type="presParOf" srcId="{14700F5A-FFFF-4FCD-9462-702CDDD76530}" destId="{3F012379-DE0E-4B51-9202-0C3D9136BECE}" srcOrd="9" destOrd="0" presId="urn:microsoft.com/office/officeart/2008/layout/LinedList"/>
    <dgm:cxn modelId="{FFCEF70A-FFFD-48C8-B02C-5E0C8377B6EA}" type="presParOf" srcId="{3F012379-DE0E-4B51-9202-0C3D9136BECE}" destId="{FB0013ED-496F-4896-B39D-80D25BD8E210}" srcOrd="0" destOrd="0" presId="urn:microsoft.com/office/officeart/2008/layout/LinedList"/>
    <dgm:cxn modelId="{5FE053FB-559A-4EEF-80D9-D97E48C7B70E}" type="presParOf" srcId="{3F012379-DE0E-4B51-9202-0C3D9136BECE}" destId="{661A89DA-1E59-473C-8BB9-039238862B77}" srcOrd="1" destOrd="0" presId="urn:microsoft.com/office/officeart/2008/layout/LinedList"/>
    <dgm:cxn modelId="{45D092FB-C9A2-4159-8667-59D19CC8641D}" type="presParOf" srcId="{14700F5A-FFFF-4FCD-9462-702CDDD76530}" destId="{B0194B33-CBC5-443D-A193-D948D219BDA1}" srcOrd="10" destOrd="0" presId="urn:microsoft.com/office/officeart/2008/layout/LinedList"/>
    <dgm:cxn modelId="{9A5B286A-FDA2-42FA-A1A5-CF5290760587}" type="presParOf" srcId="{14700F5A-FFFF-4FCD-9462-702CDDD76530}" destId="{C0907FFE-B06A-4677-9F4D-5FBC79171F55}" srcOrd="11" destOrd="0" presId="urn:microsoft.com/office/officeart/2008/layout/LinedList"/>
    <dgm:cxn modelId="{83286AE3-22B4-4DB0-9CDA-FB88224DD1CA}" type="presParOf" srcId="{C0907FFE-B06A-4677-9F4D-5FBC79171F55}" destId="{97B5DAE9-0A00-41A9-B687-5F23722818AF}" srcOrd="0" destOrd="0" presId="urn:microsoft.com/office/officeart/2008/layout/LinedList"/>
    <dgm:cxn modelId="{7DDBCC6C-A9DA-4D19-B7C2-F340D191A2E7}" type="presParOf" srcId="{C0907FFE-B06A-4677-9F4D-5FBC79171F55}" destId="{23F7742B-3009-4C53-9716-08A8A6E756CB}" srcOrd="1" destOrd="0" presId="urn:microsoft.com/office/officeart/2008/layout/LinedList"/>
    <dgm:cxn modelId="{9BB67F23-14F4-4E15-BE7B-6D5EF699326B}" type="presParOf" srcId="{14700F5A-FFFF-4FCD-9462-702CDDD76530}" destId="{306503B7-3290-4C5D-BB56-B4CA2215EF11}" srcOrd="12" destOrd="0" presId="urn:microsoft.com/office/officeart/2008/layout/LinedList"/>
    <dgm:cxn modelId="{B5EDF9DA-B4DE-4F32-A16F-4F603581D00B}" type="presParOf" srcId="{14700F5A-FFFF-4FCD-9462-702CDDD76530}" destId="{2A7C1605-75CC-4C77-93C6-E69694CCC840}" srcOrd="13" destOrd="0" presId="urn:microsoft.com/office/officeart/2008/layout/LinedList"/>
    <dgm:cxn modelId="{E14D2C9E-A4B0-4308-898A-7229EDDC6759}" type="presParOf" srcId="{2A7C1605-75CC-4C77-93C6-E69694CCC840}" destId="{AAA2DBBB-4461-4364-8A58-5904A127DCAE}" srcOrd="0" destOrd="0" presId="urn:microsoft.com/office/officeart/2008/layout/LinedList"/>
    <dgm:cxn modelId="{CFDDB28F-2E01-423A-9BE4-BD66F4B268F5}" type="presParOf" srcId="{2A7C1605-75CC-4C77-93C6-E69694CCC840}" destId="{7C0D146B-FB2A-4850-88B2-A18393C0EF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7779D-75AE-498D-A592-D81DA91A9091}">
      <dsp:nvSpPr>
        <dsp:cNvPr id="0" name=""/>
        <dsp:cNvSpPr/>
      </dsp:nvSpPr>
      <dsp:spPr>
        <a:xfrm>
          <a:off x="0" y="730760"/>
          <a:ext cx="1048262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/>
            <a:t>Nama Proyek		: Appoinment Apps</a:t>
          </a:r>
          <a:endParaRPr lang="en-US" sz="2200" kern="1200"/>
        </a:p>
      </dsp:txBody>
      <dsp:txXfrm>
        <a:off x="25130" y="755890"/>
        <a:ext cx="10432366" cy="464540"/>
      </dsp:txXfrm>
    </dsp:sp>
    <dsp:sp modelId="{F75947D8-F271-4F90-BEE5-37D1BD98D9CC}">
      <dsp:nvSpPr>
        <dsp:cNvPr id="0" name=""/>
        <dsp:cNvSpPr/>
      </dsp:nvSpPr>
      <dsp:spPr>
        <a:xfrm>
          <a:off x="0" y="1308920"/>
          <a:ext cx="1048262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/>
            <a:t>Nama Tim		: PLaY Shift</a:t>
          </a:r>
          <a:endParaRPr lang="en-US" sz="2200" kern="1200"/>
        </a:p>
      </dsp:txBody>
      <dsp:txXfrm>
        <a:off x="25130" y="1334050"/>
        <a:ext cx="10432366" cy="464540"/>
      </dsp:txXfrm>
    </dsp:sp>
    <dsp:sp modelId="{17B8BEEE-2337-4369-AB1A-D56AA43E2ECC}">
      <dsp:nvSpPr>
        <dsp:cNvPr id="0" name=""/>
        <dsp:cNvSpPr/>
      </dsp:nvSpPr>
      <dsp:spPr>
        <a:xfrm>
          <a:off x="0" y="1887081"/>
          <a:ext cx="1048262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/>
            <a:t>Jadwal			: Durasi 8 bulan ( 01/04/2021 s/d 01/12/2021 )</a:t>
          </a:r>
          <a:endParaRPr lang="en-US" sz="2200" kern="1200"/>
        </a:p>
      </dsp:txBody>
      <dsp:txXfrm>
        <a:off x="25130" y="1912211"/>
        <a:ext cx="10432366" cy="464540"/>
      </dsp:txXfrm>
    </dsp:sp>
    <dsp:sp modelId="{DE6F5B1D-74F3-49EC-B59E-F6A584E592FB}">
      <dsp:nvSpPr>
        <dsp:cNvPr id="0" name=""/>
        <dsp:cNvSpPr/>
      </dsp:nvSpPr>
      <dsp:spPr>
        <a:xfrm>
          <a:off x="0" y="2465241"/>
          <a:ext cx="1048262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200" kern="1200" dirty="0"/>
            <a:t>Hasil Pekerjaan	: </a:t>
          </a:r>
          <a:r>
            <a:rPr lang="id-ID" sz="2200" i="1" kern="1200" dirty="0" err="1"/>
            <a:t>Software</a:t>
          </a:r>
          <a:r>
            <a:rPr lang="id-ID" sz="2200" kern="1200" dirty="0"/>
            <a:t>/aplikasi untuk Android atau iOS</a:t>
          </a:r>
          <a:r>
            <a:rPr lang="en-US" sz="2200" kern="1200" dirty="0"/>
            <a:t> </a:t>
          </a:r>
          <a:r>
            <a:rPr lang="en-US" sz="2200" kern="1200" dirty="0" err="1"/>
            <a:t>atau</a:t>
          </a:r>
          <a:r>
            <a:rPr lang="en-US" sz="2200" kern="1200" dirty="0"/>
            <a:t> Website</a:t>
          </a:r>
        </a:p>
      </dsp:txBody>
      <dsp:txXfrm>
        <a:off x="25130" y="2490371"/>
        <a:ext cx="10432366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13B19-593E-4D7B-81C3-4AA3694BEBF0}">
      <dsp:nvSpPr>
        <dsp:cNvPr id="0" name=""/>
        <dsp:cNvSpPr/>
      </dsp:nvSpPr>
      <dsp:spPr>
        <a:xfrm>
          <a:off x="0" y="49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790E5-8DF5-46B6-820F-B27EF3143685}">
      <dsp:nvSpPr>
        <dsp:cNvPr id="0" name=""/>
        <dsp:cNvSpPr/>
      </dsp:nvSpPr>
      <dsp:spPr>
        <a:xfrm>
          <a:off x="0" y="494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Ketua Asosiasi Game Developer Semarang(Pemilik proyek)</a:t>
          </a:r>
          <a:endParaRPr lang="en-US" sz="2000" kern="1200"/>
        </a:p>
      </dsp:txBody>
      <dsp:txXfrm>
        <a:off x="0" y="494"/>
        <a:ext cx="10058399" cy="578543"/>
      </dsp:txXfrm>
    </dsp:sp>
    <dsp:sp modelId="{EB584D62-2F84-4FCF-B540-36C909614120}">
      <dsp:nvSpPr>
        <dsp:cNvPr id="0" name=""/>
        <dsp:cNvSpPr/>
      </dsp:nvSpPr>
      <dsp:spPr>
        <a:xfrm>
          <a:off x="0" y="57903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BCC7D-490B-45CD-B2BE-2574EA7A9BB0}">
      <dsp:nvSpPr>
        <dsp:cNvPr id="0" name=""/>
        <dsp:cNvSpPr/>
      </dsp:nvSpPr>
      <dsp:spPr>
        <a:xfrm>
          <a:off x="0" y="579037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Wakil Ketua Asosiasi Game Developer Semarang (Penanggung jawab pengoprasian)</a:t>
          </a:r>
          <a:endParaRPr lang="en-US" sz="2000" kern="1200"/>
        </a:p>
      </dsp:txBody>
      <dsp:txXfrm>
        <a:off x="0" y="579037"/>
        <a:ext cx="10058399" cy="578543"/>
      </dsp:txXfrm>
    </dsp:sp>
    <dsp:sp modelId="{7902E6A6-09AA-4DBD-B34D-CD4BC2035712}">
      <dsp:nvSpPr>
        <dsp:cNvPr id="0" name=""/>
        <dsp:cNvSpPr/>
      </dsp:nvSpPr>
      <dsp:spPr>
        <a:xfrm>
          <a:off x="0" y="115758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5C95F-FC2F-43AF-AB91-2F0412E00BA5}">
      <dsp:nvSpPr>
        <dsp:cNvPr id="0" name=""/>
        <dsp:cNvSpPr/>
      </dsp:nvSpPr>
      <dsp:spPr>
        <a:xfrm>
          <a:off x="0" y="1157581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Dani Rahman Hakim(Ketua tim) </a:t>
          </a:r>
          <a:endParaRPr lang="en-US" sz="2000" kern="1200"/>
        </a:p>
      </dsp:txBody>
      <dsp:txXfrm>
        <a:off x="0" y="1157581"/>
        <a:ext cx="10058399" cy="578543"/>
      </dsp:txXfrm>
    </dsp:sp>
    <dsp:sp modelId="{5B43E22D-DD3A-4959-8310-B86C4C21CE16}">
      <dsp:nvSpPr>
        <dsp:cNvPr id="0" name=""/>
        <dsp:cNvSpPr/>
      </dsp:nvSpPr>
      <dsp:spPr>
        <a:xfrm>
          <a:off x="0" y="173612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39AFB-F7DB-44B5-BC8A-84E2457781EC}">
      <dsp:nvSpPr>
        <dsp:cNvPr id="0" name=""/>
        <dsp:cNvSpPr/>
      </dsp:nvSpPr>
      <dsp:spPr>
        <a:xfrm>
          <a:off x="0" y="1736124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Akbar Karunia Octaviantono(Anggota)</a:t>
          </a:r>
          <a:endParaRPr lang="en-US" sz="2000" kern="1200"/>
        </a:p>
      </dsp:txBody>
      <dsp:txXfrm>
        <a:off x="0" y="1736124"/>
        <a:ext cx="10058399" cy="578543"/>
      </dsp:txXfrm>
    </dsp:sp>
    <dsp:sp modelId="{16FF354B-CDA1-457C-B967-859D9A7FBCAF}">
      <dsp:nvSpPr>
        <dsp:cNvPr id="0" name=""/>
        <dsp:cNvSpPr/>
      </dsp:nvSpPr>
      <dsp:spPr>
        <a:xfrm>
          <a:off x="0" y="231466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013ED-496F-4896-B39D-80D25BD8E210}">
      <dsp:nvSpPr>
        <dsp:cNvPr id="0" name=""/>
        <dsp:cNvSpPr/>
      </dsp:nvSpPr>
      <dsp:spPr>
        <a:xfrm>
          <a:off x="0" y="2314667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Ludi Agustia Aryanto(Anggota)</a:t>
          </a:r>
          <a:endParaRPr lang="en-US" sz="2000" kern="1200"/>
        </a:p>
      </dsp:txBody>
      <dsp:txXfrm>
        <a:off x="0" y="2314667"/>
        <a:ext cx="10058399" cy="578543"/>
      </dsp:txXfrm>
    </dsp:sp>
    <dsp:sp modelId="{B0194B33-CBC5-443D-A193-D948D219BDA1}">
      <dsp:nvSpPr>
        <dsp:cNvPr id="0" name=""/>
        <dsp:cNvSpPr/>
      </dsp:nvSpPr>
      <dsp:spPr>
        <a:xfrm>
          <a:off x="0" y="289321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DAE9-0A00-41A9-B687-5F23722818AF}">
      <dsp:nvSpPr>
        <dsp:cNvPr id="0" name=""/>
        <dsp:cNvSpPr/>
      </dsp:nvSpPr>
      <dsp:spPr>
        <a:xfrm>
          <a:off x="0" y="2893210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Reganda Dhynar An Nura(Anggota)</a:t>
          </a:r>
          <a:endParaRPr lang="en-US" sz="2000" kern="1200"/>
        </a:p>
      </dsp:txBody>
      <dsp:txXfrm>
        <a:off x="0" y="2893210"/>
        <a:ext cx="10058399" cy="578543"/>
      </dsp:txXfrm>
    </dsp:sp>
    <dsp:sp modelId="{306503B7-3290-4C5D-BB56-B4CA2215EF11}">
      <dsp:nvSpPr>
        <dsp:cNvPr id="0" name=""/>
        <dsp:cNvSpPr/>
      </dsp:nvSpPr>
      <dsp:spPr>
        <a:xfrm>
          <a:off x="0" y="347175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2DBBB-4461-4364-8A58-5904A127DCAE}">
      <dsp:nvSpPr>
        <dsp:cNvPr id="0" name=""/>
        <dsp:cNvSpPr/>
      </dsp:nvSpPr>
      <dsp:spPr>
        <a:xfrm>
          <a:off x="0" y="3471754"/>
          <a:ext cx="10058399" cy="578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/>
            <a:t>Andika Wahyu Rama Ardiansyah(Anggota)</a:t>
          </a:r>
          <a:endParaRPr lang="en-US" sz="2000" kern="1200"/>
        </a:p>
      </dsp:txBody>
      <dsp:txXfrm>
        <a:off x="0" y="3471754"/>
        <a:ext cx="10058399" cy="578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00C9FC6-1C7D-4507-BE76-9CD0E1E0A3C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4AEB-9F41-44AF-99CA-430A78480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PERENCANAAN PROYEK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F60FB-E00A-4D7B-9798-17C2469DC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A11.4620 - KELOMPOK 4</a:t>
            </a:r>
          </a:p>
        </p:txBody>
      </p:sp>
    </p:spTree>
    <p:extLst>
      <p:ext uri="{BB962C8B-B14F-4D97-AF65-F5344CB8AC3E}">
        <p14:creationId xmlns:p14="http://schemas.microsoft.com/office/powerpoint/2010/main" val="54808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/>
              <a:t>WORK BREAKDOWN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531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96F9-BC5A-4648-B1B3-36C00598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id-ID" dirty="0"/>
              <a:t>WBS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DFA8A-D342-4968-8F95-EACFC5A27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037404"/>
              </p:ext>
            </p:extLst>
          </p:nvPr>
        </p:nvGraphicFramePr>
        <p:xfrm>
          <a:off x="1175885" y="2385390"/>
          <a:ext cx="9846580" cy="3617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3895">
                  <a:extLst>
                    <a:ext uri="{9D8B030D-6E8A-4147-A177-3AD203B41FA5}">
                      <a16:colId xmlns:a16="http://schemas.microsoft.com/office/drawing/2014/main" val="2130672443"/>
                    </a:ext>
                  </a:extLst>
                </a:gridCol>
                <a:gridCol w="4752685">
                  <a:extLst>
                    <a:ext uri="{9D8B030D-6E8A-4147-A177-3AD203B41FA5}">
                      <a16:colId xmlns:a16="http://schemas.microsoft.com/office/drawing/2014/main" val="582717068"/>
                    </a:ext>
                  </a:extLst>
                </a:gridCol>
              </a:tblGrid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900">
                          <a:effectLst/>
                        </a:rPr>
                        <a:t>Task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Estimated Duration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2515470770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Manajemen Produk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effectLst/>
                        </a:rPr>
                        <a:t>4</a:t>
                      </a:r>
                      <a:r>
                        <a:rPr lang="id-ID" sz="2900">
                          <a:effectLst/>
                        </a:rPr>
                        <a:t>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306966779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Analisis Proses Kerja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8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3421754873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Konstruksi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8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7148542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900">
                          <a:effectLst/>
                        </a:rPr>
                        <a:t>Implementasi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4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2343730456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900">
                          <a:effectLst/>
                        </a:rPr>
                        <a:t>Revisi </a:t>
                      </a:r>
                      <a:r>
                        <a:rPr lang="en-US" sz="2900">
                          <a:effectLst/>
                        </a:rPr>
                        <a:t>Implementasi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4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2598087843"/>
                  </a:ext>
                </a:extLst>
              </a:tr>
              <a:tr h="51683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900">
                          <a:effectLst/>
                        </a:rPr>
                        <a:t>Produksi akhir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2900">
                          <a:effectLst/>
                        </a:rPr>
                        <a:t>4 minggu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3781" marR="163781" marT="0" marB="0" anchor="ctr"/>
                </a:tc>
                <a:extLst>
                  <a:ext uri="{0D108BD9-81ED-4DB2-BD59-A6C34878D82A}">
                    <a16:rowId xmlns:a16="http://schemas.microsoft.com/office/drawing/2014/main" val="1383954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80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A00F-8AEA-41B3-A650-939D6764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SKEMA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C7D24-6CBB-40BE-AF76-B8CAE2E03C92}"/>
              </a:ext>
            </a:extLst>
          </p:cNvPr>
          <p:cNvGrpSpPr/>
          <p:nvPr/>
        </p:nvGrpSpPr>
        <p:grpSpPr>
          <a:xfrm>
            <a:off x="1304925" y="1704975"/>
            <a:ext cx="9401175" cy="4600575"/>
            <a:chOff x="0" y="0"/>
            <a:chExt cx="6203373" cy="30502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EA413FA-4A37-4FA9-B4B2-DBA550E742A4}"/>
                </a:ext>
              </a:extLst>
            </p:cNvPr>
            <p:cNvCxnSpPr/>
            <p:nvPr/>
          </p:nvCxnSpPr>
          <p:spPr>
            <a:xfrm>
              <a:off x="1628775" y="1076325"/>
              <a:ext cx="0" cy="8894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37C5FA-4279-43BE-BEFA-119AACAACE3F}"/>
                </a:ext>
              </a:extLst>
            </p:cNvPr>
            <p:cNvCxnSpPr/>
            <p:nvPr/>
          </p:nvCxnSpPr>
          <p:spPr>
            <a:xfrm>
              <a:off x="1628775" y="1981200"/>
              <a:ext cx="0" cy="648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8A1BF9-EB46-452F-A8B6-01EACCB7F27B}"/>
                </a:ext>
              </a:extLst>
            </p:cNvPr>
            <p:cNvCxnSpPr/>
            <p:nvPr/>
          </p:nvCxnSpPr>
          <p:spPr>
            <a:xfrm flipH="1">
              <a:off x="695325" y="742950"/>
              <a:ext cx="2485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3B41CA-2536-41E9-9C85-5DE4885E9A70}"/>
                </a:ext>
              </a:extLst>
            </p:cNvPr>
            <p:cNvCxnSpPr/>
            <p:nvPr/>
          </p:nvCxnSpPr>
          <p:spPr>
            <a:xfrm>
              <a:off x="4676775" y="1104900"/>
              <a:ext cx="8313" cy="8560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7F7EE5-08BC-46A9-BCC3-1F9E2A41E87C}"/>
                </a:ext>
              </a:extLst>
            </p:cNvPr>
            <p:cNvCxnSpPr/>
            <p:nvPr/>
          </p:nvCxnSpPr>
          <p:spPr>
            <a:xfrm>
              <a:off x="4686300" y="1962150"/>
              <a:ext cx="0" cy="831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E39AF-653D-4D0C-93D7-7698E5413DF8}"/>
                </a:ext>
              </a:extLst>
            </p:cNvPr>
            <p:cNvCxnSpPr/>
            <p:nvPr/>
          </p:nvCxnSpPr>
          <p:spPr>
            <a:xfrm>
              <a:off x="3019425" y="1076325"/>
              <a:ext cx="16625" cy="856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DD6C99-3006-41E0-9A75-F64B5A5F3F9B}"/>
                </a:ext>
              </a:extLst>
            </p:cNvPr>
            <p:cNvCxnSpPr/>
            <p:nvPr/>
          </p:nvCxnSpPr>
          <p:spPr>
            <a:xfrm>
              <a:off x="3038475" y="1933575"/>
              <a:ext cx="0" cy="715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C800F6-B80B-4D95-B32E-D6700B2CDAF2}"/>
                </a:ext>
              </a:extLst>
            </p:cNvPr>
            <p:cNvGrpSpPr/>
            <p:nvPr/>
          </p:nvGrpSpPr>
          <p:grpSpPr>
            <a:xfrm>
              <a:off x="0" y="0"/>
              <a:ext cx="6203373" cy="3050251"/>
              <a:chOff x="0" y="0"/>
              <a:chExt cx="6203373" cy="305025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1E910F-947E-41A2-8149-F4705EFC0A1C}"/>
                  </a:ext>
                </a:extLst>
              </p:cNvPr>
              <p:cNvSpPr/>
              <p:nvPr/>
            </p:nvSpPr>
            <p:spPr>
              <a:xfrm>
                <a:off x="2647950" y="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dirty="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Software</a:t>
                </a:r>
                <a:endParaRPr lang="id-ID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04A399-2809-4C4D-9581-B02E6E79C513}"/>
                  </a:ext>
                </a:extLst>
              </p:cNvPr>
              <p:cNvSpPr/>
              <p:nvPr/>
            </p:nvSpPr>
            <p:spPr>
              <a:xfrm>
                <a:off x="180975" y="885825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Manajemen Produk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3DCB77-7E02-44A5-8A11-85A0971124DC}"/>
                  </a:ext>
                </a:extLst>
              </p:cNvPr>
              <p:cNvSpPr/>
              <p:nvPr/>
            </p:nvSpPr>
            <p:spPr>
              <a:xfrm>
                <a:off x="1762125" y="85725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Analisis proses kerja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814245F-4BFB-4B25-916D-6AAD54D37827}"/>
                  </a:ext>
                </a:extLst>
              </p:cNvPr>
              <p:cNvSpPr/>
              <p:nvPr/>
            </p:nvSpPr>
            <p:spPr>
              <a:xfrm>
                <a:off x="3181350" y="85725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Konstruksi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602AC1-B528-4961-95C2-25FF465101CB}"/>
                  </a:ext>
                </a:extLst>
              </p:cNvPr>
              <p:cNvSpPr/>
              <p:nvPr/>
            </p:nvSpPr>
            <p:spPr>
              <a:xfrm>
                <a:off x="4886325" y="81915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Implementasi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B3B99BF-0D7F-4317-822A-75C137B3C365}"/>
                  </a:ext>
                </a:extLst>
              </p:cNvPr>
              <p:cNvSpPr/>
              <p:nvPr/>
            </p:nvSpPr>
            <p:spPr>
              <a:xfrm>
                <a:off x="180975" y="1666875"/>
                <a:ext cx="1213658" cy="665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Mengumpulkan &amp; Menyeleksi Informasi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2346CA-36F7-46E9-BCC2-75DD85D932AD}"/>
                  </a:ext>
                </a:extLst>
              </p:cNvPr>
              <p:cNvSpPr/>
              <p:nvPr/>
            </p:nvSpPr>
            <p:spPr>
              <a:xfrm>
                <a:off x="180975" y="2543175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Menyajikan Informasi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04D9AF-F0F5-427A-B9F2-CEBF729F4B99}"/>
                  </a:ext>
                </a:extLst>
              </p:cNvPr>
              <p:cNvSpPr/>
              <p:nvPr/>
            </p:nvSpPr>
            <p:spPr>
              <a:xfrm>
                <a:off x="1743075" y="167640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Membuat alur program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DE1161-C775-4CC6-B073-2D9131ECE887}"/>
                  </a:ext>
                </a:extLst>
              </p:cNvPr>
              <p:cNvSpPr/>
              <p:nvPr/>
            </p:nvSpPr>
            <p:spPr>
              <a:xfrm>
                <a:off x="1743075" y="2371725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Membuat logika</a:t>
                </a: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program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E9FE3C-78DD-4769-9752-7523156EF686}"/>
                  </a:ext>
                </a:extLst>
              </p:cNvPr>
              <p:cNvSpPr/>
              <p:nvPr/>
            </p:nvSpPr>
            <p:spPr>
              <a:xfrm>
                <a:off x="3200400" y="163830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Membuat Program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A4C202-8879-4EB5-BA19-4184BF60A864}"/>
                  </a:ext>
                </a:extLst>
              </p:cNvPr>
              <p:cNvSpPr/>
              <p:nvPr/>
            </p:nvSpPr>
            <p:spPr>
              <a:xfrm>
                <a:off x="4914900" y="1609725"/>
                <a:ext cx="1288473" cy="6733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Analisa kesalahan yang terjadi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DAE6DF-D9DE-43F0-B886-FEFF4493B50E}"/>
                  </a:ext>
                </a:extLst>
              </p:cNvPr>
              <p:cNvSpPr/>
              <p:nvPr/>
            </p:nvSpPr>
            <p:spPr>
              <a:xfrm>
                <a:off x="4914900" y="2371725"/>
                <a:ext cx="1197033" cy="6400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Hasil analisa diberikan kepada</a:t>
                </a: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programer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FE9CB3-389A-4E44-B0FC-F33CDC7F2017}"/>
                  </a:ext>
                </a:extLst>
              </p:cNvPr>
              <p:cNvSpPr/>
              <p:nvPr/>
            </p:nvSpPr>
            <p:spPr>
              <a:xfrm>
                <a:off x="3209925" y="2324100"/>
                <a:ext cx="1105593" cy="5070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ln w="9525" cap="rnd" cmpd="sng" algn="ctr">
                      <a:solidFill>
                        <a:srgbClr val="000000"/>
                      </a:solidFill>
                      <a:prstDash val="solid"/>
                      <a:beve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Testing &amp; Debugging</a:t>
                </a:r>
                <a:endParaRPr lang="id-ID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6F22EE-9B03-41AA-BEDD-E9498761B60E}"/>
                  </a:ext>
                </a:extLst>
              </p:cNvPr>
              <p:cNvCxnSpPr/>
              <p:nvPr/>
            </p:nvCxnSpPr>
            <p:spPr>
              <a:xfrm flipV="1">
                <a:off x="0" y="1971675"/>
                <a:ext cx="181783" cy="831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B39345-9242-44F3-A15C-8BB5CC18DAEB}"/>
                  </a:ext>
                </a:extLst>
              </p:cNvPr>
              <p:cNvCxnSpPr/>
              <p:nvPr/>
            </p:nvCxnSpPr>
            <p:spPr>
              <a:xfrm>
                <a:off x="9525" y="1971675"/>
                <a:ext cx="0" cy="8811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4FCD695-20EB-4ADE-80B0-5926393BDEE1}"/>
                  </a:ext>
                </a:extLst>
              </p:cNvPr>
              <p:cNvCxnSpPr/>
              <p:nvPr/>
            </p:nvCxnSpPr>
            <p:spPr>
              <a:xfrm>
                <a:off x="9525" y="287655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D7F89A-9F3A-4E56-9CD9-1B5B084E23D4}"/>
                  </a:ext>
                </a:extLst>
              </p:cNvPr>
              <p:cNvCxnSpPr/>
              <p:nvPr/>
            </p:nvCxnSpPr>
            <p:spPr>
              <a:xfrm>
                <a:off x="2219325" y="742950"/>
                <a:ext cx="0" cy="1163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8C31E3-88A6-449B-BC56-3FBCE808FF91}"/>
                  </a:ext>
                </a:extLst>
              </p:cNvPr>
              <p:cNvCxnSpPr/>
              <p:nvPr/>
            </p:nvCxnSpPr>
            <p:spPr>
              <a:xfrm flipH="1">
                <a:off x="1628775" y="1076325"/>
                <a:ext cx="13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60653FE-6F2A-4959-A2EB-8EBA64234569}"/>
                  </a:ext>
                </a:extLst>
              </p:cNvPr>
              <p:cNvCxnSpPr/>
              <p:nvPr/>
            </p:nvCxnSpPr>
            <p:spPr>
              <a:xfrm>
                <a:off x="1628775" y="1971675"/>
                <a:ext cx="116378" cy="82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558012A-723F-453B-A306-0C2E24AA5CB0}"/>
                  </a:ext>
                </a:extLst>
              </p:cNvPr>
              <p:cNvCxnSpPr/>
              <p:nvPr/>
            </p:nvCxnSpPr>
            <p:spPr>
              <a:xfrm>
                <a:off x="1628775" y="2619375"/>
                <a:ext cx="1330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63943CF-25A8-45CF-B52D-F35D35F843B4}"/>
                  </a:ext>
                </a:extLst>
              </p:cNvPr>
              <p:cNvCxnSpPr/>
              <p:nvPr/>
            </p:nvCxnSpPr>
            <p:spPr>
              <a:xfrm flipV="1">
                <a:off x="3181350" y="733425"/>
                <a:ext cx="2269490" cy="166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9F8B73-2C4B-4CE9-8887-FD50035E3481}"/>
                  </a:ext>
                </a:extLst>
              </p:cNvPr>
              <p:cNvCxnSpPr/>
              <p:nvPr/>
            </p:nvCxnSpPr>
            <p:spPr>
              <a:xfrm>
                <a:off x="5448300" y="742950"/>
                <a:ext cx="0" cy="748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89B5D59-72F9-407E-A51E-6407EB09472D}"/>
                  </a:ext>
                </a:extLst>
              </p:cNvPr>
              <p:cNvCxnSpPr/>
              <p:nvPr/>
            </p:nvCxnSpPr>
            <p:spPr>
              <a:xfrm flipV="1">
                <a:off x="4676775" y="1104900"/>
                <a:ext cx="1904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156F144-69EC-4AE3-9D29-7150765C5CB3}"/>
                  </a:ext>
                </a:extLst>
              </p:cNvPr>
              <p:cNvCxnSpPr/>
              <p:nvPr/>
            </p:nvCxnSpPr>
            <p:spPr>
              <a:xfrm>
                <a:off x="3181350" y="504825"/>
                <a:ext cx="0" cy="24141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0CE4B4D-06C2-4781-A188-7E94EDD61FAA}"/>
                  </a:ext>
                </a:extLst>
              </p:cNvPr>
              <p:cNvCxnSpPr/>
              <p:nvPr/>
            </p:nvCxnSpPr>
            <p:spPr>
              <a:xfrm>
                <a:off x="695325" y="742950"/>
                <a:ext cx="0" cy="1662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9DCEE2-A764-4041-8C03-790A70DC45FD}"/>
                  </a:ext>
                </a:extLst>
              </p:cNvPr>
              <p:cNvCxnSpPr/>
              <p:nvPr/>
            </p:nvCxnSpPr>
            <p:spPr>
              <a:xfrm flipH="1">
                <a:off x="9525" y="1123950"/>
                <a:ext cx="1828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04792D-2499-4736-B366-5D811A576366}"/>
                  </a:ext>
                </a:extLst>
              </p:cNvPr>
              <p:cNvCxnSpPr/>
              <p:nvPr/>
            </p:nvCxnSpPr>
            <p:spPr>
              <a:xfrm>
                <a:off x="9525" y="1123950"/>
                <a:ext cx="0" cy="8312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CA16508-6C76-45D3-A032-C25726C3F683}"/>
                  </a:ext>
                </a:extLst>
              </p:cNvPr>
              <p:cNvCxnSpPr/>
              <p:nvPr/>
            </p:nvCxnSpPr>
            <p:spPr>
              <a:xfrm>
                <a:off x="4686300" y="1962150"/>
                <a:ext cx="232757" cy="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EA65AB8-C14B-41B0-BA20-384647CB8389}"/>
                  </a:ext>
                </a:extLst>
              </p:cNvPr>
              <p:cNvCxnSpPr/>
              <p:nvPr/>
            </p:nvCxnSpPr>
            <p:spPr>
              <a:xfrm>
                <a:off x="4695825" y="2790825"/>
                <a:ext cx="21613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58F6BDF-E1BC-4154-99F4-6058EFB1A62D}"/>
                  </a:ext>
                </a:extLst>
              </p:cNvPr>
              <p:cNvCxnSpPr/>
              <p:nvPr/>
            </p:nvCxnSpPr>
            <p:spPr>
              <a:xfrm>
                <a:off x="3724275" y="742950"/>
                <a:ext cx="0" cy="1246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2B9EFEA-B593-4D19-99D2-9E7D54EB867A}"/>
                  </a:ext>
                </a:extLst>
              </p:cNvPr>
              <p:cNvCxnSpPr/>
              <p:nvPr/>
            </p:nvCxnSpPr>
            <p:spPr>
              <a:xfrm flipH="1">
                <a:off x="3019425" y="1076325"/>
                <a:ext cx="15782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0DCC78-40A6-43AD-9BC4-F09C3A3E3B83}"/>
                  </a:ext>
                </a:extLst>
              </p:cNvPr>
              <p:cNvCxnSpPr/>
              <p:nvPr/>
            </p:nvCxnSpPr>
            <p:spPr>
              <a:xfrm>
                <a:off x="3038475" y="1914525"/>
                <a:ext cx="1579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D7DF976-EB84-4B76-AEBE-2C0FCCE749E9}"/>
                  </a:ext>
                </a:extLst>
              </p:cNvPr>
              <p:cNvCxnSpPr/>
              <p:nvPr/>
            </p:nvCxnSpPr>
            <p:spPr>
              <a:xfrm>
                <a:off x="3048000" y="2647950"/>
                <a:ext cx="15794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2980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60" name="Rectangle 28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Rectangle 30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32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Gantt chart</a:t>
            </a:r>
          </a:p>
        </p:txBody>
      </p:sp>
      <p:sp>
        <p:nvSpPr>
          <p:cNvPr id="2063" name="Rectangle 34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4" name="Group 36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065" name="Oval 37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66" name="Oval 38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56EBE-B1FB-4439-B1D2-4652A845C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99" y="1128913"/>
            <a:ext cx="5462001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3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/>
              <a:t>PROJECT MANAGEMENT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55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</a:t>
            </a:r>
            <a:r>
              <a:rPr lang="id-ID" dirty="0"/>
              <a:t>a</a:t>
            </a:r>
            <a:r>
              <a:rPr lang="en-US" dirty="0" err="1"/>
              <a:t>gement</a:t>
            </a:r>
            <a:r>
              <a:rPr lang="id-ID" dirty="0"/>
              <a:t>		</a:t>
            </a:r>
            <a:r>
              <a:rPr lang="en-US" dirty="0"/>
              <a:t>: Discord</a:t>
            </a:r>
          </a:p>
          <a:p>
            <a:pPr lvl="0"/>
            <a:r>
              <a:rPr lang="en-US" dirty="0"/>
              <a:t>Diagram			: Whimsical</a:t>
            </a:r>
          </a:p>
          <a:p>
            <a:pPr lvl="0"/>
            <a:r>
              <a:rPr lang="en-US" dirty="0"/>
              <a:t>Wireframe			: </a:t>
            </a:r>
            <a:r>
              <a:rPr lang="id-ID" dirty="0" err="1"/>
              <a:t>Figma</a:t>
            </a:r>
            <a:endParaRPr lang="en-US" dirty="0"/>
          </a:p>
          <a:p>
            <a:pPr lvl="0"/>
            <a:r>
              <a:rPr lang="en-US" dirty="0"/>
              <a:t>UI Mockup			: </a:t>
            </a:r>
            <a:r>
              <a:rPr lang="en-US" dirty="0" err="1"/>
              <a:t>Figma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 err="1"/>
              <a:t>wireframe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590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id-ID" sz="51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wireframe</a:t>
            </a: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</a:t>
            </a:r>
            <a:b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LOGIN PAGE</a:t>
            </a:r>
            <a:endParaRPr lang="en-US" sz="51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7B19B9F-0E5B-43D3-AB2E-14573788477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59" y="1388911"/>
            <a:ext cx="2256493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9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id-ID" sz="51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wireframe</a:t>
            </a: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</a:t>
            </a:r>
            <a:b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MAIN MENU</a:t>
            </a:r>
            <a:endParaRPr lang="en-US" sz="51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43274054-FD35-4B81-A0E7-55DEA330DC2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59" y="1388911"/>
            <a:ext cx="2256493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2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id-ID" sz="51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wireframe</a:t>
            </a: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</a:t>
            </a:r>
            <a:b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ACCOUNT INFO</a:t>
            </a:r>
            <a:endParaRPr lang="en-US" sz="51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8205E4-54C1-4787-8F21-E9002C912EE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59" y="1388911"/>
            <a:ext cx="2256493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1316890"/>
            <a:ext cx="3857106" cy="410233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Akbar Karunia </a:t>
            </a:r>
            <a:r>
              <a:rPr lang="en-US" sz="1800" dirty="0" err="1">
                <a:solidFill>
                  <a:schemeClr val="tx2"/>
                </a:solidFill>
              </a:rPr>
              <a:t>Octaviantono</a:t>
            </a:r>
            <a:r>
              <a:rPr lang="en-US" sz="1800" dirty="0">
                <a:solidFill>
                  <a:schemeClr val="tx2"/>
                </a:solidFill>
              </a:rPr>
              <a:t> 			(A11.2018.11503)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Dani Rahman Hakim				(A11.2018.11497)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Ludi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Agustia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Aryanto</a:t>
            </a:r>
            <a:r>
              <a:rPr lang="en-US" sz="1800" dirty="0">
                <a:solidFill>
                  <a:schemeClr val="tx2"/>
                </a:solidFill>
              </a:rPr>
              <a:t> 				(A11.2018.11496)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Reganda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Dhynar</a:t>
            </a:r>
            <a:r>
              <a:rPr lang="en-US" sz="1800" dirty="0">
                <a:solidFill>
                  <a:schemeClr val="tx2"/>
                </a:solidFill>
              </a:rPr>
              <a:t> An </a:t>
            </a:r>
            <a:r>
              <a:rPr lang="en-US" sz="1800" dirty="0" err="1">
                <a:solidFill>
                  <a:schemeClr val="tx2"/>
                </a:solidFill>
              </a:rPr>
              <a:t>Nura</a:t>
            </a:r>
            <a:r>
              <a:rPr lang="en-US" sz="1800" dirty="0">
                <a:solidFill>
                  <a:schemeClr val="tx2"/>
                </a:solidFill>
              </a:rPr>
              <a:t>			</a:t>
            </a:r>
            <a:r>
              <a:rPr lang="id-ID" sz="1800" dirty="0">
                <a:solidFill>
                  <a:schemeClr val="tx2"/>
                </a:solidFill>
              </a:rPr>
              <a:t>	</a:t>
            </a:r>
            <a:r>
              <a:rPr lang="en-US" sz="1800" dirty="0">
                <a:solidFill>
                  <a:schemeClr val="tx2"/>
                </a:solidFill>
              </a:rPr>
              <a:t>(A11.2018.11493)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Andika</a:t>
            </a:r>
            <a:r>
              <a:rPr lang="en-US" sz="1800" dirty="0">
                <a:solidFill>
                  <a:schemeClr val="tx2"/>
                </a:solidFill>
              </a:rPr>
              <a:t> Wahyu Rama </a:t>
            </a:r>
            <a:r>
              <a:rPr lang="en-US" sz="1800" dirty="0" err="1">
                <a:solidFill>
                  <a:schemeClr val="tx2"/>
                </a:solidFill>
              </a:rPr>
              <a:t>Ardiansyah</a:t>
            </a:r>
            <a:r>
              <a:rPr lang="en-US" sz="1800" dirty="0">
                <a:solidFill>
                  <a:schemeClr val="tx2"/>
                </a:solidFill>
              </a:rPr>
              <a:t> 		</a:t>
            </a:r>
            <a:r>
              <a:rPr lang="id-ID" sz="1800" dirty="0">
                <a:solidFill>
                  <a:schemeClr val="tx2"/>
                </a:solidFill>
              </a:rPr>
              <a:t>	</a:t>
            </a:r>
            <a:r>
              <a:rPr lang="en-US" sz="1800" dirty="0">
                <a:solidFill>
                  <a:schemeClr val="tx2"/>
                </a:solidFill>
              </a:rPr>
              <a:t>(A11.2018.11492)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Kelompok 4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27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id-ID" sz="51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wireframe</a:t>
            </a: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</a:t>
            </a:r>
            <a:b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MAKE SCHEDULE</a:t>
            </a:r>
            <a:endParaRPr lang="en-US" sz="51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987C8787-CE8C-48C7-96BC-37463FC59BB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474" y="1388911"/>
            <a:ext cx="2246464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9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id-ID" sz="51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wireframe</a:t>
            </a: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</a:t>
            </a:r>
            <a:b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SCHEDULE HISTORY</a:t>
            </a:r>
            <a:endParaRPr lang="en-US" sz="51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31472229-C397-44CD-8285-17A6B250348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59" y="1388911"/>
            <a:ext cx="2256493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2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id-ID" sz="51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wireframe</a:t>
            </a: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–</a:t>
            </a:r>
            <a:b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id-ID" sz="51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DETAILED SCHEDULE HISTORY</a:t>
            </a:r>
            <a:endParaRPr lang="en-US" sz="51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B0500812-5837-4A2C-B6B2-8EFDC10CB12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45" y="1388911"/>
            <a:ext cx="2266522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/>
              <a:t>UI MOCKUP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5830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id-ID" sz="6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UI MOCKUP</a:t>
            </a:r>
            <a:br>
              <a:rPr lang="en-US" sz="6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id-ID" sz="6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LOGIN PAGE</a:t>
            </a:r>
            <a:endParaRPr lang="en-US" sz="68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1321F97-0D3E-44EB-8EF4-813387398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69" y="1420336"/>
            <a:ext cx="2238816" cy="39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UI MOCKUP</a:t>
            </a:r>
            <a:b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id-ID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MAIN MENU</a:t>
            </a:r>
            <a:endParaRPr lang="en-US" sz="8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A99F5E-3A3B-493F-915B-CFA8140A9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69" y="1420336"/>
            <a:ext cx="2238816" cy="39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UI MOCKUP</a:t>
            </a:r>
            <a:b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ACCOUNT INFO</a:t>
            </a:r>
            <a:endParaRPr lang="en-US" sz="8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096778-A34D-41CC-ACF6-89CC7C60A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44" y="1420336"/>
            <a:ext cx="2228866" cy="39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16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UI MOCKUP</a:t>
            </a:r>
            <a:b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MAKE SCHEDULE</a:t>
            </a:r>
            <a:endParaRPr lang="en-US" sz="8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B579948-EFE6-41E0-854F-E38BCFFB0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20" y="1420336"/>
            <a:ext cx="2179114" cy="39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02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UI MOCKUP</a:t>
            </a:r>
            <a:br>
              <a:rPr lang="en-US" sz="8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SCHEDULE HISTORY</a:t>
            </a:r>
            <a:endParaRPr lang="en-US" sz="80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3B88FCCA-C63C-4EC5-BC96-938EB97F5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20" y="1420336"/>
            <a:ext cx="2218915" cy="39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2C89EF2-582B-47D7-90AC-9AE63075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D4A3D59-DBEE-4E5B-A001-010BF0907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DDE2981-2FBF-45CD-A9B8-67B8AF591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UI MOCKUP</a:t>
            </a:r>
            <a:br>
              <a:rPr lang="en-US" sz="6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6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DETAILED SCHEDULE HISTORY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093744-993B-4EA4-A92B-E16F2E790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F53546A-9DFB-4F22-986A-E4813304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AF7A2AB-D149-4AB5-9B07-709914D15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035437C-ADA1-410F-914F-CEDE4F11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3C47D80-A2F4-47E1-AE21-4224F5123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95" y="1420336"/>
            <a:ext cx="2208965" cy="39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3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Project charter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537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BD029-7F63-4A23-9D6E-32F952B4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TERIMA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8B33-0C56-4AE4-B9AC-84813326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>
                    <a:alpha val="60000"/>
                  </a:srgbClr>
                </a:solidFill>
              </a:rPr>
              <a:t>ADA PERTANYAAN?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1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21EF-7805-438A-9E5E-F2C95DD4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Project charter</a:t>
            </a:r>
            <a:endParaRPr lang="id-ID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94DDB5D-263E-4E86-8FF1-15C43107E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278655"/>
              </p:ext>
            </p:extLst>
          </p:nvPr>
        </p:nvGraphicFramePr>
        <p:xfrm>
          <a:off x="1063752" y="1709097"/>
          <a:ext cx="10482626" cy="3710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51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8D1A9-3A4D-4509-A9F5-649AEAE7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id-ID" dirty="0"/>
              <a:t>Deskripsi proyek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EEA2-38A4-4AB7-A0B2-31BE049C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/>
              <a:t>Proyek yang akan dikerjakan adalah membuat aplikasi untuk menghubungkan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Designer</a:t>
            </a:r>
            <a:r>
              <a:rPr lang="id-ID" dirty="0"/>
              <a:t> dengan </a:t>
            </a:r>
            <a:r>
              <a:rPr lang="id-ID" dirty="0" err="1"/>
              <a:t>Game</a:t>
            </a:r>
            <a:r>
              <a:rPr lang="id-ID" dirty="0"/>
              <a:t> Publisher untuk membuat jadwal pertemuan yang akan dilakukan dan akan memberi notifikasi 1 hari sebelum hari pertemuan. Nantinya </a:t>
            </a:r>
            <a:r>
              <a:rPr lang="id-ID" dirty="0" err="1"/>
              <a:t>didalam</a:t>
            </a:r>
            <a:r>
              <a:rPr lang="id-ID" dirty="0"/>
              <a:t> aplikasi ini masing-masing </a:t>
            </a:r>
            <a:r>
              <a:rPr lang="id-ID" dirty="0" err="1"/>
              <a:t>user</a:t>
            </a:r>
            <a:r>
              <a:rPr lang="id-ID" dirty="0"/>
              <a:t>/pengguna dapat </a:t>
            </a:r>
            <a:r>
              <a:rPr lang="id-ID" dirty="0" err="1"/>
              <a:t>me-review</a:t>
            </a:r>
            <a:r>
              <a:rPr lang="id-ID" dirty="0"/>
              <a:t> hasil pertemuan yang telah dilakukan. Di aplikasi ini juga dapat menampilkan jadwal yang akan datang dari level jam sampai tahun. Proyek ini akan dikerjakan oleh tim </a:t>
            </a:r>
            <a:r>
              <a:rPr lang="id-ID" dirty="0" err="1"/>
              <a:t>PlaY</a:t>
            </a:r>
            <a:r>
              <a:rPr lang="id-ID" dirty="0"/>
              <a:t> </a:t>
            </a:r>
            <a:r>
              <a:rPr lang="id-ID" dirty="0" err="1"/>
              <a:t>Shift</a:t>
            </a:r>
            <a:r>
              <a:rPr lang="id-ID" dirty="0"/>
              <a:t> yang berjumlah 5 orang dalam waktu 8 bulan yang akan dimulai pada tanggal 30 Maret 2021 sampai 30 November 2021. Manfaat </a:t>
            </a:r>
            <a:r>
              <a:rPr lang="id-ID" dirty="0" err="1"/>
              <a:t>nya</a:t>
            </a:r>
            <a:r>
              <a:rPr lang="id-ID" dirty="0"/>
              <a:t> adalah memudahkan komunikasi antara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Designer</a:t>
            </a:r>
            <a:r>
              <a:rPr lang="id-ID" dirty="0"/>
              <a:t> dengan </a:t>
            </a:r>
            <a:r>
              <a:rPr lang="id-ID" dirty="0" err="1"/>
              <a:t>Game</a:t>
            </a:r>
            <a:r>
              <a:rPr lang="id-ID" dirty="0"/>
              <a:t> Publisher. Setiap pengguna juga masih bisa melihat hasil pertemuan sebelumnya sehingga tidak perlu bertanya-tanya lagi apa yang harus dikerjakan. Dan karena ada notifikasi, jadi pengguna tidak akan lupa tentang pertemuan yang akan dilakukan.</a:t>
            </a: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9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ABDF-55AD-4A42-B5E0-0EFB772E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Stakeholder</a:t>
            </a:r>
            <a:endParaRPr lang="id-ID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1437E9-7FCC-467D-8484-0BF4D990F3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2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75C2-8BF9-4179-893A-C32E89C8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7" y="1225296"/>
            <a:ext cx="9736697" cy="3520440"/>
          </a:xfrm>
        </p:spPr>
        <p:txBody>
          <a:bodyPr/>
          <a:lstStyle/>
          <a:p>
            <a:r>
              <a:rPr lang="id-ID" dirty="0"/>
              <a:t>Project SCOPE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8F4F1-EE58-4B2C-9904-F7F72A911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65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id-ID" sz="4800">
                <a:solidFill>
                  <a:srgbClr val="FFFFFF"/>
                </a:solidFill>
              </a:rPr>
              <a:t>Ruang lingkup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EEC91-83BB-4738-BB64-CAEC3642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Appointment Apps </a:t>
            </a:r>
            <a:r>
              <a:rPr lang="en-US" dirty="0" err="1"/>
              <a:t>adalah</a:t>
            </a:r>
            <a:r>
              <a:rPr lang="en-US" dirty="0"/>
              <a:t> s</a:t>
            </a:r>
            <a:r>
              <a:rPr lang="id-ID" dirty="0"/>
              <a:t>i</a:t>
            </a:r>
            <a:r>
              <a:rPr lang="en-US" dirty="0"/>
              <a:t>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i="1" dirty="0"/>
              <a:t>game</a:t>
            </a:r>
            <a:r>
              <a:rPr lang="en-US" dirty="0"/>
              <a:t> </a:t>
            </a:r>
            <a:r>
              <a:rPr lang="en-US" i="1" dirty="0"/>
              <a:t>designer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game</a:t>
            </a:r>
            <a:r>
              <a:rPr lang="en-US" dirty="0"/>
              <a:t> </a:t>
            </a:r>
            <a:r>
              <a:rPr lang="en-US" i="1" dirty="0"/>
              <a:t>publisher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i="1" dirty="0"/>
              <a:t>game</a:t>
            </a:r>
            <a:r>
              <a:rPr lang="en-US" dirty="0"/>
              <a:t> </a:t>
            </a:r>
            <a:r>
              <a:rPr lang="en-US" i="1" dirty="0"/>
              <a:t>designer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id-ID" dirty="0"/>
              <a:t> atau </a:t>
            </a:r>
            <a:r>
              <a:rPr lang="id-ID" dirty="0" err="1"/>
              <a:t>appoinment</a:t>
            </a:r>
            <a:r>
              <a:rPr lang="id-ID" dirty="0"/>
              <a:t> bisa diatur antara </a:t>
            </a:r>
            <a:r>
              <a:rPr lang="id-ID" i="1" dirty="0" err="1"/>
              <a:t>game</a:t>
            </a:r>
            <a:r>
              <a:rPr lang="id-ID" i="1" dirty="0"/>
              <a:t> </a:t>
            </a:r>
            <a:r>
              <a:rPr lang="id-ID" i="1" dirty="0" err="1"/>
              <a:t>designer</a:t>
            </a:r>
            <a:r>
              <a:rPr lang="id-ID" dirty="0"/>
              <a:t> dan </a:t>
            </a:r>
            <a:r>
              <a:rPr lang="id-ID" i="1" dirty="0" err="1"/>
              <a:t>game</a:t>
            </a:r>
            <a:r>
              <a:rPr lang="id-ID" i="1" dirty="0"/>
              <a:t> </a:t>
            </a:r>
            <a:r>
              <a:rPr lang="id-ID" i="1" dirty="0" err="1"/>
              <a:t>publisher</a:t>
            </a:r>
            <a:r>
              <a:rPr lang="id-ID" dirty="0"/>
              <a:t> 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di </a:t>
            </a:r>
            <a:r>
              <a:rPr lang="en-US" i="1" dirty="0"/>
              <a:t>smartphone</a:t>
            </a:r>
            <a:r>
              <a:rPr lang="en-US" dirty="0"/>
              <a:t>.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4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9895A-FE30-4142-B8BE-D3BD7DA3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id-ID" sz="4800">
                <a:solidFill>
                  <a:srgbClr val="FFFFFF"/>
                </a:solidFill>
              </a:rPr>
              <a:t>DESKRIPSI FUNGSIONALITAS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D1C51D0-EAB1-4E6C-8962-5CA08187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lvl="0"/>
            <a:r>
              <a:rPr lang="id-ID" sz="1700"/>
              <a:t>Manajemen pertemuan </a:t>
            </a:r>
            <a:r>
              <a:rPr lang="id-ID" sz="1700" i="1" err="1"/>
              <a:t>publisher</a:t>
            </a:r>
            <a:r>
              <a:rPr lang="id-ID" sz="1700"/>
              <a:t> dengan </a:t>
            </a:r>
            <a:r>
              <a:rPr lang="id-ID" sz="1700" i="1" err="1"/>
              <a:t>game</a:t>
            </a:r>
            <a:r>
              <a:rPr lang="id-ID" sz="1700"/>
              <a:t> </a:t>
            </a:r>
            <a:r>
              <a:rPr lang="id-ID" sz="1700" i="1" err="1"/>
              <a:t>designer</a:t>
            </a:r>
            <a:r>
              <a:rPr lang="id-ID" sz="1700"/>
              <a:t>.</a:t>
            </a:r>
          </a:p>
          <a:p>
            <a:pPr lvl="0"/>
            <a:r>
              <a:rPr lang="id-ID" sz="1700"/>
              <a:t>Mengakses </a:t>
            </a:r>
            <a:r>
              <a:rPr lang="id-ID" sz="1700" i="1" err="1"/>
              <a:t>review</a:t>
            </a:r>
            <a:r>
              <a:rPr lang="id-ID" sz="1700"/>
              <a:t> </a:t>
            </a:r>
            <a:r>
              <a:rPr lang="id-ID" sz="1700" i="1" err="1"/>
              <a:t>appoinment</a:t>
            </a:r>
            <a:r>
              <a:rPr lang="id-ID" sz="1700"/>
              <a:t> bulanan.</a:t>
            </a:r>
          </a:p>
          <a:p>
            <a:pPr lvl="0"/>
            <a:r>
              <a:rPr lang="id-ID" sz="1700" i="1" err="1"/>
              <a:t>Reminder</a:t>
            </a:r>
            <a:r>
              <a:rPr lang="id-ID" sz="1700"/>
              <a:t> </a:t>
            </a:r>
            <a:r>
              <a:rPr lang="id-ID" sz="1700" i="1" err="1"/>
              <a:t>appoinment</a:t>
            </a:r>
            <a:r>
              <a:rPr lang="id-ID" sz="1700"/>
              <a:t> jika jadwal sudah dekat.</a:t>
            </a:r>
          </a:p>
          <a:p>
            <a:pPr lvl="0"/>
            <a:r>
              <a:rPr lang="id-ID" sz="1700"/>
              <a:t>Membuat/mengekspor </a:t>
            </a:r>
            <a:r>
              <a:rPr lang="id-ID" sz="1700" i="1" err="1"/>
              <a:t>report</a:t>
            </a:r>
            <a:r>
              <a:rPr lang="id-ID" sz="1700"/>
              <a:t>/</a:t>
            </a:r>
            <a:r>
              <a:rPr lang="id-ID" sz="1700" i="1"/>
              <a:t>log</a:t>
            </a:r>
            <a:r>
              <a:rPr lang="id-ID" sz="1700"/>
              <a:t> ke dalam </a:t>
            </a:r>
            <a:r>
              <a:rPr lang="id-ID" sz="1700" i="1" err="1"/>
              <a:t>file</a:t>
            </a:r>
            <a:r>
              <a:rPr lang="id-ID" sz="1700"/>
              <a:t> </a:t>
            </a:r>
            <a:r>
              <a:rPr lang="id-ID" sz="1700" err="1"/>
              <a:t>csv</a:t>
            </a:r>
            <a:r>
              <a:rPr lang="id-ID" sz="1700"/>
              <a:t>.</a:t>
            </a:r>
          </a:p>
          <a:p>
            <a:pPr lvl="0"/>
            <a:r>
              <a:rPr lang="id-ID" sz="1700"/>
              <a:t>Mengakses penjadwalan sampai ke level hari atau bahkan jam tertentu.</a:t>
            </a:r>
          </a:p>
          <a:p>
            <a:pPr lvl="0"/>
            <a:r>
              <a:rPr lang="id-ID" sz="1700"/>
              <a:t>Membuat janji baru antara </a:t>
            </a:r>
            <a:r>
              <a:rPr lang="id-ID" sz="1700" i="1" err="1"/>
              <a:t>designer</a:t>
            </a:r>
            <a:r>
              <a:rPr lang="id-ID" sz="1700"/>
              <a:t> dan </a:t>
            </a:r>
            <a:r>
              <a:rPr lang="id-ID" sz="1700" i="1" err="1"/>
              <a:t>publisher</a:t>
            </a:r>
            <a:r>
              <a:rPr lang="id-ID" sz="1700"/>
              <a:t> tertentu.</a:t>
            </a:r>
          </a:p>
          <a:p>
            <a:pPr lvl="0"/>
            <a:r>
              <a:rPr lang="id-ID" sz="1700"/>
              <a:t>Menentukan </a:t>
            </a:r>
            <a:r>
              <a:rPr lang="id-ID" sz="1700" i="1" err="1"/>
              <a:t>available</a:t>
            </a:r>
            <a:r>
              <a:rPr lang="id-ID" sz="1700"/>
              <a:t> </a:t>
            </a:r>
            <a:r>
              <a:rPr lang="id-ID" sz="1700" i="1" err="1"/>
              <a:t>time</a:t>
            </a:r>
            <a:r>
              <a:rPr lang="id-ID" sz="1700"/>
              <a:t> yang diharapkan untuk semua hari (</a:t>
            </a:r>
            <a:r>
              <a:rPr lang="id-ID" sz="1700" i="1" err="1"/>
              <a:t>publisher</a:t>
            </a:r>
            <a:r>
              <a:rPr lang="id-ID" sz="1700"/>
              <a:t>).</a:t>
            </a:r>
          </a:p>
          <a:p>
            <a:pPr lvl="0"/>
            <a:r>
              <a:rPr lang="id-ID" sz="1700"/>
              <a:t>Membuat </a:t>
            </a:r>
            <a:r>
              <a:rPr lang="id-ID" sz="1700" i="1" err="1"/>
              <a:t>project</a:t>
            </a:r>
            <a:r>
              <a:rPr lang="id-ID" sz="1700"/>
              <a:t> dari menu </a:t>
            </a:r>
            <a:r>
              <a:rPr lang="id-ID" sz="1700" i="1" err="1"/>
              <a:t>project</a:t>
            </a:r>
            <a:r>
              <a:rPr lang="id-ID" sz="1700"/>
              <a:t> dan menghubungkan </a:t>
            </a:r>
            <a:r>
              <a:rPr lang="id-ID" sz="1700" i="1" err="1"/>
              <a:t>project</a:t>
            </a:r>
            <a:r>
              <a:rPr lang="id-ID" sz="1700"/>
              <a:t> tersebut dengan suatu </a:t>
            </a:r>
            <a:r>
              <a:rPr lang="id-ID" sz="1700" i="1" err="1"/>
              <a:t>appoinment</a:t>
            </a:r>
            <a:r>
              <a:rPr lang="id-ID" sz="1700"/>
              <a:t> (</a:t>
            </a:r>
            <a:r>
              <a:rPr lang="id-ID" sz="1700" i="1" err="1"/>
              <a:t>designer</a:t>
            </a:r>
            <a:r>
              <a:rPr lang="id-ID" sz="1700"/>
              <a:t>).</a:t>
            </a:r>
          </a:p>
          <a:p>
            <a:r>
              <a:rPr lang="id-ID" sz="1700"/>
              <a:t>Mengakses detail dan status tambahan tertentu dari suatu </a:t>
            </a:r>
            <a:r>
              <a:rPr lang="id-ID" sz="1700" i="1" err="1"/>
              <a:t>game</a:t>
            </a:r>
            <a:r>
              <a:rPr lang="id-ID" sz="1700"/>
              <a:t> seperti info </a:t>
            </a:r>
            <a:r>
              <a:rPr lang="id-ID" sz="1700" i="1" err="1"/>
              <a:t>game</a:t>
            </a:r>
            <a:r>
              <a:rPr lang="id-ID" sz="1700"/>
              <a:t>, </a:t>
            </a:r>
            <a:r>
              <a:rPr lang="id-ID" sz="1700" i="1" err="1"/>
              <a:t>game</a:t>
            </a:r>
            <a:r>
              <a:rPr lang="id-ID" sz="1700"/>
              <a:t> </a:t>
            </a:r>
            <a:r>
              <a:rPr lang="id-ID" sz="1700" i="1" err="1"/>
              <a:t>designer</a:t>
            </a:r>
            <a:r>
              <a:rPr lang="id-ID" sz="1700"/>
              <a:t>, status </a:t>
            </a:r>
            <a:r>
              <a:rPr lang="id-ID" sz="1700" i="1" err="1"/>
              <a:t>project</a:t>
            </a:r>
            <a:r>
              <a:rPr lang="id-ID" sz="1700"/>
              <a:t>, dan status </a:t>
            </a:r>
            <a:r>
              <a:rPr lang="id-ID" sz="1700" i="1" err="1"/>
              <a:t>development</a:t>
            </a:r>
            <a:r>
              <a:rPr lang="id-ID" sz="1700"/>
              <a:t> </a:t>
            </a:r>
            <a:r>
              <a:rPr lang="id-ID" sz="1700" i="1" err="1"/>
              <a:t>project</a:t>
            </a:r>
            <a:r>
              <a:rPr lang="id-ID" sz="1700"/>
              <a:t> itu sendiri.</a:t>
            </a:r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67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</TotalTime>
  <Words>628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PERENCANAAN PROYEK</vt:lpstr>
      <vt:lpstr>Kelompok 4</vt:lpstr>
      <vt:lpstr>Project charter</vt:lpstr>
      <vt:lpstr>Project charter</vt:lpstr>
      <vt:lpstr>Deskripsi proyek</vt:lpstr>
      <vt:lpstr>Stakeholder</vt:lpstr>
      <vt:lpstr>Project SCOPE STATEMENT</vt:lpstr>
      <vt:lpstr>Ruang lingkup</vt:lpstr>
      <vt:lpstr>DESKRIPSI FUNGSIONALITAS</vt:lpstr>
      <vt:lpstr>WORK BREAKDOWN STRUCTURE</vt:lpstr>
      <vt:lpstr>WBS</vt:lpstr>
      <vt:lpstr>SKEMA</vt:lpstr>
      <vt:lpstr>Gantt chart</vt:lpstr>
      <vt:lpstr>PROJECT MANAGEMENT TOOLS</vt:lpstr>
      <vt:lpstr>Tools</vt:lpstr>
      <vt:lpstr>wireframe</vt:lpstr>
      <vt:lpstr>wireframe – LOGIN PAGE</vt:lpstr>
      <vt:lpstr>wireframe – MAIN MENU</vt:lpstr>
      <vt:lpstr>wireframe – ACCOUNT INFO</vt:lpstr>
      <vt:lpstr>wireframe – MAKE SCHEDULE</vt:lpstr>
      <vt:lpstr>wireframe – SCHEDULE HISTORY</vt:lpstr>
      <vt:lpstr>wireframe – DETAILED SCHEDULE HISTORY</vt:lpstr>
      <vt:lpstr>UI MOCKUP</vt:lpstr>
      <vt:lpstr>UI MOCKUP LOGIN PAGE</vt:lpstr>
      <vt:lpstr>UI MOCKUP MAIN MENU</vt:lpstr>
      <vt:lpstr>UI MOCKUP ACCOUNT INFO</vt:lpstr>
      <vt:lpstr>UI MOCKUP MAKE SCHEDULE</vt:lpstr>
      <vt:lpstr>UI MOCKUP SCHEDULE HISTORY</vt:lpstr>
      <vt:lpstr>UI MOCKUP DETAILED SCHEDULE HISTORY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Windows User</dc:creator>
  <cp:lastModifiedBy>Akbar</cp:lastModifiedBy>
  <cp:revision>14</cp:revision>
  <dcterms:created xsi:type="dcterms:W3CDTF">2021-04-28T12:54:56Z</dcterms:created>
  <dcterms:modified xsi:type="dcterms:W3CDTF">2021-05-21T10:49:32Z</dcterms:modified>
</cp:coreProperties>
</file>