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477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5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1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4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3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1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9FC6-1C7D-4507-BE76-9CD0E1E0A3C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1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9FC6-1C7D-4507-BE76-9CD0E1E0A3CE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56FCD-AF54-462B-8AE6-21CED82F4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Kelompok</a:t>
            </a:r>
            <a:r>
              <a:rPr lang="en-US" dirty="0" smtClean="0"/>
              <a:t>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19300"/>
          </a:xfrm>
        </p:spPr>
        <p:txBody>
          <a:bodyPr>
            <a:normAutofit/>
          </a:bodyPr>
          <a:lstStyle/>
          <a:p>
            <a:r>
              <a:rPr lang="en-US" dirty="0"/>
              <a:t>Akbar </a:t>
            </a:r>
            <a:r>
              <a:rPr lang="en-US" dirty="0" err="1"/>
              <a:t>Karunia</a:t>
            </a:r>
            <a:r>
              <a:rPr lang="en-US" dirty="0"/>
              <a:t> </a:t>
            </a:r>
            <a:r>
              <a:rPr lang="en-US" dirty="0" err="1"/>
              <a:t>Octaviantono</a:t>
            </a:r>
            <a:r>
              <a:rPr lang="en-US" dirty="0"/>
              <a:t> 			(A11.2018.11503)</a:t>
            </a:r>
          </a:p>
          <a:p>
            <a:r>
              <a:rPr lang="en-US" dirty="0"/>
              <a:t>Dani Rahman Hakim				(A11.2018.11497)</a:t>
            </a:r>
          </a:p>
          <a:p>
            <a:r>
              <a:rPr lang="en-US" dirty="0" err="1"/>
              <a:t>Ludi</a:t>
            </a:r>
            <a:r>
              <a:rPr lang="en-US" dirty="0"/>
              <a:t> </a:t>
            </a:r>
            <a:r>
              <a:rPr lang="en-US" dirty="0" err="1"/>
              <a:t>Agustia</a:t>
            </a:r>
            <a:r>
              <a:rPr lang="en-US" dirty="0"/>
              <a:t> </a:t>
            </a:r>
            <a:r>
              <a:rPr lang="en-US" dirty="0" err="1"/>
              <a:t>Aryanto</a:t>
            </a:r>
            <a:r>
              <a:rPr lang="en-US" dirty="0"/>
              <a:t> 				(</a:t>
            </a:r>
            <a:r>
              <a:rPr lang="en-US" dirty="0" smtClean="0"/>
              <a:t>A11.2018.11496)</a:t>
            </a:r>
          </a:p>
          <a:p>
            <a:r>
              <a:rPr lang="en-US" dirty="0" err="1" smtClean="0"/>
              <a:t>Reganda</a:t>
            </a:r>
            <a:r>
              <a:rPr lang="en-US" dirty="0" smtClean="0"/>
              <a:t> </a:t>
            </a:r>
            <a:r>
              <a:rPr lang="en-US" dirty="0" err="1"/>
              <a:t>Dhynar</a:t>
            </a:r>
            <a:r>
              <a:rPr lang="en-US" dirty="0"/>
              <a:t> An </a:t>
            </a:r>
            <a:r>
              <a:rPr lang="en-US" dirty="0" err="1"/>
              <a:t>Nura</a:t>
            </a:r>
            <a:r>
              <a:rPr lang="en-US" dirty="0"/>
              <a:t>			(A11.2018.11493)</a:t>
            </a:r>
          </a:p>
          <a:p>
            <a:r>
              <a:rPr lang="en-US" dirty="0" err="1"/>
              <a:t>Andika</a:t>
            </a:r>
            <a:r>
              <a:rPr lang="en-US" dirty="0"/>
              <a:t> </a:t>
            </a:r>
            <a:r>
              <a:rPr lang="en-US" dirty="0" err="1"/>
              <a:t>Wahyu</a:t>
            </a:r>
            <a:r>
              <a:rPr lang="en-US" dirty="0"/>
              <a:t> Rama </a:t>
            </a:r>
            <a:r>
              <a:rPr lang="en-US" dirty="0" err="1"/>
              <a:t>Ardiansyah</a:t>
            </a:r>
            <a:r>
              <a:rPr lang="en-US" dirty="0"/>
              <a:t> 		(A11.2018.11492)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7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3"/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endParaRPr lang="en-US" sz="1600" dirty="0"/>
          </a:p>
          <a:p>
            <a:r>
              <a:rPr lang="en-US" sz="1400" dirty="0"/>
              <a:t>Appointment Apps </a:t>
            </a:r>
            <a:r>
              <a:rPr lang="en-US" sz="1400" dirty="0" err="1"/>
              <a:t>adalah</a:t>
            </a:r>
            <a:r>
              <a:rPr lang="en-US" sz="1400" dirty="0"/>
              <a:t> s</a:t>
            </a:r>
            <a:r>
              <a:rPr lang="id-ID" sz="1400" dirty="0"/>
              <a:t>i</a:t>
            </a:r>
            <a:r>
              <a:rPr lang="en-US" sz="1400" dirty="0"/>
              <a:t>stem </a:t>
            </a:r>
            <a:r>
              <a:rPr lang="en-US" sz="1400" dirty="0" err="1"/>
              <a:t>informasi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membuat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pertemuan</a:t>
            </a:r>
            <a:r>
              <a:rPr lang="en-US" sz="1400" dirty="0"/>
              <a:t> yang </a:t>
            </a:r>
            <a:r>
              <a:rPr lang="en-US" sz="1400" dirty="0" err="1"/>
              <a:t>dilakukan</a:t>
            </a:r>
            <a:r>
              <a:rPr lang="en-US" sz="1400" dirty="0"/>
              <a:t> </a:t>
            </a:r>
            <a:r>
              <a:rPr lang="en-US" sz="1400" dirty="0" err="1"/>
              <a:t>oleh</a:t>
            </a:r>
            <a:r>
              <a:rPr lang="en-US" sz="1400" dirty="0"/>
              <a:t> </a:t>
            </a:r>
            <a:r>
              <a:rPr lang="en-US" sz="1400" i="1" dirty="0"/>
              <a:t>game</a:t>
            </a:r>
            <a:r>
              <a:rPr lang="en-US" sz="1400" dirty="0"/>
              <a:t> </a:t>
            </a:r>
            <a:r>
              <a:rPr lang="en-US" sz="1400" i="1" dirty="0"/>
              <a:t>designer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i="1" dirty="0"/>
              <a:t>game</a:t>
            </a:r>
            <a:r>
              <a:rPr lang="en-US" sz="1400" dirty="0"/>
              <a:t> </a:t>
            </a:r>
            <a:r>
              <a:rPr lang="en-US" sz="1400" i="1" dirty="0"/>
              <a:t>publisher</a:t>
            </a:r>
            <a:r>
              <a:rPr lang="en-US" sz="1400" dirty="0"/>
              <a:t> agar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mudah</a:t>
            </a:r>
            <a:r>
              <a:rPr lang="en-US" sz="1400" dirty="0"/>
              <a:t> </a:t>
            </a:r>
            <a:r>
              <a:rPr lang="en-US" sz="1400" dirty="0" err="1"/>
              <a:t>mengatur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en-US" sz="1400" dirty="0"/>
              <a:t> </a:t>
            </a:r>
            <a:r>
              <a:rPr lang="en-US" sz="1400" dirty="0" err="1"/>
              <a:t>jika</a:t>
            </a:r>
            <a:r>
              <a:rPr lang="en-US" sz="1400" dirty="0"/>
              <a:t> </a:t>
            </a:r>
            <a:r>
              <a:rPr lang="en-US" sz="1400" dirty="0" err="1"/>
              <a:t>semisal</a:t>
            </a:r>
            <a:r>
              <a:rPr lang="en-US" sz="1400" dirty="0"/>
              <a:t> </a:t>
            </a:r>
            <a:r>
              <a:rPr lang="en-US" sz="1400" i="1" dirty="0"/>
              <a:t>game</a:t>
            </a:r>
            <a:r>
              <a:rPr lang="en-US" sz="1400" dirty="0"/>
              <a:t> </a:t>
            </a:r>
            <a:r>
              <a:rPr lang="en-US" sz="1400" i="1" dirty="0"/>
              <a:t>designer</a:t>
            </a:r>
            <a:r>
              <a:rPr lang="en-US" sz="1400" dirty="0"/>
              <a:t> </a:t>
            </a:r>
            <a:r>
              <a:rPr lang="en-US" sz="1400" dirty="0" err="1"/>
              <a:t>masih</a:t>
            </a:r>
            <a:r>
              <a:rPr lang="en-US" sz="1400" dirty="0"/>
              <a:t> </a:t>
            </a:r>
            <a:r>
              <a:rPr lang="en-US" sz="1400" dirty="0" err="1"/>
              <a:t>banyak</a:t>
            </a:r>
            <a:r>
              <a:rPr lang="en-US" sz="1400" dirty="0"/>
              <a:t> </a:t>
            </a:r>
            <a:r>
              <a:rPr lang="en-US" sz="1400" dirty="0" err="1"/>
              <a:t>urusan</a:t>
            </a:r>
            <a:r>
              <a:rPr lang="en-US" sz="1400" dirty="0"/>
              <a:t> </a:t>
            </a:r>
            <a:r>
              <a:rPr lang="en-US" sz="1400" dirty="0" err="1"/>
              <a:t>atau</a:t>
            </a:r>
            <a:r>
              <a:rPr lang="en-US" sz="1400" dirty="0"/>
              <a:t> </a:t>
            </a:r>
            <a:r>
              <a:rPr lang="en-US" sz="1400" dirty="0" err="1"/>
              <a:t>sebaliknya</a:t>
            </a:r>
            <a:r>
              <a:rPr lang="en-US" sz="1400" dirty="0"/>
              <a:t>. </a:t>
            </a:r>
            <a:r>
              <a:rPr lang="en-US" sz="1400" dirty="0" err="1"/>
              <a:t>Pengaturan</a:t>
            </a:r>
            <a:r>
              <a:rPr lang="en-US" sz="1400" dirty="0"/>
              <a:t> </a:t>
            </a:r>
            <a:r>
              <a:rPr lang="en-US" sz="1400" dirty="0" err="1"/>
              <a:t>jadwal</a:t>
            </a:r>
            <a:r>
              <a:rPr lang="id-ID" sz="1400" dirty="0"/>
              <a:t> atau appoinment bisa diatur antara </a:t>
            </a:r>
            <a:r>
              <a:rPr lang="id-ID" sz="1400" i="1" dirty="0"/>
              <a:t>game </a:t>
            </a:r>
            <a:r>
              <a:rPr lang="id-ID" sz="1400" i="1" dirty="0" smtClean="0"/>
              <a:t>design</a:t>
            </a:r>
            <a:endParaRPr lang="en-US" sz="1400" i="1" dirty="0" smtClean="0"/>
          </a:p>
          <a:p>
            <a:pPr lvl="3"/>
            <a:r>
              <a:rPr lang="id-ID" sz="1400" dirty="0"/>
              <a:t>Deskripsi Fungsionalitas</a:t>
            </a:r>
            <a:endParaRPr lang="en-US" sz="1400" dirty="0"/>
          </a:p>
          <a:p>
            <a:pPr lvl="0"/>
            <a:r>
              <a:rPr lang="id-ID" sz="1400" dirty="0"/>
              <a:t>Manajemen pertemuan publisher dengan game designer.</a:t>
            </a:r>
            <a:endParaRPr lang="en-US" sz="1400" dirty="0"/>
          </a:p>
          <a:p>
            <a:pPr lvl="0"/>
            <a:r>
              <a:rPr lang="id-ID" sz="1400" dirty="0"/>
              <a:t>Mengakses review appoinment bulanan.</a:t>
            </a:r>
            <a:endParaRPr lang="en-US" sz="1400" dirty="0"/>
          </a:p>
          <a:p>
            <a:pPr lvl="0"/>
            <a:r>
              <a:rPr lang="id-ID" sz="1400" dirty="0"/>
              <a:t>Reminder appoinment jika jadwal sudah dekat.</a:t>
            </a:r>
            <a:endParaRPr lang="en-US" sz="1400" dirty="0"/>
          </a:p>
          <a:p>
            <a:pPr lvl="0"/>
            <a:r>
              <a:rPr lang="id-ID" sz="1400" dirty="0"/>
              <a:t>Membuat/mengekspor report/log ke dalam file csv.</a:t>
            </a:r>
            <a:endParaRPr lang="en-US" sz="1400" dirty="0"/>
          </a:p>
          <a:p>
            <a:pPr lvl="0"/>
            <a:r>
              <a:rPr lang="id-ID" sz="1400" dirty="0"/>
              <a:t>Mengakses penjadwalan sampai ke level hari atau bahkan jam tertentu.</a:t>
            </a:r>
            <a:endParaRPr lang="en-US" sz="1400" dirty="0"/>
          </a:p>
          <a:p>
            <a:pPr lvl="0"/>
            <a:r>
              <a:rPr lang="id-ID" sz="1400" dirty="0"/>
              <a:t>Membuat janji baru antara designer dan publisher tertentu.</a:t>
            </a:r>
            <a:endParaRPr lang="en-US" sz="1400" dirty="0"/>
          </a:p>
          <a:p>
            <a:pPr lvl="0"/>
            <a:r>
              <a:rPr lang="id-ID" sz="1400" dirty="0"/>
              <a:t>Menentukan available time yang diharapkan untuk semua hari (publisher).</a:t>
            </a:r>
            <a:endParaRPr lang="en-US" sz="1400" dirty="0"/>
          </a:p>
          <a:p>
            <a:pPr lvl="0"/>
            <a:r>
              <a:rPr lang="id-ID" sz="1400" dirty="0"/>
              <a:t>Membuat project dari menu project dan menghubungkan project tersebut dengan suatu appoinment (designer).</a:t>
            </a:r>
            <a:endParaRPr lang="en-US" sz="1400" dirty="0"/>
          </a:p>
          <a:p>
            <a:r>
              <a:rPr lang="id-ID" sz="1400" dirty="0"/>
              <a:t>Mengakses detail dan status tambahan tertentu dari suatu game seperti info game, game designer, status project, dan status development project itu sendirier dan game publisher serta</a:t>
            </a:r>
            <a:r>
              <a:rPr lang="en-US" sz="1400" dirty="0"/>
              <a:t> </a:t>
            </a:r>
            <a:r>
              <a:rPr lang="en-US" sz="1400" dirty="0" err="1"/>
              <a:t>dapat</a:t>
            </a:r>
            <a:r>
              <a:rPr lang="en-US" sz="1400" dirty="0"/>
              <a:t> </a:t>
            </a:r>
            <a:r>
              <a:rPr lang="en-US" sz="1400" dirty="0" err="1"/>
              <a:t>diakses</a:t>
            </a:r>
            <a:r>
              <a:rPr lang="en-US" sz="1400" dirty="0"/>
              <a:t> di smartphone.</a:t>
            </a:r>
          </a:p>
        </p:txBody>
      </p:sp>
    </p:spTree>
    <p:extLst>
      <p:ext uri="{BB962C8B-B14F-4D97-AF65-F5344CB8AC3E}">
        <p14:creationId xmlns:p14="http://schemas.microsoft.com/office/powerpoint/2010/main" val="1373344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710725"/>
              </p:ext>
            </p:extLst>
          </p:nvPr>
        </p:nvGraphicFramePr>
        <p:xfrm>
          <a:off x="1466663" y="1462040"/>
          <a:ext cx="9301038" cy="1503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50003">
                  <a:extLst>
                    <a:ext uri="{9D8B030D-6E8A-4147-A177-3AD203B41FA5}">
                      <a16:colId xmlns:a16="http://schemas.microsoft.com/office/drawing/2014/main" val="1796678116"/>
                    </a:ext>
                  </a:extLst>
                </a:gridCol>
                <a:gridCol w="4651035">
                  <a:extLst>
                    <a:ext uri="{9D8B030D-6E8A-4147-A177-3AD203B41FA5}">
                      <a16:colId xmlns:a16="http://schemas.microsoft.com/office/drawing/2014/main" val="4109747802"/>
                    </a:ext>
                  </a:extLst>
                </a:gridCol>
              </a:tblGrid>
              <a:tr h="21476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Estimated Duration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8315579"/>
                  </a:ext>
                </a:extLst>
              </a:tr>
              <a:tr h="21476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Manajemen Produk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r>
                        <a:rPr lang="id-ID" sz="1200">
                          <a:effectLst/>
                        </a:rPr>
                        <a:t> minggu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02944265"/>
                  </a:ext>
                </a:extLst>
              </a:tr>
              <a:tr h="21476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Analisis Proses Kerja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8 minggu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3199469"/>
                  </a:ext>
                </a:extLst>
              </a:tr>
              <a:tr h="21476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Konstruksi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8 minggu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91126"/>
                  </a:ext>
                </a:extLst>
              </a:tr>
              <a:tr h="21476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Implementasi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4 minggu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179978"/>
                  </a:ext>
                </a:extLst>
              </a:tr>
              <a:tr h="21476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Revisi </a:t>
                      </a:r>
                      <a:r>
                        <a:rPr lang="en-US" sz="1200">
                          <a:effectLst/>
                        </a:rPr>
                        <a:t>Implementasi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>
                          <a:effectLst/>
                        </a:rPr>
                        <a:t>4 minggu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7670272"/>
                  </a:ext>
                </a:extLst>
              </a:tr>
              <a:tr h="214764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id-ID" sz="1200">
                          <a:effectLst/>
                        </a:rPr>
                        <a:t>Produksi akhir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id-ID" sz="1200" dirty="0">
                          <a:effectLst/>
                        </a:rPr>
                        <a:t>4 minggu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53982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20" y="3050572"/>
            <a:ext cx="5851531" cy="354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4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Gantt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9071"/>
            <a:ext cx="5587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3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Tools: </a:t>
            </a:r>
          </a:p>
          <a:p>
            <a:pPr lvl="0"/>
            <a:r>
              <a:rPr lang="en-US" dirty="0"/>
              <a:t>Project Man</a:t>
            </a:r>
            <a:r>
              <a:rPr lang="id-ID" dirty="0"/>
              <a:t>a</a:t>
            </a:r>
            <a:r>
              <a:rPr lang="en-US" dirty="0" err="1"/>
              <a:t>gement</a:t>
            </a:r>
            <a:r>
              <a:rPr lang="en-US" dirty="0"/>
              <a:t>	: Discord</a:t>
            </a:r>
          </a:p>
          <a:p>
            <a:pPr lvl="0"/>
            <a:r>
              <a:rPr lang="en-US" dirty="0"/>
              <a:t>Diagram			: Whimsical</a:t>
            </a:r>
          </a:p>
          <a:p>
            <a:pPr lvl="0"/>
            <a:r>
              <a:rPr lang="en-US" dirty="0"/>
              <a:t>Wireframe			: </a:t>
            </a:r>
            <a:r>
              <a:rPr lang="en-US" dirty="0" err="1"/>
              <a:t>Balsamiq</a:t>
            </a:r>
            <a:r>
              <a:rPr lang="en-US" dirty="0"/>
              <a:t> </a:t>
            </a:r>
            <a:endParaRPr lang="en-US" dirty="0" smtClean="0"/>
          </a:p>
          <a:p>
            <a:pPr lvl="0"/>
            <a:r>
              <a:rPr lang="en-US" dirty="0" smtClean="0"/>
              <a:t>UI </a:t>
            </a:r>
            <a:r>
              <a:rPr lang="en-US" dirty="0"/>
              <a:t>Mockup			: </a:t>
            </a:r>
            <a:r>
              <a:rPr lang="en-US" dirty="0" err="1"/>
              <a:t>Figma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2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9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Kelompok 4</vt:lpstr>
      <vt:lpstr>Project Scope Statement </vt:lpstr>
      <vt:lpstr>Work Breakdown Structure </vt:lpstr>
      <vt:lpstr>Gantt chart</vt:lpstr>
      <vt:lpstr>Tools Yang Digunakan</vt:lpstr>
      <vt:lpstr>Wireframe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4</dc:title>
  <dc:creator>Windows User</dc:creator>
  <cp:lastModifiedBy>Windows User</cp:lastModifiedBy>
  <cp:revision>1</cp:revision>
  <dcterms:created xsi:type="dcterms:W3CDTF">2021-04-28T12:54:56Z</dcterms:created>
  <dcterms:modified xsi:type="dcterms:W3CDTF">2021-04-28T12:55:12Z</dcterms:modified>
</cp:coreProperties>
</file>