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2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2F2858-01CB-44CE-82CD-EE007210A1B1}" type="doc">
      <dgm:prSet loTypeId="urn:microsoft.com/office/officeart/2005/8/layout/orgChart1" loCatId="hierarchy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0387467-9469-4206-8E37-05F43AA08A2A}">
      <dgm:prSet phldrT="[Text]" custT="1"/>
      <dgm:spPr/>
      <dgm:t>
        <a:bodyPr/>
        <a:lstStyle/>
        <a:p>
          <a:r>
            <a:rPr lang="en-US" sz="1200" b="1" dirty="0" smtClean="0"/>
            <a:t>PR</a:t>
          </a:r>
          <a:r>
            <a:rPr lang="ro-RO" sz="1200" b="1" dirty="0" smtClean="0"/>
            <a:t>EŞEDINTE</a:t>
          </a:r>
          <a:endParaRPr lang="en-US" sz="1200" b="1" dirty="0"/>
        </a:p>
      </dgm:t>
    </dgm:pt>
    <dgm:pt modelId="{CB45B893-CCF8-4274-A974-3FA00CE24CDE}" type="parTrans" cxnId="{775B086A-D63E-405E-AFE0-964F62B70284}">
      <dgm:prSet/>
      <dgm:spPr/>
      <dgm:t>
        <a:bodyPr/>
        <a:lstStyle/>
        <a:p>
          <a:endParaRPr lang="en-US"/>
        </a:p>
      </dgm:t>
    </dgm:pt>
    <dgm:pt modelId="{063EE879-2B9F-488E-83A9-ED0FB91B5A5E}" type="sibTrans" cxnId="{775B086A-D63E-405E-AFE0-964F62B70284}">
      <dgm:prSet/>
      <dgm:spPr/>
      <dgm:t>
        <a:bodyPr/>
        <a:lstStyle/>
        <a:p>
          <a:endParaRPr lang="en-US"/>
        </a:p>
      </dgm:t>
    </dgm:pt>
    <dgm:pt modelId="{DE4100C8-9BAD-414D-A8B3-EDB25C14EF90}">
      <dgm:prSet custT="1"/>
      <dgm:spPr/>
      <dgm:t>
        <a:bodyPr/>
        <a:lstStyle/>
        <a:p>
          <a:r>
            <a:rPr lang="ro-RO" sz="1100" dirty="0" smtClean="0"/>
            <a:t>VICEPREŞEDINTE</a:t>
          </a:r>
          <a:endParaRPr lang="en-US" sz="1000" dirty="0"/>
        </a:p>
      </dgm:t>
    </dgm:pt>
    <dgm:pt modelId="{07765CC6-0379-4A19-BB7B-26FA6EAF4C4E}" type="parTrans" cxnId="{7B404FC7-0AA0-4B53-B1FA-53D12F6ADBF8}">
      <dgm:prSet/>
      <dgm:spPr/>
      <dgm:t>
        <a:bodyPr/>
        <a:lstStyle/>
        <a:p>
          <a:endParaRPr lang="en-US"/>
        </a:p>
      </dgm:t>
    </dgm:pt>
    <dgm:pt modelId="{36AA1A18-9698-4EB4-8451-D1C33571304D}" type="sibTrans" cxnId="{7B404FC7-0AA0-4B53-B1FA-53D12F6ADBF8}">
      <dgm:prSet/>
      <dgm:spPr/>
      <dgm:t>
        <a:bodyPr/>
        <a:lstStyle/>
        <a:p>
          <a:endParaRPr lang="en-US"/>
        </a:p>
      </dgm:t>
    </dgm:pt>
    <dgm:pt modelId="{C848FE92-463D-470D-BF1D-04ADA610834C}">
      <dgm:prSet custT="1"/>
      <dgm:spPr/>
      <dgm:t>
        <a:bodyPr/>
        <a:lstStyle/>
        <a:p>
          <a:r>
            <a:rPr lang="en-US" sz="1050" dirty="0" smtClean="0"/>
            <a:t>PRIM </a:t>
          </a:r>
          <a:r>
            <a:rPr lang="en-US" sz="1100" dirty="0" smtClean="0"/>
            <a:t>GREFIER</a:t>
          </a:r>
          <a:endParaRPr lang="en-US" sz="1100" dirty="0"/>
        </a:p>
      </dgm:t>
    </dgm:pt>
    <dgm:pt modelId="{FBD7E154-CFF9-4603-A93A-9AF2E8FCB4D7}" type="parTrans" cxnId="{607ABE7A-3AD0-4820-AE99-D30BC60A1394}">
      <dgm:prSet/>
      <dgm:spPr/>
      <dgm:t>
        <a:bodyPr/>
        <a:lstStyle/>
        <a:p>
          <a:endParaRPr lang="en-US"/>
        </a:p>
      </dgm:t>
    </dgm:pt>
    <dgm:pt modelId="{14403D98-486F-47C3-9D1D-F8E96591E736}" type="sibTrans" cxnId="{607ABE7A-3AD0-4820-AE99-D30BC60A1394}">
      <dgm:prSet/>
      <dgm:spPr/>
      <dgm:t>
        <a:bodyPr/>
        <a:lstStyle/>
        <a:p>
          <a:endParaRPr lang="en-US"/>
        </a:p>
      </dgm:t>
    </dgm:pt>
    <dgm:pt modelId="{CB53A11A-061D-4AE2-AB7E-ECAB65D1D1CE}">
      <dgm:prSet custT="1"/>
      <dgm:spPr/>
      <dgm:t>
        <a:bodyPr/>
        <a:lstStyle/>
        <a:p>
          <a:r>
            <a:rPr lang="ro-RO" sz="900" dirty="0" smtClean="0"/>
            <a:t>DEPARTAMENT ECONOMICO</a:t>
          </a:r>
          <a:r>
            <a:rPr lang="en-US" sz="900" dirty="0" smtClean="0"/>
            <a:t>-</a:t>
          </a:r>
          <a:r>
            <a:rPr lang="ro-RO" sz="900" dirty="0" smtClean="0"/>
            <a:t>FINANCIAR ŞI ADMINISTRATIV</a:t>
          </a:r>
          <a:endParaRPr lang="en-US" sz="900" dirty="0"/>
        </a:p>
      </dgm:t>
    </dgm:pt>
    <dgm:pt modelId="{69CDE423-D26D-40D6-8B92-2731C1D24B3F}" type="parTrans" cxnId="{CBD3D9F6-B59B-4753-9F61-B7F2ECDCAB28}">
      <dgm:prSet/>
      <dgm:spPr/>
      <dgm:t>
        <a:bodyPr/>
        <a:lstStyle/>
        <a:p>
          <a:endParaRPr lang="en-US"/>
        </a:p>
      </dgm:t>
    </dgm:pt>
    <dgm:pt modelId="{F7B10986-3D3A-4585-99A3-FA4F25E72B9B}" type="sibTrans" cxnId="{CBD3D9F6-B59B-4753-9F61-B7F2ECDCAB28}">
      <dgm:prSet/>
      <dgm:spPr/>
      <dgm:t>
        <a:bodyPr/>
        <a:lstStyle/>
        <a:p>
          <a:endParaRPr lang="en-US"/>
        </a:p>
      </dgm:t>
    </dgm:pt>
    <dgm:pt modelId="{E73FA78A-4C4A-46B5-A42E-587D72142E36}">
      <dgm:prSet custT="1"/>
      <dgm:spPr/>
      <dgm:t>
        <a:bodyPr/>
        <a:lstStyle/>
        <a:p>
          <a:r>
            <a:rPr lang="en-US" sz="1100" dirty="0" smtClean="0"/>
            <a:t>COMPARTIMENT INFORMATIC</a:t>
          </a:r>
          <a:r>
            <a:rPr lang="ro-RO" sz="1100" dirty="0" smtClean="0"/>
            <a:t>Ă</a:t>
          </a:r>
          <a:endParaRPr lang="en-US" sz="1100" dirty="0"/>
        </a:p>
      </dgm:t>
    </dgm:pt>
    <dgm:pt modelId="{07EF54CB-A086-4649-8EB1-0FC20D877F22}" type="parTrans" cxnId="{DAB52814-9190-480B-8696-95F11AAFFC5F}">
      <dgm:prSet/>
      <dgm:spPr/>
      <dgm:t>
        <a:bodyPr/>
        <a:lstStyle/>
        <a:p>
          <a:endParaRPr lang="en-US"/>
        </a:p>
      </dgm:t>
    </dgm:pt>
    <dgm:pt modelId="{06DD3A08-A9B7-4CDF-B29A-1D6C1C07C491}" type="sibTrans" cxnId="{DAB52814-9190-480B-8696-95F11AAFFC5F}">
      <dgm:prSet/>
      <dgm:spPr/>
      <dgm:t>
        <a:bodyPr/>
        <a:lstStyle/>
        <a:p>
          <a:endParaRPr lang="en-US"/>
        </a:p>
      </dgm:t>
    </dgm:pt>
    <dgm:pt modelId="{B21F075C-07CF-4E94-8A08-FCC582F20775}">
      <dgm:prSet custT="1"/>
      <dgm:spPr/>
      <dgm:t>
        <a:bodyPr/>
        <a:lstStyle/>
        <a:p>
          <a:r>
            <a:rPr lang="ro-RO" sz="1000" dirty="0" smtClean="0"/>
            <a:t>BIROUL DE INFORMARE ŞI RELAŢII PUBLIC</a:t>
          </a:r>
          <a:r>
            <a:rPr lang="en-US" sz="1000" dirty="0" smtClean="0"/>
            <a:t>E</a:t>
          </a:r>
          <a:endParaRPr lang="en-US" sz="1000" dirty="0"/>
        </a:p>
      </dgm:t>
    </dgm:pt>
    <dgm:pt modelId="{9DEC245C-5EB8-4B55-9BFA-23D615C3DC8D}" type="parTrans" cxnId="{49AFE0A2-0F37-4237-8D1F-7E81C74526A5}">
      <dgm:prSet/>
      <dgm:spPr/>
      <dgm:t>
        <a:bodyPr/>
        <a:lstStyle/>
        <a:p>
          <a:endParaRPr lang="en-US"/>
        </a:p>
      </dgm:t>
    </dgm:pt>
    <dgm:pt modelId="{25A9CB95-2B4A-49A4-BB64-EF641A8617CC}" type="sibTrans" cxnId="{49AFE0A2-0F37-4237-8D1F-7E81C74526A5}">
      <dgm:prSet/>
      <dgm:spPr/>
      <dgm:t>
        <a:bodyPr/>
        <a:lstStyle/>
        <a:p>
          <a:endParaRPr lang="en-US"/>
        </a:p>
      </dgm:t>
    </dgm:pt>
    <dgm:pt modelId="{72BEADBA-7002-4022-8823-1A071831A857}">
      <dgm:prSet custT="1"/>
      <dgm:spPr/>
      <dgm:t>
        <a:bodyPr/>
        <a:lstStyle/>
        <a:p>
          <a:r>
            <a:rPr lang="ro-RO" sz="1100" dirty="0" smtClean="0"/>
            <a:t>BIROU DE EXPERTIZE JUDICIARE</a:t>
          </a:r>
          <a:endParaRPr lang="en-US" sz="1100" dirty="0"/>
        </a:p>
      </dgm:t>
    </dgm:pt>
    <dgm:pt modelId="{62C8414F-66B2-4760-BFF0-3DCCD5379EBF}" type="parTrans" cxnId="{037E7708-389F-4734-B628-C72D4596C1AB}">
      <dgm:prSet/>
      <dgm:spPr/>
      <dgm:t>
        <a:bodyPr/>
        <a:lstStyle/>
        <a:p>
          <a:endParaRPr lang="en-US"/>
        </a:p>
      </dgm:t>
    </dgm:pt>
    <dgm:pt modelId="{51D0C412-15D0-48FC-84A2-48027B2EC0B4}" type="sibTrans" cxnId="{037E7708-389F-4734-B628-C72D4596C1AB}">
      <dgm:prSet/>
      <dgm:spPr/>
      <dgm:t>
        <a:bodyPr/>
        <a:lstStyle/>
        <a:p>
          <a:endParaRPr lang="en-US"/>
        </a:p>
      </dgm:t>
    </dgm:pt>
    <dgm:pt modelId="{C9F7C635-5B03-445C-863A-6F6D6F55A527}">
      <dgm:prSet custT="1"/>
      <dgm:spPr/>
      <dgm:t>
        <a:bodyPr/>
        <a:lstStyle/>
        <a:p>
          <a:r>
            <a:rPr lang="ro-RO" sz="900" dirty="0" smtClean="0"/>
            <a:t>SECŢIA MIXTĂ DE CONTENCIOS ADMINISTRATIV ŞI FISCAL, DE CONFLICTE DE MUNCĂ ŞI ASIGURĂRI SOCIALE </a:t>
          </a:r>
          <a:endParaRPr lang="en-US" sz="900" dirty="0"/>
        </a:p>
      </dgm:t>
    </dgm:pt>
    <dgm:pt modelId="{B2661689-1F1F-4E0F-A2E1-5887BA18094D}" type="parTrans" cxnId="{B8EF7ECD-2B3B-4478-836E-AED454264EC9}">
      <dgm:prSet/>
      <dgm:spPr/>
      <dgm:t>
        <a:bodyPr/>
        <a:lstStyle/>
        <a:p>
          <a:endParaRPr lang="en-US"/>
        </a:p>
      </dgm:t>
    </dgm:pt>
    <dgm:pt modelId="{E2822F3F-B40E-4FF9-BC8D-7D44CF939779}" type="sibTrans" cxnId="{B8EF7ECD-2B3B-4478-836E-AED454264EC9}">
      <dgm:prSet/>
      <dgm:spPr/>
      <dgm:t>
        <a:bodyPr/>
        <a:lstStyle/>
        <a:p>
          <a:endParaRPr lang="en-US"/>
        </a:p>
      </dgm:t>
    </dgm:pt>
    <dgm:pt modelId="{C132DD6E-C978-4D3A-9097-26E40C4A6B78}">
      <dgm:prSet custT="1"/>
      <dgm:spPr/>
      <dgm:t>
        <a:bodyPr/>
        <a:lstStyle/>
        <a:p>
          <a:r>
            <a:rPr lang="ro-RO" sz="1100" dirty="0" smtClean="0"/>
            <a:t>SECŢIA CIVILĂ</a:t>
          </a:r>
          <a:endParaRPr lang="en-US" sz="1100" dirty="0"/>
        </a:p>
      </dgm:t>
    </dgm:pt>
    <dgm:pt modelId="{F768A012-F9CB-4338-A1C1-8C46044C9B84}" type="parTrans" cxnId="{0523E2FD-5CB6-4D0E-BC62-A67E313B3C02}">
      <dgm:prSet/>
      <dgm:spPr/>
      <dgm:t>
        <a:bodyPr/>
        <a:lstStyle/>
        <a:p>
          <a:endParaRPr lang="en-US"/>
        </a:p>
      </dgm:t>
    </dgm:pt>
    <dgm:pt modelId="{73E6FDFD-DADE-4F4C-92D2-2EB726E48812}" type="sibTrans" cxnId="{0523E2FD-5CB6-4D0E-BC62-A67E313B3C02}">
      <dgm:prSet/>
      <dgm:spPr/>
      <dgm:t>
        <a:bodyPr/>
        <a:lstStyle/>
        <a:p>
          <a:endParaRPr lang="en-US"/>
        </a:p>
      </dgm:t>
    </dgm:pt>
    <dgm:pt modelId="{8B70E0AE-105B-4655-8741-CDDE780F58D5}">
      <dgm:prSet custT="1"/>
      <dgm:spPr/>
      <dgm:t>
        <a:bodyPr/>
        <a:lstStyle/>
        <a:p>
          <a:pPr algn="ctr"/>
          <a:r>
            <a:rPr lang="ro-RO" sz="1000" dirty="0" smtClean="0"/>
            <a:t>GREFIER ŞEF SECŢIA MIXTĂ DE CONTENCIOS ADMINISTRATIV ŞI FISCAL, DE CONFLICTE DE MUNCĂ ŞI ASIGURĂRI SOCIALE</a:t>
          </a:r>
          <a:endParaRPr lang="en-US" sz="1000" dirty="0"/>
        </a:p>
      </dgm:t>
    </dgm:pt>
    <dgm:pt modelId="{D8835952-A557-4A2A-9CE9-592B61ACC653}" type="parTrans" cxnId="{5C8C1EDF-26F6-4925-A992-436DFB23B95F}">
      <dgm:prSet/>
      <dgm:spPr/>
      <dgm:t>
        <a:bodyPr/>
        <a:lstStyle/>
        <a:p>
          <a:endParaRPr lang="en-US"/>
        </a:p>
      </dgm:t>
    </dgm:pt>
    <dgm:pt modelId="{DA73697A-DD21-4731-8C3A-F840DE0D78DD}" type="sibTrans" cxnId="{5C8C1EDF-26F6-4925-A992-436DFB23B95F}">
      <dgm:prSet/>
      <dgm:spPr/>
      <dgm:t>
        <a:bodyPr/>
        <a:lstStyle/>
        <a:p>
          <a:endParaRPr lang="en-US"/>
        </a:p>
      </dgm:t>
    </dgm:pt>
    <dgm:pt modelId="{1F78CE57-8592-4FB8-B04D-E8D3187B18EE}">
      <dgm:prSet custT="1"/>
      <dgm:spPr/>
      <dgm:t>
        <a:bodyPr/>
        <a:lstStyle/>
        <a:p>
          <a:r>
            <a:rPr lang="en-US" sz="1100" dirty="0" smtClean="0"/>
            <a:t>VICEPRE</a:t>
          </a:r>
          <a:r>
            <a:rPr lang="ro-RO" sz="1100" dirty="0" smtClean="0"/>
            <a:t>ŞEDINTE</a:t>
          </a:r>
          <a:endParaRPr lang="en-US" sz="1100" dirty="0"/>
        </a:p>
      </dgm:t>
    </dgm:pt>
    <dgm:pt modelId="{4AFCAEF2-5B21-4364-AF0D-421C27B6CA7C}" type="parTrans" cxnId="{BEB37929-9D49-481D-8CDC-1207A4AF1659}">
      <dgm:prSet/>
      <dgm:spPr/>
      <dgm:t>
        <a:bodyPr/>
        <a:lstStyle/>
        <a:p>
          <a:endParaRPr lang="en-US"/>
        </a:p>
      </dgm:t>
    </dgm:pt>
    <dgm:pt modelId="{E4F7C61B-6C5B-4E6F-81B4-10F0BBC50CB1}" type="sibTrans" cxnId="{BEB37929-9D49-481D-8CDC-1207A4AF1659}">
      <dgm:prSet/>
      <dgm:spPr/>
      <dgm:t>
        <a:bodyPr/>
        <a:lstStyle/>
        <a:p>
          <a:endParaRPr lang="en-US"/>
        </a:p>
      </dgm:t>
    </dgm:pt>
    <dgm:pt modelId="{728F31A6-D1F3-4DEE-8A9B-9F51D17C553F}">
      <dgm:prSet custT="1"/>
      <dgm:spPr/>
      <dgm:t>
        <a:bodyPr/>
        <a:lstStyle/>
        <a:p>
          <a:r>
            <a:rPr lang="ro-RO" sz="1100" dirty="0" smtClean="0"/>
            <a:t>GREFIER ŞEF SECŢIA CIVILĂ</a:t>
          </a:r>
          <a:endParaRPr lang="en-US" sz="1100" dirty="0"/>
        </a:p>
      </dgm:t>
    </dgm:pt>
    <dgm:pt modelId="{EC1A9083-FCD5-48A2-9551-579AFC9D1C20}" type="sibTrans" cxnId="{08008EAA-C5B4-4AE5-8CA6-F8DFF640F8F8}">
      <dgm:prSet/>
      <dgm:spPr/>
      <dgm:t>
        <a:bodyPr/>
        <a:lstStyle/>
        <a:p>
          <a:endParaRPr lang="en-US"/>
        </a:p>
      </dgm:t>
    </dgm:pt>
    <dgm:pt modelId="{9BDADB4E-6332-43C2-9DF5-DFD2D48F4CC3}" type="parTrans" cxnId="{08008EAA-C5B4-4AE5-8CA6-F8DFF640F8F8}">
      <dgm:prSet/>
      <dgm:spPr/>
      <dgm:t>
        <a:bodyPr/>
        <a:lstStyle/>
        <a:p>
          <a:endParaRPr lang="en-US"/>
        </a:p>
      </dgm:t>
    </dgm:pt>
    <dgm:pt modelId="{E0AEC5A1-9217-4F7F-8CC9-B4E3DBAC8132}">
      <dgm:prSet custT="1"/>
      <dgm:spPr/>
      <dgm:t>
        <a:bodyPr/>
        <a:lstStyle/>
        <a:p>
          <a:r>
            <a:rPr lang="ro-RO" sz="1100" dirty="0" smtClean="0"/>
            <a:t>GREFIER ŞEF SECŢIA PENALĂ</a:t>
          </a:r>
          <a:endParaRPr lang="en-US" sz="1100" dirty="0"/>
        </a:p>
      </dgm:t>
    </dgm:pt>
    <dgm:pt modelId="{44437E95-F69D-464C-AAE1-42D40BAA01C6}" type="sibTrans" cxnId="{C3F67261-CEA3-4F23-825C-979BFD40E3BF}">
      <dgm:prSet/>
      <dgm:spPr/>
      <dgm:t>
        <a:bodyPr/>
        <a:lstStyle/>
        <a:p>
          <a:endParaRPr lang="en-US"/>
        </a:p>
      </dgm:t>
    </dgm:pt>
    <dgm:pt modelId="{871DF954-769D-4F88-86E9-4C8BBCEB4AED}" type="parTrans" cxnId="{C3F67261-CEA3-4F23-825C-979BFD40E3BF}">
      <dgm:prSet/>
      <dgm:spPr/>
      <dgm:t>
        <a:bodyPr/>
        <a:lstStyle/>
        <a:p>
          <a:endParaRPr lang="en-US"/>
        </a:p>
      </dgm:t>
    </dgm:pt>
    <dgm:pt modelId="{91038339-7E44-407D-8F41-830A9AC7139F}">
      <dgm:prSet custT="1"/>
      <dgm:spPr/>
      <dgm:t>
        <a:bodyPr/>
        <a:lstStyle/>
        <a:p>
          <a:r>
            <a:rPr lang="ro-RO" sz="1100" dirty="0" smtClean="0"/>
            <a:t>BIROUL DOCUMENTARE ŞI BIBLIOTECĂ</a:t>
          </a:r>
          <a:endParaRPr lang="en-US" sz="1100" dirty="0"/>
        </a:p>
      </dgm:t>
    </dgm:pt>
    <dgm:pt modelId="{63641D8B-AA92-4836-8C70-7F744622D479}" type="sibTrans" cxnId="{4CECFBFD-CFFB-467E-9664-8FABEEEF24B8}">
      <dgm:prSet/>
      <dgm:spPr/>
      <dgm:t>
        <a:bodyPr/>
        <a:lstStyle/>
        <a:p>
          <a:endParaRPr lang="en-US"/>
        </a:p>
      </dgm:t>
    </dgm:pt>
    <dgm:pt modelId="{5C062E8D-7F59-4188-9E49-88730FD1D5F8}" type="parTrans" cxnId="{4CECFBFD-CFFB-467E-9664-8FABEEEF24B8}">
      <dgm:prSet/>
      <dgm:spPr/>
      <dgm:t>
        <a:bodyPr/>
        <a:lstStyle/>
        <a:p>
          <a:endParaRPr lang="en-US"/>
        </a:p>
      </dgm:t>
    </dgm:pt>
    <dgm:pt modelId="{6E9BC9EB-F429-40C4-AB41-3D32306E2060}">
      <dgm:prSet custT="1"/>
      <dgm:spPr/>
      <dgm:t>
        <a:bodyPr/>
        <a:lstStyle/>
        <a:p>
          <a:r>
            <a:rPr lang="ro-RO" sz="1100" dirty="0" smtClean="0"/>
            <a:t>MANAGER ECONOMIC</a:t>
          </a:r>
          <a:endParaRPr lang="en-US" sz="1100" dirty="0"/>
        </a:p>
      </dgm:t>
    </dgm:pt>
    <dgm:pt modelId="{EDD26731-FE0D-4507-B02B-DFC75EEB244D}" type="parTrans" cxnId="{CFBE2095-859F-4DFA-91E8-12EC076594E2}">
      <dgm:prSet/>
      <dgm:spPr/>
      <dgm:t>
        <a:bodyPr/>
        <a:lstStyle/>
        <a:p>
          <a:endParaRPr lang="en-US"/>
        </a:p>
      </dgm:t>
    </dgm:pt>
    <dgm:pt modelId="{EF2A5223-B904-459B-8FB8-DFB722EB3654}" type="sibTrans" cxnId="{CFBE2095-859F-4DFA-91E8-12EC076594E2}">
      <dgm:prSet/>
      <dgm:spPr/>
      <dgm:t>
        <a:bodyPr/>
        <a:lstStyle/>
        <a:p>
          <a:endParaRPr lang="en-US"/>
        </a:p>
      </dgm:t>
    </dgm:pt>
    <dgm:pt modelId="{B7D72A91-0C7E-45B9-AACD-EB806607436E}">
      <dgm:prSet/>
      <dgm:spPr/>
      <dgm:t>
        <a:bodyPr/>
        <a:lstStyle/>
        <a:p>
          <a:r>
            <a:rPr lang="ro-RO" dirty="0" smtClean="0"/>
            <a:t>COMPARTIMENT ADMINISTRATIV</a:t>
          </a:r>
          <a:endParaRPr lang="en-US" dirty="0"/>
        </a:p>
      </dgm:t>
    </dgm:pt>
    <dgm:pt modelId="{6EFD63C3-BBE7-44E5-A3D6-9B50F167D8B9}" type="parTrans" cxnId="{FF9327A2-8500-4EAF-B586-A8A9E925C2E5}">
      <dgm:prSet/>
      <dgm:spPr/>
      <dgm:t>
        <a:bodyPr/>
        <a:lstStyle/>
        <a:p>
          <a:endParaRPr lang="en-US"/>
        </a:p>
      </dgm:t>
    </dgm:pt>
    <dgm:pt modelId="{E94A0D4E-0BF9-46CB-BF1A-956EA19FF862}" type="sibTrans" cxnId="{FF9327A2-8500-4EAF-B586-A8A9E925C2E5}">
      <dgm:prSet/>
      <dgm:spPr/>
      <dgm:t>
        <a:bodyPr/>
        <a:lstStyle/>
        <a:p>
          <a:endParaRPr lang="en-US"/>
        </a:p>
      </dgm:t>
    </dgm:pt>
    <dgm:pt modelId="{3C33D1E7-53E9-4F48-98B0-B03D4A07F390}">
      <dgm:prSet/>
      <dgm:spPr/>
      <dgm:t>
        <a:bodyPr/>
        <a:lstStyle/>
        <a:p>
          <a:r>
            <a:rPr lang="ro-RO" dirty="0" smtClean="0"/>
            <a:t>COMPARTIMENT FINANCIAR CONTABIL</a:t>
          </a:r>
          <a:endParaRPr lang="en-US" dirty="0"/>
        </a:p>
      </dgm:t>
    </dgm:pt>
    <dgm:pt modelId="{3CE2639D-3C61-4B69-9A41-4E26F68EA67D}" type="parTrans" cxnId="{D170A647-CD3D-4F37-851B-F78BE25ED540}">
      <dgm:prSet/>
      <dgm:spPr/>
      <dgm:t>
        <a:bodyPr/>
        <a:lstStyle/>
        <a:p>
          <a:endParaRPr lang="en-US"/>
        </a:p>
      </dgm:t>
    </dgm:pt>
    <dgm:pt modelId="{6202B589-853A-4664-BD08-47800EEA9A98}" type="sibTrans" cxnId="{D170A647-CD3D-4F37-851B-F78BE25ED540}">
      <dgm:prSet/>
      <dgm:spPr/>
      <dgm:t>
        <a:bodyPr/>
        <a:lstStyle/>
        <a:p>
          <a:endParaRPr lang="en-US"/>
        </a:p>
      </dgm:t>
    </dgm:pt>
    <dgm:pt modelId="{2B8D4C78-FF64-4ACF-93A1-FF2950411183}">
      <dgm:prSet/>
      <dgm:spPr/>
      <dgm:t>
        <a:bodyPr/>
        <a:lstStyle/>
        <a:p>
          <a:r>
            <a:rPr lang="ro-RO" dirty="0" smtClean="0"/>
            <a:t>PERSONAL CONTRACTUAL</a:t>
          </a:r>
          <a:endParaRPr lang="en-US" dirty="0"/>
        </a:p>
      </dgm:t>
    </dgm:pt>
    <dgm:pt modelId="{00BBE172-4AAC-46CF-BB0B-819CB810D615}" type="parTrans" cxnId="{9B920F71-206A-47E5-B26E-08ED36D82881}">
      <dgm:prSet/>
      <dgm:spPr/>
      <dgm:t>
        <a:bodyPr/>
        <a:lstStyle/>
        <a:p>
          <a:endParaRPr lang="en-US"/>
        </a:p>
      </dgm:t>
    </dgm:pt>
    <dgm:pt modelId="{944FCFB1-9D54-42A8-BFE0-62D818A4C5F7}" type="sibTrans" cxnId="{9B920F71-206A-47E5-B26E-08ED36D82881}">
      <dgm:prSet/>
      <dgm:spPr/>
      <dgm:t>
        <a:bodyPr/>
        <a:lstStyle/>
        <a:p>
          <a:endParaRPr lang="en-US"/>
        </a:p>
      </dgm:t>
    </dgm:pt>
    <dgm:pt modelId="{BD80EE29-4101-461C-A2FA-251FF3AE40F5}">
      <dgm:prSet custT="1"/>
      <dgm:spPr/>
      <dgm:t>
        <a:bodyPr/>
        <a:lstStyle/>
        <a:p>
          <a:r>
            <a:rPr lang="ro-RO" sz="1100" dirty="0" smtClean="0"/>
            <a:t>SECTIA PENALĂ</a:t>
          </a:r>
          <a:endParaRPr lang="en-US" sz="1100" dirty="0"/>
        </a:p>
      </dgm:t>
    </dgm:pt>
    <dgm:pt modelId="{85871013-2EE5-4C5F-9A07-B950065F6046}" type="parTrans" cxnId="{8E3C4AA8-5518-4F10-928C-A2CD41D31302}">
      <dgm:prSet/>
      <dgm:spPr/>
      <dgm:t>
        <a:bodyPr/>
        <a:lstStyle/>
        <a:p>
          <a:endParaRPr lang="en-US"/>
        </a:p>
      </dgm:t>
    </dgm:pt>
    <dgm:pt modelId="{C35126B6-3E49-4C7A-A7B7-4B52DC261818}" type="sibTrans" cxnId="{8E3C4AA8-5518-4F10-928C-A2CD41D31302}">
      <dgm:prSet/>
      <dgm:spPr/>
      <dgm:t>
        <a:bodyPr/>
        <a:lstStyle/>
        <a:p>
          <a:endParaRPr lang="en-US"/>
        </a:p>
      </dgm:t>
    </dgm:pt>
    <dgm:pt modelId="{0E7DEADE-BF26-41B5-8328-486C5DB8DBAC}">
      <dgm:prSet custT="1"/>
      <dgm:spPr/>
      <dgm:t>
        <a:bodyPr/>
        <a:lstStyle/>
        <a:p>
          <a:r>
            <a:rPr lang="ro-RO" sz="1100" dirty="0" smtClean="0"/>
            <a:t>REGISTRATURĂ ŞI ARHIVĂ</a:t>
          </a:r>
          <a:endParaRPr lang="en-US" sz="1100" dirty="0"/>
        </a:p>
      </dgm:t>
    </dgm:pt>
    <dgm:pt modelId="{893C8D60-FD51-4D36-BC40-F19AEA909325}" type="parTrans" cxnId="{6C392A1A-CF21-46BB-A922-B55CC4623054}">
      <dgm:prSet/>
      <dgm:spPr/>
      <dgm:t>
        <a:bodyPr/>
        <a:lstStyle/>
        <a:p>
          <a:endParaRPr lang="en-US"/>
        </a:p>
      </dgm:t>
    </dgm:pt>
    <dgm:pt modelId="{38AFF0BB-C988-42A7-AEBC-6A5DB48BA721}" type="sibTrans" cxnId="{6C392A1A-CF21-46BB-A922-B55CC4623054}">
      <dgm:prSet/>
      <dgm:spPr/>
      <dgm:t>
        <a:bodyPr/>
        <a:lstStyle/>
        <a:p>
          <a:endParaRPr lang="en-US"/>
        </a:p>
      </dgm:t>
    </dgm:pt>
    <dgm:pt modelId="{B5DCF512-1AB7-4CD0-9D3F-BE0581B2CB49}">
      <dgm:prSet custT="1"/>
      <dgm:spPr/>
      <dgm:t>
        <a:bodyPr/>
        <a:lstStyle/>
        <a:p>
          <a:r>
            <a:rPr lang="ro-RO" sz="1100" dirty="0" smtClean="0"/>
            <a:t>PERSONAL CONEX</a:t>
          </a:r>
          <a:endParaRPr lang="en-US" sz="1100" dirty="0"/>
        </a:p>
      </dgm:t>
    </dgm:pt>
    <dgm:pt modelId="{57ACBF68-6D43-43F9-9CEA-15DE04FC1019}" type="parTrans" cxnId="{1792CA98-0F5C-44BF-AA4C-4EC9DD968ED6}">
      <dgm:prSet/>
      <dgm:spPr/>
      <dgm:t>
        <a:bodyPr/>
        <a:lstStyle/>
        <a:p>
          <a:endParaRPr lang="en-US"/>
        </a:p>
      </dgm:t>
    </dgm:pt>
    <dgm:pt modelId="{99E374DF-BF1C-4A17-8544-055EABD0C1F3}" type="sibTrans" cxnId="{1792CA98-0F5C-44BF-AA4C-4EC9DD968ED6}">
      <dgm:prSet/>
      <dgm:spPr/>
      <dgm:t>
        <a:bodyPr/>
        <a:lstStyle/>
        <a:p>
          <a:endParaRPr lang="en-US"/>
        </a:p>
      </dgm:t>
    </dgm:pt>
    <dgm:pt modelId="{9077FE6A-CBB5-4A51-B3E0-8E41638AA831}">
      <dgm:prSet phldrT="[Text]"/>
      <dgm:spPr>
        <a:solidFill>
          <a:schemeClr val="bg1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COLEGIU DE CONDUCERE</a:t>
          </a:r>
          <a:endParaRPr lang="en-US" b="1" dirty="0">
            <a:solidFill>
              <a:schemeClr val="tx1"/>
            </a:solidFill>
          </a:endParaRPr>
        </a:p>
      </dgm:t>
    </dgm:pt>
    <dgm:pt modelId="{25C53C84-C4D2-4EF6-9FE0-7BF969088FD8}" type="parTrans" cxnId="{929339D4-3643-4749-9647-C96129F1528B}">
      <dgm:prSet/>
      <dgm:spPr/>
      <dgm:t>
        <a:bodyPr/>
        <a:lstStyle/>
        <a:p>
          <a:endParaRPr lang="en-US"/>
        </a:p>
      </dgm:t>
    </dgm:pt>
    <dgm:pt modelId="{EBF2BF22-245F-4F16-8BA3-6D89D3767B2F}" type="sibTrans" cxnId="{929339D4-3643-4749-9647-C96129F1528B}">
      <dgm:prSet/>
      <dgm:spPr/>
      <dgm:t>
        <a:bodyPr/>
        <a:lstStyle/>
        <a:p>
          <a:endParaRPr lang="en-US"/>
        </a:p>
      </dgm:t>
    </dgm:pt>
    <dgm:pt modelId="{9A84B3BF-D88B-4CB3-87E8-4F100CED8C27}">
      <dgm:prSet/>
      <dgm:spPr/>
      <dgm:t>
        <a:bodyPr/>
        <a:lstStyle/>
        <a:p>
          <a:r>
            <a:rPr lang="en-US" dirty="0" smtClean="0"/>
            <a:t>PERSONAL AUXILIAR DE SPECIALITATE </a:t>
          </a:r>
          <a:endParaRPr lang="en-US" dirty="0"/>
        </a:p>
      </dgm:t>
    </dgm:pt>
    <dgm:pt modelId="{A2AF496C-1D11-4C11-8E9E-17B961189C21}" type="parTrans" cxnId="{D1ED6821-D146-474D-B5EE-F3A71D6139DF}">
      <dgm:prSet/>
      <dgm:spPr/>
      <dgm:t>
        <a:bodyPr/>
        <a:lstStyle/>
        <a:p>
          <a:endParaRPr lang="en-US"/>
        </a:p>
      </dgm:t>
    </dgm:pt>
    <dgm:pt modelId="{D8811D41-1520-4122-98DC-EE57AA63D4CF}" type="sibTrans" cxnId="{D1ED6821-D146-474D-B5EE-F3A71D6139DF}">
      <dgm:prSet/>
      <dgm:spPr/>
      <dgm:t>
        <a:bodyPr/>
        <a:lstStyle/>
        <a:p>
          <a:endParaRPr lang="en-US"/>
        </a:p>
      </dgm:t>
    </dgm:pt>
    <dgm:pt modelId="{D93AFF9F-FC2A-430D-8A44-30757930CD97}">
      <dgm:prSet custT="1"/>
      <dgm:spPr/>
      <dgm:t>
        <a:bodyPr/>
        <a:lstStyle/>
        <a:p>
          <a:r>
            <a:rPr lang="en-US" sz="1100" dirty="0" smtClean="0"/>
            <a:t>STATISTIC</a:t>
          </a:r>
          <a:r>
            <a:rPr lang="ro-RO" sz="1100" dirty="0" smtClean="0"/>
            <a:t>Ă</a:t>
          </a:r>
          <a:endParaRPr lang="en-US" sz="1100" dirty="0"/>
        </a:p>
      </dgm:t>
    </dgm:pt>
    <dgm:pt modelId="{C9FCDA05-6AE7-4E3F-9782-92E7E3A0D1AE}" type="parTrans" cxnId="{40243BB7-1CC6-4EC0-9E75-466D62E11041}">
      <dgm:prSet/>
      <dgm:spPr/>
      <dgm:t>
        <a:bodyPr/>
        <a:lstStyle/>
        <a:p>
          <a:endParaRPr lang="en-US"/>
        </a:p>
      </dgm:t>
    </dgm:pt>
    <dgm:pt modelId="{E19D99CE-5663-49EC-BC54-63AA0B502EB2}" type="sibTrans" cxnId="{40243BB7-1CC6-4EC0-9E75-466D62E11041}">
      <dgm:prSet/>
      <dgm:spPr/>
      <dgm:t>
        <a:bodyPr/>
        <a:lstStyle/>
        <a:p>
          <a:endParaRPr lang="en-US"/>
        </a:p>
      </dgm:t>
    </dgm:pt>
    <dgm:pt modelId="{875BAD68-6674-44BE-ABFE-7F5E3F19A10D}" type="pres">
      <dgm:prSet presAssocID="{402F2858-01CB-44CE-82CD-EE007210A1B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1C57184-965C-4989-8185-727E92B989DB}" type="pres">
      <dgm:prSet presAssocID="{70387467-9469-4206-8E37-05F43AA08A2A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6139A40-6B44-412F-8EEC-0DDD3D0436F0}" type="pres">
      <dgm:prSet presAssocID="{70387467-9469-4206-8E37-05F43AA08A2A}" presName="rootComposite1" presStyleCnt="0"/>
      <dgm:spPr/>
      <dgm:t>
        <a:bodyPr/>
        <a:lstStyle/>
        <a:p>
          <a:endParaRPr lang="en-US"/>
        </a:p>
      </dgm:t>
    </dgm:pt>
    <dgm:pt modelId="{6E110BFA-A299-4837-B09B-5069CD9CCA46}" type="pres">
      <dgm:prSet presAssocID="{70387467-9469-4206-8E37-05F43AA08A2A}" presName="rootText1" presStyleLbl="node0" presStyleIdx="0" presStyleCnt="2" custScaleX="304728" custScaleY="145652" custLinFactNeighborX="-2974" custLinFactNeighborY="-41879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1E93D8A4-024A-4C20-83A6-DD56653D372A}" type="pres">
      <dgm:prSet presAssocID="{70387467-9469-4206-8E37-05F43AA08A2A}" presName="rootConnector1" presStyleLbl="node1" presStyleIdx="0" presStyleCnt="0"/>
      <dgm:spPr/>
      <dgm:t>
        <a:bodyPr/>
        <a:lstStyle/>
        <a:p>
          <a:endParaRPr lang="en-US"/>
        </a:p>
      </dgm:t>
    </dgm:pt>
    <dgm:pt modelId="{B122F7D9-BB61-49C7-91F6-3D1759E77523}" type="pres">
      <dgm:prSet presAssocID="{70387467-9469-4206-8E37-05F43AA08A2A}" presName="hierChild2" presStyleCnt="0"/>
      <dgm:spPr/>
      <dgm:t>
        <a:bodyPr/>
        <a:lstStyle/>
        <a:p>
          <a:endParaRPr lang="en-US"/>
        </a:p>
      </dgm:t>
    </dgm:pt>
    <dgm:pt modelId="{929FFC8C-93B3-4C2C-8A29-F6DEB3F4B432}" type="pres">
      <dgm:prSet presAssocID="{07765CC6-0379-4A19-BB7B-26FA6EAF4C4E}" presName="Name37" presStyleLbl="parChTrans1D2" presStyleIdx="0" presStyleCnt="7"/>
      <dgm:spPr/>
      <dgm:t>
        <a:bodyPr/>
        <a:lstStyle/>
        <a:p>
          <a:endParaRPr lang="en-US"/>
        </a:p>
      </dgm:t>
    </dgm:pt>
    <dgm:pt modelId="{A39D2F8F-5424-47C3-AF4B-B486280E0B96}" type="pres">
      <dgm:prSet presAssocID="{DE4100C8-9BAD-414D-A8B3-EDB25C14EF9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0A83067-008D-4288-844A-C5B60338C3C9}" type="pres">
      <dgm:prSet presAssocID="{DE4100C8-9BAD-414D-A8B3-EDB25C14EF90}" presName="rootComposite" presStyleCnt="0"/>
      <dgm:spPr/>
      <dgm:t>
        <a:bodyPr/>
        <a:lstStyle/>
        <a:p>
          <a:endParaRPr lang="en-US"/>
        </a:p>
      </dgm:t>
    </dgm:pt>
    <dgm:pt modelId="{ADA5F25E-E5A7-4A74-ABAF-CED9575A8918}" type="pres">
      <dgm:prSet presAssocID="{DE4100C8-9BAD-414D-A8B3-EDB25C14EF90}" presName="rootText" presStyleLbl="node2" presStyleIdx="0" presStyleCnt="7" custScaleX="246460" custScaleY="96716" custLinFactNeighborX="20624" custLinFactNeighborY="2169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49318898-FFE0-48FC-88B6-BA0FD1394A43}" type="pres">
      <dgm:prSet presAssocID="{DE4100C8-9BAD-414D-A8B3-EDB25C14EF90}" presName="rootConnector" presStyleLbl="node2" presStyleIdx="0" presStyleCnt="7"/>
      <dgm:spPr/>
      <dgm:t>
        <a:bodyPr/>
        <a:lstStyle/>
        <a:p>
          <a:endParaRPr lang="en-US"/>
        </a:p>
      </dgm:t>
    </dgm:pt>
    <dgm:pt modelId="{A1A8BB4E-A62A-4288-81D5-22F0663764FE}" type="pres">
      <dgm:prSet presAssocID="{DE4100C8-9BAD-414D-A8B3-EDB25C14EF90}" presName="hierChild4" presStyleCnt="0"/>
      <dgm:spPr/>
      <dgm:t>
        <a:bodyPr/>
        <a:lstStyle/>
        <a:p>
          <a:endParaRPr lang="en-US"/>
        </a:p>
      </dgm:t>
    </dgm:pt>
    <dgm:pt modelId="{62FDE803-F9E5-4655-A48A-92A3CF0C5573}" type="pres">
      <dgm:prSet presAssocID="{F768A012-F9CB-4338-A1C1-8C46044C9B84}" presName="Name37" presStyleLbl="parChTrans1D3" presStyleIdx="0" presStyleCnt="5"/>
      <dgm:spPr/>
      <dgm:t>
        <a:bodyPr/>
        <a:lstStyle/>
        <a:p>
          <a:endParaRPr lang="en-US"/>
        </a:p>
      </dgm:t>
    </dgm:pt>
    <dgm:pt modelId="{3D64C80C-C0C1-41A4-996E-3A514546D151}" type="pres">
      <dgm:prSet presAssocID="{C132DD6E-C978-4D3A-9097-26E40C4A6B7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523172CB-E5CF-49A8-9324-1BF107A3A49D}" type="pres">
      <dgm:prSet presAssocID="{C132DD6E-C978-4D3A-9097-26E40C4A6B78}" presName="rootComposite" presStyleCnt="0"/>
      <dgm:spPr/>
      <dgm:t>
        <a:bodyPr/>
        <a:lstStyle/>
        <a:p>
          <a:endParaRPr lang="en-US"/>
        </a:p>
      </dgm:t>
    </dgm:pt>
    <dgm:pt modelId="{2C89911A-559B-4BFC-AA8C-BE3307F3F263}" type="pres">
      <dgm:prSet presAssocID="{C132DD6E-C978-4D3A-9097-26E40C4A6B78}" presName="rootText" presStyleLbl="node3" presStyleIdx="0" presStyleCnt="5" custScaleX="222564" custScaleY="123903" custLinFactNeighborX="15306" custLinFactNeighborY="33808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3CD86AF3-F89E-4AEF-8B8D-C6C7982A19EB}" type="pres">
      <dgm:prSet presAssocID="{C132DD6E-C978-4D3A-9097-26E40C4A6B78}" presName="rootConnector" presStyleLbl="node3" presStyleIdx="0" presStyleCnt="5"/>
      <dgm:spPr/>
      <dgm:t>
        <a:bodyPr/>
        <a:lstStyle/>
        <a:p>
          <a:endParaRPr lang="en-US"/>
        </a:p>
      </dgm:t>
    </dgm:pt>
    <dgm:pt modelId="{33200C92-2A04-4854-AB94-BF0B07827444}" type="pres">
      <dgm:prSet presAssocID="{C132DD6E-C978-4D3A-9097-26E40C4A6B78}" presName="hierChild4" presStyleCnt="0"/>
      <dgm:spPr/>
      <dgm:t>
        <a:bodyPr/>
        <a:lstStyle/>
        <a:p>
          <a:endParaRPr lang="en-US"/>
        </a:p>
      </dgm:t>
    </dgm:pt>
    <dgm:pt modelId="{49379FD5-4366-4868-8636-8D63C8202990}" type="pres">
      <dgm:prSet presAssocID="{C132DD6E-C978-4D3A-9097-26E40C4A6B78}" presName="hierChild5" presStyleCnt="0"/>
      <dgm:spPr/>
      <dgm:t>
        <a:bodyPr/>
        <a:lstStyle/>
        <a:p>
          <a:endParaRPr lang="en-US"/>
        </a:p>
      </dgm:t>
    </dgm:pt>
    <dgm:pt modelId="{E55EDA56-BBD3-4D8A-A274-B9F591143EBF}" type="pres">
      <dgm:prSet presAssocID="{B2661689-1F1F-4E0F-A2E1-5887BA18094D}" presName="Name37" presStyleLbl="parChTrans1D3" presStyleIdx="1" presStyleCnt="5"/>
      <dgm:spPr/>
      <dgm:t>
        <a:bodyPr/>
        <a:lstStyle/>
        <a:p>
          <a:endParaRPr lang="en-US"/>
        </a:p>
      </dgm:t>
    </dgm:pt>
    <dgm:pt modelId="{AC2FF57E-BC4C-4626-94B0-F583DFD0AD19}" type="pres">
      <dgm:prSet presAssocID="{C9F7C635-5B03-445C-863A-6F6D6F55A52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12ECF5B-A516-4A88-9074-807EFC552860}" type="pres">
      <dgm:prSet presAssocID="{C9F7C635-5B03-445C-863A-6F6D6F55A527}" presName="rootComposite" presStyleCnt="0"/>
      <dgm:spPr/>
      <dgm:t>
        <a:bodyPr/>
        <a:lstStyle/>
        <a:p>
          <a:endParaRPr lang="en-US"/>
        </a:p>
      </dgm:t>
    </dgm:pt>
    <dgm:pt modelId="{C5D44253-2C4B-4687-BE85-E35CDA49FA38}" type="pres">
      <dgm:prSet presAssocID="{C9F7C635-5B03-445C-863A-6F6D6F55A527}" presName="rootText" presStyleLbl="node3" presStyleIdx="1" presStyleCnt="5" custScaleX="223852" custScaleY="246262" custLinFactNeighborX="12799" custLinFactNeighborY="26447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A24B6A51-1C15-4708-80C5-06E8A2353F31}" type="pres">
      <dgm:prSet presAssocID="{C9F7C635-5B03-445C-863A-6F6D6F55A527}" presName="rootConnector" presStyleLbl="node3" presStyleIdx="1" presStyleCnt="5"/>
      <dgm:spPr/>
      <dgm:t>
        <a:bodyPr/>
        <a:lstStyle/>
        <a:p>
          <a:endParaRPr lang="en-US"/>
        </a:p>
      </dgm:t>
    </dgm:pt>
    <dgm:pt modelId="{EAC0B35B-6855-477A-9CE8-065D52E06FDD}" type="pres">
      <dgm:prSet presAssocID="{C9F7C635-5B03-445C-863A-6F6D6F55A527}" presName="hierChild4" presStyleCnt="0"/>
      <dgm:spPr/>
      <dgm:t>
        <a:bodyPr/>
        <a:lstStyle/>
        <a:p>
          <a:endParaRPr lang="en-US"/>
        </a:p>
      </dgm:t>
    </dgm:pt>
    <dgm:pt modelId="{329DF99E-838F-4DE4-99DE-667841782872}" type="pres">
      <dgm:prSet presAssocID="{C9F7C635-5B03-445C-863A-6F6D6F55A527}" presName="hierChild5" presStyleCnt="0"/>
      <dgm:spPr/>
      <dgm:t>
        <a:bodyPr/>
        <a:lstStyle/>
        <a:p>
          <a:endParaRPr lang="en-US"/>
        </a:p>
      </dgm:t>
    </dgm:pt>
    <dgm:pt modelId="{F6541A6D-D3E8-4FE2-8CDE-B9007DDE04A5}" type="pres">
      <dgm:prSet presAssocID="{DE4100C8-9BAD-414D-A8B3-EDB25C14EF90}" presName="hierChild5" presStyleCnt="0"/>
      <dgm:spPr/>
      <dgm:t>
        <a:bodyPr/>
        <a:lstStyle/>
        <a:p>
          <a:endParaRPr lang="en-US"/>
        </a:p>
      </dgm:t>
    </dgm:pt>
    <dgm:pt modelId="{F69D23B4-AFE8-409C-83FF-061A8ECAD086}" type="pres">
      <dgm:prSet presAssocID="{A2AF496C-1D11-4C11-8E9E-17B961189C21}" presName="Name37" presStyleLbl="parChTrans1D2" presStyleIdx="1" presStyleCnt="7"/>
      <dgm:spPr/>
      <dgm:t>
        <a:bodyPr/>
        <a:lstStyle/>
        <a:p>
          <a:endParaRPr lang="en-US"/>
        </a:p>
      </dgm:t>
    </dgm:pt>
    <dgm:pt modelId="{BA5333AB-914B-4EF2-98B7-033498888882}" type="pres">
      <dgm:prSet presAssocID="{9A84B3BF-D88B-4CB3-87E8-4F100CED8C27}" presName="hierRoot2" presStyleCnt="0">
        <dgm:presLayoutVars>
          <dgm:hierBranch val="init"/>
        </dgm:presLayoutVars>
      </dgm:prSet>
      <dgm:spPr/>
    </dgm:pt>
    <dgm:pt modelId="{D91F73D5-747D-4AB9-9808-EFBA9E08A987}" type="pres">
      <dgm:prSet presAssocID="{9A84B3BF-D88B-4CB3-87E8-4F100CED8C27}" presName="rootComposite" presStyleCnt="0"/>
      <dgm:spPr/>
    </dgm:pt>
    <dgm:pt modelId="{7EC0BC3D-ED4D-42E6-82F2-9672178A5531}" type="pres">
      <dgm:prSet presAssocID="{9A84B3BF-D88B-4CB3-87E8-4F100CED8C27}" presName="rootText" presStyleLbl="node2" presStyleIdx="1" presStyleCnt="7" custScaleX="336643" custLinFactX="100000" custLinFactNeighborX="186331" custLinFactNeighborY="2999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8A4A9DD9-10DC-48FF-9EA8-06219AA420AE}" type="pres">
      <dgm:prSet presAssocID="{9A84B3BF-D88B-4CB3-87E8-4F100CED8C27}" presName="rootConnector" presStyleLbl="node2" presStyleIdx="1" presStyleCnt="7"/>
      <dgm:spPr/>
      <dgm:t>
        <a:bodyPr/>
        <a:lstStyle/>
        <a:p>
          <a:endParaRPr lang="en-US"/>
        </a:p>
      </dgm:t>
    </dgm:pt>
    <dgm:pt modelId="{EFB69DF2-5579-4E7B-B5F7-E15354FA56F9}" type="pres">
      <dgm:prSet presAssocID="{9A84B3BF-D88B-4CB3-87E8-4F100CED8C27}" presName="hierChild4" presStyleCnt="0"/>
      <dgm:spPr/>
    </dgm:pt>
    <dgm:pt modelId="{303DDAE2-27BE-4D5F-B380-2F55F54A80C0}" type="pres">
      <dgm:prSet presAssocID="{FBD7E154-CFF9-4603-A93A-9AF2E8FCB4D7}" presName="Name37" presStyleLbl="parChTrans1D3" presStyleIdx="2" presStyleCnt="5"/>
      <dgm:spPr/>
      <dgm:t>
        <a:bodyPr/>
        <a:lstStyle/>
        <a:p>
          <a:endParaRPr lang="en-US"/>
        </a:p>
      </dgm:t>
    </dgm:pt>
    <dgm:pt modelId="{1272A307-3E4B-46B0-AB19-03D97A38806D}" type="pres">
      <dgm:prSet presAssocID="{C848FE92-463D-470D-BF1D-04ADA610834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1503EC0-2BEB-49FF-BF2E-0AC203AA4D95}" type="pres">
      <dgm:prSet presAssocID="{C848FE92-463D-470D-BF1D-04ADA610834C}" presName="rootComposite" presStyleCnt="0"/>
      <dgm:spPr/>
      <dgm:t>
        <a:bodyPr/>
        <a:lstStyle/>
        <a:p>
          <a:endParaRPr lang="en-US"/>
        </a:p>
      </dgm:t>
    </dgm:pt>
    <dgm:pt modelId="{3E3AD66D-B7D7-4DCA-9EE3-EC4F50D31409}" type="pres">
      <dgm:prSet presAssocID="{C848FE92-463D-470D-BF1D-04ADA610834C}" presName="rootText" presStyleLbl="node3" presStyleIdx="2" presStyleCnt="5" custScaleX="328032" custScaleY="102795" custLinFactX="100000" custLinFactNeighborX="186139" custLinFactNeighborY="40709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3AA664D6-AB72-4048-9FD3-F61832C3F2AC}" type="pres">
      <dgm:prSet presAssocID="{C848FE92-463D-470D-BF1D-04ADA610834C}" presName="rootConnector" presStyleLbl="node3" presStyleIdx="2" presStyleCnt="5"/>
      <dgm:spPr/>
      <dgm:t>
        <a:bodyPr/>
        <a:lstStyle/>
        <a:p>
          <a:endParaRPr lang="en-US"/>
        </a:p>
      </dgm:t>
    </dgm:pt>
    <dgm:pt modelId="{2E522888-FC7A-466B-B37D-B46C5FDF57E4}" type="pres">
      <dgm:prSet presAssocID="{C848FE92-463D-470D-BF1D-04ADA610834C}" presName="hierChild4" presStyleCnt="0"/>
      <dgm:spPr/>
      <dgm:t>
        <a:bodyPr/>
        <a:lstStyle/>
        <a:p>
          <a:endParaRPr lang="en-US"/>
        </a:p>
      </dgm:t>
    </dgm:pt>
    <dgm:pt modelId="{F64743E4-6F4F-4ACD-9A9E-383DC668EF91}" type="pres">
      <dgm:prSet presAssocID="{D8835952-A557-4A2A-9CE9-592B61ACC653}" presName="Name37" presStyleLbl="parChTrans1D4" presStyleIdx="0" presStyleCnt="10"/>
      <dgm:spPr/>
      <dgm:t>
        <a:bodyPr/>
        <a:lstStyle/>
        <a:p>
          <a:endParaRPr lang="en-US"/>
        </a:p>
      </dgm:t>
    </dgm:pt>
    <dgm:pt modelId="{E31A5D09-40ED-4A7E-B153-2B8BC7BD5930}" type="pres">
      <dgm:prSet presAssocID="{8B70E0AE-105B-4655-8741-CDDE780F58D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60A47A1-B16D-4D31-9BFA-307B3E165457}" type="pres">
      <dgm:prSet presAssocID="{8B70E0AE-105B-4655-8741-CDDE780F58D5}" presName="rootComposite" presStyleCnt="0"/>
      <dgm:spPr/>
      <dgm:t>
        <a:bodyPr/>
        <a:lstStyle/>
        <a:p>
          <a:endParaRPr lang="en-US"/>
        </a:p>
      </dgm:t>
    </dgm:pt>
    <dgm:pt modelId="{DC67B31A-26AA-4189-8A22-1889CEF361A4}" type="pres">
      <dgm:prSet presAssocID="{8B70E0AE-105B-4655-8741-CDDE780F58D5}" presName="rootText" presStyleLbl="node4" presStyleIdx="0" presStyleCnt="10" custScaleX="258437" custScaleY="246635" custLinFactX="105112" custLinFactY="200000" custLinFactNeighborX="200000" custLinFactNeighborY="225056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FF723FAF-5914-42C7-AA55-7E21550CA385}" type="pres">
      <dgm:prSet presAssocID="{8B70E0AE-105B-4655-8741-CDDE780F58D5}" presName="rootConnector" presStyleLbl="node4" presStyleIdx="0" presStyleCnt="10"/>
      <dgm:spPr/>
      <dgm:t>
        <a:bodyPr/>
        <a:lstStyle/>
        <a:p>
          <a:endParaRPr lang="en-US"/>
        </a:p>
      </dgm:t>
    </dgm:pt>
    <dgm:pt modelId="{9D512E33-5C5E-4506-AA2C-1E0F9AEFABFB}" type="pres">
      <dgm:prSet presAssocID="{8B70E0AE-105B-4655-8741-CDDE780F58D5}" presName="hierChild4" presStyleCnt="0"/>
      <dgm:spPr/>
      <dgm:t>
        <a:bodyPr/>
        <a:lstStyle/>
        <a:p>
          <a:endParaRPr lang="en-US"/>
        </a:p>
      </dgm:t>
    </dgm:pt>
    <dgm:pt modelId="{7026B7F2-7DE3-44DA-83BE-E2DBD58765C1}" type="pres">
      <dgm:prSet presAssocID="{8B70E0AE-105B-4655-8741-CDDE780F58D5}" presName="hierChild5" presStyleCnt="0"/>
      <dgm:spPr/>
      <dgm:t>
        <a:bodyPr/>
        <a:lstStyle/>
        <a:p>
          <a:endParaRPr lang="en-US"/>
        </a:p>
      </dgm:t>
    </dgm:pt>
    <dgm:pt modelId="{B1454F82-4F97-4669-9A4E-028ED468EEF1}" type="pres">
      <dgm:prSet presAssocID="{9BDADB4E-6332-43C2-9DF5-DFD2D48F4CC3}" presName="Name37" presStyleLbl="parChTrans1D4" presStyleIdx="1" presStyleCnt="10"/>
      <dgm:spPr/>
      <dgm:t>
        <a:bodyPr/>
        <a:lstStyle/>
        <a:p>
          <a:endParaRPr lang="en-US"/>
        </a:p>
      </dgm:t>
    </dgm:pt>
    <dgm:pt modelId="{D817B2E2-C2C7-4F68-A667-3F548F71C1D0}" type="pres">
      <dgm:prSet presAssocID="{728F31A6-D1F3-4DEE-8A9B-9F51D17C553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FE9DEC5-EAAD-414A-AE42-FF73C7178AF0}" type="pres">
      <dgm:prSet presAssocID="{728F31A6-D1F3-4DEE-8A9B-9F51D17C553F}" presName="rootComposite" presStyleCnt="0"/>
      <dgm:spPr/>
      <dgm:t>
        <a:bodyPr/>
        <a:lstStyle/>
        <a:p>
          <a:endParaRPr lang="en-US"/>
        </a:p>
      </dgm:t>
    </dgm:pt>
    <dgm:pt modelId="{4D8B1969-F22B-4A5B-994C-1CD8F886EC40}" type="pres">
      <dgm:prSet presAssocID="{728F31A6-D1F3-4DEE-8A9B-9F51D17C553F}" presName="rootText" presStyleLbl="node4" presStyleIdx="1" presStyleCnt="10" custScaleX="256665" custScaleY="139416" custLinFactX="107410" custLinFactNeighborX="200000" custLinFactNeighborY="-26020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6C222222-6606-476E-9437-D5DEBD9F6A62}" type="pres">
      <dgm:prSet presAssocID="{728F31A6-D1F3-4DEE-8A9B-9F51D17C553F}" presName="rootConnector" presStyleLbl="node4" presStyleIdx="1" presStyleCnt="10"/>
      <dgm:spPr/>
      <dgm:t>
        <a:bodyPr/>
        <a:lstStyle/>
        <a:p>
          <a:endParaRPr lang="en-US"/>
        </a:p>
      </dgm:t>
    </dgm:pt>
    <dgm:pt modelId="{FD7EB9E6-E756-4EB0-8399-CEB303BFF994}" type="pres">
      <dgm:prSet presAssocID="{728F31A6-D1F3-4DEE-8A9B-9F51D17C553F}" presName="hierChild4" presStyleCnt="0"/>
      <dgm:spPr/>
      <dgm:t>
        <a:bodyPr/>
        <a:lstStyle/>
        <a:p>
          <a:endParaRPr lang="en-US"/>
        </a:p>
      </dgm:t>
    </dgm:pt>
    <dgm:pt modelId="{B5B2F9A4-7F79-485A-A0C6-479ED32C7721}" type="pres">
      <dgm:prSet presAssocID="{728F31A6-D1F3-4DEE-8A9B-9F51D17C553F}" presName="hierChild5" presStyleCnt="0"/>
      <dgm:spPr/>
      <dgm:t>
        <a:bodyPr/>
        <a:lstStyle/>
        <a:p>
          <a:endParaRPr lang="en-US"/>
        </a:p>
      </dgm:t>
    </dgm:pt>
    <dgm:pt modelId="{09585F77-2F31-4773-A1F2-D353731963BB}" type="pres">
      <dgm:prSet presAssocID="{871DF954-769D-4F88-86E9-4C8BBCEB4AED}" presName="Name37" presStyleLbl="parChTrans1D4" presStyleIdx="2" presStyleCnt="10"/>
      <dgm:spPr/>
      <dgm:t>
        <a:bodyPr/>
        <a:lstStyle/>
        <a:p>
          <a:endParaRPr lang="en-US"/>
        </a:p>
      </dgm:t>
    </dgm:pt>
    <dgm:pt modelId="{6AA66D30-3152-41F4-B9F3-A8186F4EA183}" type="pres">
      <dgm:prSet presAssocID="{E0AEC5A1-9217-4F7F-8CC9-B4E3DBAC813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A5C2556-8704-4EA4-9F56-82D968D872D7}" type="pres">
      <dgm:prSet presAssocID="{E0AEC5A1-9217-4F7F-8CC9-B4E3DBAC8132}" presName="rootComposite" presStyleCnt="0"/>
      <dgm:spPr/>
      <dgm:t>
        <a:bodyPr/>
        <a:lstStyle/>
        <a:p>
          <a:endParaRPr lang="en-US"/>
        </a:p>
      </dgm:t>
    </dgm:pt>
    <dgm:pt modelId="{0C714DD9-24C9-4E5B-B485-44A250CD8C35}" type="pres">
      <dgm:prSet presAssocID="{E0AEC5A1-9217-4F7F-8CC9-B4E3DBAC8132}" presName="rootText" presStyleLbl="node4" presStyleIdx="2" presStyleCnt="10" custScaleX="256386" custScaleY="144894" custLinFactX="107550" custLinFactY="-180277" custLinFactNeighborX="200000" custLinFactNeighborY="-200000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4D4D5C94-49C5-4B67-BEF3-8F860D410F15}" type="pres">
      <dgm:prSet presAssocID="{E0AEC5A1-9217-4F7F-8CC9-B4E3DBAC8132}" presName="rootConnector" presStyleLbl="node4" presStyleIdx="2" presStyleCnt="10"/>
      <dgm:spPr/>
      <dgm:t>
        <a:bodyPr/>
        <a:lstStyle/>
        <a:p>
          <a:endParaRPr lang="en-US"/>
        </a:p>
      </dgm:t>
    </dgm:pt>
    <dgm:pt modelId="{E6AB30D2-41DC-4D00-AE04-AA237EF864B3}" type="pres">
      <dgm:prSet presAssocID="{E0AEC5A1-9217-4F7F-8CC9-B4E3DBAC8132}" presName="hierChild4" presStyleCnt="0"/>
      <dgm:spPr/>
      <dgm:t>
        <a:bodyPr/>
        <a:lstStyle/>
        <a:p>
          <a:endParaRPr lang="en-US"/>
        </a:p>
      </dgm:t>
    </dgm:pt>
    <dgm:pt modelId="{6026FAC9-8FED-4DA6-B876-E147133C04F1}" type="pres">
      <dgm:prSet presAssocID="{E0AEC5A1-9217-4F7F-8CC9-B4E3DBAC8132}" presName="hierChild5" presStyleCnt="0"/>
      <dgm:spPr/>
      <dgm:t>
        <a:bodyPr/>
        <a:lstStyle/>
        <a:p>
          <a:endParaRPr lang="en-US"/>
        </a:p>
      </dgm:t>
    </dgm:pt>
    <dgm:pt modelId="{7D114837-346D-4A12-88C3-1553C609DED8}" type="pres">
      <dgm:prSet presAssocID="{5C062E8D-7F59-4188-9E49-88730FD1D5F8}" presName="Name37" presStyleLbl="parChTrans1D4" presStyleIdx="3" presStyleCnt="10"/>
      <dgm:spPr/>
      <dgm:t>
        <a:bodyPr/>
        <a:lstStyle/>
        <a:p>
          <a:endParaRPr lang="en-US"/>
        </a:p>
      </dgm:t>
    </dgm:pt>
    <dgm:pt modelId="{4325D641-142B-4462-A0BB-EE19D86DFAEF}" type="pres">
      <dgm:prSet presAssocID="{91038339-7E44-407D-8F41-830A9AC7139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A2E1F05-4ED5-40C0-AC50-0654357CF7A2}" type="pres">
      <dgm:prSet presAssocID="{91038339-7E44-407D-8F41-830A9AC7139F}" presName="rootComposite" presStyleCnt="0"/>
      <dgm:spPr/>
      <dgm:t>
        <a:bodyPr/>
        <a:lstStyle/>
        <a:p>
          <a:endParaRPr lang="en-US"/>
        </a:p>
      </dgm:t>
    </dgm:pt>
    <dgm:pt modelId="{BE05C31F-DF27-417A-9B03-58F2D293754F}" type="pres">
      <dgm:prSet presAssocID="{91038339-7E44-407D-8F41-830A9AC7139F}" presName="rootText" presStyleLbl="node4" presStyleIdx="3" presStyleCnt="10" custScaleX="255376" custScaleY="132142" custLinFactX="104909" custLinFactNeighborX="200000" custLinFactNeighborY="45804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75E2338A-6568-4ADE-AEE2-4765ECCACFF8}" type="pres">
      <dgm:prSet presAssocID="{91038339-7E44-407D-8F41-830A9AC7139F}" presName="rootConnector" presStyleLbl="node4" presStyleIdx="3" presStyleCnt="10"/>
      <dgm:spPr/>
      <dgm:t>
        <a:bodyPr/>
        <a:lstStyle/>
        <a:p>
          <a:endParaRPr lang="en-US"/>
        </a:p>
      </dgm:t>
    </dgm:pt>
    <dgm:pt modelId="{3F2D312A-E1AF-4ABD-AFDE-172F7B4DE9A0}" type="pres">
      <dgm:prSet presAssocID="{91038339-7E44-407D-8F41-830A9AC7139F}" presName="hierChild4" presStyleCnt="0"/>
      <dgm:spPr/>
      <dgm:t>
        <a:bodyPr/>
        <a:lstStyle/>
        <a:p>
          <a:endParaRPr lang="en-US"/>
        </a:p>
      </dgm:t>
    </dgm:pt>
    <dgm:pt modelId="{471755F9-1242-4AFA-B578-7F92663C186D}" type="pres">
      <dgm:prSet presAssocID="{91038339-7E44-407D-8F41-830A9AC7139F}" presName="hierChild5" presStyleCnt="0"/>
      <dgm:spPr/>
      <dgm:t>
        <a:bodyPr/>
        <a:lstStyle/>
        <a:p>
          <a:endParaRPr lang="en-US"/>
        </a:p>
      </dgm:t>
    </dgm:pt>
    <dgm:pt modelId="{C003FAF0-1647-4685-8444-5FC3D138E987}" type="pres">
      <dgm:prSet presAssocID="{893C8D60-FD51-4D36-BC40-F19AEA909325}" presName="Name37" presStyleLbl="parChTrans1D4" presStyleIdx="4" presStyleCnt="10"/>
      <dgm:spPr/>
      <dgm:t>
        <a:bodyPr/>
        <a:lstStyle/>
        <a:p>
          <a:endParaRPr lang="en-US"/>
        </a:p>
      </dgm:t>
    </dgm:pt>
    <dgm:pt modelId="{57FA31BE-389E-4BFF-B73F-040C1FEBD1E0}" type="pres">
      <dgm:prSet presAssocID="{0E7DEADE-BF26-41B5-8328-486C5DB8DBA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111D602-CDE8-49A2-9787-653E692C2CE2}" type="pres">
      <dgm:prSet presAssocID="{0E7DEADE-BF26-41B5-8328-486C5DB8DBAC}" presName="rootComposite" presStyleCnt="0"/>
      <dgm:spPr/>
      <dgm:t>
        <a:bodyPr/>
        <a:lstStyle/>
        <a:p>
          <a:endParaRPr lang="en-US"/>
        </a:p>
      </dgm:t>
    </dgm:pt>
    <dgm:pt modelId="{1580DD9A-E07B-47E0-A6EF-9A43286CACDB}" type="pres">
      <dgm:prSet presAssocID="{0E7DEADE-BF26-41B5-8328-486C5DB8DBAC}" presName="rootText" presStyleLbl="node4" presStyleIdx="4" presStyleCnt="10" custScaleX="258737" custLinFactX="103752" custLinFactY="57402" custLinFactNeighborX="200000" custLinFactNeighborY="100000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DE1BA932-EB54-40AF-99CF-5C5119D5AFC2}" type="pres">
      <dgm:prSet presAssocID="{0E7DEADE-BF26-41B5-8328-486C5DB8DBAC}" presName="rootConnector" presStyleLbl="node4" presStyleIdx="4" presStyleCnt="10"/>
      <dgm:spPr/>
      <dgm:t>
        <a:bodyPr/>
        <a:lstStyle/>
        <a:p>
          <a:endParaRPr lang="en-US"/>
        </a:p>
      </dgm:t>
    </dgm:pt>
    <dgm:pt modelId="{468C2C16-378E-4106-BF7A-C0AB03B5D471}" type="pres">
      <dgm:prSet presAssocID="{0E7DEADE-BF26-41B5-8328-486C5DB8DBAC}" presName="hierChild4" presStyleCnt="0"/>
      <dgm:spPr/>
      <dgm:t>
        <a:bodyPr/>
        <a:lstStyle/>
        <a:p>
          <a:endParaRPr lang="en-US"/>
        </a:p>
      </dgm:t>
    </dgm:pt>
    <dgm:pt modelId="{43836796-D553-401A-B683-EDD07CCA3C05}" type="pres">
      <dgm:prSet presAssocID="{0E7DEADE-BF26-41B5-8328-486C5DB8DBAC}" presName="hierChild5" presStyleCnt="0"/>
      <dgm:spPr/>
      <dgm:t>
        <a:bodyPr/>
        <a:lstStyle/>
        <a:p>
          <a:endParaRPr lang="en-US"/>
        </a:p>
      </dgm:t>
    </dgm:pt>
    <dgm:pt modelId="{4D202710-25BA-44D1-B3F0-58EFA03CBBAE}" type="pres">
      <dgm:prSet presAssocID="{57ACBF68-6D43-43F9-9CEA-15DE04FC1019}" presName="Name37" presStyleLbl="parChTrans1D4" presStyleIdx="5" presStyleCnt="10"/>
      <dgm:spPr/>
      <dgm:t>
        <a:bodyPr/>
        <a:lstStyle/>
        <a:p>
          <a:endParaRPr lang="en-US"/>
        </a:p>
      </dgm:t>
    </dgm:pt>
    <dgm:pt modelId="{A505E21B-5ACD-473C-ABE1-2F8FF859E463}" type="pres">
      <dgm:prSet presAssocID="{B5DCF512-1AB7-4CD0-9D3F-BE0581B2CB4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7879291-D2B4-4267-B425-6F6D3A04B03B}" type="pres">
      <dgm:prSet presAssocID="{B5DCF512-1AB7-4CD0-9D3F-BE0581B2CB49}" presName="rootComposite" presStyleCnt="0"/>
      <dgm:spPr/>
      <dgm:t>
        <a:bodyPr/>
        <a:lstStyle/>
        <a:p>
          <a:endParaRPr lang="en-US"/>
        </a:p>
      </dgm:t>
    </dgm:pt>
    <dgm:pt modelId="{E847BB21-2BE7-4387-85A1-738AFFD84E75}" type="pres">
      <dgm:prSet presAssocID="{B5DCF512-1AB7-4CD0-9D3F-BE0581B2CB49}" presName="rootText" presStyleLbl="node4" presStyleIdx="5" presStyleCnt="10" custScaleX="256327" custLinFactX="103048" custLinFactY="41388" custLinFactNeighborX="200000" custLinFactNeighborY="100000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0D9F12AB-C58C-43CE-842B-D1F6B81EF42C}" type="pres">
      <dgm:prSet presAssocID="{B5DCF512-1AB7-4CD0-9D3F-BE0581B2CB49}" presName="rootConnector" presStyleLbl="node4" presStyleIdx="5" presStyleCnt="10"/>
      <dgm:spPr/>
      <dgm:t>
        <a:bodyPr/>
        <a:lstStyle/>
        <a:p>
          <a:endParaRPr lang="en-US"/>
        </a:p>
      </dgm:t>
    </dgm:pt>
    <dgm:pt modelId="{12166E21-DA0E-4C0D-91DD-E3AE5BBD6869}" type="pres">
      <dgm:prSet presAssocID="{B5DCF512-1AB7-4CD0-9D3F-BE0581B2CB49}" presName="hierChild4" presStyleCnt="0"/>
      <dgm:spPr/>
      <dgm:t>
        <a:bodyPr/>
        <a:lstStyle/>
        <a:p>
          <a:endParaRPr lang="en-US"/>
        </a:p>
      </dgm:t>
    </dgm:pt>
    <dgm:pt modelId="{E3916EA9-F016-49E9-AF10-CA5589C86B9E}" type="pres">
      <dgm:prSet presAssocID="{B5DCF512-1AB7-4CD0-9D3F-BE0581B2CB49}" presName="hierChild5" presStyleCnt="0"/>
      <dgm:spPr/>
      <dgm:t>
        <a:bodyPr/>
        <a:lstStyle/>
        <a:p>
          <a:endParaRPr lang="en-US"/>
        </a:p>
      </dgm:t>
    </dgm:pt>
    <dgm:pt modelId="{41268A2F-036D-4181-AA5A-D468DAC79392}" type="pres">
      <dgm:prSet presAssocID="{C9FCDA05-6AE7-4E3F-9782-92E7E3A0D1AE}" presName="Name37" presStyleLbl="parChTrans1D4" presStyleIdx="6" presStyleCnt="10"/>
      <dgm:spPr/>
      <dgm:t>
        <a:bodyPr/>
        <a:lstStyle/>
        <a:p>
          <a:endParaRPr lang="en-US"/>
        </a:p>
      </dgm:t>
    </dgm:pt>
    <dgm:pt modelId="{83100011-82A8-4BC4-B7C9-73BAB4D52FD0}" type="pres">
      <dgm:prSet presAssocID="{D93AFF9F-FC2A-430D-8A44-30757930CD97}" presName="hierRoot2" presStyleCnt="0">
        <dgm:presLayoutVars>
          <dgm:hierBranch val="init"/>
        </dgm:presLayoutVars>
      </dgm:prSet>
      <dgm:spPr/>
    </dgm:pt>
    <dgm:pt modelId="{90598312-0E42-4D4F-86AF-C314129E0371}" type="pres">
      <dgm:prSet presAssocID="{D93AFF9F-FC2A-430D-8A44-30757930CD97}" presName="rootComposite" presStyleCnt="0"/>
      <dgm:spPr/>
    </dgm:pt>
    <dgm:pt modelId="{630FB1FE-1568-4E6E-A0E0-457118C98AEE}" type="pres">
      <dgm:prSet presAssocID="{D93AFF9F-FC2A-430D-8A44-30757930CD97}" presName="rootText" presStyleLbl="node4" presStyleIdx="6" presStyleCnt="10" custScaleX="258654" custLinFactX="105375" custLinFactY="-100000" custLinFactNeighborX="200000" custLinFactNeighborY="-150017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0A47EE92-B9C5-4742-9497-60986CBC5621}" type="pres">
      <dgm:prSet presAssocID="{D93AFF9F-FC2A-430D-8A44-30757930CD97}" presName="rootConnector" presStyleLbl="node4" presStyleIdx="6" presStyleCnt="10"/>
      <dgm:spPr/>
      <dgm:t>
        <a:bodyPr/>
        <a:lstStyle/>
        <a:p>
          <a:endParaRPr lang="en-US"/>
        </a:p>
      </dgm:t>
    </dgm:pt>
    <dgm:pt modelId="{67D50E63-F5FA-43A1-B53E-2B070E700794}" type="pres">
      <dgm:prSet presAssocID="{D93AFF9F-FC2A-430D-8A44-30757930CD97}" presName="hierChild4" presStyleCnt="0"/>
      <dgm:spPr/>
    </dgm:pt>
    <dgm:pt modelId="{B12F348C-BD49-487B-95E0-E42F13DC84D6}" type="pres">
      <dgm:prSet presAssocID="{D93AFF9F-FC2A-430D-8A44-30757930CD97}" presName="hierChild5" presStyleCnt="0"/>
      <dgm:spPr/>
    </dgm:pt>
    <dgm:pt modelId="{93854C98-51EA-4A05-8D5C-B615634DF563}" type="pres">
      <dgm:prSet presAssocID="{C848FE92-463D-470D-BF1D-04ADA610834C}" presName="hierChild5" presStyleCnt="0"/>
      <dgm:spPr/>
      <dgm:t>
        <a:bodyPr/>
        <a:lstStyle/>
        <a:p>
          <a:endParaRPr lang="en-US"/>
        </a:p>
      </dgm:t>
    </dgm:pt>
    <dgm:pt modelId="{EBA16837-57E5-4976-B9C9-690A50795BE2}" type="pres">
      <dgm:prSet presAssocID="{9A84B3BF-D88B-4CB3-87E8-4F100CED8C27}" presName="hierChild5" presStyleCnt="0"/>
      <dgm:spPr/>
    </dgm:pt>
    <dgm:pt modelId="{46BABAA7-E001-43D5-90DC-992E4068B713}" type="pres">
      <dgm:prSet presAssocID="{69CDE423-D26D-40D6-8B92-2731C1D24B3F}" presName="Name37" presStyleLbl="parChTrans1D2" presStyleIdx="2" presStyleCnt="7"/>
      <dgm:spPr/>
      <dgm:t>
        <a:bodyPr/>
        <a:lstStyle/>
        <a:p>
          <a:endParaRPr lang="en-US"/>
        </a:p>
      </dgm:t>
    </dgm:pt>
    <dgm:pt modelId="{EF80C2E9-2100-4417-B315-7FD30C0F7C0F}" type="pres">
      <dgm:prSet presAssocID="{CB53A11A-061D-4AE2-AB7E-ECAB65D1D1C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BC83BBE-A747-4160-BA06-53443CF60036}" type="pres">
      <dgm:prSet presAssocID="{CB53A11A-061D-4AE2-AB7E-ECAB65D1D1CE}" presName="rootComposite" presStyleCnt="0"/>
      <dgm:spPr/>
      <dgm:t>
        <a:bodyPr/>
        <a:lstStyle/>
        <a:p>
          <a:endParaRPr lang="en-US"/>
        </a:p>
      </dgm:t>
    </dgm:pt>
    <dgm:pt modelId="{BD9EEFF5-C9E2-40B4-8501-30865610934D}" type="pres">
      <dgm:prSet presAssocID="{CB53A11A-061D-4AE2-AB7E-ECAB65D1D1CE}" presName="rootText" presStyleLbl="node2" presStyleIdx="2" presStyleCnt="7" custScaleX="346014" custScaleY="96220" custLinFactX="100000" custLinFactNeighborX="187836" custLinFactNeighborY="3901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C170A22D-0CFC-41E3-BFF2-C8043C638EF7}" type="pres">
      <dgm:prSet presAssocID="{CB53A11A-061D-4AE2-AB7E-ECAB65D1D1CE}" presName="rootConnector" presStyleLbl="node2" presStyleIdx="2" presStyleCnt="7"/>
      <dgm:spPr/>
      <dgm:t>
        <a:bodyPr/>
        <a:lstStyle/>
        <a:p>
          <a:endParaRPr lang="en-US"/>
        </a:p>
      </dgm:t>
    </dgm:pt>
    <dgm:pt modelId="{EB71A377-0A62-4C0E-8BDA-1B3939D8AC04}" type="pres">
      <dgm:prSet presAssocID="{CB53A11A-061D-4AE2-AB7E-ECAB65D1D1CE}" presName="hierChild4" presStyleCnt="0"/>
      <dgm:spPr/>
      <dgm:t>
        <a:bodyPr/>
        <a:lstStyle/>
        <a:p>
          <a:endParaRPr lang="en-US"/>
        </a:p>
      </dgm:t>
    </dgm:pt>
    <dgm:pt modelId="{D46E7BEF-C70C-4317-9836-5C7ACC38E3B3}" type="pres">
      <dgm:prSet presAssocID="{EDD26731-FE0D-4507-B02B-DFC75EEB244D}" presName="Name37" presStyleLbl="parChTrans1D3" presStyleIdx="3" presStyleCnt="5"/>
      <dgm:spPr/>
      <dgm:t>
        <a:bodyPr/>
        <a:lstStyle/>
        <a:p>
          <a:endParaRPr lang="en-US"/>
        </a:p>
      </dgm:t>
    </dgm:pt>
    <dgm:pt modelId="{EC6DE1AD-D83F-47D7-B6F9-B4523390F09E}" type="pres">
      <dgm:prSet presAssocID="{6E9BC9EB-F429-40C4-AB41-3D32306E206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922EA72-8C0B-4B4F-A3E4-5DDB3E5714FD}" type="pres">
      <dgm:prSet presAssocID="{6E9BC9EB-F429-40C4-AB41-3D32306E2060}" presName="rootComposite" presStyleCnt="0"/>
      <dgm:spPr/>
      <dgm:t>
        <a:bodyPr/>
        <a:lstStyle/>
        <a:p>
          <a:endParaRPr lang="en-US"/>
        </a:p>
      </dgm:t>
    </dgm:pt>
    <dgm:pt modelId="{33A6DC25-4DEB-4F90-9E16-4D43C3569F99}" type="pres">
      <dgm:prSet presAssocID="{6E9BC9EB-F429-40C4-AB41-3D32306E2060}" presName="rootText" presStyleLbl="node3" presStyleIdx="3" presStyleCnt="5" custScaleX="237205" custLinFactX="100000" custLinFactNeighborX="187807" custLinFactNeighborY="7913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92C165B2-BEB5-4F74-94EE-FD279DB49152}" type="pres">
      <dgm:prSet presAssocID="{6E9BC9EB-F429-40C4-AB41-3D32306E2060}" presName="rootConnector" presStyleLbl="node3" presStyleIdx="3" presStyleCnt="5"/>
      <dgm:spPr/>
      <dgm:t>
        <a:bodyPr/>
        <a:lstStyle/>
        <a:p>
          <a:endParaRPr lang="en-US"/>
        </a:p>
      </dgm:t>
    </dgm:pt>
    <dgm:pt modelId="{F8296F3E-29A1-4AD3-9586-69A56CF41BBA}" type="pres">
      <dgm:prSet presAssocID="{6E9BC9EB-F429-40C4-AB41-3D32306E2060}" presName="hierChild4" presStyleCnt="0"/>
      <dgm:spPr/>
      <dgm:t>
        <a:bodyPr/>
        <a:lstStyle/>
        <a:p>
          <a:endParaRPr lang="en-US"/>
        </a:p>
      </dgm:t>
    </dgm:pt>
    <dgm:pt modelId="{A444900E-0076-4B1A-BC17-B35A2ECF1F33}" type="pres">
      <dgm:prSet presAssocID="{6EFD63C3-BBE7-44E5-A3D6-9B50F167D8B9}" presName="Name37" presStyleLbl="parChTrans1D4" presStyleIdx="7" presStyleCnt="10"/>
      <dgm:spPr/>
      <dgm:t>
        <a:bodyPr/>
        <a:lstStyle/>
        <a:p>
          <a:endParaRPr lang="en-US"/>
        </a:p>
      </dgm:t>
    </dgm:pt>
    <dgm:pt modelId="{104010CA-1445-4815-BEE6-504A2BC2D65F}" type="pres">
      <dgm:prSet presAssocID="{B7D72A91-0C7E-45B9-AACD-EB806607436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7D8E421-81FD-4287-ABC8-8B3C076F5699}" type="pres">
      <dgm:prSet presAssocID="{B7D72A91-0C7E-45B9-AACD-EB806607436E}" presName="rootComposite" presStyleCnt="0"/>
      <dgm:spPr/>
      <dgm:t>
        <a:bodyPr/>
        <a:lstStyle/>
        <a:p>
          <a:endParaRPr lang="en-US"/>
        </a:p>
      </dgm:t>
    </dgm:pt>
    <dgm:pt modelId="{C6823A04-DDB7-4314-BEFD-6A30ADD7A6C7}" type="pres">
      <dgm:prSet presAssocID="{B7D72A91-0C7E-45B9-AACD-EB806607436E}" presName="rootText" presStyleLbl="node4" presStyleIdx="7" presStyleCnt="10" custScaleX="221042" custScaleY="111802" custLinFactX="120378" custLinFactY="90050" custLinFactNeighborX="200000" custLinFactNeighborY="100000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4F856AE7-E9CC-4459-AEC8-68DE9E4C0E2F}" type="pres">
      <dgm:prSet presAssocID="{B7D72A91-0C7E-45B9-AACD-EB806607436E}" presName="rootConnector" presStyleLbl="node4" presStyleIdx="7" presStyleCnt="10"/>
      <dgm:spPr/>
      <dgm:t>
        <a:bodyPr/>
        <a:lstStyle/>
        <a:p>
          <a:endParaRPr lang="en-US"/>
        </a:p>
      </dgm:t>
    </dgm:pt>
    <dgm:pt modelId="{C6C97157-1767-47EB-BD28-ABE35E9F5198}" type="pres">
      <dgm:prSet presAssocID="{B7D72A91-0C7E-45B9-AACD-EB806607436E}" presName="hierChild4" presStyleCnt="0"/>
      <dgm:spPr/>
      <dgm:t>
        <a:bodyPr/>
        <a:lstStyle/>
        <a:p>
          <a:endParaRPr lang="en-US"/>
        </a:p>
      </dgm:t>
    </dgm:pt>
    <dgm:pt modelId="{1FF1CC84-103D-4719-A6B1-2A6B8B27B9EE}" type="pres">
      <dgm:prSet presAssocID="{B7D72A91-0C7E-45B9-AACD-EB806607436E}" presName="hierChild5" presStyleCnt="0"/>
      <dgm:spPr/>
      <dgm:t>
        <a:bodyPr/>
        <a:lstStyle/>
        <a:p>
          <a:endParaRPr lang="en-US"/>
        </a:p>
      </dgm:t>
    </dgm:pt>
    <dgm:pt modelId="{315673BE-5240-4669-A35C-00CBBABDF50A}" type="pres">
      <dgm:prSet presAssocID="{3CE2639D-3C61-4B69-9A41-4E26F68EA67D}" presName="Name37" presStyleLbl="parChTrans1D4" presStyleIdx="8" presStyleCnt="10"/>
      <dgm:spPr/>
      <dgm:t>
        <a:bodyPr/>
        <a:lstStyle/>
        <a:p>
          <a:endParaRPr lang="en-US"/>
        </a:p>
      </dgm:t>
    </dgm:pt>
    <dgm:pt modelId="{CEC7A920-65D7-4E75-AC18-7E1778094C56}" type="pres">
      <dgm:prSet presAssocID="{3C33D1E7-53E9-4F48-98B0-B03D4A07F39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5F79670F-F7B7-40AE-89EC-0452DB0F28A4}" type="pres">
      <dgm:prSet presAssocID="{3C33D1E7-53E9-4F48-98B0-B03D4A07F390}" presName="rootComposite" presStyleCnt="0"/>
      <dgm:spPr/>
      <dgm:t>
        <a:bodyPr/>
        <a:lstStyle/>
        <a:p>
          <a:endParaRPr lang="en-US"/>
        </a:p>
      </dgm:t>
    </dgm:pt>
    <dgm:pt modelId="{437B21D8-99D7-4F78-A576-12278DF24217}" type="pres">
      <dgm:prSet presAssocID="{3C33D1E7-53E9-4F48-98B0-B03D4A07F390}" presName="rootText" presStyleLbl="node4" presStyleIdx="8" presStyleCnt="10" custScaleX="223048" custScaleY="137807" custLinFactX="118100" custLinFactY="-49609" custLinFactNeighborX="200000" custLinFactNeighborY="-100000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2FDD7524-38F6-46AD-8AD8-E54C9C8D0A58}" type="pres">
      <dgm:prSet presAssocID="{3C33D1E7-53E9-4F48-98B0-B03D4A07F390}" presName="rootConnector" presStyleLbl="node4" presStyleIdx="8" presStyleCnt="10"/>
      <dgm:spPr/>
      <dgm:t>
        <a:bodyPr/>
        <a:lstStyle/>
        <a:p>
          <a:endParaRPr lang="en-US"/>
        </a:p>
      </dgm:t>
    </dgm:pt>
    <dgm:pt modelId="{1410EC74-FA7F-4064-A687-65DE0F037AB0}" type="pres">
      <dgm:prSet presAssocID="{3C33D1E7-53E9-4F48-98B0-B03D4A07F390}" presName="hierChild4" presStyleCnt="0"/>
      <dgm:spPr/>
      <dgm:t>
        <a:bodyPr/>
        <a:lstStyle/>
        <a:p>
          <a:endParaRPr lang="en-US"/>
        </a:p>
      </dgm:t>
    </dgm:pt>
    <dgm:pt modelId="{CB30AF35-1894-451E-9DE4-0C52B6821EF4}" type="pres">
      <dgm:prSet presAssocID="{3C33D1E7-53E9-4F48-98B0-B03D4A07F390}" presName="hierChild5" presStyleCnt="0"/>
      <dgm:spPr/>
      <dgm:t>
        <a:bodyPr/>
        <a:lstStyle/>
        <a:p>
          <a:endParaRPr lang="en-US"/>
        </a:p>
      </dgm:t>
    </dgm:pt>
    <dgm:pt modelId="{7A4A29C7-243B-425C-A348-CF9373CBF90A}" type="pres">
      <dgm:prSet presAssocID="{00BBE172-4AAC-46CF-BB0B-819CB810D615}" presName="Name37" presStyleLbl="parChTrans1D4" presStyleIdx="9" presStyleCnt="10"/>
      <dgm:spPr/>
      <dgm:t>
        <a:bodyPr/>
        <a:lstStyle/>
        <a:p>
          <a:endParaRPr lang="en-US"/>
        </a:p>
      </dgm:t>
    </dgm:pt>
    <dgm:pt modelId="{A9B4A18C-CD3B-43F8-99AA-5DC59A92BB56}" type="pres">
      <dgm:prSet presAssocID="{2B8D4C78-FF64-4ACF-93A1-FF295041118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5C7A8CFE-C2F6-4F6B-8959-D010FE18D9EF}" type="pres">
      <dgm:prSet presAssocID="{2B8D4C78-FF64-4ACF-93A1-FF2950411183}" presName="rootComposite" presStyleCnt="0"/>
      <dgm:spPr/>
      <dgm:t>
        <a:bodyPr/>
        <a:lstStyle/>
        <a:p>
          <a:endParaRPr lang="en-US"/>
        </a:p>
      </dgm:t>
    </dgm:pt>
    <dgm:pt modelId="{9DE9F66F-27C9-4DC2-B07D-7E6BBE00BC85}" type="pres">
      <dgm:prSet presAssocID="{2B8D4C78-FF64-4ACF-93A1-FF2950411183}" presName="rootText" presStyleLbl="node4" presStyleIdx="9" presStyleCnt="10" custScaleX="218504" custScaleY="121116" custLinFactX="120065" custLinFactNeighborX="200000" custLinFactNeighborY="-1321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1B173EF7-3CA3-427A-8727-A659BF3D3B97}" type="pres">
      <dgm:prSet presAssocID="{2B8D4C78-FF64-4ACF-93A1-FF2950411183}" presName="rootConnector" presStyleLbl="node4" presStyleIdx="9" presStyleCnt="10"/>
      <dgm:spPr/>
      <dgm:t>
        <a:bodyPr/>
        <a:lstStyle/>
        <a:p>
          <a:endParaRPr lang="en-US"/>
        </a:p>
      </dgm:t>
    </dgm:pt>
    <dgm:pt modelId="{DFCDE1DD-65C9-49C1-890C-0FA6B6697CB1}" type="pres">
      <dgm:prSet presAssocID="{2B8D4C78-FF64-4ACF-93A1-FF2950411183}" presName="hierChild4" presStyleCnt="0"/>
      <dgm:spPr/>
      <dgm:t>
        <a:bodyPr/>
        <a:lstStyle/>
        <a:p>
          <a:endParaRPr lang="en-US"/>
        </a:p>
      </dgm:t>
    </dgm:pt>
    <dgm:pt modelId="{810AA17F-88F3-479B-B33C-DEC96F8564E8}" type="pres">
      <dgm:prSet presAssocID="{2B8D4C78-FF64-4ACF-93A1-FF2950411183}" presName="hierChild5" presStyleCnt="0"/>
      <dgm:spPr/>
      <dgm:t>
        <a:bodyPr/>
        <a:lstStyle/>
        <a:p>
          <a:endParaRPr lang="en-US"/>
        </a:p>
      </dgm:t>
    </dgm:pt>
    <dgm:pt modelId="{53455E1A-5843-4E95-BDB3-A55814E7BDD4}" type="pres">
      <dgm:prSet presAssocID="{6E9BC9EB-F429-40C4-AB41-3D32306E2060}" presName="hierChild5" presStyleCnt="0"/>
      <dgm:spPr/>
      <dgm:t>
        <a:bodyPr/>
        <a:lstStyle/>
        <a:p>
          <a:endParaRPr lang="en-US"/>
        </a:p>
      </dgm:t>
    </dgm:pt>
    <dgm:pt modelId="{7765AF6B-409F-4877-8BE6-5A637A6D4B32}" type="pres">
      <dgm:prSet presAssocID="{CB53A11A-061D-4AE2-AB7E-ECAB65D1D1CE}" presName="hierChild5" presStyleCnt="0"/>
      <dgm:spPr/>
      <dgm:t>
        <a:bodyPr/>
        <a:lstStyle/>
        <a:p>
          <a:endParaRPr lang="en-US"/>
        </a:p>
      </dgm:t>
    </dgm:pt>
    <dgm:pt modelId="{71017FC9-5A4F-4D82-BC88-E649C7AC0B9F}" type="pres">
      <dgm:prSet presAssocID="{07EF54CB-A086-4649-8EB1-0FC20D877F22}" presName="Name37" presStyleLbl="parChTrans1D2" presStyleIdx="3" presStyleCnt="7"/>
      <dgm:spPr/>
      <dgm:t>
        <a:bodyPr/>
        <a:lstStyle/>
        <a:p>
          <a:endParaRPr lang="en-US"/>
        </a:p>
      </dgm:t>
    </dgm:pt>
    <dgm:pt modelId="{FAA9BC5B-9008-4A4E-83F6-C87C04DD6EAA}" type="pres">
      <dgm:prSet presAssocID="{E73FA78A-4C4A-46B5-A42E-587D72142E36}" presName="hierRoot2" presStyleCnt="0">
        <dgm:presLayoutVars>
          <dgm:hierBranch/>
        </dgm:presLayoutVars>
      </dgm:prSet>
      <dgm:spPr/>
      <dgm:t>
        <a:bodyPr/>
        <a:lstStyle/>
        <a:p>
          <a:endParaRPr lang="en-US"/>
        </a:p>
      </dgm:t>
    </dgm:pt>
    <dgm:pt modelId="{61BDBA11-6EC0-47C8-819E-02CC45AA7783}" type="pres">
      <dgm:prSet presAssocID="{E73FA78A-4C4A-46B5-A42E-587D72142E36}" presName="rootComposite" presStyleCnt="0"/>
      <dgm:spPr/>
      <dgm:t>
        <a:bodyPr/>
        <a:lstStyle/>
        <a:p>
          <a:endParaRPr lang="en-US"/>
        </a:p>
      </dgm:t>
    </dgm:pt>
    <dgm:pt modelId="{BBE7B26F-7841-4591-92A4-A426F6588D0B}" type="pres">
      <dgm:prSet presAssocID="{E73FA78A-4C4A-46B5-A42E-587D72142E36}" presName="rootText" presStyleLbl="node2" presStyleIdx="3" presStyleCnt="7" custScaleX="207336" custScaleY="212903" custLinFactX="100000" custLinFactNeighborX="182827" custLinFactNeighborY="4434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A38C7A00-0F57-448B-B395-46EC701BA310}" type="pres">
      <dgm:prSet presAssocID="{E73FA78A-4C4A-46B5-A42E-587D72142E36}" presName="rootConnector" presStyleLbl="node2" presStyleIdx="3" presStyleCnt="7"/>
      <dgm:spPr/>
      <dgm:t>
        <a:bodyPr/>
        <a:lstStyle/>
        <a:p>
          <a:endParaRPr lang="en-US"/>
        </a:p>
      </dgm:t>
    </dgm:pt>
    <dgm:pt modelId="{62D77507-6466-4527-B7FC-037B2D6E2202}" type="pres">
      <dgm:prSet presAssocID="{E73FA78A-4C4A-46B5-A42E-587D72142E36}" presName="hierChild4" presStyleCnt="0"/>
      <dgm:spPr/>
      <dgm:t>
        <a:bodyPr/>
        <a:lstStyle/>
        <a:p>
          <a:endParaRPr lang="en-US"/>
        </a:p>
      </dgm:t>
    </dgm:pt>
    <dgm:pt modelId="{0B05E90A-9D76-40A1-8534-5DA6FC414486}" type="pres">
      <dgm:prSet presAssocID="{E73FA78A-4C4A-46B5-A42E-587D72142E36}" presName="hierChild5" presStyleCnt="0"/>
      <dgm:spPr/>
      <dgm:t>
        <a:bodyPr/>
        <a:lstStyle/>
        <a:p>
          <a:endParaRPr lang="en-US"/>
        </a:p>
      </dgm:t>
    </dgm:pt>
    <dgm:pt modelId="{3CD0C661-C45E-415E-9492-7B4237B233EE}" type="pres">
      <dgm:prSet presAssocID="{9DEC245C-5EB8-4B55-9BFA-23D615C3DC8D}" presName="Name37" presStyleLbl="parChTrans1D2" presStyleIdx="4" presStyleCnt="7"/>
      <dgm:spPr/>
      <dgm:t>
        <a:bodyPr/>
        <a:lstStyle/>
        <a:p>
          <a:endParaRPr lang="en-US"/>
        </a:p>
      </dgm:t>
    </dgm:pt>
    <dgm:pt modelId="{8D33C3FA-CF89-4D10-AB0B-B9DB148E68D7}" type="pres">
      <dgm:prSet presAssocID="{B21F075C-07CF-4E94-8A08-FCC582F20775}" presName="hierRoot2" presStyleCnt="0">
        <dgm:presLayoutVars>
          <dgm:hierBranch/>
        </dgm:presLayoutVars>
      </dgm:prSet>
      <dgm:spPr/>
      <dgm:t>
        <a:bodyPr/>
        <a:lstStyle/>
        <a:p>
          <a:endParaRPr lang="en-US"/>
        </a:p>
      </dgm:t>
    </dgm:pt>
    <dgm:pt modelId="{75973057-9D99-4013-AE3A-EF1EBDE0E352}" type="pres">
      <dgm:prSet presAssocID="{B21F075C-07CF-4E94-8A08-FCC582F20775}" presName="rootComposite" presStyleCnt="0"/>
      <dgm:spPr/>
      <dgm:t>
        <a:bodyPr/>
        <a:lstStyle/>
        <a:p>
          <a:endParaRPr lang="en-US"/>
        </a:p>
      </dgm:t>
    </dgm:pt>
    <dgm:pt modelId="{492BA640-7185-47A4-9297-C5663E3E3248}" type="pres">
      <dgm:prSet presAssocID="{B21F075C-07CF-4E94-8A08-FCC582F20775}" presName="rootText" presStyleLbl="node2" presStyleIdx="4" presStyleCnt="7" custScaleX="185822" custScaleY="222887" custLinFactX="100000" custLinFactNeighborX="179228" custLinFactNeighborY="2444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1E26C50A-C283-4C1E-B27D-AF9692F99DDF}" type="pres">
      <dgm:prSet presAssocID="{B21F075C-07CF-4E94-8A08-FCC582F20775}" presName="rootConnector" presStyleLbl="node2" presStyleIdx="4" presStyleCnt="7"/>
      <dgm:spPr/>
      <dgm:t>
        <a:bodyPr/>
        <a:lstStyle/>
        <a:p>
          <a:endParaRPr lang="en-US"/>
        </a:p>
      </dgm:t>
    </dgm:pt>
    <dgm:pt modelId="{3F615E4E-463B-4BEC-9ACF-FA0C895751C5}" type="pres">
      <dgm:prSet presAssocID="{B21F075C-07CF-4E94-8A08-FCC582F20775}" presName="hierChild4" presStyleCnt="0"/>
      <dgm:spPr/>
      <dgm:t>
        <a:bodyPr/>
        <a:lstStyle/>
        <a:p>
          <a:endParaRPr lang="en-US"/>
        </a:p>
      </dgm:t>
    </dgm:pt>
    <dgm:pt modelId="{6D15B032-D612-409D-A4F4-B74AB7C07DDD}" type="pres">
      <dgm:prSet presAssocID="{B21F075C-07CF-4E94-8A08-FCC582F20775}" presName="hierChild5" presStyleCnt="0"/>
      <dgm:spPr/>
      <dgm:t>
        <a:bodyPr/>
        <a:lstStyle/>
        <a:p>
          <a:endParaRPr lang="en-US"/>
        </a:p>
      </dgm:t>
    </dgm:pt>
    <dgm:pt modelId="{ADC84BD5-BDA2-44D3-944A-23429540931E}" type="pres">
      <dgm:prSet presAssocID="{62C8414F-66B2-4760-BFF0-3DCCD5379EBF}" presName="Name37" presStyleLbl="parChTrans1D2" presStyleIdx="5" presStyleCnt="7"/>
      <dgm:spPr/>
      <dgm:t>
        <a:bodyPr/>
        <a:lstStyle/>
        <a:p>
          <a:endParaRPr lang="en-US"/>
        </a:p>
      </dgm:t>
    </dgm:pt>
    <dgm:pt modelId="{3E9F1E80-9C7D-4707-9EB8-562939E0E89B}" type="pres">
      <dgm:prSet presAssocID="{72BEADBA-7002-4022-8823-1A071831A857}" presName="hierRoot2" presStyleCnt="0">
        <dgm:presLayoutVars>
          <dgm:hierBranch/>
        </dgm:presLayoutVars>
      </dgm:prSet>
      <dgm:spPr/>
      <dgm:t>
        <a:bodyPr/>
        <a:lstStyle/>
        <a:p>
          <a:endParaRPr lang="en-US"/>
        </a:p>
      </dgm:t>
    </dgm:pt>
    <dgm:pt modelId="{15AF8BB1-A1AB-4045-9F7F-1982AA2BD27F}" type="pres">
      <dgm:prSet presAssocID="{72BEADBA-7002-4022-8823-1A071831A857}" presName="rootComposite" presStyleCnt="0"/>
      <dgm:spPr/>
      <dgm:t>
        <a:bodyPr/>
        <a:lstStyle/>
        <a:p>
          <a:endParaRPr lang="en-US"/>
        </a:p>
      </dgm:t>
    </dgm:pt>
    <dgm:pt modelId="{EE1CF7FD-FFFB-48A0-BAE1-DA9FC25CBA32}" type="pres">
      <dgm:prSet presAssocID="{72BEADBA-7002-4022-8823-1A071831A857}" presName="rootText" presStyleLbl="node2" presStyleIdx="5" presStyleCnt="7" custScaleX="180379" custScaleY="224092" custLinFactX="100000" custLinFactNeighborX="180018" custLinFactNeighborY="1468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C696DC6B-2F99-47BF-8D94-C8BA55D71D9E}" type="pres">
      <dgm:prSet presAssocID="{72BEADBA-7002-4022-8823-1A071831A857}" presName="rootConnector" presStyleLbl="node2" presStyleIdx="5" presStyleCnt="7"/>
      <dgm:spPr/>
      <dgm:t>
        <a:bodyPr/>
        <a:lstStyle/>
        <a:p>
          <a:endParaRPr lang="en-US"/>
        </a:p>
      </dgm:t>
    </dgm:pt>
    <dgm:pt modelId="{BC9965FF-271F-40A8-A8AF-6442FE7388AD}" type="pres">
      <dgm:prSet presAssocID="{72BEADBA-7002-4022-8823-1A071831A857}" presName="hierChild4" presStyleCnt="0"/>
      <dgm:spPr/>
      <dgm:t>
        <a:bodyPr/>
        <a:lstStyle/>
        <a:p>
          <a:endParaRPr lang="en-US"/>
        </a:p>
      </dgm:t>
    </dgm:pt>
    <dgm:pt modelId="{3C0AD4D4-9747-401B-A0F8-A1172FA4CF6B}" type="pres">
      <dgm:prSet presAssocID="{72BEADBA-7002-4022-8823-1A071831A857}" presName="hierChild5" presStyleCnt="0"/>
      <dgm:spPr/>
      <dgm:t>
        <a:bodyPr/>
        <a:lstStyle/>
        <a:p>
          <a:endParaRPr lang="en-US"/>
        </a:p>
      </dgm:t>
    </dgm:pt>
    <dgm:pt modelId="{9949C934-C42B-450B-803C-7B8003F40FB8}" type="pres">
      <dgm:prSet presAssocID="{4AFCAEF2-5B21-4364-AF0D-421C27B6CA7C}" presName="Name37" presStyleLbl="parChTrans1D2" presStyleIdx="6" presStyleCnt="7"/>
      <dgm:spPr/>
      <dgm:t>
        <a:bodyPr/>
        <a:lstStyle/>
        <a:p>
          <a:endParaRPr lang="en-US"/>
        </a:p>
      </dgm:t>
    </dgm:pt>
    <dgm:pt modelId="{B33C0F71-6771-4554-B1B1-AC19132D8B40}" type="pres">
      <dgm:prSet presAssocID="{1F78CE57-8592-4FB8-B04D-E8D3187B18E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53E1CA43-8C3E-4098-BAD8-980C65CEAF48}" type="pres">
      <dgm:prSet presAssocID="{1F78CE57-8592-4FB8-B04D-E8D3187B18EE}" presName="rootComposite" presStyleCnt="0"/>
      <dgm:spPr/>
      <dgm:t>
        <a:bodyPr/>
        <a:lstStyle/>
        <a:p>
          <a:endParaRPr lang="en-US"/>
        </a:p>
      </dgm:t>
    </dgm:pt>
    <dgm:pt modelId="{3369F1D2-F051-43DD-9F81-DCE1DB8DD909}" type="pres">
      <dgm:prSet presAssocID="{1F78CE57-8592-4FB8-B04D-E8D3187B18EE}" presName="rootText" presStyleLbl="node2" presStyleIdx="6" presStyleCnt="7" custScaleX="283446" custLinFactX="-674405" custLinFactNeighborX="-700000" custLinFactNeighborY="2764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E05BE627-023E-46E4-990E-E656BE1AC623}" type="pres">
      <dgm:prSet presAssocID="{1F78CE57-8592-4FB8-B04D-E8D3187B18EE}" presName="rootConnector" presStyleLbl="node2" presStyleIdx="6" presStyleCnt="7"/>
      <dgm:spPr/>
      <dgm:t>
        <a:bodyPr/>
        <a:lstStyle/>
        <a:p>
          <a:endParaRPr lang="en-US"/>
        </a:p>
      </dgm:t>
    </dgm:pt>
    <dgm:pt modelId="{A3A8C55A-2807-4290-B530-A2DADBDE7DBA}" type="pres">
      <dgm:prSet presAssocID="{1F78CE57-8592-4FB8-B04D-E8D3187B18EE}" presName="hierChild4" presStyleCnt="0"/>
      <dgm:spPr/>
      <dgm:t>
        <a:bodyPr/>
        <a:lstStyle/>
        <a:p>
          <a:endParaRPr lang="en-US"/>
        </a:p>
      </dgm:t>
    </dgm:pt>
    <dgm:pt modelId="{0D692004-6B64-409A-B340-6A8BEBCD083F}" type="pres">
      <dgm:prSet presAssocID="{85871013-2EE5-4C5F-9A07-B950065F6046}" presName="Name37" presStyleLbl="parChTrans1D3" presStyleIdx="4" presStyleCnt="5"/>
      <dgm:spPr/>
      <dgm:t>
        <a:bodyPr/>
        <a:lstStyle/>
        <a:p>
          <a:endParaRPr lang="en-US"/>
        </a:p>
      </dgm:t>
    </dgm:pt>
    <dgm:pt modelId="{94BD8D69-4E09-44BC-8F8A-1DE87C3A63B4}" type="pres">
      <dgm:prSet presAssocID="{BD80EE29-4101-461C-A2FA-251FF3AE40F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62C0429-1320-4774-A970-6BCCDD17B4C0}" type="pres">
      <dgm:prSet presAssocID="{BD80EE29-4101-461C-A2FA-251FF3AE40F5}" presName="rootComposite" presStyleCnt="0"/>
      <dgm:spPr/>
      <dgm:t>
        <a:bodyPr/>
        <a:lstStyle/>
        <a:p>
          <a:endParaRPr lang="en-US"/>
        </a:p>
      </dgm:t>
    </dgm:pt>
    <dgm:pt modelId="{D382AD5D-81AD-4AC6-9E59-F29201543338}" type="pres">
      <dgm:prSet presAssocID="{BD80EE29-4101-461C-A2FA-251FF3AE40F5}" presName="rootText" presStyleLbl="node3" presStyleIdx="4" presStyleCnt="5" custAng="10800000" custFlipVert="1" custScaleX="200613" custScaleY="121521" custLinFactX="-676859" custLinFactNeighborX="-700000" custLinFactNeighborY="29620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0FDF530A-5B68-46B1-8CFE-11FDA64DE391}" type="pres">
      <dgm:prSet presAssocID="{BD80EE29-4101-461C-A2FA-251FF3AE40F5}" presName="rootConnector" presStyleLbl="node3" presStyleIdx="4" presStyleCnt="5"/>
      <dgm:spPr/>
      <dgm:t>
        <a:bodyPr/>
        <a:lstStyle/>
        <a:p>
          <a:endParaRPr lang="en-US"/>
        </a:p>
      </dgm:t>
    </dgm:pt>
    <dgm:pt modelId="{35828C4E-BA9F-4BF1-876A-C5F572B0155F}" type="pres">
      <dgm:prSet presAssocID="{BD80EE29-4101-461C-A2FA-251FF3AE40F5}" presName="hierChild4" presStyleCnt="0"/>
      <dgm:spPr/>
      <dgm:t>
        <a:bodyPr/>
        <a:lstStyle/>
        <a:p>
          <a:endParaRPr lang="en-US"/>
        </a:p>
      </dgm:t>
    </dgm:pt>
    <dgm:pt modelId="{AC38CAD5-E566-4A0B-BF0A-BF994898B74D}" type="pres">
      <dgm:prSet presAssocID="{BD80EE29-4101-461C-A2FA-251FF3AE40F5}" presName="hierChild5" presStyleCnt="0"/>
      <dgm:spPr/>
      <dgm:t>
        <a:bodyPr/>
        <a:lstStyle/>
        <a:p>
          <a:endParaRPr lang="en-US"/>
        </a:p>
      </dgm:t>
    </dgm:pt>
    <dgm:pt modelId="{4F0E9E92-9259-40FE-987E-1BA0EA56A1F3}" type="pres">
      <dgm:prSet presAssocID="{1F78CE57-8592-4FB8-B04D-E8D3187B18EE}" presName="hierChild5" presStyleCnt="0"/>
      <dgm:spPr/>
      <dgm:t>
        <a:bodyPr/>
        <a:lstStyle/>
        <a:p>
          <a:endParaRPr lang="en-US"/>
        </a:p>
      </dgm:t>
    </dgm:pt>
    <dgm:pt modelId="{9B31A0BB-33B8-4126-AD53-0EC9CDA3BE1E}" type="pres">
      <dgm:prSet presAssocID="{70387467-9469-4206-8E37-05F43AA08A2A}" presName="hierChild3" presStyleCnt="0"/>
      <dgm:spPr/>
      <dgm:t>
        <a:bodyPr/>
        <a:lstStyle/>
        <a:p>
          <a:endParaRPr lang="en-US"/>
        </a:p>
      </dgm:t>
    </dgm:pt>
    <dgm:pt modelId="{BD5B6EEC-E0B4-45F1-801C-E9AA5A209573}" type="pres">
      <dgm:prSet presAssocID="{9077FE6A-CBB5-4A51-B3E0-8E41638AA831}" presName="hierRoot1" presStyleCnt="0">
        <dgm:presLayoutVars>
          <dgm:hierBranch val="init"/>
        </dgm:presLayoutVars>
      </dgm:prSet>
      <dgm:spPr/>
    </dgm:pt>
    <dgm:pt modelId="{973A873F-E256-4E0D-ACC3-B8BC984E5E1A}" type="pres">
      <dgm:prSet presAssocID="{9077FE6A-CBB5-4A51-B3E0-8E41638AA831}" presName="rootComposite1" presStyleCnt="0"/>
      <dgm:spPr/>
    </dgm:pt>
    <dgm:pt modelId="{E48E1750-FD00-46D8-B773-5B48261A443A}" type="pres">
      <dgm:prSet presAssocID="{9077FE6A-CBB5-4A51-B3E0-8E41638AA831}" presName="rootText1" presStyleLbl="node0" presStyleIdx="1" presStyleCnt="2" custScaleX="304728" custScaleY="119034" custLinFactX="-303489" custLinFactNeighborX="-400000" custLinFactNeighborY="-3061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94382F0D-8693-42D1-A624-AEE4D694E906}" type="pres">
      <dgm:prSet presAssocID="{9077FE6A-CBB5-4A51-B3E0-8E41638AA83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0A065EF-FED2-41D5-97FF-3705A0A132FB}" type="pres">
      <dgm:prSet presAssocID="{9077FE6A-CBB5-4A51-B3E0-8E41638AA831}" presName="hierChild2" presStyleCnt="0"/>
      <dgm:spPr/>
    </dgm:pt>
    <dgm:pt modelId="{0B48F290-373F-430B-8052-AC674E688323}" type="pres">
      <dgm:prSet presAssocID="{9077FE6A-CBB5-4A51-B3E0-8E41638AA831}" presName="hierChild3" presStyleCnt="0"/>
      <dgm:spPr/>
    </dgm:pt>
  </dgm:ptLst>
  <dgm:cxnLst>
    <dgm:cxn modelId="{607ABE7A-3AD0-4820-AE99-D30BC60A1394}" srcId="{9A84B3BF-D88B-4CB3-87E8-4F100CED8C27}" destId="{C848FE92-463D-470D-BF1D-04ADA610834C}" srcOrd="0" destOrd="0" parTransId="{FBD7E154-CFF9-4603-A93A-9AF2E8FCB4D7}" sibTransId="{14403D98-486F-47C3-9D1D-F8E96591E736}"/>
    <dgm:cxn modelId="{287C2523-3180-46B4-902A-DB2BC33EAD0B}" type="presOf" srcId="{B7D72A91-0C7E-45B9-AACD-EB806607436E}" destId="{4F856AE7-E9CC-4459-AEC8-68DE9E4C0E2F}" srcOrd="1" destOrd="0" presId="urn:microsoft.com/office/officeart/2005/8/layout/orgChart1"/>
    <dgm:cxn modelId="{DCF312B8-3E45-47C3-998D-FAE87B6C3AC4}" type="presOf" srcId="{871DF954-769D-4F88-86E9-4C8BBCEB4AED}" destId="{09585F77-2F31-4773-A1F2-D353731963BB}" srcOrd="0" destOrd="0" presId="urn:microsoft.com/office/officeart/2005/8/layout/orgChart1"/>
    <dgm:cxn modelId="{FF9327A2-8500-4EAF-B586-A8A9E925C2E5}" srcId="{6E9BC9EB-F429-40C4-AB41-3D32306E2060}" destId="{B7D72A91-0C7E-45B9-AACD-EB806607436E}" srcOrd="0" destOrd="0" parTransId="{6EFD63C3-BBE7-44E5-A3D6-9B50F167D8B9}" sibTransId="{E94A0D4E-0BF9-46CB-BF1A-956EA19FF862}"/>
    <dgm:cxn modelId="{01CE2FC8-FFF8-41C8-A513-54830B6B31F0}" type="presOf" srcId="{4AFCAEF2-5B21-4364-AF0D-421C27B6CA7C}" destId="{9949C934-C42B-450B-803C-7B8003F40FB8}" srcOrd="0" destOrd="0" presId="urn:microsoft.com/office/officeart/2005/8/layout/orgChart1"/>
    <dgm:cxn modelId="{FE8707F5-365A-42E1-884F-EED4EBDB86EC}" type="presOf" srcId="{D8835952-A557-4A2A-9CE9-592B61ACC653}" destId="{F64743E4-6F4F-4ACD-9A9E-383DC668EF91}" srcOrd="0" destOrd="0" presId="urn:microsoft.com/office/officeart/2005/8/layout/orgChart1"/>
    <dgm:cxn modelId="{FE2F87C8-FF5E-47A4-B5F7-446B3BC7082A}" type="presOf" srcId="{F768A012-F9CB-4338-A1C1-8C46044C9B84}" destId="{62FDE803-F9E5-4655-A48A-92A3CF0C5573}" srcOrd="0" destOrd="0" presId="urn:microsoft.com/office/officeart/2005/8/layout/orgChart1"/>
    <dgm:cxn modelId="{8E3C4AA8-5518-4F10-928C-A2CD41D31302}" srcId="{1F78CE57-8592-4FB8-B04D-E8D3187B18EE}" destId="{BD80EE29-4101-461C-A2FA-251FF3AE40F5}" srcOrd="0" destOrd="0" parTransId="{85871013-2EE5-4C5F-9A07-B950065F6046}" sibTransId="{C35126B6-3E49-4C7A-A7B7-4B52DC261818}"/>
    <dgm:cxn modelId="{EBD5B7B4-FED5-4CE9-9F89-938630DE627D}" type="presOf" srcId="{1F78CE57-8592-4FB8-B04D-E8D3187B18EE}" destId="{3369F1D2-F051-43DD-9F81-DCE1DB8DD909}" srcOrd="0" destOrd="0" presId="urn:microsoft.com/office/officeart/2005/8/layout/orgChart1"/>
    <dgm:cxn modelId="{40243BB7-1CC6-4EC0-9E75-466D62E11041}" srcId="{C848FE92-463D-470D-BF1D-04ADA610834C}" destId="{D93AFF9F-FC2A-430D-8A44-30757930CD97}" srcOrd="6" destOrd="0" parTransId="{C9FCDA05-6AE7-4E3F-9782-92E7E3A0D1AE}" sibTransId="{E19D99CE-5663-49EC-BC54-63AA0B502EB2}"/>
    <dgm:cxn modelId="{F789A21E-7345-434F-9855-4F846D629779}" type="presOf" srcId="{69CDE423-D26D-40D6-8B92-2731C1D24B3F}" destId="{46BABAA7-E001-43D5-90DC-992E4068B713}" srcOrd="0" destOrd="0" presId="urn:microsoft.com/office/officeart/2005/8/layout/orgChart1"/>
    <dgm:cxn modelId="{D170A647-CD3D-4F37-851B-F78BE25ED540}" srcId="{6E9BC9EB-F429-40C4-AB41-3D32306E2060}" destId="{3C33D1E7-53E9-4F48-98B0-B03D4A07F390}" srcOrd="1" destOrd="0" parTransId="{3CE2639D-3C61-4B69-9A41-4E26F68EA67D}" sibTransId="{6202B589-853A-4664-BD08-47800EEA9A98}"/>
    <dgm:cxn modelId="{C8D8E5F3-2910-4FA4-B99D-E0056DDEB9D0}" type="presOf" srcId="{E0AEC5A1-9217-4F7F-8CC9-B4E3DBAC8132}" destId="{4D4D5C94-49C5-4B67-BEF3-8F860D410F15}" srcOrd="1" destOrd="0" presId="urn:microsoft.com/office/officeart/2005/8/layout/orgChart1"/>
    <dgm:cxn modelId="{9B1EB5DA-6FD3-4009-A71B-56F0453E7B21}" type="presOf" srcId="{6E9BC9EB-F429-40C4-AB41-3D32306E2060}" destId="{92C165B2-BEB5-4F74-94EE-FD279DB49152}" srcOrd="1" destOrd="0" presId="urn:microsoft.com/office/officeart/2005/8/layout/orgChart1"/>
    <dgm:cxn modelId="{E146CBC5-D5FF-4063-82CB-467E195EC35C}" type="presOf" srcId="{3C33D1E7-53E9-4F48-98B0-B03D4A07F390}" destId="{2FDD7524-38F6-46AD-8AD8-E54C9C8D0A58}" srcOrd="1" destOrd="0" presId="urn:microsoft.com/office/officeart/2005/8/layout/orgChart1"/>
    <dgm:cxn modelId="{A3205A72-8961-4674-9717-1EB8F0CC3325}" type="presOf" srcId="{C132DD6E-C978-4D3A-9097-26E40C4A6B78}" destId="{2C89911A-559B-4BFC-AA8C-BE3307F3F263}" srcOrd="0" destOrd="0" presId="urn:microsoft.com/office/officeart/2005/8/layout/orgChart1"/>
    <dgm:cxn modelId="{2573F99B-1F5A-43A2-AF78-B9D3BF0668EF}" type="presOf" srcId="{3CE2639D-3C61-4B69-9A41-4E26F68EA67D}" destId="{315673BE-5240-4669-A35C-00CBBABDF50A}" srcOrd="0" destOrd="0" presId="urn:microsoft.com/office/officeart/2005/8/layout/orgChart1"/>
    <dgm:cxn modelId="{9B920F71-206A-47E5-B26E-08ED36D82881}" srcId="{6E9BC9EB-F429-40C4-AB41-3D32306E2060}" destId="{2B8D4C78-FF64-4ACF-93A1-FF2950411183}" srcOrd="2" destOrd="0" parTransId="{00BBE172-4AAC-46CF-BB0B-819CB810D615}" sibTransId="{944FCFB1-9D54-42A8-BFE0-62D818A4C5F7}"/>
    <dgm:cxn modelId="{476AD122-5591-4B06-8A12-00925D3B35E9}" type="presOf" srcId="{62C8414F-66B2-4760-BFF0-3DCCD5379EBF}" destId="{ADC84BD5-BDA2-44D3-944A-23429540931E}" srcOrd="0" destOrd="0" presId="urn:microsoft.com/office/officeart/2005/8/layout/orgChart1"/>
    <dgm:cxn modelId="{BD8D81D1-9F24-483E-9785-174EE0FDF760}" type="presOf" srcId="{E73FA78A-4C4A-46B5-A42E-587D72142E36}" destId="{A38C7A00-0F57-448B-B395-46EC701BA310}" srcOrd="1" destOrd="0" presId="urn:microsoft.com/office/officeart/2005/8/layout/orgChart1"/>
    <dgm:cxn modelId="{FD0938AB-F41C-4599-A595-BEB375C67F50}" type="presOf" srcId="{DE4100C8-9BAD-414D-A8B3-EDB25C14EF90}" destId="{49318898-FFE0-48FC-88B6-BA0FD1394A43}" srcOrd="1" destOrd="0" presId="urn:microsoft.com/office/officeart/2005/8/layout/orgChart1"/>
    <dgm:cxn modelId="{08008EAA-C5B4-4AE5-8CA6-F8DFF640F8F8}" srcId="{C848FE92-463D-470D-BF1D-04ADA610834C}" destId="{728F31A6-D1F3-4DEE-8A9B-9F51D17C553F}" srcOrd="1" destOrd="0" parTransId="{9BDADB4E-6332-43C2-9DF5-DFD2D48F4CC3}" sibTransId="{EC1A9083-FCD5-48A2-9551-579AFC9D1C20}"/>
    <dgm:cxn modelId="{3F3BFF5D-3F9F-4D37-BE90-F07D83626B0C}" type="presOf" srcId="{C9F7C635-5B03-445C-863A-6F6D6F55A527}" destId="{C5D44253-2C4B-4687-BE85-E35CDA49FA38}" srcOrd="0" destOrd="0" presId="urn:microsoft.com/office/officeart/2005/8/layout/orgChart1"/>
    <dgm:cxn modelId="{29890899-3C1B-4C10-86C4-DE1194BC923C}" type="presOf" srcId="{C9F7C635-5B03-445C-863A-6F6D6F55A527}" destId="{A24B6A51-1C15-4708-80C5-06E8A2353F31}" srcOrd="1" destOrd="0" presId="urn:microsoft.com/office/officeart/2005/8/layout/orgChart1"/>
    <dgm:cxn modelId="{92104E9D-79E3-4F11-954D-295409B46501}" type="presOf" srcId="{3C33D1E7-53E9-4F48-98B0-B03D4A07F390}" destId="{437B21D8-99D7-4F78-A576-12278DF24217}" srcOrd="0" destOrd="0" presId="urn:microsoft.com/office/officeart/2005/8/layout/orgChart1"/>
    <dgm:cxn modelId="{2C0CD4D4-B048-4D76-B6CE-FF03D081B514}" type="presOf" srcId="{CB53A11A-061D-4AE2-AB7E-ECAB65D1D1CE}" destId="{C170A22D-0CFC-41E3-BFF2-C8043C638EF7}" srcOrd="1" destOrd="0" presId="urn:microsoft.com/office/officeart/2005/8/layout/orgChart1"/>
    <dgm:cxn modelId="{2CE3F964-0644-44DA-AD07-FB7D4ACC3F78}" type="presOf" srcId="{893C8D60-FD51-4D36-BC40-F19AEA909325}" destId="{C003FAF0-1647-4685-8444-5FC3D138E987}" srcOrd="0" destOrd="0" presId="urn:microsoft.com/office/officeart/2005/8/layout/orgChart1"/>
    <dgm:cxn modelId="{F1BB52F8-5A8B-45FB-BA33-3F1A59AC412B}" type="presOf" srcId="{8B70E0AE-105B-4655-8741-CDDE780F58D5}" destId="{FF723FAF-5914-42C7-AA55-7E21550CA385}" srcOrd="1" destOrd="0" presId="urn:microsoft.com/office/officeart/2005/8/layout/orgChart1"/>
    <dgm:cxn modelId="{83A16CE3-884F-4928-8713-D168EE69381F}" type="presOf" srcId="{CB53A11A-061D-4AE2-AB7E-ECAB65D1D1CE}" destId="{BD9EEFF5-C9E2-40B4-8501-30865610934D}" srcOrd="0" destOrd="0" presId="urn:microsoft.com/office/officeart/2005/8/layout/orgChart1"/>
    <dgm:cxn modelId="{3E072829-EF6D-4033-8CF5-946D5CD87870}" type="presOf" srcId="{9A84B3BF-D88B-4CB3-87E8-4F100CED8C27}" destId="{8A4A9DD9-10DC-48FF-9EA8-06219AA420AE}" srcOrd="1" destOrd="0" presId="urn:microsoft.com/office/officeart/2005/8/layout/orgChart1"/>
    <dgm:cxn modelId="{347A065A-E365-486E-8254-A65AEFF58C57}" type="presOf" srcId="{D93AFF9F-FC2A-430D-8A44-30757930CD97}" destId="{0A47EE92-B9C5-4742-9497-60986CBC5621}" srcOrd="1" destOrd="0" presId="urn:microsoft.com/office/officeart/2005/8/layout/orgChart1"/>
    <dgm:cxn modelId="{9C4FE5F9-3C93-499E-BA2F-350329153EF0}" type="presOf" srcId="{A2AF496C-1D11-4C11-8E9E-17B961189C21}" destId="{F69D23B4-AFE8-409C-83FF-061A8ECAD086}" srcOrd="0" destOrd="0" presId="urn:microsoft.com/office/officeart/2005/8/layout/orgChart1"/>
    <dgm:cxn modelId="{3C074AC2-EC28-4971-B743-99AD9662F1F0}" type="presOf" srcId="{72BEADBA-7002-4022-8823-1A071831A857}" destId="{EE1CF7FD-FFFB-48A0-BAE1-DA9FC25CBA32}" srcOrd="0" destOrd="0" presId="urn:microsoft.com/office/officeart/2005/8/layout/orgChart1"/>
    <dgm:cxn modelId="{0523E2FD-5CB6-4D0E-BC62-A67E313B3C02}" srcId="{DE4100C8-9BAD-414D-A8B3-EDB25C14EF90}" destId="{C132DD6E-C978-4D3A-9097-26E40C4A6B78}" srcOrd="0" destOrd="0" parTransId="{F768A012-F9CB-4338-A1C1-8C46044C9B84}" sibTransId="{73E6FDFD-DADE-4F4C-92D2-2EB726E48812}"/>
    <dgm:cxn modelId="{E00B8292-CE09-490B-BE89-C729C0FD196E}" type="presOf" srcId="{2B8D4C78-FF64-4ACF-93A1-FF2950411183}" destId="{1B173EF7-3CA3-427A-8727-A659BF3D3B97}" srcOrd="1" destOrd="0" presId="urn:microsoft.com/office/officeart/2005/8/layout/orgChart1"/>
    <dgm:cxn modelId="{07893050-6BEF-4D16-9B7F-68801196BBD1}" type="presOf" srcId="{85871013-2EE5-4C5F-9A07-B950065F6046}" destId="{0D692004-6B64-409A-B340-6A8BEBCD083F}" srcOrd="0" destOrd="0" presId="urn:microsoft.com/office/officeart/2005/8/layout/orgChart1"/>
    <dgm:cxn modelId="{1F6FA51C-0A64-4B40-8086-86B0ADF79D57}" type="presOf" srcId="{91038339-7E44-407D-8F41-830A9AC7139F}" destId="{BE05C31F-DF27-417A-9B03-58F2D293754F}" srcOrd="0" destOrd="0" presId="urn:microsoft.com/office/officeart/2005/8/layout/orgChart1"/>
    <dgm:cxn modelId="{F62F681E-E9DA-45D9-BF6C-03FD4683270B}" type="presOf" srcId="{0E7DEADE-BF26-41B5-8328-486C5DB8DBAC}" destId="{1580DD9A-E07B-47E0-A6EF-9A43286CACDB}" srcOrd="0" destOrd="0" presId="urn:microsoft.com/office/officeart/2005/8/layout/orgChart1"/>
    <dgm:cxn modelId="{520A1B6E-D2A6-4CA7-8301-483829FA4B62}" type="presOf" srcId="{00BBE172-4AAC-46CF-BB0B-819CB810D615}" destId="{7A4A29C7-243B-425C-A348-CF9373CBF90A}" srcOrd="0" destOrd="0" presId="urn:microsoft.com/office/officeart/2005/8/layout/orgChart1"/>
    <dgm:cxn modelId="{A715B411-2011-4EEE-B0ED-04BF6F6C4686}" type="presOf" srcId="{C132DD6E-C978-4D3A-9097-26E40C4A6B78}" destId="{3CD86AF3-F89E-4AEF-8B8D-C6C7982A19EB}" srcOrd="1" destOrd="0" presId="urn:microsoft.com/office/officeart/2005/8/layout/orgChart1"/>
    <dgm:cxn modelId="{D1ED6821-D146-474D-B5EE-F3A71D6139DF}" srcId="{70387467-9469-4206-8E37-05F43AA08A2A}" destId="{9A84B3BF-D88B-4CB3-87E8-4F100CED8C27}" srcOrd="1" destOrd="0" parTransId="{A2AF496C-1D11-4C11-8E9E-17B961189C21}" sibTransId="{D8811D41-1520-4122-98DC-EE57AA63D4CF}"/>
    <dgm:cxn modelId="{45CDC0A3-334E-4BE4-9510-4198E2F81354}" type="presOf" srcId="{9077FE6A-CBB5-4A51-B3E0-8E41638AA831}" destId="{E48E1750-FD00-46D8-B773-5B48261A443A}" srcOrd="0" destOrd="0" presId="urn:microsoft.com/office/officeart/2005/8/layout/orgChart1"/>
    <dgm:cxn modelId="{22B76D12-1A31-4821-B7E4-D7DA47E648A7}" type="presOf" srcId="{C9FCDA05-6AE7-4E3F-9782-92E7E3A0D1AE}" destId="{41268A2F-036D-4181-AA5A-D468DAC79392}" srcOrd="0" destOrd="0" presId="urn:microsoft.com/office/officeart/2005/8/layout/orgChart1"/>
    <dgm:cxn modelId="{DB740E3D-DA01-4423-8E08-DC430F5892AA}" type="presOf" srcId="{B7D72A91-0C7E-45B9-AACD-EB806607436E}" destId="{C6823A04-DDB7-4314-BEFD-6A30ADD7A6C7}" srcOrd="0" destOrd="0" presId="urn:microsoft.com/office/officeart/2005/8/layout/orgChart1"/>
    <dgm:cxn modelId="{C3F67261-CEA3-4F23-825C-979BFD40E3BF}" srcId="{C848FE92-463D-470D-BF1D-04ADA610834C}" destId="{E0AEC5A1-9217-4F7F-8CC9-B4E3DBAC8132}" srcOrd="2" destOrd="0" parTransId="{871DF954-769D-4F88-86E9-4C8BBCEB4AED}" sibTransId="{44437E95-F69D-464C-AAE1-42D40BAA01C6}"/>
    <dgm:cxn modelId="{B8EF7ECD-2B3B-4478-836E-AED454264EC9}" srcId="{DE4100C8-9BAD-414D-A8B3-EDB25C14EF90}" destId="{C9F7C635-5B03-445C-863A-6F6D6F55A527}" srcOrd="1" destOrd="0" parTransId="{B2661689-1F1F-4E0F-A2E1-5887BA18094D}" sibTransId="{E2822F3F-B40E-4FF9-BC8D-7D44CF939779}"/>
    <dgm:cxn modelId="{AF19BD81-7EFE-4928-B09E-D14F25BA44D8}" type="presOf" srcId="{BD80EE29-4101-461C-A2FA-251FF3AE40F5}" destId="{0FDF530A-5B68-46B1-8CFE-11FDA64DE391}" srcOrd="1" destOrd="0" presId="urn:microsoft.com/office/officeart/2005/8/layout/orgChart1"/>
    <dgm:cxn modelId="{1487DF9E-FB8E-44A8-89FA-3C1EE2988011}" type="presOf" srcId="{0E7DEADE-BF26-41B5-8328-486C5DB8DBAC}" destId="{DE1BA932-EB54-40AF-99CF-5C5119D5AFC2}" srcOrd="1" destOrd="0" presId="urn:microsoft.com/office/officeart/2005/8/layout/orgChart1"/>
    <dgm:cxn modelId="{3EBDEAA3-B9C6-498F-9BE4-6896490179C0}" type="presOf" srcId="{D93AFF9F-FC2A-430D-8A44-30757930CD97}" destId="{630FB1FE-1568-4E6E-A0E0-457118C98AEE}" srcOrd="0" destOrd="0" presId="urn:microsoft.com/office/officeart/2005/8/layout/orgChart1"/>
    <dgm:cxn modelId="{037E7708-389F-4734-B628-C72D4596C1AB}" srcId="{70387467-9469-4206-8E37-05F43AA08A2A}" destId="{72BEADBA-7002-4022-8823-1A071831A857}" srcOrd="5" destOrd="0" parTransId="{62C8414F-66B2-4760-BFF0-3DCCD5379EBF}" sibTransId="{51D0C412-15D0-48FC-84A2-48027B2EC0B4}"/>
    <dgm:cxn modelId="{EFF6A4B2-F8F5-412A-8D6B-EC919C95398D}" type="presOf" srcId="{B5DCF512-1AB7-4CD0-9D3F-BE0581B2CB49}" destId="{0D9F12AB-C58C-43CE-842B-D1F6B81EF42C}" srcOrd="1" destOrd="0" presId="urn:microsoft.com/office/officeart/2005/8/layout/orgChart1"/>
    <dgm:cxn modelId="{D646FC28-3FE9-4844-A3AA-7AB80C399B5E}" type="presOf" srcId="{8B70E0AE-105B-4655-8741-CDDE780F58D5}" destId="{DC67B31A-26AA-4189-8A22-1889CEF361A4}" srcOrd="0" destOrd="0" presId="urn:microsoft.com/office/officeart/2005/8/layout/orgChart1"/>
    <dgm:cxn modelId="{62F86BEE-6C4E-4DFA-B493-C03AAF805FDA}" type="presOf" srcId="{72BEADBA-7002-4022-8823-1A071831A857}" destId="{C696DC6B-2F99-47BF-8D94-C8BA55D71D9E}" srcOrd="1" destOrd="0" presId="urn:microsoft.com/office/officeart/2005/8/layout/orgChart1"/>
    <dgm:cxn modelId="{7C0B39DA-337C-42AE-A7E3-A1F511A67F89}" type="presOf" srcId="{BD80EE29-4101-461C-A2FA-251FF3AE40F5}" destId="{D382AD5D-81AD-4AC6-9E59-F29201543338}" srcOrd="0" destOrd="0" presId="urn:microsoft.com/office/officeart/2005/8/layout/orgChart1"/>
    <dgm:cxn modelId="{775B086A-D63E-405E-AFE0-964F62B70284}" srcId="{402F2858-01CB-44CE-82CD-EE007210A1B1}" destId="{70387467-9469-4206-8E37-05F43AA08A2A}" srcOrd="0" destOrd="0" parTransId="{CB45B893-CCF8-4274-A974-3FA00CE24CDE}" sibTransId="{063EE879-2B9F-488E-83A9-ED0FB91B5A5E}"/>
    <dgm:cxn modelId="{6C392A1A-CF21-46BB-A922-B55CC4623054}" srcId="{C848FE92-463D-470D-BF1D-04ADA610834C}" destId="{0E7DEADE-BF26-41B5-8328-486C5DB8DBAC}" srcOrd="4" destOrd="0" parTransId="{893C8D60-FD51-4D36-BC40-F19AEA909325}" sibTransId="{38AFF0BB-C988-42A7-AEBC-6A5DB48BA721}"/>
    <dgm:cxn modelId="{2D48A147-7839-4E10-A652-DF9BBEDA9723}" type="presOf" srcId="{6E9BC9EB-F429-40C4-AB41-3D32306E2060}" destId="{33A6DC25-4DEB-4F90-9E16-4D43C3569F99}" srcOrd="0" destOrd="0" presId="urn:microsoft.com/office/officeart/2005/8/layout/orgChart1"/>
    <dgm:cxn modelId="{49AFE0A2-0F37-4237-8D1F-7E81C74526A5}" srcId="{70387467-9469-4206-8E37-05F43AA08A2A}" destId="{B21F075C-07CF-4E94-8A08-FCC582F20775}" srcOrd="4" destOrd="0" parTransId="{9DEC245C-5EB8-4B55-9BFA-23D615C3DC8D}" sibTransId="{25A9CB95-2B4A-49A4-BB64-EF641A8617CC}"/>
    <dgm:cxn modelId="{8CFC2E95-9BDB-4643-B6AF-BEB34BFBDB52}" type="presOf" srcId="{2B8D4C78-FF64-4ACF-93A1-FF2950411183}" destId="{9DE9F66F-27C9-4DC2-B07D-7E6BBE00BC85}" srcOrd="0" destOrd="0" presId="urn:microsoft.com/office/officeart/2005/8/layout/orgChart1"/>
    <dgm:cxn modelId="{CBD3D9F6-B59B-4753-9F61-B7F2ECDCAB28}" srcId="{70387467-9469-4206-8E37-05F43AA08A2A}" destId="{CB53A11A-061D-4AE2-AB7E-ECAB65D1D1CE}" srcOrd="2" destOrd="0" parTransId="{69CDE423-D26D-40D6-8B92-2731C1D24B3F}" sibTransId="{F7B10986-3D3A-4585-99A3-FA4F25E72B9B}"/>
    <dgm:cxn modelId="{57B500DF-E857-4A3E-9657-56D23095AC32}" type="presOf" srcId="{E0AEC5A1-9217-4F7F-8CC9-B4E3DBAC8132}" destId="{0C714DD9-24C9-4E5B-B485-44A250CD8C35}" srcOrd="0" destOrd="0" presId="urn:microsoft.com/office/officeart/2005/8/layout/orgChart1"/>
    <dgm:cxn modelId="{4E345769-B193-4484-9F98-38254BC93F15}" type="presOf" srcId="{DE4100C8-9BAD-414D-A8B3-EDB25C14EF90}" destId="{ADA5F25E-E5A7-4A74-ABAF-CED9575A8918}" srcOrd="0" destOrd="0" presId="urn:microsoft.com/office/officeart/2005/8/layout/orgChart1"/>
    <dgm:cxn modelId="{9B3806F4-058B-4A2B-8663-38547B76530E}" type="presOf" srcId="{B2661689-1F1F-4E0F-A2E1-5887BA18094D}" destId="{E55EDA56-BBD3-4D8A-A274-B9F591143EBF}" srcOrd="0" destOrd="0" presId="urn:microsoft.com/office/officeart/2005/8/layout/orgChart1"/>
    <dgm:cxn modelId="{E2FEB81D-441F-443A-8E0B-614086D71DEB}" type="presOf" srcId="{B21F075C-07CF-4E94-8A08-FCC582F20775}" destId="{1E26C50A-C283-4C1E-B27D-AF9692F99DDF}" srcOrd="1" destOrd="0" presId="urn:microsoft.com/office/officeart/2005/8/layout/orgChart1"/>
    <dgm:cxn modelId="{1B724CEF-C48D-4BBB-9D82-9D18410CADD4}" type="presOf" srcId="{9A84B3BF-D88B-4CB3-87E8-4F100CED8C27}" destId="{7EC0BC3D-ED4D-42E6-82F2-9672178A5531}" srcOrd="0" destOrd="0" presId="urn:microsoft.com/office/officeart/2005/8/layout/orgChart1"/>
    <dgm:cxn modelId="{205D6A29-9740-4666-BDF7-4679933CFDB4}" type="presOf" srcId="{C848FE92-463D-470D-BF1D-04ADA610834C}" destId="{3AA664D6-AB72-4048-9FD3-F61832C3F2AC}" srcOrd="1" destOrd="0" presId="urn:microsoft.com/office/officeart/2005/8/layout/orgChart1"/>
    <dgm:cxn modelId="{75CFC882-0004-4D6B-A827-295FA9B504A4}" type="presOf" srcId="{728F31A6-D1F3-4DEE-8A9B-9F51D17C553F}" destId="{6C222222-6606-476E-9437-D5DEBD9F6A62}" srcOrd="1" destOrd="0" presId="urn:microsoft.com/office/officeart/2005/8/layout/orgChart1"/>
    <dgm:cxn modelId="{A6D8989D-846A-471D-A315-C4A8D9533E01}" type="presOf" srcId="{07EF54CB-A086-4649-8EB1-0FC20D877F22}" destId="{71017FC9-5A4F-4D82-BC88-E649C7AC0B9F}" srcOrd="0" destOrd="0" presId="urn:microsoft.com/office/officeart/2005/8/layout/orgChart1"/>
    <dgm:cxn modelId="{8756457B-5084-49ED-9EED-68869B20BAF8}" type="presOf" srcId="{9DEC245C-5EB8-4B55-9BFA-23D615C3DC8D}" destId="{3CD0C661-C45E-415E-9492-7B4237B233EE}" srcOrd="0" destOrd="0" presId="urn:microsoft.com/office/officeart/2005/8/layout/orgChart1"/>
    <dgm:cxn modelId="{A22F35A7-82F0-4DA2-9306-BDD28B4DC4B1}" type="presOf" srcId="{07765CC6-0379-4A19-BB7B-26FA6EAF4C4E}" destId="{929FFC8C-93B3-4C2C-8A29-F6DEB3F4B432}" srcOrd="0" destOrd="0" presId="urn:microsoft.com/office/officeart/2005/8/layout/orgChart1"/>
    <dgm:cxn modelId="{42C997C6-BDE0-4F8B-9776-2E54207F752B}" type="presOf" srcId="{70387467-9469-4206-8E37-05F43AA08A2A}" destId="{6E110BFA-A299-4837-B09B-5069CD9CCA46}" srcOrd="0" destOrd="0" presId="urn:microsoft.com/office/officeart/2005/8/layout/orgChart1"/>
    <dgm:cxn modelId="{CFBE2095-859F-4DFA-91E8-12EC076594E2}" srcId="{CB53A11A-061D-4AE2-AB7E-ECAB65D1D1CE}" destId="{6E9BC9EB-F429-40C4-AB41-3D32306E2060}" srcOrd="0" destOrd="0" parTransId="{EDD26731-FE0D-4507-B02B-DFC75EEB244D}" sibTransId="{EF2A5223-B904-459B-8FB8-DFB722EB3654}"/>
    <dgm:cxn modelId="{D87FFB86-1B0A-4785-95BA-6A4A239209FD}" type="presOf" srcId="{9BDADB4E-6332-43C2-9DF5-DFD2D48F4CC3}" destId="{B1454F82-4F97-4669-9A4E-028ED468EEF1}" srcOrd="0" destOrd="0" presId="urn:microsoft.com/office/officeart/2005/8/layout/orgChart1"/>
    <dgm:cxn modelId="{DAB52814-9190-480B-8696-95F11AAFFC5F}" srcId="{70387467-9469-4206-8E37-05F43AA08A2A}" destId="{E73FA78A-4C4A-46B5-A42E-587D72142E36}" srcOrd="3" destOrd="0" parTransId="{07EF54CB-A086-4649-8EB1-0FC20D877F22}" sibTransId="{06DD3A08-A9B7-4CDF-B29A-1D6C1C07C491}"/>
    <dgm:cxn modelId="{94B3A22D-7F13-4E90-AD72-4C4DB7A8B194}" type="presOf" srcId="{57ACBF68-6D43-43F9-9CEA-15DE04FC1019}" destId="{4D202710-25BA-44D1-B3F0-58EFA03CBBAE}" srcOrd="0" destOrd="0" presId="urn:microsoft.com/office/officeart/2005/8/layout/orgChart1"/>
    <dgm:cxn modelId="{5C8C1EDF-26F6-4925-A992-436DFB23B95F}" srcId="{C848FE92-463D-470D-BF1D-04ADA610834C}" destId="{8B70E0AE-105B-4655-8741-CDDE780F58D5}" srcOrd="0" destOrd="0" parTransId="{D8835952-A557-4A2A-9CE9-592B61ACC653}" sibTransId="{DA73697A-DD21-4731-8C3A-F840DE0D78DD}"/>
    <dgm:cxn modelId="{DAB2DEE9-1BA5-4FDB-8CC3-9425A2F4AD4E}" type="presOf" srcId="{70387467-9469-4206-8E37-05F43AA08A2A}" destId="{1E93D8A4-024A-4C20-83A6-DD56653D372A}" srcOrd="1" destOrd="0" presId="urn:microsoft.com/office/officeart/2005/8/layout/orgChart1"/>
    <dgm:cxn modelId="{3A96FE48-420B-499F-A3A9-B4B73112A551}" type="presOf" srcId="{402F2858-01CB-44CE-82CD-EE007210A1B1}" destId="{875BAD68-6674-44BE-ABFE-7F5E3F19A10D}" srcOrd="0" destOrd="0" presId="urn:microsoft.com/office/officeart/2005/8/layout/orgChart1"/>
    <dgm:cxn modelId="{850213D9-5700-4D33-9E55-DDDB24C772ED}" type="presOf" srcId="{728F31A6-D1F3-4DEE-8A9B-9F51D17C553F}" destId="{4D8B1969-F22B-4A5B-994C-1CD8F886EC40}" srcOrd="0" destOrd="0" presId="urn:microsoft.com/office/officeart/2005/8/layout/orgChart1"/>
    <dgm:cxn modelId="{8B7D28C2-5C5E-4211-8C7B-49214A1D64B2}" type="presOf" srcId="{6EFD63C3-BBE7-44E5-A3D6-9B50F167D8B9}" destId="{A444900E-0076-4B1A-BC17-B35A2ECF1F33}" srcOrd="0" destOrd="0" presId="urn:microsoft.com/office/officeart/2005/8/layout/orgChart1"/>
    <dgm:cxn modelId="{929339D4-3643-4749-9647-C96129F1528B}" srcId="{402F2858-01CB-44CE-82CD-EE007210A1B1}" destId="{9077FE6A-CBB5-4A51-B3E0-8E41638AA831}" srcOrd="1" destOrd="0" parTransId="{25C53C84-C4D2-4EF6-9FE0-7BF969088FD8}" sibTransId="{EBF2BF22-245F-4F16-8BA3-6D89D3767B2F}"/>
    <dgm:cxn modelId="{66AF5C80-F57D-4537-B23A-89F08559477D}" type="presOf" srcId="{B5DCF512-1AB7-4CD0-9D3F-BE0581B2CB49}" destId="{E847BB21-2BE7-4387-85A1-738AFFD84E75}" srcOrd="0" destOrd="0" presId="urn:microsoft.com/office/officeart/2005/8/layout/orgChart1"/>
    <dgm:cxn modelId="{063A70AC-85D8-4674-9BB2-A425BF885AB8}" type="presOf" srcId="{C848FE92-463D-470D-BF1D-04ADA610834C}" destId="{3E3AD66D-B7D7-4DCA-9EE3-EC4F50D31409}" srcOrd="0" destOrd="0" presId="urn:microsoft.com/office/officeart/2005/8/layout/orgChart1"/>
    <dgm:cxn modelId="{56678D34-59CD-4095-9095-EFCC24DC4979}" type="presOf" srcId="{1F78CE57-8592-4FB8-B04D-E8D3187B18EE}" destId="{E05BE627-023E-46E4-990E-E656BE1AC623}" srcOrd="1" destOrd="0" presId="urn:microsoft.com/office/officeart/2005/8/layout/orgChart1"/>
    <dgm:cxn modelId="{BEB37929-9D49-481D-8CDC-1207A4AF1659}" srcId="{70387467-9469-4206-8E37-05F43AA08A2A}" destId="{1F78CE57-8592-4FB8-B04D-E8D3187B18EE}" srcOrd="6" destOrd="0" parTransId="{4AFCAEF2-5B21-4364-AF0D-421C27B6CA7C}" sibTransId="{E4F7C61B-6C5B-4E6F-81B4-10F0BBC50CB1}"/>
    <dgm:cxn modelId="{1792CA98-0F5C-44BF-AA4C-4EC9DD968ED6}" srcId="{C848FE92-463D-470D-BF1D-04ADA610834C}" destId="{B5DCF512-1AB7-4CD0-9D3F-BE0581B2CB49}" srcOrd="5" destOrd="0" parTransId="{57ACBF68-6D43-43F9-9CEA-15DE04FC1019}" sibTransId="{99E374DF-BF1C-4A17-8544-055EABD0C1F3}"/>
    <dgm:cxn modelId="{EEB006D0-A595-4E62-8308-3519D9991061}" type="presOf" srcId="{B21F075C-07CF-4E94-8A08-FCC582F20775}" destId="{492BA640-7185-47A4-9297-C5663E3E3248}" srcOrd="0" destOrd="0" presId="urn:microsoft.com/office/officeart/2005/8/layout/orgChart1"/>
    <dgm:cxn modelId="{C3DA0AE2-484C-41D8-BD16-7DA6C5288FB5}" type="presOf" srcId="{EDD26731-FE0D-4507-B02B-DFC75EEB244D}" destId="{D46E7BEF-C70C-4317-9836-5C7ACC38E3B3}" srcOrd="0" destOrd="0" presId="urn:microsoft.com/office/officeart/2005/8/layout/orgChart1"/>
    <dgm:cxn modelId="{4CECFBFD-CFFB-467E-9664-8FABEEEF24B8}" srcId="{C848FE92-463D-470D-BF1D-04ADA610834C}" destId="{91038339-7E44-407D-8F41-830A9AC7139F}" srcOrd="3" destOrd="0" parTransId="{5C062E8D-7F59-4188-9E49-88730FD1D5F8}" sibTransId="{63641D8B-AA92-4836-8C70-7F744622D479}"/>
    <dgm:cxn modelId="{BCB37436-C906-49F1-BAFD-22EB9000C62C}" type="presOf" srcId="{91038339-7E44-407D-8F41-830A9AC7139F}" destId="{75E2338A-6568-4ADE-AEE2-4765ECCACFF8}" srcOrd="1" destOrd="0" presId="urn:microsoft.com/office/officeart/2005/8/layout/orgChart1"/>
    <dgm:cxn modelId="{69FA9F9A-DCA1-418D-937E-49BF1CB29C88}" type="presOf" srcId="{5C062E8D-7F59-4188-9E49-88730FD1D5F8}" destId="{7D114837-346D-4A12-88C3-1553C609DED8}" srcOrd="0" destOrd="0" presId="urn:microsoft.com/office/officeart/2005/8/layout/orgChart1"/>
    <dgm:cxn modelId="{7B404FC7-0AA0-4B53-B1FA-53D12F6ADBF8}" srcId="{70387467-9469-4206-8E37-05F43AA08A2A}" destId="{DE4100C8-9BAD-414D-A8B3-EDB25C14EF90}" srcOrd="0" destOrd="0" parTransId="{07765CC6-0379-4A19-BB7B-26FA6EAF4C4E}" sibTransId="{36AA1A18-9698-4EB4-8451-D1C33571304D}"/>
    <dgm:cxn modelId="{5E87B0D9-22EC-4CBE-9615-9880733CC80A}" type="presOf" srcId="{FBD7E154-CFF9-4603-A93A-9AF2E8FCB4D7}" destId="{303DDAE2-27BE-4D5F-B380-2F55F54A80C0}" srcOrd="0" destOrd="0" presId="urn:microsoft.com/office/officeart/2005/8/layout/orgChart1"/>
    <dgm:cxn modelId="{53CA1CA2-0221-4D86-9D65-3EC480E8EE60}" type="presOf" srcId="{9077FE6A-CBB5-4A51-B3E0-8E41638AA831}" destId="{94382F0D-8693-42D1-A624-AEE4D694E906}" srcOrd="1" destOrd="0" presId="urn:microsoft.com/office/officeart/2005/8/layout/orgChart1"/>
    <dgm:cxn modelId="{33652C1B-47AC-403B-A9E6-BFE7C7637A50}" type="presOf" srcId="{E73FA78A-4C4A-46B5-A42E-587D72142E36}" destId="{BBE7B26F-7841-4591-92A4-A426F6588D0B}" srcOrd="0" destOrd="0" presId="urn:microsoft.com/office/officeart/2005/8/layout/orgChart1"/>
    <dgm:cxn modelId="{2250C770-4FEE-495D-B3E2-9C60C843ED0D}" type="presParOf" srcId="{875BAD68-6674-44BE-ABFE-7F5E3F19A10D}" destId="{51C57184-965C-4989-8185-727E92B989DB}" srcOrd="0" destOrd="0" presId="urn:microsoft.com/office/officeart/2005/8/layout/orgChart1"/>
    <dgm:cxn modelId="{15D35C25-2D54-4554-AFAB-33BD52448A7F}" type="presParOf" srcId="{51C57184-965C-4989-8185-727E92B989DB}" destId="{C6139A40-6B44-412F-8EEC-0DDD3D0436F0}" srcOrd="0" destOrd="0" presId="urn:microsoft.com/office/officeart/2005/8/layout/orgChart1"/>
    <dgm:cxn modelId="{88CD2784-0394-4DEA-9DC6-1947823E006F}" type="presParOf" srcId="{C6139A40-6B44-412F-8EEC-0DDD3D0436F0}" destId="{6E110BFA-A299-4837-B09B-5069CD9CCA46}" srcOrd="0" destOrd="0" presId="urn:microsoft.com/office/officeart/2005/8/layout/orgChart1"/>
    <dgm:cxn modelId="{A8D7542A-6B4B-4C03-B006-2448267BA5F7}" type="presParOf" srcId="{C6139A40-6B44-412F-8EEC-0DDD3D0436F0}" destId="{1E93D8A4-024A-4C20-83A6-DD56653D372A}" srcOrd="1" destOrd="0" presId="urn:microsoft.com/office/officeart/2005/8/layout/orgChart1"/>
    <dgm:cxn modelId="{74A9286A-F69B-4F12-83B5-AD49533176E8}" type="presParOf" srcId="{51C57184-965C-4989-8185-727E92B989DB}" destId="{B122F7D9-BB61-49C7-91F6-3D1759E77523}" srcOrd="1" destOrd="0" presId="urn:microsoft.com/office/officeart/2005/8/layout/orgChart1"/>
    <dgm:cxn modelId="{A458D4DC-A7E6-49A6-9AAB-00E22E314594}" type="presParOf" srcId="{B122F7D9-BB61-49C7-91F6-3D1759E77523}" destId="{929FFC8C-93B3-4C2C-8A29-F6DEB3F4B432}" srcOrd="0" destOrd="0" presId="urn:microsoft.com/office/officeart/2005/8/layout/orgChart1"/>
    <dgm:cxn modelId="{63BF7946-E715-4646-AE99-1786E0AA6750}" type="presParOf" srcId="{B122F7D9-BB61-49C7-91F6-3D1759E77523}" destId="{A39D2F8F-5424-47C3-AF4B-B486280E0B96}" srcOrd="1" destOrd="0" presId="urn:microsoft.com/office/officeart/2005/8/layout/orgChart1"/>
    <dgm:cxn modelId="{3E7B4E33-61B2-42FD-87F7-D2DDE1FB3957}" type="presParOf" srcId="{A39D2F8F-5424-47C3-AF4B-B486280E0B96}" destId="{40A83067-008D-4288-844A-C5B60338C3C9}" srcOrd="0" destOrd="0" presId="urn:microsoft.com/office/officeart/2005/8/layout/orgChart1"/>
    <dgm:cxn modelId="{52DDF8D3-7A2E-41FD-9563-0698F5E4DE2F}" type="presParOf" srcId="{40A83067-008D-4288-844A-C5B60338C3C9}" destId="{ADA5F25E-E5A7-4A74-ABAF-CED9575A8918}" srcOrd="0" destOrd="0" presId="urn:microsoft.com/office/officeart/2005/8/layout/orgChart1"/>
    <dgm:cxn modelId="{380E88A2-46DD-4A66-A4F8-B3F5B34291DA}" type="presParOf" srcId="{40A83067-008D-4288-844A-C5B60338C3C9}" destId="{49318898-FFE0-48FC-88B6-BA0FD1394A43}" srcOrd="1" destOrd="0" presId="urn:microsoft.com/office/officeart/2005/8/layout/orgChart1"/>
    <dgm:cxn modelId="{1DAA19D7-1FE4-4261-8B02-3D1A2FC79058}" type="presParOf" srcId="{A39D2F8F-5424-47C3-AF4B-B486280E0B96}" destId="{A1A8BB4E-A62A-4288-81D5-22F0663764FE}" srcOrd="1" destOrd="0" presId="urn:microsoft.com/office/officeart/2005/8/layout/orgChart1"/>
    <dgm:cxn modelId="{1D81976F-2CAD-4D45-8625-9ED2FD28D148}" type="presParOf" srcId="{A1A8BB4E-A62A-4288-81D5-22F0663764FE}" destId="{62FDE803-F9E5-4655-A48A-92A3CF0C5573}" srcOrd="0" destOrd="0" presId="urn:microsoft.com/office/officeart/2005/8/layout/orgChart1"/>
    <dgm:cxn modelId="{D43B149A-6DD3-4335-BE08-EAD8DC031F12}" type="presParOf" srcId="{A1A8BB4E-A62A-4288-81D5-22F0663764FE}" destId="{3D64C80C-C0C1-41A4-996E-3A514546D151}" srcOrd="1" destOrd="0" presId="urn:microsoft.com/office/officeart/2005/8/layout/orgChart1"/>
    <dgm:cxn modelId="{7AE00369-C9FE-4CE2-8B23-91A8F02A2488}" type="presParOf" srcId="{3D64C80C-C0C1-41A4-996E-3A514546D151}" destId="{523172CB-E5CF-49A8-9324-1BF107A3A49D}" srcOrd="0" destOrd="0" presId="urn:microsoft.com/office/officeart/2005/8/layout/orgChart1"/>
    <dgm:cxn modelId="{78FE745A-2CB9-4751-BC7D-F2EA741A07C0}" type="presParOf" srcId="{523172CB-E5CF-49A8-9324-1BF107A3A49D}" destId="{2C89911A-559B-4BFC-AA8C-BE3307F3F263}" srcOrd="0" destOrd="0" presId="urn:microsoft.com/office/officeart/2005/8/layout/orgChart1"/>
    <dgm:cxn modelId="{D4169BE5-972A-4D41-A4E2-B2DAD1BE5F3B}" type="presParOf" srcId="{523172CB-E5CF-49A8-9324-1BF107A3A49D}" destId="{3CD86AF3-F89E-4AEF-8B8D-C6C7982A19EB}" srcOrd="1" destOrd="0" presId="urn:microsoft.com/office/officeart/2005/8/layout/orgChart1"/>
    <dgm:cxn modelId="{ABCE83A9-4A1D-49EE-B4EE-52DCEFC5B6F1}" type="presParOf" srcId="{3D64C80C-C0C1-41A4-996E-3A514546D151}" destId="{33200C92-2A04-4854-AB94-BF0B07827444}" srcOrd="1" destOrd="0" presId="urn:microsoft.com/office/officeart/2005/8/layout/orgChart1"/>
    <dgm:cxn modelId="{C0EC874B-7353-4249-99A9-DF85B9C31AE8}" type="presParOf" srcId="{3D64C80C-C0C1-41A4-996E-3A514546D151}" destId="{49379FD5-4366-4868-8636-8D63C8202990}" srcOrd="2" destOrd="0" presId="urn:microsoft.com/office/officeart/2005/8/layout/orgChart1"/>
    <dgm:cxn modelId="{97CDDF2A-9C59-48B1-8ABE-BA5FD2873717}" type="presParOf" srcId="{A1A8BB4E-A62A-4288-81D5-22F0663764FE}" destId="{E55EDA56-BBD3-4D8A-A274-B9F591143EBF}" srcOrd="2" destOrd="0" presId="urn:microsoft.com/office/officeart/2005/8/layout/orgChart1"/>
    <dgm:cxn modelId="{9E288E56-13BB-4893-9B6E-8544B4AAAA30}" type="presParOf" srcId="{A1A8BB4E-A62A-4288-81D5-22F0663764FE}" destId="{AC2FF57E-BC4C-4626-94B0-F583DFD0AD19}" srcOrd="3" destOrd="0" presId="urn:microsoft.com/office/officeart/2005/8/layout/orgChart1"/>
    <dgm:cxn modelId="{32B241A2-5988-48CE-A4FD-B82F3740E498}" type="presParOf" srcId="{AC2FF57E-BC4C-4626-94B0-F583DFD0AD19}" destId="{E12ECF5B-A516-4A88-9074-807EFC552860}" srcOrd="0" destOrd="0" presId="urn:microsoft.com/office/officeart/2005/8/layout/orgChart1"/>
    <dgm:cxn modelId="{C43BAD03-DB33-4C6E-89AF-8ABD4EEBFF16}" type="presParOf" srcId="{E12ECF5B-A516-4A88-9074-807EFC552860}" destId="{C5D44253-2C4B-4687-BE85-E35CDA49FA38}" srcOrd="0" destOrd="0" presId="urn:microsoft.com/office/officeart/2005/8/layout/orgChart1"/>
    <dgm:cxn modelId="{17DCD6D5-415D-4D12-B84F-420C6D250CDC}" type="presParOf" srcId="{E12ECF5B-A516-4A88-9074-807EFC552860}" destId="{A24B6A51-1C15-4708-80C5-06E8A2353F31}" srcOrd="1" destOrd="0" presId="urn:microsoft.com/office/officeart/2005/8/layout/orgChart1"/>
    <dgm:cxn modelId="{D58ABB0F-D20B-4F09-9969-4336C3D2EE3E}" type="presParOf" srcId="{AC2FF57E-BC4C-4626-94B0-F583DFD0AD19}" destId="{EAC0B35B-6855-477A-9CE8-065D52E06FDD}" srcOrd="1" destOrd="0" presId="urn:microsoft.com/office/officeart/2005/8/layout/orgChart1"/>
    <dgm:cxn modelId="{47E49B74-7ABD-45C3-B444-99DF267C91D8}" type="presParOf" srcId="{AC2FF57E-BC4C-4626-94B0-F583DFD0AD19}" destId="{329DF99E-838F-4DE4-99DE-667841782872}" srcOrd="2" destOrd="0" presId="urn:microsoft.com/office/officeart/2005/8/layout/orgChart1"/>
    <dgm:cxn modelId="{448BCFB6-EA37-44DB-B306-49246A5424D5}" type="presParOf" srcId="{A39D2F8F-5424-47C3-AF4B-B486280E0B96}" destId="{F6541A6D-D3E8-4FE2-8CDE-B9007DDE04A5}" srcOrd="2" destOrd="0" presId="urn:microsoft.com/office/officeart/2005/8/layout/orgChart1"/>
    <dgm:cxn modelId="{9550EDF0-18F7-4280-A08A-849498B78534}" type="presParOf" srcId="{B122F7D9-BB61-49C7-91F6-3D1759E77523}" destId="{F69D23B4-AFE8-409C-83FF-061A8ECAD086}" srcOrd="2" destOrd="0" presId="urn:microsoft.com/office/officeart/2005/8/layout/orgChart1"/>
    <dgm:cxn modelId="{D27E81D5-DE74-4FFA-B12A-5002B31CDE0A}" type="presParOf" srcId="{B122F7D9-BB61-49C7-91F6-3D1759E77523}" destId="{BA5333AB-914B-4EF2-98B7-033498888882}" srcOrd="3" destOrd="0" presId="urn:microsoft.com/office/officeart/2005/8/layout/orgChart1"/>
    <dgm:cxn modelId="{BDA0FA6B-6AAB-4542-BE90-1F53C8BE5AED}" type="presParOf" srcId="{BA5333AB-914B-4EF2-98B7-033498888882}" destId="{D91F73D5-747D-4AB9-9808-EFBA9E08A987}" srcOrd="0" destOrd="0" presId="urn:microsoft.com/office/officeart/2005/8/layout/orgChart1"/>
    <dgm:cxn modelId="{DA175098-57CC-4059-8A3A-5762AB4A0FAB}" type="presParOf" srcId="{D91F73D5-747D-4AB9-9808-EFBA9E08A987}" destId="{7EC0BC3D-ED4D-42E6-82F2-9672178A5531}" srcOrd="0" destOrd="0" presId="urn:microsoft.com/office/officeart/2005/8/layout/orgChart1"/>
    <dgm:cxn modelId="{9A8CD4CC-5BE9-471B-B2AE-D9098FED7C7E}" type="presParOf" srcId="{D91F73D5-747D-4AB9-9808-EFBA9E08A987}" destId="{8A4A9DD9-10DC-48FF-9EA8-06219AA420AE}" srcOrd="1" destOrd="0" presId="urn:microsoft.com/office/officeart/2005/8/layout/orgChart1"/>
    <dgm:cxn modelId="{FFDAD1FF-75B4-488D-B677-452B702275C3}" type="presParOf" srcId="{BA5333AB-914B-4EF2-98B7-033498888882}" destId="{EFB69DF2-5579-4E7B-B5F7-E15354FA56F9}" srcOrd="1" destOrd="0" presId="urn:microsoft.com/office/officeart/2005/8/layout/orgChart1"/>
    <dgm:cxn modelId="{81B5F73D-DF1D-4A80-B5DE-4C29801AA294}" type="presParOf" srcId="{EFB69DF2-5579-4E7B-B5F7-E15354FA56F9}" destId="{303DDAE2-27BE-4D5F-B380-2F55F54A80C0}" srcOrd="0" destOrd="0" presId="urn:microsoft.com/office/officeart/2005/8/layout/orgChart1"/>
    <dgm:cxn modelId="{156E740A-624F-4A9E-A416-4A4289074FCD}" type="presParOf" srcId="{EFB69DF2-5579-4E7B-B5F7-E15354FA56F9}" destId="{1272A307-3E4B-46B0-AB19-03D97A38806D}" srcOrd="1" destOrd="0" presId="urn:microsoft.com/office/officeart/2005/8/layout/orgChart1"/>
    <dgm:cxn modelId="{773C0114-C652-4D35-B03F-694D87642DA0}" type="presParOf" srcId="{1272A307-3E4B-46B0-AB19-03D97A38806D}" destId="{F1503EC0-2BEB-49FF-BF2E-0AC203AA4D95}" srcOrd="0" destOrd="0" presId="urn:microsoft.com/office/officeart/2005/8/layout/orgChart1"/>
    <dgm:cxn modelId="{3AC1EFB7-7E58-4228-833C-40D1FD90374C}" type="presParOf" srcId="{F1503EC0-2BEB-49FF-BF2E-0AC203AA4D95}" destId="{3E3AD66D-B7D7-4DCA-9EE3-EC4F50D31409}" srcOrd="0" destOrd="0" presId="urn:microsoft.com/office/officeart/2005/8/layout/orgChart1"/>
    <dgm:cxn modelId="{48234DE4-7E61-48EC-9477-9B04067C2009}" type="presParOf" srcId="{F1503EC0-2BEB-49FF-BF2E-0AC203AA4D95}" destId="{3AA664D6-AB72-4048-9FD3-F61832C3F2AC}" srcOrd="1" destOrd="0" presId="urn:microsoft.com/office/officeart/2005/8/layout/orgChart1"/>
    <dgm:cxn modelId="{60D24B58-2969-4AFA-BDE9-A290EF994667}" type="presParOf" srcId="{1272A307-3E4B-46B0-AB19-03D97A38806D}" destId="{2E522888-FC7A-466B-B37D-B46C5FDF57E4}" srcOrd="1" destOrd="0" presId="urn:microsoft.com/office/officeart/2005/8/layout/orgChart1"/>
    <dgm:cxn modelId="{D5A0EC67-C65E-4F08-B746-DE38D8C17CCF}" type="presParOf" srcId="{2E522888-FC7A-466B-B37D-B46C5FDF57E4}" destId="{F64743E4-6F4F-4ACD-9A9E-383DC668EF91}" srcOrd="0" destOrd="0" presId="urn:microsoft.com/office/officeart/2005/8/layout/orgChart1"/>
    <dgm:cxn modelId="{5014656B-C843-427B-9CEA-9B09D80C19B7}" type="presParOf" srcId="{2E522888-FC7A-466B-B37D-B46C5FDF57E4}" destId="{E31A5D09-40ED-4A7E-B153-2B8BC7BD5930}" srcOrd="1" destOrd="0" presId="urn:microsoft.com/office/officeart/2005/8/layout/orgChart1"/>
    <dgm:cxn modelId="{1468AF43-1421-47BF-8E41-7C16F2E8C61D}" type="presParOf" srcId="{E31A5D09-40ED-4A7E-B153-2B8BC7BD5930}" destId="{760A47A1-B16D-4D31-9BFA-307B3E165457}" srcOrd="0" destOrd="0" presId="urn:microsoft.com/office/officeart/2005/8/layout/orgChart1"/>
    <dgm:cxn modelId="{8DCC3F11-9B5F-470A-8E26-E71F2DDAB51E}" type="presParOf" srcId="{760A47A1-B16D-4D31-9BFA-307B3E165457}" destId="{DC67B31A-26AA-4189-8A22-1889CEF361A4}" srcOrd="0" destOrd="0" presId="urn:microsoft.com/office/officeart/2005/8/layout/orgChart1"/>
    <dgm:cxn modelId="{DA918BBC-520B-46F0-B7B4-EA8171F0F931}" type="presParOf" srcId="{760A47A1-B16D-4D31-9BFA-307B3E165457}" destId="{FF723FAF-5914-42C7-AA55-7E21550CA385}" srcOrd="1" destOrd="0" presId="urn:microsoft.com/office/officeart/2005/8/layout/orgChart1"/>
    <dgm:cxn modelId="{68038D05-9C42-4C6A-BAF7-DD94392E627E}" type="presParOf" srcId="{E31A5D09-40ED-4A7E-B153-2B8BC7BD5930}" destId="{9D512E33-5C5E-4506-AA2C-1E0F9AEFABFB}" srcOrd="1" destOrd="0" presId="urn:microsoft.com/office/officeart/2005/8/layout/orgChart1"/>
    <dgm:cxn modelId="{FC0630DE-00B1-4714-BED4-EAC80157BE66}" type="presParOf" srcId="{E31A5D09-40ED-4A7E-B153-2B8BC7BD5930}" destId="{7026B7F2-7DE3-44DA-83BE-E2DBD58765C1}" srcOrd="2" destOrd="0" presId="urn:microsoft.com/office/officeart/2005/8/layout/orgChart1"/>
    <dgm:cxn modelId="{07337C0F-253A-4F05-84A5-50F8E92AAE7E}" type="presParOf" srcId="{2E522888-FC7A-466B-B37D-B46C5FDF57E4}" destId="{B1454F82-4F97-4669-9A4E-028ED468EEF1}" srcOrd="2" destOrd="0" presId="urn:microsoft.com/office/officeart/2005/8/layout/orgChart1"/>
    <dgm:cxn modelId="{2CD35EEA-EB1C-4F90-9DB2-68F780EB94B0}" type="presParOf" srcId="{2E522888-FC7A-466B-B37D-B46C5FDF57E4}" destId="{D817B2E2-C2C7-4F68-A667-3F548F71C1D0}" srcOrd="3" destOrd="0" presId="urn:microsoft.com/office/officeart/2005/8/layout/orgChart1"/>
    <dgm:cxn modelId="{52B8417E-B77C-45FD-BE0A-2D5A8EF163DD}" type="presParOf" srcId="{D817B2E2-C2C7-4F68-A667-3F548F71C1D0}" destId="{FFE9DEC5-EAAD-414A-AE42-FF73C7178AF0}" srcOrd="0" destOrd="0" presId="urn:microsoft.com/office/officeart/2005/8/layout/orgChart1"/>
    <dgm:cxn modelId="{D26EC551-749B-42EF-A45F-6FE78B76CAA1}" type="presParOf" srcId="{FFE9DEC5-EAAD-414A-AE42-FF73C7178AF0}" destId="{4D8B1969-F22B-4A5B-994C-1CD8F886EC40}" srcOrd="0" destOrd="0" presId="urn:microsoft.com/office/officeart/2005/8/layout/orgChart1"/>
    <dgm:cxn modelId="{FF9DCCA5-4E51-45E0-826D-D66764D2F5FF}" type="presParOf" srcId="{FFE9DEC5-EAAD-414A-AE42-FF73C7178AF0}" destId="{6C222222-6606-476E-9437-D5DEBD9F6A62}" srcOrd="1" destOrd="0" presId="urn:microsoft.com/office/officeart/2005/8/layout/orgChart1"/>
    <dgm:cxn modelId="{BEB42A54-5FF9-4B8C-B472-78E3E2FD141B}" type="presParOf" srcId="{D817B2E2-C2C7-4F68-A667-3F548F71C1D0}" destId="{FD7EB9E6-E756-4EB0-8399-CEB303BFF994}" srcOrd="1" destOrd="0" presId="urn:microsoft.com/office/officeart/2005/8/layout/orgChart1"/>
    <dgm:cxn modelId="{FEE79C07-698F-4E19-A5AA-1372D06D5320}" type="presParOf" srcId="{D817B2E2-C2C7-4F68-A667-3F548F71C1D0}" destId="{B5B2F9A4-7F79-485A-A0C6-479ED32C7721}" srcOrd="2" destOrd="0" presId="urn:microsoft.com/office/officeart/2005/8/layout/orgChart1"/>
    <dgm:cxn modelId="{EEFDD452-8BF0-4A5F-AA41-7336AEFD94CD}" type="presParOf" srcId="{2E522888-FC7A-466B-B37D-B46C5FDF57E4}" destId="{09585F77-2F31-4773-A1F2-D353731963BB}" srcOrd="4" destOrd="0" presId="urn:microsoft.com/office/officeart/2005/8/layout/orgChart1"/>
    <dgm:cxn modelId="{541620C6-6D81-43EF-9E1F-0A9C7C9D1866}" type="presParOf" srcId="{2E522888-FC7A-466B-B37D-B46C5FDF57E4}" destId="{6AA66D30-3152-41F4-B9F3-A8186F4EA183}" srcOrd="5" destOrd="0" presId="urn:microsoft.com/office/officeart/2005/8/layout/orgChart1"/>
    <dgm:cxn modelId="{2B3A81E2-CF43-483F-9F0C-4D2A41972830}" type="presParOf" srcId="{6AA66D30-3152-41F4-B9F3-A8186F4EA183}" destId="{9A5C2556-8704-4EA4-9F56-82D968D872D7}" srcOrd="0" destOrd="0" presId="urn:microsoft.com/office/officeart/2005/8/layout/orgChart1"/>
    <dgm:cxn modelId="{56BBD675-E5EB-470D-8BFC-F2D0D1BE0B27}" type="presParOf" srcId="{9A5C2556-8704-4EA4-9F56-82D968D872D7}" destId="{0C714DD9-24C9-4E5B-B485-44A250CD8C35}" srcOrd="0" destOrd="0" presId="urn:microsoft.com/office/officeart/2005/8/layout/orgChart1"/>
    <dgm:cxn modelId="{D86B647B-0917-4208-AC8D-BC547831FFF8}" type="presParOf" srcId="{9A5C2556-8704-4EA4-9F56-82D968D872D7}" destId="{4D4D5C94-49C5-4B67-BEF3-8F860D410F15}" srcOrd="1" destOrd="0" presId="urn:microsoft.com/office/officeart/2005/8/layout/orgChart1"/>
    <dgm:cxn modelId="{DBAB66B1-41BC-49F6-97B4-F8AAD36EAFC3}" type="presParOf" srcId="{6AA66D30-3152-41F4-B9F3-A8186F4EA183}" destId="{E6AB30D2-41DC-4D00-AE04-AA237EF864B3}" srcOrd="1" destOrd="0" presId="urn:microsoft.com/office/officeart/2005/8/layout/orgChart1"/>
    <dgm:cxn modelId="{D637C37E-61EF-4670-9B8A-FFA3FF10EE10}" type="presParOf" srcId="{6AA66D30-3152-41F4-B9F3-A8186F4EA183}" destId="{6026FAC9-8FED-4DA6-B876-E147133C04F1}" srcOrd="2" destOrd="0" presId="urn:microsoft.com/office/officeart/2005/8/layout/orgChart1"/>
    <dgm:cxn modelId="{9F6D2E1B-05AC-4E4A-BD92-874BAA4C647D}" type="presParOf" srcId="{2E522888-FC7A-466B-B37D-B46C5FDF57E4}" destId="{7D114837-346D-4A12-88C3-1553C609DED8}" srcOrd="6" destOrd="0" presId="urn:microsoft.com/office/officeart/2005/8/layout/orgChart1"/>
    <dgm:cxn modelId="{DE85CA5A-E30C-4FF2-A092-28374A16F2E6}" type="presParOf" srcId="{2E522888-FC7A-466B-B37D-B46C5FDF57E4}" destId="{4325D641-142B-4462-A0BB-EE19D86DFAEF}" srcOrd="7" destOrd="0" presId="urn:microsoft.com/office/officeart/2005/8/layout/orgChart1"/>
    <dgm:cxn modelId="{FCEC6DF0-8BFA-4A58-8AFC-C231D94F61E5}" type="presParOf" srcId="{4325D641-142B-4462-A0BB-EE19D86DFAEF}" destId="{CA2E1F05-4ED5-40C0-AC50-0654357CF7A2}" srcOrd="0" destOrd="0" presId="urn:microsoft.com/office/officeart/2005/8/layout/orgChart1"/>
    <dgm:cxn modelId="{E54CFCAC-BD83-43E9-A976-A8929584E238}" type="presParOf" srcId="{CA2E1F05-4ED5-40C0-AC50-0654357CF7A2}" destId="{BE05C31F-DF27-417A-9B03-58F2D293754F}" srcOrd="0" destOrd="0" presId="urn:microsoft.com/office/officeart/2005/8/layout/orgChart1"/>
    <dgm:cxn modelId="{99D20C10-43EF-43E1-8D63-DE9618CC69B8}" type="presParOf" srcId="{CA2E1F05-4ED5-40C0-AC50-0654357CF7A2}" destId="{75E2338A-6568-4ADE-AEE2-4765ECCACFF8}" srcOrd="1" destOrd="0" presId="urn:microsoft.com/office/officeart/2005/8/layout/orgChart1"/>
    <dgm:cxn modelId="{C5441956-2EC9-49E5-92DC-DF8570237616}" type="presParOf" srcId="{4325D641-142B-4462-A0BB-EE19D86DFAEF}" destId="{3F2D312A-E1AF-4ABD-AFDE-172F7B4DE9A0}" srcOrd="1" destOrd="0" presId="urn:microsoft.com/office/officeart/2005/8/layout/orgChart1"/>
    <dgm:cxn modelId="{9D568D1E-8FF3-4AAD-BFCF-5B2984BBB88C}" type="presParOf" srcId="{4325D641-142B-4462-A0BB-EE19D86DFAEF}" destId="{471755F9-1242-4AFA-B578-7F92663C186D}" srcOrd="2" destOrd="0" presId="urn:microsoft.com/office/officeart/2005/8/layout/orgChart1"/>
    <dgm:cxn modelId="{770BC849-79A6-43D8-A5C5-B9D7B9D5CF28}" type="presParOf" srcId="{2E522888-FC7A-466B-B37D-B46C5FDF57E4}" destId="{C003FAF0-1647-4685-8444-5FC3D138E987}" srcOrd="8" destOrd="0" presId="urn:microsoft.com/office/officeart/2005/8/layout/orgChart1"/>
    <dgm:cxn modelId="{60D2E8D3-29B0-4027-8537-17E1E796EFB1}" type="presParOf" srcId="{2E522888-FC7A-466B-B37D-B46C5FDF57E4}" destId="{57FA31BE-389E-4BFF-B73F-040C1FEBD1E0}" srcOrd="9" destOrd="0" presId="urn:microsoft.com/office/officeart/2005/8/layout/orgChart1"/>
    <dgm:cxn modelId="{C126D75F-E25A-4A01-9000-3D77CEA9AE45}" type="presParOf" srcId="{57FA31BE-389E-4BFF-B73F-040C1FEBD1E0}" destId="{1111D602-CDE8-49A2-9787-653E692C2CE2}" srcOrd="0" destOrd="0" presId="urn:microsoft.com/office/officeart/2005/8/layout/orgChart1"/>
    <dgm:cxn modelId="{CE7CEE84-E91E-4CEB-9F10-713269E9CF5A}" type="presParOf" srcId="{1111D602-CDE8-49A2-9787-653E692C2CE2}" destId="{1580DD9A-E07B-47E0-A6EF-9A43286CACDB}" srcOrd="0" destOrd="0" presId="urn:microsoft.com/office/officeart/2005/8/layout/orgChart1"/>
    <dgm:cxn modelId="{C5486D96-CD1D-4F39-B3C4-FD8F7D642B41}" type="presParOf" srcId="{1111D602-CDE8-49A2-9787-653E692C2CE2}" destId="{DE1BA932-EB54-40AF-99CF-5C5119D5AFC2}" srcOrd="1" destOrd="0" presId="urn:microsoft.com/office/officeart/2005/8/layout/orgChart1"/>
    <dgm:cxn modelId="{37CEEE44-D61F-4DE9-ADE9-9ABA6938E0AE}" type="presParOf" srcId="{57FA31BE-389E-4BFF-B73F-040C1FEBD1E0}" destId="{468C2C16-378E-4106-BF7A-C0AB03B5D471}" srcOrd="1" destOrd="0" presId="urn:microsoft.com/office/officeart/2005/8/layout/orgChart1"/>
    <dgm:cxn modelId="{BCA6D9F8-41E1-4B45-8EE0-AD40D0166CCA}" type="presParOf" srcId="{57FA31BE-389E-4BFF-B73F-040C1FEBD1E0}" destId="{43836796-D553-401A-B683-EDD07CCA3C05}" srcOrd="2" destOrd="0" presId="urn:microsoft.com/office/officeart/2005/8/layout/orgChart1"/>
    <dgm:cxn modelId="{06BE5A17-9A6A-4AD8-94EA-AFC713D01D24}" type="presParOf" srcId="{2E522888-FC7A-466B-B37D-B46C5FDF57E4}" destId="{4D202710-25BA-44D1-B3F0-58EFA03CBBAE}" srcOrd="10" destOrd="0" presId="urn:microsoft.com/office/officeart/2005/8/layout/orgChart1"/>
    <dgm:cxn modelId="{9849946D-EC0F-4685-89FE-F18DA75A8C43}" type="presParOf" srcId="{2E522888-FC7A-466B-B37D-B46C5FDF57E4}" destId="{A505E21B-5ACD-473C-ABE1-2F8FF859E463}" srcOrd="11" destOrd="0" presId="urn:microsoft.com/office/officeart/2005/8/layout/orgChart1"/>
    <dgm:cxn modelId="{27B5EAE3-55ED-43ED-8220-02C8D9FC5C43}" type="presParOf" srcId="{A505E21B-5ACD-473C-ABE1-2F8FF859E463}" destId="{E7879291-D2B4-4267-B425-6F6D3A04B03B}" srcOrd="0" destOrd="0" presId="urn:microsoft.com/office/officeart/2005/8/layout/orgChart1"/>
    <dgm:cxn modelId="{3B74F410-1864-4525-9B30-11253D6D7EA3}" type="presParOf" srcId="{E7879291-D2B4-4267-B425-6F6D3A04B03B}" destId="{E847BB21-2BE7-4387-85A1-738AFFD84E75}" srcOrd="0" destOrd="0" presId="urn:microsoft.com/office/officeart/2005/8/layout/orgChart1"/>
    <dgm:cxn modelId="{A9B9349E-A0DC-49A2-8BEA-EF742E709A1D}" type="presParOf" srcId="{E7879291-D2B4-4267-B425-6F6D3A04B03B}" destId="{0D9F12AB-C58C-43CE-842B-D1F6B81EF42C}" srcOrd="1" destOrd="0" presId="urn:microsoft.com/office/officeart/2005/8/layout/orgChart1"/>
    <dgm:cxn modelId="{754D5AFF-2F5D-4E7F-93B3-F21EF9AE1965}" type="presParOf" srcId="{A505E21B-5ACD-473C-ABE1-2F8FF859E463}" destId="{12166E21-DA0E-4C0D-91DD-E3AE5BBD6869}" srcOrd="1" destOrd="0" presId="urn:microsoft.com/office/officeart/2005/8/layout/orgChart1"/>
    <dgm:cxn modelId="{3227326A-4714-4ED5-9A01-AED46B0923FB}" type="presParOf" srcId="{A505E21B-5ACD-473C-ABE1-2F8FF859E463}" destId="{E3916EA9-F016-49E9-AF10-CA5589C86B9E}" srcOrd="2" destOrd="0" presId="urn:microsoft.com/office/officeart/2005/8/layout/orgChart1"/>
    <dgm:cxn modelId="{FC434CEC-BA4E-4732-A2D7-C0F17C64B64C}" type="presParOf" srcId="{2E522888-FC7A-466B-B37D-B46C5FDF57E4}" destId="{41268A2F-036D-4181-AA5A-D468DAC79392}" srcOrd="12" destOrd="0" presId="urn:microsoft.com/office/officeart/2005/8/layout/orgChart1"/>
    <dgm:cxn modelId="{8825FFA3-1422-4B42-8B19-3F9FB9457E36}" type="presParOf" srcId="{2E522888-FC7A-466B-B37D-B46C5FDF57E4}" destId="{83100011-82A8-4BC4-B7C9-73BAB4D52FD0}" srcOrd="13" destOrd="0" presId="urn:microsoft.com/office/officeart/2005/8/layout/orgChart1"/>
    <dgm:cxn modelId="{3464D8D6-36E8-4A12-B0B7-F76B678D21EA}" type="presParOf" srcId="{83100011-82A8-4BC4-B7C9-73BAB4D52FD0}" destId="{90598312-0E42-4D4F-86AF-C314129E0371}" srcOrd="0" destOrd="0" presId="urn:microsoft.com/office/officeart/2005/8/layout/orgChart1"/>
    <dgm:cxn modelId="{6FC58D09-6287-40B6-A17B-8A98B7A33F6E}" type="presParOf" srcId="{90598312-0E42-4D4F-86AF-C314129E0371}" destId="{630FB1FE-1568-4E6E-A0E0-457118C98AEE}" srcOrd="0" destOrd="0" presId="urn:microsoft.com/office/officeart/2005/8/layout/orgChart1"/>
    <dgm:cxn modelId="{ABE69EAE-6657-43B0-B71B-396FC235EEA2}" type="presParOf" srcId="{90598312-0E42-4D4F-86AF-C314129E0371}" destId="{0A47EE92-B9C5-4742-9497-60986CBC5621}" srcOrd="1" destOrd="0" presId="urn:microsoft.com/office/officeart/2005/8/layout/orgChart1"/>
    <dgm:cxn modelId="{A90B6DE7-CC41-4539-BD46-CCA8F2884872}" type="presParOf" srcId="{83100011-82A8-4BC4-B7C9-73BAB4D52FD0}" destId="{67D50E63-F5FA-43A1-B53E-2B070E700794}" srcOrd="1" destOrd="0" presId="urn:microsoft.com/office/officeart/2005/8/layout/orgChart1"/>
    <dgm:cxn modelId="{2C66B60C-B8BF-4403-9856-0C84133D1AFB}" type="presParOf" srcId="{83100011-82A8-4BC4-B7C9-73BAB4D52FD0}" destId="{B12F348C-BD49-487B-95E0-E42F13DC84D6}" srcOrd="2" destOrd="0" presId="urn:microsoft.com/office/officeart/2005/8/layout/orgChart1"/>
    <dgm:cxn modelId="{431E76A7-BC47-4412-8DA7-03D67976295F}" type="presParOf" srcId="{1272A307-3E4B-46B0-AB19-03D97A38806D}" destId="{93854C98-51EA-4A05-8D5C-B615634DF563}" srcOrd="2" destOrd="0" presId="urn:microsoft.com/office/officeart/2005/8/layout/orgChart1"/>
    <dgm:cxn modelId="{E92720D1-42C6-4FD0-B009-30C63FB359CE}" type="presParOf" srcId="{BA5333AB-914B-4EF2-98B7-033498888882}" destId="{EBA16837-57E5-4976-B9C9-690A50795BE2}" srcOrd="2" destOrd="0" presId="urn:microsoft.com/office/officeart/2005/8/layout/orgChart1"/>
    <dgm:cxn modelId="{72ACC46C-A40C-4A52-8130-DB34E547D099}" type="presParOf" srcId="{B122F7D9-BB61-49C7-91F6-3D1759E77523}" destId="{46BABAA7-E001-43D5-90DC-992E4068B713}" srcOrd="4" destOrd="0" presId="urn:microsoft.com/office/officeart/2005/8/layout/orgChart1"/>
    <dgm:cxn modelId="{59DB046A-BD59-49F4-B277-DA87A53FA250}" type="presParOf" srcId="{B122F7D9-BB61-49C7-91F6-3D1759E77523}" destId="{EF80C2E9-2100-4417-B315-7FD30C0F7C0F}" srcOrd="5" destOrd="0" presId="urn:microsoft.com/office/officeart/2005/8/layout/orgChart1"/>
    <dgm:cxn modelId="{67E6D606-11BD-41C1-B61A-7AB5B46BED2E}" type="presParOf" srcId="{EF80C2E9-2100-4417-B315-7FD30C0F7C0F}" destId="{EBC83BBE-A747-4160-BA06-53443CF60036}" srcOrd="0" destOrd="0" presId="urn:microsoft.com/office/officeart/2005/8/layout/orgChart1"/>
    <dgm:cxn modelId="{EE25F9BD-F584-4E52-86E3-A07B05FDAB96}" type="presParOf" srcId="{EBC83BBE-A747-4160-BA06-53443CF60036}" destId="{BD9EEFF5-C9E2-40B4-8501-30865610934D}" srcOrd="0" destOrd="0" presId="urn:microsoft.com/office/officeart/2005/8/layout/orgChart1"/>
    <dgm:cxn modelId="{2CEE43EA-8D89-4758-8EAA-2A8DAEB040C2}" type="presParOf" srcId="{EBC83BBE-A747-4160-BA06-53443CF60036}" destId="{C170A22D-0CFC-41E3-BFF2-C8043C638EF7}" srcOrd="1" destOrd="0" presId="urn:microsoft.com/office/officeart/2005/8/layout/orgChart1"/>
    <dgm:cxn modelId="{F299D860-6A30-450E-A993-08BE80A0596D}" type="presParOf" srcId="{EF80C2E9-2100-4417-B315-7FD30C0F7C0F}" destId="{EB71A377-0A62-4C0E-8BDA-1B3939D8AC04}" srcOrd="1" destOrd="0" presId="urn:microsoft.com/office/officeart/2005/8/layout/orgChart1"/>
    <dgm:cxn modelId="{C12B8627-B3CD-43C5-B424-2E0A7D1A93F1}" type="presParOf" srcId="{EB71A377-0A62-4C0E-8BDA-1B3939D8AC04}" destId="{D46E7BEF-C70C-4317-9836-5C7ACC38E3B3}" srcOrd="0" destOrd="0" presId="urn:microsoft.com/office/officeart/2005/8/layout/orgChart1"/>
    <dgm:cxn modelId="{5AED9E83-C96F-4123-9746-E595BBADAE59}" type="presParOf" srcId="{EB71A377-0A62-4C0E-8BDA-1B3939D8AC04}" destId="{EC6DE1AD-D83F-47D7-B6F9-B4523390F09E}" srcOrd="1" destOrd="0" presId="urn:microsoft.com/office/officeart/2005/8/layout/orgChart1"/>
    <dgm:cxn modelId="{8D50F645-0C79-43C5-98F0-E6B6E5B69855}" type="presParOf" srcId="{EC6DE1AD-D83F-47D7-B6F9-B4523390F09E}" destId="{D922EA72-8C0B-4B4F-A3E4-5DDB3E5714FD}" srcOrd="0" destOrd="0" presId="urn:microsoft.com/office/officeart/2005/8/layout/orgChart1"/>
    <dgm:cxn modelId="{2757A774-298C-4DAB-AB00-6CFE0B6E4E53}" type="presParOf" srcId="{D922EA72-8C0B-4B4F-A3E4-5DDB3E5714FD}" destId="{33A6DC25-4DEB-4F90-9E16-4D43C3569F99}" srcOrd="0" destOrd="0" presId="urn:microsoft.com/office/officeart/2005/8/layout/orgChart1"/>
    <dgm:cxn modelId="{956F41FD-D19C-4160-A82E-4CC6AB2D3351}" type="presParOf" srcId="{D922EA72-8C0B-4B4F-A3E4-5DDB3E5714FD}" destId="{92C165B2-BEB5-4F74-94EE-FD279DB49152}" srcOrd="1" destOrd="0" presId="urn:microsoft.com/office/officeart/2005/8/layout/orgChart1"/>
    <dgm:cxn modelId="{3CD5564F-CCA5-4A7A-97AC-3F4640EBD53D}" type="presParOf" srcId="{EC6DE1AD-D83F-47D7-B6F9-B4523390F09E}" destId="{F8296F3E-29A1-4AD3-9586-69A56CF41BBA}" srcOrd="1" destOrd="0" presId="urn:microsoft.com/office/officeart/2005/8/layout/orgChart1"/>
    <dgm:cxn modelId="{08615933-A50A-49FF-8EAB-F1F5C0A8D221}" type="presParOf" srcId="{F8296F3E-29A1-4AD3-9586-69A56CF41BBA}" destId="{A444900E-0076-4B1A-BC17-B35A2ECF1F33}" srcOrd="0" destOrd="0" presId="urn:microsoft.com/office/officeart/2005/8/layout/orgChart1"/>
    <dgm:cxn modelId="{D715DE7F-115D-42C1-A0FF-31004D9E41AA}" type="presParOf" srcId="{F8296F3E-29A1-4AD3-9586-69A56CF41BBA}" destId="{104010CA-1445-4815-BEE6-504A2BC2D65F}" srcOrd="1" destOrd="0" presId="urn:microsoft.com/office/officeart/2005/8/layout/orgChart1"/>
    <dgm:cxn modelId="{C1EEF241-257E-4DC4-BE6B-7D72CA53CA80}" type="presParOf" srcId="{104010CA-1445-4815-BEE6-504A2BC2D65F}" destId="{F7D8E421-81FD-4287-ABC8-8B3C076F5699}" srcOrd="0" destOrd="0" presId="urn:microsoft.com/office/officeart/2005/8/layout/orgChart1"/>
    <dgm:cxn modelId="{595ED0CD-A903-40F7-80FF-AAE739E1192E}" type="presParOf" srcId="{F7D8E421-81FD-4287-ABC8-8B3C076F5699}" destId="{C6823A04-DDB7-4314-BEFD-6A30ADD7A6C7}" srcOrd="0" destOrd="0" presId="urn:microsoft.com/office/officeart/2005/8/layout/orgChart1"/>
    <dgm:cxn modelId="{24B48C43-DBE3-43B7-9CBA-5E47726B2631}" type="presParOf" srcId="{F7D8E421-81FD-4287-ABC8-8B3C076F5699}" destId="{4F856AE7-E9CC-4459-AEC8-68DE9E4C0E2F}" srcOrd="1" destOrd="0" presId="urn:microsoft.com/office/officeart/2005/8/layout/orgChart1"/>
    <dgm:cxn modelId="{0D2B7EEB-3168-4724-B06C-9A8CACB0F424}" type="presParOf" srcId="{104010CA-1445-4815-BEE6-504A2BC2D65F}" destId="{C6C97157-1767-47EB-BD28-ABE35E9F5198}" srcOrd="1" destOrd="0" presId="urn:microsoft.com/office/officeart/2005/8/layout/orgChart1"/>
    <dgm:cxn modelId="{3C7C6D74-8E89-44CF-B771-4D3BCDA5BE78}" type="presParOf" srcId="{104010CA-1445-4815-BEE6-504A2BC2D65F}" destId="{1FF1CC84-103D-4719-A6B1-2A6B8B27B9EE}" srcOrd="2" destOrd="0" presId="urn:microsoft.com/office/officeart/2005/8/layout/orgChart1"/>
    <dgm:cxn modelId="{E2E22A34-6A50-4B51-B4AA-C8D841524335}" type="presParOf" srcId="{F8296F3E-29A1-4AD3-9586-69A56CF41BBA}" destId="{315673BE-5240-4669-A35C-00CBBABDF50A}" srcOrd="2" destOrd="0" presId="urn:microsoft.com/office/officeart/2005/8/layout/orgChart1"/>
    <dgm:cxn modelId="{9EF72A20-56CB-41E2-96ED-C7C89F0E7C7B}" type="presParOf" srcId="{F8296F3E-29A1-4AD3-9586-69A56CF41BBA}" destId="{CEC7A920-65D7-4E75-AC18-7E1778094C56}" srcOrd="3" destOrd="0" presId="urn:microsoft.com/office/officeart/2005/8/layout/orgChart1"/>
    <dgm:cxn modelId="{7026FFE5-4559-4B02-9E4E-65F2BBBD70D1}" type="presParOf" srcId="{CEC7A920-65D7-4E75-AC18-7E1778094C56}" destId="{5F79670F-F7B7-40AE-89EC-0452DB0F28A4}" srcOrd="0" destOrd="0" presId="urn:microsoft.com/office/officeart/2005/8/layout/orgChart1"/>
    <dgm:cxn modelId="{0183D6D8-FC64-4766-90B9-B87DED44E957}" type="presParOf" srcId="{5F79670F-F7B7-40AE-89EC-0452DB0F28A4}" destId="{437B21D8-99D7-4F78-A576-12278DF24217}" srcOrd="0" destOrd="0" presId="urn:microsoft.com/office/officeart/2005/8/layout/orgChart1"/>
    <dgm:cxn modelId="{8FD9A7BC-6B3C-4C7E-BDDD-A5834F1DA4F5}" type="presParOf" srcId="{5F79670F-F7B7-40AE-89EC-0452DB0F28A4}" destId="{2FDD7524-38F6-46AD-8AD8-E54C9C8D0A58}" srcOrd="1" destOrd="0" presId="urn:microsoft.com/office/officeart/2005/8/layout/orgChart1"/>
    <dgm:cxn modelId="{5995E174-9622-49CC-8677-D27EA3244D40}" type="presParOf" srcId="{CEC7A920-65D7-4E75-AC18-7E1778094C56}" destId="{1410EC74-FA7F-4064-A687-65DE0F037AB0}" srcOrd="1" destOrd="0" presId="urn:microsoft.com/office/officeart/2005/8/layout/orgChart1"/>
    <dgm:cxn modelId="{C662DA59-3E73-485F-A2CF-4E333DDFA5E4}" type="presParOf" srcId="{CEC7A920-65D7-4E75-AC18-7E1778094C56}" destId="{CB30AF35-1894-451E-9DE4-0C52B6821EF4}" srcOrd="2" destOrd="0" presId="urn:microsoft.com/office/officeart/2005/8/layout/orgChart1"/>
    <dgm:cxn modelId="{D7A764CB-7347-46E1-9807-48B742EA83D9}" type="presParOf" srcId="{F8296F3E-29A1-4AD3-9586-69A56CF41BBA}" destId="{7A4A29C7-243B-425C-A348-CF9373CBF90A}" srcOrd="4" destOrd="0" presId="urn:microsoft.com/office/officeart/2005/8/layout/orgChart1"/>
    <dgm:cxn modelId="{DE6118BF-D308-4C81-9F7C-4B4829E46B50}" type="presParOf" srcId="{F8296F3E-29A1-4AD3-9586-69A56CF41BBA}" destId="{A9B4A18C-CD3B-43F8-99AA-5DC59A92BB56}" srcOrd="5" destOrd="0" presId="urn:microsoft.com/office/officeart/2005/8/layout/orgChart1"/>
    <dgm:cxn modelId="{3A9C877A-029F-46BA-94C7-C17FAAA932A3}" type="presParOf" srcId="{A9B4A18C-CD3B-43F8-99AA-5DC59A92BB56}" destId="{5C7A8CFE-C2F6-4F6B-8959-D010FE18D9EF}" srcOrd="0" destOrd="0" presId="urn:microsoft.com/office/officeart/2005/8/layout/orgChart1"/>
    <dgm:cxn modelId="{0F3A38C5-FC85-4496-B87E-5AF7F0DB5292}" type="presParOf" srcId="{5C7A8CFE-C2F6-4F6B-8959-D010FE18D9EF}" destId="{9DE9F66F-27C9-4DC2-B07D-7E6BBE00BC85}" srcOrd="0" destOrd="0" presId="urn:microsoft.com/office/officeart/2005/8/layout/orgChart1"/>
    <dgm:cxn modelId="{ECE05D00-C1C2-4559-AFFF-820B5209C09B}" type="presParOf" srcId="{5C7A8CFE-C2F6-4F6B-8959-D010FE18D9EF}" destId="{1B173EF7-3CA3-427A-8727-A659BF3D3B97}" srcOrd="1" destOrd="0" presId="urn:microsoft.com/office/officeart/2005/8/layout/orgChart1"/>
    <dgm:cxn modelId="{0AC71CE2-D9C6-4D34-A9F1-D0663DBA8C0E}" type="presParOf" srcId="{A9B4A18C-CD3B-43F8-99AA-5DC59A92BB56}" destId="{DFCDE1DD-65C9-49C1-890C-0FA6B6697CB1}" srcOrd="1" destOrd="0" presId="urn:microsoft.com/office/officeart/2005/8/layout/orgChart1"/>
    <dgm:cxn modelId="{41A2411C-38B4-4189-B0EC-979CE43DEB38}" type="presParOf" srcId="{A9B4A18C-CD3B-43F8-99AA-5DC59A92BB56}" destId="{810AA17F-88F3-479B-B33C-DEC96F8564E8}" srcOrd="2" destOrd="0" presId="urn:microsoft.com/office/officeart/2005/8/layout/orgChart1"/>
    <dgm:cxn modelId="{3D572A63-DF6B-44E7-8CA3-086EF600F000}" type="presParOf" srcId="{EC6DE1AD-D83F-47D7-B6F9-B4523390F09E}" destId="{53455E1A-5843-4E95-BDB3-A55814E7BDD4}" srcOrd="2" destOrd="0" presId="urn:microsoft.com/office/officeart/2005/8/layout/orgChart1"/>
    <dgm:cxn modelId="{C5EC0389-1CE7-4847-BCFD-C9C67AB9ADF7}" type="presParOf" srcId="{EF80C2E9-2100-4417-B315-7FD30C0F7C0F}" destId="{7765AF6B-409F-4877-8BE6-5A637A6D4B32}" srcOrd="2" destOrd="0" presId="urn:microsoft.com/office/officeart/2005/8/layout/orgChart1"/>
    <dgm:cxn modelId="{22B703BE-FE2D-4E4E-9829-BFA5F365A279}" type="presParOf" srcId="{B122F7D9-BB61-49C7-91F6-3D1759E77523}" destId="{71017FC9-5A4F-4D82-BC88-E649C7AC0B9F}" srcOrd="6" destOrd="0" presId="urn:microsoft.com/office/officeart/2005/8/layout/orgChart1"/>
    <dgm:cxn modelId="{B4187150-6260-45AD-B474-4158823C5A5F}" type="presParOf" srcId="{B122F7D9-BB61-49C7-91F6-3D1759E77523}" destId="{FAA9BC5B-9008-4A4E-83F6-C87C04DD6EAA}" srcOrd="7" destOrd="0" presId="urn:microsoft.com/office/officeart/2005/8/layout/orgChart1"/>
    <dgm:cxn modelId="{821E0A06-A063-4F14-8F4D-96F5ABE90658}" type="presParOf" srcId="{FAA9BC5B-9008-4A4E-83F6-C87C04DD6EAA}" destId="{61BDBA11-6EC0-47C8-819E-02CC45AA7783}" srcOrd="0" destOrd="0" presId="urn:microsoft.com/office/officeart/2005/8/layout/orgChart1"/>
    <dgm:cxn modelId="{021C7EA0-D3E6-4284-B5DC-6860071A5C43}" type="presParOf" srcId="{61BDBA11-6EC0-47C8-819E-02CC45AA7783}" destId="{BBE7B26F-7841-4591-92A4-A426F6588D0B}" srcOrd="0" destOrd="0" presId="urn:microsoft.com/office/officeart/2005/8/layout/orgChart1"/>
    <dgm:cxn modelId="{1D2E6E21-B1B9-4F7F-A931-BF0472ADBC67}" type="presParOf" srcId="{61BDBA11-6EC0-47C8-819E-02CC45AA7783}" destId="{A38C7A00-0F57-448B-B395-46EC701BA310}" srcOrd="1" destOrd="0" presId="urn:microsoft.com/office/officeart/2005/8/layout/orgChart1"/>
    <dgm:cxn modelId="{39CFE61B-ACA5-4062-8EF9-437CCFE38BC0}" type="presParOf" srcId="{FAA9BC5B-9008-4A4E-83F6-C87C04DD6EAA}" destId="{62D77507-6466-4527-B7FC-037B2D6E2202}" srcOrd="1" destOrd="0" presId="urn:microsoft.com/office/officeart/2005/8/layout/orgChart1"/>
    <dgm:cxn modelId="{5D6ACF7A-00D5-4BE1-812E-2A05EC273793}" type="presParOf" srcId="{FAA9BC5B-9008-4A4E-83F6-C87C04DD6EAA}" destId="{0B05E90A-9D76-40A1-8534-5DA6FC414486}" srcOrd="2" destOrd="0" presId="urn:microsoft.com/office/officeart/2005/8/layout/orgChart1"/>
    <dgm:cxn modelId="{A621BC24-F93B-4146-838B-0C63F55739B4}" type="presParOf" srcId="{B122F7D9-BB61-49C7-91F6-3D1759E77523}" destId="{3CD0C661-C45E-415E-9492-7B4237B233EE}" srcOrd="8" destOrd="0" presId="urn:microsoft.com/office/officeart/2005/8/layout/orgChart1"/>
    <dgm:cxn modelId="{CC0B6F2E-B8CB-4EBC-AE9F-84E0030A8DEF}" type="presParOf" srcId="{B122F7D9-BB61-49C7-91F6-3D1759E77523}" destId="{8D33C3FA-CF89-4D10-AB0B-B9DB148E68D7}" srcOrd="9" destOrd="0" presId="urn:microsoft.com/office/officeart/2005/8/layout/orgChart1"/>
    <dgm:cxn modelId="{1A8336E0-A6B7-4850-B05E-09BA10E249E1}" type="presParOf" srcId="{8D33C3FA-CF89-4D10-AB0B-B9DB148E68D7}" destId="{75973057-9D99-4013-AE3A-EF1EBDE0E352}" srcOrd="0" destOrd="0" presId="urn:microsoft.com/office/officeart/2005/8/layout/orgChart1"/>
    <dgm:cxn modelId="{10BC14BE-C102-4DE1-818C-2EA0B72FE062}" type="presParOf" srcId="{75973057-9D99-4013-AE3A-EF1EBDE0E352}" destId="{492BA640-7185-47A4-9297-C5663E3E3248}" srcOrd="0" destOrd="0" presId="urn:microsoft.com/office/officeart/2005/8/layout/orgChart1"/>
    <dgm:cxn modelId="{B9E1B5C0-F5AD-4342-901F-29944E2F2EAA}" type="presParOf" srcId="{75973057-9D99-4013-AE3A-EF1EBDE0E352}" destId="{1E26C50A-C283-4C1E-B27D-AF9692F99DDF}" srcOrd="1" destOrd="0" presId="urn:microsoft.com/office/officeart/2005/8/layout/orgChart1"/>
    <dgm:cxn modelId="{1245342D-F83E-4733-939F-A084E66F77D2}" type="presParOf" srcId="{8D33C3FA-CF89-4D10-AB0B-B9DB148E68D7}" destId="{3F615E4E-463B-4BEC-9ACF-FA0C895751C5}" srcOrd="1" destOrd="0" presId="urn:microsoft.com/office/officeart/2005/8/layout/orgChart1"/>
    <dgm:cxn modelId="{8BDB21F3-87BB-4433-A0FE-A78A388B1470}" type="presParOf" srcId="{8D33C3FA-CF89-4D10-AB0B-B9DB148E68D7}" destId="{6D15B032-D612-409D-A4F4-B74AB7C07DDD}" srcOrd="2" destOrd="0" presId="urn:microsoft.com/office/officeart/2005/8/layout/orgChart1"/>
    <dgm:cxn modelId="{85B64106-305A-4707-8928-C94544CCE326}" type="presParOf" srcId="{B122F7D9-BB61-49C7-91F6-3D1759E77523}" destId="{ADC84BD5-BDA2-44D3-944A-23429540931E}" srcOrd="10" destOrd="0" presId="urn:microsoft.com/office/officeart/2005/8/layout/orgChart1"/>
    <dgm:cxn modelId="{1B0A9D57-775C-4127-8721-ACEFAD09EC40}" type="presParOf" srcId="{B122F7D9-BB61-49C7-91F6-3D1759E77523}" destId="{3E9F1E80-9C7D-4707-9EB8-562939E0E89B}" srcOrd="11" destOrd="0" presId="urn:microsoft.com/office/officeart/2005/8/layout/orgChart1"/>
    <dgm:cxn modelId="{E527A95B-A725-4B6C-8A91-F439714576A8}" type="presParOf" srcId="{3E9F1E80-9C7D-4707-9EB8-562939E0E89B}" destId="{15AF8BB1-A1AB-4045-9F7F-1982AA2BD27F}" srcOrd="0" destOrd="0" presId="urn:microsoft.com/office/officeart/2005/8/layout/orgChart1"/>
    <dgm:cxn modelId="{47CA90D6-B9F5-4458-AE6B-4435710E889D}" type="presParOf" srcId="{15AF8BB1-A1AB-4045-9F7F-1982AA2BD27F}" destId="{EE1CF7FD-FFFB-48A0-BAE1-DA9FC25CBA32}" srcOrd="0" destOrd="0" presId="urn:microsoft.com/office/officeart/2005/8/layout/orgChart1"/>
    <dgm:cxn modelId="{D4F9CE9D-4FE8-4228-861A-C3F74F8FCFA0}" type="presParOf" srcId="{15AF8BB1-A1AB-4045-9F7F-1982AA2BD27F}" destId="{C696DC6B-2F99-47BF-8D94-C8BA55D71D9E}" srcOrd="1" destOrd="0" presId="urn:microsoft.com/office/officeart/2005/8/layout/orgChart1"/>
    <dgm:cxn modelId="{C0350EA4-4768-4C5D-8F7D-571F07F74E1C}" type="presParOf" srcId="{3E9F1E80-9C7D-4707-9EB8-562939E0E89B}" destId="{BC9965FF-271F-40A8-A8AF-6442FE7388AD}" srcOrd="1" destOrd="0" presId="urn:microsoft.com/office/officeart/2005/8/layout/orgChart1"/>
    <dgm:cxn modelId="{DACD9B39-1768-4BEF-ADF1-E9B389FEEDA5}" type="presParOf" srcId="{3E9F1E80-9C7D-4707-9EB8-562939E0E89B}" destId="{3C0AD4D4-9747-401B-A0F8-A1172FA4CF6B}" srcOrd="2" destOrd="0" presId="urn:microsoft.com/office/officeart/2005/8/layout/orgChart1"/>
    <dgm:cxn modelId="{965D3FA3-80B1-4FED-9702-8FF668FBFC51}" type="presParOf" srcId="{B122F7D9-BB61-49C7-91F6-3D1759E77523}" destId="{9949C934-C42B-450B-803C-7B8003F40FB8}" srcOrd="12" destOrd="0" presId="urn:microsoft.com/office/officeart/2005/8/layout/orgChart1"/>
    <dgm:cxn modelId="{D5B1FE35-E4A6-409B-AC4E-2ED43707192E}" type="presParOf" srcId="{B122F7D9-BB61-49C7-91F6-3D1759E77523}" destId="{B33C0F71-6771-4554-B1B1-AC19132D8B40}" srcOrd="13" destOrd="0" presId="urn:microsoft.com/office/officeart/2005/8/layout/orgChart1"/>
    <dgm:cxn modelId="{A68B304B-8792-4DF8-836A-ADDEB7C9B6B2}" type="presParOf" srcId="{B33C0F71-6771-4554-B1B1-AC19132D8B40}" destId="{53E1CA43-8C3E-4098-BAD8-980C65CEAF48}" srcOrd="0" destOrd="0" presId="urn:microsoft.com/office/officeart/2005/8/layout/orgChart1"/>
    <dgm:cxn modelId="{4C049F10-6DA7-410A-9BA7-CB6DE22B929D}" type="presParOf" srcId="{53E1CA43-8C3E-4098-BAD8-980C65CEAF48}" destId="{3369F1D2-F051-43DD-9F81-DCE1DB8DD909}" srcOrd="0" destOrd="0" presId="urn:microsoft.com/office/officeart/2005/8/layout/orgChart1"/>
    <dgm:cxn modelId="{6CD3E3AA-2ACB-46C7-9A62-5762B2EF099E}" type="presParOf" srcId="{53E1CA43-8C3E-4098-BAD8-980C65CEAF48}" destId="{E05BE627-023E-46E4-990E-E656BE1AC623}" srcOrd="1" destOrd="0" presId="urn:microsoft.com/office/officeart/2005/8/layout/orgChart1"/>
    <dgm:cxn modelId="{72962319-EB76-4FBB-9812-075CFF7F15C0}" type="presParOf" srcId="{B33C0F71-6771-4554-B1B1-AC19132D8B40}" destId="{A3A8C55A-2807-4290-B530-A2DADBDE7DBA}" srcOrd="1" destOrd="0" presId="urn:microsoft.com/office/officeart/2005/8/layout/orgChart1"/>
    <dgm:cxn modelId="{C7FB2050-C769-478D-90C8-E5FF056C66D3}" type="presParOf" srcId="{A3A8C55A-2807-4290-B530-A2DADBDE7DBA}" destId="{0D692004-6B64-409A-B340-6A8BEBCD083F}" srcOrd="0" destOrd="0" presId="urn:microsoft.com/office/officeart/2005/8/layout/orgChart1"/>
    <dgm:cxn modelId="{BA25A9F9-E47D-4C3F-8E63-5410ABD38078}" type="presParOf" srcId="{A3A8C55A-2807-4290-B530-A2DADBDE7DBA}" destId="{94BD8D69-4E09-44BC-8F8A-1DE87C3A63B4}" srcOrd="1" destOrd="0" presId="urn:microsoft.com/office/officeart/2005/8/layout/orgChart1"/>
    <dgm:cxn modelId="{4AAF35E6-701A-49D2-ADEF-F7924968B867}" type="presParOf" srcId="{94BD8D69-4E09-44BC-8F8A-1DE87C3A63B4}" destId="{862C0429-1320-4774-A970-6BCCDD17B4C0}" srcOrd="0" destOrd="0" presId="urn:microsoft.com/office/officeart/2005/8/layout/orgChart1"/>
    <dgm:cxn modelId="{102DE3C3-009A-4F65-B660-F4D5201242D9}" type="presParOf" srcId="{862C0429-1320-4774-A970-6BCCDD17B4C0}" destId="{D382AD5D-81AD-4AC6-9E59-F29201543338}" srcOrd="0" destOrd="0" presId="urn:microsoft.com/office/officeart/2005/8/layout/orgChart1"/>
    <dgm:cxn modelId="{E0725198-E3C4-4C77-9C30-21160296E02C}" type="presParOf" srcId="{862C0429-1320-4774-A970-6BCCDD17B4C0}" destId="{0FDF530A-5B68-46B1-8CFE-11FDA64DE391}" srcOrd="1" destOrd="0" presId="urn:microsoft.com/office/officeart/2005/8/layout/orgChart1"/>
    <dgm:cxn modelId="{7FD2CCD8-02BE-4857-A9BF-87B38D954223}" type="presParOf" srcId="{94BD8D69-4E09-44BC-8F8A-1DE87C3A63B4}" destId="{35828C4E-BA9F-4BF1-876A-C5F572B0155F}" srcOrd="1" destOrd="0" presId="urn:microsoft.com/office/officeart/2005/8/layout/orgChart1"/>
    <dgm:cxn modelId="{C395F024-F590-4716-A35B-8275E0F12674}" type="presParOf" srcId="{94BD8D69-4E09-44BC-8F8A-1DE87C3A63B4}" destId="{AC38CAD5-E566-4A0B-BF0A-BF994898B74D}" srcOrd="2" destOrd="0" presId="urn:microsoft.com/office/officeart/2005/8/layout/orgChart1"/>
    <dgm:cxn modelId="{2C34BE72-4138-4628-A051-FB8865EDF33C}" type="presParOf" srcId="{B33C0F71-6771-4554-B1B1-AC19132D8B40}" destId="{4F0E9E92-9259-40FE-987E-1BA0EA56A1F3}" srcOrd="2" destOrd="0" presId="urn:microsoft.com/office/officeart/2005/8/layout/orgChart1"/>
    <dgm:cxn modelId="{4A477284-28C2-42A1-9949-B176D65D2110}" type="presParOf" srcId="{51C57184-965C-4989-8185-727E92B989DB}" destId="{9B31A0BB-33B8-4126-AD53-0EC9CDA3BE1E}" srcOrd="2" destOrd="0" presId="urn:microsoft.com/office/officeart/2005/8/layout/orgChart1"/>
    <dgm:cxn modelId="{5F9EDCAC-3065-4FE4-8A13-0BB41D50BBC2}" type="presParOf" srcId="{875BAD68-6674-44BE-ABFE-7F5E3F19A10D}" destId="{BD5B6EEC-E0B4-45F1-801C-E9AA5A209573}" srcOrd="1" destOrd="0" presId="urn:microsoft.com/office/officeart/2005/8/layout/orgChart1"/>
    <dgm:cxn modelId="{1ACF3DD5-7904-4C31-83E7-75205F8D93CD}" type="presParOf" srcId="{BD5B6EEC-E0B4-45F1-801C-E9AA5A209573}" destId="{973A873F-E256-4E0D-ACC3-B8BC984E5E1A}" srcOrd="0" destOrd="0" presId="urn:microsoft.com/office/officeart/2005/8/layout/orgChart1"/>
    <dgm:cxn modelId="{F9223D5F-4B97-4164-9B90-296B06D55796}" type="presParOf" srcId="{973A873F-E256-4E0D-ACC3-B8BC984E5E1A}" destId="{E48E1750-FD00-46D8-B773-5B48261A443A}" srcOrd="0" destOrd="0" presId="urn:microsoft.com/office/officeart/2005/8/layout/orgChart1"/>
    <dgm:cxn modelId="{24B519C8-AABD-4062-A49F-8C36B12A3DC8}" type="presParOf" srcId="{973A873F-E256-4E0D-ACC3-B8BC984E5E1A}" destId="{94382F0D-8693-42D1-A624-AEE4D694E906}" srcOrd="1" destOrd="0" presId="urn:microsoft.com/office/officeart/2005/8/layout/orgChart1"/>
    <dgm:cxn modelId="{D9A89293-7D37-421E-A3A1-316C8306ADEE}" type="presParOf" srcId="{BD5B6EEC-E0B4-45F1-801C-E9AA5A209573}" destId="{D0A065EF-FED2-41D5-97FF-3705A0A132FB}" srcOrd="1" destOrd="0" presId="urn:microsoft.com/office/officeart/2005/8/layout/orgChart1"/>
    <dgm:cxn modelId="{28A9C579-74D0-4BCC-8CA3-264C98AD2821}" type="presParOf" srcId="{BD5B6EEC-E0B4-45F1-801C-E9AA5A209573}" destId="{0B48F290-373F-430B-8052-AC674E688323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692004-6B64-409A-B340-6A8BEBCD083F}">
      <dsp:nvSpPr>
        <dsp:cNvPr id="0" name=""/>
        <dsp:cNvSpPr/>
      </dsp:nvSpPr>
      <dsp:spPr>
        <a:xfrm>
          <a:off x="1984692" y="1693858"/>
          <a:ext cx="250797" cy="405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5705"/>
              </a:lnTo>
              <a:lnTo>
                <a:pt x="250797" y="405705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49C934-C42B-450B-803C-7B8003F40FB8}">
      <dsp:nvSpPr>
        <dsp:cNvPr id="0" name=""/>
        <dsp:cNvSpPr/>
      </dsp:nvSpPr>
      <dsp:spPr>
        <a:xfrm>
          <a:off x="2694450" y="1109658"/>
          <a:ext cx="3382931" cy="271196"/>
        </a:xfrm>
        <a:custGeom>
          <a:avLst/>
          <a:gdLst/>
          <a:ahLst/>
          <a:cxnLst/>
          <a:rect l="0" t="0" r="0" b="0"/>
          <a:pathLst>
            <a:path>
              <a:moveTo>
                <a:pt x="3382931" y="0"/>
              </a:moveTo>
              <a:lnTo>
                <a:pt x="3382931" y="205465"/>
              </a:lnTo>
              <a:lnTo>
                <a:pt x="0" y="205465"/>
              </a:lnTo>
              <a:lnTo>
                <a:pt x="0" y="271196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C84BD5-BDA2-44D3-944A-23429540931E}">
      <dsp:nvSpPr>
        <dsp:cNvPr id="0" name=""/>
        <dsp:cNvSpPr/>
      </dsp:nvSpPr>
      <dsp:spPr>
        <a:xfrm>
          <a:off x="6077382" y="1109658"/>
          <a:ext cx="5390640" cy="2671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408"/>
              </a:lnTo>
              <a:lnTo>
                <a:pt x="5390640" y="201408"/>
              </a:lnTo>
              <a:lnTo>
                <a:pt x="5390640" y="26713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D0C661-C45E-415E-9492-7B4237B233EE}">
      <dsp:nvSpPr>
        <dsp:cNvPr id="0" name=""/>
        <dsp:cNvSpPr/>
      </dsp:nvSpPr>
      <dsp:spPr>
        <a:xfrm>
          <a:off x="6077382" y="1109658"/>
          <a:ext cx="4108008" cy="2701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463"/>
              </a:lnTo>
              <a:lnTo>
                <a:pt x="4108008" y="204463"/>
              </a:lnTo>
              <a:lnTo>
                <a:pt x="4108008" y="27019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017FC9-5A4F-4D82-BC88-E649C7AC0B9F}">
      <dsp:nvSpPr>
        <dsp:cNvPr id="0" name=""/>
        <dsp:cNvSpPr/>
      </dsp:nvSpPr>
      <dsp:spPr>
        <a:xfrm>
          <a:off x="6077382" y="1109658"/>
          <a:ext cx="2768476" cy="2764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692"/>
              </a:lnTo>
              <a:lnTo>
                <a:pt x="2768476" y="210692"/>
              </a:lnTo>
              <a:lnTo>
                <a:pt x="2768476" y="27642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4A29C7-243B-425C-A348-CF9373CBF90A}">
      <dsp:nvSpPr>
        <dsp:cNvPr id="0" name=""/>
        <dsp:cNvSpPr/>
      </dsp:nvSpPr>
      <dsp:spPr>
        <a:xfrm>
          <a:off x="6419594" y="2142609"/>
          <a:ext cx="424676" cy="13363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6318"/>
              </a:lnTo>
              <a:lnTo>
                <a:pt x="424676" y="133631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5673BE-5240-4669-A35C-00CBBABDF50A}">
      <dsp:nvSpPr>
        <dsp:cNvPr id="0" name=""/>
        <dsp:cNvSpPr/>
      </dsp:nvSpPr>
      <dsp:spPr>
        <a:xfrm>
          <a:off x="6419594" y="2142609"/>
          <a:ext cx="412375" cy="3354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5488"/>
              </a:lnTo>
              <a:lnTo>
                <a:pt x="412375" y="33548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44900E-0076-4B1A-BC17-B35A2ECF1F33}">
      <dsp:nvSpPr>
        <dsp:cNvPr id="0" name=""/>
        <dsp:cNvSpPr/>
      </dsp:nvSpPr>
      <dsp:spPr>
        <a:xfrm>
          <a:off x="6419594" y="2142609"/>
          <a:ext cx="426635" cy="8765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6530"/>
              </a:lnTo>
              <a:lnTo>
                <a:pt x="426635" y="87653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6E7BEF-C70C-4317-9836-5C7ACC38E3B3}">
      <dsp:nvSpPr>
        <dsp:cNvPr id="0" name=""/>
        <dsp:cNvSpPr/>
      </dsp:nvSpPr>
      <dsp:spPr>
        <a:xfrm>
          <a:off x="6967843" y="1685585"/>
          <a:ext cx="91440" cy="144019"/>
        </a:xfrm>
        <a:custGeom>
          <a:avLst/>
          <a:gdLst/>
          <a:ahLst/>
          <a:cxnLst/>
          <a:rect l="0" t="0" r="0" b="0"/>
          <a:pathLst>
            <a:path>
              <a:moveTo>
                <a:pt x="45901" y="0"/>
              </a:moveTo>
              <a:lnTo>
                <a:pt x="45901" y="78288"/>
              </a:lnTo>
              <a:lnTo>
                <a:pt x="45720" y="78288"/>
              </a:lnTo>
              <a:lnTo>
                <a:pt x="45720" y="14401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BABAA7-E001-43D5-90DC-992E4068B713}">
      <dsp:nvSpPr>
        <dsp:cNvPr id="0" name=""/>
        <dsp:cNvSpPr/>
      </dsp:nvSpPr>
      <dsp:spPr>
        <a:xfrm>
          <a:off x="6077382" y="1109658"/>
          <a:ext cx="936362" cy="2747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024"/>
              </a:lnTo>
              <a:lnTo>
                <a:pt x="936362" y="209024"/>
              </a:lnTo>
              <a:lnTo>
                <a:pt x="936362" y="27475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268A2F-036D-4181-AA5A-D468DAC79392}">
      <dsp:nvSpPr>
        <dsp:cNvPr id="0" name=""/>
        <dsp:cNvSpPr/>
      </dsp:nvSpPr>
      <dsp:spPr>
        <a:xfrm>
          <a:off x="3913512" y="2265842"/>
          <a:ext cx="428445" cy="28682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8247"/>
              </a:lnTo>
              <a:lnTo>
                <a:pt x="428445" y="286824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202710-25BA-44D1-B3F0-58EFA03CBBAE}">
      <dsp:nvSpPr>
        <dsp:cNvPr id="0" name=""/>
        <dsp:cNvSpPr/>
      </dsp:nvSpPr>
      <dsp:spPr>
        <a:xfrm>
          <a:off x="3913512" y="2265842"/>
          <a:ext cx="413877" cy="3648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48895"/>
              </a:lnTo>
              <a:lnTo>
                <a:pt x="413877" y="3648895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03FAF0-1647-4685-8444-5FC3D138E987}">
      <dsp:nvSpPr>
        <dsp:cNvPr id="0" name=""/>
        <dsp:cNvSpPr/>
      </dsp:nvSpPr>
      <dsp:spPr>
        <a:xfrm>
          <a:off x="3913512" y="2265842"/>
          <a:ext cx="418284" cy="3254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54554"/>
              </a:lnTo>
              <a:lnTo>
                <a:pt x="418284" y="3254554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114837-346D-4A12-88C3-1553C609DED8}">
      <dsp:nvSpPr>
        <dsp:cNvPr id="0" name=""/>
        <dsp:cNvSpPr/>
      </dsp:nvSpPr>
      <dsp:spPr>
        <a:xfrm>
          <a:off x="3913512" y="2265842"/>
          <a:ext cx="425527" cy="24104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0479"/>
              </a:lnTo>
              <a:lnTo>
                <a:pt x="425527" y="241047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585F77-2F31-4773-A1F2-D353731963BB}">
      <dsp:nvSpPr>
        <dsp:cNvPr id="0" name=""/>
        <dsp:cNvSpPr/>
      </dsp:nvSpPr>
      <dsp:spPr>
        <a:xfrm>
          <a:off x="3913512" y="2265842"/>
          <a:ext cx="442060" cy="5117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1799"/>
              </a:lnTo>
              <a:lnTo>
                <a:pt x="442060" y="51179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454F82-4F97-4669-9A4E-028ED468EEF1}">
      <dsp:nvSpPr>
        <dsp:cNvPr id="0" name=""/>
        <dsp:cNvSpPr/>
      </dsp:nvSpPr>
      <dsp:spPr>
        <a:xfrm>
          <a:off x="3913512" y="2265842"/>
          <a:ext cx="441184" cy="10442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4225"/>
              </a:lnTo>
              <a:lnTo>
                <a:pt x="441184" y="1044225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4743E4-6F4F-4ACD-9A9E-383DC668EF91}">
      <dsp:nvSpPr>
        <dsp:cNvPr id="0" name=""/>
        <dsp:cNvSpPr/>
      </dsp:nvSpPr>
      <dsp:spPr>
        <a:xfrm>
          <a:off x="3913512" y="2265842"/>
          <a:ext cx="426798" cy="17204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0472"/>
              </a:lnTo>
              <a:lnTo>
                <a:pt x="426798" y="172047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3DDAE2-27BE-4D5F-B380-2F55F54A80C0}">
      <dsp:nvSpPr>
        <dsp:cNvPr id="0" name=""/>
        <dsp:cNvSpPr/>
      </dsp:nvSpPr>
      <dsp:spPr>
        <a:xfrm>
          <a:off x="4689195" y="1694593"/>
          <a:ext cx="91440" cy="249495"/>
        </a:xfrm>
        <a:custGeom>
          <a:avLst/>
          <a:gdLst/>
          <a:ahLst/>
          <a:cxnLst/>
          <a:rect l="0" t="0" r="0" b="0"/>
          <a:pathLst>
            <a:path>
              <a:moveTo>
                <a:pt x="46921" y="0"/>
              </a:moveTo>
              <a:lnTo>
                <a:pt x="46921" y="183764"/>
              </a:lnTo>
              <a:lnTo>
                <a:pt x="45720" y="183764"/>
              </a:lnTo>
              <a:lnTo>
                <a:pt x="45720" y="249495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9D23B4-AFE8-409C-83FF-061A8ECAD086}">
      <dsp:nvSpPr>
        <dsp:cNvPr id="0" name=""/>
        <dsp:cNvSpPr/>
      </dsp:nvSpPr>
      <dsp:spPr>
        <a:xfrm>
          <a:off x="4736117" y="1109658"/>
          <a:ext cx="1341265" cy="271931"/>
        </a:xfrm>
        <a:custGeom>
          <a:avLst/>
          <a:gdLst/>
          <a:ahLst/>
          <a:cxnLst/>
          <a:rect l="0" t="0" r="0" b="0"/>
          <a:pathLst>
            <a:path>
              <a:moveTo>
                <a:pt x="1341265" y="0"/>
              </a:moveTo>
              <a:lnTo>
                <a:pt x="1341265" y="206200"/>
              </a:lnTo>
              <a:lnTo>
                <a:pt x="0" y="206200"/>
              </a:lnTo>
              <a:lnTo>
                <a:pt x="0" y="27193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5EDA56-BBD3-4D8A-A274-B9F591143EBF}">
      <dsp:nvSpPr>
        <dsp:cNvPr id="0" name=""/>
        <dsp:cNvSpPr/>
      </dsp:nvSpPr>
      <dsp:spPr>
        <a:xfrm>
          <a:off x="289855" y="1681716"/>
          <a:ext cx="182443" cy="1112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2141"/>
              </a:lnTo>
              <a:lnTo>
                <a:pt x="182443" y="111214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FDE803-F9E5-4655-A48A-92A3CF0C5573}">
      <dsp:nvSpPr>
        <dsp:cNvPr id="0" name=""/>
        <dsp:cNvSpPr/>
      </dsp:nvSpPr>
      <dsp:spPr>
        <a:xfrm>
          <a:off x="289855" y="1681716"/>
          <a:ext cx="198137" cy="4244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4403"/>
              </a:lnTo>
              <a:lnTo>
                <a:pt x="198137" y="42440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9FFC8C-93B3-4C2C-8A29-F6DEB3F4B432}">
      <dsp:nvSpPr>
        <dsp:cNvPr id="0" name=""/>
        <dsp:cNvSpPr/>
      </dsp:nvSpPr>
      <dsp:spPr>
        <a:xfrm>
          <a:off x="906999" y="1109658"/>
          <a:ext cx="5170382" cy="269333"/>
        </a:xfrm>
        <a:custGeom>
          <a:avLst/>
          <a:gdLst/>
          <a:ahLst/>
          <a:cxnLst/>
          <a:rect l="0" t="0" r="0" b="0"/>
          <a:pathLst>
            <a:path>
              <a:moveTo>
                <a:pt x="5170382" y="0"/>
              </a:moveTo>
              <a:lnTo>
                <a:pt x="5170382" y="203602"/>
              </a:lnTo>
              <a:lnTo>
                <a:pt x="0" y="203602"/>
              </a:lnTo>
              <a:lnTo>
                <a:pt x="0" y="26933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110BFA-A299-4837-B09B-5069CD9CCA46}">
      <dsp:nvSpPr>
        <dsp:cNvPr id="0" name=""/>
        <dsp:cNvSpPr/>
      </dsp:nvSpPr>
      <dsp:spPr>
        <a:xfrm>
          <a:off x="5123571" y="653761"/>
          <a:ext cx="1907622" cy="45589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PR</a:t>
          </a:r>
          <a:r>
            <a:rPr lang="ro-RO" sz="1200" b="1" kern="1200" dirty="0" smtClean="0"/>
            <a:t>EŞEDINTE</a:t>
          </a:r>
          <a:endParaRPr lang="en-US" sz="1200" b="1" kern="1200" dirty="0"/>
        </a:p>
      </dsp:txBody>
      <dsp:txXfrm>
        <a:off x="5145826" y="676016"/>
        <a:ext cx="1863112" cy="411386"/>
      </dsp:txXfrm>
    </dsp:sp>
    <dsp:sp modelId="{ADA5F25E-E5A7-4A74-ABAF-CED9575A8918}">
      <dsp:nvSpPr>
        <dsp:cNvPr id="0" name=""/>
        <dsp:cNvSpPr/>
      </dsp:nvSpPr>
      <dsp:spPr>
        <a:xfrm>
          <a:off x="135569" y="1378991"/>
          <a:ext cx="1542860" cy="30272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100" kern="1200" dirty="0" smtClean="0"/>
            <a:t>VICEPREŞEDINTE</a:t>
          </a:r>
          <a:endParaRPr lang="en-US" sz="1000" kern="1200" dirty="0"/>
        </a:p>
      </dsp:txBody>
      <dsp:txXfrm>
        <a:off x="150347" y="1393769"/>
        <a:ext cx="1513304" cy="273169"/>
      </dsp:txXfrm>
    </dsp:sp>
    <dsp:sp modelId="{2C89911A-559B-4BFC-AA8C-BE3307F3F263}">
      <dsp:nvSpPr>
        <dsp:cNvPr id="0" name=""/>
        <dsp:cNvSpPr/>
      </dsp:nvSpPr>
      <dsp:spPr>
        <a:xfrm>
          <a:off x="487993" y="1912210"/>
          <a:ext cx="1393269" cy="38782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100" kern="1200" dirty="0" smtClean="0"/>
            <a:t>SECŢIA CIVILĂ</a:t>
          </a:r>
          <a:endParaRPr lang="en-US" sz="1100" kern="1200" dirty="0"/>
        </a:p>
      </dsp:txBody>
      <dsp:txXfrm>
        <a:off x="506925" y="1931142"/>
        <a:ext cx="1355405" cy="349957"/>
      </dsp:txXfrm>
    </dsp:sp>
    <dsp:sp modelId="{C5D44253-2C4B-4687-BE85-E35CDA49FA38}">
      <dsp:nvSpPr>
        <dsp:cNvPr id="0" name=""/>
        <dsp:cNvSpPr/>
      </dsp:nvSpPr>
      <dsp:spPr>
        <a:xfrm>
          <a:off x="472299" y="2408453"/>
          <a:ext cx="1401332" cy="77081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900" kern="1200" dirty="0" smtClean="0"/>
            <a:t>SECŢIA MIXTĂ DE CONTENCIOS ADMINISTRATIV ŞI FISCAL, DE CONFLICTE DE MUNCĂ ŞI ASIGURĂRI SOCIALE </a:t>
          </a:r>
          <a:endParaRPr lang="en-US" sz="900" kern="1200" dirty="0"/>
        </a:p>
      </dsp:txBody>
      <dsp:txXfrm>
        <a:off x="509927" y="2446081"/>
        <a:ext cx="1326076" cy="695554"/>
      </dsp:txXfrm>
    </dsp:sp>
    <dsp:sp modelId="{7EC0BC3D-ED4D-42E6-82F2-9672178A5531}">
      <dsp:nvSpPr>
        <dsp:cNvPr id="0" name=""/>
        <dsp:cNvSpPr/>
      </dsp:nvSpPr>
      <dsp:spPr>
        <a:xfrm>
          <a:off x="3682410" y="1381589"/>
          <a:ext cx="2107413" cy="31300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PERSONAL AUXILIAR DE SPECIALITATE </a:t>
          </a:r>
          <a:endParaRPr lang="en-US" sz="1000" kern="1200" dirty="0"/>
        </a:p>
      </dsp:txBody>
      <dsp:txXfrm>
        <a:off x="3697690" y="1396869"/>
        <a:ext cx="2076853" cy="282444"/>
      </dsp:txXfrm>
    </dsp:sp>
    <dsp:sp modelId="{3E3AD66D-B7D7-4DCA-9EE3-EC4F50D31409}">
      <dsp:nvSpPr>
        <dsp:cNvPr id="0" name=""/>
        <dsp:cNvSpPr/>
      </dsp:nvSpPr>
      <dsp:spPr>
        <a:xfrm>
          <a:off x="3708161" y="1944089"/>
          <a:ext cx="2053507" cy="32175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PRIM </a:t>
          </a:r>
          <a:r>
            <a:rPr lang="en-US" sz="1100" kern="1200" dirty="0" smtClean="0"/>
            <a:t>GREFIER</a:t>
          </a:r>
          <a:endParaRPr lang="en-US" sz="1100" kern="1200" dirty="0"/>
        </a:p>
      </dsp:txBody>
      <dsp:txXfrm>
        <a:off x="3723868" y="1959796"/>
        <a:ext cx="2022093" cy="290338"/>
      </dsp:txXfrm>
    </dsp:sp>
    <dsp:sp modelId="{DC67B31A-26AA-4189-8A22-1889CEF361A4}">
      <dsp:nvSpPr>
        <dsp:cNvPr id="0" name=""/>
        <dsp:cNvSpPr/>
      </dsp:nvSpPr>
      <dsp:spPr>
        <a:xfrm>
          <a:off x="4340311" y="3600325"/>
          <a:ext cx="1617837" cy="77197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000" kern="1200" dirty="0" smtClean="0"/>
            <a:t>GREFIER ŞEF SECŢIA MIXTĂ DE CONTENCIOS ADMINISTRATIV ŞI FISCAL, DE CONFLICTE DE MUNCĂ ŞI ASIGURĂRI SOCIALE</a:t>
          </a:r>
          <a:endParaRPr lang="en-US" sz="1000" kern="1200" dirty="0"/>
        </a:p>
      </dsp:txBody>
      <dsp:txXfrm>
        <a:off x="4377996" y="3638010"/>
        <a:ext cx="1542467" cy="696607"/>
      </dsp:txXfrm>
    </dsp:sp>
    <dsp:sp modelId="{4D8B1969-F22B-4A5B-994C-1CD8F886EC40}">
      <dsp:nvSpPr>
        <dsp:cNvPr id="0" name=""/>
        <dsp:cNvSpPr/>
      </dsp:nvSpPr>
      <dsp:spPr>
        <a:xfrm>
          <a:off x="4354696" y="3091878"/>
          <a:ext cx="1606744" cy="43637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100" kern="1200" dirty="0" smtClean="0"/>
            <a:t>GREFIER ŞEF SECŢIA CIVILĂ</a:t>
          </a:r>
          <a:endParaRPr lang="en-US" sz="1100" kern="1200" dirty="0"/>
        </a:p>
      </dsp:txBody>
      <dsp:txXfrm>
        <a:off x="4375998" y="3113180"/>
        <a:ext cx="1564140" cy="393773"/>
      </dsp:txXfrm>
    </dsp:sp>
    <dsp:sp modelId="{0C714DD9-24C9-4E5B-B485-44A250CD8C35}">
      <dsp:nvSpPr>
        <dsp:cNvPr id="0" name=""/>
        <dsp:cNvSpPr/>
      </dsp:nvSpPr>
      <dsp:spPr>
        <a:xfrm>
          <a:off x="4355573" y="2550879"/>
          <a:ext cx="1604997" cy="45352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100" kern="1200" dirty="0" smtClean="0"/>
            <a:t>GREFIER ŞEF SECŢIA PENALĂ</a:t>
          </a:r>
          <a:endParaRPr lang="en-US" sz="1100" kern="1200" dirty="0"/>
        </a:p>
      </dsp:txBody>
      <dsp:txXfrm>
        <a:off x="4377712" y="2573018"/>
        <a:ext cx="1560719" cy="409246"/>
      </dsp:txXfrm>
    </dsp:sp>
    <dsp:sp modelId="{BE05C31F-DF27-417A-9B03-58F2D293754F}">
      <dsp:nvSpPr>
        <dsp:cNvPr id="0" name=""/>
        <dsp:cNvSpPr/>
      </dsp:nvSpPr>
      <dsp:spPr>
        <a:xfrm>
          <a:off x="4339040" y="4469516"/>
          <a:ext cx="1598674" cy="41360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100" kern="1200" dirty="0" smtClean="0"/>
            <a:t>BIROUL DOCUMENTARE ŞI BIBLIOTECĂ</a:t>
          </a:r>
          <a:endParaRPr lang="en-US" sz="1100" kern="1200" dirty="0"/>
        </a:p>
      </dsp:txBody>
      <dsp:txXfrm>
        <a:off x="4359231" y="4489707"/>
        <a:ext cx="1558292" cy="373227"/>
      </dsp:txXfrm>
    </dsp:sp>
    <dsp:sp modelId="{1580DD9A-E07B-47E0-A6EF-9A43286CACDB}">
      <dsp:nvSpPr>
        <dsp:cNvPr id="0" name=""/>
        <dsp:cNvSpPr/>
      </dsp:nvSpPr>
      <dsp:spPr>
        <a:xfrm>
          <a:off x="4331797" y="5363894"/>
          <a:ext cx="1619715" cy="31300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100" kern="1200" dirty="0" smtClean="0"/>
            <a:t>REGISTRATURĂ ŞI ARHIVĂ</a:t>
          </a:r>
          <a:endParaRPr lang="en-US" sz="1100" kern="1200" dirty="0"/>
        </a:p>
      </dsp:txBody>
      <dsp:txXfrm>
        <a:off x="4347077" y="5379174"/>
        <a:ext cx="1589155" cy="282444"/>
      </dsp:txXfrm>
    </dsp:sp>
    <dsp:sp modelId="{E847BB21-2BE7-4387-85A1-738AFFD84E75}">
      <dsp:nvSpPr>
        <dsp:cNvPr id="0" name=""/>
        <dsp:cNvSpPr/>
      </dsp:nvSpPr>
      <dsp:spPr>
        <a:xfrm>
          <a:off x="4327390" y="5758236"/>
          <a:ext cx="1604628" cy="31300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100" kern="1200" dirty="0" smtClean="0"/>
            <a:t>PERSONAL CONEX</a:t>
          </a:r>
          <a:endParaRPr lang="en-US" sz="1100" kern="1200" dirty="0"/>
        </a:p>
      </dsp:txBody>
      <dsp:txXfrm>
        <a:off x="4342670" y="5773516"/>
        <a:ext cx="1574068" cy="282444"/>
      </dsp:txXfrm>
    </dsp:sp>
    <dsp:sp modelId="{630FB1FE-1568-4E6E-A0E0-457118C98AEE}">
      <dsp:nvSpPr>
        <dsp:cNvPr id="0" name=""/>
        <dsp:cNvSpPr/>
      </dsp:nvSpPr>
      <dsp:spPr>
        <a:xfrm>
          <a:off x="4341957" y="4977588"/>
          <a:ext cx="1619195" cy="31300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STATISTIC</a:t>
          </a:r>
          <a:r>
            <a:rPr lang="ro-RO" sz="1100" kern="1200" dirty="0" smtClean="0"/>
            <a:t>Ă</a:t>
          </a:r>
          <a:endParaRPr lang="en-US" sz="1100" kern="1200" dirty="0"/>
        </a:p>
      </dsp:txBody>
      <dsp:txXfrm>
        <a:off x="4357237" y="4992868"/>
        <a:ext cx="1588635" cy="282444"/>
      </dsp:txXfrm>
    </dsp:sp>
    <dsp:sp modelId="{BD9EEFF5-C9E2-40B4-8501-30865610934D}">
      <dsp:nvSpPr>
        <dsp:cNvPr id="0" name=""/>
        <dsp:cNvSpPr/>
      </dsp:nvSpPr>
      <dsp:spPr>
        <a:xfrm>
          <a:off x="5930707" y="1384413"/>
          <a:ext cx="2166076" cy="301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900" kern="1200" dirty="0" smtClean="0"/>
            <a:t>DEPARTAMENT ECONOMICO</a:t>
          </a:r>
          <a:r>
            <a:rPr lang="en-US" sz="900" kern="1200" dirty="0" smtClean="0"/>
            <a:t>-</a:t>
          </a:r>
          <a:r>
            <a:rPr lang="ro-RO" sz="900" kern="1200" dirty="0" smtClean="0"/>
            <a:t>FINANCIAR ŞI ADMINISTRATIV</a:t>
          </a:r>
          <a:endParaRPr lang="en-US" sz="900" kern="1200" dirty="0"/>
        </a:p>
      </dsp:txBody>
      <dsp:txXfrm>
        <a:off x="5945409" y="1399115"/>
        <a:ext cx="2136672" cy="271768"/>
      </dsp:txXfrm>
    </dsp:sp>
    <dsp:sp modelId="{33A6DC25-4DEB-4F90-9E16-4D43C3569F99}">
      <dsp:nvSpPr>
        <dsp:cNvPr id="0" name=""/>
        <dsp:cNvSpPr/>
      </dsp:nvSpPr>
      <dsp:spPr>
        <a:xfrm>
          <a:off x="6271102" y="1829605"/>
          <a:ext cx="1484922" cy="31300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100" kern="1200" dirty="0" smtClean="0"/>
            <a:t>MANAGER ECONOMIC</a:t>
          </a:r>
          <a:endParaRPr lang="en-US" sz="1100" kern="1200" dirty="0"/>
        </a:p>
      </dsp:txBody>
      <dsp:txXfrm>
        <a:off x="6286382" y="1844885"/>
        <a:ext cx="1454362" cy="282444"/>
      </dsp:txXfrm>
    </dsp:sp>
    <dsp:sp modelId="{C6823A04-DDB7-4314-BEFD-6A30ADD7A6C7}">
      <dsp:nvSpPr>
        <dsp:cNvPr id="0" name=""/>
        <dsp:cNvSpPr/>
      </dsp:nvSpPr>
      <dsp:spPr>
        <a:xfrm>
          <a:off x="6846230" y="2844167"/>
          <a:ext cx="1383741" cy="34994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000" kern="1200" dirty="0" smtClean="0"/>
            <a:t>COMPARTIMENT ADMINISTRATIV</a:t>
          </a:r>
          <a:endParaRPr lang="en-US" sz="1000" kern="1200" dirty="0"/>
        </a:p>
      </dsp:txBody>
      <dsp:txXfrm>
        <a:off x="6863313" y="2861250"/>
        <a:ext cx="1349575" cy="315778"/>
      </dsp:txXfrm>
    </dsp:sp>
    <dsp:sp modelId="{437B21D8-99D7-4F78-A576-12278DF24217}">
      <dsp:nvSpPr>
        <dsp:cNvPr id="0" name=""/>
        <dsp:cNvSpPr/>
      </dsp:nvSpPr>
      <dsp:spPr>
        <a:xfrm>
          <a:off x="6831969" y="2262427"/>
          <a:ext cx="1396298" cy="43134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000" kern="1200" dirty="0" smtClean="0"/>
            <a:t>COMPARTIMENT FINANCIAR CONTABIL</a:t>
          </a:r>
          <a:endParaRPr lang="en-US" sz="1000" kern="1200" dirty="0"/>
        </a:p>
      </dsp:txBody>
      <dsp:txXfrm>
        <a:off x="6853025" y="2283483"/>
        <a:ext cx="1354186" cy="389229"/>
      </dsp:txXfrm>
    </dsp:sp>
    <dsp:sp modelId="{9DE9F66F-27C9-4DC2-B07D-7E6BBE00BC85}">
      <dsp:nvSpPr>
        <dsp:cNvPr id="0" name=""/>
        <dsp:cNvSpPr/>
      </dsp:nvSpPr>
      <dsp:spPr>
        <a:xfrm>
          <a:off x="6844270" y="3289378"/>
          <a:ext cx="1367853" cy="37909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000" kern="1200" dirty="0" smtClean="0"/>
            <a:t>PERSONAL CONTRACTUAL</a:t>
          </a:r>
          <a:endParaRPr lang="en-US" sz="1000" kern="1200" dirty="0"/>
        </a:p>
      </dsp:txBody>
      <dsp:txXfrm>
        <a:off x="6862776" y="3307884"/>
        <a:ext cx="1330841" cy="342086"/>
      </dsp:txXfrm>
    </dsp:sp>
    <dsp:sp modelId="{BBE7B26F-7841-4591-92A4-A426F6588D0B}">
      <dsp:nvSpPr>
        <dsp:cNvPr id="0" name=""/>
        <dsp:cNvSpPr/>
      </dsp:nvSpPr>
      <dsp:spPr>
        <a:xfrm>
          <a:off x="8196888" y="1386081"/>
          <a:ext cx="1297940" cy="66639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COMPARTIMENT INFORMATIC</a:t>
          </a:r>
          <a:r>
            <a:rPr lang="ro-RO" sz="1100" kern="1200" dirty="0" smtClean="0"/>
            <a:t>Ă</a:t>
          </a:r>
          <a:endParaRPr lang="en-US" sz="1100" kern="1200" dirty="0"/>
        </a:p>
      </dsp:txBody>
      <dsp:txXfrm>
        <a:off x="8229419" y="1418612"/>
        <a:ext cx="1232878" cy="601333"/>
      </dsp:txXfrm>
    </dsp:sp>
    <dsp:sp modelId="{492BA640-7185-47A4-9297-C5663E3E3248}">
      <dsp:nvSpPr>
        <dsp:cNvPr id="0" name=""/>
        <dsp:cNvSpPr/>
      </dsp:nvSpPr>
      <dsp:spPr>
        <a:xfrm>
          <a:off x="9603760" y="1379852"/>
          <a:ext cx="1163261" cy="69764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000" kern="1200" dirty="0" smtClean="0"/>
            <a:t>BIROUL DE INFORMARE ŞI RELAŢII PUBLIC</a:t>
          </a:r>
          <a:r>
            <a:rPr lang="en-US" sz="1000" kern="1200" dirty="0" smtClean="0"/>
            <a:t>E</a:t>
          </a:r>
          <a:endParaRPr lang="en-US" sz="1000" kern="1200" dirty="0"/>
        </a:p>
      </dsp:txBody>
      <dsp:txXfrm>
        <a:off x="9637816" y="1413908"/>
        <a:ext cx="1095149" cy="629533"/>
      </dsp:txXfrm>
    </dsp:sp>
    <dsp:sp modelId="{EE1CF7FD-FFFB-48A0-BAE1-DA9FC25CBA32}">
      <dsp:nvSpPr>
        <dsp:cNvPr id="0" name=""/>
        <dsp:cNvSpPr/>
      </dsp:nvSpPr>
      <dsp:spPr>
        <a:xfrm>
          <a:off x="10903429" y="1376797"/>
          <a:ext cx="1129187" cy="70141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100" kern="1200" dirty="0" smtClean="0"/>
            <a:t>BIROU DE EXPERTIZE JUDICIARE</a:t>
          </a:r>
          <a:endParaRPr lang="en-US" sz="1100" kern="1200" dirty="0"/>
        </a:p>
      </dsp:txBody>
      <dsp:txXfrm>
        <a:off x="10937669" y="1411037"/>
        <a:ext cx="1060707" cy="632937"/>
      </dsp:txXfrm>
    </dsp:sp>
    <dsp:sp modelId="{3369F1D2-F051-43DD-9F81-DCE1DB8DD909}">
      <dsp:nvSpPr>
        <dsp:cNvPr id="0" name=""/>
        <dsp:cNvSpPr/>
      </dsp:nvSpPr>
      <dsp:spPr>
        <a:xfrm>
          <a:off x="1807253" y="1380854"/>
          <a:ext cx="1774395" cy="31300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VICEPRE</a:t>
          </a:r>
          <a:r>
            <a:rPr lang="ro-RO" sz="1100" kern="1200" dirty="0" smtClean="0"/>
            <a:t>ŞEDINTE</a:t>
          </a:r>
          <a:endParaRPr lang="en-US" sz="1100" kern="1200" dirty="0"/>
        </a:p>
      </dsp:txBody>
      <dsp:txXfrm>
        <a:off x="1822533" y="1396134"/>
        <a:ext cx="1743835" cy="282444"/>
      </dsp:txXfrm>
    </dsp:sp>
    <dsp:sp modelId="{D382AD5D-81AD-4AC6-9E59-F29201543338}">
      <dsp:nvSpPr>
        <dsp:cNvPr id="0" name=""/>
        <dsp:cNvSpPr/>
      </dsp:nvSpPr>
      <dsp:spPr>
        <a:xfrm rot="10800000" flipV="1">
          <a:off x="2235489" y="1909380"/>
          <a:ext cx="1255854" cy="38036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100" kern="1200" dirty="0" smtClean="0"/>
            <a:t>SECTIA PENALĂ</a:t>
          </a:r>
          <a:endParaRPr lang="en-US" sz="1100" kern="1200" dirty="0"/>
        </a:p>
      </dsp:txBody>
      <dsp:txXfrm rot="-10800000">
        <a:off x="2254057" y="1927948"/>
        <a:ext cx="1218718" cy="343229"/>
      </dsp:txXfrm>
    </dsp:sp>
    <dsp:sp modelId="{E48E1750-FD00-46D8-B773-5B48261A443A}">
      <dsp:nvSpPr>
        <dsp:cNvPr id="0" name=""/>
        <dsp:cNvSpPr/>
      </dsp:nvSpPr>
      <dsp:spPr>
        <a:xfrm>
          <a:off x="2777373" y="689018"/>
          <a:ext cx="1907622" cy="372581"/>
        </a:xfrm>
        <a:prstGeom prst="roundRect">
          <a:avLst/>
        </a:prstGeom>
        <a:solidFill>
          <a:schemeClr val="bg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chemeClr val="tx1"/>
              </a:solidFill>
            </a:rPr>
            <a:t>COLEGIU DE CONDUCERE</a:t>
          </a:r>
          <a:endParaRPr lang="en-US" sz="1000" b="1" kern="1200" dirty="0">
            <a:solidFill>
              <a:schemeClr val="tx1"/>
            </a:solidFill>
          </a:endParaRPr>
        </a:p>
      </dsp:txBody>
      <dsp:txXfrm>
        <a:off x="2795561" y="707206"/>
        <a:ext cx="1871246" cy="3362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3CFB-EA3F-4FA9-B487-6657553D79E9}" type="datetimeFigureOut">
              <a:rPr lang="ro-RO" smtClean="0"/>
              <a:t>12.04.2019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C2769-3CFE-4AB7-8B6D-FCF09DE1B8D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14669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3CFB-EA3F-4FA9-B487-6657553D79E9}" type="datetimeFigureOut">
              <a:rPr lang="ro-RO" smtClean="0"/>
              <a:t>12.04.2019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C2769-3CFE-4AB7-8B6D-FCF09DE1B8D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6397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3CFB-EA3F-4FA9-B487-6657553D79E9}" type="datetimeFigureOut">
              <a:rPr lang="ro-RO" smtClean="0"/>
              <a:t>12.04.2019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C2769-3CFE-4AB7-8B6D-FCF09DE1B8D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55892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3CFB-EA3F-4FA9-B487-6657553D79E9}" type="datetimeFigureOut">
              <a:rPr lang="ro-RO" smtClean="0"/>
              <a:t>12.04.2019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C2769-3CFE-4AB7-8B6D-FCF09DE1B8D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3820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3CFB-EA3F-4FA9-B487-6657553D79E9}" type="datetimeFigureOut">
              <a:rPr lang="ro-RO" smtClean="0"/>
              <a:t>12.04.2019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C2769-3CFE-4AB7-8B6D-FCF09DE1B8D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95246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3CFB-EA3F-4FA9-B487-6657553D79E9}" type="datetimeFigureOut">
              <a:rPr lang="ro-RO" smtClean="0"/>
              <a:t>12.04.2019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C2769-3CFE-4AB7-8B6D-FCF09DE1B8D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19383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3CFB-EA3F-4FA9-B487-6657553D79E9}" type="datetimeFigureOut">
              <a:rPr lang="ro-RO" smtClean="0"/>
              <a:t>12.04.2019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C2769-3CFE-4AB7-8B6D-FCF09DE1B8D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19938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3CFB-EA3F-4FA9-B487-6657553D79E9}" type="datetimeFigureOut">
              <a:rPr lang="ro-RO" smtClean="0"/>
              <a:t>12.04.2019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C2769-3CFE-4AB7-8B6D-FCF09DE1B8D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8883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3CFB-EA3F-4FA9-B487-6657553D79E9}" type="datetimeFigureOut">
              <a:rPr lang="ro-RO" smtClean="0"/>
              <a:t>12.04.2019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C2769-3CFE-4AB7-8B6D-FCF09DE1B8D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4037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3CFB-EA3F-4FA9-B487-6657553D79E9}" type="datetimeFigureOut">
              <a:rPr lang="ro-RO" smtClean="0"/>
              <a:t>12.04.2019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C2769-3CFE-4AB7-8B6D-FCF09DE1B8D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0733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3CFB-EA3F-4FA9-B487-6657553D79E9}" type="datetimeFigureOut">
              <a:rPr lang="ro-RO" smtClean="0"/>
              <a:t>12.04.2019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C2769-3CFE-4AB7-8B6D-FCF09DE1B8D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40516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13CFB-EA3F-4FA9-B487-6657553D79E9}" type="datetimeFigureOut">
              <a:rPr lang="ro-RO" smtClean="0"/>
              <a:t>12.04.2019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C2769-3CFE-4AB7-8B6D-FCF09DE1B8D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68267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43420468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315200" y="381000"/>
            <a:ext cx="369569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o-RO" dirty="0" smtClean="0"/>
              <a:t>STRUCTURĂ ORGANIZATORICĂ</a:t>
            </a:r>
          </a:p>
          <a:p>
            <a:pPr algn="r"/>
            <a:r>
              <a:rPr lang="ro-RO" sz="1600" b="1" dirty="0" smtClean="0"/>
              <a:t>TRIBUNALUL CLUJ </a:t>
            </a:r>
            <a:endParaRPr lang="ro-RO" sz="1600" b="1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899" y="145410"/>
            <a:ext cx="1017617" cy="1014925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 flipH="1" flipV="1">
            <a:off x="4669588" y="861579"/>
            <a:ext cx="423864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05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102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Ioana Onaca</dc:creator>
  <cp:lastModifiedBy>Ioana Onaca</cp:lastModifiedBy>
  <cp:revision>24</cp:revision>
  <dcterms:created xsi:type="dcterms:W3CDTF">2018-10-15T06:56:33Z</dcterms:created>
  <dcterms:modified xsi:type="dcterms:W3CDTF">2019-04-12T07:09:01Z</dcterms:modified>
</cp:coreProperties>
</file>