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Titillium Web SemiBold"/>
      <p:regular r:id="rId12"/>
      <p:bold r:id="rId13"/>
      <p:italic r:id="rId14"/>
      <p:boldItalic r:id="rId15"/>
    </p:embeddedFont>
    <p:embeddedFont>
      <p:font typeface="Montserrat"/>
      <p:regular r:id="rId16"/>
      <p:bold r:id="rId17"/>
      <p:italic r:id="rId18"/>
      <p:boldItalic r:id="rId19"/>
    </p:embeddedFont>
    <p:embeddedFont>
      <p:font typeface="Titillium Web"/>
      <p:regular r:id="rId20"/>
      <p:bold r:id="rId21"/>
      <p:italic r:id="rId22"/>
      <p:boldItalic r:id="rId23"/>
    </p:embeddedFont>
    <p:embeddedFont>
      <p:font typeface="Montserrat Light"/>
      <p:regular r:id="rId24"/>
      <p:bold r:id="rId25"/>
      <p:italic r:id="rId26"/>
      <p:boldItalic r:id="rId27"/>
    </p:embeddedFont>
    <p:embeddedFont>
      <p:font typeface="Passion One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itilliumWeb-regular.fntdata"/><Relationship Id="rId22" Type="http://schemas.openxmlformats.org/officeDocument/2006/relationships/font" Target="fonts/TitilliumWeb-italic.fntdata"/><Relationship Id="rId21" Type="http://schemas.openxmlformats.org/officeDocument/2006/relationships/font" Target="fonts/TitilliumWeb-bold.fntdata"/><Relationship Id="rId24" Type="http://schemas.openxmlformats.org/officeDocument/2006/relationships/font" Target="fonts/MontserratLight-regular.fntdata"/><Relationship Id="rId23" Type="http://schemas.openxmlformats.org/officeDocument/2006/relationships/font" Target="fonts/TitilliumWeb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Light-italic.fntdata"/><Relationship Id="rId25" Type="http://schemas.openxmlformats.org/officeDocument/2006/relationships/font" Target="fonts/MontserratLight-bold.fntdata"/><Relationship Id="rId28" Type="http://schemas.openxmlformats.org/officeDocument/2006/relationships/font" Target="fonts/PassionOne-regular.fntdata"/><Relationship Id="rId27" Type="http://schemas.openxmlformats.org/officeDocument/2006/relationships/font" Target="fonts/MontserratLigh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assionOne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TitilliumWebSemiBold-bold.fntdata"/><Relationship Id="rId12" Type="http://schemas.openxmlformats.org/officeDocument/2006/relationships/font" Target="fonts/TitilliumWebSemiBold-regular.fntdata"/><Relationship Id="rId15" Type="http://schemas.openxmlformats.org/officeDocument/2006/relationships/font" Target="fonts/TitilliumWebSemiBold-boldItalic.fntdata"/><Relationship Id="rId14" Type="http://schemas.openxmlformats.org/officeDocument/2006/relationships/font" Target="fonts/TitilliumWebSemiBold-italic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19" Type="http://schemas.openxmlformats.org/officeDocument/2006/relationships/font" Target="fonts/Montserrat-boldItalic.fntdata"/><Relationship Id="rId18" Type="http://schemas.openxmlformats.org/officeDocument/2006/relationships/font" Target="fonts/Montserra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9fe3a2f5c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9fe3a2f5c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9fe3a2f5c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9fe3a2f5c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16aa22a971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16aa22a971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9fe828fb2f_0_3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9fe828fb2f_0_3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9fe3a2f5c5_0_1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9fe3a2f5c5_0_1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9fe3a2f5c5_0_19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9fe3a2f5c5_0_19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s://slack-redir.net/link?url=https%3A%2F%2Fwww.freepik.com%2F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720003" y="1255200"/>
            <a:ext cx="56565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0000" y="3307800"/>
            <a:ext cx="5656500" cy="580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 flipH="1">
            <a:off x="28173" y="-297369"/>
            <a:ext cx="1177294" cy="1674755"/>
            <a:chOff x="6501775" y="678225"/>
            <a:chExt cx="872975" cy="1232525"/>
          </a:xfrm>
        </p:grpSpPr>
        <p:sp>
          <p:nvSpPr>
            <p:cNvPr id="13" name="Google Shape;13;p2"/>
            <p:cNvSpPr/>
            <p:nvPr/>
          </p:nvSpPr>
          <p:spPr>
            <a:xfrm>
              <a:off x="6501775" y="678225"/>
              <a:ext cx="872975" cy="1232525"/>
            </a:xfrm>
            <a:custGeom>
              <a:rect b="b" l="l" r="r" t="t"/>
              <a:pathLst>
                <a:path extrusionOk="0" h="49301" w="34919">
                  <a:moveTo>
                    <a:pt x="0" y="1"/>
                  </a:moveTo>
                  <a:lnTo>
                    <a:pt x="0" y="25516"/>
                  </a:lnTo>
                  <a:cubicBezTo>
                    <a:pt x="0" y="28406"/>
                    <a:pt x="2213" y="30637"/>
                    <a:pt x="5103" y="30637"/>
                  </a:cubicBezTo>
                  <a:lnTo>
                    <a:pt x="7691" y="30637"/>
                  </a:lnTo>
                  <a:cubicBezTo>
                    <a:pt x="10563" y="30637"/>
                    <a:pt x="12883" y="28406"/>
                    <a:pt x="12883" y="25516"/>
                  </a:cubicBezTo>
                  <a:lnTo>
                    <a:pt x="12883" y="19824"/>
                  </a:lnTo>
                  <a:cubicBezTo>
                    <a:pt x="12883" y="16737"/>
                    <a:pt x="15381" y="14667"/>
                    <a:pt x="18004" y="14667"/>
                  </a:cubicBezTo>
                  <a:cubicBezTo>
                    <a:pt x="19253" y="14667"/>
                    <a:pt x="20537" y="15149"/>
                    <a:pt x="21572" y="16202"/>
                  </a:cubicBezTo>
                  <a:lnTo>
                    <a:pt x="22143" y="16755"/>
                  </a:lnTo>
                  <a:cubicBezTo>
                    <a:pt x="23071" y="17683"/>
                    <a:pt x="23624" y="18985"/>
                    <a:pt x="23624" y="20395"/>
                  </a:cubicBezTo>
                  <a:lnTo>
                    <a:pt x="23624" y="44161"/>
                  </a:lnTo>
                  <a:cubicBezTo>
                    <a:pt x="23624" y="47052"/>
                    <a:pt x="25944" y="49300"/>
                    <a:pt x="28816" y="49300"/>
                  </a:cubicBezTo>
                  <a:lnTo>
                    <a:pt x="29833" y="49300"/>
                  </a:lnTo>
                  <a:cubicBezTo>
                    <a:pt x="32706" y="49300"/>
                    <a:pt x="34919" y="47052"/>
                    <a:pt x="34919" y="44161"/>
                  </a:cubicBezTo>
                  <a:lnTo>
                    <a:pt x="34919" y="6870"/>
                  </a:lnTo>
                  <a:lnTo>
                    <a:pt x="274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501775" y="678225"/>
              <a:ext cx="872975" cy="1232525"/>
            </a:xfrm>
            <a:custGeom>
              <a:rect b="b" l="l" r="r" t="t"/>
              <a:pathLst>
                <a:path extrusionOk="0" fill="none" h="49301" w="34919">
                  <a:moveTo>
                    <a:pt x="0" y="1"/>
                  </a:moveTo>
                  <a:lnTo>
                    <a:pt x="0" y="25516"/>
                  </a:lnTo>
                  <a:cubicBezTo>
                    <a:pt x="0" y="28406"/>
                    <a:pt x="2213" y="30637"/>
                    <a:pt x="5103" y="30637"/>
                  </a:cubicBezTo>
                  <a:lnTo>
                    <a:pt x="7691" y="30637"/>
                  </a:lnTo>
                  <a:cubicBezTo>
                    <a:pt x="10563" y="30637"/>
                    <a:pt x="12883" y="28406"/>
                    <a:pt x="12883" y="25516"/>
                  </a:cubicBezTo>
                  <a:lnTo>
                    <a:pt x="12883" y="19824"/>
                  </a:lnTo>
                  <a:cubicBezTo>
                    <a:pt x="12883" y="16737"/>
                    <a:pt x="15381" y="14667"/>
                    <a:pt x="18004" y="14667"/>
                  </a:cubicBezTo>
                  <a:cubicBezTo>
                    <a:pt x="19253" y="14667"/>
                    <a:pt x="20537" y="15149"/>
                    <a:pt x="21572" y="16202"/>
                  </a:cubicBezTo>
                  <a:lnTo>
                    <a:pt x="22143" y="16755"/>
                  </a:lnTo>
                  <a:cubicBezTo>
                    <a:pt x="23071" y="17683"/>
                    <a:pt x="23624" y="18985"/>
                    <a:pt x="23624" y="20395"/>
                  </a:cubicBezTo>
                  <a:lnTo>
                    <a:pt x="23624" y="44161"/>
                  </a:lnTo>
                  <a:cubicBezTo>
                    <a:pt x="23624" y="47052"/>
                    <a:pt x="25944" y="49300"/>
                    <a:pt x="28816" y="49300"/>
                  </a:cubicBezTo>
                  <a:lnTo>
                    <a:pt x="29833" y="49300"/>
                  </a:lnTo>
                  <a:cubicBezTo>
                    <a:pt x="32706" y="49300"/>
                    <a:pt x="34919" y="47052"/>
                    <a:pt x="34919" y="44161"/>
                  </a:cubicBezTo>
                  <a:lnTo>
                    <a:pt x="34919" y="6870"/>
                  </a:lnTo>
                  <a:lnTo>
                    <a:pt x="27478" y="1"/>
                  </a:lnTo>
                  <a:close/>
                </a:path>
              </a:pathLst>
            </a:custGeom>
            <a:noFill/>
            <a:ln cap="flat" cmpd="sng" w="593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9" name="Google Shape;279;p11"/>
          <p:cNvGrpSpPr/>
          <p:nvPr/>
        </p:nvGrpSpPr>
        <p:grpSpPr>
          <a:xfrm>
            <a:off x="7694186" y="3400632"/>
            <a:ext cx="993313" cy="1029123"/>
            <a:chOff x="8200735" y="3826351"/>
            <a:chExt cx="1271359" cy="1317024"/>
          </a:xfrm>
        </p:grpSpPr>
        <p:sp>
          <p:nvSpPr>
            <p:cNvPr id="280" name="Google Shape;280;p11"/>
            <p:cNvSpPr/>
            <p:nvPr/>
          </p:nvSpPr>
          <p:spPr>
            <a:xfrm rot="1784349">
              <a:off x="8392914" y="3979798"/>
              <a:ext cx="886999" cy="1010129"/>
            </a:xfrm>
            <a:custGeom>
              <a:rect b="b" l="l" r="r" t="t"/>
              <a:pathLst>
                <a:path extrusionOk="0" h="36252" w="31832">
                  <a:moveTo>
                    <a:pt x="14257" y="2618"/>
                  </a:moveTo>
                  <a:lnTo>
                    <a:pt x="14257" y="2618"/>
                  </a:lnTo>
                  <a:cubicBezTo>
                    <a:pt x="14560" y="2886"/>
                    <a:pt x="14863" y="3207"/>
                    <a:pt x="15078" y="3600"/>
                  </a:cubicBezTo>
                  <a:cubicBezTo>
                    <a:pt x="15247" y="3905"/>
                    <a:pt x="15545" y="4065"/>
                    <a:pt x="15865" y="4065"/>
                  </a:cubicBezTo>
                  <a:cubicBezTo>
                    <a:pt x="15882" y="4065"/>
                    <a:pt x="15899" y="4064"/>
                    <a:pt x="15916" y="4063"/>
                  </a:cubicBezTo>
                  <a:cubicBezTo>
                    <a:pt x="15932" y="4064"/>
                    <a:pt x="15948" y="4065"/>
                    <a:pt x="15965" y="4065"/>
                  </a:cubicBezTo>
                  <a:cubicBezTo>
                    <a:pt x="16271" y="4065"/>
                    <a:pt x="16584" y="3905"/>
                    <a:pt x="16737" y="3600"/>
                  </a:cubicBezTo>
                  <a:cubicBezTo>
                    <a:pt x="16969" y="3207"/>
                    <a:pt x="17272" y="2886"/>
                    <a:pt x="17576" y="2618"/>
                  </a:cubicBezTo>
                  <a:lnTo>
                    <a:pt x="17576" y="2618"/>
                  </a:lnTo>
                  <a:cubicBezTo>
                    <a:pt x="17308" y="4438"/>
                    <a:pt x="17736" y="5812"/>
                    <a:pt x="18254" y="6758"/>
                  </a:cubicBezTo>
                  <a:cubicBezTo>
                    <a:pt x="17486" y="6668"/>
                    <a:pt x="16719" y="6615"/>
                    <a:pt x="15934" y="6615"/>
                  </a:cubicBezTo>
                  <a:lnTo>
                    <a:pt x="15898" y="6615"/>
                  </a:lnTo>
                  <a:cubicBezTo>
                    <a:pt x="15113" y="6615"/>
                    <a:pt x="14346" y="6668"/>
                    <a:pt x="13579" y="6758"/>
                  </a:cubicBezTo>
                  <a:cubicBezTo>
                    <a:pt x="14096" y="5812"/>
                    <a:pt x="14524" y="4438"/>
                    <a:pt x="14257" y="2618"/>
                  </a:cubicBezTo>
                  <a:close/>
                  <a:moveTo>
                    <a:pt x="10867" y="9220"/>
                  </a:moveTo>
                  <a:lnTo>
                    <a:pt x="10867" y="9220"/>
                  </a:lnTo>
                  <a:cubicBezTo>
                    <a:pt x="9457" y="10183"/>
                    <a:pt x="8208" y="11272"/>
                    <a:pt x="7155" y="12467"/>
                  </a:cubicBezTo>
                  <a:cubicBezTo>
                    <a:pt x="4961" y="14947"/>
                    <a:pt x="3801" y="17606"/>
                    <a:pt x="3801" y="20175"/>
                  </a:cubicBezTo>
                  <a:cubicBezTo>
                    <a:pt x="3801" y="23351"/>
                    <a:pt x="5228" y="26099"/>
                    <a:pt x="7940" y="28258"/>
                  </a:cubicBezTo>
                  <a:cubicBezTo>
                    <a:pt x="4229" y="26402"/>
                    <a:pt x="1785" y="23280"/>
                    <a:pt x="1785" y="19747"/>
                  </a:cubicBezTo>
                  <a:cubicBezTo>
                    <a:pt x="1785" y="16999"/>
                    <a:pt x="3266" y="14162"/>
                    <a:pt x="5871" y="11986"/>
                  </a:cubicBezTo>
                  <a:cubicBezTo>
                    <a:pt x="7334" y="10754"/>
                    <a:pt x="9029" y="9827"/>
                    <a:pt x="10867" y="9220"/>
                  </a:cubicBezTo>
                  <a:close/>
                  <a:moveTo>
                    <a:pt x="20966" y="9220"/>
                  </a:moveTo>
                  <a:lnTo>
                    <a:pt x="20966" y="9220"/>
                  </a:lnTo>
                  <a:cubicBezTo>
                    <a:pt x="22803" y="9827"/>
                    <a:pt x="24498" y="10754"/>
                    <a:pt x="25962" y="11986"/>
                  </a:cubicBezTo>
                  <a:cubicBezTo>
                    <a:pt x="28567" y="14162"/>
                    <a:pt x="30048" y="16999"/>
                    <a:pt x="30048" y="19747"/>
                  </a:cubicBezTo>
                  <a:cubicBezTo>
                    <a:pt x="30048" y="23280"/>
                    <a:pt x="27603" y="26402"/>
                    <a:pt x="23892" y="28258"/>
                  </a:cubicBezTo>
                  <a:cubicBezTo>
                    <a:pt x="26604" y="26099"/>
                    <a:pt x="28031" y="23351"/>
                    <a:pt x="28031" y="20175"/>
                  </a:cubicBezTo>
                  <a:cubicBezTo>
                    <a:pt x="28031" y="17606"/>
                    <a:pt x="26872" y="14947"/>
                    <a:pt x="24677" y="12467"/>
                  </a:cubicBezTo>
                  <a:cubicBezTo>
                    <a:pt x="23624" y="11272"/>
                    <a:pt x="22375" y="10183"/>
                    <a:pt x="20966" y="9220"/>
                  </a:cubicBezTo>
                  <a:close/>
                  <a:moveTo>
                    <a:pt x="12901" y="10023"/>
                  </a:moveTo>
                  <a:cubicBezTo>
                    <a:pt x="10867" y="13092"/>
                    <a:pt x="8387" y="18016"/>
                    <a:pt x="9100" y="22923"/>
                  </a:cubicBezTo>
                  <a:cubicBezTo>
                    <a:pt x="9404" y="24975"/>
                    <a:pt x="10224" y="26813"/>
                    <a:pt x="11580" y="28436"/>
                  </a:cubicBezTo>
                  <a:cubicBezTo>
                    <a:pt x="8726" y="26991"/>
                    <a:pt x="5585" y="24440"/>
                    <a:pt x="5585" y="20175"/>
                  </a:cubicBezTo>
                  <a:cubicBezTo>
                    <a:pt x="5585" y="16607"/>
                    <a:pt x="8476" y="12735"/>
                    <a:pt x="12901" y="10023"/>
                  </a:cubicBezTo>
                  <a:close/>
                  <a:moveTo>
                    <a:pt x="18932" y="10023"/>
                  </a:moveTo>
                  <a:lnTo>
                    <a:pt x="18932" y="10023"/>
                  </a:lnTo>
                  <a:cubicBezTo>
                    <a:pt x="23357" y="12735"/>
                    <a:pt x="26247" y="16607"/>
                    <a:pt x="26247" y="20175"/>
                  </a:cubicBezTo>
                  <a:cubicBezTo>
                    <a:pt x="26247" y="23369"/>
                    <a:pt x="24516" y="26010"/>
                    <a:pt x="21108" y="27990"/>
                  </a:cubicBezTo>
                  <a:cubicBezTo>
                    <a:pt x="20823" y="28151"/>
                    <a:pt x="20537" y="28312"/>
                    <a:pt x="20252" y="28454"/>
                  </a:cubicBezTo>
                  <a:cubicBezTo>
                    <a:pt x="21608" y="26831"/>
                    <a:pt x="22429" y="24975"/>
                    <a:pt x="22732" y="22923"/>
                  </a:cubicBezTo>
                  <a:cubicBezTo>
                    <a:pt x="23446" y="18016"/>
                    <a:pt x="20966" y="13092"/>
                    <a:pt x="18932" y="10023"/>
                  </a:cubicBezTo>
                  <a:close/>
                  <a:moveTo>
                    <a:pt x="15024" y="10112"/>
                  </a:moveTo>
                  <a:lnTo>
                    <a:pt x="15024" y="29257"/>
                  </a:lnTo>
                  <a:cubicBezTo>
                    <a:pt x="12633" y="27455"/>
                    <a:pt x="11241" y="25243"/>
                    <a:pt x="10867" y="22673"/>
                  </a:cubicBezTo>
                  <a:cubicBezTo>
                    <a:pt x="10171" y="17874"/>
                    <a:pt x="13097" y="12824"/>
                    <a:pt x="15024" y="10112"/>
                  </a:cubicBezTo>
                  <a:close/>
                  <a:moveTo>
                    <a:pt x="16808" y="10112"/>
                  </a:moveTo>
                  <a:cubicBezTo>
                    <a:pt x="18735" y="12824"/>
                    <a:pt x="21661" y="17856"/>
                    <a:pt x="20966" y="22655"/>
                  </a:cubicBezTo>
                  <a:cubicBezTo>
                    <a:pt x="20591" y="25225"/>
                    <a:pt x="19199" y="27455"/>
                    <a:pt x="16808" y="29257"/>
                  </a:cubicBezTo>
                  <a:lnTo>
                    <a:pt x="16808" y="10112"/>
                  </a:lnTo>
                  <a:close/>
                  <a:moveTo>
                    <a:pt x="12827" y="0"/>
                  </a:moveTo>
                  <a:cubicBezTo>
                    <a:pt x="12572" y="0"/>
                    <a:pt x="12334" y="111"/>
                    <a:pt x="12169" y="317"/>
                  </a:cubicBezTo>
                  <a:cubicBezTo>
                    <a:pt x="11955" y="566"/>
                    <a:pt x="11884" y="923"/>
                    <a:pt x="12009" y="1226"/>
                  </a:cubicBezTo>
                  <a:cubicBezTo>
                    <a:pt x="13543" y="5009"/>
                    <a:pt x="11348" y="6954"/>
                    <a:pt x="10760" y="7364"/>
                  </a:cubicBezTo>
                  <a:cubicBezTo>
                    <a:pt x="8547" y="8042"/>
                    <a:pt x="6477" y="9131"/>
                    <a:pt x="4711" y="10630"/>
                  </a:cubicBezTo>
                  <a:cubicBezTo>
                    <a:pt x="1713" y="13145"/>
                    <a:pt x="1" y="16464"/>
                    <a:pt x="1" y="19747"/>
                  </a:cubicBezTo>
                  <a:cubicBezTo>
                    <a:pt x="1" y="23030"/>
                    <a:pt x="1678" y="26099"/>
                    <a:pt x="4747" y="28383"/>
                  </a:cubicBezTo>
                  <a:cubicBezTo>
                    <a:pt x="7191" y="30203"/>
                    <a:pt x="10260" y="31363"/>
                    <a:pt x="13579" y="31720"/>
                  </a:cubicBezTo>
                  <a:cubicBezTo>
                    <a:pt x="13026" y="32487"/>
                    <a:pt x="12134" y="33058"/>
                    <a:pt x="11741" y="33254"/>
                  </a:cubicBezTo>
                  <a:cubicBezTo>
                    <a:pt x="11313" y="33486"/>
                    <a:pt x="11134" y="34021"/>
                    <a:pt x="11366" y="34467"/>
                  </a:cubicBezTo>
                  <a:cubicBezTo>
                    <a:pt x="11527" y="34771"/>
                    <a:pt x="11830" y="34949"/>
                    <a:pt x="12151" y="34949"/>
                  </a:cubicBezTo>
                  <a:cubicBezTo>
                    <a:pt x="12294" y="34949"/>
                    <a:pt x="12437" y="34913"/>
                    <a:pt x="12562" y="34842"/>
                  </a:cubicBezTo>
                  <a:cubicBezTo>
                    <a:pt x="12651" y="34806"/>
                    <a:pt x="14061" y="34075"/>
                    <a:pt x="15024" y="32790"/>
                  </a:cubicBezTo>
                  <a:lnTo>
                    <a:pt x="15024" y="35359"/>
                  </a:lnTo>
                  <a:cubicBezTo>
                    <a:pt x="15024" y="35859"/>
                    <a:pt x="15417" y="36252"/>
                    <a:pt x="15916" y="36252"/>
                  </a:cubicBezTo>
                  <a:cubicBezTo>
                    <a:pt x="16416" y="36252"/>
                    <a:pt x="16808" y="35859"/>
                    <a:pt x="16808" y="35359"/>
                  </a:cubicBezTo>
                  <a:lnTo>
                    <a:pt x="16808" y="32790"/>
                  </a:lnTo>
                  <a:cubicBezTo>
                    <a:pt x="17772" y="34075"/>
                    <a:pt x="19181" y="34806"/>
                    <a:pt x="19271" y="34842"/>
                  </a:cubicBezTo>
                  <a:cubicBezTo>
                    <a:pt x="19395" y="34913"/>
                    <a:pt x="19538" y="34949"/>
                    <a:pt x="19681" y="34949"/>
                  </a:cubicBezTo>
                  <a:cubicBezTo>
                    <a:pt x="20002" y="34949"/>
                    <a:pt x="20305" y="34771"/>
                    <a:pt x="20466" y="34467"/>
                  </a:cubicBezTo>
                  <a:cubicBezTo>
                    <a:pt x="20698" y="34021"/>
                    <a:pt x="20520" y="33486"/>
                    <a:pt x="20091" y="33254"/>
                  </a:cubicBezTo>
                  <a:cubicBezTo>
                    <a:pt x="19699" y="33058"/>
                    <a:pt x="18807" y="32487"/>
                    <a:pt x="18236" y="31720"/>
                  </a:cubicBezTo>
                  <a:cubicBezTo>
                    <a:pt x="21572" y="31363"/>
                    <a:pt x="24641" y="30203"/>
                    <a:pt x="27068" y="28383"/>
                  </a:cubicBezTo>
                  <a:cubicBezTo>
                    <a:pt x="30155" y="26099"/>
                    <a:pt x="31832" y="23030"/>
                    <a:pt x="31832" y="19747"/>
                  </a:cubicBezTo>
                  <a:cubicBezTo>
                    <a:pt x="31832" y="16464"/>
                    <a:pt x="30119" y="13145"/>
                    <a:pt x="27121" y="10630"/>
                  </a:cubicBezTo>
                  <a:cubicBezTo>
                    <a:pt x="25355" y="9131"/>
                    <a:pt x="23285" y="8042"/>
                    <a:pt x="21073" y="7364"/>
                  </a:cubicBezTo>
                  <a:cubicBezTo>
                    <a:pt x="20484" y="6936"/>
                    <a:pt x="18289" y="5009"/>
                    <a:pt x="19824" y="1226"/>
                  </a:cubicBezTo>
                  <a:cubicBezTo>
                    <a:pt x="19949" y="923"/>
                    <a:pt x="19877" y="566"/>
                    <a:pt x="19663" y="317"/>
                  </a:cubicBezTo>
                  <a:cubicBezTo>
                    <a:pt x="19499" y="111"/>
                    <a:pt x="19261" y="0"/>
                    <a:pt x="19006" y="0"/>
                  </a:cubicBezTo>
                  <a:cubicBezTo>
                    <a:pt x="18928" y="0"/>
                    <a:pt x="18850" y="10"/>
                    <a:pt x="18771" y="31"/>
                  </a:cubicBezTo>
                  <a:cubicBezTo>
                    <a:pt x="18700" y="49"/>
                    <a:pt x="17129" y="441"/>
                    <a:pt x="15916" y="1726"/>
                  </a:cubicBezTo>
                  <a:cubicBezTo>
                    <a:pt x="14703" y="441"/>
                    <a:pt x="13133" y="49"/>
                    <a:pt x="13061" y="31"/>
                  </a:cubicBezTo>
                  <a:cubicBezTo>
                    <a:pt x="12983" y="10"/>
                    <a:pt x="12904" y="0"/>
                    <a:pt x="12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1"/>
            <p:cNvSpPr/>
            <p:nvPr/>
          </p:nvSpPr>
          <p:spPr>
            <a:xfrm rot="1784349">
              <a:off x="8557794" y="4162778"/>
              <a:ext cx="203861" cy="513117"/>
            </a:xfrm>
            <a:custGeom>
              <a:rect b="b" l="l" r="r" t="t"/>
              <a:pathLst>
                <a:path extrusionOk="0" h="18415" w="7316">
                  <a:moveTo>
                    <a:pt x="7316" y="1"/>
                  </a:moveTo>
                  <a:cubicBezTo>
                    <a:pt x="2891" y="2713"/>
                    <a:pt x="0" y="6585"/>
                    <a:pt x="0" y="10153"/>
                  </a:cubicBezTo>
                  <a:cubicBezTo>
                    <a:pt x="0" y="14418"/>
                    <a:pt x="3141" y="16969"/>
                    <a:pt x="5995" y="18414"/>
                  </a:cubicBezTo>
                  <a:cubicBezTo>
                    <a:pt x="4639" y="16791"/>
                    <a:pt x="3819" y="14953"/>
                    <a:pt x="3515" y="12901"/>
                  </a:cubicBezTo>
                  <a:cubicBezTo>
                    <a:pt x="2802" y="7994"/>
                    <a:pt x="5282" y="3070"/>
                    <a:pt x="73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1"/>
            <p:cNvSpPr/>
            <p:nvPr/>
          </p:nvSpPr>
          <p:spPr>
            <a:xfrm rot="1784349">
              <a:off x="8666953" y="4209981"/>
              <a:ext cx="135285" cy="533486"/>
            </a:xfrm>
            <a:custGeom>
              <a:rect b="b" l="l" r="r" t="t"/>
              <a:pathLst>
                <a:path extrusionOk="0" h="19146" w="4855">
                  <a:moveTo>
                    <a:pt x="4854" y="0"/>
                  </a:moveTo>
                  <a:cubicBezTo>
                    <a:pt x="2927" y="2712"/>
                    <a:pt x="1" y="7762"/>
                    <a:pt x="697" y="12561"/>
                  </a:cubicBezTo>
                  <a:cubicBezTo>
                    <a:pt x="1071" y="15131"/>
                    <a:pt x="2463" y="17343"/>
                    <a:pt x="4854" y="19145"/>
                  </a:cubicBezTo>
                  <a:lnTo>
                    <a:pt x="48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1"/>
            <p:cNvSpPr/>
            <p:nvPr/>
          </p:nvSpPr>
          <p:spPr>
            <a:xfrm rot="1784349">
              <a:off x="8469362" y="4101876"/>
              <a:ext cx="253098" cy="530532"/>
            </a:xfrm>
            <a:custGeom>
              <a:rect b="b" l="l" r="r" t="t"/>
              <a:pathLst>
                <a:path extrusionOk="0" h="19040" w="9083">
                  <a:moveTo>
                    <a:pt x="9083" y="1"/>
                  </a:moveTo>
                  <a:cubicBezTo>
                    <a:pt x="7245" y="608"/>
                    <a:pt x="5550" y="1535"/>
                    <a:pt x="4087" y="2767"/>
                  </a:cubicBezTo>
                  <a:cubicBezTo>
                    <a:pt x="1482" y="4943"/>
                    <a:pt x="1" y="7780"/>
                    <a:pt x="1" y="10528"/>
                  </a:cubicBezTo>
                  <a:cubicBezTo>
                    <a:pt x="1" y="14061"/>
                    <a:pt x="2445" y="17183"/>
                    <a:pt x="6156" y="19039"/>
                  </a:cubicBezTo>
                  <a:cubicBezTo>
                    <a:pt x="3444" y="16880"/>
                    <a:pt x="2017" y="14132"/>
                    <a:pt x="2017" y="10956"/>
                  </a:cubicBezTo>
                  <a:cubicBezTo>
                    <a:pt x="2017" y="8387"/>
                    <a:pt x="3177" y="5728"/>
                    <a:pt x="5371" y="3248"/>
                  </a:cubicBezTo>
                  <a:cubicBezTo>
                    <a:pt x="6424" y="2053"/>
                    <a:pt x="7673" y="964"/>
                    <a:pt x="90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1"/>
            <p:cNvSpPr/>
            <p:nvPr/>
          </p:nvSpPr>
          <p:spPr>
            <a:xfrm rot="1784349">
              <a:off x="8957065" y="4102089"/>
              <a:ext cx="130297" cy="115357"/>
            </a:xfrm>
            <a:custGeom>
              <a:rect b="b" l="l" r="r" t="t"/>
              <a:pathLst>
                <a:path extrusionOk="0" h="4140" w="4676">
                  <a:moveTo>
                    <a:pt x="679" y="0"/>
                  </a:moveTo>
                  <a:lnTo>
                    <a:pt x="679" y="0"/>
                  </a:lnTo>
                  <a:cubicBezTo>
                    <a:pt x="946" y="1820"/>
                    <a:pt x="518" y="3194"/>
                    <a:pt x="1" y="4140"/>
                  </a:cubicBezTo>
                  <a:cubicBezTo>
                    <a:pt x="768" y="4050"/>
                    <a:pt x="1535" y="3997"/>
                    <a:pt x="2320" y="3997"/>
                  </a:cubicBezTo>
                  <a:lnTo>
                    <a:pt x="2356" y="3997"/>
                  </a:lnTo>
                  <a:cubicBezTo>
                    <a:pt x="3141" y="3997"/>
                    <a:pt x="3908" y="4050"/>
                    <a:pt x="4676" y="4140"/>
                  </a:cubicBezTo>
                  <a:cubicBezTo>
                    <a:pt x="4158" y="3194"/>
                    <a:pt x="3730" y="1820"/>
                    <a:pt x="3998" y="0"/>
                  </a:cubicBezTo>
                  <a:lnTo>
                    <a:pt x="3998" y="0"/>
                  </a:lnTo>
                  <a:cubicBezTo>
                    <a:pt x="3694" y="268"/>
                    <a:pt x="3391" y="589"/>
                    <a:pt x="3159" y="982"/>
                  </a:cubicBezTo>
                  <a:cubicBezTo>
                    <a:pt x="3006" y="1287"/>
                    <a:pt x="2693" y="1447"/>
                    <a:pt x="2387" y="1447"/>
                  </a:cubicBezTo>
                  <a:cubicBezTo>
                    <a:pt x="2370" y="1447"/>
                    <a:pt x="2354" y="1446"/>
                    <a:pt x="2338" y="1445"/>
                  </a:cubicBezTo>
                  <a:cubicBezTo>
                    <a:pt x="2321" y="1446"/>
                    <a:pt x="2304" y="1447"/>
                    <a:pt x="2287" y="1447"/>
                  </a:cubicBezTo>
                  <a:cubicBezTo>
                    <a:pt x="1967" y="1447"/>
                    <a:pt x="1669" y="1287"/>
                    <a:pt x="1500" y="982"/>
                  </a:cubicBezTo>
                  <a:cubicBezTo>
                    <a:pt x="1285" y="589"/>
                    <a:pt x="982" y="268"/>
                    <a:pt x="6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1"/>
            <p:cNvSpPr/>
            <p:nvPr/>
          </p:nvSpPr>
          <p:spPr>
            <a:xfrm rot="1784349">
              <a:off x="8880590" y="4347227"/>
              <a:ext cx="203888" cy="513619"/>
            </a:xfrm>
            <a:custGeom>
              <a:rect b="b" l="l" r="r" t="t"/>
              <a:pathLst>
                <a:path extrusionOk="0" h="18433" w="7317">
                  <a:moveTo>
                    <a:pt x="1" y="1"/>
                  </a:moveTo>
                  <a:cubicBezTo>
                    <a:pt x="2035" y="3070"/>
                    <a:pt x="4515" y="7994"/>
                    <a:pt x="3801" y="12901"/>
                  </a:cubicBezTo>
                  <a:cubicBezTo>
                    <a:pt x="3498" y="14953"/>
                    <a:pt x="2677" y="16809"/>
                    <a:pt x="1321" y="18432"/>
                  </a:cubicBezTo>
                  <a:cubicBezTo>
                    <a:pt x="1606" y="18290"/>
                    <a:pt x="1892" y="18129"/>
                    <a:pt x="2177" y="17968"/>
                  </a:cubicBezTo>
                  <a:cubicBezTo>
                    <a:pt x="5585" y="15988"/>
                    <a:pt x="7316" y="13347"/>
                    <a:pt x="7316" y="10153"/>
                  </a:cubicBezTo>
                  <a:cubicBezTo>
                    <a:pt x="7316" y="6585"/>
                    <a:pt x="4426" y="2713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1"/>
            <p:cNvSpPr/>
            <p:nvPr/>
          </p:nvSpPr>
          <p:spPr>
            <a:xfrm rot="1784349">
              <a:off x="8827568" y="4301728"/>
              <a:ext cx="135257" cy="533486"/>
            </a:xfrm>
            <a:custGeom>
              <a:rect b="b" l="l" r="r" t="t"/>
              <a:pathLst>
                <a:path extrusionOk="0" h="19146" w="4854">
                  <a:moveTo>
                    <a:pt x="0" y="0"/>
                  </a:moveTo>
                  <a:lnTo>
                    <a:pt x="0" y="19145"/>
                  </a:lnTo>
                  <a:cubicBezTo>
                    <a:pt x="2391" y="17343"/>
                    <a:pt x="3783" y="15113"/>
                    <a:pt x="4158" y="12543"/>
                  </a:cubicBezTo>
                  <a:cubicBezTo>
                    <a:pt x="4853" y="7744"/>
                    <a:pt x="1927" y="2712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1"/>
            <p:cNvSpPr/>
            <p:nvPr/>
          </p:nvSpPr>
          <p:spPr>
            <a:xfrm rot="1784349">
              <a:off x="8933469" y="4367005"/>
              <a:ext cx="253098" cy="530532"/>
            </a:xfrm>
            <a:custGeom>
              <a:rect b="b" l="l" r="r" t="t"/>
              <a:pathLst>
                <a:path extrusionOk="0" h="19040" w="9083">
                  <a:moveTo>
                    <a:pt x="1" y="1"/>
                  </a:moveTo>
                  <a:cubicBezTo>
                    <a:pt x="1410" y="964"/>
                    <a:pt x="2659" y="2053"/>
                    <a:pt x="3712" y="3248"/>
                  </a:cubicBezTo>
                  <a:cubicBezTo>
                    <a:pt x="5907" y="5728"/>
                    <a:pt x="7066" y="8387"/>
                    <a:pt x="7066" y="10956"/>
                  </a:cubicBezTo>
                  <a:cubicBezTo>
                    <a:pt x="7066" y="14132"/>
                    <a:pt x="5639" y="16880"/>
                    <a:pt x="2927" y="19039"/>
                  </a:cubicBezTo>
                  <a:cubicBezTo>
                    <a:pt x="6638" y="17183"/>
                    <a:pt x="9083" y="14061"/>
                    <a:pt x="9083" y="10528"/>
                  </a:cubicBezTo>
                  <a:cubicBezTo>
                    <a:pt x="9083" y="7780"/>
                    <a:pt x="7602" y="4943"/>
                    <a:pt x="4997" y="2767"/>
                  </a:cubicBezTo>
                  <a:cubicBezTo>
                    <a:pt x="3533" y="1535"/>
                    <a:pt x="1838" y="608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8" name="Google Shape;288;p11"/>
          <p:cNvGrpSpPr/>
          <p:nvPr/>
        </p:nvGrpSpPr>
        <p:grpSpPr>
          <a:xfrm rot="-3144406">
            <a:off x="1938412" y="135689"/>
            <a:ext cx="622795" cy="569579"/>
            <a:chOff x="7951491" y="3948941"/>
            <a:chExt cx="472500" cy="432126"/>
          </a:xfrm>
        </p:grpSpPr>
        <p:sp>
          <p:nvSpPr>
            <p:cNvPr id="289" name="Google Shape;289;p11"/>
            <p:cNvSpPr/>
            <p:nvPr/>
          </p:nvSpPr>
          <p:spPr>
            <a:xfrm>
              <a:off x="7951491" y="3948941"/>
              <a:ext cx="472500" cy="432126"/>
            </a:xfrm>
            <a:custGeom>
              <a:rect b="b" l="l" r="r" t="t"/>
              <a:pathLst>
                <a:path extrusionOk="0" h="5557" w="6076">
                  <a:moveTo>
                    <a:pt x="3043" y="0"/>
                  </a:moveTo>
                  <a:cubicBezTo>
                    <a:pt x="2851" y="0"/>
                    <a:pt x="2657" y="20"/>
                    <a:pt x="2462" y="62"/>
                  </a:cubicBezTo>
                  <a:cubicBezTo>
                    <a:pt x="964" y="383"/>
                    <a:pt x="0" y="1855"/>
                    <a:pt x="321" y="3354"/>
                  </a:cubicBezTo>
                  <a:cubicBezTo>
                    <a:pt x="601" y="4658"/>
                    <a:pt x="1751" y="5557"/>
                    <a:pt x="3033" y="5557"/>
                  </a:cubicBezTo>
                  <a:cubicBezTo>
                    <a:pt x="3224" y="5557"/>
                    <a:pt x="3419" y="5537"/>
                    <a:pt x="3613" y="5495"/>
                  </a:cubicBezTo>
                  <a:cubicBezTo>
                    <a:pt x="5112" y="5174"/>
                    <a:pt x="6075" y="3702"/>
                    <a:pt x="5754" y="2203"/>
                  </a:cubicBezTo>
                  <a:cubicBezTo>
                    <a:pt x="5475" y="899"/>
                    <a:pt x="4324" y="0"/>
                    <a:pt x="304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0" name="Google Shape;290;p11"/>
            <p:cNvGrpSpPr/>
            <p:nvPr/>
          </p:nvGrpSpPr>
          <p:grpSpPr>
            <a:xfrm>
              <a:off x="8040998" y="4004152"/>
              <a:ext cx="305305" cy="293709"/>
              <a:chOff x="8040998" y="4004152"/>
              <a:chExt cx="305305" cy="293709"/>
            </a:xfrm>
          </p:grpSpPr>
          <p:sp>
            <p:nvSpPr>
              <p:cNvPr id="291" name="Google Shape;291;p11"/>
              <p:cNvSpPr/>
              <p:nvPr/>
            </p:nvSpPr>
            <p:spPr>
              <a:xfrm>
                <a:off x="8238677" y="4004152"/>
                <a:ext cx="36861" cy="34060"/>
              </a:xfrm>
              <a:custGeom>
                <a:rect b="b" l="l" r="r" t="t"/>
                <a:pathLst>
                  <a:path extrusionOk="0" h="438" w="474">
                    <a:moveTo>
                      <a:pt x="232" y="1"/>
                    </a:moveTo>
                    <a:cubicBezTo>
                      <a:pt x="221" y="1"/>
                      <a:pt x="209" y="1"/>
                      <a:pt x="197" y="3"/>
                    </a:cubicBezTo>
                    <a:cubicBezTo>
                      <a:pt x="81" y="30"/>
                      <a:pt x="1" y="146"/>
                      <a:pt x="27" y="262"/>
                    </a:cubicBezTo>
                    <a:cubicBezTo>
                      <a:pt x="50" y="369"/>
                      <a:pt x="139" y="437"/>
                      <a:pt x="237" y="437"/>
                    </a:cubicBezTo>
                    <a:cubicBezTo>
                      <a:pt x="253" y="437"/>
                      <a:pt x="270" y="435"/>
                      <a:pt x="286" y="432"/>
                    </a:cubicBezTo>
                    <a:cubicBezTo>
                      <a:pt x="402" y="405"/>
                      <a:pt x="473" y="289"/>
                      <a:pt x="455" y="173"/>
                    </a:cubicBezTo>
                    <a:cubicBezTo>
                      <a:pt x="431" y="69"/>
                      <a:pt x="336" y="1"/>
                      <a:pt x="232" y="1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11"/>
              <p:cNvSpPr/>
              <p:nvPr/>
            </p:nvSpPr>
            <p:spPr>
              <a:xfrm>
                <a:off x="8240777" y="4264112"/>
                <a:ext cx="36861" cy="33516"/>
              </a:xfrm>
              <a:custGeom>
                <a:rect b="b" l="l" r="r" t="t"/>
                <a:pathLst>
                  <a:path extrusionOk="0" h="431" w="474">
                    <a:moveTo>
                      <a:pt x="237" y="0"/>
                    </a:moveTo>
                    <a:cubicBezTo>
                      <a:pt x="221" y="0"/>
                      <a:pt x="204" y="2"/>
                      <a:pt x="188" y="6"/>
                    </a:cubicBezTo>
                    <a:cubicBezTo>
                      <a:pt x="72" y="24"/>
                      <a:pt x="0" y="140"/>
                      <a:pt x="18" y="255"/>
                    </a:cubicBezTo>
                    <a:cubicBezTo>
                      <a:pt x="41" y="363"/>
                      <a:pt x="130" y="431"/>
                      <a:pt x="228" y="431"/>
                    </a:cubicBezTo>
                    <a:cubicBezTo>
                      <a:pt x="244" y="431"/>
                      <a:pt x="261" y="429"/>
                      <a:pt x="277" y="425"/>
                    </a:cubicBezTo>
                    <a:cubicBezTo>
                      <a:pt x="402" y="398"/>
                      <a:pt x="473" y="291"/>
                      <a:pt x="446" y="166"/>
                    </a:cubicBezTo>
                    <a:cubicBezTo>
                      <a:pt x="423" y="67"/>
                      <a:pt x="335" y="0"/>
                      <a:pt x="237" y="0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11"/>
              <p:cNvSpPr/>
              <p:nvPr/>
            </p:nvSpPr>
            <p:spPr>
              <a:xfrm>
                <a:off x="8040998" y="4051665"/>
                <a:ext cx="75665" cy="69442"/>
              </a:xfrm>
              <a:custGeom>
                <a:rect b="b" l="l" r="r" t="t"/>
                <a:pathLst>
                  <a:path extrusionOk="0" h="893" w="973">
                    <a:moveTo>
                      <a:pt x="477" y="0"/>
                    </a:moveTo>
                    <a:cubicBezTo>
                      <a:pt x="449" y="0"/>
                      <a:pt x="421" y="3"/>
                      <a:pt x="393" y="8"/>
                    </a:cubicBezTo>
                    <a:cubicBezTo>
                      <a:pt x="152" y="61"/>
                      <a:pt x="0" y="302"/>
                      <a:pt x="54" y="543"/>
                    </a:cubicBezTo>
                    <a:cubicBezTo>
                      <a:pt x="92" y="751"/>
                      <a:pt x="277" y="893"/>
                      <a:pt x="482" y="893"/>
                    </a:cubicBezTo>
                    <a:cubicBezTo>
                      <a:pt x="515" y="893"/>
                      <a:pt x="547" y="889"/>
                      <a:pt x="580" y="882"/>
                    </a:cubicBezTo>
                    <a:cubicBezTo>
                      <a:pt x="821" y="829"/>
                      <a:pt x="972" y="597"/>
                      <a:pt x="919" y="356"/>
                    </a:cubicBezTo>
                    <a:cubicBezTo>
                      <a:pt x="880" y="143"/>
                      <a:pt x="687" y="0"/>
                      <a:pt x="477" y="0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11"/>
              <p:cNvSpPr/>
              <p:nvPr/>
            </p:nvSpPr>
            <p:spPr>
              <a:xfrm>
                <a:off x="8040998" y="4214889"/>
                <a:ext cx="43782" cy="40359"/>
              </a:xfrm>
              <a:custGeom>
                <a:rect b="b" l="l" r="r" t="t"/>
                <a:pathLst>
                  <a:path extrusionOk="0" h="519" w="563">
                    <a:moveTo>
                      <a:pt x="274" y="1"/>
                    </a:moveTo>
                    <a:cubicBezTo>
                      <a:pt x="257" y="1"/>
                      <a:pt x="240" y="2"/>
                      <a:pt x="223" y="5"/>
                    </a:cubicBezTo>
                    <a:cubicBezTo>
                      <a:pt x="89" y="32"/>
                      <a:pt x="0" y="175"/>
                      <a:pt x="27" y="309"/>
                    </a:cubicBezTo>
                    <a:cubicBezTo>
                      <a:pt x="50" y="434"/>
                      <a:pt x="164" y="519"/>
                      <a:pt x="282" y="519"/>
                    </a:cubicBezTo>
                    <a:cubicBezTo>
                      <a:pt x="298" y="519"/>
                      <a:pt x="314" y="517"/>
                      <a:pt x="330" y="514"/>
                    </a:cubicBezTo>
                    <a:cubicBezTo>
                      <a:pt x="473" y="478"/>
                      <a:pt x="562" y="344"/>
                      <a:pt x="535" y="202"/>
                    </a:cubicBezTo>
                    <a:cubicBezTo>
                      <a:pt x="504" y="84"/>
                      <a:pt x="396" y="1"/>
                      <a:pt x="274" y="1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11"/>
              <p:cNvSpPr/>
              <p:nvPr/>
            </p:nvSpPr>
            <p:spPr>
              <a:xfrm>
                <a:off x="8302522" y="4139070"/>
                <a:ext cx="43782" cy="39892"/>
              </a:xfrm>
              <a:custGeom>
                <a:rect b="b" l="l" r="r" t="t"/>
                <a:pathLst>
                  <a:path extrusionOk="0" h="513" w="563">
                    <a:moveTo>
                      <a:pt x="286" y="0"/>
                    </a:moveTo>
                    <a:cubicBezTo>
                      <a:pt x="266" y="0"/>
                      <a:pt x="245" y="3"/>
                      <a:pt x="223" y="8"/>
                    </a:cubicBezTo>
                    <a:cubicBezTo>
                      <a:pt x="89" y="35"/>
                      <a:pt x="0" y="168"/>
                      <a:pt x="27" y="311"/>
                    </a:cubicBezTo>
                    <a:cubicBezTo>
                      <a:pt x="51" y="429"/>
                      <a:pt x="164" y="512"/>
                      <a:pt x="282" y="512"/>
                    </a:cubicBezTo>
                    <a:cubicBezTo>
                      <a:pt x="298" y="512"/>
                      <a:pt x="314" y="511"/>
                      <a:pt x="330" y="507"/>
                    </a:cubicBezTo>
                    <a:cubicBezTo>
                      <a:pt x="473" y="481"/>
                      <a:pt x="562" y="347"/>
                      <a:pt x="527" y="204"/>
                    </a:cubicBezTo>
                    <a:cubicBezTo>
                      <a:pt x="504" y="83"/>
                      <a:pt x="404" y="0"/>
                      <a:pt x="286" y="0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11"/>
              <p:cNvSpPr/>
              <p:nvPr/>
            </p:nvSpPr>
            <p:spPr>
              <a:xfrm>
                <a:off x="8139449" y="4040467"/>
                <a:ext cx="59101" cy="53501"/>
              </a:xfrm>
              <a:custGeom>
                <a:rect b="b" l="l" r="r" t="t"/>
                <a:pathLst>
                  <a:path extrusionOk="0" h="688" w="760">
                    <a:moveTo>
                      <a:pt x="387" y="0"/>
                    </a:moveTo>
                    <a:cubicBezTo>
                      <a:pt x="362" y="0"/>
                      <a:pt x="338" y="3"/>
                      <a:pt x="313" y="9"/>
                    </a:cubicBezTo>
                    <a:cubicBezTo>
                      <a:pt x="126" y="45"/>
                      <a:pt x="1" y="232"/>
                      <a:pt x="45" y="419"/>
                    </a:cubicBezTo>
                    <a:cubicBezTo>
                      <a:pt x="76" y="573"/>
                      <a:pt x="220" y="687"/>
                      <a:pt x="379" y="687"/>
                    </a:cubicBezTo>
                    <a:cubicBezTo>
                      <a:pt x="404" y="687"/>
                      <a:pt x="430" y="684"/>
                      <a:pt x="456" y="678"/>
                    </a:cubicBezTo>
                    <a:cubicBezTo>
                      <a:pt x="634" y="643"/>
                      <a:pt x="759" y="455"/>
                      <a:pt x="714" y="277"/>
                    </a:cubicBezTo>
                    <a:cubicBezTo>
                      <a:pt x="684" y="115"/>
                      <a:pt x="540" y="0"/>
                      <a:pt x="387" y="0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11"/>
              <p:cNvSpPr/>
              <p:nvPr/>
            </p:nvSpPr>
            <p:spPr>
              <a:xfrm>
                <a:off x="8160290" y="4137748"/>
                <a:ext cx="59024" cy="53812"/>
              </a:xfrm>
              <a:custGeom>
                <a:rect b="b" l="l" r="r" t="t"/>
                <a:pathLst>
                  <a:path extrusionOk="0" h="692" w="759">
                    <a:moveTo>
                      <a:pt x="372" y="1"/>
                    </a:moveTo>
                    <a:cubicBezTo>
                      <a:pt x="349" y="1"/>
                      <a:pt x="327" y="3"/>
                      <a:pt x="304" y="7"/>
                    </a:cubicBezTo>
                    <a:cubicBezTo>
                      <a:pt x="125" y="52"/>
                      <a:pt x="0" y="230"/>
                      <a:pt x="45" y="417"/>
                    </a:cubicBezTo>
                    <a:cubicBezTo>
                      <a:pt x="76" y="582"/>
                      <a:pt x="225" y="691"/>
                      <a:pt x="381" y="691"/>
                    </a:cubicBezTo>
                    <a:cubicBezTo>
                      <a:pt x="403" y="691"/>
                      <a:pt x="425" y="689"/>
                      <a:pt x="446" y="685"/>
                    </a:cubicBezTo>
                    <a:cubicBezTo>
                      <a:pt x="634" y="640"/>
                      <a:pt x="759" y="462"/>
                      <a:pt x="714" y="275"/>
                    </a:cubicBezTo>
                    <a:cubicBezTo>
                      <a:pt x="683" y="110"/>
                      <a:pt x="534" y="1"/>
                      <a:pt x="372" y="1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11"/>
              <p:cNvSpPr/>
              <p:nvPr/>
            </p:nvSpPr>
            <p:spPr>
              <a:xfrm>
                <a:off x="8139449" y="4231996"/>
                <a:ext cx="71544" cy="65865"/>
              </a:xfrm>
              <a:custGeom>
                <a:rect b="b" l="l" r="r" t="t"/>
                <a:pathLst>
                  <a:path extrusionOk="0" h="847" w="920">
                    <a:moveTo>
                      <a:pt x="458" y="0"/>
                    </a:moveTo>
                    <a:cubicBezTo>
                      <a:pt x="431" y="0"/>
                      <a:pt x="403" y="3"/>
                      <a:pt x="375" y="8"/>
                    </a:cubicBezTo>
                    <a:cubicBezTo>
                      <a:pt x="144" y="62"/>
                      <a:pt x="1" y="285"/>
                      <a:pt x="54" y="508"/>
                    </a:cubicBezTo>
                    <a:cubicBezTo>
                      <a:pt x="93" y="711"/>
                      <a:pt x="270" y="846"/>
                      <a:pt x="469" y="846"/>
                    </a:cubicBezTo>
                    <a:cubicBezTo>
                      <a:pt x="497" y="846"/>
                      <a:pt x="525" y="843"/>
                      <a:pt x="554" y="838"/>
                    </a:cubicBezTo>
                    <a:cubicBezTo>
                      <a:pt x="777" y="784"/>
                      <a:pt x="920" y="561"/>
                      <a:pt x="875" y="338"/>
                    </a:cubicBezTo>
                    <a:cubicBezTo>
                      <a:pt x="836" y="135"/>
                      <a:pt x="653" y="0"/>
                      <a:pt x="458" y="0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99" name="Google Shape;299;p11"/>
          <p:cNvSpPr/>
          <p:nvPr/>
        </p:nvSpPr>
        <p:spPr>
          <a:xfrm rot="-3144195">
            <a:off x="5026863" y="4868273"/>
            <a:ext cx="417008" cy="415622"/>
          </a:xfrm>
          <a:custGeom>
            <a:rect b="b" l="l" r="r" t="t"/>
            <a:pathLst>
              <a:path extrusionOk="0" h="2757" w="2766">
                <a:moveTo>
                  <a:pt x="1383" y="652"/>
                </a:moveTo>
                <a:cubicBezTo>
                  <a:pt x="1784" y="652"/>
                  <a:pt x="2106" y="982"/>
                  <a:pt x="2106" y="1383"/>
                </a:cubicBezTo>
                <a:cubicBezTo>
                  <a:pt x="2106" y="1776"/>
                  <a:pt x="1784" y="2106"/>
                  <a:pt x="1383" y="2106"/>
                </a:cubicBezTo>
                <a:cubicBezTo>
                  <a:pt x="981" y="2106"/>
                  <a:pt x="660" y="1776"/>
                  <a:pt x="660" y="1383"/>
                </a:cubicBezTo>
                <a:cubicBezTo>
                  <a:pt x="660" y="982"/>
                  <a:pt x="981" y="652"/>
                  <a:pt x="1383" y="652"/>
                </a:cubicBezTo>
                <a:close/>
                <a:moveTo>
                  <a:pt x="1383" y="0"/>
                </a:moveTo>
                <a:cubicBezTo>
                  <a:pt x="625" y="0"/>
                  <a:pt x="0" y="616"/>
                  <a:pt x="0" y="1383"/>
                </a:cubicBezTo>
                <a:cubicBezTo>
                  <a:pt x="0" y="2141"/>
                  <a:pt x="625" y="2757"/>
                  <a:pt x="1383" y="2757"/>
                </a:cubicBezTo>
                <a:cubicBezTo>
                  <a:pt x="2141" y="2757"/>
                  <a:pt x="2766" y="2141"/>
                  <a:pt x="2766" y="1383"/>
                </a:cubicBezTo>
                <a:cubicBezTo>
                  <a:pt x="2766" y="616"/>
                  <a:pt x="2141" y="0"/>
                  <a:pt x="1383" y="0"/>
                </a:cubicBezTo>
                <a:close/>
              </a:path>
            </a:pathLst>
          </a:custGeom>
          <a:solidFill>
            <a:schemeClr val="accen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1"/>
          <p:cNvSpPr/>
          <p:nvPr/>
        </p:nvSpPr>
        <p:spPr>
          <a:xfrm rot="-3144039">
            <a:off x="5701144" y="489429"/>
            <a:ext cx="584106" cy="554985"/>
          </a:xfrm>
          <a:custGeom>
            <a:rect b="b" l="l" r="r" t="t"/>
            <a:pathLst>
              <a:path extrusionOk="0" h="6671" w="7022">
                <a:moveTo>
                  <a:pt x="3015" y="868"/>
                </a:moveTo>
                <a:cubicBezTo>
                  <a:pt x="3190" y="868"/>
                  <a:pt x="3334" y="889"/>
                  <a:pt x="3408" y="925"/>
                </a:cubicBezTo>
                <a:cubicBezTo>
                  <a:pt x="3426" y="1006"/>
                  <a:pt x="3444" y="1131"/>
                  <a:pt x="3462" y="1238"/>
                </a:cubicBezTo>
                <a:cubicBezTo>
                  <a:pt x="3515" y="1630"/>
                  <a:pt x="3578" y="2076"/>
                  <a:pt x="3934" y="2281"/>
                </a:cubicBezTo>
                <a:cubicBezTo>
                  <a:pt x="4015" y="2327"/>
                  <a:pt x="4125" y="2367"/>
                  <a:pt x="4263" y="2367"/>
                </a:cubicBezTo>
                <a:cubicBezTo>
                  <a:pt x="4368" y="2367"/>
                  <a:pt x="4491" y="2343"/>
                  <a:pt x="4630" y="2281"/>
                </a:cubicBezTo>
                <a:cubicBezTo>
                  <a:pt x="4773" y="2219"/>
                  <a:pt x="4889" y="2157"/>
                  <a:pt x="4996" y="2103"/>
                </a:cubicBezTo>
                <a:cubicBezTo>
                  <a:pt x="5209" y="1996"/>
                  <a:pt x="5310" y="1950"/>
                  <a:pt x="5390" y="1950"/>
                </a:cubicBezTo>
                <a:cubicBezTo>
                  <a:pt x="5450" y="1950"/>
                  <a:pt x="5499" y="1977"/>
                  <a:pt x="5576" y="2023"/>
                </a:cubicBezTo>
                <a:cubicBezTo>
                  <a:pt x="5915" y="2228"/>
                  <a:pt x="6138" y="2594"/>
                  <a:pt x="6138" y="2710"/>
                </a:cubicBezTo>
                <a:cubicBezTo>
                  <a:pt x="6022" y="2799"/>
                  <a:pt x="5897" y="2888"/>
                  <a:pt x="5772" y="2959"/>
                </a:cubicBezTo>
                <a:cubicBezTo>
                  <a:pt x="5451" y="3165"/>
                  <a:pt x="5085" y="3397"/>
                  <a:pt x="4960" y="3852"/>
                </a:cubicBezTo>
                <a:cubicBezTo>
                  <a:pt x="4835" y="4298"/>
                  <a:pt x="5121" y="4592"/>
                  <a:pt x="5281" y="4770"/>
                </a:cubicBezTo>
                <a:cubicBezTo>
                  <a:pt x="5424" y="4922"/>
                  <a:pt x="5504" y="5011"/>
                  <a:pt x="5522" y="5172"/>
                </a:cubicBezTo>
                <a:cubicBezTo>
                  <a:pt x="5522" y="5190"/>
                  <a:pt x="5496" y="5288"/>
                  <a:pt x="5326" y="5422"/>
                </a:cubicBezTo>
                <a:cubicBezTo>
                  <a:pt x="5041" y="5671"/>
                  <a:pt x="4657" y="5796"/>
                  <a:pt x="4523" y="5796"/>
                </a:cubicBezTo>
                <a:cubicBezTo>
                  <a:pt x="4425" y="5716"/>
                  <a:pt x="4282" y="5439"/>
                  <a:pt x="4202" y="5279"/>
                </a:cubicBezTo>
                <a:cubicBezTo>
                  <a:pt x="4006" y="4913"/>
                  <a:pt x="3827" y="4565"/>
                  <a:pt x="3453" y="4565"/>
                </a:cubicBezTo>
                <a:cubicBezTo>
                  <a:pt x="3033" y="4565"/>
                  <a:pt x="2900" y="4984"/>
                  <a:pt x="2766" y="5386"/>
                </a:cubicBezTo>
                <a:cubicBezTo>
                  <a:pt x="2730" y="5502"/>
                  <a:pt x="2668" y="5689"/>
                  <a:pt x="2614" y="5796"/>
                </a:cubicBezTo>
                <a:cubicBezTo>
                  <a:pt x="2471" y="5787"/>
                  <a:pt x="2204" y="5752"/>
                  <a:pt x="1909" y="5671"/>
                </a:cubicBezTo>
                <a:cubicBezTo>
                  <a:pt x="1481" y="5555"/>
                  <a:pt x="1294" y="5422"/>
                  <a:pt x="1240" y="5368"/>
                </a:cubicBezTo>
                <a:cubicBezTo>
                  <a:pt x="1240" y="5297"/>
                  <a:pt x="1249" y="5225"/>
                  <a:pt x="1249" y="5154"/>
                </a:cubicBezTo>
                <a:cubicBezTo>
                  <a:pt x="1285" y="4663"/>
                  <a:pt x="1321" y="4271"/>
                  <a:pt x="1178" y="3950"/>
                </a:cubicBezTo>
                <a:cubicBezTo>
                  <a:pt x="1080" y="3718"/>
                  <a:pt x="1044" y="3566"/>
                  <a:pt x="1071" y="3459"/>
                </a:cubicBezTo>
                <a:cubicBezTo>
                  <a:pt x="1285" y="3388"/>
                  <a:pt x="1570" y="3245"/>
                  <a:pt x="1695" y="2951"/>
                </a:cubicBezTo>
                <a:cubicBezTo>
                  <a:pt x="1775" y="2754"/>
                  <a:pt x="1811" y="2442"/>
                  <a:pt x="1508" y="2049"/>
                </a:cubicBezTo>
                <a:cubicBezTo>
                  <a:pt x="1410" y="1925"/>
                  <a:pt x="1374" y="1818"/>
                  <a:pt x="1383" y="1728"/>
                </a:cubicBezTo>
                <a:cubicBezTo>
                  <a:pt x="1419" y="1505"/>
                  <a:pt x="1838" y="1220"/>
                  <a:pt x="1972" y="1131"/>
                </a:cubicBezTo>
                <a:cubicBezTo>
                  <a:pt x="2241" y="944"/>
                  <a:pt x="2682" y="868"/>
                  <a:pt x="3015" y="868"/>
                </a:cubicBezTo>
                <a:close/>
                <a:moveTo>
                  <a:pt x="2999" y="1"/>
                </a:moveTo>
                <a:cubicBezTo>
                  <a:pt x="2461" y="1"/>
                  <a:pt x="1863" y="154"/>
                  <a:pt x="1481" y="417"/>
                </a:cubicBezTo>
                <a:cubicBezTo>
                  <a:pt x="1053" y="702"/>
                  <a:pt x="616" y="1068"/>
                  <a:pt x="527" y="1595"/>
                </a:cubicBezTo>
                <a:cubicBezTo>
                  <a:pt x="482" y="1925"/>
                  <a:pt x="580" y="2255"/>
                  <a:pt x="821" y="2576"/>
                </a:cubicBezTo>
                <a:cubicBezTo>
                  <a:pt x="839" y="2585"/>
                  <a:pt x="848" y="2603"/>
                  <a:pt x="857" y="2612"/>
                </a:cubicBezTo>
                <a:cubicBezTo>
                  <a:pt x="812" y="2629"/>
                  <a:pt x="767" y="2647"/>
                  <a:pt x="723" y="2647"/>
                </a:cubicBezTo>
                <a:lnTo>
                  <a:pt x="553" y="2674"/>
                </a:lnTo>
                <a:lnTo>
                  <a:pt x="437" y="2817"/>
                </a:lnTo>
                <a:cubicBezTo>
                  <a:pt x="0" y="3388"/>
                  <a:pt x="277" y="4039"/>
                  <a:pt x="384" y="4289"/>
                </a:cubicBezTo>
                <a:cubicBezTo>
                  <a:pt x="437" y="4414"/>
                  <a:pt x="411" y="4744"/>
                  <a:pt x="393" y="5092"/>
                </a:cubicBezTo>
                <a:cubicBezTo>
                  <a:pt x="384" y="5172"/>
                  <a:pt x="375" y="5261"/>
                  <a:pt x="366" y="5359"/>
                </a:cubicBezTo>
                <a:cubicBezTo>
                  <a:pt x="357" y="5520"/>
                  <a:pt x="393" y="5761"/>
                  <a:pt x="643" y="6001"/>
                </a:cubicBezTo>
                <a:cubicBezTo>
                  <a:pt x="1106" y="6448"/>
                  <a:pt x="2230" y="6671"/>
                  <a:pt x="2703" y="6671"/>
                </a:cubicBezTo>
                <a:cubicBezTo>
                  <a:pt x="2739" y="6671"/>
                  <a:pt x="2784" y="6671"/>
                  <a:pt x="2810" y="6662"/>
                </a:cubicBezTo>
                <a:cubicBezTo>
                  <a:pt x="3212" y="6617"/>
                  <a:pt x="3390" y="6242"/>
                  <a:pt x="3524" y="5850"/>
                </a:cubicBezTo>
                <a:cubicBezTo>
                  <a:pt x="3685" y="6153"/>
                  <a:pt x="3872" y="6448"/>
                  <a:pt x="4148" y="6581"/>
                </a:cubicBezTo>
                <a:cubicBezTo>
                  <a:pt x="4261" y="6639"/>
                  <a:pt x="4388" y="6663"/>
                  <a:pt x="4520" y="6663"/>
                </a:cubicBezTo>
                <a:cubicBezTo>
                  <a:pt x="4962" y="6663"/>
                  <a:pt x="5464" y="6394"/>
                  <a:pt x="5719" y="6216"/>
                </a:cubicBezTo>
                <a:cubicBezTo>
                  <a:pt x="6200" y="5877"/>
                  <a:pt x="6432" y="5466"/>
                  <a:pt x="6388" y="5065"/>
                </a:cubicBezTo>
                <a:cubicBezTo>
                  <a:pt x="6325" y="4619"/>
                  <a:pt x="6075" y="4351"/>
                  <a:pt x="5915" y="4173"/>
                </a:cubicBezTo>
                <a:cubicBezTo>
                  <a:pt x="5879" y="4137"/>
                  <a:pt x="5826" y="4083"/>
                  <a:pt x="5808" y="4057"/>
                </a:cubicBezTo>
                <a:cubicBezTo>
                  <a:pt x="5852" y="3932"/>
                  <a:pt x="6031" y="3825"/>
                  <a:pt x="6236" y="3691"/>
                </a:cubicBezTo>
                <a:cubicBezTo>
                  <a:pt x="6379" y="3602"/>
                  <a:pt x="6539" y="3504"/>
                  <a:pt x="6691" y="3379"/>
                </a:cubicBezTo>
                <a:cubicBezTo>
                  <a:pt x="6914" y="3200"/>
                  <a:pt x="7021" y="2942"/>
                  <a:pt x="7003" y="2656"/>
                </a:cubicBezTo>
                <a:cubicBezTo>
                  <a:pt x="6968" y="2130"/>
                  <a:pt x="6486" y="1568"/>
                  <a:pt x="6031" y="1282"/>
                </a:cubicBezTo>
                <a:cubicBezTo>
                  <a:pt x="5795" y="1138"/>
                  <a:pt x="5587" y="1084"/>
                  <a:pt x="5397" y="1084"/>
                </a:cubicBezTo>
                <a:cubicBezTo>
                  <a:pt x="5105" y="1084"/>
                  <a:pt x="4856" y="1212"/>
                  <a:pt x="4612" y="1336"/>
                </a:cubicBezTo>
                <a:cubicBezTo>
                  <a:pt x="4532" y="1371"/>
                  <a:pt x="4452" y="1407"/>
                  <a:pt x="4372" y="1452"/>
                </a:cubicBezTo>
                <a:cubicBezTo>
                  <a:pt x="4345" y="1354"/>
                  <a:pt x="4327" y="1211"/>
                  <a:pt x="4318" y="1122"/>
                </a:cubicBezTo>
                <a:cubicBezTo>
                  <a:pt x="4291" y="934"/>
                  <a:pt x="4264" y="747"/>
                  <a:pt x="4211" y="586"/>
                </a:cubicBezTo>
                <a:cubicBezTo>
                  <a:pt x="4148" y="426"/>
                  <a:pt x="4006" y="203"/>
                  <a:pt x="3631" y="87"/>
                </a:cubicBezTo>
                <a:cubicBezTo>
                  <a:pt x="3445" y="28"/>
                  <a:pt x="3227" y="1"/>
                  <a:pt x="2999" y="1"/>
                </a:cubicBezTo>
                <a:close/>
              </a:path>
            </a:pathLst>
          </a:custGeom>
          <a:solidFill>
            <a:srgbClr val="4A9E4A"/>
          </a:solidFill>
          <a:ln cap="flat" cmpd="sng" w="38100">
            <a:solidFill>
              <a:srgbClr val="481F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1"/>
          <p:cNvSpPr/>
          <p:nvPr/>
        </p:nvSpPr>
        <p:spPr>
          <a:xfrm rot="2185442">
            <a:off x="2359504" y="4377056"/>
            <a:ext cx="370085" cy="129197"/>
          </a:xfrm>
          <a:custGeom>
            <a:rect b="b" l="l" r="r" t="t"/>
            <a:pathLst>
              <a:path extrusionOk="0" h="894" w="2561">
                <a:moveTo>
                  <a:pt x="207" y="0"/>
                </a:moveTo>
                <a:cubicBezTo>
                  <a:pt x="115" y="0"/>
                  <a:pt x="36" y="69"/>
                  <a:pt x="36" y="161"/>
                </a:cubicBezTo>
                <a:lnTo>
                  <a:pt x="9" y="554"/>
                </a:lnTo>
                <a:cubicBezTo>
                  <a:pt x="0" y="652"/>
                  <a:pt x="72" y="741"/>
                  <a:pt x="170" y="750"/>
                </a:cubicBezTo>
                <a:lnTo>
                  <a:pt x="2337" y="893"/>
                </a:lnTo>
                <a:cubicBezTo>
                  <a:pt x="2343" y="893"/>
                  <a:pt x="2349" y="894"/>
                  <a:pt x="2354" y="894"/>
                </a:cubicBezTo>
                <a:cubicBezTo>
                  <a:pt x="2444" y="894"/>
                  <a:pt x="2516" y="825"/>
                  <a:pt x="2525" y="732"/>
                </a:cubicBezTo>
                <a:lnTo>
                  <a:pt x="2552" y="340"/>
                </a:lnTo>
                <a:cubicBezTo>
                  <a:pt x="2560" y="242"/>
                  <a:pt x="2489" y="152"/>
                  <a:pt x="2391" y="144"/>
                </a:cubicBezTo>
                <a:lnTo>
                  <a:pt x="223" y="1"/>
                </a:lnTo>
                <a:cubicBezTo>
                  <a:pt x="218" y="0"/>
                  <a:pt x="212" y="0"/>
                  <a:pt x="20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1"/>
          <p:cNvSpPr/>
          <p:nvPr/>
        </p:nvSpPr>
        <p:spPr>
          <a:xfrm rot="-3144175">
            <a:off x="8626107" y="1985998"/>
            <a:ext cx="309318" cy="245683"/>
          </a:xfrm>
          <a:custGeom>
            <a:rect b="b" l="l" r="r" t="t"/>
            <a:pathLst>
              <a:path extrusionOk="0" h="2155" w="2713">
                <a:moveTo>
                  <a:pt x="1134" y="0"/>
                </a:moveTo>
                <a:cubicBezTo>
                  <a:pt x="1051" y="0"/>
                  <a:pt x="967" y="7"/>
                  <a:pt x="884" y="22"/>
                </a:cubicBezTo>
                <a:cubicBezTo>
                  <a:pt x="518" y="93"/>
                  <a:pt x="206" y="299"/>
                  <a:pt x="1" y="611"/>
                </a:cubicBezTo>
                <a:lnTo>
                  <a:pt x="545" y="977"/>
                </a:lnTo>
                <a:cubicBezTo>
                  <a:pt x="652" y="816"/>
                  <a:pt x="813" y="709"/>
                  <a:pt x="1009" y="664"/>
                </a:cubicBezTo>
                <a:cubicBezTo>
                  <a:pt x="1052" y="656"/>
                  <a:pt x="1095" y="652"/>
                  <a:pt x="1138" y="652"/>
                </a:cubicBezTo>
                <a:cubicBezTo>
                  <a:pt x="1284" y="652"/>
                  <a:pt x="1429" y="698"/>
                  <a:pt x="1553" y="780"/>
                </a:cubicBezTo>
                <a:cubicBezTo>
                  <a:pt x="1714" y="887"/>
                  <a:pt x="1821" y="1057"/>
                  <a:pt x="1856" y="1244"/>
                </a:cubicBezTo>
                <a:cubicBezTo>
                  <a:pt x="1892" y="1431"/>
                  <a:pt x="1856" y="1628"/>
                  <a:pt x="1740" y="1788"/>
                </a:cubicBezTo>
                <a:lnTo>
                  <a:pt x="2285" y="2154"/>
                </a:lnTo>
                <a:cubicBezTo>
                  <a:pt x="2713" y="1521"/>
                  <a:pt x="2543" y="664"/>
                  <a:pt x="1919" y="236"/>
                </a:cubicBezTo>
                <a:cubicBezTo>
                  <a:pt x="1679" y="79"/>
                  <a:pt x="1409" y="0"/>
                  <a:pt x="113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3" name="Google Shape;303;p11"/>
          <p:cNvGrpSpPr/>
          <p:nvPr/>
        </p:nvGrpSpPr>
        <p:grpSpPr>
          <a:xfrm rot="-2079588">
            <a:off x="272207" y="1943472"/>
            <a:ext cx="669672" cy="533419"/>
            <a:chOff x="-602987" y="2563895"/>
            <a:chExt cx="640505" cy="510186"/>
          </a:xfrm>
        </p:grpSpPr>
        <p:sp>
          <p:nvSpPr>
            <p:cNvPr id="304" name="Google Shape;304;p11"/>
            <p:cNvSpPr/>
            <p:nvPr/>
          </p:nvSpPr>
          <p:spPr>
            <a:xfrm>
              <a:off x="-602987" y="2563895"/>
              <a:ext cx="640505" cy="510186"/>
            </a:xfrm>
            <a:custGeom>
              <a:rect b="b" l="l" r="r" t="t"/>
              <a:pathLst>
                <a:path extrusionOk="0" h="4442" w="5577">
                  <a:moveTo>
                    <a:pt x="2143" y="1"/>
                  </a:moveTo>
                  <a:cubicBezTo>
                    <a:pt x="1373" y="1"/>
                    <a:pt x="443" y="260"/>
                    <a:pt x="90" y="1400"/>
                  </a:cubicBezTo>
                  <a:cubicBezTo>
                    <a:pt x="90" y="1418"/>
                    <a:pt x="81" y="1436"/>
                    <a:pt x="81" y="1454"/>
                  </a:cubicBezTo>
                  <a:cubicBezTo>
                    <a:pt x="54" y="1623"/>
                    <a:pt x="1" y="2435"/>
                    <a:pt x="938" y="2854"/>
                  </a:cubicBezTo>
                  <a:cubicBezTo>
                    <a:pt x="1098" y="2926"/>
                    <a:pt x="1170" y="3104"/>
                    <a:pt x="1107" y="3265"/>
                  </a:cubicBezTo>
                  <a:lnTo>
                    <a:pt x="1009" y="3532"/>
                  </a:lnTo>
                  <a:cubicBezTo>
                    <a:pt x="946" y="3711"/>
                    <a:pt x="1045" y="3907"/>
                    <a:pt x="1223" y="3961"/>
                  </a:cubicBezTo>
                  <a:lnTo>
                    <a:pt x="2820" y="4424"/>
                  </a:lnTo>
                  <a:cubicBezTo>
                    <a:pt x="2853" y="4436"/>
                    <a:pt x="2886" y="4441"/>
                    <a:pt x="2919" y="4441"/>
                  </a:cubicBezTo>
                  <a:cubicBezTo>
                    <a:pt x="3063" y="4441"/>
                    <a:pt x="3194" y="4336"/>
                    <a:pt x="3230" y="4184"/>
                  </a:cubicBezTo>
                  <a:lnTo>
                    <a:pt x="3311" y="3827"/>
                  </a:lnTo>
                  <a:cubicBezTo>
                    <a:pt x="3343" y="3675"/>
                    <a:pt x="3475" y="3573"/>
                    <a:pt x="3631" y="3573"/>
                  </a:cubicBezTo>
                  <a:cubicBezTo>
                    <a:pt x="3649" y="3573"/>
                    <a:pt x="3667" y="3574"/>
                    <a:pt x="3685" y="3577"/>
                  </a:cubicBezTo>
                  <a:cubicBezTo>
                    <a:pt x="3753" y="3587"/>
                    <a:pt x="3830" y="3594"/>
                    <a:pt x="3912" y="3594"/>
                  </a:cubicBezTo>
                  <a:cubicBezTo>
                    <a:pt x="4324" y="3594"/>
                    <a:pt x="4870" y="3413"/>
                    <a:pt x="5130" y="2542"/>
                  </a:cubicBezTo>
                  <a:cubicBezTo>
                    <a:pt x="5576" y="1043"/>
                    <a:pt x="3676" y="294"/>
                    <a:pt x="3212" y="151"/>
                  </a:cubicBezTo>
                  <a:cubicBezTo>
                    <a:pt x="3035" y="100"/>
                    <a:pt x="2620" y="1"/>
                    <a:pt x="2143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1"/>
            <p:cNvSpPr/>
            <p:nvPr/>
          </p:nvSpPr>
          <p:spPr>
            <a:xfrm>
              <a:off x="-222844" y="2847239"/>
              <a:ext cx="99458" cy="156203"/>
            </a:xfrm>
            <a:custGeom>
              <a:rect b="b" l="l" r="r" t="t"/>
              <a:pathLst>
                <a:path extrusionOk="0" h="1360" w="866">
                  <a:moveTo>
                    <a:pt x="421" y="0"/>
                  </a:moveTo>
                  <a:cubicBezTo>
                    <a:pt x="330" y="0"/>
                    <a:pt x="242" y="65"/>
                    <a:pt x="224" y="164"/>
                  </a:cubicBezTo>
                  <a:lnTo>
                    <a:pt x="1" y="1360"/>
                  </a:lnTo>
                  <a:lnTo>
                    <a:pt x="286" y="905"/>
                  </a:lnTo>
                  <a:cubicBezTo>
                    <a:pt x="344" y="922"/>
                    <a:pt x="395" y="929"/>
                    <a:pt x="441" y="929"/>
                  </a:cubicBezTo>
                  <a:cubicBezTo>
                    <a:pt x="683" y="929"/>
                    <a:pt x="759" y="726"/>
                    <a:pt x="759" y="726"/>
                  </a:cubicBezTo>
                  <a:cubicBezTo>
                    <a:pt x="866" y="369"/>
                    <a:pt x="705" y="155"/>
                    <a:pt x="536" y="39"/>
                  </a:cubicBezTo>
                  <a:cubicBezTo>
                    <a:pt x="501" y="12"/>
                    <a:pt x="461" y="0"/>
                    <a:pt x="42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1"/>
            <p:cNvSpPr/>
            <p:nvPr/>
          </p:nvSpPr>
          <p:spPr>
            <a:xfrm>
              <a:off x="-519953" y="2772814"/>
              <a:ext cx="104396" cy="161027"/>
            </a:xfrm>
            <a:custGeom>
              <a:rect b="b" l="l" r="r" t="t"/>
              <a:pathLst>
                <a:path extrusionOk="0" h="1402" w="909">
                  <a:moveTo>
                    <a:pt x="673" y="0"/>
                  </a:moveTo>
                  <a:cubicBezTo>
                    <a:pt x="669" y="0"/>
                    <a:pt x="665" y="0"/>
                    <a:pt x="661" y="0"/>
                  </a:cubicBezTo>
                  <a:cubicBezTo>
                    <a:pt x="464" y="9"/>
                    <a:pt x="215" y="99"/>
                    <a:pt x="108" y="455"/>
                  </a:cubicBezTo>
                  <a:cubicBezTo>
                    <a:pt x="108" y="455"/>
                    <a:pt x="0" y="803"/>
                    <a:pt x="402" y="919"/>
                  </a:cubicBezTo>
                  <a:lnTo>
                    <a:pt x="393" y="1401"/>
                  </a:lnTo>
                  <a:lnTo>
                    <a:pt x="857" y="277"/>
                  </a:lnTo>
                  <a:cubicBezTo>
                    <a:pt x="909" y="147"/>
                    <a:pt x="818" y="0"/>
                    <a:pt x="673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7" name="Google Shape;307;p11"/>
          <p:cNvSpPr txBox="1"/>
          <p:nvPr>
            <p:ph hasCustomPrompt="1" type="title"/>
          </p:nvPr>
        </p:nvSpPr>
        <p:spPr>
          <a:xfrm>
            <a:off x="1329400" y="1694725"/>
            <a:ext cx="6485100" cy="111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08" name="Google Shape;308;p11"/>
          <p:cNvSpPr txBox="1"/>
          <p:nvPr>
            <p:ph idx="1" type="subTitle"/>
          </p:nvPr>
        </p:nvSpPr>
        <p:spPr>
          <a:xfrm>
            <a:off x="1329500" y="2812475"/>
            <a:ext cx="6485100" cy="63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309" name="Google Shape;309;p11"/>
          <p:cNvGrpSpPr/>
          <p:nvPr/>
        </p:nvGrpSpPr>
        <p:grpSpPr>
          <a:xfrm flipH="1">
            <a:off x="7939639" y="-360244"/>
            <a:ext cx="1177294" cy="1674755"/>
            <a:chOff x="6501775" y="678225"/>
            <a:chExt cx="872975" cy="1232525"/>
          </a:xfrm>
        </p:grpSpPr>
        <p:sp>
          <p:nvSpPr>
            <p:cNvPr id="310" name="Google Shape;310;p11"/>
            <p:cNvSpPr/>
            <p:nvPr/>
          </p:nvSpPr>
          <p:spPr>
            <a:xfrm>
              <a:off x="6501775" y="678225"/>
              <a:ext cx="872975" cy="1232525"/>
            </a:xfrm>
            <a:custGeom>
              <a:rect b="b" l="l" r="r" t="t"/>
              <a:pathLst>
                <a:path extrusionOk="0" h="49301" w="34919">
                  <a:moveTo>
                    <a:pt x="0" y="1"/>
                  </a:moveTo>
                  <a:lnTo>
                    <a:pt x="0" y="25516"/>
                  </a:lnTo>
                  <a:cubicBezTo>
                    <a:pt x="0" y="28406"/>
                    <a:pt x="2213" y="30637"/>
                    <a:pt x="5103" y="30637"/>
                  </a:cubicBezTo>
                  <a:lnTo>
                    <a:pt x="7691" y="30637"/>
                  </a:lnTo>
                  <a:cubicBezTo>
                    <a:pt x="10563" y="30637"/>
                    <a:pt x="12883" y="28406"/>
                    <a:pt x="12883" y="25516"/>
                  </a:cubicBezTo>
                  <a:lnTo>
                    <a:pt x="12883" y="19824"/>
                  </a:lnTo>
                  <a:cubicBezTo>
                    <a:pt x="12883" y="16737"/>
                    <a:pt x="15381" y="14667"/>
                    <a:pt x="18004" y="14667"/>
                  </a:cubicBezTo>
                  <a:cubicBezTo>
                    <a:pt x="19253" y="14667"/>
                    <a:pt x="20537" y="15149"/>
                    <a:pt x="21572" y="16202"/>
                  </a:cubicBezTo>
                  <a:lnTo>
                    <a:pt x="22143" y="16755"/>
                  </a:lnTo>
                  <a:cubicBezTo>
                    <a:pt x="23071" y="17683"/>
                    <a:pt x="23624" y="18985"/>
                    <a:pt x="23624" y="20395"/>
                  </a:cubicBezTo>
                  <a:lnTo>
                    <a:pt x="23624" y="44161"/>
                  </a:lnTo>
                  <a:cubicBezTo>
                    <a:pt x="23624" y="47052"/>
                    <a:pt x="25944" y="49300"/>
                    <a:pt x="28816" y="49300"/>
                  </a:cubicBezTo>
                  <a:lnTo>
                    <a:pt x="29833" y="49300"/>
                  </a:lnTo>
                  <a:cubicBezTo>
                    <a:pt x="32706" y="49300"/>
                    <a:pt x="34919" y="47052"/>
                    <a:pt x="34919" y="44161"/>
                  </a:cubicBezTo>
                  <a:lnTo>
                    <a:pt x="34919" y="6870"/>
                  </a:lnTo>
                  <a:lnTo>
                    <a:pt x="274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1"/>
            <p:cNvSpPr/>
            <p:nvPr/>
          </p:nvSpPr>
          <p:spPr>
            <a:xfrm>
              <a:off x="6501775" y="678225"/>
              <a:ext cx="872975" cy="1232525"/>
            </a:xfrm>
            <a:custGeom>
              <a:rect b="b" l="l" r="r" t="t"/>
              <a:pathLst>
                <a:path extrusionOk="0" fill="none" h="49301" w="34919">
                  <a:moveTo>
                    <a:pt x="0" y="1"/>
                  </a:moveTo>
                  <a:lnTo>
                    <a:pt x="0" y="25516"/>
                  </a:lnTo>
                  <a:cubicBezTo>
                    <a:pt x="0" y="28406"/>
                    <a:pt x="2213" y="30637"/>
                    <a:pt x="5103" y="30637"/>
                  </a:cubicBezTo>
                  <a:lnTo>
                    <a:pt x="7691" y="30637"/>
                  </a:lnTo>
                  <a:cubicBezTo>
                    <a:pt x="10563" y="30637"/>
                    <a:pt x="12883" y="28406"/>
                    <a:pt x="12883" y="25516"/>
                  </a:cubicBezTo>
                  <a:lnTo>
                    <a:pt x="12883" y="19824"/>
                  </a:lnTo>
                  <a:cubicBezTo>
                    <a:pt x="12883" y="16737"/>
                    <a:pt x="15381" y="14667"/>
                    <a:pt x="18004" y="14667"/>
                  </a:cubicBezTo>
                  <a:cubicBezTo>
                    <a:pt x="19253" y="14667"/>
                    <a:pt x="20537" y="15149"/>
                    <a:pt x="21572" y="16202"/>
                  </a:cubicBezTo>
                  <a:lnTo>
                    <a:pt x="22143" y="16755"/>
                  </a:lnTo>
                  <a:cubicBezTo>
                    <a:pt x="23071" y="17683"/>
                    <a:pt x="23624" y="18985"/>
                    <a:pt x="23624" y="20395"/>
                  </a:cubicBezTo>
                  <a:lnTo>
                    <a:pt x="23624" y="44161"/>
                  </a:lnTo>
                  <a:cubicBezTo>
                    <a:pt x="23624" y="47052"/>
                    <a:pt x="25944" y="49300"/>
                    <a:pt x="28816" y="49300"/>
                  </a:cubicBezTo>
                  <a:lnTo>
                    <a:pt x="29833" y="49300"/>
                  </a:lnTo>
                  <a:cubicBezTo>
                    <a:pt x="32706" y="49300"/>
                    <a:pt x="34919" y="47052"/>
                    <a:pt x="34919" y="44161"/>
                  </a:cubicBezTo>
                  <a:lnTo>
                    <a:pt x="34919" y="6870"/>
                  </a:lnTo>
                  <a:lnTo>
                    <a:pt x="27478" y="1"/>
                  </a:lnTo>
                  <a:close/>
                </a:path>
              </a:pathLst>
            </a:custGeom>
            <a:noFill/>
            <a:ln cap="flat" cmpd="sng" w="593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2" name="Google Shape;312;p11"/>
          <p:cNvGrpSpPr/>
          <p:nvPr/>
        </p:nvGrpSpPr>
        <p:grpSpPr>
          <a:xfrm rot="10800000">
            <a:off x="18401" y="3766131"/>
            <a:ext cx="1177294" cy="1674755"/>
            <a:chOff x="6501775" y="678225"/>
            <a:chExt cx="872975" cy="1232525"/>
          </a:xfrm>
        </p:grpSpPr>
        <p:sp>
          <p:nvSpPr>
            <p:cNvPr id="313" name="Google Shape;313;p11"/>
            <p:cNvSpPr/>
            <p:nvPr/>
          </p:nvSpPr>
          <p:spPr>
            <a:xfrm>
              <a:off x="6501775" y="678225"/>
              <a:ext cx="872975" cy="1232525"/>
            </a:xfrm>
            <a:custGeom>
              <a:rect b="b" l="l" r="r" t="t"/>
              <a:pathLst>
                <a:path extrusionOk="0" h="49301" w="34919">
                  <a:moveTo>
                    <a:pt x="0" y="1"/>
                  </a:moveTo>
                  <a:lnTo>
                    <a:pt x="0" y="25516"/>
                  </a:lnTo>
                  <a:cubicBezTo>
                    <a:pt x="0" y="28406"/>
                    <a:pt x="2213" y="30637"/>
                    <a:pt x="5103" y="30637"/>
                  </a:cubicBezTo>
                  <a:lnTo>
                    <a:pt x="7691" y="30637"/>
                  </a:lnTo>
                  <a:cubicBezTo>
                    <a:pt x="10563" y="30637"/>
                    <a:pt x="12883" y="28406"/>
                    <a:pt x="12883" y="25516"/>
                  </a:cubicBezTo>
                  <a:lnTo>
                    <a:pt x="12883" y="19824"/>
                  </a:lnTo>
                  <a:cubicBezTo>
                    <a:pt x="12883" y="16737"/>
                    <a:pt x="15381" y="14667"/>
                    <a:pt x="18004" y="14667"/>
                  </a:cubicBezTo>
                  <a:cubicBezTo>
                    <a:pt x="19253" y="14667"/>
                    <a:pt x="20537" y="15149"/>
                    <a:pt x="21572" y="16202"/>
                  </a:cubicBezTo>
                  <a:lnTo>
                    <a:pt x="22143" y="16755"/>
                  </a:lnTo>
                  <a:cubicBezTo>
                    <a:pt x="23071" y="17683"/>
                    <a:pt x="23624" y="18985"/>
                    <a:pt x="23624" y="20395"/>
                  </a:cubicBezTo>
                  <a:lnTo>
                    <a:pt x="23624" y="44161"/>
                  </a:lnTo>
                  <a:cubicBezTo>
                    <a:pt x="23624" y="47052"/>
                    <a:pt x="25944" y="49300"/>
                    <a:pt x="28816" y="49300"/>
                  </a:cubicBezTo>
                  <a:lnTo>
                    <a:pt x="29833" y="49300"/>
                  </a:lnTo>
                  <a:cubicBezTo>
                    <a:pt x="32706" y="49300"/>
                    <a:pt x="34919" y="47052"/>
                    <a:pt x="34919" y="44161"/>
                  </a:cubicBezTo>
                  <a:lnTo>
                    <a:pt x="34919" y="6870"/>
                  </a:lnTo>
                  <a:lnTo>
                    <a:pt x="274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1"/>
            <p:cNvSpPr/>
            <p:nvPr/>
          </p:nvSpPr>
          <p:spPr>
            <a:xfrm>
              <a:off x="6501775" y="678225"/>
              <a:ext cx="872975" cy="1232525"/>
            </a:xfrm>
            <a:custGeom>
              <a:rect b="b" l="l" r="r" t="t"/>
              <a:pathLst>
                <a:path extrusionOk="0" fill="none" h="49301" w="34919">
                  <a:moveTo>
                    <a:pt x="0" y="1"/>
                  </a:moveTo>
                  <a:lnTo>
                    <a:pt x="0" y="25516"/>
                  </a:lnTo>
                  <a:cubicBezTo>
                    <a:pt x="0" y="28406"/>
                    <a:pt x="2213" y="30637"/>
                    <a:pt x="5103" y="30637"/>
                  </a:cubicBezTo>
                  <a:lnTo>
                    <a:pt x="7691" y="30637"/>
                  </a:lnTo>
                  <a:cubicBezTo>
                    <a:pt x="10563" y="30637"/>
                    <a:pt x="12883" y="28406"/>
                    <a:pt x="12883" y="25516"/>
                  </a:cubicBezTo>
                  <a:lnTo>
                    <a:pt x="12883" y="19824"/>
                  </a:lnTo>
                  <a:cubicBezTo>
                    <a:pt x="12883" y="16737"/>
                    <a:pt x="15381" y="14667"/>
                    <a:pt x="18004" y="14667"/>
                  </a:cubicBezTo>
                  <a:cubicBezTo>
                    <a:pt x="19253" y="14667"/>
                    <a:pt x="20537" y="15149"/>
                    <a:pt x="21572" y="16202"/>
                  </a:cubicBezTo>
                  <a:lnTo>
                    <a:pt x="22143" y="16755"/>
                  </a:lnTo>
                  <a:cubicBezTo>
                    <a:pt x="23071" y="17683"/>
                    <a:pt x="23624" y="18985"/>
                    <a:pt x="23624" y="20395"/>
                  </a:cubicBezTo>
                  <a:lnTo>
                    <a:pt x="23624" y="44161"/>
                  </a:lnTo>
                  <a:cubicBezTo>
                    <a:pt x="23624" y="47052"/>
                    <a:pt x="25944" y="49300"/>
                    <a:pt x="28816" y="49300"/>
                  </a:cubicBezTo>
                  <a:lnTo>
                    <a:pt x="29833" y="49300"/>
                  </a:lnTo>
                  <a:cubicBezTo>
                    <a:pt x="32706" y="49300"/>
                    <a:pt x="34919" y="47052"/>
                    <a:pt x="34919" y="44161"/>
                  </a:cubicBezTo>
                  <a:lnTo>
                    <a:pt x="34919" y="6870"/>
                  </a:lnTo>
                  <a:lnTo>
                    <a:pt x="27478" y="1"/>
                  </a:lnTo>
                  <a:close/>
                </a:path>
              </a:pathLst>
            </a:custGeom>
            <a:noFill/>
            <a:ln cap="flat" cmpd="sng" w="593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3"/>
          <p:cNvSpPr/>
          <p:nvPr/>
        </p:nvSpPr>
        <p:spPr>
          <a:xfrm rot="-3144039">
            <a:off x="-300256" y="3120504"/>
            <a:ext cx="584106" cy="554985"/>
          </a:xfrm>
          <a:custGeom>
            <a:rect b="b" l="l" r="r" t="t"/>
            <a:pathLst>
              <a:path extrusionOk="0" h="6671" w="7022">
                <a:moveTo>
                  <a:pt x="3015" y="868"/>
                </a:moveTo>
                <a:cubicBezTo>
                  <a:pt x="3190" y="868"/>
                  <a:pt x="3334" y="889"/>
                  <a:pt x="3408" y="925"/>
                </a:cubicBezTo>
                <a:cubicBezTo>
                  <a:pt x="3426" y="1006"/>
                  <a:pt x="3444" y="1131"/>
                  <a:pt x="3462" y="1238"/>
                </a:cubicBezTo>
                <a:cubicBezTo>
                  <a:pt x="3515" y="1630"/>
                  <a:pt x="3578" y="2076"/>
                  <a:pt x="3934" y="2281"/>
                </a:cubicBezTo>
                <a:cubicBezTo>
                  <a:pt x="4015" y="2327"/>
                  <a:pt x="4125" y="2367"/>
                  <a:pt x="4263" y="2367"/>
                </a:cubicBezTo>
                <a:cubicBezTo>
                  <a:pt x="4368" y="2367"/>
                  <a:pt x="4491" y="2343"/>
                  <a:pt x="4630" y="2281"/>
                </a:cubicBezTo>
                <a:cubicBezTo>
                  <a:pt x="4773" y="2219"/>
                  <a:pt x="4889" y="2157"/>
                  <a:pt x="4996" y="2103"/>
                </a:cubicBezTo>
                <a:cubicBezTo>
                  <a:pt x="5209" y="1996"/>
                  <a:pt x="5310" y="1950"/>
                  <a:pt x="5390" y="1950"/>
                </a:cubicBezTo>
                <a:cubicBezTo>
                  <a:pt x="5450" y="1950"/>
                  <a:pt x="5499" y="1977"/>
                  <a:pt x="5576" y="2023"/>
                </a:cubicBezTo>
                <a:cubicBezTo>
                  <a:pt x="5915" y="2228"/>
                  <a:pt x="6138" y="2594"/>
                  <a:pt x="6138" y="2710"/>
                </a:cubicBezTo>
                <a:cubicBezTo>
                  <a:pt x="6022" y="2799"/>
                  <a:pt x="5897" y="2888"/>
                  <a:pt x="5772" y="2959"/>
                </a:cubicBezTo>
                <a:cubicBezTo>
                  <a:pt x="5451" y="3165"/>
                  <a:pt x="5085" y="3397"/>
                  <a:pt x="4960" y="3852"/>
                </a:cubicBezTo>
                <a:cubicBezTo>
                  <a:pt x="4835" y="4298"/>
                  <a:pt x="5121" y="4592"/>
                  <a:pt x="5281" y="4770"/>
                </a:cubicBezTo>
                <a:cubicBezTo>
                  <a:pt x="5424" y="4922"/>
                  <a:pt x="5504" y="5011"/>
                  <a:pt x="5522" y="5172"/>
                </a:cubicBezTo>
                <a:cubicBezTo>
                  <a:pt x="5522" y="5190"/>
                  <a:pt x="5496" y="5288"/>
                  <a:pt x="5326" y="5422"/>
                </a:cubicBezTo>
                <a:cubicBezTo>
                  <a:pt x="5041" y="5671"/>
                  <a:pt x="4657" y="5796"/>
                  <a:pt x="4523" y="5796"/>
                </a:cubicBezTo>
                <a:cubicBezTo>
                  <a:pt x="4425" y="5716"/>
                  <a:pt x="4282" y="5439"/>
                  <a:pt x="4202" y="5279"/>
                </a:cubicBezTo>
                <a:cubicBezTo>
                  <a:pt x="4006" y="4913"/>
                  <a:pt x="3827" y="4565"/>
                  <a:pt x="3453" y="4565"/>
                </a:cubicBezTo>
                <a:cubicBezTo>
                  <a:pt x="3033" y="4565"/>
                  <a:pt x="2900" y="4984"/>
                  <a:pt x="2766" y="5386"/>
                </a:cubicBezTo>
                <a:cubicBezTo>
                  <a:pt x="2730" y="5502"/>
                  <a:pt x="2668" y="5689"/>
                  <a:pt x="2614" y="5796"/>
                </a:cubicBezTo>
                <a:cubicBezTo>
                  <a:pt x="2471" y="5787"/>
                  <a:pt x="2204" y="5752"/>
                  <a:pt x="1909" y="5671"/>
                </a:cubicBezTo>
                <a:cubicBezTo>
                  <a:pt x="1481" y="5555"/>
                  <a:pt x="1294" y="5422"/>
                  <a:pt x="1240" y="5368"/>
                </a:cubicBezTo>
                <a:cubicBezTo>
                  <a:pt x="1240" y="5297"/>
                  <a:pt x="1249" y="5225"/>
                  <a:pt x="1249" y="5154"/>
                </a:cubicBezTo>
                <a:cubicBezTo>
                  <a:pt x="1285" y="4663"/>
                  <a:pt x="1321" y="4271"/>
                  <a:pt x="1178" y="3950"/>
                </a:cubicBezTo>
                <a:cubicBezTo>
                  <a:pt x="1080" y="3718"/>
                  <a:pt x="1044" y="3566"/>
                  <a:pt x="1071" y="3459"/>
                </a:cubicBezTo>
                <a:cubicBezTo>
                  <a:pt x="1285" y="3388"/>
                  <a:pt x="1570" y="3245"/>
                  <a:pt x="1695" y="2951"/>
                </a:cubicBezTo>
                <a:cubicBezTo>
                  <a:pt x="1775" y="2754"/>
                  <a:pt x="1811" y="2442"/>
                  <a:pt x="1508" y="2049"/>
                </a:cubicBezTo>
                <a:cubicBezTo>
                  <a:pt x="1410" y="1925"/>
                  <a:pt x="1374" y="1818"/>
                  <a:pt x="1383" y="1728"/>
                </a:cubicBezTo>
                <a:cubicBezTo>
                  <a:pt x="1419" y="1505"/>
                  <a:pt x="1838" y="1220"/>
                  <a:pt x="1972" y="1131"/>
                </a:cubicBezTo>
                <a:cubicBezTo>
                  <a:pt x="2241" y="944"/>
                  <a:pt x="2682" y="868"/>
                  <a:pt x="3015" y="868"/>
                </a:cubicBezTo>
                <a:close/>
                <a:moveTo>
                  <a:pt x="2999" y="1"/>
                </a:moveTo>
                <a:cubicBezTo>
                  <a:pt x="2461" y="1"/>
                  <a:pt x="1863" y="154"/>
                  <a:pt x="1481" y="417"/>
                </a:cubicBezTo>
                <a:cubicBezTo>
                  <a:pt x="1053" y="702"/>
                  <a:pt x="616" y="1068"/>
                  <a:pt x="527" y="1595"/>
                </a:cubicBezTo>
                <a:cubicBezTo>
                  <a:pt x="482" y="1925"/>
                  <a:pt x="580" y="2255"/>
                  <a:pt x="821" y="2576"/>
                </a:cubicBezTo>
                <a:cubicBezTo>
                  <a:pt x="839" y="2585"/>
                  <a:pt x="848" y="2603"/>
                  <a:pt x="857" y="2612"/>
                </a:cubicBezTo>
                <a:cubicBezTo>
                  <a:pt x="812" y="2629"/>
                  <a:pt x="767" y="2647"/>
                  <a:pt x="723" y="2647"/>
                </a:cubicBezTo>
                <a:lnTo>
                  <a:pt x="553" y="2674"/>
                </a:lnTo>
                <a:lnTo>
                  <a:pt x="437" y="2817"/>
                </a:lnTo>
                <a:cubicBezTo>
                  <a:pt x="0" y="3388"/>
                  <a:pt x="277" y="4039"/>
                  <a:pt x="384" y="4289"/>
                </a:cubicBezTo>
                <a:cubicBezTo>
                  <a:pt x="437" y="4414"/>
                  <a:pt x="411" y="4744"/>
                  <a:pt x="393" y="5092"/>
                </a:cubicBezTo>
                <a:cubicBezTo>
                  <a:pt x="384" y="5172"/>
                  <a:pt x="375" y="5261"/>
                  <a:pt x="366" y="5359"/>
                </a:cubicBezTo>
                <a:cubicBezTo>
                  <a:pt x="357" y="5520"/>
                  <a:pt x="393" y="5761"/>
                  <a:pt x="643" y="6001"/>
                </a:cubicBezTo>
                <a:cubicBezTo>
                  <a:pt x="1106" y="6448"/>
                  <a:pt x="2230" y="6671"/>
                  <a:pt x="2703" y="6671"/>
                </a:cubicBezTo>
                <a:cubicBezTo>
                  <a:pt x="2739" y="6671"/>
                  <a:pt x="2784" y="6671"/>
                  <a:pt x="2810" y="6662"/>
                </a:cubicBezTo>
                <a:cubicBezTo>
                  <a:pt x="3212" y="6617"/>
                  <a:pt x="3390" y="6242"/>
                  <a:pt x="3524" y="5850"/>
                </a:cubicBezTo>
                <a:cubicBezTo>
                  <a:pt x="3685" y="6153"/>
                  <a:pt x="3872" y="6448"/>
                  <a:pt x="4148" y="6581"/>
                </a:cubicBezTo>
                <a:cubicBezTo>
                  <a:pt x="4261" y="6639"/>
                  <a:pt x="4388" y="6663"/>
                  <a:pt x="4520" y="6663"/>
                </a:cubicBezTo>
                <a:cubicBezTo>
                  <a:pt x="4962" y="6663"/>
                  <a:pt x="5464" y="6394"/>
                  <a:pt x="5719" y="6216"/>
                </a:cubicBezTo>
                <a:cubicBezTo>
                  <a:pt x="6200" y="5877"/>
                  <a:pt x="6432" y="5466"/>
                  <a:pt x="6388" y="5065"/>
                </a:cubicBezTo>
                <a:cubicBezTo>
                  <a:pt x="6325" y="4619"/>
                  <a:pt x="6075" y="4351"/>
                  <a:pt x="5915" y="4173"/>
                </a:cubicBezTo>
                <a:cubicBezTo>
                  <a:pt x="5879" y="4137"/>
                  <a:pt x="5826" y="4083"/>
                  <a:pt x="5808" y="4057"/>
                </a:cubicBezTo>
                <a:cubicBezTo>
                  <a:pt x="5852" y="3932"/>
                  <a:pt x="6031" y="3825"/>
                  <a:pt x="6236" y="3691"/>
                </a:cubicBezTo>
                <a:cubicBezTo>
                  <a:pt x="6379" y="3602"/>
                  <a:pt x="6539" y="3504"/>
                  <a:pt x="6691" y="3379"/>
                </a:cubicBezTo>
                <a:cubicBezTo>
                  <a:pt x="6914" y="3200"/>
                  <a:pt x="7021" y="2942"/>
                  <a:pt x="7003" y="2656"/>
                </a:cubicBezTo>
                <a:cubicBezTo>
                  <a:pt x="6968" y="2130"/>
                  <a:pt x="6486" y="1568"/>
                  <a:pt x="6031" y="1282"/>
                </a:cubicBezTo>
                <a:cubicBezTo>
                  <a:pt x="5795" y="1138"/>
                  <a:pt x="5587" y="1084"/>
                  <a:pt x="5397" y="1084"/>
                </a:cubicBezTo>
                <a:cubicBezTo>
                  <a:pt x="5105" y="1084"/>
                  <a:pt x="4856" y="1212"/>
                  <a:pt x="4612" y="1336"/>
                </a:cubicBezTo>
                <a:cubicBezTo>
                  <a:pt x="4532" y="1371"/>
                  <a:pt x="4452" y="1407"/>
                  <a:pt x="4372" y="1452"/>
                </a:cubicBezTo>
                <a:cubicBezTo>
                  <a:pt x="4345" y="1354"/>
                  <a:pt x="4327" y="1211"/>
                  <a:pt x="4318" y="1122"/>
                </a:cubicBezTo>
                <a:cubicBezTo>
                  <a:pt x="4291" y="934"/>
                  <a:pt x="4264" y="747"/>
                  <a:pt x="4211" y="586"/>
                </a:cubicBezTo>
                <a:cubicBezTo>
                  <a:pt x="4148" y="426"/>
                  <a:pt x="4006" y="203"/>
                  <a:pt x="3631" y="87"/>
                </a:cubicBezTo>
                <a:cubicBezTo>
                  <a:pt x="3445" y="28"/>
                  <a:pt x="3227" y="1"/>
                  <a:pt x="2999" y="1"/>
                </a:cubicBezTo>
                <a:close/>
              </a:path>
            </a:pathLst>
          </a:custGeom>
          <a:solidFill>
            <a:srgbClr val="4A9E4A"/>
          </a:solidFill>
          <a:ln cap="flat" cmpd="sng" w="38100">
            <a:solidFill>
              <a:srgbClr val="481F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9" name="Google Shape;319;p13"/>
          <p:cNvGrpSpPr/>
          <p:nvPr/>
        </p:nvGrpSpPr>
        <p:grpSpPr>
          <a:xfrm rot="2130295">
            <a:off x="311287" y="-96621"/>
            <a:ext cx="588356" cy="685285"/>
            <a:chOff x="-512903" y="130262"/>
            <a:chExt cx="1033579" cy="1203856"/>
          </a:xfrm>
        </p:grpSpPr>
        <p:sp>
          <p:nvSpPr>
            <p:cNvPr id="320" name="Google Shape;320;p13"/>
            <p:cNvSpPr/>
            <p:nvPr/>
          </p:nvSpPr>
          <p:spPr>
            <a:xfrm>
              <a:off x="-475033" y="164121"/>
              <a:ext cx="957839" cy="693260"/>
            </a:xfrm>
            <a:custGeom>
              <a:rect b="b" l="l" r="r" t="t"/>
              <a:pathLst>
                <a:path extrusionOk="0" h="17629" w="24357">
                  <a:moveTo>
                    <a:pt x="12845" y="0"/>
                  </a:moveTo>
                  <a:cubicBezTo>
                    <a:pt x="11212" y="0"/>
                    <a:pt x="9531" y="365"/>
                    <a:pt x="7887" y="1160"/>
                  </a:cubicBezTo>
                  <a:cubicBezTo>
                    <a:pt x="4604" y="2730"/>
                    <a:pt x="2338" y="4925"/>
                    <a:pt x="1339" y="8511"/>
                  </a:cubicBezTo>
                  <a:cubicBezTo>
                    <a:pt x="554" y="11295"/>
                    <a:pt x="1" y="14863"/>
                    <a:pt x="1196" y="17629"/>
                  </a:cubicBezTo>
                  <a:cubicBezTo>
                    <a:pt x="8066" y="13026"/>
                    <a:pt x="16113" y="10260"/>
                    <a:pt x="24356" y="9778"/>
                  </a:cubicBezTo>
                  <a:cubicBezTo>
                    <a:pt x="23190" y="4055"/>
                    <a:pt x="18286" y="0"/>
                    <a:pt x="128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3"/>
            <p:cNvSpPr/>
            <p:nvPr/>
          </p:nvSpPr>
          <p:spPr>
            <a:xfrm>
              <a:off x="-431500" y="546046"/>
              <a:ext cx="44083" cy="212906"/>
            </a:xfrm>
            <a:custGeom>
              <a:rect b="b" l="l" r="r" t="t"/>
              <a:pathLst>
                <a:path extrusionOk="0" h="5414" w="1121">
                  <a:moveTo>
                    <a:pt x="871" y="0"/>
                  </a:moveTo>
                  <a:cubicBezTo>
                    <a:pt x="788" y="0"/>
                    <a:pt x="707" y="47"/>
                    <a:pt x="678" y="155"/>
                  </a:cubicBezTo>
                  <a:cubicBezTo>
                    <a:pt x="321" y="1850"/>
                    <a:pt x="0" y="3546"/>
                    <a:pt x="393" y="5258"/>
                  </a:cubicBezTo>
                  <a:cubicBezTo>
                    <a:pt x="414" y="5366"/>
                    <a:pt x="494" y="5413"/>
                    <a:pt x="578" y="5413"/>
                  </a:cubicBezTo>
                  <a:cubicBezTo>
                    <a:pt x="702" y="5413"/>
                    <a:pt x="835" y="5311"/>
                    <a:pt x="803" y="5151"/>
                  </a:cubicBezTo>
                  <a:cubicBezTo>
                    <a:pt x="411" y="3510"/>
                    <a:pt x="732" y="1886"/>
                    <a:pt x="1089" y="262"/>
                  </a:cubicBezTo>
                  <a:cubicBezTo>
                    <a:pt x="1120" y="103"/>
                    <a:pt x="994" y="0"/>
                    <a:pt x="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3"/>
            <p:cNvSpPr/>
            <p:nvPr/>
          </p:nvSpPr>
          <p:spPr>
            <a:xfrm>
              <a:off x="-393197" y="456621"/>
              <a:ext cx="39797" cy="58870"/>
            </a:xfrm>
            <a:custGeom>
              <a:rect b="b" l="l" r="r" t="t"/>
              <a:pathLst>
                <a:path extrusionOk="0" h="1497" w="1012">
                  <a:moveTo>
                    <a:pt x="715" y="0"/>
                  </a:moveTo>
                  <a:cubicBezTo>
                    <a:pt x="650" y="0"/>
                    <a:pt x="586" y="27"/>
                    <a:pt x="543" y="92"/>
                  </a:cubicBezTo>
                  <a:cubicBezTo>
                    <a:pt x="311" y="449"/>
                    <a:pt x="150" y="824"/>
                    <a:pt x="43" y="1234"/>
                  </a:cubicBezTo>
                  <a:cubicBezTo>
                    <a:pt x="1" y="1394"/>
                    <a:pt x="123" y="1496"/>
                    <a:pt x="244" y="1496"/>
                  </a:cubicBezTo>
                  <a:cubicBezTo>
                    <a:pt x="326" y="1496"/>
                    <a:pt x="407" y="1449"/>
                    <a:pt x="436" y="1341"/>
                  </a:cubicBezTo>
                  <a:cubicBezTo>
                    <a:pt x="543" y="966"/>
                    <a:pt x="703" y="627"/>
                    <a:pt x="900" y="306"/>
                  </a:cubicBezTo>
                  <a:cubicBezTo>
                    <a:pt x="1012" y="144"/>
                    <a:pt x="863" y="0"/>
                    <a:pt x="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3"/>
            <p:cNvSpPr/>
            <p:nvPr/>
          </p:nvSpPr>
          <p:spPr>
            <a:xfrm>
              <a:off x="-79974" y="669330"/>
              <a:ext cx="108104" cy="56156"/>
            </a:xfrm>
            <a:custGeom>
              <a:rect b="b" l="l" r="r" t="t"/>
              <a:pathLst>
                <a:path extrusionOk="0" h="1428" w="2749">
                  <a:moveTo>
                    <a:pt x="2748" y="0"/>
                  </a:moveTo>
                  <a:cubicBezTo>
                    <a:pt x="1820" y="321"/>
                    <a:pt x="910" y="660"/>
                    <a:pt x="0" y="1017"/>
                  </a:cubicBezTo>
                  <a:cubicBezTo>
                    <a:pt x="393" y="1106"/>
                    <a:pt x="750" y="1249"/>
                    <a:pt x="1107" y="1428"/>
                  </a:cubicBezTo>
                  <a:cubicBezTo>
                    <a:pt x="1642" y="1142"/>
                    <a:pt x="2195" y="910"/>
                    <a:pt x="2748" y="696"/>
                  </a:cubicBezTo>
                  <a:lnTo>
                    <a:pt x="27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3"/>
            <p:cNvSpPr/>
            <p:nvPr/>
          </p:nvSpPr>
          <p:spPr>
            <a:xfrm>
              <a:off x="-53311" y="700908"/>
              <a:ext cx="442800" cy="600139"/>
            </a:xfrm>
            <a:custGeom>
              <a:rect b="b" l="l" r="r" t="t"/>
              <a:pathLst>
                <a:path extrusionOk="0" h="15261" w="11260">
                  <a:moveTo>
                    <a:pt x="5674" y="0"/>
                  </a:moveTo>
                  <a:cubicBezTo>
                    <a:pt x="3622" y="143"/>
                    <a:pt x="1731" y="749"/>
                    <a:pt x="0" y="1838"/>
                  </a:cubicBezTo>
                  <a:cubicBezTo>
                    <a:pt x="678" y="4693"/>
                    <a:pt x="1178" y="7726"/>
                    <a:pt x="2177" y="10492"/>
                  </a:cubicBezTo>
                  <a:cubicBezTo>
                    <a:pt x="2822" y="12288"/>
                    <a:pt x="4218" y="15260"/>
                    <a:pt x="6530" y="15260"/>
                  </a:cubicBezTo>
                  <a:cubicBezTo>
                    <a:pt x="6583" y="15260"/>
                    <a:pt x="6637" y="15259"/>
                    <a:pt x="6691" y="15255"/>
                  </a:cubicBezTo>
                  <a:cubicBezTo>
                    <a:pt x="8172" y="15166"/>
                    <a:pt x="9778" y="14060"/>
                    <a:pt x="10403" y="12704"/>
                  </a:cubicBezTo>
                  <a:cubicBezTo>
                    <a:pt x="11259" y="10831"/>
                    <a:pt x="10510" y="9350"/>
                    <a:pt x="9671" y="7672"/>
                  </a:cubicBezTo>
                  <a:cubicBezTo>
                    <a:pt x="8404" y="5067"/>
                    <a:pt x="7066" y="2516"/>
                    <a:pt x="56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3"/>
            <p:cNvSpPr/>
            <p:nvPr/>
          </p:nvSpPr>
          <p:spPr>
            <a:xfrm>
              <a:off x="44922" y="644751"/>
              <a:ext cx="63195" cy="46364"/>
            </a:xfrm>
            <a:custGeom>
              <a:rect b="b" l="l" r="r" t="t"/>
              <a:pathLst>
                <a:path extrusionOk="0" h="1179" w="1607">
                  <a:moveTo>
                    <a:pt x="1606" y="1"/>
                  </a:moveTo>
                  <a:lnTo>
                    <a:pt x="1606" y="1"/>
                  </a:lnTo>
                  <a:cubicBezTo>
                    <a:pt x="1071" y="161"/>
                    <a:pt x="536" y="322"/>
                    <a:pt x="0" y="500"/>
                  </a:cubicBezTo>
                  <a:lnTo>
                    <a:pt x="0" y="1178"/>
                  </a:lnTo>
                  <a:cubicBezTo>
                    <a:pt x="429" y="1053"/>
                    <a:pt x="875" y="928"/>
                    <a:pt x="1321" y="839"/>
                  </a:cubicBezTo>
                  <a:cubicBezTo>
                    <a:pt x="1410" y="554"/>
                    <a:pt x="1499" y="268"/>
                    <a:pt x="16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3"/>
            <p:cNvSpPr/>
            <p:nvPr/>
          </p:nvSpPr>
          <p:spPr>
            <a:xfrm>
              <a:off x="-208370" y="720531"/>
              <a:ext cx="153682" cy="47072"/>
            </a:xfrm>
            <a:custGeom>
              <a:rect b="b" l="l" r="r" t="t"/>
              <a:pathLst>
                <a:path extrusionOk="0" h="1197" w="3908">
                  <a:moveTo>
                    <a:pt x="2587" y="1"/>
                  </a:moveTo>
                  <a:cubicBezTo>
                    <a:pt x="1713" y="375"/>
                    <a:pt x="857" y="768"/>
                    <a:pt x="0" y="1196"/>
                  </a:cubicBezTo>
                  <a:cubicBezTo>
                    <a:pt x="574" y="1117"/>
                    <a:pt x="1142" y="1065"/>
                    <a:pt x="1707" y="1065"/>
                  </a:cubicBezTo>
                  <a:cubicBezTo>
                    <a:pt x="2162" y="1065"/>
                    <a:pt x="2616" y="1099"/>
                    <a:pt x="3069" y="1178"/>
                  </a:cubicBezTo>
                  <a:cubicBezTo>
                    <a:pt x="3087" y="1089"/>
                    <a:pt x="3140" y="1000"/>
                    <a:pt x="3212" y="946"/>
                  </a:cubicBezTo>
                  <a:cubicBezTo>
                    <a:pt x="3230" y="839"/>
                    <a:pt x="3283" y="768"/>
                    <a:pt x="3390" y="697"/>
                  </a:cubicBezTo>
                  <a:cubicBezTo>
                    <a:pt x="3569" y="589"/>
                    <a:pt x="3729" y="482"/>
                    <a:pt x="3908" y="375"/>
                  </a:cubicBezTo>
                  <a:cubicBezTo>
                    <a:pt x="3533" y="197"/>
                    <a:pt x="3123" y="90"/>
                    <a:pt x="2694" y="36"/>
                  </a:cubicBezTo>
                  <a:cubicBezTo>
                    <a:pt x="2659" y="36"/>
                    <a:pt x="2623" y="18"/>
                    <a:pt x="25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3"/>
            <p:cNvSpPr/>
            <p:nvPr/>
          </p:nvSpPr>
          <p:spPr>
            <a:xfrm>
              <a:off x="-395714" y="779046"/>
              <a:ext cx="313656" cy="95914"/>
            </a:xfrm>
            <a:custGeom>
              <a:rect b="b" l="l" r="r" t="t"/>
              <a:pathLst>
                <a:path extrusionOk="0" h="2439" w="7976">
                  <a:moveTo>
                    <a:pt x="6444" y="0"/>
                  </a:moveTo>
                  <a:cubicBezTo>
                    <a:pt x="5489" y="0"/>
                    <a:pt x="4542" y="150"/>
                    <a:pt x="3587" y="315"/>
                  </a:cubicBezTo>
                  <a:cubicBezTo>
                    <a:pt x="2355" y="975"/>
                    <a:pt x="1160" y="1689"/>
                    <a:pt x="0" y="2438"/>
                  </a:cubicBezTo>
                  <a:cubicBezTo>
                    <a:pt x="946" y="2402"/>
                    <a:pt x="1856" y="2313"/>
                    <a:pt x="2766" y="2170"/>
                  </a:cubicBezTo>
                  <a:cubicBezTo>
                    <a:pt x="4407" y="1296"/>
                    <a:pt x="6120" y="689"/>
                    <a:pt x="7958" y="368"/>
                  </a:cubicBezTo>
                  <a:lnTo>
                    <a:pt x="7976" y="368"/>
                  </a:lnTo>
                  <a:cubicBezTo>
                    <a:pt x="7958" y="297"/>
                    <a:pt x="7940" y="208"/>
                    <a:pt x="7922" y="136"/>
                  </a:cubicBezTo>
                  <a:cubicBezTo>
                    <a:pt x="7426" y="40"/>
                    <a:pt x="6934" y="0"/>
                    <a:pt x="64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3"/>
            <p:cNvSpPr/>
            <p:nvPr/>
          </p:nvSpPr>
          <p:spPr>
            <a:xfrm>
              <a:off x="-226617" y="809641"/>
              <a:ext cx="149474" cy="44241"/>
            </a:xfrm>
            <a:custGeom>
              <a:rect b="b" l="l" r="r" t="t"/>
              <a:pathLst>
                <a:path extrusionOk="0" h="1125" w="3801">
                  <a:moveTo>
                    <a:pt x="3765" y="1"/>
                  </a:moveTo>
                  <a:cubicBezTo>
                    <a:pt x="2445" y="233"/>
                    <a:pt x="1196" y="589"/>
                    <a:pt x="0" y="1125"/>
                  </a:cubicBezTo>
                  <a:cubicBezTo>
                    <a:pt x="1267" y="857"/>
                    <a:pt x="2516" y="536"/>
                    <a:pt x="3801" y="197"/>
                  </a:cubicBezTo>
                  <a:cubicBezTo>
                    <a:pt x="3801" y="143"/>
                    <a:pt x="3783" y="72"/>
                    <a:pt x="37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3"/>
            <p:cNvSpPr/>
            <p:nvPr/>
          </p:nvSpPr>
          <p:spPr>
            <a:xfrm>
              <a:off x="115078" y="610381"/>
              <a:ext cx="137559" cy="63903"/>
            </a:xfrm>
            <a:custGeom>
              <a:rect b="b" l="l" r="r" t="t"/>
              <a:pathLst>
                <a:path extrusionOk="0" h="1625" w="3498">
                  <a:moveTo>
                    <a:pt x="3498" y="0"/>
                  </a:moveTo>
                  <a:lnTo>
                    <a:pt x="3498" y="0"/>
                  </a:lnTo>
                  <a:cubicBezTo>
                    <a:pt x="2445" y="214"/>
                    <a:pt x="1392" y="446"/>
                    <a:pt x="357" y="732"/>
                  </a:cubicBezTo>
                  <a:cubicBezTo>
                    <a:pt x="215" y="1017"/>
                    <a:pt x="90" y="1321"/>
                    <a:pt x="1" y="1624"/>
                  </a:cubicBezTo>
                  <a:cubicBezTo>
                    <a:pt x="447" y="1553"/>
                    <a:pt x="911" y="1499"/>
                    <a:pt x="1374" y="1463"/>
                  </a:cubicBezTo>
                  <a:cubicBezTo>
                    <a:pt x="1999" y="857"/>
                    <a:pt x="2731" y="375"/>
                    <a:pt x="34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3"/>
            <p:cNvSpPr/>
            <p:nvPr/>
          </p:nvSpPr>
          <p:spPr>
            <a:xfrm>
              <a:off x="209104" y="696660"/>
              <a:ext cx="60364" cy="19702"/>
            </a:xfrm>
            <a:custGeom>
              <a:rect b="b" l="l" r="r" t="t"/>
              <a:pathLst>
                <a:path extrusionOk="0" h="501" w="1535">
                  <a:moveTo>
                    <a:pt x="1535" y="1"/>
                  </a:moveTo>
                  <a:lnTo>
                    <a:pt x="0" y="197"/>
                  </a:lnTo>
                  <a:cubicBezTo>
                    <a:pt x="54" y="304"/>
                    <a:pt x="108" y="394"/>
                    <a:pt x="179" y="501"/>
                  </a:cubicBezTo>
                  <a:cubicBezTo>
                    <a:pt x="625" y="358"/>
                    <a:pt x="1089" y="179"/>
                    <a:pt x="15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3"/>
            <p:cNvSpPr/>
            <p:nvPr/>
          </p:nvSpPr>
          <p:spPr>
            <a:xfrm>
              <a:off x="189442" y="583011"/>
              <a:ext cx="270910" cy="105981"/>
            </a:xfrm>
            <a:custGeom>
              <a:rect b="b" l="l" r="r" t="t"/>
              <a:pathLst>
                <a:path extrusionOk="0" h="2695" w="6889">
                  <a:moveTo>
                    <a:pt x="6888" y="0"/>
                  </a:moveTo>
                  <a:lnTo>
                    <a:pt x="6888" y="0"/>
                  </a:lnTo>
                  <a:cubicBezTo>
                    <a:pt x="5835" y="72"/>
                    <a:pt x="4783" y="197"/>
                    <a:pt x="3730" y="340"/>
                  </a:cubicBezTo>
                  <a:cubicBezTo>
                    <a:pt x="2356" y="750"/>
                    <a:pt x="1054" y="1321"/>
                    <a:pt x="1" y="2267"/>
                  </a:cubicBezTo>
                  <a:cubicBezTo>
                    <a:pt x="37" y="2302"/>
                    <a:pt x="90" y="2338"/>
                    <a:pt x="126" y="2409"/>
                  </a:cubicBezTo>
                  <a:cubicBezTo>
                    <a:pt x="179" y="2498"/>
                    <a:pt x="233" y="2606"/>
                    <a:pt x="286" y="2695"/>
                  </a:cubicBezTo>
                  <a:cubicBezTo>
                    <a:pt x="1303" y="2570"/>
                    <a:pt x="2303" y="2427"/>
                    <a:pt x="3302" y="2302"/>
                  </a:cubicBezTo>
                  <a:cubicBezTo>
                    <a:pt x="4569" y="1660"/>
                    <a:pt x="5764" y="875"/>
                    <a:pt x="6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11575" y="879640"/>
              <a:ext cx="165047" cy="351526"/>
            </a:xfrm>
            <a:custGeom>
              <a:rect b="b" l="l" r="r" t="t"/>
              <a:pathLst>
                <a:path extrusionOk="0" h="8939" w="4197">
                  <a:moveTo>
                    <a:pt x="204" y="0"/>
                  </a:moveTo>
                  <a:cubicBezTo>
                    <a:pt x="99" y="0"/>
                    <a:pt x="1" y="67"/>
                    <a:pt x="10" y="201"/>
                  </a:cubicBezTo>
                  <a:cubicBezTo>
                    <a:pt x="331" y="3449"/>
                    <a:pt x="1616" y="6410"/>
                    <a:pt x="3775" y="8873"/>
                  </a:cubicBezTo>
                  <a:cubicBezTo>
                    <a:pt x="3817" y="8919"/>
                    <a:pt x="3865" y="8938"/>
                    <a:pt x="3911" y="8938"/>
                  </a:cubicBezTo>
                  <a:cubicBezTo>
                    <a:pt x="4062" y="8938"/>
                    <a:pt x="4196" y="8733"/>
                    <a:pt x="4060" y="8569"/>
                  </a:cubicBezTo>
                  <a:cubicBezTo>
                    <a:pt x="1990" y="6214"/>
                    <a:pt x="741" y="3324"/>
                    <a:pt x="438" y="201"/>
                  </a:cubicBezTo>
                  <a:cubicBezTo>
                    <a:pt x="420" y="67"/>
                    <a:pt x="309" y="0"/>
                    <a:pt x="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3"/>
            <p:cNvSpPr/>
            <p:nvPr/>
          </p:nvSpPr>
          <p:spPr>
            <a:xfrm>
              <a:off x="-10133" y="824467"/>
              <a:ext cx="24499" cy="38145"/>
            </a:xfrm>
            <a:custGeom>
              <a:rect b="b" l="l" r="r" t="t"/>
              <a:pathLst>
                <a:path extrusionOk="0" h="970" w="623">
                  <a:moveTo>
                    <a:pt x="260" y="0"/>
                  </a:moveTo>
                  <a:cubicBezTo>
                    <a:pt x="135" y="0"/>
                    <a:pt x="1" y="103"/>
                    <a:pt x="44" y="266"/>
                  </a:cubicBezTo>
                  <a:cubicBezTo>
                    <a:pt x="80" y="444"/>
                    <a:pt x="133" y="641"/>
                    <a:pt x="187" y="819"/>
                  </a:cubicBezTo>
                  <a:cubicBezTo>
                    <a:pt x="208" y="925"/>
                    <a:pt x="285" y="969"/>
                    <a:pt x="365" y="969"/>
                  </a:cubicBezTo>
                  <a:cubicBezTo>
                    <a:pt x="489" y="969"/>
                    <a:pt x="623" y="863"/>
                    <a:pt x="580" y="712"/>
                  </a:cubicBezTo>
                  <a:cubicBezTo>
                    <a:pt x="544" y="516"/>
                    <a:pt x="490" y="337"/>
                    <a:pt x="437" y="141"/>
                  </a:cubicBezTo>
                  <a:cubicBezTo>
                    <a:pt x="416" y="43"/>
                    <a:pt x="340" y="0"/>
                    <a:pt x="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3"/>
            <p:cNvSpPr/>
            <p:nvPr/>
          </p:nvSpPr>
          <p:spPr>
            <a:xfrm>
              <a:off x="266283" y="276630"/>
              <a:ext cx="174406" cy="236029"/>
            </a:xfrm>
            <a:custGeom>
              <a:rect b="b" l="l" r="r" t="t"/>
              <a:pathLst>
                <a:path extrusionOk="0" h="6002" w="4435">
                  <a:moveTo>
                    <a:pt x="326" y="1"/>
                  </a:moveTo>
                  <a:cubicBezTo>
                    <a:pt x="156" y="1"/>
                    <a:pt x="0" y="210"/>
                    <a:pt x="170" y="351"/>
                  </a:cubicBezTo>
                  <a:cubicBezTo>
                    <a:pt x="1954" y="1796"/>
                    <a:pt x="3257" y="3652"/>
                    <a:pt x="3989" y="5847"/>
                  </a:cubicBezTo>
                  <a:cubicBezTo>
                    <a:pt x="4017" y="5955"/>
                    <a:pt x="4101" y="6002"/>
                    <a:pt x="4186" y="6002"/>
                  </a:cubicBezTo>
                  <a:cubicBezTo>
                    <a:pt x="4310" y="6002"/>
                    <a:pt x="4434" y="5899"/>
                    <a:pt x="4381" y="5740"/>
                  </a:cubicBezTo>
                  <a:cubicBezTo>
                    <a:pt x="3649" y="3474"/>
                    <a:pt x="2311" y="1547"/>
                    <a:pt x="456" y="48"/>
                  </a:cubicBezTo>
                  <a:cubicBezTo>
                    <a:pt x="415" y="15"/>
                    <a:pt x="370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249059" y="1178274"/>
              <a:ext cx="63589" cy="65240"/>
            </a:xfrm>
            <a:custGeom>
              <a:rect b="b" l="l" r="r" t="t"/>
              <a:pathLst>
                <a:path extrusionOk="0" h="1659" w="1617">
                  <a:moveTo>
                    <a:pt x="1412" y="1"/>
                  </a:moveTo>
                  <a:cubicBezTo>
                    <a:pt x="1303" y="1"/>
                    <a:pt x="1188" y="72"/>
                    <a:pt x="1179" y="208"/>
                  </a:cubicBezTo>
                  <a:cubicBezTo>
                    <a:pt x="1143" y="726"/>
                    <a:pt x="751" y="1136"/>
                    <a:pt x="251" y="1243"/>
                  </a:cubicBezTo>
                  <a:cubicBezTo>
                    <a:pt x="0" y="1293"/>
                    <a:pt x="79" y="1658"/>
                    <a:pt x="311" y="1658"/>
                  </a:cubicBezTo>
                  <a:cubicBezTo>
                    <a:pt x="326" y="1658"/>
                    <a:pt x="342" y="1657"/>
                    <a:pt x="358" y="1653"/>
                  </a:cubicBezTo>
                  <a:cubicBezTo>
                    <a:pt x="1054" y="1493"/>
                    <a:pt x="1554" y="904"/>
                    <a:pt x="1607" y="208"/>
                  </a:cubicBezTo>
                  <a:cubicBezTo>
                    <a:pt x="1616" y="68"/>
                    <a:pt x="1517" y="1"/>
                    <a:pt x="14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3"/>
            <p:cNvSpPr/>
            <p:nvPr/>
          </p:nvSpPr>
          <p:spPr>
            <a:xfrm>
              <a:off x="-512903" y="130262"/>
              <a:ext cx="1033579" cy="1203856"/>
            </a:xfrm>
            <a:custGeom>
              <a:rect b="b" l="l" r="r" t="t"/>
              <a:pathLst>
                <a:path extrusionOk="0" h="30613" w="26283">
                  <a:moveTo>
                    <a:pt x="19467" y="12209"/>
                  </a:moveTo>
                  <a:lnTo>
                    <a:pt x="19467" y="12209"/>
                  </a:lnTo>
                  <a:cubicBezTo>
                    <a:pt x="18700" y="12584"/>
                    <a:pt x="17968" y="13066"/>
                    <a:pt x="17343" y="13672"/>
                  </a:cubicBezTo>
                  <a:cubicBezTo>
                    <a:pt x="16880" y="13708"/>
                    <a:pt x="16416" y="13762"/>
                    <a:pt x="15970" y="13833"/>
                  </a:cubicBezTo>
                  <a:cubicBezTo>
                    <a:pt x="16059" y="13530"/>
                    <a:pt x="16184" y="13226"/>
                    <a:pt x="16326" y="12941"/>
                  </a:cubicBezTo>
                  <a:cubicBezTo>
                    <a:pt x="17361" y="12655"/>
                    <a:pt x="18414" y="12423"/>
                    <a:pt x="19467" y="12209"/>
                  </a:cubicBezTo>
                  <a:close/>
                  <a:moveTo>
                    <a:pt x="24748" y="11513"/>
                  </a:moveTo>
                  <a:lnTo>
                    <a:pt x="24748" y="11513"/>
                  </a:lnTo>
                  <a:cubicBezTo>
                    <a:pt x="23624" y="12388"/>
                    <a:pt x="22429" y="13173"/>
                    <a:pt x="21162" y="13815"/>
                  </a:cubicBezTo>
                  <a:cubicBezTo>
                    <a:pt x="20163" y="13940"/>
                    <a:pt x="19163" y="14083"/>
                    <a:pt x="18146" y="14208"/>
                  </a:cubicBezTo>
                  <a:cubicBezTo>
                    <a:pt x="18093" y="14119"/>
                    <a:pt x="18039" y="14011"/>
                    <a:pt x="17986" y="13922"/>
                  </a:cubicBezTo>
                  <a:cubicBezTo>
                    <a:pt x="17950" y="13851"/>
                    <a:pt x="17897" y="13815"/>
                    <a:pt x="17861" y="13780"/>
                  </a:cubicBezTo>
                  <a:cubicBezTo>
                    <a:pt x="18914" y="12834"/>
                    <a:pt x="20216" y="12263"/>
                    <a:pt x="21590" y="11853"/>
                  </a:cubicBezTo>
                  <a:cubicBezTo>
                    <a:pt x="22643" y="11710"/>
                    <a:pt x="23695" y="11585"/>
                    <a:pt x="24748" y="11513"/>
                  </a:cubicBezTo>
                  <a:close/>
                  <a:moveTo>
                    <a:pt x="15791" y="13084"/>
                  </a:moveTo>
                  <a:cubicBezTo>
                    <a:pt x="15684" y="13351"/>
                    <a:pt x="15595" y="13637"/>
                    <a:pt x="15506" y="13922"/>
                  </a:cubicBezTo>
                  <a:cubicBezTo>
                    <a:pt x="15060" y="14011"/>
                    <a:pt x="14614" y="14136"/>
                    <a:pt x="14185" y="14261"/>
                  </a:cubicBezTo>
                  <a:lnTo>
                    <a:pt x="14185" y="13583"/>
                  </a:lnTo>
                  <a:cubicBezTo>
                    <a:pt x="14721" y="13405"/>
                    <a:pt x="15256" y="13244"/>
                    <a:pt x="15791" y="13084"/>
                  </a:cubicBezTo>
                  <a:close/>
                  <a:moveTo>
                    <a:pt x="19895" y="14404"/>
                  </a:moveTo>
                  <a:lnTo>
                    <a:pt x="19895" y="14404"/>
                  </a:lnTo>
                  <a:cubicBezTo>
                    <a:pt x="19449" y="14582"/>
                    <a:pt x="18985" y="14761"/>
                    <a:pt x="18539" y="14904"/>
                  </a:cubicBezTo>
                  <a:cubicBezTo>
                    <a:pt x="18485" y="14797"/>
                    <a:pt x="18414" y="14707"/>
                    <a:pt x="18360" y="14600"/>
                  </a:cubicBezTo>
                  <a:lnTo>
                    <a:pt x="19895" y="14404"/>
                  </a:lnTo>
                  <a:close/>
                  <a:moveTo>
                    <a:pt x="13757" y="13708"/>
                  </a:moveTo>
                  <a:lnTo>
                    <a:pt x="13757" y="14404"/>
                  </a:lnTo>
                  <a:cubicBezTo>
                    <a:pt x="13204" y="14618"/>
                    <a:pt x="12651" y="14850"/>
                    <a:pt x="12116" y="15136"/>
                  </a:cubicBezTo>
                  <a:cubicBezTo>
                    <a:pt x="11759" y="14957"/>
                    <a:pt x="11402" y="14814"/>
                    <a:pt x="11009" y="14725"/>
                  </a:cubicBezTo>
                  <a:cubicBezTo>
                    <a:pt x="11919" y="14368"/>
                    <a:pt x="12829" y="14029"/>
                    <a:pt x="13757" y="13708"/>
                  </a:cubicBezTo>
                  <a:close/>
                  <a:moveTo>
                    <a:pt x="10331" y="15011"/>
                  </a:moveTo>
                  <a:cubicBezTo>
                    <a:pt x="10367" y="15028"/>
                    <a:pt x="10403" y="15046"/>
                    <a:pt x="10438" y="15046"/>
                  </a:cubicBezTo>
                  <a:cubicBezTo>
                    <a:pt x="10867" y="15100"/>
                    <a:pt x="11277" y="15207"/>
                    <a:pt x="11652" y="15385"/>
                  </a:cubicBezTo>
                  <a:cubicBezTo>
                    <a:pt x="11473" y="15492"/>
                    <a:pt x="11313" y="15599"/>
                    <a:pt x="11134" y="15707"/>
                  </a:cubicBezTo>
                  <a:cubicBezTo>
                    <a:pt x="11027" y="15778"/>
                    <a:pt x="10974" y="15849"/>
                    <a:pt x="10956" y="15956"/>
                  </a:cubicBezTo>
                  <a:cubicBezTo>
                    <a:pt x="10884" y="16010"/>
                    <a:pt x="10831" y="16099"/>
                    <a:pt x="10813" y="16188"/>
                  </a:cubicBezTo>
                  <a:cubicBezTo>
                    <a:pt x="10360" y="16109"/>
                    <a:pt x="9906" y="16075"/>
                    <a:pt x="9451" y="16075"/>
                  </a:cubicBezTo>
                  <a:cubicBezTo>
                    <a:pt x="8886" y="16075"/>
                    <a:pt x="8318" y="16127"/>
                    <a:pt x="7744" y="16206"/>
                  </a:cubicBezTo>
                  <a:cubicBezTo>
                    <a:pt x="8601" y="15778"/>
                    <a:pt x="9457" y="15385"/>
                    <a:pt x="10331" y="15011"/>
                  </a:cubicBezTo>
                  <a:close/>
                  <a:moveTo>
                    <a:pt x="11045" y="17277"/>
                  </a:moveTo>
                  <a:cubicBezTo>
                    <a:pt x="11063" y="17348"/>
                    <a:pt x="11081" y="17419"/>
                    <a:pt x="11081" y="17473"/>
                  </a:cubicBezTo>
                  <a:cubicBezTo>
                    <a:pt x="9796" y="17812"/>
                    <a:pt x="8547" y="18133"/>
                    <a:pt x="7280" y="18401"/>
                  </a:cubicBezTo>
                  <a:cubicBezTo>
                    <a:pt x="8476" y="17865"/>
                    <a:pt x="9725" y="17509"/>
                    <a:pt x="11045" y="17277"/>
                  </a:cubicBezTo>
                  <a:close/>
                  <a:moveTo>
                    <a:pt x="13791" y="853"/>
                  </a:moveTo>
                  <a:cubicBezTo>
                    <a:pt x="19239" y="853"/>
                    <a:pt x="24151" y="4910"/>
                    <a:pt x="25319" y="10639"/>
                  </a:cubicBezTo>
                  <a:cubicBezTo>
                    <a:pt x="17076" y="11121"/>
                    <a:pt x="9029" y="13887"/>
                    <a:pt x="2159" y="18472"/>
                  </a:cubicBezTo>
                  <a:cubicBezTo>
                    <a:pt x="964" y="15724"/>
                    <a:pt x="1517" y="12156"/>
                    <a:pt x="2302" y="9372"/>
                  </a:cubicBezTo>
                  <a:cubicBezTo>
                    <a:pt x="3301" y="5786"/>
                    <a:pt x="5567" y="3591"/>
                    <a:pt x="8850" y="2003"/>
                  </a:cubicBezTo>
                  <a:cubicBezTo>
                    <a:pt x="10488" y="1215"/>
                    <a:pt x="12164" y="853"/>
                    <a:pt x="13791" y="853"/>
                  </a:cubicBezTo>
                  <a:close/>
                  <a:moveTo>
                    <a:pt x="9424" y="16498"/>
                  </a:moveTo>
                  <a:cubicBezTo>
                    <a:pt x="9914" y="16498"/>
                    <a:pt x="10406" y="16538"/>
                    <a:pt x="10902" y="16634"/>
                  </a:cubicBezTo>
                  <a:cubicBezTo>
                    <a:pt x="10920" y="16706"/>
                    <a:pt x="10938" y="16795"/>
                    <a:pt x="10956" y="16866"/>
                  </a:cubicBezTo>
                  <a:lnTo>
                    <a:pt x="10938" y="16866"/>
                  </a:lnTo>
                  <a:cubicBezTo>
                    <a:pt x="9100" y="17187"/>
                    <a:pt x="7387" y="17794"/>
                    <a:pt x="5746" y="18668"/>
                  </a:cubicBezTo>
                  <a:cubicBezTo>
                    <a:pt x="4836" y="18811"/>
                    <a:pt x="3926" y="18900"/>
                    <a:pt x="2980" y="18936"/>
                  </a:cubicBezTo>
                  <a:cubicBezTo>
                    <a:pt x="4140" y="18187"/>
                    <a:pt x="5335" y="17473"/>
                    <a:pt x="6567" y="16813"/>
                  </a:cubicBezTo>
                  <a:cubicBezTo>
                    <a:pt x="7522" y="16648"/>
                    <a:pt x="8469" y="16498"/>
                    <a:pt x="9424" y="16498"/>
                  </a:cubicBezTo>
                  <a:close/>
                  <a:moveTo>
                    <a:pt x="17361" y="14511"/>
                  </a:moveTo>
                  <a:cubicBezTo>
                    <a:pt x="18753" y="17027"/>
                    <a:pt x="20091" y="19578"/>
                    <a:pt x="21358" y="22183"/>
                  </a:cubicBezTo>
                  <a:cubicBezTo>
                    <a:pt x="22197" y="23861"/>
                    <a:pt x="22946" y="25342"/>
                    <a:pt x="22090" y="27215"/>
                  </a:cubicBezTo>
                  <a:cubicBezTo>
                    <a:pt x="21465" y="28571"/>
                    <a:pt x="19859" y="29677"/>
                    <a:pt x="18378" y="29766"/>
                  </a:cubicBezTo>
                  <a:cubicBezTo>
                    <a:pt x="18324" y="29770"/>
                    <a:pt x="18270" y="29771"/>
                    <a:pt x="18217" y="29771"/>
                  </a:cubicBezTo>
                  <a:cubicBezTo>
                    <a:pt x="15905" y="29771"/>
                    <a:pt x="14509" y="26799"/>
                    <a:pt x="13864" y="25003"/>
                  </a:cubicBezTo>
                  <a:cubicBezTo>
                    <a:pt x="12865" y="22237"/>
                    <a:pt x="12365" y="19204"/>
                    <a:pt x="11687" y="16349"/>
                  </a:cubicBezTo>
                  <a:cubicBezTo>
                    <a:pt x="13418" y="15260"/>
                    <a:pt x="15309" y="14654"/>
                    <a:pt x="17361" y="14511"/>
                  </a:cubicBezTo>
                  <a:close/>
                  <a:moveTo>
                    <a:pt x="14124" y="1"/>
                  </a:moveTo>
                  <a:cubicBezTo>
                    <a:pt x="12374" y="1"/>
                    <a:pt x="10608" y="373"/>
                    <a:pt x="8940" y="1058"/>
                  </a:cubicBezTo>
                  <a:cubicBezTo>
                    <a:pt x="5442" y="2503"/>
                    <a:pt x="3016" y="4823"/>
                    <a:pt x="1713" y="8391"/>
                  </a:cubicBezTo>
                  <a:cubicBezTo>
                    <a:pt x="571" y="11603"/>
                    <a:pt x="0" y="16028"/>
                    <a:pt x="1571" y="19186"/>
                  </a:cubicBezTo>
                  <a:cubicBezTo>
                    <a:pt x="1588" y="19257"/>
                    <a:pt x="1606" y="19311"/>
                    <a:pt x="1642" y="19364"/>
                  </a:cubicBezTo>
                  <a:cubicBezTo>
                    <a:pt x="1624" y="19578"/>
                    <a:pt x="1767" y="19810"/>
                    <a:pt x="2052" y="19810"/>
                  </a:cubicBezTo>
                  <a:cubicBezTo>
                    <a:pt x="5264" y="19810"/>
                    <a:pt x="8190" y="19097"/>
                    <a:pt x="11277" y="18294"/>
                  </a:cubicBezTo>
                  <a:cubicBezTo>
                    <a:pt x="11901" y="21238"/>
                    <a:pt x="12472" y="24289"/>
                    <a:pt x="13793" y="26965"/>
                  </a:cubicBezTo>
                  <a:cubicBezTo>
                    <a:pt x="14615" y="28660"/>
                    <a:pt x="16212" y="30613"/>
                    <a:pt x="18260" y="30613"/>
                  </a:cubicBezTo>
                  <a:cubicBezTo>
                    <a:pt x="18433" y="30613"/>
                    <a:pt x="18609" y="30599"/>
                    <a:pt x="18789" y="30569"/>
                  </a:cubicBezTo>
                  <a:cubicBezTo>
                    <a:pt x="21322" y="30159"/>
                    <a:pt x="23892" y="27483"/>
                    <a:pt x="23303" y="24771"/>
                  </a:cubicBezTo>
                  <a:cubicBezTo>
                    <a:pt x="22946" y="23058"/>
                    <a:pt x="21947" y="21452"/>
                    <a:pt x="21162" y="19882"/>
                  </a:cubicBezTo>
                  <a:cubicBezTo>
                    <a:pt x="20448" y="18472"/>
                    <a:pt x="19699" y="17063"/>
                    <a:pt x="18949" y="15653"/>
                  </a:cubicBezTo>
                  <a:cubicBezTo>
                    <a:pt x="21608" y="14761"/>
                    <a:pt x="23963" y="13280"/>
                    <a:pt x="26122" y="11496"/>
                  </a:cubicBezTo>
                  <a:cubicBezTo>
                    <a:pt x="26265" y="11353"/>
                    <a:pt x="26283" y="11192"/>
                    <a:pt x="26229" y="11067"/>
                  </a:cubicBezTo>
                  <a:cubicBezTo>
                    <a:pt x="26229" y="11014"/>
                    <a:pt x="26229" y="10978"/>
                    <a:pt x="26229" y="10925"/>
                  </a:cubicBezTo>
                  <a:cubicBezTo>
                    <a:pt x="25622" y="7231"/>
                    <a:pt x="23535" y="4020"/>
                    <a:pt x="20466" y="1914"/>
                  </a:cubicBezTo>
                  <a:cubicBezTo>
                    <a:pt x="18532" y="598"/>
                    <a:pt x="16341" y="1"/>
                    <a:pt x="1412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" name="Google Shape;337;p13"/>
          <p:cNvGrpSpPr/>
          <p:nvPr/>
        </p:nvGrpSpPr>
        <p:grpSpPr>
          <a:xfrm>
            <a:off x="8398534" y="103885"/>
            <a:ext cx="988295" cy="1014625"/>
            <a:chOff x="8095121" y="-207949"/>
            <a:chExt cx="1595825" cy="1638342"/>
          </a:xfrm>
        </p:grpSpPr>
        <p:grpSp>
          <p:nvGrpSpPr>
            <p:cNvPr id="338" name="Google Shape;338;p13"/>
            <p:cNvGrpSpPr/>
            <p:nvPr/>
          </p:nvGrpSpPr>
          <p:grpSpPr>
            <a:xfrm rot="-2264766">
              <a:off x="8376220" y="-24641"/>
              <a:ext cx="1033628" cy="1271725"/>
              <a:chOff x="8713775" y="1167925"/>
              <a:chExt cx="720425" cy="886375"/>
            </a:xfrm>
          </p:grpSpPr>
          <p:sp>
            <p:nvSpPr>
              <p:cNvPr id="339" name="Google Shape;339;p13"/>
              <p:cNvSpPr/>
              <p:nvPr/>
            </p:nvSpPr>
            <p:spPr>
              <a:xfrm>
                <a:off x="8713775" y="1167925"/>
                <a:ext cx="720425" cy="886375"/>
              </a:xfrm>
              <a:custGeom>
                <a:rect b="b" l="l" r="r" t="t"/>
                <a:pathLst>
                  <a:path extrusionOk="0" h="35455" w="28817">
                    <a:moveTo>
                      <a:pt x="12436" y="1535"/>
                    </a:moveTo>
                    <a:cubicBezTo>
                      <a:pt x="13864" y="1535"/>
                      <a:pt x="15024" y="2695"/>
                      <a:pt x="15024" y="4122"/>
                    </a:cubicBezTo>
                    <a:lnTo>
                      <a:pt x="15024" y="7959"/>
                    </a:lnTo>
                    <a:cubicBezTo>
                      <a:pt x="14827" y="7959"/>
                      <a:pt x="14613" y="7941"/>
                      <a:pt x="14399" y="7941"/>
                    </a:cubicBezTo>
                    <a:cubicBezTo>
                      <a:pt x="14221" y="7941"/>
                      <a:pt x="14042" y="7941"/>
                      <a:pt x="13864" y="7959"/>
                    </a:cubicBezTo>
                    <a:lnTo>
                      <a:pt x="13864" y="5175"/>
                    </a:lnTo>
                    <a:cubicBezTo>
                      <a:pt x="13882" y="4890"/>
                      <a:pt x="13917" y="3551"/>
                      <a:pt x="12990" y="2945"/>
                    </a:cubicBezTo>
                    <a:cubicBezTo>
                      <a:pt x="12707" y="2765"/>
                      <a:pt x="12396" y="2668"/>
                      <a:pt x="12045" y="2668"/>
                    </a:cubicBezTo>
                    <a:cubicBezTo>
                      <a:pt x="11908" y="2668"/>
                      <a:pt x="11765" y="2683"/>
                      <a:pt x="11616" y="2713"/>
                    </a:cubicBezTo>
                    <a:lnTo>
                      <a:pt x="11616" y="1660"/>
                    </a:lnTo>
                    <a:cubicBezTo>
                      <a:pt x="11883" y="1571"/>
                      <a:pt x="12169" y="1535"/>
                      <a:pt x="12436" y="1535"/>
                    </a:cubicBezTo>
                    <a:close/>
                    <a:moveTo>
                      <a:pt x="7869" y="10314"/>
                    </a:moveTo>
                    <a:lnTo>
                      <a:pt x="7869" y="10314"/>
                    </a:lnTo>
                    <a:cubicBezTo>
                      <a:pt x="7744" y="10457"/>
                      <a:pt x="7619" y="10617"/>
                      <a:pt x="7512" y="10778"/>
                    </a:cubicBezTo>
                    <a:cubicBezTo>
                      <a:pt x="5799" y="13151"/>
                      <a:pt x="5781" y="16898"/>
                      <a:pt x="7476" y="21947"/>
                    </a:cubicBezTo>
                    <a:cubicBezTo>
                      <a:pt x="8119" y="23856"/>
                      <a:pt x="8565" y="25748"/>
                      <a:pt x="8957" y="27425"/>
                    </a:cubicBezTo>
                    <a:cubicBezTo>
                      <a:pt x="9171" y="28281"/>
                      <a:pt x="9368" y="29084"/>
                      <a:pt x="9564" y="29834"/>
                    </a:cubicBezTo>
                    <a:cubicBezTo>
                      <a:pt x="9921" y="31207"/>
                      <a:pt x="10367" y="32599"/>
                      <a:pt x="11116" y="33670"/>
                    </a:cubicBezTo>
                    <a:cubicBezTo>
                      <a:pt x="10884" y="33741"/>
                      <a:pt x="10670" y="33795"/>
                      <a:pt x="10438" y="33812"/>
                    </a:cubicBezTo>
                    <a:cubicBezTo>
                      <a:pt x="10297" y="33831"/>
                      <a:pt x="10161" y="33840"/>
                      <a:pt x="10029" y="33840"/>
                    </a:cubicBezTo>
                    <a:cubicBezTo>
                      <a:pt x="7859" y="33840"/>
                      <a:pt x="6881" y="31360"/>
                      <a:pt x="5299" y="26818"/>
                    </a:cubicBezTo>
                    <a:cubicBezTo>
                      <a:pt x="4871" y="25551"/>
                      <a:pt x="4407" y="24249"/>
                      <a:pt x="3854" y="22857"/>
                    </a:cubicBezTo>
                    <a:cubicBezTo>
                      <a:pt x="1963" y="18057"/>
                      <a:pt x="1588" y="14632"/>
                      <a:pt x="2748" y="12687"/>
                    </a:cubicBezTo>
                    <a:cubicBezTo>
                      <a:pt x="3729" y="11027"/>
                      <a:pt x="5692" y="10581"/>
                      <a:pt x="7494" y="10349"/>
                    </a:cubicBezTo>
                    <a:cubicBezTo>
                      <a:pt x="7637" y="10332"/>
                      <a:pt x="7762" y="10332"/>
                      <a:pt x="7869" y="10314"/>
                    </a:cubicBezTo>
                    <a:close/>
                    <a:moveTo>
                      <a:pt x="20930" y="10314"/>
                    </a:moveTo>
                    <a:lnTo>
                      <a:pt x="20930" y="10314"/>
                    </a:lnTo>
                    <a:cubicBezTo>
                      <a:pt x="21054" y="10332"/>
                      <a:pt x="21179" y="10332"/>
                      <a:pt x="21304" y="10349"/>
                    </a:cubicBezTo>
                    <a:cubicBezTo>
                      <a:pt x="23106" y="10581"/>
                      <a:pt x="25087" y="11027"/>
                      <a:pt x="26068" y="12687"/>
                    </a:cubicBezTo>
                    <a:cubicBezTo>
                      <a:pt x="27228" y="14632"/>
                      <a:pt x="26853" y="18057"/>
                      <a:pt x="24944" y="22857"/>
                    </a:cubicBezTo>
                    <a:cubicBezTo>
                      <a:pt x="24409" y="24249"/>
                      <a:pt x="23945" y="25551"/>
                      <a:pt x="23517" y="26818"/>
                    </a:cubicBezTo>
                    <a:cubicBezTo>
                      <a:pt x="21936" y="31360"/>
                      <a:pt x="20957" y="33840"/>
                      <a:pt x="18787" y="33840"/>
                    </a:cubicBezTo>
                    <a:cubicBezTo>
                      <a:pt x="18655" y="33840"/>
                      <a:pt x="18519" y="33831"/>
                      <a:pt x="18378" y="33812"/>
                    </a:cubicBezTo>
                    <a:cubicBezTo>
                      <a:pt x="18146" y="33795"/>
                      <a:pt x="17914" y="33741"/>
                      <a:pt x="17700" y="33670"/>
                    </a:cubicBezTo>
                    <a:cubicBezTo>
                      <a:pt x="17861" y="33438"/>
                      <a:pt x="18003" y="33188"/>
                      <a:pt x="18146" y="32920"/>
                    </a:cubicBezTo>
                    <a:cubicBezTo>
                      <a:pt x="18878" y="31511"/>
                      <a:pt x="19324" y="29619"/>
                      <a:pt x="19841" y="27425"/>
                    </a:cubicBezTo>
                    <a:cubicBezTo>
                      <a:pt x="20252" y="25748"/>
                      <a:pt x="20698" y="23856"/>
                      <a:pt x="21340" y="21947"/>
                    </a:cubicBezTo>
                    <a:cubicBezTo>
                      <a:pt x="23017" y="16898"/>
                      <a:pt x="23017" y="13151"/>
                      <a:pt x="21304" y="10778"/>
                    </a:cubicBezTo>
                    <a:cubicBezTo>
                      <a:pt x="21197" y="10617"/>
                      <a:pt x="21072" y="10457"/>
                      <a:pt x="20930" y="10314"/>
                    </a:cubicBezTo>
                    <a:close/>
                    <a:moveTo>
                      <a:pt x="14399" y="9475"/>
                    </a:moveTo>
                    <a:cubicBezTo>
                      <a:pt x="17111" y="9475"/>
                      <a:pt x="19020" y="10225"/>
                      <a:pt x="20055" y="11670"/>
                    </a:cubicBezTo>
                    <a:cubicBezTo>
                      <a:pt x="21465" y="13615"/>
                      <a:pt x="21393" y="16916"/>
                      <a:pt x="19877" y="21448"/>
                    </a:cubicBezTo>
                    <a:cubicBezTo>
                      <a:pt x="19217" y="23428"/>
                      <a:pt x="18753" y="25355"/>
                      <a:pt x="18360" y="27068"/>
                    </a:cubicBezTo>
                    <a:cubicBezTo>
                      <a:pt x="17272" y="31564"/>
                      <a:pt x="16612" y="33920"/>
                      <a:pt x="14399" y="33920"/>
                    </a:cubicBezTo>
                    <a:cubicBezTo>
                      <a:pt x="12811" y="33920"/>
                      <a:pt x="11937" y="32742"/>
                      <a:pt x="11045" y="29441"/>
                    </a:cubicBezTo>
                    <a:cubicBezTo>
                      <a:pt x="10848" y="28710"/>
                      <a:pt x="10652" y="27907"/>
                      <a:pt x="10456" y="27068"/>
                    </a:cubicBezTo>
                    <a:cubicBezTo>
                      <a:pt x="10046" y="25355"/>
                      <a:pt x="9599" y="23428"/>
                      <a:pt x="8939" y="21448"/>
                    </a:cubicBezTo>
                    <a:cubicBezTo>
                      <a:pt x="7405" y="16916"/>
                      <a:pt x="7351" y="13615"/>
                      <a:pt x="8761" y="11670"/>
                    </a:cubicBezTo>
                    <a:cubicBezTo>
                      <a:pt x="9796" y="10225"/>
                      <a:pt x="11705" y="9475"/>
                      <a:pt x="14399" y="9475"/>
                    </a:cubicBezTo>
                    <a:close/>
                    <a:moveTo>
                      <a:pt x="12436" y="1"/>
                    </a:moveTo>
                    <a:cubicBezTo>
                      <a:pt x="11758" y="1"/>
                      <a:pt x="11080" y="161"/>
                      <a:pt x="10492" y="482"/>
                    </a:cubicBezTo>
                    <a:cubicBezTo>
                      <a:pt x="10242" y="625"/>
                      <a:pt x="10081" y="875"/>
                      <a:pt x="10081" y="1160"/>
                    </a:cubicBezTo>
                    <a:lnTo>
                      <a:pt x="10081" y="3819"/>
                    </a:lnTo>
                    <a:cubicBezTo>
                      <a:pt x="10081" y="4105"/>
                      <a:pt x="10224" y="4354"/>
                      <a:pt x="10456" y="4497"/>
                    </a:cubicBezTo>
                    <a:cubicBezTo>
                      <a:pt x="10585" y="4562"/>
                      <a:pt x="10724" y="4598"/>
                      <a:pt x="10859" y="4598"/>
                    </a:cubicBezTo>
                    <a:cubicBezTo>
                      <a:pt x="10986" y="4598"/>
                      <a:pt x="11111" y="4566"/>
                      <a:pt x="11223" y="4497"/>
                    </a:cubicBezTo>
                    <a:cubicBezTo>
                      <a:pt x="11646" y="4267"/>
                      <a:pt x="11912" y="4211"/>
                      <a:pt x="12049" y="4211"/>
                    </a:cubicBezTo>
                    <a:cubicBezTo>
                      <a:pt x="12102" y="4211"/>
                      <a:pt x="12136" y="4219"/>
                      <a:pt x="12151" y="4229"/>
                    </a:cubicBezTo>
                    <a:cubicBezTo>
                      <a:pt x="12258" y="4301"/>
                      <a:pt x="12347" y="4729"/>
                      <a:pt x="12329" y="5068"/>
                    </a:cubicBezTo>
                    <a:cubicBezTo>
                      <a:pt x="12329" y="5104"/>
                      <a:pt x="12329" y="5122"/>
                      <a:pt x="12329" y="5139"/>
                    </a:cubicBezTo>
                    <a:lnTo>
                      <a:pt x="12329" y="8101"/>
                    </a:lnTo>
                    <a:cubicBezTo>
                      <a:pt x="11419" y="8244"/>
                      <a:pt x="10599" y="8476"/>
                      <a:pt x="9885" y="8815"/>
                    </a:cubicBezTo>
                    <a:cubicBezTo>
                      <a:pt x="9475" y="8751"/>
                      <a:pt x="9108" y="8723"/>
                      <a:pt x="8741" y="8723"/>
                    </a:cubicBezTo>
                    <a:cubicBezTo>
                      <a:pt x="8293" y="8723"/>
                      <a:pt x="7845" y="8764"/>
                      <a:pt x="7316" y="8833"/>
                    </a:cubicBezTo>
                    <a:cubicBezTo>
                      <a:pt x="5264" y="9083"/>
                      <a:pt x="2748" y="9671"/>
                      <a:pt x="1428" y="11902"/>
                    </a:cubicBezTo>
                    <a:cubicBezTo>
                      <a:pt x="0" y="14311"/>
                      <a:pt x="321" y="18075"/>
                      <a:pt x="2427" y="23428"/>
                    </a:cubicBezTo>
                    <a:cubicBezTo>
                      <a:pt x="2962" y="24784"/>
                      <a:pt x="3408" y="26069"/>
                      <a:pt x="3854" y="27318"/>
                    </a:cubicBezTo>
                    <a:cubicBezTo>
                      <a:pt x="4675" y="29655"/>
                      <a:pt x="5371" y="31689"/>
                      <a:pt x="6316" y="33117"/>
                    </a:cubicBezTo>
                    <a:cubicBezTo>
                      <a:pt x="7316" y="34633"/>
                      <a:pt x="8529" y="35383"/>
                      <a:pt x="10028" y="35383"/>
                    </a:cubicBezTo>
                    <a:cubicBezTo>
                      <a:pt x="10224" y="35383"/>
                      <a:pt x="10420" y="35365"/>
                      <a:pt x="10634" y="35347"/>
                    </a:cubicBezTo>
                    <a:cubicBezTo>
                      <a:pt x="11205" y="35276"/>
                      <a:pt x="11758" y="35097"/>
                      <a:pt x="12276" y="34847"/>
                    </a:cubicBezTo>
                    <a:cubicBezTo>
                      <a:pt x="12847" y="35222"/>
                      <a:pt x="13543" y="35454"/>
                      <a:pt x="14399" y="35454"/>
                    </a:cubicBezTo>
                    <a:cubicBezTo>
                      <a:pt x="15220" y="35454"/>
                      <a:pt x="15916" y="35258"/>
                      <a:pt x="16540" y="34847"/>
                    </a:cubicBezTo>
                    <a:cubicBezTo>
                      <a:pt x="17058" y="35097"/>
                      <a:pt x="17611" y="35276"/>
                      <a:pt x="18182" y="35347"/>
                    </a:cubicBezTo>
                    <a:cubicBezTo>
                      <a:pt x="18396" y="35365"/>
                      <a:pt x="18592" y="35383"/>
                      <a:pt x="18788" y="35383"/>
                    </a:cubicBezTo>
                    <a:cubicBezTo>
                      <a:pt x="20287" y="35383"/>
                      <a:pt x="21501" y="34633"/>
                      <a:pt x="22500" y="33117"/>
                    </a:cubicBezTo>
                    <a:cubicBezTo>
                      <a:pt x="23445" y="31689"/>
                      <a:pt x="24141" y="29655"/>
                      <a:pt x="24962" y="27318"/>
                    </a:cubicBezTo>
                    <a:cubicBezTo>
                      <a:pt x="25390" y="26069"/>
                      <a:pt x="25836" y="24784"/>
                      <a:pt x="26372" y="23428"/>
                    </a:cubicBezTo>
                    <a:cubicBezTo>
                      <a:pt x="28495" y="18075"/>
                      <a:pt x="28816" y="14311"/>
                      <a:pt x="27389" y="11902"/>
                    </a:cubicBezTo>
                    <a:cubicBezTo>
                      <a:pt x="26068" y="9671"/>
                      <a:pt x="23552" y="9083"/>
                      <a:pt x="21501" y="8833"/>
                    </a:cubicBezTo>
                    <a:cubicBezTo>
                      <a:pt x="20971" y="8764"/>
                      <a:pt x="20523" y="8723"/>
                      <a:pt x="20072" y="8723"/>
                    </a:cubicBezTo>
                    <a:cubicBezTo>
                      <a:pt x="19703" y="8723"/>
                      <a:pt x="19332" y="8751"/>
                      <a:pt x="18913" y="8815"/>
                    </a:cubicBezTo>
                    <a:cubicBezTo>
                      <a:pt x="18235" y="8494"/>
                      <a:pt x="17450" y="8244"/>
                      <a:pt x="16576" y="8101"/>
                    </a:cubicBezTo>
                    <a:lnTo>
                      <a:pt x="16576" y="4122"/>
                    </a:lnTo>
                    <a:cubicBezTo>
                      <a:pt x="16576" y="1839"/>
                      <a:pt x="14720" y="1"/>
                      <a:pt x="124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13"/>
              <p:cNvSpPr/>
              <p:nvPr/>
            </p:nvSpPr>
            <p:spPr>
              <a:xfrm>
                <a:off x="8753475" y="1425750"/>
                <a:ext cx="238225" cy="588200"/>
              </a:xfrm>
              <a:custGeom>
                <a:rect b="b" l="l" r="r" t="t"/>
                <a:pathLst>
                  <a:path extrusionOk="0" h="23528" w="9529">
                    <a:moveTo>
                      <a:pt x="6281" y="1"/>
                    </a:moveTo>
                    <a:lnTo>
                      <a:pt x="6281" y="1"/>
                    </a:lnTo>
                    <a:cubicBezTo>
                      <a:pt x="6174" y="19"/>
                      <a:pt x="6049" y="19"/>
                      <a:pt x="5906" y="36"/>
                    </a:cubicBezTo>
                    <a:cubicBezTo>
                      <a:pt x="4104" y="268"/>
                      <a:pt x="2141" y="714"/>
                      <a:pt x="1160" y="2374"/>
                    </a:cubicBezTo>
                    <a:cubicBezTo>
                      <a:pt x="0" y="4319"/>
                      <a:pt x="375" y="7744"/>
                      <a:pt x="2266" y="12544"/>
                    </a:cubicBezTo>
                    <a:cubicBezTo>
                      <a:pt x="2819" y="13936"/>
                      <a:pt x="3283" y="15238"/>
                      <a:pt x="3711" y="16505"/>
                    </a:cubicBezTo>
                    <a:cubicBezTo>
                      <a:pt x="5293" y="21047"/>
                      <a:pt x="6271" y="23527"/>
                      <a:pt x="8441" y="23527"/>
                    </a:cubicBezTo>
                    <a:cubicBezTo>
                      <a:pt x="8573" y="23527"/>
                      <a:pt x="8709" y="23518"/>
                      <a:pt x="8850" y="23499"/>
                    </a:cubicBezTo>
                    <a:cubicBezTo>
                      <a:pt x="9082" y="23482"/>
                      <a:pt x="9296" y="23428"/>
                      <a:pt x="9528" y="23357"/>
                    </a:cubicBezTo>
                    <a:cubicBezTo>
                      <a:pt x="8779" y="22286"/>
                      <a:pt x="8333" y="20894"/>
                      <a:pt x="7976" y="19521"/>
                    </a:cubicBezTo>
                    <a:cubicBezTo>
                      <a:pt x="7780" y="18771"/>
                      <a:pt x="7583" y="17968"/>
                      <a:pt x="7369" y="17112"/>
                    </a:cubicBezTo>
                    <a:cubicBezTo>
                      <a:pt x="6977" y="15435"/>
                      <a:pt x="6531" y="13543"/>
                      <a:pt x="5888" y="11634"/>
                    </a:cubicBezTo>
                    <a:cubicBezTo>
                      <a:pt x="4193" y="6585"/>
                      <a:pt x="4211" y="2838"/>
                      <a:pt x="5924" y="465"/>
                    </a:cubicBezTo>
                    <a:cubicBezTo>
                      <a:pt x="6031" y="304"/>
                      <a:pt x="6156" y="144"/>
                      <a:pt x="62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13"/>
              <p:cNvSpPr/>
              <p:nvPr/>
            </p:nvSpPr>
            <p:spPr>
              <a:xfrm>
                <a:off x="9004150" y="1206300"/>
                <a:ext cx="85225" cy="160600"/>
              </a:xfrm>
              <a:custGeom>
                <a:rect b="b" l="l" r="r" t="t"/>
                <a:pathLst>
                  <a:path extrusionOk="0" h="6424" w="3409">
                    <a:moveTo>
                      <a:pt x="821" y="0"/>
                    </a:moveTo>
                    <a:cubicBezTo>
                      <a:pt x="554" y="0"/>
                      <a:pt x="268" y="36"/>
                      <a:pt x="1" y="125"/>
                    </a:cubicBezTo>
                    <a:lnTo>
                      <a:pt x="1" y="1178"/>
                    </a:lnTo>
                    <a:cubicBezTo>
                      <a:pt x="150" y="1148"/>
                      <a:pt x="293" y="1133"/>
                      <a:pt x="430" y="1133"/>
                    </a:cubicBezTo>
                    <a:cubicBezTo>
                      <a:pt x="781" y="1133"/>
                      <a:pt x="1092" y="1230"/>
                      <a:pt x="1375" y="1410"/>
                    </a:cubicBezTo>
                    <a:cubicBezTo>
                      <a:pt x="2302" y="2016"/>
                      <a:pt x="2267" y="3355"/>
                      <a:pt x="2249" y="3640"/>
                    </a:cubicBezTo>
                    <a:lnTo>
                      <a:pt x="2249" y="6424"/>
                    </a:lnTo>
                    <a:cubicBezTo>
                      <a:pt x="2427" y="6406"/>
                      <a:pt x="2606" y="6406"/>
                      <a:pt x="2784" y="6406"/>
                    </a:cubicBezTo>
                    <a:cubicBezTo>
                      <a:pt x="2998" y="6406"/>
                      <a:pt x="3212" y="6424"/>
                      <a:pt x="3409" y="6424"/>
                    </a:cubicBezTo>
                    <a:lnTo>
                      <a:pt x="3409" y="2587"/>
                    </a:lnTo>
                    <a:cubicBezTo>
                      <a:pt x="3409" y="1160"/>
                      <a:pt x="2249" y="0"/>
                      <a:pt x="8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13"/>
              <p:cNvSpPr/>
              <p:nvPr/>
            </p:nvSpPr>
            <p:spPr>
              <a:xfrm>
                <a:off x="8897550" y="1404800"/>
                <a:ext cx="352850" cy="611125"/>
              </a:xfrm>
              <a:custGeom>
                <a:rect b="b" l="l" r="r" t="t"/>
                <a:pathLst>
                  <a:path extrusionOk="0" h="24445" w="14114">
                    <a:moveTo>
                      <a:pt x="7048" y="0"/>
                    </a:moveTo>
                    <a:cubicBezTo>
                      <a:pt x="4354" y="0"/>
                      <a:pt x="2445" y="750"/>
                      <a:pt x="1410" y="2195"/>
                    </a:cubicBezTo>
                    <a:cubicBezTo>
                      <a:pt x="0" y="4140"/>
                      <a:pt x="54" y="7441"/>
                      <a:pt x="1588" y="11973"/>
                    </a:cubicBezTo>
                    <a:cubicBezTo>
                      <a:pt x="2248" y="13953"/>
                      <a:pt x="2695" y="15880"/>
                      <a:pt x="3105" y="17593"/>
                    </a:cubicBezTo>
                    <a:cubicBezTo>
                      <a:pt x="3301" y="18432"/>
                      <a:pt x="3497" y="19235"/>
                      <a:pt x="3694" y="19966"/>
                    </a:cubicBezTo>
                    <a:cubicBezTo>
                      <a:pt x="4586" y="23267"/>
                      <a:pt x="5460" y="24445"/>
                      <a:pt x="7048" y="24445"/>
                    </a:cubicBezTo>
                    <a:cubicBezTo>
                      <a:pt x="9261" y="24445"/>
                      <a:pt x="9921" y="22089"/>
                      <a:pt x="11009" y="17593"/>
                    </a:cubicBezTo>
                    <a:cubicBezTo>
                      <a:pt x="11402" y="15880"/>
                      <a:pt x="11866" y="13953"/>
                      <a:pt x="12526" y="11973"/>
                    </a:cubicBezTo>
                    <a:cubicBezTo>
                      <a:pt x="14042" y="7441"/>
                      <a:pt x="14114" y="4140"/>
                      <a:pt x="12704" y="2195"/>
                    </a:cubicBezTo>
                    <a:cubicBezTo>
                      <a:pt x="11669" y="750"/>
                      <a:pt x="9760" y="0"/>
                      <a:pt x="70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13"/>
              <p:cNvSpPr/>
              <p:nvPr/>
            </p:nvSpPr>
            <p:spPr>
              <a:xfrm>
                <a:off x="9156275" y="1425750"/>
                <a:ext cx="238225" cy="588200"/>
              </a:xfrm>
              <a:custGeom>
                <a:rect b="b" l="l" r="r" t="t"/>
                <a:pathLst>
                  <a:path extrusionOk="0" h="23528" w="9529">
                    <a:moveTo>
                      <a:pt x="3230" y="1"/>
                    </a:moveTo>
                    <a:cubicBezTo>
                      <a:pt x="3372" y="144"/>
                      <a:pt x="3497" y="304"/>
                      <a:pt x="3604" y="465"/>
                    </a:cubicBezTo>
                    <a:cubicBezTo>
                      <a:pt x="5317" y="2838"/>
                      <a:pt x="5317" y="6585"/>
                      <a:pt x="3640" y="11634"/>
                    </a:cubicBezTo>
                    <a:cubicBezTo>
                      <a:pt x="2998" y="13543"/>
                      <a:pt x="2552" y="15435"/>
                      <a:pt x="2141" y="17112"/>
                    </a:cubicBezTo>
                    <a:cubicBezTo>
                      <a:pt x="1624" y="19306"/>
                      <a:pt x="1178" y="21198"/>
                      <a:pt x="446" y="22607"/>
                    </a:cubicBezTo>
                    <a:cubicBezTo>
                      <a:pt x="303" y="22875"/>
                      <a:pt x="161" y="23125"/>
                      <a:pt x="0" y="23357"/>
                    </a:cubicBezTo>
                    <a:cubicBezTo>
                      <a:pt x="214" y="23428"/>
                      <a:pt x="446" y="23482"/>
                      <a:pt x="678" y="23499"/>
                    </a:cubicBezTo>
                    <a:cubicBezTo>
                      <a:pt x="819" y="23518"/>
                      <a:pt x="955" y="23527"/>
                      <a:pt x="1087" y="23527"/>
                    </a:cubicBezTo>
                    <a:cubicBezTo>
                      <a:pt x="3255" y="23527"/>
                      <a:pt x="4219" y="21047"/>
                      <a:pt x="5817" y="16505"/>
                    </a:cubicBezTo>
                    <a:cubicBezTo>
                      <a:pt x="6245" y="15238"/>
                      <a:pt x="6709" y="13936"/>
                      <a:pt x="7244" y="12544"/>
                    </a:cubicBezTo>
                    <a:cubicBezTo>
                      <a:pt x="9153" y="7744"/>
                      <a:pt x="9528" y="4319"/>
                      <a:pt x="8368" y="2374"/>
                    </a:cubicBezTo>
                    <a:cubicBezTo>
                      <a:pt x="7387" y="714"/>
                      <a:pt x="5406" y="268"/>
                      <a:pt x="3604" y="36"/>
                    </a:cubicBezTo>
                    <a:cubicBezTo>
                      <a:pt x="3479" y="19"/>
                      <a:pt x="3354" y="19"/>
                      <a:pt x="32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4" name="Google Shape;344;p13"/>
            <p:cNvGrpSpPr/>
            <p:nvPr/>
          </p:nvGrpSpPr>
          <p:grpSpPr>
            <a:xfrm rot="-3016385">
              <a:off x="8775969" y="445645"/>
              <a:ext cx="142054" cy="549861"/>
              <a:chOff x="-431500" y="456621"/>
              <a:chExt cx="78099" cy="302331"/>
            </a:xfrm>
          </p:grpSpPr>
          <p:sp>
            <p:nvSpPr>
              <p:cNvPr id="345" name="Google Shape;345;p13"/>
              <p:cNvSpPr/>
              <p:nvPr/>
            </p:nvSpPr>
            <p:spPr>
              <a:xfrm>
                <a:off x="-431500" y="546046"/>
                <a:ext cx="44083" cy="212906"/>
              </a:xfrm>
              <a:custGeom>
                <a:rect b="b" l="l" r="r" t="t"/>
                <a:pathLst>
                  <a:path extrusionOk="0" h="5414" w="1121">
                    <a:moveTo>
                      <a:pt x="871" y="0"/>
                    </a:moveTo>
                    <a:cubicBezTo>
                      <a:pt x="788" y="0"/>
                      <a:pt x="707" y="47"/>
                      <a:pt x="678" y="155"/>
                    </a:cubicBezTo>
                    <a:cubicBezTo>
                      <a:pt x="321" y="1850"/>
                      <a:pt x="0" y="3546"/>
                      <a:pt x="393" y="5258"/>
                    </a:cubicBezTo>
                    <a:cubicBezTo>
                      <a:pt x="414" y="5366"/>
                      <a:pt x="494" y="5413"/>
                      <a:pt x="578" y="5413"/>
                    </a:cubicBezTo>
                    <a:cubicBezTo>
                      <a:pt x="702" y="5413"/>
                      <a:pt x="835" y="5311"/>
                      <a:pt x="803" y="5151"/>
                    </a:cubicBezTo>
                    <a:cubicBezTo>
                      <a:pt x="411" y="3510"/>
                      <a:pt x="732" y="1886"/>
                      <a:pt x="1089" y="262"/>
                    </a:cubicBezTo>
                    <a:cubicBezTo>
                      <a:pt x="1120" y="103"/>
                      <a:pt x="994" y="0"/>
                      <a:pt x="8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13"/>
              <p:cNvSpPr/>
              <p:nvPr/>
            </p:nvSpPr>
            <p:spPr>
              <a:xfrm>
                <a:off x="-393197" y="456621"/>
                <a:ext cx="39797" cy="58870"/>
              </a:xfrm>
              <a:custGeom>
                <a:rect b="b" l="l" r="r" t="t"/>
                <a:pathLst>
                  <a:path extrusionOk="0" h="1497" w="1012">
                    <a:moveTo>
                      <a:pt x="715" y="0"/>
                    </a:moveTo>
                    <a:cubicBezTo>
                      <a:pt x="650" y="0"/>
                      <a:pt x="586" y="27"/>
                      <a:pt x="543" y="92"/>
                    </a:cubicBezTo>
                    <a:cubicBezTo>
                      <a:pt x="311" y="449"/>
                      <a:pt x="150" y="824"/>
                      <a:pt x="43" y="1234"/>
                    </a:cubicBezTo>
                    <a:cubicBezTo>
                      <a:pt x="1" y="1394"/>
                      <a:pt x="123" y="1496"/>
                      <a:pt x="244" y="1496"/>
                    </a:cubicBezTo>
                    <a:cubicBezTo>
                      <a:pt x="326" y="1496"/>
                      <a:pt x="407" y="1449"/>
                      <a:pt x="436" y="1341"/>
                    </a:cubicBezTo>
                    <a:cubicBezTo>
                      <a:pt x="543" y="966"/>
                      <a:pt x="703" y="627"/>
                      <a:pt x="900" y="306"/>
                    </a:cubicBezTo>
                    <a:cubicBezTo>
                      <a:pt x="1012" y="144"/>
                      <a:pt x="863" y="0"/>
                      <a:pt x="7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47" name="Google Shape;347;p13"/>
          <p:cNvGrpSpPr/>
          <p:nvPr/>
        </p:nvGrpSpPr>
        <p:grpSpPr>
          <a:xfrm rot="-2079588">
            <a:off x="8339182" y="4746597"/>
            <a:ext cx="669672" cy="533419"/>
            <a:chOff x="-602987" y="2563895"/>
            <a:chExt cx="640505" cy="510186"/>
          </a:xfrm>
        </p:grpSpPr>
        <p:sp>
          <p:nvSpPr>
            <p:cNvPr id="348" name="Google Shape;348;p13"/>
            <p:cNvSpPr/>
            <p:nvPr/>
          </p:nvSpPr>
          <p:spPr>
            <a:xfrm>
              <a:off x="-602987" y="2563895"/>
              <a:ext cx="640505" cy="510186"/>
            </a:xfrm>
            <a:custGeom>
              <a:rect b="b" l="l" r="r" t="t"/>
              <a:pathLst>
                <a:path extrusionOk="0" h="4442" w="5577">
                  <a:moveTo>
                    <a:pt x="2143" y="1"/>
                  </a:moveTo>
                  <a:cubicBezTo>
                    <a:pt x="1373" y="1"/>
                    <a:pt x="443" y="260"/>
                    <a:pt x="90" y="1400"/>
                  </a:cubicBezTo>
                  <a:cubicBezTo>
                    <a:pt x="90" y="1418"/>
                    <a:pt x="81" y="1436"/>
                    <a:pt x="81" y="1454"/>
                  </a:cubicBezTo>
                  <a:cubicBezTo>
                    <a:pt x="54" y="1623"/>
                    <a:pt x="1" y="2435"/>
                    <a:pt x="938" y="2854"/>
                  </a:cubicBezTo>
                  <a:cubicBezTo>
                    <a:pt x="1098" y="2926"/>
                    <a:pt x="1170" y="3104"/>
                    <a:pt x="1107" y="3265"/>
                  </a:cubicBezTo>
                  <a:lnTo>
                    <a:pt x="1009" y="3532"/>
                  </a:lnTo>
                  <a:cubicBezTo>
                    <a:pt x="946" y="3711"/>
                    <a:pt x="1045" y="3907"/>
                    <a:pt x="1223" y="3961"/>
                  </a:cubicBezTo>
                  <a:lnTo>
                    <a:pt x="2820" y="4424"/>
                  </a:lnTo>
                  <a:cubicBezTo>
                    <a:pt x="2853" y="4436"/>
                    <a:pt x="2886" y="4441"/>
                    <a:pt x="2919" y="4441"/>
                  </a:cubicBezTo>
                  <a:cubicBezTo>
                    <a:pt x="3063" y="4441"/>
                    <a:pt x="3194" y="4336"/>
                    <a:pt x="3230" y="4184"/>
                  </a:cubicBezTo>
                  <a:lnTo>
                    <a:pt x="3311" y="3827"/>
                  </a:lnTo>
                  <a:cubicBezTo>
                    <a:pt x="3343" y="3675"/>
                    <a:pt x="3475" y="3573"/>
                    <a:pt x="3631" y="3573"/>
                  </a:cubicBezTo>
                  <a:cubicBezTo>
                    <a:pt x="3649" y="3573"/>
                    <a:pt x="3667" y="3574"/>
                    <a:pt x="3685" y="3577"/>
                  </a:cubicBezTo>
                  <a:cubicBezTo>
                    <a:pt x="3753" y="3587"/>
                    <a:pt x="3830" y="3594"/>
                    <a:pt x="3912" y="3594"/>
                  </a:cubicBezTo>
                  <a:cubicBezTo>
                    <a:pt x="4324" y="3594"/>
                    <a:pt x="4870" y="3413"/>
                    <a:pt x="5130" y="2542"/>
                  </a:cubicBezTo>
                  <a:cubicBezTo>
                    <a:pt x="5576" y="1043"/>
                    <a:pt x="3676" y="294"/>
                    <a:pt x="3212" y="151"/>
                  </a:cubicBezTo>
                  <a:cubicBezTo>
                    <a:pt x="3035" y="100"/>
                    <a:pt x="2620" y="1"/>
                    <a:pt x="2143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-222844" y="2847239"/>
              <a:ext cx="99458" cy="156203"/>
            </a:xfrm>
            <a:custGeom>
              <a:rect b="b" l="l" r="r" t="t"/>
              <a:pathLst>
                <a:path extrusionOk="0" h="1360" w="866">
                  <a:moveTo>
                    <a:pt x="421" y="0"/>
                  </a:moveTo>
                  <a:cubicBezTo>
                    <a:pt x="330" y="0"/>
                    <a:pt x="242" y="65"/>
                    <a:pt x="224" y="164"/>
                  </a:cubicBezTo>
                  <a:lnTo>
                    <a:pt x="1" y="1360"/>
                  </a:lnTo>
                  <a:lnTo>
                    <a:pt x="286" y="905"/>
                  </a:lnTo>
                  <a:cubicBezTo>
                    <a:pt x="344" y="922"/>
                    <a:pt x="395" y="929"/>
                    <a:pt x="441" y="929"/>
                  </a:cubicBezTo>
                  <a:cubicBezTo>
                    <a:pt x="683" y="929"/>
                    <a:pt x="759" y="726"/>
                    <a:pt x="759" y="726"/>
                  </a:cubicBezTo>
                  <a:cubicBezTo>
                    <a:pt x="866" y="369"/>
                    <a:pt x="705" y="155"/>
                    <a:pt x="536" y="39"/>
                  </a:cubicBezTo>
                  <a:cubicBezTo>
                    <a:pt x="501" y="12"/>
                    <a:pt x="461" y="0"/>
                    <a:pt x="42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-519953" y="2772814"/>
              <a:ext cx="104396" cy="161027"/>
            </a:xfrm>
            <a:custGeom>
              <a:rect b="b" l="l" r="r" t="t"/>
              <a:pathLst>
                <a:path extrusionOk="0" h="1402" w="909">
                  <a:moveTo>
                    <a:pt x="673" y="0"/>
                  </a:moveTo>
                  <a:cubicBezTo>
                    <a:pt x="669" y="0"/>
                    <a:pt x="665" y="0"/>
                    <a:pt x="661" y="0"/>
                  </a:cubicBezTo>
                  <a:cubicBezTo>
                    <a:pt x="464" y="9"/>
                    <a:pt x="215" y="99"/>
                    <a:pt x="108" y="455"/>
                  </a:cubicBezTo>
                  <a:cubicBezTo>
                    <a:pt x="108" y="455"/>
                    <a:pt x="0" y="803"/>
                    <a:pt x="402" y="919"/>
                  </a:cubicBezTo>
                  <a:lnTo>
                    <a:pt x="393" y="1401"/>
                  </a:lnTo>
                  <a:lnTo>
                    <a:pt x="857" y="277"/>
                  </a:lnTo>
                  <a:cubicBezTo>
                    <a:pt x="909" y="147"/>
                    <a:pt x="818" y="0"/>
                    <a:pt x="673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1" name="Google Shape;351;p13"/>
          <p:cNvSpPr txBox="1"/>
          <p:nvPr>
            <p:ph type="title"/>
          </p:nvPr>
        </p:nvSpPr>
        <p:spPr>
          <a:xfrm>
            <a:off x="720000" y="392000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52" name="Google Shape;352;p13"/>
          <p:cNvSpPr txBox="1"/>
          <p:nvPr>
            <p:ph idx="1" type="subTitle"/>
          </p:nvPr>
        </p:nvSpPr>
        <p:spPr>
          <a:xfrm>
            <a:off x="1649425" y="1672750"/>
            <a:ext cx="2517900" cy="42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200">
                <a:solidFill>
                  <a:schemeClr val="dk2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/>
        </p:txBody>
      </p:sp>
      <p:sp>
        <p:nvSpPr>
          <p:cNvPr id="353" name="Google Shape;353;p13"/>
          <p:cNvSpPr txBox="1"/>
          <p:nvPr>
            <p:ph idx="2" type="subTitle"/>
          </p:nvPr>
        </p:nvSpPr>
        <p:spPr>
          <a:xfrm>
            <a:off x="1649425" y="2099075"/>
            <a:ext cx="25179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54" name="Google Shape;354;p13"/>
          <p:cNvSpPr txBox="1"/>
          <p:nvPr>
            <p:ph hasCustomPrompt="1" idx="3" type="title"/>
          </p:nvPr>
        </p:nvSpPr>
        <p:spPr>
          <a:xfrm>
            <a:off x="720000" y="1520350"/>
            <a:ext cx="751500" cy="99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6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55" name="Google Shape;355;p13"/>
          <p:cNvSpPr txBox="1"/>
          <p:nvPr>
            <p:ph idx="4" type="subTitle"/>
          </p:nvPr>
        </p:nvSpPr>
        <p:spPr>
          <a:xfrm>
            <a:off x="1649425" y="3604500"/>
            <a:ext cx="2517900" cy="42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200">
                <a:solidFill>
                  <a:schemeClr val="dk2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/>
        </p:txBody>
      </p:sp>
      <p:sp>
        <p:nvSpPr>
          <p:cNvPr id="356" name="Google Shape;356;p13"/>
          <p:cNvSpPr txBox="1"/>
          <p:nvPr>
            <p:ph idx="5" type="subTitle"/>
          </p:nvPr>
        </p:nvSpPr>
        <p:spPr>
          <a:xfrm>
            <a:off x="1649425" y="4030800"/>
            <a:ext cx="25179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57" name="Google Shape;357;p13"/>
          <p:cNvSpPr txBox="1"/>
          <p:nvPr>
            <p:ph hasCustomPrompt="1" idx="6" type="title"/>
          </p:nvPr>
        </p:nvSpPr>
        <p:spPr>
          <a:xfrm>
            <a:off x="720003" y="3452100"/>
            <a:ext cx="751500" cy="99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6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58" name="Google Shape;358;p13"/>
          <p:cNvSpPr txBox="1"/>
          <p:nvPr>
            <p:ph idx="7" type="subTitle"/>
          </p:nvPr>
        </p:nvSpPr>
        <p:spPr>
          <a:xfrm>
            <a:off x="5906100" y="1672800"/>
            <a:ext cx="2517900" cy="42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200">
                <a:solidFill>
                  <a:schemeClr val="dk2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/>
        </p:txBody>
      </p:sp>
      <p:sp>
        <p:nvSpPr>
          <p:cNvPr id="359" name="Google Shape;359;p13"/>
          <p:cNvSpPr txBox="1"/>
          <p:nvPr>
            <p:ph idx="8" type="subTitle"/>
          </p:nvPr>
        </p:nvSpPr>
        <p:spPr>
          <a:xfrm>
            <a:off x="5906100" y="2099072"/>
            <a:ext cx="25179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60" name="Google Shape;360;p13"/>
          <p:cNvSpPr txBox="1"/>
          <p:nvPr>
            <p:ph hasCustomPrompt="1" idx="9" type="title"/>
          </p:nvPr>
        </p:nvSpPr>
        <p:spPr>
          <a:xfrm>
            <a:off x="4975925" y="1520350"/>
            <a:ext cx="751500" cy="99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6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61" name="Google Shape;361;p13"/>
          <p:cNvSpPr txBox="1"/>
          <p:nvPr>
            <p:ph idx="13" type="subTitle"/>
          </p:nvPr>
        </p:nvSpPr>
        <p:spPr>
          <a:xfrm>
            <a:off x="5906100" y="3604499"/>
            <a:ext cx="2517900" cy="42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200">
                <a:solidFill>
                  <a:schemeClr val="dk2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/>
        </p:txBody>
      </p:sp>
      <p:sp>
        <p:nvSpPr>
          <p:cNvPr id="362" name="Google Shape;362;p13"/>
          <p:cNvSpPr txBox="1"/>
          <p:nvPr>
            <p:ph idx="14" type="subTitle"/>
          </p:nvPr>
        </p:nvSpPr>
        <p:spPr>
          <a:xfrm>
            <a:off x="5906100" y="4030799"/>
            <a:ext cx="25179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63" name="Google Shape;363;p13"/>
          <p:cNvSpPr txBox="1"/>
          <p:nvPr>
            <p:ph hasCustomPrompt="1" idx="15" type="title"/>
          </p:nvPr>
        </p:nvSpPr>
        <p:spPr>
          <a:xfrm>
            <a:off x="4975925" y="3452100"/>
            <a:ext cx="751500" cy="99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6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14"/>
          <p:cNvSpPr/>
          <p:nvPr/>
        </p:nvSpPr>
        <p:spPr>
          <a:xfrm rot="-3144195">
            <a:off x="8858413" y="1441298"/>
            <a:ext cx="417008" cy="415622"/>
          </a:xfrm>
          <a:custGeom>
            <a:rect b="b" l="l" r="r" t="t"/>
            <a:pathLst>
              <a:path extrusionOk="0" h="2757" w="2766">
                <a:moveTo>
                  <a:pt x="1383" y="652"/>
                </a:moveTo>
                <a:cubicBezTo>
                  <a:pt x="1784" y="652"/>
                  <a:pt x="2106" y="982"/>
                  <a:pt x="2106" y="1383"/>
                </a:cubicBezTo>
                <a:cubicBezTo>
                  <a:pt x="2106" y="1776"/>
                  <a:pt x="1784" y="2106"/>
                  <a:pt x="1383" y="2106"/>
                </a:cubicBezTo>
                <a:cubicBezTo>
                  <a:pt x="981" y="2106"/>
                  <a:pt x="660" y="1776"/>
                  <a:pt x="660" y="1383"/>
                </a:cubicBezTo>
                <a:cubicBezTo>
                  <a:pt x="660" y="982"/>
                  <a:pt x="981" y="652"/>
                  <a:pt x="1383" y="652"/>
                </a:cubicBezTo>
                <a:close/>
                <a:moveTo>
                  <a:pt x="1383" y="0"/>
                </a:moveTo>
                <a:cubicBezTo>
                  <a:pt x="625" y="0"/>
                  <a:pt x="0" y="616"/>
                  <a:pt x="0" y="1383"/>
                </a:cubicBezTo>
                <a:cubicBezTo>
                  <a:pt x="0" y="2141"/>
                  <a:pt x="625" y="2757"/>
                  <a:pt x="1383" y="2757"/>
                </a:cubicBezTo>
                <a:cubicBezTo>
                  <a:pt x="2141" y="2757"/>
                  <a:pt x="2766" y="2141"/>
                  <a:pt x="2766" y="1383"/>
                </a:cubicBezTo>
                <a:cubicBezTo>
                  <a:pt x="2766" y="616"/>
                  <a:pt x="2141" y="0"/>
                  <a:pt x="1383" y="0"/>
                </a:cubicBezTo>
                <a:close/>
              </a:path>
            </a:pathLst>
          </a:custGeom>
          <a:solidFill>
            <a:schemeClr val="accen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4"/>
          <p:cNvSpPr/>
          <p:nvPr/>
        </p:nvSpPr>
        <p:spPr>
          <a:xfrm rot="-6391753">
            <a:off x="815280" y="718447"/>
            <a:ext cx="309320" cy="245683"/>
          </a:xfrm>
          <a:custGeom>
            <a:rect b="b" l="l" r="r" t="t"/>
            <a:pathLst>
              <a:path extrusionOk="0" h="2155" w="2713">
                <a:moveTo>
                  <a:pt x="1134" y="0"/>
                </a:moveTo>
                <a:cubicBezTo>
                  <a:pt x="1051" y="0"/>
                  <a:pt x="967" y="7"/>
                  <a:pt x="884" y="22"/>
                </a:cubicBezTo>
                <a:cubicBezTo>
                  <a:pt x="518" y="93"/>
                  <a:pt x="206" y="299"/>
                  <a:pt x="1" y="611"/>
                </a:cubicBezTo>
                <a:lnTo>
                  <a:pt x="545" y="977"/>
                </a:lnTo>
                <a:cubicBezTo>
                  <a:pt x="652" y="816"/>
                  <a:pt x="813" y="709"/>
                  <a:pt x="1009" y="664"/>
                </a:cubicBezTo>
                <a:cubicBezTo>
                  <a:pt x="1052" y="656"/>
                  <a:pt x="1095" y="652"/>
                  <a:pt x="1138" y="652"/>
                </a:cubicBezTo>
                <a:cubicBezTo>
                  <a:pt x="1284" y="652"/>
                  <a:pt x="1429" y="698"/>
                  <a:pt x="1553" y="780"/>
                </a:cubicBezTo>
                <a:cubicBezTo>
                  <a:pt x="1714" y="887"/>
                  <a:pt x="1821" y="1057"/>
                  <a:pt x="1856" y="1244"/>
                </a:cubicBezTo>
                <a:cubicBezTo>
                  <a:pt x="1892" y="1431"/>
                  <a:pt x="1856" y="1628"/>
                  <a:pt x="1740" y="1788"/>
                </a:cubicBezTo>
                <a:lnTo>
                  <a:pt x="2285" y="2154"/>
                </a:lnTo>
                <a:cubicBezTo>
                  <a:pt x="2713" y="1521"/>
                  <a:pt x="2543" y="664"/>
                  <a:pt x="1919" y="236"/>
                </a:cubicBezTo>
                <a:cubicBezTo>
                  <a:pt x="1679" y="79"/>
                  <a:pt x="1409" y="0"/>
                  <a:pt x="113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8" name="Google Shape;368;p14"/>
          <p:cNvGrpSpPr/>
          <p:nvPr/>
        </p:nvGrpSpPr>
        <p:grpSpPr>
          <a:xfrm rot="-3144447">
            <a:off x="7062869" y="4726591"/>
            <a:ext cx="564947" cy="516674"/>
            <a:chOff x="7951491" y="3948941"/>
            <a:chExt cx="472500" cy="432126"/>
          </a:xfrm>
        </p:grpSpPr>
        <p:sp>
          <p:nvSpPr>
            <p:cNvPr id="369" name="Google Shape;369;p14"/>
            <p:cNvSpPr/>
            <p:nvPr/>
          </p:nvSpPr>
          <p:spPr>
            <a:xfrm>
              <a:off x="7951491" y="3948941"/>
              <a:ext cx="472500" cy="432126"/>
            </a:xfrm>
            <a:custGeom>
              <a:rect b="b" l="l" r="r" t="t"/>
              <a:pathLst>
                <a:path extrusionOk="0" h="5557" w="6076">
                  <a:moveTo>
                    <a:pt x="3043" y="0"/>
                  </a:moveTo>
                  <a:cubicBezTo>
                    <a:pt x="2851" y="0"/>
                    <a:pt x="2657" y="20"/>
                    <a:pt x="2462" y="62"/>
                  </a:cubicBezTo>
                  <a:cubicBezTo>
                    <a:pt x="964" y="383"/>
                    <a:pt x="0" y="1855"/>
                    <a:pt x="321" y="3354"/>
                  </a:cubicBezTo>
                  <a:cubicBezTo>
                    <a:pt x="601" y="4658"/>
                    <a:pt x="1751" y="5557"/>
                    <a:pt x="3033" y="5557"/>
                  </a:cubicBezTo>
                  <a:cubicBezTo>
                    <a:pt x="3224" y="5557"/>
                    <a:pt x="3419" y="5537"/>
                    <a:pt x="3613" y="5495"/>
                  </a:cubicBezTo>
                  <a:cubicBezTo>
                    <a:pt x="5112" y="5174"/>
                    <a:pt x="6075" y="3702"/>
                    <a:pt x="5754" y="2203"/>
                  </a:cubicBezTo>
                  <a:cubicBezTo>
                    <a:pt x="5475" y="899"/>
                    <a:pt x="4324" y="0"/>
                    <a:pt x="304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0" name="Google Shape;370;p14"/>
            <p:cNvGrpSpPr/>
            <p:nvPr/>
          </p:nvGrpSpPr>
          <p:grpSpPr>
            <a:xfrm>
              <a:off x="8040998" y="4004152"/>
              <a:ext cx="305305" cy="293709"/>
              <a:chOff x="8040998" y="4004152"/>
              <a:chExt cx="305305" cy="293709"/>
            </a:xfrm>
          </p:grpSpPr>
          <p:sp>
            <p:nvSpPr>
              <p:cNvPr id="371" name="Google Shape;371;p14"/>
              <p:cNvSpPr/>
              <p:nvPr/>
            </p:nvSpPr>
            <p:spPr>
              <a:xfrm>
                <a:off x="8238677" y="4004152"/>
                <a:ext cx="36861" cy="34060"/>
              </a:xfrm>
              <a:custGeom>
                <a:rect b="b" l="l" r="r" t="t"/>
                <a:pathLst>
                  <a:path extrusionOk="0" h="438" w="474">
                    <a:moveTo>
                      <a:pt x="232" y="1"/>
                    </a:moveTo>
                    <a:cubicBezTo>
                      <a:pt x="221" y="1"/>
                      <a:pt x="209" y="1"/>
                      <a:pt x="197" y="3"/>
                    </a:cubicBezTo>
                    <a:cubicBezTo>
                      <a:pt x="81" y="30"/>
                      <a:pt x="1" y="146"/>
                      <a:pt x="27" y="262"/>
                    </a:cubicBezTo>
                    <a:cubicBezTo>
                      <a:pt x="50" y="369"/>
                      <a:pt x="139" y="437"/>
                      <a:pt x="237" y="437"/>
                    </a:cubicBezTo>
                    <a:cubicBezTo>
                      <a:pt x="253" y="437"/>
                      <a:pt x="270" y="435"/>
                      <a:pt x="286" y="432"/>
                    </a:cubicBezTo>
                    <a:cubicBezTo>
                      <a:pt x="402" y="405"/>
                      <a:pt x="473" y="289"/>
                      <a:pt x="455" y="173"/>
                    </a:cubicBezTo>
                    <a:cubicBezTo>
                      <a:pt x="431" y="69"/>
                      <a:pt x="336" y="1"/>
                      <a:pt x="232" y="1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14"/>
              <p:cNvSpPr/>
              <p:nvPr/>
            </p:nvSpPr>
            <p:spPr>
              <a:xfrm>
                <a:off x="8240777" y="4264112"/>
                <a:ext cx="36861" cy="33516"/>
              </a:xfrm>
              <a:custGeom>
                <a:rect b="b" l="l" r="r" t="t"/>
                <a:pathLst>
                  <a:path extrusionOk="0" h="431" w="474">
                    <a:moveTo>
                      <a:pt x="237" y="0"/>
                    </a:moveTo>
                    <a:cubicBezTo>
                      <a:pt x="221" y="0"/>
                      <a:pt x="204" y="2"/>
                      <a:pt x="188" y="6"/>
                    </a:cubicBezTo>
                    <a:cubicBezTo>
                      <a:pt x="72" y="24"/>
                      <a:pt x="0" y="140"/>
                      <a:pt x="18" y="255"/>
                    </a:cubicBezTo>
                    <a:cubicBezTo>
                      <a:pt x="41" y="363"/>
                      <a:pt x="130" y="431"/>
                      <a:pt x="228" y="431"/>
                    </a:cubicBezTo>
                    <a:cubicBezTo>
                      <a:pt x="244" y="431"/>
                      <a:pt x="261" y="429"/>
                      <a:pt x="277" y="425"/>
                    </a:cubicBezTo>
                    <a:cubicBezTo>
                      <a:pt x="402" y="398"/>
                      <a:pt x="473" y="291"/>
                      <a:pt x="446" y="166"/>
                    </a:cubicBezTo>
                    <a:cubicBezTo>
                      <a:pt x="423" y="67"/>
                      <a:pt x="335" y="0"/>
                      <a:pt x="237" y="0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14"/>
              <p:cNvSpPr/>
              <p:nvPr/>
            </p:nvSpPr>
            <p:spPr>
              <a:xfrm>
                <a:off x="8040998" y="4051665"/>
                <a:ext cx="75665" cy="69442"/>
              </a:xfrm>
              <a:custGeom>
                <a:rect b="b" l="l" r="r" t="t"/>
                <a:pathLst>
                  <a:path extrusionOk="0" h="893" w="973">
                    <a:moveTo>
                      <a:pt x="477" y="0"/>
                    </a:moveTo>
                    <a:cubicBezTo>
                      <a:pt x="449" y="0"/>
                      <a:pt x="421" y="3"/>
                      <a:pt x="393" y="8"/>
                    </a:cubicBezTo>
                    <a:cubicBezTo>
                      <a:pt x="152" y="61"/>
                      <a:pt x="0" y="302"/>
                      <a:pt x="54" y="543"/>
                    </a:cubicBezTo>
                    <a:cubicBezTo>
                      <a:pt x="92" y="751"/>
                      <a:pt x="277" y="893"/>
                      <a:pt x="482" y="893"/>
                    </a:cubicBezTo>
                    <a:cubicBezTo>
                      <a:pt x="515" y="893"/>
                      <a:pt x="547" y="889"/>
                      <a:pt x="580" y="882"/>
                    </a:cubicBezTo>
                    <a:cubicBezTo>
                      <a:pt x="821" y="829"/>
                      <a:pt x="972" y="597"/>
                      <a:pt x="919" y="356"/>
                    </a:cubicBezTo>
                    <a:cubicBezTo>
                      <a:pt x="880" y="143"/>
                      <a:pt x="687" y="0"/>
                      <a:pt x="477" y="0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14"/>
              <p:cNvSpPr/>
              <p:nvPr/>
            </p:nvSpPr>
            <p:spPr>
              <a:xfrm>
                <a:off x="8040998" y="4214889"/>
                <a:ext cx="43782" cy="40359"/>
              </a:xfrm>
              <a:custGeom>
                <a:rect b="b" l="l" r="r" t="t"/>
                <a:pathLst>
                  <a:path extrusionOk="0" h="519" w="563">
                    <a:moveTo>
                      <a:pt x="274" y="1"/>
                    </a:moveTo>
                    <a:cubicBezTo>
                      <a:pt x="257" y="1"/>
                      <a:pt x="240" y="2"/>
                      <a:pt x="223" y="5"/>
                    </a:cubicBezTo>
                    <a:cubicBezTo>
                      <a:pt x="89" y="32"/>
                      <a:pt x="0" y="175"/>
                      <a:pt x="27" y="309"/>
                    </a:cubicBezTo>
                    <a:cubicBezTo>
                      <a:pt x="50" y="434"/>
                      <a:pt x="164" y="519"/>
                      <a:pt x="282" y="519"/>
                    </a:cubicBezTo>
                    <a:cubicBezTo>
                      <a:pt x="298" y="519"/>
                      <a:pt x="314" y="517"/>
                      <a:pt x="330" y="514"/>
                    </a:cubicBezTo>
                    <a:cubicBezTo>
                      <a:pt x="473" y="478"/>
                      <a:pt x="562" y="344"/>
                      <a:pt x="535" y="202"/>
                    </a:cubicBezTo>
                    <a:cubicBezTo>
                      <a:pt x="504" y="84"/>
                      <a:pt x="396" y="1"/>
                      <a:pt x="274" y="1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14"/>
              <p:cNvSpPr/>
              <p:nvPr/>
            </p:nvSpPr>
            <p:spPr>
              <a:xfrm>
                <a:off x="8302522" y="4139070"/>
                <a:ext cx="43782" cy="39892"/>
              </a:xfrm>
              <a:custGeom>
                <a:rect b="b" l="l" r="r" t="t"/>
                <a:pathLst>
                  <a:path extrusionOk="0" h="513" w="563">
                    <a:moveTo>
                      <a:pt x="286" y="0"/>
                    </a:moveTo>
                    <a:cubicBezTo>
                      <a:pt x="266" y="0"/>
                      <a:pt x="245" y="3"/>
                      <a:pt x="223" y="8"/>
                    </a:cubicBezTo>
                    <a:cubicBezTo>
                      <a:pt x="89" y="35"/>
                      <a:pt x="0" y="168"/>
                      <a:pt x="27" y="311"/>
                    </a:cubicBezTo>
                    <a:cubicBezTo>
                      <a:pt x="51" y="429"/>
                      <a:pt x="164" y="512"/>
                      <a:pt x="282" y="512"/>
                    </a:cubicBezTo>
                    <a:cubicBezTo>
                      <a:pt x="298" y="512"/>
                      <a:pt x="314" y="511"/>
                      <a:pt x="330" y="507"/>
                    </a:cubicBezTo>
                    <a:cubicBezTo>
                      <a:pt x="473" y="481"/>
                      <a:pt x="562" y="347"/>
                      <a:pt x="527" y="204"/>
                    </a:cubicBezTo>
                    <a:cubicBezTo>
                      <a:pt x="504" y="83"/>
                      <a:pt x="404" y="0"/>
                      <a:pt x="286" y="0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14"/>
              <p:cNvSpPr/>
              <p:nvPr/>
            </p:nvSpPr>
            <p:spPr>
              <a:xfrm>
                <a:off x="8139449" y="4040467"/>
                <a:ext cx="59101" cy="53501"/>
              </a:xfrm>
              <a:custGeom>
                <a:rect b="b" l="l" r="r" t="t"/>
                <a:pathLst>
                  <a:path extrusionOk="0" h="688" w="760">
                    <a:moveTo>
                      <a:pt x="387" y="0"/>
                    </a:moveTo>
                    <a:cubicBezTo>
                      <a:pt x="362" y="0"/>
                      <a:pt x="338" y="3"/>
                      <a:pt x="313" y="9"/>
                    </a:cubicBezTo>
                    <a:cubicBezTo>
                      <a:pt x="126" y="45"/>
                      <a:pt x="1" y="232"/>
                      <a:pt x="45" y="419"/>
                    </a:cubicBezTo>
                    <a:cubicBezTo>
                      <a:pt x="76" y="573"/>
                      <a:pt x="220" y="687"/>
                      <a:pt x="379" y="687"/>
                    </a:cubicBezTo>
                    <a:cubicBezTo>
                      <a:pt x="404" y="687"/>
                      <a:pt x="430" y="684"/>
                      <a:pt x="456" y="678"/>
                    </a:cubicBezTo>
                    <a:cubicBezTo>
                      <a:pt x="634" y="643"/>
                      <a:pt x="759" y="455"/>
                      <a:pt x="714" y="277"/>
                    </a:cubicBezTo>
                    <a:cubicBezTo>
                      <a:pt x="684" y="115"/>
                      <a:pt x="540" y="0"/>
                      <a:pt x="387" y="0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14"/>
              <p:cNvSpPr/>
              <p:nvPr/>
            </p:nvSpPr>
            <p:spPr>
              <a:xfrm>
                <a:off x="8160290" y="4137748"/>
                <a:ext cx="59024" cy="53812"/>
              </a:xfrm>
              <a:custGeom>
                <a:rect b="b" l="l" r="r" t="t"/>
                <a:pathLst>
                  <a:path extrusionOk="0" h="692" w="759">
                    <a:moveTo>
                      <a:pt x="372" y="1"/>
                    </a:moveTo>
                    <a:cubicBezTo>
                      <a:pt x="349" y="1"/>
                      <a:pt x="327" y="3"/>
                      <a:pt x="304" y="7"/>
                    </a:cubicBezTo>
                    <a:cubicBezTo>
                      <a:pt x="125" y="52"/>
                      <a:pt x="0" y="230"/>
                      <a:pt x="45" y="417"/>
                    </a:cubicBezTo>
                    <a:cubicBezTo>
                      <a:pt x="76" y="582"/>
                      <a:pt x="225" y="691"/>
                      <a:pt x="381" y="691"/>
                    </a:cubicBezTo>
                    <a:cubicBezTo>
                      <a:pt x="403" y="691"/>
                      <a:pt x="425" y="689"/>
                      <a:pt x="446" y="685"/>
                    </a:cubicBezTo>
                    <a:cubicBezTo>
                      <a:pt x="634" y="640"/>
                      <a:pt x="759" y="462"/>
                      <a:pt x="714" y="275"/>
                    </a:cubicBezTo>
                    <a:cubicBezTo>
                      <a:pt x="683" y="110"/>
                      <a:pt x="534" y="1"/>
                      <a:pt x="372" y="1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14"/>
              <p:cNvSpPr/>
              <p:nvPr/>
            </p:nvSpPr>
            <p:spPr>
              <a:xfrm>
                <a:off x="8139449" y="4231996"/>
                <a:ext cx="71544" cy="65865"/>
              </a:xfrm>
              <a:custGeom>
                <a:rect b="b" l="l" r="r" t="t"/>
                <a:pathLst>
                  <a:path extrusionOk="0" h="847" w="920">
                    <a:moveTo>
                      <a:pt x="458" y="0"/>
                    </a:moveTo>
                    <a:cubicBezTo>
                      <a:pt x="431" y="0"/>
                      <a:pt x="403" y="3"/>
                      <a:pt x="375" y="8"/>
                    </a:cubicBezTo>
                    <a:cubicBezTo>
                      <a:pt x="144" y="62"/>
                      <a:pt x="1" y="285"/>
                      <a:pt x="54" y="508"/>
                    </a:cubicBezTo>
                    <a:cubicBezTo>
                      <a:pt x="93" y="711"/>
                      <a:pt x="270" y="846"/>
                      <a:pt x="469" y="846"/>
                    </a:cubicBezTo>
                    <a:cubicBezTo>
                      <a:pt x="497" y="846"/>
                      <a:pt x="525" y="843"/>
                      <a:pt x="554" y="838"/>
                    </a:cubicBezTo>
                    <a:cubicBezTo>
                      <a:pt x="777" y="784"/>
                      <a:pt x="920" y="561"/>
                      <a:pt x="875" y="338"/>
                    </a:cubicBezTo>
                    <a:cubicBezTo>
                      <a:pt x="836" y="135"/>
                      <a:pt x="653" y="0"/>
                      <a:pt x="458" y="0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79" name="Google Shape;379;p14"/>
          <p:cNvGrpSpPr/>
          <p:nvPr/>
        </p:nvGrpSpPr>
        <p:grpSpPr>
          <a:xfrm>
            <a:off x="6255729" y="212713"/>
            <a:ext cx="848629" cy="654573"/>
            <a:chOff x="3206237" y="4273754"/>
            <a:chExt cx="855128" cy="659520"/>
          </a:xfrm>
        </p:grpSpPr>
        <p:sp>
          <p:nvSpPr>
            <p:cNvPr id="380" name="Google Shape;380;p14"/>
            <p:cNvSpPr/>
            <p:nvPr/>
          </p:nvSpPr>
          <p:spPr>
            <a:xfrm rot="-3656457">
              <a:off x="3481242" y="4199148"/>
              <a:ext cx="305118" cy="808732"/>
            </a:xfrm>
            <a:custGeom>
              <a:rect b="b" l="l" r="r" t="t"/>
              <a:pathLst>
                <a:path extrusionOk="0" h="32350" w="12205">
                  <a:moveTo>
                    <a:pt x="4533" y="1374"/>
                  </a:moveTo>
                  <a:cubicBezTo>
                    <a:pt x="4426" y="2302"/>
                    <a:pt x="4122" y="2855"/>
                    <a:pt x="3783" y="3462"/>
                  </a:cubicBezTo>
                  <a:cubicBezTo>
                    <a:pt x="3355" y="4265"/>
                    <a:pt x="2838" y="5157"/>
                    <a:pt x="2838" y="6888"/>
                  </a:cubicBezTo>
                  <a:cubicBezTo>
                    <a:pt x="2838" y="8618"/>
                    <a:pt x="3355" y="9528"/>
                    <a:pt x="3783" y="10313"/>
                  </a:cubicBezTo>
                  <a:cubicBezTo>
                    <a:pt x="4211" y="11063"/>
                    <a:pt x="4568" y="11705"/>
                    <a:pt x="4568" y="13079"/>
                  </a:cubicBezTo>
                  <a:cubicBezTo>
                    <a:pt x="4568" y="14453"/>
                    <a:pt x="4211" y="15095"/>
                    <a:pt x="3783" y="15845"/>
                  </a:cubicBezTo>
                  <a:cubicBezTo>
                    <a:pt x="3355" y="16648"/>
                    <a:pt x="2838" y="17558"/>
                    <a:pt x="2838" y="19270"/>
                  </a:cubicBezTo>
                  <a:cubicBezTo>
                    <a:pt x="2838" y="21001"/>
                    <a:pt x="3355" y="21911"/>
                    <a:pt x="3783" y="22714"/>
                  </a:cubicBezTo>
                  <a:cubicBezTo>
                    <a:pt x="4211" y="23463"/>
                    <a:pt x="4568" y="24106"/>
                    <a:pt x="4568" y="25480"/>
                  </a:cubicBezTo>
                  <a:cubicBezTo>
                    <a:pt x="4568" y="26854"/>
                    <a:pt x="4211" y="27496"/>
                    <a:pt x="3783" y="28245"/>
                  </a:cubicBezTo>
                  <a:cubicBezTo>
                    <a:pt x="3409" y="28923"/>
                    <a:pt x="2980" y="29691"/>
                    <a:pt x="2873" y="30993"/>
                  </a:cubicBezTo>
                  <a:lnTo>
                    <a:pt x="1410" y="30993"/>
                  </a:lnTo>
                  <a:cubicBezTo>
                    <a:pt x="1499" y="30065"/>
                    <a:pt x="1803" y="29512"/>
                    <a:pt x="2142" y="28905"/>
                  </a:cubicBezTo>
                  <a:cubicBezTo>
                    <a:pt x="2588" y="28103"/>
                    <a:pt x="3087" y="27210"/>
                    <a:pt x="3087" y="25480"/>
                  </a:cubicBezTo>
                  <a:cubicBezTo>
                    <a:pt x="3087" y="23749"/>
                    <a:pt x="2588" y="22839"/>
                    <a:pt x="2142" y="22054"/>
                  </a:cubicBezTo>
                  <a:cubicBezTo>
                    <a:pt x="1731" y="21304"/>
                    <a:pt x="1374" y="20644"/>
                    <a:pt x="1374" y="19270"/>
                  </a:cubicBezTo>
                  <a:cubicBezTo>
                    <a:pt x="1374" y="17914"/>
                    <a:pt x="1731" y="17254"/>
                    <a:pt x="2142" y="16505"/>
                  </a:cubicBezTo>
                  <a:cubicBezTo>
                    <a:pt x="2588" y="15720"/>
                    <a:pt x="3087" y="14810"/>
                    <a:pt x="3087" y="13079"/>
                  </a:cubicBezTo>
                  <a:cubicBezTo>
                    <a:pt x="3087" y="11366"/>
                    <a:pt x="2588" y="10456"/>
                    <a:pt x="2142" y="9653"/>
                  </a:cubicBezTo>
                  <a:cubicBezTo>
                    <a:pt x="1731" y="8904"/>
                    <a:pt x="1374" y="8262"/>
                    <a:pt x="1374" y="6888"/>
                  </a:cubicBezTo>
                  <a:cubicBezTo>
                    <a:pt x="1374" y="5514"/>
                    <a:pt x="1731" y="4871"/>
                    <a:pt x="2142" y="4122"/>
                  </a:cubicBezTo>
                  <a:cubicBezTo>
                    <a:pt x="2534" y="3444"/>
                    <a:pt x="2945" y="2677"/>
                    <a:pt x="3070" y="1374"/>
                  </a:cubicBezTo>
                  <a:close/>
                  <a:moveTo>
                    <a:pt x="6816" y="1374"/>
                  </a:moveTo>
                  <a:cubicBezTo>
                    <a:pt x="6709" y="2302"/>
                    <a:pt x="6406" y="2855"/>
                    <a:pt x="6067" y="3462"/>
                  </a:cubicBezTo>
                  <a:cubicBezTo>
                    <a:pt x="5639" y="4265"/>
                    <a:pt x="5121" y="5157"/>
                    <a:pt x="5121" y="6888"/>
                  </a:cubicBezTo>
                  <a:cubicBezTo>
                    <a:pt x="5121" y="8618"/>
                    <a:pt x="5639" y="9528"/>
                    <a:pt x="6067" y="10313"/>
                  </a:cubicBezTo>
                  <a:cubicBezTo>
                    <a:pt x="6495" y="11063"/>
                    <a:pt x="6852" y="11705"/>
                    <a:pt x="6852" y="13079"/>
                  </a:cubicBezTo>
                  <a:cubicBezTo>
                    <a:pt x="6852" y="14453"/>
                    <a:pt x="6495" y="15095"/>
                    <a:pt x="6067" y="15845"/>
                  </a:cubicBezTo>
                  <a:cubicBezTo>
                    <a:pt x="5639" y="16648"/>
                    <a:pt x="5121" y="17558"/>
                    <a:pt x="5121" y="19270"/>
                  </a:cubicBezTo>
                  <a:cubicBezTo>
                    <a:pt x="5121" y="21001"/>
                    <a:pt x="5639" y="21911"/>
                    <a:pt x="6067" y="22714"/>
                  </a:cubicBezTo>
                  <a:cubicBezTo>
                    <a:pt x="6495" y="23463"/>
                    <a:pt x="6852" y="24106"/>
                    <a:pt x="6852" y="25480"/>
                  </a:cubicBezTo>
                  <a:cubicBezTo>
                    <a:pt x="6852" y="26854"/>
                    <a:pt x="6495" y="27496"/>
                    <a:pt x="6067" y="28245"/>
                  </a:cubicBezTo>
                  <a:cubicBezTo>
                    <a:pt x="5692" y="28923"/>
                    <a:pt x="5264" y="29691"/>
                    <a:pt x="5157" y="30993"/>
                  </a:cubicBezTo>
                  <a:lnTo>
                    <a:pt x="4247" y="30993"/>
                  </a:lnTo>
                  <a:cubicBezTo>
                    <a:pt x="4354" y="30065"/>
                    <a:pt x="4640" y="29512"/>
                    <a:pt x="4979" y="28905"/>
                  </a:cubicBezTo>
                  <a:cubicBezTo>
                    <a:pt x="5425" y="28103"/>
                    <a:pt x="5924" y="27210"/>
                    <a:pt x="5924" y="25480"/>
                  </a:cubicBezTo>
                  <a:cubicBezTo>
                    <a:pt x="5924" y="23749"/>
                    <a:pt x="5425" y="22839"/>
                    <a:pt x="4979" y="22054"/>
                  </a:cubicBezTo>
                  <a:cubicBezTo>
                    <a:pt x="4568" y="21304"/>
                    <a:pt x="4211" y="20644"/>
                    <a:pt x="4211" y="19270"/>
                  </a:cubicBezTo>
                  <a:cubicBezTo>
                    <a:pt x="4211" y="17914"/>
                    <a:pt x="4568" y="17254"/>
                    <a:pt x="4979" y="16505"/>
                  </a:cubicBezTo>
                  <a:cubicBezTo>
                    <a:pt x="5425" y="15720"/>
                    <a:pt x="5924" y="14810"/>
                    <a:pt x="5924" y="13079"/>
                  </a:cubicBezTo>
                  <a:cubicBezTo>
                    <a:pt x="5924" y="11366"/>
                    <a:pt x="5425" y="10456"/>
                    <a:pt x="4979" y="9653"/>
                  </a:cubicBezTo>
                  <a:cubicBezTo>
                    <a:pt x="4568" y="8904"/>
                    <a:pt x="4211" y="8262"/>
                    <a:pt x="4211" y="6888"/>
                  </a:cubicBezTo>
                  <a:cubicBezTo>
                    <a:pt x="4211" y="5514"/>
                    <a:pt x="4568" y="4871"/>
                    <a:pt x="4979" y="4122"/>
                  </a:cubicBezTo>
                  <a:cubicBezTo>
                    <a:pt x="5371" y="3444"/>
                    <a:pt x="5799" y="2677"/>
                    <a:pt x="5906" y="1374"/>
                  </a:cubicBezTo>
                  <a:close/>
                  <a:moveTo>
                    <a:pt x="10795" y="1374"/>
                  </a:moveTo>
                  <a:cubicBezTo>
                    <a:pt x="10706" y="2302"/>
                    <a:pt x="10403" y="2855"/>
                    <a:pt x="10064" y="3462"/>
                  </a:cubicBezTo>
                  <a:cubicBezTo>
                    <a:pt x="9618" y="4265"/>
                    <a:pt x="9118" y="5157"/>
                    <a:pt x="9118" y="6888"/>
                  </a:cubicBezTo>
                  <a:cubicBezTo>
                    <a:pt x="9118" y="8618"/>
                    <a:pt x="9618" y="9528"/>
                    <a:pt x="10064" y="10313"/>
                  </a:cubicBezTo>
                  <a:cubicBezTo>
                    <a:pt x="10474" y="11063"/>
                    <a:pt x="10831" y="11705"/>
                    <a:pt x="10831" y="13079"/>
                  </a:cubicBezTo>
                  <a:cubicBezTo>
                    <a:pt x="10831" y="14453"/>
                    <a:pt x="10474" y="15095"/>
                    <a:pt x="10064" y="15845"/>
                  </a:cubicBezTo>
                  <a:cubicBezTo>
                    <a:pt x="9618" y="16648"/>
                    <a:pt x="9118" y="17558"/>
                    <a:pt x="9118" y="19270"/>
                  </a:cubicBezTo>
                  <a:cubicBezTo>
                    <a:pt x="9118" y="21001"/>
                    <a:pt x="9618" y="21911"/>
                    <a:pt x="10064" y="22714"/>
                  </a:cubicBezTo>
                  <a:cubicBezTo>
                    <a:pt x="10474" y="23463"/>
                    <a:pt x="10831" y="24106"/>
                    <a:pt x="10831" y="25480"/>
                  </a:cubicBezTo>
                  <a:cubicBezTo>
                    <a:pt x="10831" y="26854"/>
                    <a:pt x="10474" y="27496"/>
                    <a:pt x="10064" y="28245"/>
                  </a:cubicBezTo>
                  <a:cubicBezTo>
                    <a:pt x="9671" y="28923"/>
                    <a:pt x="9261" y="29691"/>
                    <a:pt x="9136" y="30993"/>
                  </a:cubicBezTo>
                  <a:lnTo>
                    <a:pt x="6531" y="30993"/>
                  </a:lnTo>
                  <a:cubicBezTo>
                    <a:pt x="6638" y="30065"/>
                    <a:pt x="6924" y="29512"/>
                    <a:pt x="7263" y="28905"/>
                  </a:cubicBezTo>
                  <a:cubicBezTo>
                    <a:pt x="7709" y="28103"/>
                    <a:pt x="8208" y="27210"/>
                    <a:pt x="8208" y="25480"/>
                  </a:cubicBezTo>
                  <a:cubicBezTo>
                    <a:pt x="8208" y="23749"/>
                    <a:pt x="7709" y="22839"/>
                    <a:pt x="7263" y="22054"/>
                  </a:cubicBezTo>
                  <a:cubicBezTo>
                    <a:pt x="6852" y="21304"/>
                    <a:pt x="6495" y="20644"/>
                    <a:pt x="6495" y="19270"/>
                  </a:cubicBezTo>
                  <a:cubicBezTo>
                    <a:pt x="6495" y="17914"/>
                    <a:pt x="6852" y="17254"/>
                    <a:pt x="7263" y="16505"/>
                  </a:cubicBezTo>
                  <a:cubicBezTo>
                    <a:pt x="7709" y="15720"/>
                    <a:pt x="8208" y="14810"/>
                    <a:pt x="8208" y="13079"/>
                  </a:cubicBezTo>
                  <a:cubicBezTo>
                    <a:pt x="8208" y="11366"/>
                    <a:pt x="7709" y="10456"/>
                    <a:pt x="7263" y="9653"/>
                  </a:cubicBezTo>
                  <a:cubicBezTo>
                    <a:pt x="6852" y="8904"/>
                    <a:pt x="6495" y="8262"/>
                    <a:pt x="6495" y="6888"/>
                  </a:cubicBezTo>
                  <a:cubicBezTo>
                    <a:pt x="6495" y="5514"/>
                    <a:pt x="6852" y="4871"/>
                    <a:pt x="7263" y="4122"/>
                  </a:cubicBezTo>
                  <a:cubicBezTo>
                    <a:pt x="7655" y="3444"/>
                    <a:pt x="8083" y="2677"/>
                    <a:pt x="8190" y="1374"/>
                  </a:cubicBezTo>
                  <a:close/>
                  <a:moveTo>
                    <a:pt x="2409" y="0"/>
                  </a:moveTo>
                  <a:cubicBezTo>
                    <a:pt x="2035" y="0"/>
                    <a:pt x="1731" y="322"/>
                    <a:pt x="1731" y="696"/>
                  </a:cubicBezTo>
                  <a:cubicBezTo>
                    <a:pt x="1731" y="2070"/>
                    <a:pt x="1374" y="2712"/>
                    <a:pt x="946" y="3462"/>
                  </a:cubicBezTo>
                  <a:cubicBezTo>
                    <a:pt x="500" y="4265"/>
                    <a:pt x="1" y="5157"/>
                    <a:pt x="1" y="6888"/>
                  </a:cubicBezTo>
                  <a:cubicBezTo>
                    <a:pt x="1" y="8618"/>
                    <a:pt x="500" y="9510"/>
                    <a:pt x="946" y="10313"/>
                  </a:cubicBezTo>
                  <a:cubicBezTo>
                    <a:pt x="1374" y="11063"/>
                    <a:pt x="1731" y="11705"/>
                    <a:pt x="1731" y="13079"/>
                  </a:cubicBezTo>
                  <a:cubicBezTo>
                    <a:pt x="1731" y="14453"/>
                    <a:pt x="1374" y="15095"/>
                    <a:pt x="946" y="15845"/>
                  </a:cubicBezTo>
                  <a:cubicBezTo>
                    <a:pt x="500" y="16648"/>
                    <a:pt x="1" y="17558"/>
                    <a:pt x="1" y="19270"/>
                  </a:cubicBezTo>
                  <a:cubicBezTo>
                    <a:pt x="1" y="21001"/>
                    <a:pt x="500" y="21911"/>
                    <a:pt x="946" y="22714"/>
                  </a:cubicBezTo>
                  <a:cubicBezTo>
                    <a:pt x="1374" y="23463"/>
                    <a:pt x="1731" y="24106"/>
                    <a:pt x="1731" y="25480"/>
                  </a:cubicBezTo>
                  <a:cubicBezTo>
                    <a:pt x="1731" y="26854"/>
                    <a:pt x="1374" y="27496"/>
                    <a:pt x="946" y="28245"/>
                  </a:cubicBezTo>
                  <a:cubicBezTo>
                    <a:pt x="500" y="29048"/>
                    <a:pt x="1" y="29940"/>
                    <a:pt x="1" y="31671"/>
                  </a:cubicBezTo>
                  <a:cubicBezTo>
                    <a:pt x="1" y="32046"/>
                    <a:pt x="304" y="32349"/>
                    <a:pt x="696" y="32349"/>
                  </a:cubicBezTo>
                  <a:lnTo>
                    <a:pt x="9796" y="32349"/>
                  </a:lnTo>
                  <a:cubicBezTo>
                    <a:pt x="10171" y="32349"/>
                    <a:pt x="10474" y="32046"/>
                    <a:pt x="10474" y="31671"/>
                  </a:cubicBezTo>
                  <a:cubicBezTo>
                    <a:pt x="10474" y="30297"/>
                    <a:pt x="10831" y="29655"/>
                    <a:pt x="11259" y="28905"/>
                  </a:cubicBezTo>
                  <a:cubicBezTo>
                    <a:pt x="11705" y="28103"/>
                    <a:pt x="12205" y="27193"/>
                    <a:pt x="12205" y="25480"/>
                  </a:cubicBezTo>
                  <a:cubicBezTo>
                    <a:pt x="12205" y="23749"/>
                    <a:pt x="11705" y="22839"/>
                    <a:pt x="11259" y="22054"/>
                  </a:cubicBezTo>
                  <a:cubicBezTo>
                    <a:pt x="10831" y="21304"/>
                    <a:pt x="10474" y="20644"/>
                    <a:pt x="10474" y="19270"/>
                  </a:cubicBezTo>
                  <a:cubicBezTo>
                    <a:pt x="10474" y="17914"/>
                    <a:pt x="10831" y="17254"/>
                    <a:pt x="11259" y="16505"/>
                  </a:cubicBezTo>
                  <a:cubicBezTo>
                    <a:pt x="11705" y="15720"/>
                    <a:pt x="12205" y="14810"/>
                    <a:pt x="12205" y="13079"/>
                  </a:cubicBezTo>
                  <a:cubicBezTo>
                    <a:pt x="12205" y="11366"/>
                    <a:pt x="11705" y="10456"/>
                    <a:pt x="11259" y="9653"/>
                  </a:cubicBezTo>
                  <a:cubicBezTo>
                    <a:pt x="10831" y="8904"/>
                    <a:pt x="10474" y="8262"/>
                    <a:pt x="10474" y="6888"/>
                  </a:cubicBezTo>
                  <a:cubicBezTo>
                    <a:pt x="10474" y="5514"/>
                    <a:pt x="10831" y="4871"/>
                    <a:pt x="11259" y="4122"/>
                  </a:cubicBezTo>
                  <a:cubicBezTo>
                    <a:pt x="11705" y="3319"/>
                    <a:pt x="12205" y="2427"/>
                    <a:pt x="12205" y="696"/>
                  </a:cubicBezTo>
                  <a:cubicBezTo>
                    <a:pt x="12205" y="322"/>
                    <a:pt x="11902" y="0"/>
                    <a:pt x="11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 rot="-3656457">
              <a:off x="3594045" y="4245844"/>
              <a:ext cx="66049" cy="740483"/>
            </a:xfrm>
            <a:custGeom>
              <a:rect b="b" l="l" r="r" t="t"/>
              <a:pathLst>
                <a:path extrusionOk="0" h="29620" w="2642">
                  <a:moveTo>
                    <a:pt x="1695" y="0"/>
                  </a:moveTo>
                  <a:cubicBezTo>
                    <a:pt x="1588" y="1303"/>
                    <a:pt x="1160" y="2070"/>
                    <a:pt x="768" y="2748"/>
                  </a:cubicBezTo>
                  <a:cubicBezTo>
                    <a:pt x="357" y="3497"/>
                    <a:pt x="0" y="4140"/>
                    <a:pt x="0" y="5514"/>
                  </a:cubicBezTo>
                  <a:cubicBezTo>
                    <a:pt x="0" y="6888"/>
                    <a:pt x="357" y="7530"/>
                    <a:pt x="768" y="8279"/>
                  </a:cubicBezTo>
                  <a:cubicBezTo>
                    <a:pt x="1214" y="9082"/>
                    <a:pt x="1713" y="9992"/>
                    <a:pt x="1713" y="11705"/>
                  </a:cubicBezTo>
                  <a:cubicBezTo>
                    <a:pt x="1713" y="13436"/>
                    <a:pt x="1214" y="14346"/>
                    <a:pt x="768" y="15149"/>
                  </a:cubicBezTo>
                  <a:cubicBezTo>
                    <a:pt x="357" y="15880"/>
                    <a:pt x="0" y="16540"/>
                    <a:pt x="0" y="17914"/>
                  </a:cubicBezTo>
                  <a:cubicBezTo>
                    <a:pt x="0" y="19270"/>
                    <a:pt x="357" y="19930"/>
                    <a:pt x="768" y="20680"/>
                  </a:cubicBezTo>
                  <a:cubicBezTo>
                    <a:pt x="1214" y="21465"/>
                    <a:pt x="1713" y="22375"/>
                    <a:pt x="1713" y="24106"/>
                  </a:cubicBezTo>
                  <a:cubicBezTo>
                    <a:pt x="1713" y="25836"/>
                    <a:pt x="1214" y="26729"/>
                    <a:pt x="768" y="27531"/>
                  </a:cubicBezTo>
                  <a:cubicBezTo>
                    <a:pt x="429" y="28138"/>
                    <a:pt x="143" y="28691"/>
                    <a:pt x="36" y="29619"/>
                  </a:cubicBezTo>
                  <a:lnTo>
                    <a:pt x="946" y="29619"/>
                  </a:lnTo>
                  <a:cubicBezTo>
                    <a:pt x="1053" y="28317"/>
                    <a:pt x="1481" y="27549"/>
                    <a:pt x="1856" y="26871"/>
                  </a:cubicBezTo>
                  <a:cubicBezTo>
                    <a:pt x="2284" y="26122"/>
                    <a:pt x="2641" y="25480"/>
                    <a:pt x="2641" y="24106"/>
                  </a:cubicBezTo>
                  <a:cubicBezTo>
                    <a:pt x="2641" y="22732"/>
                    <a:pt x="2284" y="22089"/>
                    <a:pt x="1856" y="21340"/>
                  </a:cubicBezTo>
                  <a:cubicBezTo>
                    <a:pt x="1428" y="20537"/>
                    <a:pt x="910" y="19627"/>
                    <a:pt x="910" y="17914"/>
                  </a:cubicBezTo>
                  <a:cubicBezTo>
                    <a:pt x="910" y="16184"/>
                    <a:pt x="1428" y="15274"/>
                    <a:pt x="1856" y="14471"/>
                  </a:cubicBezTo>
                  <a:cubicBezTo>
                    <a:pt x="2284" y="13721"/>
                    <a:pt x="2641" y="13079"/>
                    <a:pt x="2641" y="11705"/>
                  </a:cubicBezTo>
                  <a:cubicBezTo>
                    <a:pt x="2641" y="10331"/>
                    <a:pt x="2284" y="9689"/>
                    <a:pt x="1856" y="8939"/>
                  </a:cubicBezTo>
                  <a:cubicBezTo>
                    <a:pt x="1428" y="8154"/>
                    <a:pt x="910" y="7244"/>
                    <a:pt x="910" y="5514"/>
                  </a:cubicBezTo>
                  <a:cubicBezTo>
                    <a:pt x="910" y="3783"/>
                    <a:pt x="1428" y="2891"/>
                    <a:pt x="1856" y="2088"/>
                  </a:cubicBezTo>
                  <a:cubicBezTo>
                    <a:pt x="2195" y="1481"/>
                    <a:pt x="2498" y="928"/>
                    <a:pt x="26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 rot="-3656457">
              <a:off x="3556043" y="4301800"/>
              <a:ext cx="79873" cy="740483"/>
            </a:xfrm>
            <a:custGeom>
              <a:rect b="b" l="l" r="r" t="t"/>
              <a:pathLst>
                <a:path extrusionOk="0" h="29620" w="3195">
                  <a:moveTo>
                    <a:pt x="1696" y="0"/>
                  </a:moveTo>
                  <a:cubicBezTo>
                    <a:pt x="1571" y="1303"/>
                    <a:pt x="1160" y="2070"/>
                    <a:pt x="768" y="2748"/>
                  </a:cubicBezTo>
                  <a:cubicBezTo>
                    <a:pt x="357" y="3497"/>
                    <a:pt x="0" y="4140"/>
                    <a:pt x="0" y="5514"/>
                  </a:cubicBezTo>
                  <a:cubicBezTo>
                    <a:pt x="0" y="6888"/>
                    <a:pt x="357" y="7530"/>
                    <a:pt x="768" y="8279"/>
                  </a:cubicBezTo>
                  <a:cubicBezTo>
                    <a:pt x="1214" y="9082"/>
                    <a:pt x="1713" y="9992"/>
                    <a:pt x="1713" y="11705"/>
                  </a:cubicBezTo>
                  <a:cubicBezTo>
                    <a:pt x="1713" y="13436"/>
                    <a:pt x="1214" y="14346"/>
                    <a:pt x="768" y="15149"/>
                  </a:cubicBezTo>
                  <a:cubicBezTo>
                    <a:pt x="357" y="15880"/>
                    <a:pt x="0" y="16540"/>
                    <a:pt x="0" y="17914"/>
                  </a:cubicBezTo>
                  <a:cubicBezTo>
                    <a:pt x="0" y="19270"/>
                    <a:pt x="357" y="19930"/>
                    <a:pt x="768" y="20680"/>
                  </a:cubicBezTo>
                  <a:cubicBezTo>
                    <a:pt x="1214" y="21465"/>
                    <a:pt x="1713" y="22375"/>
                    <a:pt x="1713" y="24106"/>
                  </a:cubicBezTo>
                  <a:cubicBezTo>
                    <a:pt x="1713" y="25836"/>
                    <a:pt x="1214" y="26729"/>
                    <a:pt x="768" y="27531"/>
                  </a:cubicBezTo>
                  <a:cubicBezTo>
                    <a:pt x="429" y="28138"/>
                    <a:pt x="125" y="28691"/>
                    <a:pt x="36" y="29619"/>
                  </a:cubicBezTo>
                  <a:lnTo>
                    <a:pt x="1499" y="29619"/>
                  </a:lnTo>
                  <a:cubicBezTo>
                    <a:pt x="1606" y="28317"/>
                    <a:pt x="2035" y="27549"/>
                    <a:pt x="2409" y="26871"/>
                  </a:cubicBezTo>
                  <a:cubicBezTo>
                    <a:pt x="2837" y="26122"/>
                    <a:pt x="3194" y="25480"/>
                    <a:pt x="3194" y="24106"/>
                  </a:cubicBezTo>
                  <a:cubicBezTo>
                    <a:pt x="3194" y="22732"/>
                    <a:pt x="2837" y="22089"/>
                    <a:pt x="2409" y="21340"/>
                  </a:cubicBezTo>
                  <a:cubicBezTo>
                    <a:pt x="1981" y="20537"/>
                    <a:pt x="1464" y="19627"/>
                    <a:pt x="1464" y="17914"/>
                  </a:cubicBezTo>
                  <a:cubicBezTo>
                    <a:pt x="1464" y="16184"/>
                    <a:pt x="1981" y="15274"/>
                    <a:pt x="2409" y="14471"/>
                  </a:cubicBezTo>
                  <a:cubicBezTo>
                    <a:pt x="2837" y="13721"/>
                    <a:pt x="3194" y="13079"/>
                    <a:pt x="3194" y="11705"/>
                  </a:cubicBezTo>
                  <a:cubicBezTo>
                    <a:pt x="3194" y="10331"/>
                    <a:pt x="2837" y="9689"/>
                    <a:pt x="2409" y="8939"/>
                  </a:cubicBezTo>
                  <a:cubicBezTo>
                    <a:pt x="1981" y="8154"/>
                    <a:pt x="1464" y="7244"/>
                    <a:pt x="1464" y="5514"/>
                  </a:cubicBezTo>
                  <a:cubicBezTo>
                    <a:pt x="1464" y="3783"/>
                    <a:pt x="1981" y="2891"/>
                    <a:pt x="2409" y="2088"/>
                  </a:cubicBezTo>
                  <a:cubicBezTo>
                    <a:pt x="2748" y="1481"/>
                    <a:pt x="3052" y="928"/>
                    <a:pt x="3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4"/>
            <p:cNvSpPr/>
            <p:nvPr/>
          </p:nvSpPr>
          <p:spPr>
            <a:xfrm rot="-3656457">
              <a:off x="3610881" y="4177411"/>
              <a:ext cx="108423" cy="740483"/>
            </a:xfrm>
            <a:custGeom>
              <a:rect b="b" l="l" r="r" t="t"/>
              <a:pathLst>
                <a:path extrusionOk="0" h="29620" w="4337">
                  <a:moveTo>
                    <a:pt x="1695" y="0"/>
                  </a:moveTo>
                  <a:cubicBezTo>
                    <a:pt x="1588" y="1303"/>
                    <a:pt x="1160" y="2070"/>
                    <a:pt x="768" y="2748"/>
                  </a:cubicBezTo>
                  <a:cubicBezTo>
                    <a:pt x="357" y="3497"/>
                    <a:pt x="0" y="4140"/>
                    <a:pt x="0" y="5514"/>
                  </a:cubicBezTo>
                  <a:cubicBezTo>
                    <a:pt x="0" y="6888"/>
                    <a:pt x="357" y="7530"/>
                    <a:pt x="768" y="8279"/>
                  </a:cubicBezTo>
                  <a:cubicBezTo>
                    <a:pt x="1214" y="9082"/>
                    <a:pt x="1713" y="9992"/>
                    <a:pt x="1713" y="11705"/>
                  </a:cubicBezTo>
                  <a:cubicBezTo>
                    <a:pt x="1713" y="13436"/>
                    <a:pt x="1214" y="14346"/>
                    <a:pt x="768" y="15131"/>
                  </a:cubicBezTo>
                  <a:cubicBezTo>
                    <a:pt x="357" y="15880"/>
                    <a:pt x="0" y="16540"/>
                    <a:pt x="0" y="17914"/>
                  </a:cubicBezTo>
                  <a:cubicBezTo>
                    <a:pt x="0" y="19270"/>
                    <a:pt x="357" y="19930"/>
                    <a:pt x="768" y="20680"/>
                  </a:cubicBezTo>
                  <a:cubicBezTo>
                    <a:pt x="1214" y="21465"/>
                    <a:pt x="1713" y="22375"/>
                    <a:pt x="1713" y="24106"/>
                  </a:cubicBezTo>
                  <a:cubicBezTo>
                    <a:pt x="1713" y="25836"/>
                    <a:pt x="1214" y="26729"/>
                    <a:pt x="768" y="27531"/>
                  </a:cubicBezTo>
                  <a:cubicBezTo>
                    <a:pt x="429" y="28138"/>
                    <a:pt x="143" y="28691"/>
                    <a:pt x="36" y="29619"/>
                  </a:cubicBezTo>
                  <a:lnTo>
                    <a:pt x="2641" y="29619"/>
                  </a:lnTo>
                  <a:cubicBezTo>
                    <a:pt x="2766" y="28317"/>
                    <a:pt x="3176" y="27549"/>
                    <a:pt x="3569" y="26871"/>
                  </a:cubicBezTo>
                  <a:cubicBezTo>
                    <a:pt x="3979" y="26122"/>
                    <a:pt x="4336" y="25480"/>
                    <a:pt x="4336" y="24106"/>
                  </a:cubicBezTo>
                  <a:cubicBezTo>
                    <a:pt x="4336" y="22732"/>
                    <a:pt x="3979" y="22089"/>
                    <a:pt x="3569" y="21340"/>
                  </a:cubicBezTo>
                  <a:cubicBezTo>
                    <a:pt x="3123" y="20537"/>
                    <a:pt x="2623" y="19627"/>
                    <a:pt x="2623" y="17914"/>
                  </a:cubicBezTo>
                  <a:cubicBezTo>
                    <a:pt x="2623" y="16184"/>
                    <a:pt x="3123" y="15274"/>
                    <a:pt x="3569" y="14471"/>
                  </a:cubicBezTo>
                  <a:cubicBezTo>
                    <a:pt x="3979" y="13721"/>
                    <a:pt x="4336" y="13079"/>
                    <a:pt x="4336" y="11705"/>
                  </a:cubicBezTo>
                  <a:cubicBezTo>
                    <a:pt x="4336" y="10331"/>
                    <a:pt x="3979" y="9689"/>
                    <a:pt x="3569" y="8939"/>
                  </a:cubicBezTo>
                  <a:cubicBezTo>
                    <a:pt x="3123" y="8154"/>
                    <a:pt x="2623" y="7244"/>
                    <a:pt x="2623" y="5514"/>
                  </a:cubicBezTo>
                  <a:cubicBezTo>
                    <a:pt x="2623" y="3783"/>
                    <a:pt x="3123" y="2891"/>
                    <a:pt x="3569" y="2088"/>
                  </a:cubicBezTo>
                  <a:cubicBezTo>
                    <a:pt x="3908" y="1481"/>
                    <a:pt x="4211" y="928"/>
                    <a:pt x="4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4" name="Google Shape;384;p14"/>
          <p:cNvGrpSpPr/>
          <p:nvPr/>
        </p:nvGrpSpPr>
        <p:grpSpPr>
          <a:xfrm>
            <a:off x="-243979" y="2674868"/>
            <a:ext cx="643542" cy="660690"/>
            <a:chOff x="-509825" y="2500600"/>
            <a:chExt cx="949316" cy="974613"/>
          </a:xfrm>
        </p:grpSpPr>
        <p:sp>
          <p:nvSpPr>
            <p:cNvPr id="385" name="Google Shape;385;p14"/>
            <p:cNvSpPr/>
            <p:nvPr/>
          </p:nvSpPr>
          <p:spPr>
            <a:xfrm>
              <a:off x="-509825" y="2500600"/>
              <a:ext cx="949316" cy="974613"/>
            </a:xfrm>
            <a:custGeom>
              <a:rect b="b" l="l" r="r" t="t"/>
              <a:pathLst>
                <a:path extrusionOk="0" h="30244" w="29459">
                  <a:moveTo>
                    <a:pt x="15684" y="1482"/>
                  </a:moveTo>
                  <a:lnTo>
                    <a:pt x="16487" y="2641"/>
                  </a:lnTo>
                  <a:cubicBezTo>
                    <a:pt x="16148" y="2713"/>
                    <a:pt x="15880" y="2820"/>
                    <a:pt x="15684" y="3034"/>
                  </a:cubicBezTo>
                  <a:cubicBezTo>
                    <a:pt x="15291" y="3426"/>
                    <a:pt x="15309" y="3926"/>
                    <a:pt x="15327" y="4551"/>
                  </a:cubicBezTo>
                  <a:cubicBezTo>
                    <a:pt x="15327" y="4783"/>
                    <a:pt x="15345" y="6977"/>
                    <a:pt x="15345" y="6977"/>
                  </a:cubicBezTo>
                  <a:cubicBezTo>
                    <a:pt x="15345" y="7173"/>
                    <a:pt x="15416" y="7370"/>
                    <a:pt x="15559" y="7495"/>
                  </a:cubicBezTo>
                  <a:cubicBezTo>
                    <a:pt x="15702" y="7637"/>
                    <a:pt x="15880" y="7709"/>
                    <a:pt x="16077" y="7709"/>
                  </a:cubicBezTo>
                  <a:cubicBezTo>
                    <a:pt x="16077" y="7709"/>
                    <a:pt x="16079" y="7709"/>
                    <a:pt x="16083" y="7709"/>
                  </a:cubicBezTo>
                  <a:cubicBezTo>
                    <a:pt x="16238" y="7709"/>
                    <a:pt x="19040" y="7726"/>
                    <a:pt x="22286" y="9279"/>
                  </a:cubicBezTo>
                  <a:cubicBezTo>
                    <a:pt x="21608" y="9546"/>
                    <a:pt x="20644" y="9814"/>
                    <a:pt x="19449" y="9886"/>
                  </a:cubicBezTo>
                  <a:cubicBezTo>
                    <a:pt x="19199" y="9886"/>
                    <a:pt x="18985" y="10028"/>
                    <a:pt x="18860" y="10225"/>
                  </a:cubicBezTo>
                  <a:cubicBezTo>
                    <a:pt x="18735" y="10439"/>
                    <a:pt x="18717" y="10706"/>
                    <a:pt x="18824" y="10920"/>
                  </a:cubicBezTo>
                  <a:cubicBezTo>
                    <a:pt x="18824" y="10938"/>
                    <a:pt x="19306" y="11955"/>
                    <a:pt x="18789" y="13097"/>
                  </a:cubicBezTo>
                  <a:cubicBezTo>
                    <a:pt x="17861" y="12187"/>
                    <a:pt x="16166" y="10653"/>
                    <a:pt x="14952" y="10278"/>
                  </a:cubicBezTo>
                  <a:cubicBezTo>
                    <a:pt x="14874" y="10258"/>
                    <a:pt x="14796" y="10244"/>
                    <a:pt x="14715" y="10244"/>
                  </a:cubicBezTo>
                  <a:cubicBezTo>
                    <a:pt x="14648" y="10244"/>
                    <a:pt x="14579" y="10254"/>
                    <a:pt x="14506" y="10278"/>
                  </a:cubicBezTo>
                  <a:cubicBezTo>
                    <a:pt x="13293" y="10653"/>
                    <a:pt x="11598" y="12187"/>
                    <a:pt x="10670" y="13097"/>
                  </a:cubicBezTo>
                  <a:cubicBezTo>
                    <a:pt x="10171" y="11973"/>
                    <a:pt x="10617" y="10956"/>
                    <a:pt x="10635" y="10920"/>
                  </a:cubicBezTo>
                  <a:cubicBezTo>
                    <a:pt x="10742" y="10688"/>
                    <a:pt x="10724" y="10439"/>
                    <a:pt x="10599" y="10225"/>
                  </a:cubicBezTo>
                  <a:cubicBezTo>
                    <a:pt x="10474" y="10028"/>
                    <a:pt x="10260" y="9886"/>
                    <a:pt x="10010" y="9868"/>
                  </a:cubicBezTo>
                  <a:cubicBezTo>
                    <a:pt x="8832" y="9814"/>
                    <a:pt x="7851" y="9546"/>
                    <a:pt x="7173" y="9279"/>
                  </a:cubicBezTo>
                  <a:cubicBezTo>
                    <a:pt x="10419" y="7726"/>
                    <a:pt x="13221" y="7709"/>
                    <a:pt x="13376" y="7709"/>
                  </a:cubicBezTo>
                  <a:cubicBezTo>
                    <a:pt x="13379" y="7709"/>
                    <a:pt x="13382" y="7709"/>
                    <a:pt x="13382" y="7709"/>
                  </a:cubicBezTo>
                  <a:cubicBezTo>
                    <a:pt x="13579" y="7709"/>
                    <a:pt x="13757" y="7637"/>
                    <a:pt x="13900" y="7495"/>
                  </a:cubicBezTo>
                  <a:cubicBezTo>
                    <a:pt x="14043" y="7370"/>
                    <a:pt x="14114" y="7173"/>
                    <a:pt x="14114" y="6977"/>
                  </a:cubicBezTo>
                  <a:lnTo>
                    <a:pt x="14114" y="2624"/>
                  </a:lnTo>
                  <a:cubicBezTo>
                    <a:pt x="14132" y="2588"/>
                    <a:pt x="14096" y="1482"/>
                    <a:pt x="15167" y="1482"/>
                  </a:cubicBezTo>
                  <a:close/>
                  <a:moveTo>
                    <a:pt x="22643" y="10706"/>
                  </a:moveTo>
                  <a:cubicBezTo>
                    <a:pt x="24445" y="11366"/>
                    <a:pt x="27995" y="13401"/>
                    <a:pt x="27978" y="19074"/>
                  </a:cubicBezTo>
                  <a:cubicBezTo>
                    <a:pt x="27960" y="21894"/>
                    <a:pt x="26657" y="24320"/>
                    <a:pt x="24177" y="26087"/>
                  </a:cubicBezTo>
                  <a:cubicBezTo>
                    <a:pt x="21768" y="27817"/>
                    <a:pt x="18414" y="28781"/>
                    <a:pt x="14738" y="28781"/>
                  </a:cubicBezTo>
                  <a:cubicBezTo>
                    <a:pt x="11045" y="28781"/>
                    <a:pt x="7691" y="27817"/>
                    <a:pt x="5282" y="26087"/>
                  </a:cubicBezTo>
                  <a:cubicBezTo>
                    <a:pt x="2802" y="24320"/>
                    <a:pt x="1499" y="21894"/>
                    <a:pt x="1481" y="19074"/>
                  </a:cubicBezTo>
                  <a:cubicBezTo>
                    <a:pt x="1463" y="13401"/>
                    <a:pt x="5032" y="11366"/>
                    <a:pt x="6816" y="10706"/>
                  </a:cubicBezTo>
                  <a:cubicBezTo>
                    <a:pt x="7405" y="10920"/>
                    <a:pt x="8154" y="11134"/>
                    <a:pt x="9029" y="11259"/>
                  </a:cubicBezTo>
                  <a:cubicBezTo>
                    <a:pt x="8886" y="12116"/>
                    <a:pt x="8922" y="13454"/>
                    <a:pt x="9992" y="14739"/>
                  </a:cubicBezTo>
                  <a:cubicBezTo>
                    <a:pt x="10117" y="14881"/>
                    <a:pt x="10313" y="14988"/>
                    <a:pt x="10528" y="14988"/>
                  </a:cubicBezTo>
                  <a:lnTo>
                    <a:pt x="10545" y="14988"/>
                  </a:lnTo>
                  <a:cubicBezTo>
                    <a:pt x="10742" y="14988"/>
                    <a:pt x="10938" y="14917"/>
                    <a:pt x="11081" y="14757"/>
                  </a:cubicBezTo>
                  <a:cubicBezTo>
                    <a:pt x="11991" y="13793"/>
                    <a:pt x="13703" y="12223"/>
                    <a:pt x="14738" y="11759"/>
                  </a:cubicBezTo>
                  <a:cubicBezTo>
                    <a:pt x="15755" y="12223"/>
                    <a:pt x="17486" y="13811"/>
                    <a:pt x="18396" y="14757"/>
                  </a:cubicBezTo>
                  <a:cubicBezTo>
                    <a:pt x="18521" y="14917"/>
                    <a:pt x="18717" y="14988"/>
                    <a:pt x="18914" y="14988"/>
                  </a:cubicBezTo>
                  <a:lnTo>
                    <a:pt x="18949" y="14988"/>
                  </a:lnTo>
                  <a:cubicBezTo>
                    <a:pt x="19145" y="14988"/>
                    <a:pt x="19342" y="14899"/>
                    <a:pt x="19485" y="14739"/>
                  </a:cubicBezTo>
                  <a:cubicBezTo>
                    <a:pt x="20537" y="13472"/>
                    <a:pt x="20573" y="12134"/>
                    <a:pt x="20430" y="11259"/>
                  </a:cubicBezTo>
                  <a:cubicBezTo>
                    <a:pt x="21304" y="11134"/>
                    <a:pt x="22054" y="10938"/>
                    <a:pt x="22643" y="10706"/>
                  </a:cubicBezTo>
                  <a:close/>
                  <a:moveTo>
                    <a:pt x="15167" y="1"/>
                  </a:moveTo>
                  <a:cubicBezTo>
                    <a:pt x="13828" y="1"/>
                    <a:pt x="12740" y="1053"/>
                    <a:pt x="12669" y="2374"/>
                  </a:cubicBezTo>
                  <a:cubicBezTo>
                    <a:pt x="12669" y="2374"/>
                    <a:pt x="12651" y="2463"/>
                    <a:pt x="12651" y="2517"/>
                  </a:cubicBezTo>
                  <a:lnTo>
                    <a:pt x="12651" y="6281"/>
                  </a:lnTo>
                  <a:cubicBezTo>
                    <a:pt x="11313" y="6371"/>
                    <a:pt x="8369" y="6799"/>
                    <a:pt x="5228" y="8654"/>
                  </a:cubicBezTo>
                  <a:cubicBezTo>
                    <a:pt x="5014" y="8779"/>
                    <a:pt x="4871" y="9011"/>
                    <a:pt x="4871" y="9261"/>
                  </a:cubicBezTo>
                  <a:cubicBezTo>
                    <a:pt x="4854" y="9493"/>
                    <a:pt x="4961" y="9707"/>
                    <a:pt x="5139" y="9850"/>
                  </a:cubicBezTo>
                  <a:cubicBezTo>
                    <a:pt x="2944" y="11010"/>
                    <a:pt x="0" y="13561"/>
                    <a:pt x="18" y="19074"/>
                  </a:cubicBezTo>
                  <a:cubicBezTo>
                    <a:pt x="36" y="22340"/>
                    <a:pt x="1606" y="25248"/>
                    <a:pt x="4425" y="27282"/>
                  </a:cubicBezTo>
                  <a:cubicBezTo>
                    <a:pt x="7084" y="29191"/>
                    <a:pt x="10742" y="30244"/>
                    <a:pt x="14738" y="30244"/>
                  </a:cubicBezTo>
                  <a:cubicBezTo>
                    <a:pt x="18717" y="30244"/>
                    <a:pt x="22375" y="29191"/>
                    <a:pt x="25034" y="27282"/>
                  </a:cubicBezTo>
                  <a:cubicBezTo>
                    <a:pt x="27853" y="25248"/>
                    <a:pt x="29423" y="22340"/>
                    <a:pt x="29441" y="19074"/>
                  </a:cubicBezTo>
                  <a:cubicBezTo>
                    <a:pt x="29459" y="13579"/>
                    <a:pt x="26532" y="11010"/>
                    <a:pt x="24338" y="9868"/>
                  </a:cubicBezTo>
                  <a:cubicBezTo>
                    <a:pt x="24516" y="9707"/>
                    <a:pt x="24605" y="9493"/>
                    <a:pt x="24605" y="9261"/>
                  </a:cubicBezTo>
                  <a:cubicBezTo>
                    <a:pt x="24588" y="9011"/>
                    <a:pt x="24445" y="8797"/>
                    <a:pt x="24231" y="8672"/>
                  </a:cubicBezTo>
                  <a:cubicBezTo>
                    <a:pt x="21090" y="6817"/>
                    <a:pt x="18146" y="6371"/>
                    <a:pt x="16808" y="6281"/>
                  </a:cubicBezTo>
                  <a:cubicBezTo>
                    <a:pt x="16808" y="6281"/>
                    <a:pt x="16790" y="4194"/>
                    <a:pt x="16808" y="4087"/>
                  </a:cubicBezTo>
                  <a:cubicBezTo>
                    <a:pt x="17076" y="4033"/>
                    <a:pt x="17575" y="4033"/>
                    <a:pt x="17843" y="4033"/>
                  </a:cubicBezTo>
                  <a:cubicBezTo>
                    <a:pt x="18111" y="4033"/>
                    <a:pt x="18360" y="3890"/>
                    <a:pt x="18485" y="3641"/>
                  </a:cubicBezTo>
                  <a:cubicBezTo>
                    <a:pt x="18610" y="3409"/>
                    <a:pt x="18592" y="3123"/>
                    <a:pt x="18432" y="2891"/>
                  </a:cubicBezTo>
                  <a:lnTo>
                    <a:pt x="16665" y="322"/>
                  </a:lnTo>
                  <a:cubicBezTo>
                    <a:pt x="16523" y="126"/>
                    <a:pt x="16309" y="1"/>
                    <a:pt x="16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4"/>
            <p:cNvSpPr/>
            <p:nvPr/>
          </p:nvSpPr>
          <p:spPr>
            <a:xfrm>
              <a:off x="-462679" y="2845604"/>
              <a:ext cx="855026" cy="582467"/>
            </a:xfrm>
            <a:custGeom>
              <a:rect b="b" l="l" r="r" t="t"/>
              <a:pathLst>
                <a:path extrusionOk="0" h="18075" w="26533">
                  <a:moveTo>
                    <a:pt x="5353" y="0"/>
                  </a:moveTo>
                  <a:cubicBezTo>
                    <a:pt x="3569" y="660"/>
                    <a:pt x="0" y="2695"/>
                    <a:pt x="18" y="8368"/>
                  </a:cubicBezTo>
                  <a:cubicBezTo>
                    <a:pt x="36" y="11188"/>
                    <a:pt x="1339" y="13614"/>
                    <a:pt x="3819" y="15381"/>
                  </a:cubicBezTo>
                  <a:cubicBezTo>
                    <a:pt x="6228" y="17111"/>
                    <a:pt x="9582" y="18075"/>
                    <a:pt x="13275" y="18075"/>
                  </a:cubicBezTo>
                  <a:cubicBezTo>
                    <a:pt x="16951" y="18075"/>
                    <a:pt x="20305" y="17111"/>
                    <a:pt x="22714" y="15381"/>
                  </a:cubicBezTo>
                  <a:cubicBezTo>
                    <a:pt x="25194" y="13614"/>
                    <a:pt x="26497" y="11188"/>
                    <a:pt x="26515" y="8368"/>
                  </a:cubicBezTo>
                  <a:cubicBezTo>
                    <a:pt x="26532" y="2695"/>
                    <a:pt x="22982" y="660"/>
                    <a:pt x="21180" y="0"/>
                  </a:cubicBezTo>
                  <a:cubicBezTo>
                    <a:pt x="20591" y="232"/>
                    <a:pt x="19841" y="428"/>
                    <a:pt x="18967" y="553"/>
                  </a:cubicBezTo>
                  <a:cubicBezTo>
                    <a:pt x="19110" y="1428"/>
                    <a:pt x="19074" y="2766"/>
                    <a:pt x="18022" y="4033"/>
                  </a:cubicBezTo>
                  <a:cubicBezTo>
                    <a:pt x="17879" y="4193"/>
                    <a:pt x="17682" y="4282"/>
                    <a:pt x="17486" y="4282"/>
                  </a:cubicBezTo>
                  <a:lnTo>
                    <a:pt x="17451" y="4282"/>
                  </a:lnTo>
                  <a:cubicBezTo>
                    <a:pt x="17254" y="4282"/>
                    <a:pt x="17058" y="4211"/>
                    <a:pt x="16933" y="4051"/>
                  </a:cubicBezTo>
                  <a:cubicBezTo>
                    <a:pt x="16023" y="3105"/>
                    <a:pt x="14292" y="1517"/>
                    <a:pt x="13275" y="1053"/>
                  </a:cubicBezTo>
                  <a:cubicBezTo>
                    <a:pt x="12240" y="1517"/>
                    <a:pt x="10528" y="3087"/>
                    <a:pt x="9618" y="4051"/>
                  </a:cubicBezTo>
                  <a:cubicBezTo>
                    <a:pt x="9475" y="4211"/>
                    <a:pt x="9279" y="4282"/>
                    <a:pt x="9082" y="4282"/>
                  </a:cubicBezTo>
                  <a:lnTo>
                    <a:pt x="9065" y="4282"/>
                  </a:lnTo>
                  <a:cubicBezTo>
                    <a:pt x="8850" y="4282"/>
                    <a:pt x="8654" y="4175"/>
                    <a:pt x="8529" y="4033"/>
                  </a:cubicBezTo>
                  <a:cubicBezTo>
                    <a:pt x="7459" y="2748"/>
                    <a:pt x="7423" y="1410"/>
                    <a:pt x="7566" y="553"/>
                  </a:cubicBezTo>
                  <a:cubicBezTo>
                    <a:pt x="6691" y="428"/>
                    <a:pt x="5942" y="214"/>
                    <a:pt x="53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4"/>
            <p:cNvSpPr/>
            <p:nvPr/>
          </p:nvSpPr>
          <p:spPr>
            <a:xfrm>
              <a:off x="-278673" y="2548326"/>
              <a:ext cx="487016" cy="374358"/>
            </a:xfrm>
            <a:custGeom>
              <a:rect b="b" l="l" r="r" t="t"/>
              <a:pathLst>
                <a:path extrusionOk="0" h="11617" w="15113">
                  <a:moveTo>
                    <a:pt x="7994" y="1"/>
                  </a:moveTo>
                  <a:cubicBezTo>
                    <a:pt x="6923" y="1"/>
                    <a:pt x="6959" y="1107"/>
                    <a:pt x="6941" y="1143"/>
                  </a:cubicBezTo>
                  <a:lnTo>
                    <a:pt x="6941" y="5496"/>
                  </a:lnTo>
                  <a:cubicBezTo>
                    <a:pt x="6941" y="5692"/>
                    <a:pt x="6870" y="5889"/>
                    <a:pt x="6727" y="6014"/>
                  </a:cubicBezTo>
                  <a:cubicBezTo>
                    <a:pt x="6584" y="6156"/>
                    <a:pt x="6406" y="6228"/>
                    <a:pt x="6209" y="6228"/>
                  </a:cubicBezTo>
                  <a:cubicBezTo>
                    <a:pt x="6209" y="6228"/>
                    <a:pt x="6206" y="6228"/>
                    <a:pt x="6203" y="6228"/>
                  </a:cubicBezTo>
                  <a:cubicBezTo>
                    <a:pt x="6048" y="6228"/>
                    <a:pt x="3246" y="6245"/>
                    <a:pt x="0" y="7798"/>
                  </a:cubicBezTo>
                  <a:cubicBezTo>
                    <a:pt x="678" y="8065"/>
                    <a:pt x="1659" y="8333"/>
                    <a:pt x="2837" y="8387"/>
                  </a:cubicBezTo>
                  <a:cubicBezTo>
                    <a:pt x="3087" y="8405"/>
                    <a:pt x="3301" y="8547"/>
                    <a:pt x="3426" y="8744"/>
                  </a:cubicBezTo>
                  <a:cubicBezTo>
                    <a:pt x="3551" y="8958"/>
                    <a:pt x="3569" y="9207"/>
                    <a:pt x="3462" y="9439"/>
                  </a:cubicBezTo>
                  <a:cubicBezTo>
                    <a:pt x="3444" y="9475"/>
                    <a:pt x="2998" y="10492"/>
                    <a:pt x="3497" y="11616"/>
                  </a:cubicBezTo>
                  <a:cubicBezTo>
                    <a:pt x="4425" y="10706"/>
                    <a:pt x="6120" y="9172"/>
                    <a:pt x="7333" y="8797"/>
                  </a:cubicBezTo>
                  <a:cubicBezTo>
                    <a:pt x="7406" y="8773"/>
                    <a:pt x="7475" y="8763"/>
                    <a:pt x="7542" y="8763"/>
                  </a:cubicBezTo>
                  <a:cubicBezTo>
                    <a:pt x="7623" y="8763"/>
                    <a:pt x="7701" y="8777"/>
                    <a:pt x="7779" y="8797"/>
                  </a:cubicBezTo>
                  <a:cubicBezTo>
                    <a:pt x="8993" y="9172"/>
                    <a:pt x="10688" y="10706"/>
                    <a:pt x="11616" y="11616"/>
                  </a:cubicBezTo>
                  <a:cubicBezTo>
                    <a:pt x="12133" y="10474"/>
                    <a:pt x="11651" y="9457"/>
                    <a:pt x="11651" y="9439"/>
                  </a:cubicBezTo>
                  <a:cubicBezTo>
                    <a:pt x="11544" y="9225"/>
                    <a:pt x="11562" y="8958"/>
                    <a:pt x="11687" y="8744"/>
                  </a:cubicBezTo>
                  <a:cubicBezTo>
                    <a:pt x="11812" y="8547"/>
                    <a:pt x="12026" y="8405"/>
                    <a:pt x="12276" y="8405"/>
                  </a:cubicBezTo>
                  <a:cubicBezTo>
                    <a:pt x="13471" y="8333"/>
                    <a:pt x="14435" y="8065"/>
                    <a:pt x="15113" y="7798"/>
                  </a:cubicBezTo>
                  <a:cubicBezTo>
                    <a:pt x="11867" y="6245"/>
                    <a:pt x="9065" y="6228"/>
                    <a:pt x="8910" y="6228"/>
                  </a:cubicBezTo>
                  <a:cubicBezTo>
                    <a:pt x="8906" y="6228"/>
                    <a:pt x="8904" y="6228"/>
                    <a:pt x="8904" y="6228"/>
                  </a:cubicBezTo>
                  <a:cubicBezTo>
                    <a:pt x="8707" y="6228"/>
                    <a:pt x="8529" y="6156"/>
                    <a:pt x="8386" y="6014"/>
                  </a:cubicBezTo>
                  <a:cubicBezTo>
                    <a:pt x="8243" y="5889"/>
                    <a:pt x="8172" y="5692"/>
                    <a:pt x="8172" y="5496"/>
                  </a:cubicBezTo>
                  <a:cubicBezTo>
                    <a:pt x="8172" y="5496"/>
                    <a:pt x="8154" y="3302"/>
                    <a:pt x="8154" y="3070"/>
                  </a:cubicBezTo>
                  <a:cubicBezTo>
                    <a:pt x="8136" y="2445"/>
                    <a:pt x="8118" y="1945"/>
                    <a:pt x="8511" y="1553"/>
                  </a:cubicBezTo>
                  <a:cubicBezTo>
                    <a:pt x="8707" y="1339"/>
                    <a:pt x="8975" y="1232"/>
                    <a:pt x="9314" y="1160"/>
                  </a:cubicBezTo>
                  <a:lnTo>
                    <a:pt x="85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8" name="Google Shape;388;p14"/>
            <p:cNvGrpSpPr/>
            <p:nvPr/>
          </p:nvGrpSpPr>
          <p:grpSpPr>
            <a:xfrm>
              <a:off x="198250" y="2922675"/>
              <a:ext cx="128925" cy="236625"/>
              <a:chOff x="899550" y="2182300"/>
              <a:chExt cx="128925" cy="236625"/>
            </a:xfrm>
          </p:grpSpPr>
          <p:sp>
            <p:nvSpPr>
              <p:cNvPr id="389" name="Google Shape;389;p14"/>
              <p:cNvSpPr/>
              <p:nvPr/>
            </p:nvSpPr>
            <p:spPr>
              <a:xfrm>
                <a:off x="951525" y="2229375"/>
                <a:ext cx="76950" cy="189550"/>
              </a:xfrm>
              <a:custGeom>
                <a:rect b="b" l="l" r="r" t="t"/>
                <a:pathLst>
                  <a:path extrusionOk="0" h="7582" w="3078">
                    <a:moveTo>
                      <a:pt x="227" y="0"/>
                    </a:moveTo>
                    <a:cubicBezTo>
                      <a:pt x="180" y="0"/>
                      <a:pt x="134" y="16"/>
                      <a:pt x="98" y="52"/>
                    </a:cubicBezTo>
                    <a:cubicBezTo>
                      <a:pt x="9" y="123"/>
                      <a:pt x="0" y="248"/>
                      <a:pt x="71" y="338"/>
                    </a:cubicBezTo>
                    <a:cubicBezTo>
                      <a:pt x="1749" y="2291"/>
                      <a:pt x="2676" y="4798"/>
                      <a:pt x="2676" y="7376"/>
                    </a:cubicBezTo>
                    <a:cubicBezTo>
                      <a:pt x="2676" y="7492"/>
                      <a:pt x="2766" y="7581"/>
                      <a:pt x="2882" y="7581"/>
                    </a:cubicBezTo>
                    <a:cubicBezTo>
                      <a:pt x="2989" y="7581"/>
                      <a:pt x="3078" y="7492"/>
                      <a:pt x="3078" y="7376"/>
                    </a:cubicBezTo>
                    <a:cubicBezTo>
                      <a:pt x="3078" y="4700"/>
                      <a:pt x="2123" y="2104"/>
                      <a:pt x="384" y="70"/>
                    </a:cubicBezTo>
                    <a:cubicBezTo>
                      <a:pt x="344" y="25"/>
                      <a:pt x="285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14"/>
              <p:cNvSpPr/>
              <p:nvPr/>
            </p:nvSpPr>
            <p:spPr>
              <a:xfrm>
                <a:off x="899550" y="2182300"/>
                <a:ext cx="39500" cy="32550"/>
              </a:xfrm>
              <a:custGeom>
                <a:rect b="b" l="l" r="r" t="t"/>
                <a:pathLst>
                  <a:path extrusionOk="0" h="1302" w="1580">
                    <a:moveTo>
                      <a:pt x="233" y="1"/>
                    </a:moveTo>
                    <a:cubicBezTo>
                      <a:pt x="166" y="1"/>
                      <a:pt x="102" y="32"/>
                      <a:pt x="63" y="88"/>
                    </a:cubicBezTo>
                    <a:cubicBezTo>
                      <a:pt x="0" y="178"/>
                      <a:pt x="27" y="303"/>
                      <a:pt x="116" y="365"/>
                    </a:cubicBezTo>
                    <a:cubicBezTo>
                      <a:pt x="500" y="633"/>
                      <a:pt x="866" y="936"/>
                      <a:pt x="1214" y="1248"/>
                    </a:cubicBezTo>
                    <a:cubicBezTo>
                      <a:pt x="1258" y="1284"/>
                      <a:pt x="1303" y="1302"/>
                      <a:pt x="1356" y="1302"/>
                    </a:cubicBezTo>
                    <a:cubicBezTo>
                      <a:pt x="1410" y="1302"/>
                      <a:pt x="1464" y="1284"/>
                      <a:pt x="1499" y="1239"/>
                    </a:cubicBezTo>
                    <a:cubicBezTo>
                      <a:pt x="1579" y="1150"/>
                      <a:pt x="1571" y="1025"/>
                      <a:pt x="1490" y="954"/>
                    </a:cubicBezTo>
                    <a:cubicBezTo>
                      <a:pt x="1125" y="624"/>
                      <a:pt x="741" y="311"/>
                      <a:pt x="348" y="35"/>
                    </a:cubicBezTo>
                    <a:cubicBezTo>
                      <a:pt x="312" y="12"/>
                      <a:pt x="272" y="1"/>
                      <a:pt x="2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91" name="Google Shape;391;p14"/>
          <p:cNvSpPr/>
          <p:nvPr/>
        </p:nvSpPr>
        <p:spPr>
          <a:xfrm rot="-3144039">
            <a:off x="3427019" y="-138171"/>
            <a:ext cx="584106" cy="554985"/>
          </a:xfrm>
          <a:custGeom>
            <a:rect b="b" l="l" r="r" t="t"/>
            <a:pathLst>
              <a:path extrusionOk="0" h="6671" w="7022">
                <a:moveTo>
                  <a:pt x="3015" y="868"/>
                </a:moveTo>
                <a:cubicBezTo>
                  <a:pt x="3190" y="868"/>
                  <a:pt x="3334" y="889"/>
                  <a:pt x="3408" y="925"/>
                </a:cubicBezTo>
                <a:cubicBezTo>
                  <a:pt x="3426" y="1006"/>
                  <a:pt x="3444" y="1131"/>
                  <a:pt x="3462" y="1238"/>
                </a:cubicBezTo>
                <a:cubicBezTo>
                  <a:pt x="3515" y="1630"/>
                  <a:pt x="3578" y="2076"/>
                  <a:pt x="3934" y="2281"/>
                </a:cubicBezTo>
                <a:cubicBezTo>
                  <a:pt x="4015" y="2327"/>
                  <a:pt x="4125" y="2367"/>
                  <a:pt x="4263" y="2367"/>
                </a:cubicBezTo>
                <a:cubicBezTo>
                  <a:pt x="4368" y="2367"/>
                  <a:pt x="4491" y="2343"/>
                  <a:pt x="4630" y="2281"/>
                </a:cubicBezTo>
                <a:cubicBezTo>
                  <a:pt x="4773" y="2219"/>
                  <a:pt x="4889" y="2157"/>
                  <a:pt x="4996" y="2103"/>
                </a:cubicBezTo>
                <a:cubicBezTo>
                  <a:pt x="5209" y="1996"/>
                  <a:pt x="5310" y="1950"/>
                  <a:pt x="5390" y="1950"/>
                </a:cubicBezTo>
                <a:cubicBezTo>
                  <a:pt x="5450" y="1950"/>
                  <a:pt x="5499" y="1977"/>
                  <a:pt x="5576" y="2023"/>
                </a:cubicBezTo>
                <a:cubicBezTo>
                  <a:pt x="5915" y="2228"/>
                  <a:pt x="6138" y="2594"/>
                  <a:pt x="6138" y="2710"/>
                </a:cubicBezTo>
                <a:cubicBezTo>
                  <a:pt x="6022" y="2799"/>
                  <a:pt x="5897" y="2888"/>
                  <a:pt x="5772" y="2959"/>
                </a:cubicBezTo>
                <a:cubicBezTo>
                  <a:pt x="5451" y="3165"/>
                  <a:pt x="5085" y="3397"/>
                  <a:pt x="4960" y="3852"/>
                </a:cubicBezTo>
                <a:cubicBezTo>
                  <a:pt x="4835" y="4298"/>
                  <a:pt x="5121" y="4592"/>
                  <a:pt x="5281" y="4770"/>
                </a:cubicBezTo>
                <a:cubicBezTo>
                  <a:pt x="5424" y="4922"/>
                  <a:pt x="5504" y="5011"/>
                  <a:pt x="5522" y="5172"/>
                </a:cubicBezTo>
                <a:cubicBezTo>
                  <a:pt x="5522" y="5190"/>
                  <a:pt x="5496" y="5288"/>
                  <a:pt x="5326" y="5422"/>
                </a:cubicBezTo>
                <a:cubicBezTo>
                  <a:pt x="5041" y="5671"/>
                  <a:pt x="4657" y="5796"/>
                  <a:pt x="4523" y="5796"/>
                </a:cubicBezTo>
                <a:cubicBezTo>
                  <a:pt x="4425" y="5716"/>
                  <a:pt x="4282" y="5439"/>
                  <a:pt x="4202" y="5279"/>
                </a:cubicBezTo>
                <a:cubicBezTo>
                  <a:pt x="4006" y="4913"/>
                  <a:pt x="3827" y="4565"/>
                  <a:pt x="3453" y="4565"/>
                </a:cubicBezTo>
                <a:cubicBezTo>
                  <a:pt x="3033" y="4565"/>
                  <a:pt x="2900" y="4984"/>
                  <a:pt x="2766" y="5386"/>
                </a:cubicBezTo>
                <a:cubicBezTo>
                  <a:pt x="2730" y="5502"/>
                  <a:pt x="2668" y="5689"/>
                  <a:pt x="2614" y="5796"/>
                </a:cubicBezTo>
                <a:cubicBezTo>
                  <a:pt x="2471" y="5787"/>
                  <a:pt x="2204" y="5752"/>
                  <a:pt x="1909" y="5671"/>
                </a:cubicBezTo>
                <a:cubicBezTo>
                  <a:pt x="1481" y="5555"/>
                  <a:pt x="1294" y="5422"/>
                  <a:pt x="1240" y="5368"/>
                </a:cubicBezTo>
                <a:cubicBezTo>
                  <a:pt x="1240" y="5297"/>
                  <a:pt x="1249" y="5225"/>
                  <a:pt x="1249" y="5154"/>
                </a:cubicBezTo>
                <a:cubicBezTo>
                  <a:pt x="1285" y="4663"/>
                  <a:pt x="1321" y="4271"/>
                  <a:pt x="1178" y="3950"/>
                </a:cubicBezTo>
                <a:cubicBezTo>
                  <a:pt x="1080" y="3718"/>
                  <a:pt x="1044" y="3566"/>
                  <a:pt x="1071" y="3459"/>
                </a:cubicBezTo>
                <a:cubicBezTo>
                  <a:pt x="1285" y="3388"/>
                  <a:pt x="1570" y="3245"/>
                  <a:pt x="1695" y="2951"/>
                </a:cubicBezTo>
                <a:cubicBezTo>
                  <a:pt x="1775" y="2754"/>
                  <a:pt x="1811" y="2442"/>
                  <a:pt x="1508" y="2049"/>
                </a:cubicBezTo>
                <a:cubicBezTo>
                  <a:pt x="1410" y="1925"/>
                  <a:pt x="1374" y="1818"/>
                  <a:pt x="1383" y="1728"/>
                </a:cubicBezTo>
                <a:cubicBezTo>
                  <a:pt x="1419" y="1505"/>
                  <a:pt x="1838" y="1220"/>
                  <a:pt x="1972" y="1131"/>
                </a:cubicBezTo>
                <a:cubicBezTo>
                  <a:pt x="2241" y="944"/>
                  <a:pt x="2682" y="868"/>
                  <a:pt x="3015" y="868"/>
                </a:cubicBezTo>
                <a:close/>
                <a:moveTo>
                  <a:pt x="2999" y="1"/>
                </a:moveTo>
                <a:cubicBezTo>
                  <a:pt x="2461" y="1"/>
                  <a:pt x="1863" y="154"/>
                  <a:pt x="1481" y="417"/>
                </a:cubicBezTo>
                <a:cubicBezTo>
                  <a:pt x="1053" y="702"/>
                  <a:pt x="616" y="1068"/>
                  <a:pt x="527" y="1595"/>
                </a:cubicBezTo>
                <a:cubicBezTo>
                  <a:pt x="482" y="1925"/>
                  <a:pt x="580" y="2255"/>
                  <a:pt x="821" y="2576"/>
                </a:cubicBezTo>
                <a:cubicBezTo>
                  <a:pt x="839" y="2585"/>
                  <a:pt x="848" y="2603"/>
                  <a:pt x="857" y="2612"/>
                </a:cubicBezTo>
                <a:cubicBezTo>
                  <a:pt x="812" y="2629"/>
                  <a:pt x="767" y="2647"/>
                  <a:pt x="723" y="2647"/>
                </a:cubicBezTo>
                <a:lnTo>
                  <a:pt x="553" y="2674"/>
                </a:lnTo>
                <a:lnTo>
                  <a:pt x="437" y="2817"/>
                </a:lnTo>
                <a:cubicBezTo>
                  <a:pt x="0" y="3388"/>
                  <a:pt x="277" y="4039"/>
                  <a:pt x="384" y="4289"/>
                </a:cubicBezTo>
                <a:cubicBezTo>
                  <a:pt x="437" y="4414"/>
                  <a:pt x="411" y="4744"/>
                  <a:pt x="393" y="5092"/>
                </a:cubicBezTo>
                <a:cubicBezTo>
                  <a:pt x="384" y="5172"/>
                  <a:pt x="375" y="5261"/>
                  <a:pt x="366" y="5359"/>
                </a:cubicBezTo>
                <a:cubicBezTo>
                  <a:pt x="357" y="5520"/>
                  <a:pt x="393" y="5761"/>
                  <a:pt x="643" y="6001"/>
                </a:cubicBezTo>
                <a:cubicBezTo>
                  <a:pt x="1106" y="6448"/>
                  <a:pt x="2230" y="6671"/>
                  <a:pt x="2703" y="6671"/>
                </a:cubicBezTo>
                <a:cubicBezTo>
                  <a:pt x="2739" y="6671"/>
                  <a:pt x="2784" y="6671"/>
                  <a:pt x="2810" y="6662"/>
                </a:cubicBezTo>
                <a:cubicBezTo>
                  <a:pt x="3212" y="6617"/>
                  <a:pt x="3390" y="6242"/>
                  <a:pt x="3524" y="5850"/>
                </a:cubicBezTo>
                <a:cubicBezTo>
                  <a:pt x="3685" y="6153"/>
                  <a:pt x="3872" y="6448"/>
                  <a:pt x="4148" y="6581"/>
                </a:cubicBezTo>
                <a:cubicBezTo>
                  <a:pt x="4261" y="6639"/>
                  <a:pt x="4388" y="6663"/>
                  <a:pt x="4520" y="6663"/>
                </a:cubicBezTo>
                <a:cubicBezTo>
                  <a:pt x="4962" y="6663"/>
                  <a:pt x="5464" y="6394"/>
                  <a:pt x="5719" y="6216"/>
                </a:cubicBezTo>
                <a:cubicBezTo>
                  <a:pt x="6200" y="5877"/>
                  <a:pt x="6432" y="5466"/>
                  <a:pt x="6388" y="5065"/>
                </a:cubicBezTo>
                <a:cubicBezTo>
                  <a:pt x="6325" y="4619"/>
                  <a:pt x="6075" y="4351"/>
                  <a:pt x="5915" y="4173"/>
                </a:cubicBezTo>
                <a:cubicBezTo>
                  <a:pt x="5879" y="4137"/>
                  <a:pt x="5826" y="4083"/>
                  <a:pt x="5808" y="4057"/>
                </a:cubicBezTo>
                <a:cubicBezTo>
                  <a:pt x="5852" y="3932"/>
                  <a:pt x="6031" y="3825"/>
                  <a:pt x="6236" y="3691"/>
                </a:cubicBezTo>
                <a:cubicBezTo>
                  <a:pt x="6379" y="3602"/>
                  <a:pt x="6539" y="3504"/>
                  <a:pt x="6691" y="3379"/>
                </a:cubicBezTo>
                <a:cubicBezTo>
                  <a:pt x="6914" y="3200"/>
                  <a:pt x="7021" y="2942"/>
                  <a:pt x="7003" y="2656"/>
                </a:cubicBezTo>
                <a:cubicBezTo>
                  <a:pt x="6968" y="2130"/>
                  <a:pt x="6486" y="1568"/>
                  <a:pt x="6031" y="1282"/>
                </a:cubicBezTo>
                <a:cubicBezTo>
                  <a:pt x="5795" y="1138"/>
                  <a:pt x="5587" y="1084"/>
                  <a:pt x="5397" y="1084"/>
                </a:cubicBezTo>
                <a:cubicBezTo>
                  <a:pt x="5105" y="1084"/>
                  <a:pt x="4856" y="1212"/>
                  <a:pt x="4612" y="1336"/>
                </a:cubicBezTo>
                <a:cubicBezTo>
                  <a:pt x="4532" y="1371"/>
                  <a:pt x="4452" y="1407"/>
                  <a:pt x="4372" y="1452"/>
                </a:cubicBezTo>
                <a:cubicBezTo>
                  <a:pt x="4345" y="1354"/>
                  <a:pt x="4327" y="1211"/>
                  <a:pt x="4318" y="1122"/>
                </a:cubicBezTo>
                <a:cubicBezTo>
                  <a:pt x="4291" y="934"/>
                  <a:pt x="4264" y="747"/>
                  <a:pt x="4211" y="586"/>
                </a:cubicBezTo>
                <a:cubicBezTo>
                  <a:pt x="4148" y="426"/>
                  <a:pt x="4006" y="203"/>
                  <a:pt x="3631" y="87"/>
                </a:cubicBezTo>
                <a:cubicBezTo>
                  <a:pt x="3445" y="28"/>
                  <a:pt x="3227" y="1"/>
                  <a:pt x="2999" y="1"/>
                </a:cubicBezTo>
                <a:close/>
              </a:path>
            </a:pathLst>
          </a:custGeom>
          <a:solidFill>
            <a:srgbClr val="4A9E4A"/>
          </a:solidFill>
          <a:ln cap="flat" cmpd="sng" w="38100">
            <a:solidFill>
              <a:srgbClr val="481F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2" name="Google Shape;392;p14"/>
          <p:cNvGrpSpPr/>
          <p:nvPr/>
        </p:nvGrpSpPr>
        <p:grpSpPr>
          <a:xfrm rot="-2079588">
            <a:off x="1952557" y="4138397"/>
            <a:ext cx="669672" cy="533419"/>
            <a:chOff x="-602987" y="2563895"/>
            <a:chExt cx="640505" cy="510186"/>
          </a:xfrm>
        </p:grpSpPr>
        <p:sp>
          <p:nvSpPr>
            <p:cNvPr id="393" name="Google Shape;393;p14"/>
            <p:cNvSpPr/>
            <p:nvPr/>
          </p:nvSpPr>
          <p:spPr>
            <a:xfrm>
              <a:off x="-602987" y="2563895"/>
              <a:ext cx="640505" cy="510186"/>
            </a:xfrm>
            <a:custGeom>
              <a:rect b="b" l="l" r="r" t="t"/>
              <a:pathLst>
                <a:path extrusionOk="0" h="4442" w="5577">
                  <a:moveTo>
                    <a:pt x="2143" y="1"/>
                  </a:moveTo>
                  <a:cubicBezTo>
                    <a:pt x="1373" y="1"/>
                    <a:pt x="443" y="260"/>
                    <a:pt x="90" y="1400"/>
                  </a:cubicBezTo>
                  <a:cubicBezTo>
                    <a:pt x="90" y="1418"/>
                    <a:pt x="81" y="1436"/>
                    <a:pt x="81" y="1454"/>
                  </a:cubicBezTo>
                  <a:cubicBezTo>
                    <a:pt x="54" y="1623"/>
                    <a:pt x="1" y="2435"/>
                    <a:pt x="938" y="2854"/>
                  </a:cubicBezTo>
                  <a:cubicBezTo>
                    <a:pt x="1098" y="2926"/>
                    <a:pt x="1170" y="3104"/>
                    <a:pt x="1107" y="3265"/>
                  </a:cubicBezTo>
                  <a:lnTo>
                    <a:pt x="1009" y="3532"/>
                  </a:lnTo>
                  <a:cubicBezTo>
                    <a:pt x="946" y="3711"/>
                    <a:pt x="1045" y="3907"/>
                    <a:pt x="1223" y="3961"/>
                  </a:cubicBezTo>
                  <a:lnTo>
                    <a:pt x="2820" y="4424"/>
                  </a:lnTo>
                  <a:cubicBezTo>
                    <a:pt x="2853" y="4436"/>
                    <a:pt x="2886" y="4441"/>
                    <a:pt x="2919" y="4441"/>
                  </a:cubicBezTo>
                  <a:cubicBezTo>
                    <a:pt x="3063" y="4441"/>
                    <a:pt x="3194" y="4336"/>
                    <a:pt x="3230" y="4184"/>
                  </a:cubicBezTo>
                  <a:lnTo>
                    <a:pt x="3311" y="3827"/>
                  </a:lnTo>
                  <a:cubicBezTo>
                    <a:pt x="3343" y="3675"/>
                    <a:pt x="3475" y="3573"/>
                    <a:pt x="3631" y="3573"/>
                  </a:cubicBezTo>
                  <a:cubicBezTo>
                    <a:pt x="3649" y="3573"/>
                    <a:pt x="3667" y="3574"/>
                    <a:pt x="3685" y="3577"/>
                  </a:cubicBezTo>
                  <a:cubicBezTo>
                    <a:pt x="3753" y="3587"/>
                    <a:pt x="3830" y="3594"/>
                    <a:pt x="3912" y="3594"/>
                  </a:cubicBezTo>
                  <a:cubicBezTo>
                    <a:pt x="4324" y="3594"/>
                    <a:pt x="4870" y="3413"/>
                    <a:pt x="5130" y="2542"/>
                  </a:cubicBezTo>
                  <a:cubicBezTo>
                    <a:pt x="5576" y="1043"/>
                    <a:pt x="3676" y="294"/>
                    <a:pt x="3212" y="151"/>
                  </a:cubicBezTo>
                  <a:cubicBezTo>
                    <a:pt x="3035" y="100"/>
                    <a:pt x="2620" y="1"/>
                    <a:pt x="2143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4"/>
            <p:cNvSpPr/>
            <p:nvPr/>
          </p:nvSpPr>
          <p:spPr>
            <a:xfrm>
              <a:off x="-222844" y="2847239"/>
              <a:ext cx="99458" cy="156203"/>
            </a:xfrm>
            <a:custGeom>
              <a:rect b="b" l="l" r="r" t="t"/>
              <a:pathLst>
                <a:path extrusionOk="0" h="1360" w="866">
                  <a:moveTo>
                    <a:pt x="421" y="0"/>
                  </a:moveTo>
                  <a:cubicBezTo>
                    <a:pt x="330" y="0"/>
                    <a:pt x="242" y="65"/>
                    <a:pt x="224" y="164"/>
                  </a:cubicBezTo>
                  <a:lnTo>
                    <a:pt x="1" y="1360"/>
                  </a:lnTo>
                  <a:lnTo>
                    <a:pt x="286" y="905"/>
                  </a:lnTo>
                  <a:cubicBezTo>
                    <a:pt x="344" y="922"/>
                    <a:pt x="395" y="929"/>
                    <a:pt x="441" y="929"/>
                  </a:cubicBezTo>
                  <a:cubicBezTo>
                    <a:pt x="683" y="929"/>
                    <a:pt x="759" y="726"/>
                    <a:pt x="759" y="726"/>
                  </a:cubicBezTo>
                  <a:cubicBezTo>
                    <a:pt x="866" y="369"/>
                    <a:pt x="705" y="155"/>
                    <a:pt x="536" y="39"/>
                  </a:cubicBezTo>
                  <a:cubicBezTo>
                    <a:pt x="501" y="12"/>
                    <a:pt x="461" y="0"/>
                    <a:pt x="42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4"/>
            <p:cNvSpPr/>
            <p:nvPr/>
          </p:nvSpPr>
          <p:spPr>
            <a:xfrm>
              <a:off x="-519953" y="2772814"/>
              <a:ext cx="104396" cy="161027"/>
            </a:xfrm>
            <a:custGeom>
              <a:rect b="b" l="l" r="r" t="t"/>
              <a:pathLst>
                <a:path extrusionOk="0" h="1402" w="909">
                  <a:moveTo>
                    <a:pt x="673" y="0"/>
                  </a:moveTo>
                  <a:cubicBezTo>
                    <a:pt x="669" y="0"/>
                    <a:pt x="665" y="0"/>
                    <a:pt x="661" y="0"/>
                  </a:cubicBezTo>
                  <a:cubicBezTo>
                    <a:pt x="464" y="9"/>
                    <a:pt x="215" y="99"/>
                    <a:pt x="108" y="455"/>
                  </a:cubicBezTo>
                  <a:cubicBezTo>
                    <a:pt x="108" y="455"/>
                    <a:pt x="0" y="803"/>
                    <a:pt x="402" y="919"/>
                  </a:cubicBezTo>
                  <a:lnTo>
                    <a:pt x="393" y="1401"/>
                  </a:lnTo>
                  <a:lnTo>
                    <a:pt x="857" y="277"/>
                  </a:lnTo>
                  <a:cubicBezTo>
                    <a:pt x="909" y="147"/>
                    <a:pt x="818" y="0"/>
                    <a:pt x="673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6" name="Google Shape;396;p14"/>
          <p:cNvSpPr txBox="1"/>
          <p:nvPr>
            <p:ph type="title"/>
          </p:nvPr>
        </p:nvSpPr>
        <p:spPr>
          <a:xfrm>
            <a:off x="1328850" y="1596450"/>
            <a:ext cx="6486300" cy="150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b="0" sz="26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97" name="Google Shape;397;p14"/>
          <p:cNvSpPr txBox="1"/>
          <p:nvPr>
            <p:ph idx="1" type="subTitle"/>
          </p:nvPr>
        </p:nvSpPr>
        <p:spPr>
          <a:xfrm>
            <a:off x="1860300" y="3439375"/>
            <a:ext cx="5423400" cy="440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tillium Web"/>
              <a:buNone/>
              <a:defRPr sz="1800">
                <a:solidFill>
                  <a:schemeClr val="dk2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tillium Web"/>
              <a:buNone/>
              <a:defRPr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tillium Web"/>
              <a:buNone/>
              <a:defRPr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tillium Web"/>
              <a:buNone/>
              <a:defRPr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tillium Web"/>
              <a:buNone/>
              <a:defRPr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tillium Web"/>
              <a:buNone/>
              <a:defRPr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tillium Web"/>
              <a:buNone/>
              <a:defRPr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tillium Web"/>
              <a:buNone/>
              <a:defRPr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tillium Web"/>
              <a:buNone/>
              <a:defRPr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Google Shape;39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15"/>
          <p:cNvSpPr/>
          <p:nvPr/>
        </p:nvSpPr>
        <p:spPr>
          <a:xfrm rot="-3144195">
            <a:off x="8093838" y="-192102"/>
            <a:ext cx="417008" cy="415622"/>
          </a:xfrm>
          <a:custGeom>
            <a:rect b="b" l="l" r="r" t="t"/>
            <a:pathLst>
              <a:path extrusionOk="0" h="2757" w="2766">
                <a:moveTo>
                  <a:pt x="1383" y="652"/>
                </a:moveTo>
                <a:cubicBezTo>
                  <a:pt x="1784" y="652"/>
                  <a:pt x="2106" y="982"/>
                  <a:pt x="2106" y="1383"/>
                </a:cubicBezTo>
                <a:cubicBezTo>
                  <a:pt x="2106" y="1776"/>
                  <a:pt x="1784" y="2106"/>
                  <a:pt x="1383" y="2106"/>
                </a:cubicBezTo>
                <a:cubicBezTo>
                  <a:pt x="981" y="2106"/>
                  <a:pt x="660" y="1776"/>
                  <a:pt x="660" y="1383"/>
                </a:cubicBezTo>
                <a:cubicBezTo>
                  <a:pt x="660" y="982"/>
                  <a:pt x="981" y="652"/>
                  <a:pt x="1383" y="652"/>
                </a:cubicBezTo>
                <a:close/>
                <a:moveTo>
                  <a:pt x="1383" y="0"/>
                </a:moveTo>
                <a:cubicBezTo>
                  <a:pt x="625" y="0"/>
                  <a:pt x="0" y="616"/>
                  <a:pt x="0" y="1383"/>
                </a:cubicBezTo>
                <a:cubicBezTo>
                  <a:pt x="0" y="2141"/>
                  <a:pt x="625" y="2757"/>
                  <a:pt x="1383" y="2757"/>
                </a:cubicBezTo>
                <a:cubicBezTo>
                  <a:pt x="2141" y="2757"/>
                  <a:pt x="2766" y="2141"/>
                  <a:pt x="2766" y="1383"/>
                </a:cubicBezTo>
                <a:cubicBezTo>
                  <a:pt x="2766" y="616"/>
                  <a:pt x="2141" y="0"/>
                  <a:pt x="1383" y="0"/>
                </a:cubicBezTo>
                <a:close/>
              </a:path>
            </a:pathLst>
          </a:custGeom>
          <a:solidFill>
            <a:schemeClr val="accen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1" name="Google Shape;401;p15"/>
          <p:cNvGrpSpPr/>
          <p:nvPr/>
        </p:nvGrpSpPr>
        <p:grpSpPr>
          <a:xfrm>
            <a:off x="-486446" y="4657638"/>
            <a:ext cx="848629" cy="654573"/>
            <a:chOff x="3206237" y="4273754"/>
            <a:chExt cx="855128" cy="659520"/>
          </a:xfrm>
        </p:grpSpPr>
        <p:sp>
          <p:nvSpPr>
            <p:cNvPr id="402" name="Google Shape;402;p15"/>
            <p:cNvSpPr/>
            <p:nvPr/>
          </p:nvSpPr>
          <p:spPr>
            <a:xfrm rot="-3656457">
              <a:off x="3481242" y="4199148"/>
              <a:ext cx="305118" cy="808732"/>
            </a:xfrm>
            <a:custGeom>
              <a:rect b="b" l="l" r="r" t="t"/>
              <a:pathLst>
                <a:path extrusionOk="0" h="32350" w="12205">
                  <a:moveTo>
                    <a:pt x="4533" y="1374"/>
                  </a:moveTo>
                  <a:cubicBezTo>
                    <a:pt x="4426" y="2302"/>
                    <a:pt x="4122" y="2855"/>
                    <a:pt x="3783" y="3462"/>
                  </a:cubicBezTo>
                  <a:cubicBezTo>
                    <a:pt x="3355" y="4265"/>
                    <a:pt x="2838" y="5157"/>
                    <a:pt x="2838" y="6888"/>
                  </a:cubicBezTo>
                  <a:cubicBezTo>
                    <a:pt x="2838" y="8618"/>
                    <a:pt x="3355" y="9528"/>
                    <a:pt x="3783" y="10313"/>
                  </a:cubicBezTo>
                  <a:cubicBezTo>
                    <a:pt x="4211" y="11063"/>
                    <a:pt x="4568" y="11705"/>
                    <a:pt x="4568" y="13079"/>
                  </a:cubicBezTo>
                  <a:cubicBezTo>
                    <a:pt x="4568" y="14453"/>
                    <a:pt x="4211" y="15095"/>
                    <a:pt x="3783" y="15845"/>
                  </a:cubicBezTo>
                  <a:cubicBezTo>
                    <a:pt x="3355" y="16648"/>
                    <a:pt x="2838" y="17558"/>
                    <a:pt x="2838" y="19270"/>
                  </a:cubicBezTo>
                  <a:cubicBezTo>
                    <a:pt x="2838" y="21001"/>
                    <a:pt x="3355" y="21911"/>
                    <a:pt x="3783" y="22714"/>
                  </a:cubicBezTo>
                  <a:cubicBezTo>
                    <a:pt x="4211" y="23463"/>
                    <a:pt x="4568" y="24106"/>
                    <a:pt x="4568" y="25480"/>
                  </a:cubicBezTo>
                  <a:cubicBezTo>
                    <a:pt x="4568" y="26854"/>
                    <a:pt x="4211" y="27496"/>
                    <a:pt x="3783" y="28245"/>
                  </a:cubicBezTo>
                  <a:cubicBezTo>
                    <a:pt x="3409" y="28923"/>
                    <a:pt x="2980" y="29691"/>
                    <a:pt x="2873" y="30993"/>
                  </a:cubicBezTo>
                  <a:lnTo>
                    <a:pt x="1410" y="30993"/>
                  </a:lnTo>
                  <a:cubicBezTo>
                    <a:pt x="1499" y="30065"/>
                    <a:pt x="1803" y="29512"/>
                    <a:pt x="2142" y="28905"/>
                  </a:cubicBezTo>
                  <a:cubicBezTo>
                    <a:pt x="2588" y="28103"/>
                    <a:pt x="3087" y="27210"/>
                    <a:pt x="3087" y="25480"/>
                  </a:cubicBezTo>
                  <a:cubicBezTo>
                    <a:pt x="3087" y="23749"/>
                    <a:pt x="2588" y="22839"/>
                    <a:pt x="2142" y="22054"/>
                  </a:cubicBezTo>
                  <a:cubicBezTo>
                    <a:pt x="1731" y="21304"/>
                    <a:pt x="1374" y="20644"/>
                    <a:pt x="1374" y="19270"/>
                  </a:cubicBezTo>
                  <a:cubicBezTo>
                    <a:pt x="1374" y="17914"/>
                    <a:pt x="1731" y="17254"/>
                    <a:pt x="2142" y="16505"/>
                  </a:cubicBezTo>
                  <a:cubicBezTo>
                    <a:pt x="2588" y="15720"/>
                    <a:pt x="3087" y="14810"/>
                    <a:pt x="3087" y="13079"/>
                  </a:cubicBezTo>
                  <a:cubicBezTo>
                    <a:pt x="3087" y="11366"/>
                    <a:pt x="2588" y="10456"/>
                    <a:pt x="2142" y="9653"/>
                  </a:cubicBezTo>
                  <a:cubicBezTo>
                    <a:pt x="1731" y="8904"/>
                    <a:pt x="1374" y="8262"/>
                    <a:pt x="1374" y="6888"/>
                  </a:cubicBezTo>
                  <a:cubicBezTo>
                    <a:pt x="1374" y="5514"/>
                    <a:pt x="1731" y="4871"/>
                    <a:pt x="2142" y="4122"/>
                  </a:cubicBezTo>
                  <a:cubicBezTo>
                    <a:pt x="2534" y="3444"/>
                    <a:pt x="2945" y="2677"/>
                    <a:pt x="3070" y="1374"/>
                  </a:cubicBezTo>
                  <a:close/>
                  <a:moveTo>
                    <a:pt x="6816" y="1374"/>
                  </a:moveTo>
                  <a:cubicBezTo>
                    <a:pt x="6709" y="2302"/>
                    <a:pt x="6406" y="2855"/>
                    <a:pt x="6067" y="3462"/>
                  </a:cubicBezTo>
                  <a:cubicBezTo>
                    <a:pt x="5639" y="4265"/>
                    <a:pt x="5121" y="5157"/>
                    <a:pt x="5121" y="6888"/>
                  </a:cubicBezTo>
                  <a:cubicBezTo>
                    <a:pt x="5121" y="8618"/>
                    <a:pt x="5639" y="9528"/>
                    <a:pt x="6067" y="10313"/>
                  </a:cubicBezTo>
                  <a:cubicBezTo>
                    <a:pt x="6495" y="11063"/>
                    <a:pt x="6852" y="11705"/>
                    <a:pt x="6852" y="13079"/>
                  </a:cubicBezTo>
                  <a:cubicBezTo>
                    <a:pt x="6852" y="14453"/>
                    <a:pt x="6495" y="15095"/>
                    <a:pt x="6067" y="15845"/>
                  </a:cubicBezTo>
                  <a:cubicBezTo>
                    <a:pt x="5639" y="16648"/>
                    <a:pt x="5121" y="17558"/>
                    <a:pt x="5121" y="19270"/>
                  </a:cubicBezTo>
                  <a:cubicBezTo>
                    <a:pt x="5121" y="21001"/>
                    <a:pt x="5639" y="21911"/>
                    <a:pt x="6067" y="22714"/>
                  </a:cubicBezTo>
                  <a:cubicBezTo>
                    <a:pt x="6495" y="23463"/>
                    <a:pt x="6852" y="24106"/>
                    <a:pt x="6852" y="25480"/>
                  </a:cubicBezTo>
                  <a:cubicBezTo>
                    <a:pt x="6852" y="26854"/>
                    <a:pt x="6495" y="27496"/>
                    <a:pt x="6067" y="28245"/>
                  </a:cubicBezTo>
                  <a:cubicBezTo>
                    <a:pt x="5692" y="28923"/>
                    <a:pt x="5264" y="29691"/>
                    <a:pt x="5157" y="30993"/>
                  </a:cubicBezTo>
                  <a:lnTo>
                    <a:pt x="4247" y="30993"/>
                  </a:lnTo>
                  <a:cubicBezTo>
                    <a:pt x="4354" y="30065"/>
                    <a:pt x="4640" y="29512"/>
                    <a:pt x="4979" y="28905"/>
                  </a:cubicBezTo>
                  <a:cubicBezTo>
                    <a:pt x="5425" y="28103"/>
                    <a:pt x="5924" y="27210"/>
                    <a:pt x="5924" y="25480"/>
                  </a:cubicBezTo>
                  <a:cubicBezTo>
                    <a:pt x="5924" y="23749"/>
                    <a:pt x="5425" y="22839"/>
                    <a:pt x="4979" y="22054"/>
                  </a:cubicBezTo>
                  <a:cubicBezTo>
                    <a:pt x="4568" y="21304"/>
                    <a:pt x="4211" y="20644"/>
                    <a:pt x="4211" y="19270"/>
                  </a:cubicBezTo>
                  <a:cubicBezTo>
                    <a:pt x="4211" y="17914"/>
                    <a:pt x="4568" y="17254"/>
                    <a:pt x="4979" y="16505"/>
                  </a:cubicBezTo>
                  <a:cubicBezTo>
                    <a:pt x="5425" y="15720"/>
                    <a:pt x="5924" y="14810"/>
                    <a:pt x="5924" y="13079"/>
                  </a:cubicBezTo>
                  <a:cubicBezTo>
                    <a:pt x="5924" y="11366"/>
                    <a:pt x="5425" y="10456"/>
                    <a:pt x="4979" y="9653"/>
                  </a:cubicBezTo>
                  <a:cubicBezTo>
                    <a:pt x="4568" y="8904"/>
                    <a:pt x="4211" y="8262"/>
                    <a:pt x="4211" y="6888"/>
                  </a:cubicBezTo>
                  <a:cubicBezTo>
                    <a:pt x="4211" y="5514"/>
                    <a:pt x="4568" y="4871"/>
                    <a:pt x="4979" y="4122"/>
                  </a:cubicBezTo>
                  <a:cubicBezTo>
                    <a:pt x="5371" y="3444"/>
                    <a:pt x="5799" y="2677"/>
                    <a:pt x="5906" y="1374"/>
                  </a:cubicBezTo>
                  <a:close/>
                  <a:moveTo>
                    <a:pt x="10795" y="1374"/>
                  </a:moveTo>
                  <a:cubicBezTo>
                    <a:pt x="10706" y="2302"/>
                    <a:pt x="10403" y="2855"/>
                    <a:pt x="10064" y="3462"/>
                  </a:cubicBezTo>
                  <a:cubicBezTo>
                    <a:pt x="9618" y="4265"/>
                    <a:pt x="9118" y="5157"/>
                    <a:pt x="9118" y="6888"/>
                  </a:cubicBezTo>
                  <a:cubicBezTo>
                    <a:pt x="9118" y="8618"/>
                    <a:pt x="9618" y="9528"/>
                    <a:pt x="10064" y="10313"/>
                  </a:cubicBezTo>
                  <a:cubicBezTo>
                    <a:pt x="10474" y="11063"/>
                    <a:pt x="10831" y="11705"/>
                    <a:pt x="10831" y="13079"/>
                  </a:cubicBezTo>
                  <a:cubicBezTo>
                    <a:pt x="10831" y="14453"/>
                    <a:pt x="10474" y="15095"/>
                    <a:pt x="10064" y="15845"/>
                  </a:cubicBezTo>
                  <a:cubicBezTo>
                    <a:pt x="9618" y="16648"/>
                    <a:pt x="9118" y="17558"/>
                    <a:pt x="9118" y="19270"/>
                  </a:cubicBezTo>
                  <a:cubicBezTo>
                    <a:pt x="9118" y="21001"/>
                    <a:pt x="9618" y="21911"/>
                    <a:pt x="10064" y="22714"/>
                  </a:cubicBezTo>
                  <a:cubicBezTo>
                    <a:pt x="10474" y="23463"/>
                    <a:pt x="10831" y="24106"/>
                    <a:pt x="10831" y="25480"/>
                  </a:cubicBezTo>
                  <a:cubicBezTo>
                    <a:pt x="10831" y="26854"/>
                    <a:pt x="10474" y="27496"/>
                    <a:pt x="10064" y="28245"/>
                  </a:cubicBezTo>
                  <a:cubicBezTo>
                    <a:pt x="9671" y="28923"/>
                    <a:pt x="9261" y="29691"/>
                    <a:pt x="9136" y="30993"/>
                  </a:cubicBezTo>
                  <a:lnTo>
                    <a:pt x="6531" y="30993"/>
                  </a:lnTo>
                  <a:cubicBezTo>
                    <a:pt x="6638" y="30065"/>
                    <a:pt x="6924" y="29512"/>
                    <a:pt x="7263" y="28905"/>
                  </a:cubicBezTo>
                  <a:cubicBezTo>
                    <a:pt x="7709" y="28103"/>
                    <a:pt x="8208" y="27210"/>
                    <a:pt x="8208" y="25480"/>
                  </a:cubicBezTo>
                  <a:cubicBezTo>
                    <a:pt x="8208" y="23749"/>
                    <a:pt x="7709" y="22839"/>
                    <a:pt x="7263" y="22054"/>
                  </a:cubicBezTo>
                  <a:cubicBezTo>
                    <a:pt x="6852" y="21304"/>
                    <a:pt x="6495" y="20644"/>
                    <a:pt x="6495" y="19270"/>
                  </a:cubicBezTo>
                  <a:cubicBezTo>
                    <a:pt x="6495" y="17914"/>
                    <a:pt x="6852" y="17254"/>
                    <a:pt x="7263" y="16505"/>
                  </a:cubicBezTo>
                  <a:cubicBezTo>
                    <a:pt x="7709" y="15720"/>
                    <a:pt x="8208" y="14810"/>
                    <a:pt x="8208" y="13079"/>
                  </a:cubicBezTo>
                  <a:cubicBezTo>
                    <a:pt x="8208" y="11366"/>
                    <a:pt x="7709" y="10456"/>
                    <a:pt x="7263" y="9653"/>
                  </a:cubicBezTo>
                  <a:cubicBezTo>
                    <a:pt x="6852" y="8904"/>
                    <a:pt x="6495" y="8262"/>
                    <a:pt x="6495" y="6888"/>
                  </a:cubicBezTo>
                  <a:cubicBezTo>
                    <a:pt x="6495" y="5514"/>
                    <a:pt x="6852" y="4871"/>
                    <a:pt x="7263" y="4122"/>
                  </a:cubicBezTo>
                  <a:cubicBezTo>
                    <a:pt x="7655" y="3444"/>
                    <a:pt x="8083" y="2677"/>
                    <a:pt x="8190" y="1374"/>
                  </a:cubicBezTo>
                  <a:close/>
                  <a:moveTo>
                    <a:pt x="2409" y="0"/>
                  </a:moveTo>
                  <a:cubicBezTo>
                    <a:pt x="2035" y="0"/>
                    <a:pt x="1731" y="322"/>
                    <a:pt x="1731" y="696"/>
                  </a:cubicBezTo>
                  <a:cubicBezTo>
                    <a:pt x="1731" y="2070"/>
                    <a:pt x="1374" y="2712"/>
                    <a:pt x="946" y="3462"/>
                  </a:cubicBezTo>
                  <a:cubicBezTo>
                    <a:pt x="500" y="4265"/>
                    <a:pt x="1" y="5157"/>
                    <a:pt x="1" y="6888"/>
                  </a:cubicBezTo>
                  <a:cubicBezTo>
                    <a:pt x="1" y="8618"/>
                    <a:pt x="500" y="9510"/>
                    <a:pt x="946" y="10313"/>
                  </a:cubicBezTo>
                  <a:cubicBezTo>
                    <a:pt x="1374" y="11063"/>
                    <a:pt x="1731" y="11705"/>
                    <a:pt x="1731" y="13079"/>
                  </a:cubicBezTo>
                  <a:cubicBezTo>
                    <a:pt x="1731" y="14453"/>
                    <a:pt x="1374" y="15095"/>
                    <a:pt x="946" y="15845"/>
                  </a:cubicBezTo>
                  <a:cubicBezTo>
                    <a:pt x="500" y="16648"/>
                    <a:pt x="1" y="17558"/>
                    <a:pt x="1" y="19270"/>
                  </a:cubicBezTo>
                  <a:cubicBezTo>
                    <a:pt x="1" y="21001"/>
                    <a:pt x="500" y="21911"/>
                    <a:pt x="946" y="22714"/>
                  </a:cubicBezTo>
                  <a:cubicBezTo>
                    <a:pt x="1374" y="23463"/>
                    <a:pt x="1731" y="24106"/>
                    <a:pt x="1731" y="25480"/>
                  </a:cubicBezTo>
                  <a:cubicBezTo>
                    <a:pt x="1731" y="26854"/>
                    <a:pt x="1374" y="27496"/>
                    <a:pt x="946" y="28245"/>
                  </a:cubicBezTo>
                  <a:cubicBezTo>
                    <a:pt x="500" y="29048"/>
                    <a:pt x="1" y="29940"/>
                    <a:pt x="1" y="31671"/>
                  </a:cubicBezTo>
                  <a:cubicBezTo>
                    <a:pt x="1" y="32046"/>
                    <a:pt x="304" y="32349"/>
                    <a:pt x="696" y="32349"/>
                  </a:cubicBezTo>
                  <a:lnTo>
                    <a:pt x="9796" y="32349"/>
                  </a:lnTo>
                  <a:cubicBezTo>
                    <a:pt x="10171" y="32349"/>
                    <a:pt x="10474" y="32046"/>
                    <a:pt x="10474" y="31671"/>
                  </a:cubicBezTo>
                  <a:cubicBezTo>
                    <a:pt x="10474" y="30297"/>
                    <a:pt x="10831" y="29655"/>
                    <a:pt x="11259" y="28905"/>
                  </a:cubicBezTo>
                  <a:cubicBezTo>
                    <a:pt x="11705" y="28103"/>
                    <a:pt x="12205" y="27193"/>
                    <a:pt x="12205" y="25480"/>
                  </a:cubicBezTo>
                  <a:cubicBezTo>
                    <a:pt x="12205" y="23749"/>
                    <a:pt x="11705" y="22839"/>
                    <a:pt x="11259" y="22054"/>
                  </a:cubicBezTo>
                  <a:cubicBezTo>
                    <a:pt x="10831" y="21304"/>
                    <a:pt x="10474" y="20644"/>
                    <a:pt x="10474" y="19270"/>
                  </a:cubicBezTo>
                  <a:cubicBezTo>
                    <a:pt x="10474" y="17914"/>
                    <a:pt x="10831" y="17254"/>
                    <a:pt x="11259" y="16505"/>
                  </a:cubicBezTo>
                  <a:cubicBezTo>
                    <a:pt x="11705" y="15720"/>
                    <a:pt x="12205" y="14810"/>
                    <a:pt x="12205" y="13079"/>
                  </a:cubicBezTo>
                  <a:cubicBezTo>
                    <a:pt x="12205" y="11366"/>
                    <a:pt x="11705" y="10456"/>
                    <a:pt x="11259" y="9653"/>
                  </a:cubicBezTo>
                  <a:cubicBezTo>
                    <a:pt x="10831" y="8904"/>
                    <a:pt x="10474" y="8262"/>
                    <a:pt x="10474" y="6888"/>
                  </a:cubicBezTo>
                  <a:cubicBezTo>
                    <a:pt x="10474" y="5514"/>
                    <a:pt x="10831" y="4871"/>
                    <a:pt x="11259" y="4122"/>
                  </a:cubicBezTo>
                  <a:cubicBezTo>
                    <a:pt x="11705" y="3319"/>
                    <a:pt x="12205" y="2427"/>
                    <a:pt x="12205" y="696"/>
                  </a:cubicBezTo>
                  <a:cubicBezTo>
                    <a:pt x="12205" y="322"/>
                    <a:pt x="11902" y="0"/>
                    <a:pt x="11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 rot="-3656457">
              <a:off x="3594045" y="4245844"/>
              <a:ext cx="66049" cy="740483"/>
            </a:xfrm>
            <a:custGeom>
              <a:rect b="b" l="l" r="r" t="t"/>
              <a:pathLst>
                <a:path extrusionOk="0" h="29620" w="2642">
                  <a:moveTo>
                    <a:pt x="1695" y="0"/>
                  </a:moveTo>
                  <a:cubicBezTo>
                    <a:pt x="1588" y="1303"/>
                    <a:pt x="1160" y="2070"/>
                    <a:pt x="768" y="2748"/>
                  </a:cubicBezTo>
                  <a:cubicBezTo>
                    <a:pt x="357" y="3497"/>
                    <a:pt x="0" y="4140"/>
                    <a:pt x="0" y="5514"/>
                  </a:cubicBezTo>
                  <a:cubicBezTo>
                    <a:pt x="0" y="6888"/>
                    <a:pt x="357" y="7530"/>
                    <a:pt x="768" y="8279"/>
                  </a:cubicBezTo>
                  <a:cubicBezTo>
                    <a:pt x="1214" y="9082"/>
                    <a:pt x="1713" y="9992"/>
                    <a:pt x="1713" y="11705"/>
                  </a:cubicBezTo>
                  <a:cubicBezTo>
                    <a:pt x="1713" y="13436"/>
                    <a:pt x="1214" y="14346"/>
                    <a:pt x="768" y="15149"/>
                  </a:cubicBezTo>
                  <a:cubicBezTo>
                    <a:pt x="357" y="15880"/>
                    <a:pt x="0" y="16540"/>
                    <a:pt x="0" y="17914"/>
                  </a:cubicBezTo>
                  <a:cubicBezTo>
                    <a:pt x="0" y="19270"/>
                    <a:pt x="357" y="19930"/>
                    <a:pt x="768" y="20680"/>
                  </a:cubicBezTo>
                  <a:cubicBezTo>
                    <a:pt x="1214" y="21465"/>
                    <a:pt x="1713" y="22375"/>
                    <a:pt x="1713" y="24106"/>
                  </a:cubicBezTo>
                  <a:cubicBezTo>
                    <a:pt x="1713" y="25836"/>
                    <a:pt x="1214" y="26729"/>
                    <a:pt x="768" y="27531"/>
                  </a:cubicBezTo>
                  <a:cubicBezTo>
                    <a:pt x="429" y="28138"/>
                    <a:pt x="143" y="28691"/>
                    <a:pt x="36" y="29619"/>
                  </a:cubicBezTo>
                  <a:lnTo>
                    <a:pt x="946" y="29619"/>
                  </a:lnTo>
                  <a:cubicBezTo>
                    <a:pt x="1053" y="28317"/>
                    <a:pt x="1481" y="27549"/>
                    <a:pt x="1856" y="26871"/>
                  </a:cubicBezTo>
                  <a:cubicBezTo>
                    <a:pt x="2284" y="26122"/>
                    <a:pt x="2641" y="25480"/>
                    <a:pt x="2641" y="24106"/>
                  </a:cubicBezTo>
                  <a:cubicBezTo>
                    <a:pt x="2641" y="22732"/>
                    <a:pt x="2284" y="22089"/>
                    <a:pt x="1856" y="21340"/>
                  </a:cubicBezTo>
                  <a:cubicBezTo>
                    <a:pt x="1428" y="20537"/>
                    <a:pt x="910" y="19627"/>
                    <a:pt x="910" y="17914"/>
                  </a:cubicBezTo>
                  <a:cubicBezTo>
                    <a:pt x="910" y="16184"/>
                    <a:pt x="1428" y="15274"/>
                    <a:pt x="1856" y="14471"/>
                  </a:cubicBezTo>
                  <a:cubicBezTo>
                    <a:pt x="2284" y="13721"/>
                    <a:pt x="2641" y="13079"/>
                    <a:pt x="2641" y="11705"/>
                  </a:cubicBezTo>
                  <a:cubicBezTo>
                    <a:pt x="2641" y="10331"/>
                    <a:pt x="2284" y="9689"/>
                    <a:pt x="1856" y="8939"/>
                  </a:cubicBezTo>
                  <a:cubicBezTo>
                    <a:pt x="1428" y="8154"/>
                    <a:pt x="910" y="7244"/>
                    <a:pt x="910" y="5514"/>
                  </a:cubicBezTo>
                  <a:cubicBezTo>
                    <a:pt x="910" y="3783"/>
                    <a:pt x="1428" y="2891"/>
                    <a:pt x="1856" y="2088"/>
                  </a:cubicBezTo>
                  <a:cubicBezTo>
                    <a:pt x="2195" y="1481"/>
                    <a:pt x="2498" y="928"/>
                    <a:pt x="26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 rot="-3656457">
              <a:off x="3556043" y="4301800"/>
              <a:ext cx="79873" cy="740483"/>
            </a:xfrm>
            <a:custGeom>
              <a:rect b="b" l="l" r="r" t="t"/>
              <a:pathLst>
                <a:path extrusionOk="0" h="29620" w="3195">
                  <a:moveTo>
                    <a:pt x="1696" y="0"/>
                  </a:moveTo>
                  <a:cubicBezTo>
                    <a:pt x="1571" y="1303"/>
                    <a:pt x="1160" y="2070"/>
                    <a:pt x="768" y="2748"/>
                  </a:cubicBezTo>
                  <a:cubicBezTo>
                    <a:pt x="357" y="3497"/>
                    <a:pt x="0" y="4140"/>
                    <a:pt x="0" y="5514"/>
                  </a:cubicBezTo>
                  <a:cubicBezTo>
                    <a:pt x="0" y="6888"/>
                    <a:pt x="357" y="7530"/>
                    <a:pt x="768" y="8279"/>
                  </a:cubicBezTo>
                  <a:cubicBezTo>
                    <a:pt x="1214" y="9082"/>
                    <a:pt x="1713" y="9992"/>
                    <a:pt x="1713" y="11705"/>
                  </a:cubicBezTo>
                  <a:cubicBezTo>
                    <a:pt x="1713" y="13436"/>
                    <a:pt x="1214" y="14346"/>
                    <a:pt x="768" y="15149"/>
                  </a:cubicBezTo>
                  <a:cubicBezTo>
                    <a:pt x="357" y="15880"/>
                    <a:pt x="0" y="16540"/>
                    <a:pt x="0" y="17914"/>
                  </a:cubicBezTo>
                  <a:cubicBezTo>
                    <a:pt x="0" y="19270"/>
                    <a:pt x="357" y="19930"/>
                    <a:pt x="768" y="20680"/>
                  </a:cubicBezTo>
                  <a:cubicBezTo>
                    <a:pt x="1214" y="21465"/>
                    <a:pt x="1713" y="22375"/>
                    <a:pt x="1713" y="24106"/>
                  </a:cubicBezTo>
                  <a:cubicBezTo>
                    <a:pt x="1713" y="25836"/>
                    <a:pt x="1214" y="26729"/>
                    <a:pt x="768" y="27531"/>
                  </a:cubicBezTo>
                  <a:cubicBezTo>
                    <a:pt x="429" y="28138"/>
                    <a:pt x="125" y="28691"/>
                    <a:pt x="36" y="29619"/>
                  </a:cubicBezTo>
                  <a:lnTo>
                    <a:pt x="1499" y="29619"/>
                  </a:lnTo>
                  <a:cubicBezTo>
                    <a:pt x="1606" y="28317"/>
                    <a:pt x="2035" y="27549"/>
                    <a:pt x="2409" y="26871"/>
                  </a:cubicBezTo>
                  <a:cubicBezTo>
                    <a:pt x="2837" y="26122"/>
                    <a:pt x="3194" y="25480"/>
                    <a:pt x="3194" y="24106"/>
                  </a:cubicBezTo>
                  <a:cubicBezTo>
                    <a:pt x="3194" y="22732"/>
                    <a:pt x="2837" y="22089"/>
                    <a:pt x="2409" y="21340"/>
                  </a:cubicBezTo>
                  <a:cubicBezTo>
                    <a:pt x="1981" y="20537"/>
                    <a:pt x="1464" y="19627"/>
                    <a:pt x="1464" y="17914"/>
                  </a:cubicBezTo>
                  <a:cubicBezTo>
                    <a:pt x="1464" y="16184"/>
                    <a:pt x="1981" y="15274"/>
                    <a:pt x="2409" y="14471"/>
                  </a:cubicBezTo>
                  <a:cubicBezTo>
                    <a:pt x="2837" y="13721"/>
                    <a:pt x="3194" y="13079"/>
                    <a:pt x="3194" y="11705"/>
                  </a:cubicBezTo>
                  <a:cubicBezTo>
                    <a:pt x="3194" y="10331"/>
                    <a:pt x="2837" y="9689"/>
                    <a:pt x="2409" y="8939"/>
                  </a:cubicBezTo>
                  <a:cubicBezTo>
                    <a:pt x="1981" y="8154"/>
                    <a:pt x="1464" y="7244"/>
                    <a:pt x="1464" y="5514"/>
                  </a:cubicBezTo>
                  <a:cubicBezTo>
                    <a:pt x="1464" y="3783"/>
                    <a:pt x="1981" y="2891"/>
                    <a:pt x="2409" y="2088"/>
                  </a:cubicBezTo>
                  <a:cubicBezTo>
                    <a:pt x="2748" y="1481"/>
                    <a:pt x="3052" y="928"/>
                    <a:pt x="3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 rot="-3656457">
              <a:off x="3610881" y="4177411"/>
              <a:ext cx="108423" cy="740483"/>
            </a:xfrm>
            <a:custGeom>
              <a:rect b="b" l="l" r="r" t="t"/>
              <a:pathLst>
                <a:path extrusionOk="0" h="29620" w="4337">
                  <a:moveTo>
                    <a:pt x="1695" y="0"/>
                  </a:moveTo>
                  <a:cubicBezTo>
                    <a:pt x="1588" y="1303"/>
                    <a:pt x="1160" y="2070"/>
                    <a:pt x="768" y="2748"/>
                  </a:cubicBezTo>
                  <a:cubicBezTo>
                    <a:pt x="357" y="3497"/>
                    <a:pt x="0" y="4140"/>
                    <a:pt x="0" y="5514"/>
                  </a:cubicBezTo>
                  <a:cubicBezTo>
                    <a:pt x="0" y="6888"/>
                    <a:pt x="357" y="7530"/>
                    <a:pt x="768" y="8279"/>
                  </a:cubicBezTo>
                  <a:cubicBezTo>
                    <a:pt x="1214" y="9082"/>
                    <a:pt x="1713" y="9992"/>
                    <a:pt x="1713" y="11705"/>
                  </a:cubicBezTo>
                  <a:cubicBezTo>
                    <a:pt x="1713" y="13436"/>
                    <a:pt x="1214" y="14346"/>
                    <a:pt x="768" y="15131"/>
                  </a:cubicBezTo>
                  <a:cubicBezTo>
                    <a:pt x="357" y="15880"/>
                    <a:pt x="0" y="16540"/>
                    <a:pt x="0" y="17914"/>
                  </a:cubicBezTo>
                  <a:cubicBezTo>
                    <a:pt x="0" y="19270"/>
                    <a:pt x="357" y="19930"/>
                    <a:pt x="768" y="20680"/>
                  </a:cubicBezTo>
                  <a:cubicBezTo>
                    <a:pt x="1214" y="21465"/>
                    <a:pt x="1713" y="22375"/>
                    <a:pt x="1713" y="24106"/>
                  </a:cubicBezTo>
                  <a:cubicBezTo>
                    <a:pt x="1713" y="25836"/>
                    <a:pt x="1214" y="26729"/>
                    <a:pt x="768" y="27531"/>
                  </a:cubicBezTo>
                  <a:cubicBezTo>
                    <a:pt x="429" y="28138"/>
                    <a:pt x="143" y="28691"/>
                    <a:pt x="36" y="29619"/>
                  </a:cubicBezTo>
                  <a:lnTo>
                    <a:pt x="2641" y="29619"/>
                  </a:lnTo>
                  <a:cubicBezTo>
                    <a:pt x="2766" y="28317"/>
                    <a:pt x="3176" y="27549"/>
                    <a:pt x="3569" y="26871"/>
                  </a:cubicBezTo>
                  <a:cubicBezTo>
                    <a:pt x="3979" y="26122"/>
                    <a:pt x="4336" y="25480"/>
                    <a:pt x="4336" y="24106"/>
                  </a:cubicBezTo>
                  <a:cubicBezTo>
                    <a:pt x="4336" y="22732"/>
                    <a:pt x="3979" y="22089"/>
                    <a:pt x="3569" y="21340"/>
                  </a:cubicBezTo>
                  <a:cubicBezTo>
                    <a:pt x="3123" y="20537"/>
                    <a:pt x="2623" y="19627"/>
                    <a:pt x="2623" y="17914"/>
                  </a:cubicBezTo>
                  <a:cubicBezTo>
                    <a:pt x="2623" y="16184"/>
                    <a:pt x="3123" y="15274"/>
                    <a:pt x="3569" y="14471"/>
                  </a:cubicBezTo>
                  <a:cubicBezTo>
                    <a:pt x="3979" y="13721"/>
                    <a:pt x="4336" y="13079"/>
                    <a:pt x="4336" y="11705"/>
                  </a:cubicBezTo>
                  <a:cubicBezTo>
                    <a:pt x="4336" y="10331"/>
                    <a:pt x="3979" y="9689"/>
                    <a:pt x="3569" y="8939"/>
                  </a:cubicBezTo>
                  <a:cubicBezTo>
                    <a:pt x="3123" y="8154"/>
                    <a:pt x="2623" y="7244"/>
                    <a:pt x="2623" y="5514"/>
                  </a:cubicBezTo>
                  <a:cubicBezTo>
                    <a:pt x="2623" y="3783"/>
                    <a:pt x="3123" y="2891"/>
                    <a:pt x="3569" y="2088"/>
                  </a:cubicBezTo>
                  <a:cubicBezTo>
                    <a:pt x="3908" y="1481"/>
                    <a:pt x="4211" y="928"/>
                    <a:pt x="4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6" name="Google Shape;406;p15"/>
          <p:cNvSpPr/>
          <p:nvPr/>
        </p:nvSpPr>
        <p:spPr>
          <a:xfrm rot="-3144039">
            <a:off x="8881069" y="3727704"/>
            <a:ext cx="584106" cy="554985"/>
          </a:xfrm>
          <a:custGeom>
            <a:rect b="b" l="l" r="r" t="t"/>
            <a:pathLst>
              <a:path extrusionOk="0" h="6671" w="7022">
                <a:moveTo>
                  <a:pt x="3015" y="868"/>
                </a:moveTo>
                <a:cubicBezTo>
                  <a:pt x="3190" y="868"/>
                  <a:pt x="3334" y="889"/>
                  <a:pt x="3408" y="925"/>
                </a:cubicBezTo>
                <a:cubicBezTo>
                  <a:pt x="3426" y="1006"/>
                  <a:pt x="3444" y="1131"/>
                  <a:pt x="3462" y="1238"/>
                </a:cubicBezTo>
                <a:cubicBezTo>
                  <a:pt x="3515" y="1630"/>
                  <a:pt x="3578" y="2076"/>
                  <a:pt x="3934" y="2281"/>
                </a:cubicBezTo>
                <a:cubicBezTo>
                  <a:pt x="4015" y="2327"/>
                  <a:pt x="4125" y="2367"/>
                  <a:pt x="4263" y="2367"/>
                </a:cubicBezTo>
                <a:cubicBezTo>
                  <a:pt x="4368" y="2367"/>
                  <a:pt x="4491" y="2343"/>
                  <a:pt x="4630" y="2281"/>
                </a:cubicBezTo>
                <a:cubicBezTo>
                  <a:pt x="4773" y="2219"/>
                  <a:pt x="4889" y="2157"/>
                  <a:pt x="4996" y="2103"/>
                </a:cubicBezTo>
                <a:cubicBezTo>
                  <a:pt x="5209" y="1996"/>
                  <a:pt x="5310" y="1950"/>
                  <a:pt x="5390" y="1950"/>
                </a:cubicBezTo>
                <a:cubicBezTo>
                  <a:pt x="5450" y="1950"/>
                  <a:pt x="5499" y="1977"/>
                  <a:pt x="5576" y="2023"/>
                </a:cubicBezTo>
                <a:cubicBezTo>
                  <a:pt x="5915" y="2228"/>
                  <a:pt x="6138" y="2594"/>
                  <a:pt x="6138" y="2710"/>
                </a:cubicBezTo>
                <a:cubicBezTo>
                  <a:pt x="6022" y="2799"/>
                  <a:pt x="5897" y="2888"/>
                  <a:pt x="5772" y="2959"/>
                </a:cubicBezTo>
                <a:cubicBezTo>
                  <a:pt x="5451" y="3165"/>
                  <a:pt x="5085" y="3397"/>
                  <a:pt x="4960" y="3852"/>
                </a:cubicBezTo>
                <a:cubicBezTo>
                  <a:pt x="4835" y="4298"/>
                  <a:pt x="5121" y="4592"/>
                  <a:pt x="5281" y="4770"/>
                </a:cubicBezTo>
                <a:cubicBezTo>
                  <a:pt x="5424" y="4922"/>
                  <a:pt x="5504" y="5011"/>
                  <a:pt x="5522" y="5172"/>
                </a:cubicBezTo>
                <a:cubicBezTo>
                  <a:pt x="5522" y="5190"/>
                  <a:pt x="5496" y="5288"/>
                  <a:pt x="5326" y="5422"/>
                </a:cubicBezTo>
                <a:cubicBezTo>
                  <a:pt x="5041" y="5671"/>
                  <a:pt x="4657" y="5796"/>
                  <a:pt x="4523" y="5796"/>
                </a:cubicBezTo>
                <a:cubicBezTo>
                  <a:pt x="4425" y="5716"/>
                  <a:pt x="4282" y="5439"/>
                  <a:pt x="4202" y="5279"/>
                </a:cubicBezTo>
                <a:cubicBezTo>
                  <a:pt x="4006" y="4913"/>
                  <a:pt x="3827" y="4565"/>
                  <a:pt x="3453" y="4565"/>
                </a:cubicBezTo>
                <a:cubicBezTo>
                  <a:pt x="3033" y="4565"/>
                  <a:pt x="2900" y="4984"/>
                  <a:pt x="2766" y="5386"/>
                </a:cubicBezTo>
                <a:cubicBezTo>
                  <a:pt x="2730" y="5502"/>
                  <a:pt x="2668" y="5689"/>
                  <a:pt x="2614" y="5796"/>
                </a:cubicBezTo>
                <a:cubicBezTo>
                  <a:pt x="2471" y="5787"/>
                  <a:pt x="2204" y="5752"/>
                  <a:pt x="1909" y="5671"/>
                </a:cubicBezTo>
                <a:cubicBezTo>
                  <a:pt x="1481" y="5555"/>
                  <a:pt x="1294" y="5422"/>
                  <a:pt x="1240" y="5368"/>
                </a:cubicBezTo>
                <a:cubicBezTo>
                  <a:pt x="1240" y="5297"/>
                  <a:pt x="1249" y="5225"/>
                  <a:pt x="1249" y="5154"/>
                </a:cubicBezTo>
                <a:cubicBezTo>
                  <a:pt x="1285" y="4663"/>
                  <a:pt x="1321" y="4271"/>
                  <a:pt x="1178" y="3950"/>
                </a:cubicBezTo>
                <a:cubicBezTo>
                  <a:pt x="1080" y="3718"/>
                  <a:pt x="1044" y="3566"/>
                  <a:pt x="1071" y="3459"/>
                </a:cubicBezTo>
                <a:cubicBezTo>
                  <a:pt x="1285" y="3388"/>
                  <a:pt x="1570" y="3245"/>
                  <a:pt x="1695" y="2951"/>
                </a:cubicBezTo>
                <a:cubicBezTo>
                  <a:pt x="1775" y="2754"/>
                  <a:pt x="1811" y="2442"/>
                  <a:pt x="1508" y="2049"/>
                </a:cubicBezTo>
                <a:cubicBezTo>
                  <a:pt x="1410" y="1925"/>
                  <a:pt x="1374" y="1818"/>
                  <a:pt x="1383" y="1728"/>
                </a:cubicBezTo>
                <a:cubicBezTo>
                  <a:pt x="1419" y="1505"/>
                  <a:pt x="1838" y="1220"/>
                  <a:pt x="1972" y="1131"/>
                </a:cubicBezTo>
                <a:cubicBezTo>
                  <a:pt x="2241" y="944"/>
                  <a:pt x="2682" y="868"/>
                  <a:pt x="3015" y="868"/>
                </a:cubicBezTo>
                <a:close/>
                <a:moveTo>
                  <a:pt x="2999" y="1"/>
                </a:moveTo>
                <a:cubicBezTo>
                  <a:pt x="2461" y="1"/>
                  <a:pt x="1863" y="154"/>
                  <a:pt x="1481" y="417"/>
                </a:cubicBezTo>
                <a:cubicBezTo>
                  <a:pt x="1053" y="702"/>
                  <a:pt x="616" y="1068"/>
                  <a:pt x="527" y="1595"/>
                </a:cubicBezTo>
                <a:cubicBezTo>
                  <a:pt x="482" y="1925"/>
                  <a:pt x="580" y="2255"/>
                  <a:pt x="821" y="2576"/>
                </a:cubicBezTo>
                <a:cubicBezTo>
                  <a:pt x="839" y="2585"/>
                  <a:pt x="848" y="2603"/>
                  <a:pt x="857" y="2612"/>
                </a:cubicBezTo>
                <a:cubicBezTo>
                  <a:pt x="812" y="2629"/>
                  <a:pt x="767" y="2647"/>
                  <a:pt x="723" y="2647"/>
                </a:cubicBezTo>
                <a:lnTo>
                  <a:pt x="553" y="2674"/>
                </a:lnTo>
                <a:lnTo>
                  <a:pt x="437" y="2817"/>
                </a:lnTo>
                <a:cubicBezTo>
                  <a:pt x="0" y="3388"/>
                  <a:pt x="277" y="4039"/>
                  <a:pt x="384" y="4289"/>
                </a:cubicBezTo>
                <a:cubicBezTo>
                  <a:pt x="437" y="4414"/>
                  <a:pt x="411" y="4744"/>
                  <a:pt x="393" y="5092"/>
                </a:cubicBezTo>
                <a:cubicBezTo>
                  <a:pt x="384" y="5172"/>
                  <a:pt x="375" y="5261"/>
                  <a:pt x="366" y="5359"/>
                </a:cubicBezTo>
                <a:cubicBezTo>
                  <a:pt x="357" y="5520"/>
                  <a:pt x="393" y="5761"/>
                  <a:pt x="643" y="6001"/>
                </a:cubicBezTo>
                <a:cubicBezTo>
                  <a:pt x="1106" y="6448"/>
                  <a:pt x="2230" y="6671"/>
                  <a:pt x="2703" y="6671"/>
                </a:cubicBezTo>
                <a:cubicBezTo>
                  <a:pt x="2739" y="6671"/>
                  <a:pt x="2784" y="6671"/>
                  <a:pt x="2810" y="6662"/>
                </a:cubicBezTo>
                <a:cubicBezTo>
                  <a:pt x="3212" y="6617"/>
                  <a:pt x="3390" y="6242"/>
                  <a:pt x="3524" y="5850"/>
                </a:cubicBezTo>
                <a:cubicBezTo>
                  <a:pt x="3685" y="6153"/>
                  <a:pt x="3872" y="6448"/>
                  <a:pt x="4148" y="6581"/>
                </a:cubicBezTo>
                <a:cubicBezTo>
                  <a:pt x="4261" y="6639"/>
                  <a:pt x="4388" y="6663"/>
                  <a:pt x="4520" y="6663"/>
                </a:cubicBezTo>
                <a:cubicBezTo>
                  <a:pt x="4962" y="6663"/>
                  <a:pt x="5464" y="6394"/>
                  <a:pt x="5719" y="6216"/>
                </a:cubicBezTo>
                <a:cubicBezTo>
                  <a:pt x="6200" y="5877"/>
                  <a:pt x="6432" y="5466"/>
                  <a:pt x="6388" y="5065"/>
                </a:cubicBezTo>
                <a:cubicBezTo>
                  <a:pt x="6325" y="4619"/>
                  <a:pt x="6075" y="4351"/>
                  <a:pt x="5915" y="4173"/>
                </a:cubicBezTo>
                <a:cubicBezTo>
                  <a:pt x="5879" y="4137"/>
                  <a:pt x="5826" y="4083"/>
                  <a:pt x="5808" y="4057"/>
                </a:cubicBezTo>
                <a:cubicBezTo>
                  <a:pt x="5852" y="3932"/>
                  <a:pt x="6031" y="3825"/>
                  <a:pt x="6236" y="3691"/>
                </a:cubicBezTo>
                <a:cubicBezTo>
                  <a:pt x="6379" y="3602"/>
                  <a:pt x="6539" y="3504"/>
                  <a:pt x="6691" y="3379"/>
                </a:cubicBezTo>
                <a:cubicBezTo>
                  <a:pt x="6914" y="3200"/>
                  <a:pt x="7021" y="2942"/>
                  <a:pt x="7003" y="2656"/>
                </a:cubicBezTo>
                <a:cubicBezTo>
                  <a:pt x="6968" y="2130"/>
                  <a:pt x="6486" y="1568"/>
                  <a:pt x="6031" y="1282"/>
                </a:cubicBezTo>
                <a:cubicBezTo>
                  <a:pt x="5795" y="1138"/>
                  <a:pt x="5587" y="1084"/>
                  <a:pt x="5397" y="1084"/>
                </a:cubicBezTo>
                <a:cubicBezTo>
                  <a:pt x="5105" y="1084"/>
                  <a:pt x="4856" y="1212"/>
                  <a:pt x="4612" y="1336"/>
                </a:cubicBezTo>
                <a:cubicBezTo>
                  <a:pt x="4532" y="1371"/>
                  <a:pt x="4452" y="1407"/>
                  <a:pt x="4372" y="1452"/>
                </a:cubicBezTo>
                <a:cubicBezTo>
                  <a:pt x="4345" y="1354"/>
                  <a:pt x="4327" y="1211"/>
                  <a:pt x="4318" y="1122"/>
                </a:cubicBezTo>
                <a:cubicBezTo>
                  <a:pt x="4291" y="934"/>
                  <a:pt x="4264" y="747"/>
                  <a:pt x="4211" y="586"/>
                </a:cubicBezTo>
                <a:cubicBezTo>
                  <a:pt x="4148" y="426"/>
                  <a:pt x="4006" y="203"/>
                  <a:pt x="3631" y="87"/>
                </a:cubicBezTo>
                <a:cubicBezTo>
                  <a:pt x="3445" y="28"/>
                  <a:pt x="3227" y="1"/>
                  <a:pt x="2999" y="1"/>
                </a:cubicBezTo>
                <a:close/>
              </a:path>
            </a:pathLst>
          </a:custGeom>
          <a:solidFill>
            <a:srgbClr val="4A9E4A"/>
          </a:solidFill>
          <a:ln cap="flat" cmpd="sng" w="38100">
            <a:solidFill>
              <a:srgbClr val="481F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7" name="Google Shape;407;p15"/>
          <p:cNvGrpSpPr/>
          <p:nvPr/>
        </p:nvGrpSpPr>
        <p:grpSpPr>
          <a:xfrm rot="-2079588">
            <a:off x="-219518" y="273297"/>
            <a:ext cx="669672" cy="533419"/>
            <a:chOff x="-602987" y="2563895"/>
            <a:chExt cx="640505" cy="510186"/>
          </a:xfrm>
        </p:grpSpPr>
        <p:sp>
          <p:nvSpPr>
            <p:cNvPr id="408" name="Google Shape;408;p15"/>
            <p:cNvSpPr/>
            <p:nvPr/>
          </p:nvSpPr>
          <p:spPr>
            <a:xfrm>
              <a:off x="-602987" y="2563895"/>
              <a:ext cx="640505" cy="510186"/>
            </a:xfrm>
            <a:custGeom>
              <a:rect b="b" l="l" r="r" t="t"/>
              <a:pathLst>
                <a:path extrusionOk="0" h="4442" w="5577">
                  <a:moveTo>
                    <a:pt x="2143" y="1"/>
                  </a:moveTo>
                  <a:cubicBezTo>
                    <a:pt x="1373" y="1"/>
                    <a:pt x="443" y="260"/>
                    <a:pt x="90" y="1400"/>
                  </a:cubicBezTo>
                  <a:cubicBezTo>
                    <a:pt x="90" y="1418"/>
                    <a:pt x="81" y="1436"/>
                    <a:pt x="81" y="1454"/>
                  </a:cubicBezTo>
                  <a:cubicBezTo>
                    <a:pt x="54" y="1623"/>
                    <a:pt x="1" y="2435"/>
                    <a:pt x="938" y="2854"/>
                  </a:cubicBezTo>
                  <a:cubicBezTo>
                    <a:pt x="1098" y="2926"/>
                    <a:pt x="1170" y="3104"/>
                    <a:pt x="1107" y="3265"/>
                  </a:cubicBezTo>
                  <a:lnTo>
                    <a:pt x="1009" y="3532"/>
                  </a:lnTo>
                  <a:cubicBezTo>
                    <a:pt x="946" y="3711"/>
                    <a:pt x="1045" y="3907"/>
                    <a:pt x="1223" y="3961"/>
                  </a:cubicBezTo>
                  <a:lnTo>
                    <a:pt x="2820" y="4424"/>
                  </a:lnTo>
                  <a:cubicBezTo>
                    <a:pt x="2853" y="4436"/>
                    <a:pt x="2886" y="4441"/>
                    <a:pt x="2919" y="4441"/>
                  </a:cubicBezTo>
                  <a:cubicBezTo>
                    <a:pt x="3063" y="4441"/>
                    <a:pt x="3194" y="4336"/>
                    <a:pt x="3230" y="4184"/>
                  </a:cubicBezTo>
                  <a:lnTo>
                    <a:pt x="3311" y="3827"/>
                  </a:lnTo>
                  <a:cubicBezTo>
                    <a:pt x="3343" y="3675"/>
                    <a:pt x="3475" y="3573"/>
                    <a:pt x="3631" y="3573"/>
                  </a:cubicBezTo>
                  <a:cubicBezTo>
                    <a:pt x="3649" y="3573"/>
                    <a:pt x="3667" y="3574"/>
                    <a:pt x="3685" y="3577"/>
                  </a:cubicBezTo>
                  <a:cubicBezTo>
                    <a:pt x="3753" y="3587"/>
                    <a:pt x="3830" y="3594"/>
                    <a:pt x="3912" y="3594"/>
                  </a:cubicBezTo>
                  <a:cubicBezTo>
                    <a:pt x="4324" y="3594"/>
                    <a:pt x="4870" y="3413"/>
                    <a:pt x="5130" y="2542"/>
                  </a:cubicBezTo>
                  <a:cubicBezTo>
                    <a:pt x="5576" y="1043"/>
                    <a:pt x="3676" y="294"/>
                    <a:pt x="3212" y="151"/>
                  </a:cubicBezTo>
                  <a:cubicBezTo>
                    <a:pt x="3035" y="100"/>
                    <a:pt x="2620" y="1"/>
                    <a:pt x="2143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-222844" y="2847239"/>
              <a:ext cx="99458" cy="156203"/>
            </a:xfrm>
            <a:custGeom>
              <a:rect b="b" l="l" r="r" t="t"/>
              <a:pathLst>
                <a:path extrusionOk="0" h="1360" w="866">
                  <a:moveTo>
                    <a:pt x="421" y="0"/>
                  </a:moveTo>
                  <a:cubicBezTo>
                    <a:pt x="330" y="0"/>
                    <a:pt x="242" y="65"/>
                    <a:pt x="224" y="164"/>
                  </a:cubicBezTo>
                  <a:lnTo>
                    <a:pt x="1" y="1360"/>
                  </a:lnTo>
                  <a:lnTo>
                    <a:pt x="286" y="905"/>
                  </a:lnTo>
                  <a:cubicBezTo>
                    <a:pt x="344" y="922"/>
                    <a:pt x="395" y="929"/>
                    <a:pt x="441" y="929"/>
                  </a:cubicBezTo>
                  <a:cubicBezTo>
                    <a:pt x="683" y="929"/>
                    <a:pt x="759" y="726"/>
                    <a:pt x="759" y="726"/>
                  </a:cubicBezTo>
                  <a:cubicBezTo>
                    <a:pt x="866" y="369"/>
                    <a:pt x="705" y="155"/>
                    <a:pt x="536" y="39"/>
                  </a:cubicBezTo>
                  <a:cubicBezTo>
                    <a:pt x="501" y="12"/>
                    <a:pt x="461" y="0"/>
                    <a:pt x="42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-519953" y="2772814"/>
              <a:ext cx="104396" cy="161027"/>
            </a:xfrm>
            <a:custGeom>
              <a:rect b="b" l="l" r="r" t="t"/>
              <a:pathLst>
                <a:path extrusionOk="0" h="1402" w="909">
                  <a:moveTo>
                    <a:pt x="673" y="0"/>
                  </a:moveTo>
                  <a:cubicBezTo>
                    <a:pt x="669" y="0"/>
                    <a:pt x="665" y="0"/>
                    <a:pt x="661" y="0"/>
                  </a:cubicBezTo>
                  <a:cubicBezTo>
                    <a:pt x="464" y="9"/>
                    <a:pt x="215" y="99"/>
                    <a:pt x="108" y="455"/>
                  </a:cubicBezTo>
                  <a:cubicBezTo>
                    <a:pt x="108" y="455"/>
                    <a:pt x="0" y="803"/>
                    <a:pt x="402" y="919"/>
                  </a:cubicBezTo>
                  <a:lnTo>
                    <a:pt x="393" y="1401"/>
                  </a:lnTo>
                  <a:lnTo>
                    <a:pt x="857" y="277"/>
                  </a:lnTo>
                  <a:cubicBezTo>
                    <a:pt x="909" y="147"/>
                    <a:pt x="818" y="0"/>
                    <a:pt x="673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1" name="Google Shape;411;p15"/>
          <p:cNvSpPr txBox="1"/>
          <p:nvPr>
            <p:ph idx="1" type="subTitle"/>
          </p:nvPr>
        </p:nvSpPr>
        <p:spPr>
          <a:xfrm>
            <a:off x="5906100" y="1672750"/>
            <a:ext cx="2517900" cy="42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200">
                <a:solidFill>
                  <a:schemeClr val="dk2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/>
        </p:txBody>
      </p:sp>
      <p:sp>
        <p:nvSpPr>
          <p:cNvPr id="412" name="Google Shape;412;p15"/>
          <p:cNvSpPr txBox="1"/>
          <p:nvPr>
            <p:ph idx="2" type="subTitle"/>
          </p:nvPr>
        </p:nvSpPr>
        <p:spPr>
          <a:xfrm>
            <a:off x="5906100" y="2099075"/>
            <a:ext cx="25179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13" name="Google Shape;413;p15"/>
          <p:cNvSpPr txBox="1"/>
          <p:nvPr>
            <p:ph idx="3" type="subTitle"/>
          </p:nvPr>
        </p:nvSpPr>
        <p:spPr>
          <a:xfrm>
            <a:off x="5906100" y="3604475"/>
            <a:ext cx="2517900" cy="42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200">
                <a:solidFill>
                  <a:schemeClr val="dk2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/>
        </p:txBody>
      </p:sp>
      <p:sp>
        <p:nvSpPr>
          <p:cNvPr id="414" name="Google Shape;414;p15"/>
          <p:cNvSpPr txBox="1"/>
          <p:nvPr>
            <p:ph idx="4" type="subTitle"/>
          </p:nvPr>
        </p:nvSpPr>
        <p:spPr>
          <a:xfrm>
            <a:off x="5906100" y="4030800"/>
            <a:ext cx="25179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15" name="Google Shape;415;p15"/>
          <p:cNvSpPr txBox="1"/>
          <p:nvPr>
            <p:ph type="title"/>
          </p:nvPr>
        </p:nvSpPr>
        <p:spPr>
          <a:xfrm>
            <a:off x="720000" y="392000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16" name="Google Shape;416;p15"/>
          <p:cNvSpPr txBox="1"/>
          <p:nvPr>
            <p:ph idx="5" type="subTitle"/>
          </p:nvPr>
        </p:nvSpPr>
        <p:spPr>
          <a:xfrm>
            <a:off x="1716075" y="1672750"/>
            <a:ext cx="2517900" cy="42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200">
                <a:solidFill>
                  <a:schemeClr val="dk2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/>
        </p:txBody>
      </p:sp>
      <p:sp>
        <p:nvSpPr>
          <p:cNvPr id="417" name="Google Shape;417;p15"/>
          <p:cNvSpPr txBox="1"/>
          <p:nvPr>
            <p:ph idx="6" type="subTitle"/>
          </p:nvPr>
        </p:nvSpPr>
        <p:spPr>
          <a:xfrm>
            <a:off x="1716075" y="2099075"/>
            <a:ext cx="25179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18" name="Google Shape;418;p15"/>
          <p:cNvSpPr txBox="1"/>
          <p:nvPr>
            <p:ph idx="7" type="subTitle"/>
          </p:nvPr>
        </p:nvSpPr>
        <p:spPr>
          <a:xfrm>
            <a:off x="1716075" y="3604500"/>
            <a:ext cx="2517900" cy="42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200">
                <a:solidFill>
                  <a:schemeClr val="dk2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tillium Web SemiBold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/>
        </p:txBody>
      </p:sp>
      <p:sp>
        <p:nvSpPr>
          <p:cNvPr id="419" name="Google Shape;419;p15"/>
          <p:cNvSpPr txBox="1"/>
          <p:nvPr>
            <p:ph idx="8" type="subTitle"/>
          </p:nvPr>
        </p:nvSpPr>
        <p:spPr>
          <a:xfrm>
            <a:off x="1716075" y="4030800"/>
            <a:ext cx="25179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" name="Google Shape;421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2" name="Google Shape;422;p16"/>
          <p:cNvGrpSpPr/>
          <p:nvPr/>
        </p:nvGrpSpPr>
        <p:grpSpPr>
          <a:xfrm rot="2251562">
            <a:off x="8874626" y="4319968"/>
            <a:ext cx="462358" cy="567079"/>
            <a:chOff x="1246225" y="929475"/>
            <a:chExt cx="625850" cy="767600"/>
          </a:xfrm>
        </p:grpSpPr>
        <p:sp>
          <p:nvSpPr>
            <p:cNvPr id="423" name="Google Shape;423;p16"/>
            <p:cNvSpPr/>
            <p:nvPr/>
          </p:nvSpPr>
          <p:spPr>
            <a:xfrm>
              <a:off x="1280575" y="981125"/>
              <a:ext cx="557150" cy="681600"/>
            </a:xfrm>
            <a:custGeom>
              <a:rect b="b" l="l" r="r" t="t"/>
              <a:pathLst>
                <a:path extrusionOk="0" h="27264" w="22286">
                  <a:moveTo>
                    <a:pt x="11134" y="0"/>
                  </a:moveTo>
                  <a:lnTo>
                    <a:pt x="10099" y="1873"/>
                  </a:lnTo>
                  <a:cubicBezTo>
                    <a:pt x="10010" y="2034"/>
                    <a:pt x="9849" y="2159"/>
                    <a:pt x="9671" y="2195"/>
                  </a:cubicBezTo>
                  <a:cubicBezTo>
                    <a:pt x="9610" y="2211"/>
                    <a:pt x="9549" y="2219"/>
                    <a:pt x="9490" y="2219"/>
                  </a:cubicBezTo>
                  <a:cubicBezTo>
                    <a:pt x="9357" y="2219"/>
                    <a:pt x="9229" y="2179"/>
                    <a:pt x="9118" y="2105"/>
                  </a:cubicBezTo>
                  <a:cubicBezTo>
                    <a:pt x="8665" y="1808"/>
                    <a:pt x="8179" y="1713"/>
                    <a:pt x="7739" y="1713"/>
                  </a:cubicBezTo>
                  <a:cubicBezTo>
                    <a:pt x="7624" y="1713"/>
                    <a:pt x="7512" y="1720"/>
                    <a:pt x="7405" y="1731"/>
                  </a:cubicBezTo>
                  <a:cubicBezTo>
                    <a:pt x="9154" y="3033"/>
                    <a:pt x="8922" y="4336"/>
                    <a:pt x="8832" y="4657"/>
                  </a:cubicBezTo>
                  <a:cubicBezTo>
                    <a:pt x="8761" y="4907"/>
                    <a:pt x="8279" y="6530"/>
                    <a:pt x="6245" y="7333"/>
                  </a:cubicBezTo>
                  <a:cubicBezTo>
                    <a:pt x="6245" y="7333"/>
                    <a:pt x="6245" y="7351"/>
                    <a:pt x="6245" y="7351"/>
                  </a:cubicBezTo>
                  <a:cubicBezTo>
                    <a:pt x="5424" y="7654"/>
                    <a:pt x="4693" y="8083"/>
                    <a:pt x="3908" y="8707"/>
                  </a:cubicBezTo>
                  <a:cubicBezTo>
                    <a:pt x="2141" y="10117"/>
                    <a:pt x="0" y="14221"/>
                    <a:pt x="0" y="17165"/>
                  </a:cubicBezTo>
                  <a:cubicBezTo>
                    <a:pt x="0" y="20358"/>
                    <a:pt x="1035" y="24551"/>
                    <a:pt x="5960" y="26514"/>
                  </a:cubicBezTo>
                  <a:cubicBezTo>
                    <a:pt x="7601" y="27174"/>
                    <a:pt x="9600" y="27264"/>
                    <a:pt x="11134" y="27264"/>
                  </a:cubicBezTo>
                  <a:cubicBezTo>
                    <a:pt x="12686" y="27264"/>
                    <a:pt x="14685" y="27174"/>
                    <a:pt x="16326" y="26514"/>
                  </a:cubicBezTo>
                  <a:cubicBezTo>
                    <a:pt x="21251" y="24551"/>
                    <a:pt x="22286" y="20358"/>
                    <a:pt x="22286" y="17165"/>
                  </a:cubicBezTo>
                  <a:cubicBezTo>
                    <a:pt x="22286" y="14221"/>
                    <a:pt x="20145" y="10117"/>
                    <a:pt x="18360" y="8707"/>
                  </a:cubicBezTo>
                  <a:cubicBezTo>
                    <a:pt x="17593" y="8083"/>
                    <a:pt x="16862" y="7654"/>
                    <a:pt x="16041" y="7351"/>
                  </a:cubicBezTo>
                  <a:cubicBezTo>
                    <a:pt x="16041" y="7351"/>
                    <a:pt x="16041" y="7333"/>
                    <a:pt x="16041" y="7333"/>
                  </a:cubicBezTo>
                  <a:cubicBezTo>
                    <a:pt x="14007" y="6530"/>
                    <a:pt x="13525" y="4907"/>
                    <a:pt x="13454" y="4657"/>
                  </a:cubicBezTo>
                  <a:cubicBezTo>
                    <a:pt x="13364" y="4336"/>
                    <a:pt x="13132" y="3033"/>
                    <a:pt x="14881" y="1731"/>
                  </a:cubicBezTo>
                  <a:cubicBezTo>
                    <a:pt x="14774" y="1720"/>
                    <a:pt x="14662" y="1713"/>
                    <a:pt x="14547" y="1713"/>
                  </a:cubicBezTo>
                  <a:cubicBezTo>
                    <a:pt x="14106" y="1713"/>
                    <a:pt x="13617" y="1808"/>
                    <a:pt x="13150" y="2105"/>
                  </a:cubicBezTo>
                  <a:cubicBezTo>
                    <a:pt x="13052" y="2179"/>
                    <a:pt x="12928" y="2219"/>
                    <a:pt x="12796" y="2219"/>
                  </a:cubicBezTo>
                  <a:cubicBezTo>
                    <a:pt x="12737" y="2219"/>
                    <a:pt x="12676" y="2211"/>
                    <a:pt x="12615" y="2195"/>
                  </a:cubicBezTo>
                  <a:cubicBezTo>
                    <a:pt x="12437" y="2159"/>
                    <a:pt x="12276" y="2034"/>
                    <a:pt x="12187" y="1873"/>
                  </a:cubicBezTo>
                  <a:lnTo>
                    <a:pt x="111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6"/>
            <p:cNvSpPr/>
            <p:nvPr/>
          </p:nvSpPr>
          <p:spPr>
            <a:xfrm>
              <a:off x="1322950" y="1206150"/>
              <a:ext cx="146775" cy="171550"/>
            </a:xfrm>
            <a:custGeom>
              <a:rect b="b" l="l" r="r" t="t"/>
              <a:pathLst>
                <a:path extrusionOk="0" h="6862" w="5871">
                  <a:moveTo>
                    <a:pt x="5079" y="0"/>
                  </a:moveTo>
                  <a:cubicBezTo>
                    <a:pt x="4985" y="0"/>
                    <a:pt x="4890" y="20"/>
                    <a:pt x="4800" y="63"/>
                  </a:cubicBezTo>
                  <a:cubicBezTo>
                    <a:pt x="1107" y="1776"/>
                    <a:pt x="125" y="5862"/>
                    <a:pt x="90" y="6022"/>
                  </a:cubicBezTo>
                  <a:cubicBezTo>
                    <a:pt x="0" y="6397"/>
                    <a:pt x="232" y="6772"/>
                    <a:pt x="607" y="6843"/>
                  </a:cubicBezTo>
                  <a:cubicBezTo>
                    <a:pt x="660" y="6861"/>
                    <a:pt x="714" y="6861"/>
                    <a:pt x="750" y="6861"/>
                  </a:cubicBezTo>
                  <a:cubicBezTo>
                    <a:pt x="1071" y="6861"/>
                    <a:pt x="1356" y="6647"/>
                    <a:pt x="1428" y="6344"/>
                  </a:cubicBezTo>
                  <a:cubicBezTo>
                    <a:pt x="1428" y="6308"/>
                    <a:pt x="2284" y="2739"/>
                    <a:pt x="5371" y="1312"/>
                  </a:cubicBezTo>
                  <a:cubicBezTo>
                    <a:pt x="5710" y="1151"/>
                    <a:pt x="5871" y="741"/>
                    <a:pt x="5710" y="402"/>
                  </a:cubicBezTo>
                  <a:cubicBezTo>
                    <a:pt x="5592" y="153"/>
                    <a:pt x="5339" y="0"/>
                    <a:pt x="50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6"/>
            <p:cNvSpPr/>
            <p:nvPr/>
          </p:nvSpPr>
          <p:spPr>
            <a:xfrm>
              <a:off x="1246225" y="929475"/>
              <a:ext cx="625850" cy="767600"/>
            </a:xfrm>
            <a:custGeom>
              <a:rect b="b" l="l" r="r" t="t"/>
              <a:pathLst>
                <a:path extrusionOk="0" h="30704" w="25034">
                  <a:moveTo>
                    <a:pt x="12508" y="2066"/>
                  </a:moveTo>
                  <a:lnTo>
                    <a:pt x="13561" y="3939"/>
                  </a:lnTo>
                  <a:cubicBezTo>
                    <a:pt x="13650" y="4100"/>
                    <a:pt x="13811" y="4225"/>
                    <a:pt x="13989" y="4261"/>
                  </a:cubicBezTo>
                  <a:cubicBezTo>
                    <a:pt x="14050" y="4277"/>
                    <a:pt x="14111" y="4285"/>
                    <a:pt x="14170" y="4285"/>
                  </a:cubicBezTo>
                  <a:cubicBezTo>
                    <a:pt x="14302" y="4285"/>
                    <a:pt x="14426" y="4245"/>
                    <a:pt x="14524" y="4171"/>
                  </a:cubicBezTo>
                  <a:cubicBezTo>
                    <a:pt x="14991" y="3874"/>
                    <a:pt x="15480" y="3779"/>
                    <a:pt x="15921" y="3779"/>
                  </a:cubicBezTo>
                  <a:cubicBezTo>
                    <a:pt x="16036" y="3779"/>
                    <a:pt x="16148" y="3786"/>
                    <a:pt x="16255" y="3797"/>
                  </a:cubicBezTo>
                  <a:cubicBezTo>
                    <a:pt x="14506" y="5099"/>
                    <a:pt x="14738" y="6402"/>
                    <a:pt x="14828" y="6723"/>
                  </a:cubicBezTo>
                  <a:cubicBezTo>
                    <a:pt x="14899" y="6973"/>
                    <a:pt x="15381" y="8596"/>
                    <a:pt x="17415" y="9399"/>
                  </a:cubicBezTo>
                  <a:cubicBezTo>
                    <a:pt x="17415" y="9399"/>
                    <a:pt x="17415" y="9417"/>
                    <a:pt x="17415" y="9417"/>
                  </a:cubicBezTo>
                  <a:cubicBezTo>
                    <a:pt x="18236" y="9720"/>
                    <a:pt x="18967" y="10149"/>
                    <a:pt x="19734" y="10773"/>
                  </a:cubicBezTo>
                  <a:cubicBezTo>
                    <a:pt x="21519" y="12183"/>
                    <a:pt x="23660" y="16287"/>
                    <a:pt x="23660" y="19231"/>
                  </a:cubicBezTo>
                  <a:cubicBezTo>
                    <a:pt x="23660" y="22424"/>
                    <a:pt x="22625" y="26617"/>
                    <a:pt x="17700" y="28580"/>
                  </a:cubicBezTo>
                  <a:cubicBezTo>
                    <a:pt x="16059" y="29240"/>
                    <a:pt x="14060" y="29330"/>
                    <a:pt x="12508" y="29330"/>
                  </a:cubicBezTo>
                  <a:cubicBezTo>
                    <a:pt x="10974" y="29330"/>
                    <a:pt x="8975" y="29240"/>
                    <a:pt x="7334" y="28580"/>
                  </a:cubicBezTo>
                  <a:cubicBezTo>
                    <a:pt x="2409" y="26617"/>
                    <a:pt x="1374" y="22424"/>
                    <a:pt x="1374" y="19231"/>
                  </a:cubicBezTo>
                  <a:cubicBezTo>
                    <a:pt x="1374" y="16287"/>
                    <a:pt x="3515" y="12183"/>
                    <a:pt x="5282" y="10773"/>
                  </a:cubicBezTo>
                  <a:cubicBezTo>
                    <a:pt x="6067" y="10149"/>
                    <a:pt x="6798" y="9720"/>
                    <a:pt x="7619" y="9417"/>
                  </a:cubicBezTo>
                  <a:cubicBezTo>
                    <a:pt x="7619" y="9417"/>
                    <a:pt x="7619" y="9399"/>
                    <a:pt x="7619" y="9399"/>
                  </a:cubicBezTo>
                  <a:cubicBezTo>
                    <a:pt x="9653" y="8596"/>
                    <a:pt x="10135" y="6973"/>
                    <a:pt x="10206" y="6723"/>
                  </a:cubicBezTo>
                  <a:cubicBezTo>
                    <a:pt x="10296" y="6402"/>
                    <a:pt x="10528" y="5099"/>
                    <a:pt x="8779" y="3797"/>
                  </a:cubicBezTo>
                  <a:cubicBezTo>
                    <a:pt x="8886" y="3786"/>
                    <a:pt x="8998" y="3779"/>
                    <a:pt x="9113" y="3779"/>
                  </a:cubicBezTo>
                  <a:cubicBezTo>
                    <a:pt x="9553" y="3779"/>
                    <a:pt x="10039" y="3874"/>
                    <a:pt x="10492" y="4171"/>
                  </a:cubicBezTo>
                  <a:cubicBezTo>
                    <a:pt x="10603" y="4245"/>
                    <a:pt x="10731" y="4285"/>
                    <a:pt x="10864" y="4285"/>
                  </a:cubicBezTo>
                  <a:cubicBezTo>
                    <a:pt x="10923" y="4285"/>
                    <a:pt x="10984" y="4277"/>
                    <a:pt x="11045" y="4261"/>
                  </a:cubicBezTo>
                  <a:cubicBezTo>
                    <a:pt x="11223" y="4225"/>
                    <a:pt x="11384" y="4100"/>
                    <a:pt x="11473" y="3939"/>
                  </a:cubicBezTo>
                  <a:lnTo>
                    <a:pt x="12508" y="2066"/>
                  </a:lnTo>
                  <a:close/>
                  <a:moveTo>
                    <a:pt x="12524" y="1"/>
                  </a:moveTo>
                  <a:cubicBezTo>
                    <a:pt x="12307" y="1"/>
                    <a:pt x="12089" y="112"/>
                    <a:pt x="11919" y="335"/>
                  </a:cubicBezTo>
                  <a:lnTo>
                    <a:pt x="10599" y="2690"/>
                  </a:lnTo>
                  <a:cubicBezTo>
                    <a:pt x="10108" y="2489"/>
                    <a:pt x="9618" y="2415"/>
                    <a:pt x="9161" y="2415"/>
                  </a:cubicBezTo>
                  <a:cubicBezTo>
                    <a:pt x="7874" y="2415"/>
                    <a:pt x="6846" y="3008"/>
                    <a:pt x="6781" y="3047"/>
                  </a:cubicBezTo>
                  <a:cubicBezTo>
                    <a:pt x="6566" y="3172"/>
                    <a:pt x="6442" y="3404"/>
                    <a:pt x="6442" y="3672"/>
                  </a:cubicBezTo>
                  <a:cubicBezTo>
                    <a:pt x="6459" y="3922"/>
                    <a:pt x="6602" y="4136"/>
                    <a:pt x="6834" y="4243"/>
                  </a:cubicBezTo>
                  <a:cubicBezTo>
                    <a:pt x="8654" y="5099"/>
                    <a:pt x="8975" y="5974"/>
                    <a:pt x="8886" y="6330"/>
                  </a:cubicBezTo>
                  <a:cubicBezTo>
                    <a:pt x="8868" y="6366"/>
                    <a:pt x="8886" y="6348"/>
                    <a:pt x="8868" y="6402"/>
                  </a:cubicBezTo>
                  <a:cubicBezTo>
                    <a:pt x="8850" y="6455"/>
                    <a:pt x="8583" y="7562"/>
                    <a:pt x="7120" y="8132"/>
                  </a:cubicBezTo>
                  <a:cubicBezTo>
                    <a:pt x="6192" y="8489"/>
                    <a:pt x="5317" y="9007"/>
                    <a:pt x="4443" y="9703"/>
                  </a:cubicBezTo>
                  <a:cubicBezTo>
                    <a:pt x="2338" y="11380"/>
                    <a:pt x="0" y="15805"/>
                    <a:pt x="0" y="19231"/>
                  </a:cubicBezTo>
                  <a:cubicBezTo>
                    <a:pt x="0" y="22192"/>
                    <a:pt x="893" y="27492"/>
                    <a:pt x="6816" y="29865"/>
                  </a:cubicBezTo>
                  <a:cubicBezTo>
                    <a:pt x="8690" y="30596"/>
                    <a:pt x="10849" y="30703"/>
                    <a:pt x="12508" y="30703"/>
                  </a:cubicBezTo>
                  <a:cubicBezTo>
                    <a:pt x="14185" y="30703"/>
                    <a:pt x="16344" y="30596"/>
                    <a:pt x="18218" y="29865"/>
                  </a:cubicBezTo>
                  <a:cubicBezTo>
                    <a:pt x="24141" y="27492"/>
                    <a:pt x="25034" y="22192"/>
                    <a:pt x="25034" y="19231"/>
                  </a:cubicBezTo>
                  <a:cubicBezTo>
                    <a:pt x="25034" y="15805"/>
                    <a:pt x="22696" y="11380"/>
                    <a:pt x="20591" y="9703"/>
                  </a:cubicBezTo>
                  <a:cubicBezTo>
                    <a:pt x="19717" y="9007"/>
                    <a:pt x="18842" y="8489"/>
                    <a:pt x="17914" y="8132"/>
                  </a:cubicBezTo>
                  <a:cubicBezTo>
                    <a:pt x="16451" y="7544"/>
                    <a:pt x="16166" y="6455"/>
                    <a:pt x="16166" y="6420"/>
                  </a:cubicBezTo>
                  <a:cubicBezTo>
                    <a:pt x="16148" y="6366"/>
                    <a:pt x="16166" y="6366"/>
                    <a:pt x="16148" y="6330"/>
                  </a:cubicBezTo>
                  <a:cubicBezTo>
                    <a:pt x="16059" y="5974"/>
                    <a:pt x="16380" y="5099"/>
                    <a:pt x="18200" y="4243"/>
                  </a:cubicBezTo>
                  <a:cubicBezTo>
                    <a:pt x="18432" y="4136"/>
                    <a:pt x="18575" y="3922"/>
                    <a:pt x="18592" y="3672"/>
                  </a:cubicBezTo>
                  <a:cubicBezTo>
                    <a:pt x="18592" y="3404"/>
                    <a:pt x="18468" y="3172"/>
                    <a:pt x="18253" y="3047"/>
                  </a:cubicBezTo>
                  <a:cubicBezTo>
                    <a:pt x="18188" y="3008"/>
                    <a:pt x="17160" y="2415"/>
                    <a:pt x="15873" y="2415"/>
                  </a:cubicBezTo>
                  <a:cubicBezTo>
                    <a:pt x="15416" y="2415"/>
                    <a:pt x="14926" y="2489"/>
                    <a:pt x="14435" y="2690"/>
                  </a:cubicBezTo>
                  <a:lnTo>
                    <a:pt x="13115" y="335"/>
                  </a:lnTo>
                  <a:cubicBezTo>
                    <a:pt x="12954" y="112"/>
                    <a:pt x="12740" y="1"/>
                    <a:pt x="12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6" name="Google Shape;426;p16"/>
          <p:cNvSpPr/>
          <p:nvPr/>
        </p:nvSpPr>
        <p:spPr>
          <a:xfrm rot="-3144039">
            <a:off x="7881919" y="-138171"/>
            <a:ext cx="584106" cy="554985"/>
          </a:xfrm>
          <a:custGeom>
            <a:rect b="b" l="l" r="r" t="t"/>
            <a:pathLst>
              <a:path extrusionOk="0" h="6671" w="7022">
                <a:moveTo>
                  <a:pt x="3015" y="868"/>
                </a:moveTo>
                <a:cubicBezTo>
                  <a:pt x="3190" y="868"/>
                  <a:pt x="3334" y="889"/>
                  <a:pt x="3408" y="925"/>
                </a:cubicBezTo>
                <a:cubicBezTo>
                  <a:pt x="3426" y="1006"/>
                  <a:pt x="3444" y="1131"/>
                  <a:pt x="3462" y="1238"/>
                </a:cubicBezTo>
                <a:cubicBezTo>
                  <a:pt x="3515" y="1630"/>
                  <a:pt x="3578" y="2076"/>
                  <a:pt x="3934" y="2281"/>
                </a:cubicBezTo>
                <a:cubicBezTo>
                  <a:pt x="4015" y="2327"/>
                  <a:pt x="4125" y="2367"/>
                  <a:pt x="4263" y="2367"/>
                </a:cubicBezTo>
                <a:cubicBezTo>
                  <a:pt x="4368" y="2367"/>
                  <a:pt x="4491" y="2343"/>
                  <a:pt x="4630" y="2281"/>
                </a:cubicBezTo>
                <a:cubicBezTo>
                  <a:pt x="4773" y="2219"/>
                  <a:pt x="4889" y="2157"/>
                  <a:pt x="4996" y="2103"/>
                </a:cubicBezTo>
                <a:cubicBezTo>
                  <a:pt x="5209" y="1996"/>
                  <a:pt x="5310" y="1950"/>
                  <a:pt x="5390" y="1950"/>
                </a:cubicBezTo>
                <a:cubicBezTo>
                  <a:pt x="5450" y="1950"/>
                  <a:pt x="5499" y="1977"/>
                  <a:pt x="5576" y="2023"/>
                </a:cubicBezTo>
                <a:cubicBezTo>
                  <a:pt x="5915" y="2228"/>
                  <a:pt x="6138" y="2594"/>
                  <a:pt x="6138" y="2710"/>
                </a:cubicBezTo>
                <a:cubicBezTo>
                  <a:pt x="6022" y="2799"/>
                  <a:pt x="5897" y="2888"/>
                  <a:pt x="5772" y="2959"/>
                </a:cubicBezTo>
                <a:cubicBezTo>
                  <a:pt x="5451" y="3165"/>
                  <a:pt x="5085" y="3397"/>
                  <a:pt x="4960" y="3852"/>
                </a:cubicBezTo>
                <a:cubicBezTo>
                  <a:pt x="4835" y="4298"/>
                  <a:pt x="5121" y="4592"/>
                  <a:pt x="5281" y="4770"/>
                </a:cubicBezTo>
                <a:cubicBezTo>
                  <a:pt x="5424" y="4922"/>
                  <a:pt x="5504" y="5011"/>
                  <a:pt x="5522" y="5172"/>
                </a:cubicBezTo>
                <a:cubicBezTo>
                  <a:pt x="5522" y="5190"/>
                  <a:pt x="5496" y="5288"/>
                  <a:pt x="5326" y="5422"/>
                </a:cubicBezTo>
                <a:cubicBezTo>
                  <a:pt x="5041" y="5671"/>
                  <a:pt x="4657" y="5796"/>
                  <a:pt x="4523" y="5796"/>
                </a:cubicBezTo>
                <a:cubicBezTo>
                  <a:pt x="4425" y="5716"/>
                  <a:pt x="4282" y="5439"/>
                  <a:pt x="4202" y="5279"/>
                </a:cubicBezTo>
                <a:cubicBezTo>
                  <a:pt x="4006" y="4913"/>
                  <a:pt x="3827" y="4565"/>
                  <a:pt x="3453" y="4565"/>
                </a:cubicBezTo>
                <a:cubicBezTo>
                  <a:pt x="3033" y="4565"/>
                  <a:pt x="2900" y="4984"/>
                  <a:pt x="2766" y="5386"/>
                </a:cubicBezTo>
                <a:cubicBezTo>
                  <a:pt x="2730" y="5502"/>
                  <a:pt x="2668" y="5689"/>
                  <a:pt x="2614" y="5796"/>
                </a:cubicBezTo>
                <a:cubicBezTo>
                  <a:pt x="2471" y="5787"/>
                  <a:pt x="2204" y="5752"/>
                  <a:pt x="1909" y="5671"/>
                </a:cubicBezTo>
                <a:cubicBezTo>
                  <a:pt x="1481" y="5555"/>
                  <a:pt x="1294" y="5422"/>
                  <a:pt x="1240" y="5368"/>
                </a:cubicBezTo>
                <a:cubicBezTo>
                  <a:pt x="1240" y="5297"/>
                  <a:pt x="1249" y="5225"/>
                  <a:pt x="1249" y="5154"/>
                </a:cubicBezTo>
                <a:cubicBezTo>
                  <a:pt x="1285" y="4663"/>
                  <a:pt x="1321" y="4271"/>
                  <a:pt x="1178" y="3950"/>
                </a:cubicBezTo>
                <a:cubicBezTo>
                  <a:pt x="1080" y="3718"/>
                  <a:pt x="1044" y="3566"/>
                  <a:pt x="1071" y="3459"/>
                </a:cubicBezTo>
                <a:cubicBezTo>
                  <a:pt x="1285" y="3388"/>
                  <a:pt x="1570" y="3245"/>
                  <a:pt x="1695" y="2951"/>
                </a:cubicBezTo>
                <a:cubicBezTo>
                  <a:pt x="1775" y="2754"/>
                  <a:pt x="1811" y="2442"/>
                  <a:pt x="1508" y="2049"/>
                </a:cubicBezTo>
                <a:cubicBezTo>
                  <a:pt x="1410" y="1925"/>
                  <a:pt x="1374" y="1818"/>
                  <a:pt x="1383" y="1728"/>
                </a:cubicBezTo>
                <a:cubicBezTo>
                  <a:pt x="1419" y="1505"/>
                  <a:pt x="1838" y="1220"/>
                  <a:pt x="1972" y="1131"/>
                </a:cubicBezTo>
                <a:cubicBezTo>
                  <a:pt x="2241" y="944"/>
                  <a:pt x="2682" y="868"/>
                  <a:pt x="3015" y="868"/>
                </a:cubicBezTo>
                <a:close/>
                <a:moveTo>
                  <a:pt x="2999" y="1"/>
                </a:moveTo>
                <a:cubicBezTo>
                  <a:pt x="2461" y="1"/>
                  <a:pt x="1863" y="154"/>
                  <a:pt x="1481" y="417"/>
                </a:cubicBezTo>
                <a:cubicBezTo>
                  <a:pt x="1053" y="702"/>
                  <a:pt x="616" y="1068"/>
                  <a:pt x="527" y="1595"/>
                </a:cubicBezTo>
                <a:cubicBezTo>
                  <a:pt x="482" y="1925"/>
                  <a:pt x="580" y="2255"/>
                  <a:pt x="821" y="2576"/>
                </a:cubicBezTo>
                <a:cubicBezTo>
                  <a:pt x="839" y="2585"/>
                  <a:pt x="848" y="2603"/>
                  <a:pt x="857" y="2612"/>
                </a:cubicBezTo>
                <a:cubicBezTo>
                  <a:pt x="812" y="2629"/>
                  <a:pt x="767" y="2647"/>
                  <a:pt x="723" y="2647"/>
                </a:cubicBezTo>
                <a:lnTo>
                  <a:pt x="553" y="2674"/>
                </a:lnTo>
                <a:lnTo>
                  <a:pt x="437" y="2817"/>
                </a:lnTo>
                <a:cubicBezTo>
                  <a:pt x="0" y="3388"/>
                  <a:pt x="277" y="4039"/>
                  <a:pt x="384" y="4289"/>
                </a:cubicBezTo>
                <a:cubicBezTo>
                  <a:pt x="437" y="4414"/>
                  <a:pt x="411" y="4744"/>
                  <a:pt x="393" y="5092"/>
                </a:cubicBezTo>
                <a:cubicBezTo>
                  <a:pt x="384" y="5172"/>
                  <a:pt x="375" y="5261"/>
                  <a:pt x="366" y="5359"/>
                </a:cubicBezTo>
                <a:cubicBezTo>
                  <a:pt x="357" y="5520"/>
                  <a:pt x="393" y="5761"/>
                  <a:pt x="643" y="6001"/>
                </a:cubicBezTo>
                <a:cubicBezTo>
                  <a:pt x="1106" y="6448"/>
                  <a:pt x="2230" y="6671"/>
                  <a:pt x="2703" y="6671"/>
                </a:cubicBezTo>
                <a:cubicBezTo>
                  <a:pt x="2739" y="6671"/>
                  <a:pt x="2784" y="6671"/>
                  <a:pt x="2810" y="6662"/>
                </a:cubicBezTo>
                <a:cubicBezTo>
                  <a:pt x="3212" y="6617"/>
                  <a:pt x="3390" y="6242"/>
                  <a:pt x="3524" y="5850"/>
                </a:cubicBezTo>
                <a:cubicBezTo>
                  <a:pt x="3685" y="6153"/>
                  <a:pt x="3872" y="6448"/>
                  <a:pt x="4148" y="6581"/>
                </a:cubicBezTo>
                <a:cubicBezTo>
                  <a:pt x="4261" y="6639"/>
                  <a:pt x="4388" y="6663"/>
                  <a:pt x="4520" y="6663"/>
                </a:cubicBezTo>
                <a:cubicBezTo>
                  <a:pt x="4962" y="6663"/>
                  <a:pt x="5464" y="6394"/>
                  <a:pt x="5719" y="6216"/>
                </a:cubicBezTo>
                <a:cubicBezTo>
                  <a:pt x="6200" y="5877"/>
                  <a:pt x="6432" y="5466"/>
                  <a:pt x="6388" y="5065"/>
                </a:cubicBezTo>
                <a:cubicBezTo>
                  <a:pt x="6325" y="4619"/>
                  <a:pt x="6075" y="4351"/>
                  <a:pt x="5915" y="4173"/>
                </a:cubicBezTo>
                <a:cubicBezTo>
                  <a:pt x="5879" y="4137"/>
                  <a:pt x="5826" y="4083"/>
                  <a:pt x="5808" y="4057"/>
                </a:cubicBezTo>
                <a:cubicBezTo>
                  <a:pt x="5852" y="3932"/>
                  <a:pt x="6031" y="3825"/>
                  <a:pt x="6236" y="3691"/>
                </a:cubicBezTo>
                <a:cubicBezTo>
                  <a:pt x="6379" y="3602"/>
                  <a:pt x="6539" y="3504"/>
                  <a:pt x="6691" y="3379"/>
                </a:cubicBezTo>
                <a:cubicBezTo>
                  <a:pt x="6914" y="3200"/>
                  <a:pt x="7021" y="2942"/>
                  <a:pt x="7003" y="2656"/>
                </a:cubicBezTo>
                <a:cubicBezTo>
                  <a:pt x="6968" y="2130"/>
                  <a:pt x="6486" y="1568"/>
                  <a:pt x="6031" y="1282"/>
                </a:cubicBezTo>
                <a:cubicBezTo>
                  <a:pt x="5795" y="1138"/>
                  <a:pt x="5587" y="1084"/>
                  <a:pt x="5397" y="1084"/>
                </a:cubicBezTo>
                <a:cubicBezTo>
                  <a:pt x="5105" y="1084"/>
                  <a:pt x="4856" y="1212"/>
                  <a:pt x="4612" y="1336"/>
                </a:cubicBezTo>
                <a:cubicBezTo>
                  <a:pt x="4532" y="1371"/>
                  <a:pt x="4452" y="1407"/>
                  <a:pt x="4372" y="1452"/>
                </a:cubicBezTo>
                <a:cubicBezTo>
                  <a:pt x="4345" y="1354"/>
                  <a:pt x="4327" y="1211"/>
                  <a:pt x="4318" y="1122"/>
                </a:cubicBezTo>
                <a:cubicBezTo>
                  <a:pt x="4291" y="934"/>
                  <a:pt x="4264" y="747"/>
                  <a:pt x="4211" y="586"/>
                </a:cubicBezTo>
                <a:cubicBezTo>
                  <a:pt x="4148" y="426"/>
                  <a:pt x="4006" y="203"/>
                  <a:pt x="3631" y="87"/>
                </a:cubicBezTo>
                <a:cubicBezTo>
                  <a:pt x="3445" y="28"/>
                  <a:pt x="3227" y="1"/>
                  <a:pt x="2999" y="1"/>
                </a:cubicBezTo>
                <a:close/>
              </a:path>
            </a:pathLst>
          </a:custGeom>
          <a:solidFill>
            <a:srgbClr val="4A9E4A"/>
          </a:solidFill>
          <a:ln cap="flat" cmpd="sng" w="38100">
            <a:solidFill>
              <a:srgbClr val="481F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7" name="Google Shape;427;p16"/>
          <p:cNvGrpSpPr/>
          <p:nvPr/>
        </p:nvGrpSpPr>
        <p:grpSpPr>
          <a:xfrm>
            <a:off x="-516891" y="296423"/>
            <a:ext cx="988295" cy="1014625"/>
            <a:chOff x="8095121" y="-207949"/>
            <a:chExt cx="1595825" cy="1638342"/>
          </a:xfrm>
        </p:grpSpPr>
        <p:grpSp>
          <p:nvGrpSpPr>
            <p:cNvPr id="428" name="Google Shape;428;p16"/>
            <p:cNvGrpSpPr/>
            <p:nvPr/>
          </p:nvGrpSpPr>
          <p:grpSpPr>
            <a:xfrm rot="-2264766">
              <a:off x="8376220" y="-24641"/>
              <a:ext cx="1033628" cy="1271725"/>
              <a:chOff x="8713775" y="1167925"/>
              <a:chExt cx="720425" cy="886375"/>
            </a:xfrm>
          </p:grpSpPr>
          <p:sp>
            <p:nvSpPr>
              <p:cNvPr id="429" name="Google Shape;429;p16"/>
              <p:cNvSpPr/>
              <p:nvPr/>
            </p:nvSpPr>
            <p:spPr>
              <a:xfrm>
                <a:off x="8713775" y="1167925"/>
                <a:ext cx="720425" cy="886375"/>
              </a:xfrm>
              <a:custGeom>
                <a:rect b="b" l="l" r="r" t="t"/>
                <a:pathLst>
                  <a:path extrusionOk="0" h="35455" w="28817">
                    <a:moveTo>
                      <a:pt x="12436" y="1535"/>
                    </a:moveTo>
                    <a:cubicBezTo>
                      <a:pt x="13864" y="1535"/>
                      <a:pt x="15024" y="2695"/>
                      <a:pt x="15024" y="4122"/>
                    </a:cubicBezTo>
                    <a:lnTo>
                      <a:pt x="15024" y="7959"/>
                    </a:lnTo>
                    <a:cubicBezTo>
                      <a:pt x="14827" y="7959"/>
                      <a:pt x="14613" y="7941"/>
                      <a:pt x="14399" y="7941"/>
                    </a:cubicBezTo>
                    <a:cubicBezTo>
                      <a:pt x="14221" y="7941"/>
                      <a:pt x="14042" y="7941"/>
                      <a:pt x="13864" y="7959"/>
                    </a:cubicBezTo>
                    <a:lnTo>
                      <a:pt x="13864" y="5175"/>
                    </a:lnTo>
                    <a:cubicBezTo>
                      <a:pt x="13882" y="4890"/>
                      <a:pt x="13917" y="3551"/>
                      <a:pt x="12990" y="2945"/>
                    </a:cubicBezTo>
                    <a:cubicBezTo>
                      <a:pt x="12707" y="2765"/>
                      <a:pt x="12396" y="2668"/>
                      <a:pt x="12045" y="2668"/>
                    </a:cubicBezTo>
                    <a:cubicBezTo>
                      <a:pt x="11908" y="2668"/>
                      <a:pt x="11765" y="2683"/>
                      <a:pt x="11616" y="2713"/>
                    </a:cubicBezTo>
                    <a:lnTo>
                      <a:pt x="11616" y="1660"/>
                    </a:lnTo>
                    <a:cubicBezTo>
                      <a:pt x="11883" y="1571"/>
                      <a:pt x="12169" y="1535"/>
                      <a:pt x="12436" y="1535"/>
                    </a:cubicBezTo>
                    <a:close/>
                    <a:moveTo>
                      <a:pt x="7869" y="10314"/>
                    </a:moveTo>
                    <a:lnTo>
                      <a:pt x="7869" y="10314"/>
                    </a:lnTo>
                    <a:cubicBezTo>
                      <a:pt x="7744" y="10457"/>
                      <a:pt x="7619" y="10617"/>
                      <a:pt x="7512" y="10778"/>
                    </a:cubicBezTo>
                    <a:cubicBezTo>
                      <a:pt x="5799" y="13151"/>
                      <a:pt x="5781" y="16898"/>
                      <a:pt x="7476" y="21947"/>
                    </a:cubicBezTo>
                    <a:cubicBezTo>
                      <a:pt x="8119" y="23856"/>
                      <a:pt x="8565" y="25748"/>
                      <a:pt x="8957" y="27425"/>
                    </a:cubicBezTo>
                    <a:cubicBezTo>
                      <a:pt x="9171" y="28281"/>
                      <a:pt x="9368" y="29084"/>
                      <a:pt x="9564" y="29834"/>
                    </a:cubicBezTo>
                    <a:cubicBezTo>
                      <a:pt x="9921" y="31207"/>
                      <a:pt x="10367" y="32599"/>
                      <a:pt x="11116" y="33670"/>
                    </a:cubicBezTo>
                    <a:cubicBezTo>
                      <a:pt x="10884" y="33741"/>
                      <a:pt x="10670" y="33795"/>
                      <a:pt x="10438" y="33812"/>
                    </a:cubicBezTo>
                    <a:cubicBezTo>
                      <a:pt x="10297" y="33831"/>
                      <a:pt x="10161" y="33840"/>
                      <a:pt x="10029" y="33840"/>
                    </a:cubicBezTo>
                    <a:cubicBezTo>
                      <a:pt x="7859" y="33840"/>
                      <a:pt x="6881" y="31360"/>
                      <a:pt x="5299" y="26818"/>
                    </a:cubicBezTo>
                    <a:cubicBezTo>
                      <a:pt x="4871" y="25551"/>
                      <a:pt x="4407" y="24249"/>
                      <a:pt x="3854" y="22857"/>
                    </a:cubicBezTo>
                    <a:cubicBezTo>
                      <a:pt x="1963" y="18057"/>
                      <a:pt x="1588" y="14632"/>
                      <a:pt x="2748" y="12687"/>
                    </a:cubicBezTo>
                    <a:cubicBezTo>
                      <a:pt x="3729" y="11027"/>
                      <a:pt x="5692" y="10581"/>
                      <a:pt x="7494" y="10349"/>
                    </a:cubicBezTo>
                    <a:cubicBezTo>
                      <a:pt x="7637" y="10332"/>
                      <a:pt x="7762" y="10332"/>
                      <a:pt x="7869" y="10314"/>
                    </a:cubicBezTo>
                    <a:close/>
                    <a:moveTo>
                      <a:pt x="20930" y="10314"/>
                    </a:moveTo>
                    <a:lnTo>
                      <a:pt x="20930" y="10314"/>
                    </a:lnTo>
                    <a:cubicBezTo>
                      <a:pt x="21054" y="10332"/>
                      <a:pt x="21179" y="10332"/>
                      <a:pt x="21304" y="10349"/>
                    </a:cubicBezTo>
                    <a:cubicBezTo>
                      <a:pt x="23106" y="10581"/>
                      <a:pt x="25087" y="11027"/>
                      <a:pt x="26068" y="12687"/>
                    </a:cubicBezTo>
                    <a:cubicBezTo>
                      <a:pt x="27228" y="14632"/>
                      <a:pt x="26853" y="18057"/>
                      <a:pt x="24944" y="22857"/>
                    </a:cubicBezTo>
                    <a:cubicBezTo>
                      <a:pt x="24409" y="24249"/>
                      <a:pt x="23945" y="25551"/>
                      <a:pt x="23517" y="26818"/>
                    </a:cubicBezTo>
                    <a:cubicBezTo>
                      <a:pt x="21936" y="31360"/>
                      <a:pt x="20957" y="33840"/>
                      <a:pt x="18787" y="33840"/>
                    </a:cubicBezTo>
                    <a:cubicBezTo>
                      <a:pt x="18655" y="33840"/>
                      <a:pt x="18519" y="33831"/>
                      <a:pt x="18378" y="33812"/>
                    </a:cubicBezTo>
                    <a:cubicBezTo>
                      <a:pt x="18146" y="33795"/>
                      <a:pt x="17914" y="33741"/>
                      <a:pt x="17700" y="33670"/>
                    </a:cubicBezTo>
                    <a:cubicBezTo>
                      <a:pt x="17861" y="33438"/>
                      <a:pt x="18003" y="33188"/>
                      <a:pt x="18146" y="32920"/>
                    </a:cubicBezTo>
                    <a:cubicBezTo>
                      <a:pt x="18878" y="31511"/>
                      <a:pt x="19324" y="29619"/>
                      <a:pt x="19841" y="27425"/>
                    </a:cubicBezTo>
                    <a:cubicBezTo>
                      <a:pt x="20252" y="25748"/>
                      <a:pt x="20698" y="23856"/>
                      <a:pt x="21340" y="21947"/>
                    </a:cubicBezTo>
                    <a:cubicBezTo>
                      <a:pt x="23017" y="16898"/>
                      <a:pt x="23017" y="13151"/>
                      <a:pt x="21304" y="10778"/>
                    </a:cubicBezTo>
                    <a:cubicBezTo>
                      <a:pt x="21197" y="10617"/>
                      <a:pt x="21072" y="10457"/>
                      <a:pt x="20930" y="10314"/>
                    </a:cubicBezTo>
                    <a:close/>
                    <a:moveTo>
                      <a:pt x="14399" y="9475"/>
                    </a:moveTo>
                    <a:cubicBezTo>
                      <a:pt x="17111" y="9475"/>
                      <a:pt x="19020" y="10225"/>
                      <a:pt x="20055" y="11670"/>
                    </a:cubicBezTo>
                    <a:cubicBezTo>
                      <a:pt x="21465" y="13615"/>
                      <a:pt x="21393" y="16916"/>
                      <a:pt x="19877" y="21448"/>
                    </a:cubicBezTo>
                    <a:cubicBezTo>
                      <a:pt x="19217" y="23428"/>
                      <a:pt x="18753" y="25355"/>
                      <a:pt x="18360" y="27068"/>
                    </a:cubicBezTo>
                    <a:cubicBezTo>
                      <a:pt x="17272" y="31564"/>
                      <a:pt x="16612" y="33920"/>
                      <a:pt x="14399" y="33920"/>
                    </a:cubicBezTo>
                    <a:cubicBezTo>
                      <a:pt x="12811" y="33920"/>
                      <a:pt x="11937" y="32742"/>
                      <a:pt x="11045" y="29441"/>
                    </a:cubicBezTo>
                    <a:cubicBezTo>
                      <a:pt x="10848" y="28710"/>
                      <a:pt x="10652" y="27907"/>
                      <a:pt x="10456" y="27068"/>
                    </a:cubicBezTo>
                    <a:cubicBezTo>
                      <a:pt x="10046" y="25355"/>
                      <a:pt x="9599" y="23428"/>
                      <a:pt x="8939" y="21448"/>
                    </a:cubicBezTo>
                    <a:cubicBezTo>
                      <a:pt x="7405" y="16916"/>
                      <a:pt x="7351" y="13615"/>
                      <a:pt x="8761" y="11670"/>
                    </a:cubicBezTo>
                    <a:cubicBezTo>
                      <a:pt x="9796" y="10225"/>
                      <a:pt x="11705" y="9475"/>
                      <a:pt x="14399" y="9475"/>
                    </a:cubicBezTo>
                    <a:close/>
                    <a:moveTo>
                      <a:pt x="12436" y="1"/>
                    </a:moveTo>
                    <a:cubicBezTo>
                      <a:pt x="11758" y="1"/>
                      <a:pt x="11080" y="161"/>
                      <a:pt x="10492" y="482"/>
                    </a:cubicBezTo>
                    <a:cubicBezTo>
                      <a:pt x="10242" y="625"/>
                      <a:pt x="10081" y="875"/>
                      <a:pt x="10081" y="1160"/>
                    </a:cubicBezTo>
                    <a:lnTo>
                      <a:pt x="10081" y="3819"/>
                    </a:lnTo>
                    <a:cubicBezTo>
                      <a:pt x="10081" y="4105"/>
                      <a:pt x="10224" y="4354"/>
                      <a:pt x="10456" y="4497"/>
                    </a:cubicBezTo>
                    <a:cubicBezTo>
                      <a:pt x="10585" y="4562"/>
                      <a:pt x="10724" y="4598"/>
                      <a:pt x="10859" y="4598"/>
                    </a:cubicBezTo>
                    <a:cubicBezTo>
                      <a:pt x="10986" y="4598"/>
                      <a:pt x="11111" y="4566"/>
                      <a:pt x="11223" y="4497"/>
                    </a:cubicBezTo>
                    <a:cubicBezTo>
                      <a:pt x="11646" y="4267"/>
                      <a:pt x="11912" y="4211"/>
                      <a:pt x="12049" y="4211"/>
                    </a:cubicBezTo>
                    <a:cubicBezTo>
                      <a:pt x="12102" y="4211"/>
                      <a:pt x="12136" y="4219"/>
                      <a:pt x="12151" y="4229"/>
                    </a:cubicBezTo>
                    <a:cubicBezTo>
                      <a:pt x="12258" y="4301"/>
                      <a:pt x="12347" y="4729"/>
                      <a:pt x="12329" y="5068"/>
                    </a:cubicBezTo>
                    <a:cubicBezTo>
                      <a:pt x="12329" y="5104"/>
                      <a:pt x="12329" y="5122"/>
                      <a:pt x="12329" y="5139"/>
                    </a:cubicBezTo>
                    <a:lnTo>
                      <a:pt x="12329" y="8101"/>
                    </a:lnTo>
                    <a:cubicBezTo>
                      <a:pt x="11419" y="8244"/>
                      <a:pt x="10599" y="8476"/>
                      <a:pt x="9885" y="8815"/>
                    </a:cubicBezTo>
                    <a:cubicBezTo>
                      <a:pt x="9475" y="8751"/>
                      <a:pt x="9108" y="8723"/>
                      <a:pt x="8741" y="8723"/>
                    </a:cubicBezTo>
                    <a:cubicBezTo>
                      <a:pt x="8293" y="8723"/>
                      <a:pt x="7845" y="8764"/>
                      <a:pt x="7316" y="8833"/>
                    </a:cubicBezTo>
                    <a:cubicBezTo>
                      <a:pt x="5264" y="9083"/>
                      <a:pt x="2748" y="9671"/>
                      <a:pt x="1428" y="11902"/>
                    </a:cubicBezTo>
                    <a:cubicBezTo>
                      <a:pt x="0" y="14311"/>
                      <a:pt x="321" y="18075"/>
                      <a:pt x="2427" y="23428"/>
                    </a:cubicBezTo>
                    <a:cubicBezTo>
                      <a:pt x="2962" y="24784"/>
                      <a:pt x="3408" y="26069"/>
                      <a:pt x="3854" y="27318"/>
                    </a:cubicBezTo>
                    <a:cubicBezTo>
                      <a:pt x="4675" y="29655"/>
                      <a:pt x="5371" y="31689"/>
                      <a:pt x="6316" y="33117"/>
                    </a:cubicBezTo>
                    <a:cubicBezTo>
                      <a:pt x="7316" y="34633"/>
                      <a:pt x="8529" y="35383"/>
                      <a:pt x="10028" y="35383"/>
                    </a:cubicBezTo>
                    <a:cubicBezTo>
                      <a:pt x="10224" y="35383"/>
                      <a:pt x="10420" y="35365"/>
                      <a:pt x="10634" y="35347"/>
                    </a:cubicBezTo>
                    <a:cubicBezTo>
                      <a:pt x="11205" y="35276"/>
                      <a:pt x="11758" y="35097"/>
                      <a:pt x="12276" y="34847"/>
                    </a:cubicBezTo>
                    <a:cubicBezTo>
                      <a:pt x="12847" y="35222"/>
                      <a:pt x="13543" y="35454"/>
                      <a:pt x="14399" y="35454"/>
                    </a:cubicBezTo>
                    <a:cubicBezTo>
                      <a:pt x="15220" y="35454"/>
                      <a:pt x="15916" y="35258"/>
                      <a:pt x="16540" y="34847"/>
                    </a:cubicBezTo>
                    <a:cubicBezTo>
                      <a:pt x="17058" y="35097"/>
                      <a:pt x="17611" y="35276"/>
                      <a:pt x="18182" y="35347"/>
                    </a:cubicBezTo>
                    <a:cubicBezTo>
                      <a:pt x="18396" y="35365"/>
                      <a:pt x="18592" y="35383"/>
                      <a:pt x="18788" y="35383"/>
                    </a:cubicBezTo>
                    <a:cubicBezTo>
                      <a:pt x="20287" y="35383"/>
                      <a:pt x="21501" y="34633"/>
                      <a:pt x="22500" y="33117"/>
                    </a:cubicBezTo>
                    <a:cubicBezTo>
                      <a:pt x="23445" y="31689"/>
                      <a:pt x="24141" y="29655"/>
                      <a:pt x="24962" y="27318"/>
                    </a:cubicBezTo>
                    <a:cubicBezTo>
                      <a:pt x="25390" y="26069"/>
                      <a:pt x="25836" y="24784"/>
                      <a:pt x="26372" y="23428"/>
                    </a:cubicBezTo>
                    <a:cubicBezTo>
                      <a:pt x="28495" y="18075"/>
                      <a:pt x="28816" y="14311"/>
                      <a:pt x="27389" y="11902"/>
                    </a:cubicBezTo>
                    <a:cubicBezTo>
                      <a:pt x="26068" y="9671"/>
                      <a:pt x="23552" y="9083"/>
                      <a:pt x="21501" y="8833"/>
                    </a:cubicBezTo>
                    <a:cubicBezTo>
                      <a:pt x="20971" y="8764"/>
                      <a:pt x="20523" y="8723"/>
                      <a:pt x="20072" y="8723"/>
                    </a:cubicBezTo>
                    <a:cubicBezTo>
                      <a:pt x="19703" y="8723"/>
                      <a:pt x="19332" y="8751"/>
                      <a:pt x="18913" y="8815"/>
                    </a:cubicBezTo>
                    <a:cubicBezTo>
                      <a:pt x="18235" y="8494"/>
                      <a:pt x="17450" y="8244"/>
                      <a:pt x="16576" y="8101"/>
                    </a:cubicBezTo>
                    <a:lnTo>
                      <a:pt x="16576" y="4122"/>
                    </a:lnTo>
                    <a:cubicBezTo>
                      <a:pt x="16576" y="1839"/>
                      <a:pt x="14720" y="1"/>
                      <a:pt x="124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16"/>
              <p:cNvSpPr/>
              <p:nvPr/>
            </p:nvSpPr>
            <p:spPr>
              <a:xfrm>
                <a:off x="8753475" y="1425750"/>
                <a:ext cx="238225" cy="588200"/>
              </a:xfrm>
              <a:custGeom>
                <a:rect b="b" l="l" r="r" t="t"/>
                <a:pathLst>
                  <a:path extrusionOk="0" h="23528" w="9529">
                    <a:moveTo>
                      <a:pt x="6281" y="1"/>
                    </a:moveTo>
                    <a:lnTo>
                      <a:pt x="6281" y="1"/>
                    </a:lnTo>
                    <a:cubicBezTo>
                      <a:pt x="6174" y="19"/>
                      <a:pt x="6049" y="19"/>
                      <a:pt x="5906" y="36"/>
                    </a:cubicBezTo>
                    <a:cubicBezTo>
                      <a:pt x="4104" y="268"/>
                      <a:pt x="2141" y="714"/>
                      <a:pt x="1160" y="2374"/>
                    </a:cubicBezTo>
                    <a:cubicBezTo>
                      <a:pt x="0" y="4319"/>
                      <a:pt x="375" y="7744"/>
                      <a:pt x="2266" y="12544"/>
                    </a:cubicBezTo>
                    <a:cubicBezTo>
                      <a:pt x="2819" y="13936"/>
                      <a:pt x="3283" y="15238"/>
                      <a:pt x="3711" y="16505"/>
                    </a:cubicBezTo>
                    <a:cubicBezTo>
                      <a:pt x="5293" y="21047"/>
                      <a:pt x="6271" y="23527"/>
                      <a:pt x="8441" y="23527"/>
                    </a:cubicBezTo>
                    <a:cubicBezTo>
                      <a:pt x="8573" y="23527"/>
                      <a:pt x="8709" y="23518"/>
                      <a:pt x="8850" y="23499"/>
                    </a:cubicBezTo>
                    <a:cubicBezTo>
                      <a:pt x="9082" y="23482"/>
                      <a:pt x="9296" y="23428"/>
                      <a:pt x="9528" y="23357"/>
                    </a:cubicBezTo>
                    <a:cubicBezTo>
                      <a:pt x="8779" y="22286"/>
                      <a:pt x="8333" y="20894"/>
                      <a:pt x="7976" y="19521"/>
                    </a:cubicBezTo>
                    <a:cubicBezTo>
                      <a:pt x="7780" y="18771"/>
                      <a:pt x="7583" y="17968"/>
                      <a:pt x="7369" y="17112"/>
                    </a:cubicBezTo>
                    <a:cubicBezTo>
                      <a:pt x="6977" y="15435"/>
                      <a:pt x="6531" y="13543"/>
                      <a:pt x="5888" y="11634"/>
                    </a:cubicBezTo>
                    <a:cubicBezTo>
                      <a:pt x="4193" y="6585"/>
                      <a:pt x="4211" y="2838"/>
                      <a:pt x="5924" y="465"/>
                    </a:cubicBezTo>
                    <a:cubicBezTo>
                      <a:pt x="6031" y="304"/>
                      <a:pt x="6156" y="144"/>
                      <a:pt x="62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16"/>
              <p:cNvSpPr/>
              <p:nvPr/>
            </p:nvSpPr>
            <p:spPr>
              <a:xfrm>
                <a:off x="9004150" y="1206300"/>
                <a:ext cx="85225" cy="160600"/>
              </a:xfrm>
              <a:custGeom>
                <a:rect b="b" l="l" r="r" t="t"/>
                <a:pathLst>
                  <a:path extrusionOk="0" h="6424" w="3409">
                    <a:moveTo>
                      <a:pt x="821" y="0"/>
                    </a:moveTo>
                    <a:cubicBezTo>
                      <a:pt x="554" y="0"/>
                      <a:pt x="268" y="36"/>
                      <a:pt x="1" y="125"/>
                    </a:cubicBezTo>
                    <a:lnTo>
                      <a:pt x="1" y="1178"/>
                    </a:lnTo>
                    <a:cubicBezTo>
                      <a:pt x="150" y="1148"/>
                      <a:pt x="293" y="1133"/>
                      <a:pt x="430" y="1133"/>
                    </a:cubicBezTo>
                    <a:cubicBezTo>
                      <a:pt x="781" y="1133"/>
                      <a:pt x="1092" y="1230"/>
                      <a:pt x="1375" y="1410"/>
                    </a:cubicBezTo>
                    <a:cubicBezTo>
                      <a:pt x="2302" y="2016"/>
                      <a:pt x="2267" y="3355"/>
                      <a:pt x="2249" y="3640"/>
                    </a:cubicBezTo>
                    <a:lnTo>
                      <a:pt x="2249" y="6424"/>
                    </a:lnTo>
                    <a:cubicBezTo>
                      <a:pt x="2427" y="6406"/>
                      <a:pt x="2606" y="6406"/>
                      <a:pt x="2784" y="6406"/>
                    </a:cubicBezTo>
                    <a:cubicBezTo>
                      <a:pt x="2998" y="6406"/>
                      <a:pt x="3212" y="6424"/>
                      <a:pt x="3409" y="6424"/>
                    </a:cubicBezTo>
                    <a:lnTo>
                      <a:pt x="3409" y="2587"/>
                    </a:lnTo>
                    <a:cubicBezTo>
                      <a:pt x="3409" y="1160"/>
                      <a:pt x="2249" y="0"/>
                      <a:pt x="8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16"/>
              <p:cNvSpPr/>
              <p:nvPr/>
            </p:nvSpPr>
            <p:spPr>
              <a:xfrm>
                <a:off x="8897550" y="1404800"/>
                <a:ext cx="352850" cy="611125"/>
              </a:xfrm>
              <a:custGeom>
                <a:rect b="b" l="l" r="r" t="t"/>
                <a:pathLst>
                  <a:path extrusionOk="0" h="24445" w="14114">
                    <a:moveTo>
                      <a:pt x="7048" y="0"/>
                    </a:moveTo>
                    <a:cubicBezTo>
                      <a:pt x="4354" y="0"/>
                      <a:pt x="2445" y="750"/>
                      <a:pt x="1410" y="2195"/>
                    </a:cubicBezTo>
                    <a:cubicBezTo>
                      <a:pt x="0" y="4140"/>
                      <a:pt x="54" y="7441"/>
                      <a:pt x="1588" y="11973"/>
                    </a:cubicBezTo>
                    <a:cubicBezTo>
                      <a:pt x="2248" y="13953"/>
                      <a:pt x="2695" y="15880"/>
                      <a:pt x="3105" y="17593"/>
                    </a:cubicBezTo>
                    <a:cubicBezTo>
                      <a:pt x="3301" y="18432"/>
                      <a:pt x="3497" y="19235"/>
                      <a:pt x="3694" y="19966"/>
                    </a:cubicBezTo>
                    <a:cubicBezTo>
                      <a:pt x="4586" y="23267"/>
                      <a:pt x="5460" y="24445"/>
                      <a:pt x="7048" y="24445"/>
                    </a:cubicBezTo>
                    <a:cubicBezTo>
                      <a:pt x="9261" y="24445"/>
                      <a:pt x="9921" y="22089"/>
                      <a:pt x="11009" y="17593"/>
                    </a:cubicBezTo>
                    <a:cubicBezTo>
                      <a:pt x="11402" y="15880"/>
                      <a:pt x="11866" y="13953"/>
                      <a:pt x="12526" y="11973"/>
                    </a:cubicBezTo>
                    <a:cubicBezTo>
                      <a:pt x="14042" y="7441"/>
                      <a:pt x="14114" y="4140"/>
                      <a:pt x="12704" y="2195"/>
                    </a:cubicBezTo>
                    <a:cubicBezTo>
                      <a:pt x="11669" y="750"/>
                      <a:pt x="9760" y="0"/>
                      <a:pt x="70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6"/>
              <p:cNvSpPr/>
              <p:nvPr/>
            </p:nvSpPr>
            <p:spPr>
              <a:xfrm>
                <a:off x="9156275" y="1425750"/>
                <a:ext cx="238225" cy="588200"/>
              </a:xfrm>
              <a:custGeom>
                <a:rect b="b" l="l" r="r" t="t"/>
                <a:pathLst>
                  <a:path extrusionOk="0" h="23528" w="9529">
                    <a:moveTo>
                      <a:pt x="3230" y="1"/>
                    </a:moveTo>
                    <a:cubicBezTo>
                      <a:pt x="3372" y="144"/>
                      <a:pt x="3497" y="304"/>
                      <a:pt x="3604" y="465"/>
                    </a:cubicBezTo>
                    <a:cubicBezTo>
                      <a:pt x="5317" y="2838"/>
                      <a:pt x="5317" y="6585"/>
                      <a:pt x="3640" y="11634"/>
                    </a:cubicBezTo>
                    <a:cubicBezTo>
                      <a:pt x="2998" y="13543"/>
                      <a:pt x="2552" y="15435"/>
                      <a:pt x="2141" y="17112"/>
                    </a:cubicBezTo>
                    <a:cubicBezTo>
                      <a:pt x="1624" y="19306"/>
                      <a:pt x="1178" y="21198"/>
                      <a:pt x="446" y="22607"/>
                    </a:cubicBezTo>
                    <a:cubicBezTo>
                      <a:pt x="303" y="22875"/>
                      <a:pt x="161" y="23125"/>
                      <a:pt x="0" y="23357"/>
                    </a:cubicBezTo>
                    <a:cubicBezTo>
                      <a:pt x="214" y="23428"/>
                      <a:pt x="446" y="23482"/>
                      <a:pt x="678" y="23499"/>
                    </a:cubicBezTo>
                    <a:cubicBezTo>
                      <a:pt x="819" y="23518"/>
                      <a:pt x="955" y="23527"/>
                      <a:pt x="1087" y="23527"/>
                    </a:cubicBezTo>
                    <a:cubicBezTo>
                      <a:pt x="3255" y="23527"/>
                      <a:pt x="4219" y="21047"/>
                      <a:pt x="5817" y="16505"/>
                    </a:cubicBezTo>
                    <a:cubicBezTo>
                      <a:pt x="6245" y="15238"/>
                      <a:pt x="6709" y="13936"/>
                      <a:pt x="7244" y="12544"/>
                    </a:cubicBezTo>
                    <a:cubicBezTo>
                      <a:pt x="9153" y="7744"/>
                      <a:pt x="9528" y="4319"/>
                      <a:pt x="8368" y="2374"/>
                    </a:cubicBezTo>
                    <a:cubicBezTo>
                      <a:pt x="7387" y="714"/>
                      <a:pt x="5406" y="268"/>
                      <a:pt x="3604" y="36"/>
                    </a:cubicBezTo>
                    <a:cubicBezTo>
                      <a:pt x="3479" y="19"/>
                      <a:pt x="3354" y="19"/>
                      <a:pt x="32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4" name="Google Shape;434;p16"/>
            <p:cNvGrpSpPr/>
            <p:nvPr/>
          </p:nvGrpSpPr>
          <p:grpSpPr>
            <a:xfrm rot="-3016385">
              <a:off x="8775969" y="445645"/>
              <a:ext cx="142054" cy="549861"/>
              <a:chOff x="-431500" y="456621"/>
              <a:chExt cx="78099" cy="302331"/>
            </a:xfrm>
          </p:grpSpPr>
          <p:sp>
            <p:nvSpPr>
              <p:cNvPr id="435" name="Google Shape;435;p16"/>
              <p:cNvSpPr/>
              <p:nvPr/>
            </p:nvSpPr>
            <p:spPr>
              <a:xfrm>
                <a:off x="-431500" y="546046"/>
                <a:ext cx="44083" cy="212906"/>
              </a:xfrm>
              <a:custGeom>
                <a:rect b="b" l="l" r="r" t="t"/>
                <a:pathLst>
                  <a:path extrusionOk="0" h="5414" w="1121">
                    <a:moveTo>
                      <a:pt x="871" y="0"/>
                    </a:moveTo>
                    <a:cubicBezTo>
                      <a:pt x="788" y="0"/>
                      <a:pt x="707" y="47"/>
                      <a:pt x="678" y="155"/>
                    </a:cubicBezTo>
                    <a:cubicBezTo>
                      <a:pt x="321" y="1850"/>
                      <a:pt x="0" y="3546"/>
                      <a:pt x="393" y="5258"/>
                    </a:cubicBezTo>
                    <a:cubicBezTo>
                      <a:pt x="414" y="5366"/>
                      <a:pt x="494" y="5413"/>
                      <a:pt x="578" y="5413"/>
                    </a:cubicBezTo>
                    <a:cubicBezTo>
                      <a:pt x="702" y="5413"/>
                      <a:pt x="835" y="5311"/>
                      <a:pt x="803" y="5151"/>
                    </a:cubicBezTo>
                    <a:cubicBezTo>
                      <a:pt x="411" y="3510"/>
                      <a:pt x="732" y="1886"/>
                      <a:pt x="1089" y="262"/>
                    </a:cubicBezTo>
                    <a:cubicBezTo>
                      <a:pt x="1120" y="103"/>
                      <a:pt x="994" y="0"/>
                      <a:pt x="8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16"/>
              <p:cNvSpPr/>
              <p:nvPr/>
            </p:nvSpPr>
            <p:spPr>
              <a:xfrm>
                <a:off x="-393197" y="456621"/>
                <a:ext cx="39797" cy="58870"/>
              </a:xfrm>
              <a:custGeom>
                <a:rect b="b" l="l" r="r" t="t"/>
                <a:pathLst>
                  <a:path extrusionOk="0" h="1497" w="1012">
                    <a:moveTo>
                      <a:pt x="715" y="0"/>
                    </a:moveTo>
                    <a:cubicBezTo>
                      <a:pt x="650" y="0"/>
                      <a:pt x="586" y="27"/>
                      <a:pt x="543" y="92"/>
                    </a:cubicBezTo>
                    <a:cubicBezTo>
                      <a:pt x="311" y="449"/>
                      <a:pt x="150" y="824"/>
                      <a:pt x="43" y="1234"/>
                    </a:cubicBezTo>
                    <a:cubicBezTo>
                      <a:pt x="1" y="1394"/>
                      <a:pt x="123" y="1496"/>
                      <a:pt x="244" y="1496"/>
                    </a:cubicBezTo>
                    <a:cubicBezTo>
                      <a:pt x="326" y="1496"/>
                      <a:pt x="407" y="1449"/>
                      <a:pt x="436" y="1341"/>
                    </a:cubicBezTo>
                    <a:cubicBezTo>
                      <a:pt x="543" y="966"/>
                      <a:pt x="703" y="627"/>
                      <a:pt x="900" y="306"/>
                    </a:cubicBezTo>
                    <a:cubicBezTo>
                      <a:pt x="1012" y="144"/>
                      <a:pt x="863" y="0"/>
                      <a:pt x="7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37" name="Google Shape;437;p16"/>
          <p:cNvGrpSpPr/>
          <p:nvPr/>
        </p:nvGrpSpPr>
        <p:grpSpPr>
          <a:xfrm rot="3126073">
            <a:off x="-446820" y="4043641"/>
            <a:ext cx="848629" cy="654559"/>
            <a:chOff x="3206237" y="4273754"/>
            <a:chExt cx="855128" cy="659520"/>
          </a:xfrm>
        </p:grpSpPr>
        <p:sp>
          <p:nvSpPr>
            <p:cNvPr id="438" name="Google Shape;438;p16"/>
            <p:cNvSpPr/>
            <p:nvPr/>
          </p:nvSpPr>
          <p:spPr>
            <a:xfrm rot="-3656457">
              <a:off x="3481242" y="4199148"/>
              <a:ext cx="305118" cy="808732"/>
            </a:xfrm>
            <a:custGeom>
              <a:rect b="b" l="l" r="r" t="t"/>
              <a:pathLst>
                <a:path extrusionOk="0" h="32350" w="12205">
                  <a:moveTo>
                    <a:pt x="4533" y="1374"/>
                  </a:moveTo>
                  <a:cubicBezTo>
                    <a:pt x="4426" y="2302"/>
                    <a:pt x="4122" y="2855"/>
                    <a:pt x="3783" y="3462"/>
                  </a:cubicBezTo>
                  <a:cubicBezTo>
                    <a:pt x="3355" y="4265"/>
                    <a:pt x="2838" y="5157"/>
                    <a:pt x="2838" y="6888"/>
                  </a:cubicBezTo>
                  <a:cubicBezTo>
                    <a:pt x="2838" y="8618"/>
                    <a:pt x="3355" y="9528"/>
                    <a:pt x="3783" y="10313"/>
                  </a:cubicBezTo>
                  <a:cubicBezTo>
                    <a:pt x="4211" y="11063"/>
                    <a:pt x="4568" y="11705"/>
                    <a:pt x="4568" y="13079"/>
                  </a:cubicBezTo>
                  <a:cubicBezTo>
                    <a:pt x="4568" y="14453"/>
                    <a:pt x="4211" y="15095"/>
                    <a:pt x="3783" y="15845"/>
                  </a:cubicBezTo>
                  <a:cubicBezTo>
                    <a:pt x="3355" y="16648"/>
                    <a:pt x="2838" y="17558"/>
                    <a:pt x="2838" y="19270"/>
                  </a:cubicBezTo>
                  <a:cubicBezTo>
                    <a:pt x="2838" y="21001"/>
                    <a:pt x="3355" y="21911"/>
                    <a:pt x="3783" y="22714"/>
                  </a:cubicBezTo>
                  <a:cubicBezTo>
                    <a:pt x="4211" y="23463"/>
                    <a:pt x="4568" y="24106"/>
                    <a:pt x="4568" y="25480"/>
                  </a:cubicBezTo>
                  <a:cubicBezTo>
                    <a:pt x="4568" y="26854"/>
                    <a:pt x="4211" y="27496"/>
                    <a:pt x="3783" y="28245"/>
                  </a:cubicBezTo>
                  <a:cubicBezTo>
                    <a:pt x="3409" y="28923"/>
                    <a:pt x="2980" y="29691"/>
                    <a:pt x="2873" y="30993"/>
                  </a:cubicBezTo>
                  <a:lnTo>
                    <a:pt x="1410" y="30993"/>
                  </a:lnTo>
                  <a:cubicBezTo>
                    <a:pt x="1499" y="30065"/>
                    <a:pt x="1803" y="29512"/>
                    <a:pt x="2142" y="28905"/>
                  </a:cubicBezTo>
                  <a:cubicBezTo>
                    <a:pt x="2588" y="28103"/>
                    <a:pt x="3087" y="27210"/>
                    <a:pt x="3087" y="25480"/>
                  </a:cubicBezTo>
                  <a:cubicBezTo>
                    <a:pt x="3087" y="23749"/>
                    <a:pt x="2588" y="22839"/>
                    <a:pt x="2142" y="22054"/>
                  </a:cubicBezTo>
                  <a:cubicBezTo>
                    <a:pt x="1731" y="21304"/>
                    <a:pt x="1374" y="20644"/>
                    <a:pt x="1374" y="19270"/>
                  </a:cubicBezTo>
                  <a:cubicBezTo>
                    <a:pt x="1374" y="17914"/>
                    <a:pt x="1731" y="17254"/>
                    <a:pt x="2142" y="16505"/>
                  </a:cubicBezTo>
                  <a:cubicBezTo>
                    <a:pt x="2588" y="15720"/>
                    <a:pt x="3087" y="14810"/>
                    <a:pt x="3087" y="13079"/>
                  </a:cubicBezTo>
                  <a:cubicBezTo>
                    <a:pt x="3087" y="11366"/>
                    <a:pt x="2588" y="10456"/>
                    <a:pt x="2142" y="9653"/>
                  </a:cubicBezTo>
                  <a:cubicBezTo>
                    <a:pt x="1731" y="8904"/>
                    <a:pt x="1374" y="8262"/>
                    <a:pt x="1374" y="6888"/>
                  </a:cubicBezTo>
                  <a:cubicBezTo>
                    <a:pt x="1374" y="5514"/>
                    <a:pt x="1731" y="4871"/>
                    <a:pt x="2142" y="4122"/>
                  </a:cubicBezTo>
                  <a:cubicBezTo>
                    <a:pt x="2534" y="3444"/>
                    <a:pt x="2945" y="2677"/>
                    <a:pt x="3070" y="1374"/>
                  </a:cubicBezTo>
                  <a:close/>
                  <a:moveTo>
                    <a:pt x="6816" y="1374"/>
                  </a:moveTo>
                  <a:cubicBezTo>
                    <a:pt x="6709" y="2302"/>
                    <a:pt x="6406" y="2855"/>
                    <a:pt x="6067" y="3462"/>
                  </a:cubicBezTo>
                  <a:cubicBezTo>
                    <a:pt x="5639" y="4265"/>
                    <a:pt x="5121" y="5157"/>
                    <a:pt x="5121" y="6888"/>
                  </a:cubicBezTo>
                  <a:cubicBezTo>
                    <a:pt x="5121" y="8618"/>
                    <a:pt x="5639" y="9528"/>
                    <a:pt x="6067" y="10313"/>
                  </a:cubicBezTo>
                  <a:cubicBezTo>
                    <a:pt x="6495" y="11063"/>
                    <a:pt x="6852" y="11705"/>
                    <a:pt x="6852" y="13079"/>
                  </a:cubicBezTo>
                  <a:cubicBezTo>
                    <a:pt x="6852" y="14453"/>
                    <a:pt x="6495" y="15095"/>
                    <a:pt x="6067" y="15845"/>
                  </a:cubicBezTo>
                  <a:cubicBezTo>
                    <a:pt x="5639" y="16648"/>
                    <a:pt x="5121" y="17558"/>
                    <a:pt x="5121" y="19270"/>
                  </a:cubicBezTo>
                  <a:cubicBezTo>
                    <a:pt x="5121" y="21001"/>
                    <a:pt x="5639" y="21911"/>
                    <a:pt x="6067" y="22714"/>
                  </a:cubicBezTo>
                  <a:cubicBezTo>
                    <a:pt x="6495" y="23463"/>
                    <a:pt x="6852" y="24106"/>
                    <a:pt x="6852" y="25480"/>
                  </a:cubicBezTo>
                  <a:cubicBezTo>
                    <a:pt x="6852" y="26854"/>
                    <a:pt x="6495" y="27496"/>
                    <a:pt x="6067" y="28245"/>
                  </a:cubicBezTo>
                  <a:cubicBezTo>
                    <a:pt x="5692" y="28923"/>
                    <a:pt x="5264" y="29691"/>
                    <a:pt x="5157" y="30993"/>
                  </a:cubicBezTo>
                  <a:lnTo>
                    <a:pt x="4247" y="30993"/>
                  </a:lnTo>
                  <a:cubicBezTo>
                    <a:pt x="4354" y="30065"/>
                    <a:pt x="4640" y="29512"/>
                    <a:pt x="4979" y="28905"/>
                  </a:cubicBezTo>
                  <a:cubicBezTo>
                    <a:pt x="5425" y="28103"/>
                    <a:pt x="5924" y="27210"/>
                    <a:pt x="5924" y="25480"/>
                  </a:cubicBezTo>
                  <a:cubicBezTo>
                    <a:pt x="5924" y="23749"/>
                    <a:pt x="5425" y="22839"/>
                    <a:pt x="4979" y="22054"/>
                  </a:cubicBezTo>
                  <a:cubicBezTo>
                    <a:pt x="4568" y="21304"/>
                    <a:pt x="4211" y="20644"/>
                    <a:pt x="4211" y="19270"/>
                  </a:cubicBezTo>
                  <a:cubicBezTo>
                    <a:pt x="4211" y="17914"/>
                    <a:pt x="4568" y="17254"/>
                    <a:pt x="4979" y="16505"/>
                  </a:cubicBezTo>
                  <a:cubicBezTo>
                    <a:pt x="5425" y="15720"/>
                    <a:pt x="5924" y="14810"/>
                    <a:pt x="5924" y="13079"/>
                  </a:cubicBezTo>
                  <a:cubicBezTo>
                    <a:pt x="5924" y="11366"/>
                    <a:pt x="5425" y="10456"/>
                    <a:pt x="4979" y="9653"/>
                  </a:cubicBezTo>
                  <a:cubicBezTo>
                    <a:pt x="4568" y="8904"/>
                    <a:pt x="4211" y="8262"/>
                    <a:pt x="4211" y="6888"/>
                  </a:cubicBezTo>
                  <a:cubicBezTo>
                    <a:pt x="4211" y="5514"/>
                    <a:pt x="4568" y="4871"/>
                    <a:pt x="4979" y="4122"/>
                  </a:cubicBezTo>
                  <a:cubicBezTo>
                    <a:pt x="5371" y="3444"/>
                    <a:pt x="5799" y="2677"/>
                    <a:pt x="5906" y="1374"/>
                  </a:cubicBezTo>
                  <a:close/>
                  <a:moveTo>
                    <a:pt x="10795" y="1374"/>
                  </a:moveTo>
                  <a:cubicBezTo>
                    <a:pt x="10706" y="2302"/>
                    <a:pt x="10403" y="2855"/>
                    <a:pt x="10064" y="3462"/>
                  </a:cubicBezTo>
                  <a:cubicBezTo>
                    <a:pt x="9618" y="4265"/>
                    <a:pt x="9118" y="5157"/>
                    <a:pt x="9118" y="6888"/>
                  </a:cubicBezTo>
                  <a:cubicBezTo>
                    <a:pt x="9118" y="8618"/>
                    <a:pt x="9618" y="9528"/>
                    <a:pt x="10064" y="10313"/>
                  </a:cubicBezTo>
                  <a:cubicBezTo>
                    <a:pt x="10474" y="11063"/>
                    <a:pt x="10831" y="11705"/>
                    <a:pt x="10831" y="13079"/>
                  </a:cubicBezTo>
                  <a:cubicBezTo>
                    <a:pt x="10831" y="14453"/>
                    <a:pt x="10474" y="15095"/>
                    <a:pt x="10064" y="15845"/>
                  </a:cubicBezTo>
                  <a:cubicBezTo>
                    <a:pt x="9618" y="16648"/>
                    <a:pt x="9118" y="17558"/>
                    <a:pt x="9118" y="19270"/>
                  </a:cubicBezTo>
                  <a:cubicBezTo>
                    <a:pt x="9118" y="21001"/>
                    <a:pt x="9618" y="21911"/>
                    <a:pt x="10064" y="22714"/>
                  </a:cubicBezTo>
                  <a:cubicBezTo>
                    <a:pt x="10474" y="23463"/>
                    <a:pt x="10831" y="24106"/>
                    <a:pt x="10831" y="25480"/>
                  </a:cubicBezTo>
                  <a:cubicBezTo>
                    <a:pt x="10831" y="26854"/>
                    <a:pt x="10474" y="27496"/>
                    <a:pt x="10064" y="28245"/>
                  </a:cubicBezTo>
                  <a:cubicBezTo>
                    <a:pt x="9671" y="28923"/>
                    <a:pt x="9261" y="29691"/>
                    <a:pt x="9136" y="30993"/>
                  </a:cubicBezTo>
                  <a:lnTo>
                    <a:pt x="6531" y="30993"/>
                  </a:lnTo>
                  <a:cubicBezTo>
                    <a:pt x="6638" y="30065"/>
                    <a:pt x="6924" y="29512"/>
                    <a:pt x="7263" y="28905"/>
                  </a:cubicBezTo>
                  <a:cubicBezTo>
                    <a:pt x="7709" y="28103"/>
                    <a:pt x="8208" y="27210"/>
                    <a:pt x="8208" y="25480"/>
                  </a:cubicBezTo>
                  <a:cubicBezTo>
                    <a:pt x="8208" y="23749"/>
                    <a:pt x="7709" y="22839"/>
                    <a:pt x="7263" y="22054"/>
                  </a:cubicBezTo>
                  <a:cubicBezTo>
                    <a:pt x="6852" y="21304"/>
                    <a:pt x="6495" y="20644"/>
                    <a:pt x="6495" y="19270"/>
                  </a:cubicBezTo>
                  <a:cubicBezTo>
                    <a:pt x="6495" y="17914"/>
                    <a:pt x="6852" y="17254"/>
                    <a:pt x="7263" y="16505"/>
                  </a:cubicBezTo>
                  <a:cubicBezTo>
                    <a:pt x="7709" y="15720"/>
                    <a:pt x="8208" y="14810"/>
                    <a:pt x="8208" y="13079"/>
                  </a:cubicBezTo>
                  <a:cubicBezTo>
                    <a:pt x="8208" y="11366"/>
                    <a:pt x="7709" y="10456"/>
                    <a:pt x="7263" y="9653"/>
                  </a:cubicBezTo>
                  <a:cubicBezTo>
                    <a:pt x="6852" y="8904"/>
                    <a:pt x="6495" y="8262"/>
                    <a:pt x="6495" y="6888"/>
                  </a:cubicBezTo>
                  <a:cubicBezTo>
                    <a:pt x="6495" y="5514"/>
                    <a:pt x="6852" y="4871"/>
                    <a:pt x="7263" y="4122"/>
                  </a:cubicBezTo>
                  <a:cubicBezTo>
                    <a:pt x="7655" y="3444"/>
                    <a:pt x="8083" y="2677"/>
                    <a:pt x="8190" y="1374"/>
                  </a:cubicBezTo>
                  <a:close/>
                  <a:moveTo>
                    <a:pt x="2409" y="0"/>
                  </a:moveTo>
                  <a:cubicBezTo>
                    <a:pt x="2035" y="0"/>
                    <a:pt x="1731" y="322"/>
                    <a:pt x="1731" y="696"/>
                  </a:cubicBezTo>
                  <a:cubicBezTo>
                    <a:pt x="1731" y="2070"/>
                    <a:pt x="1374" y="2712"/>
                    <a:pt x="946" y="3462"/>
                  </a:cubicBezTo>
                  <a:cubicBezTo>
                    <a:pt x="500" y="4265"/>
                    <a:pt x="1" y="5157"/>
                    <a:pt x="1" y="6888"/>
                  </a:cubicBezTo>
                  <a:cubicBezTo>
                    <a:pt x="1" y="8618"/>
                    <a:pt x="500" y="9510"/>
                    <a:pt x="946" y="10313"/>
                  </a:cubicBezTo>
                  <a:cubicBezTo>
                    <a:pt x="1374" y="11063"/>
                    <a:pt x="1731" y="11705"/>
                    <a:pt x="1731" y="13079"/>
                  </a:cubicBezTo>
                  <a:cubicBezTo>
                    <a:pt x="1731" y="14453"/>
                    <a:pt x="1374" y="15095"/>
                    <a:pt x="946" y="15845"/>
                  </a:cubicBezTo>
                  <a:cubicBezTo>
                    <a:pt x="500" y="16648"/>
                    <a:pt x="1" y="17558"/>
                    <a:pt x="1" y="19270"/>
                  </a:cubicBezTo>
                  <a:cubicBezTo>
                    <a:pt x="1" y="21001"/>
                    <a:pt x="500" y="21911"/>
                    <a:pt x="946" y="22714"/>
                  </a:cubicBezTo>
                  <a:cubicBezTo>
                    <a:pt x="1374" y="23463"/>
                    <a:pt x="1731" y="24106"/>
                    <a:pt x="1731" y="25480"/>
                  </a:cubicBezTo>
                  <a:cubicBezTo>
                    <a:pt x="1731" y="26854"/>
                    <a:pt x="1374" y="27496"/>
                    <a:pt x="946" y="28245"/>
                  </a:cubicBezTo>
                  <a:cubicBezTo>
                    <a:pt x="500" y="29048"/>
                    <a:pt x="1" y="29940"/>
                    <a:pt x="1" y="31671"/>
                  </a:cubicBezTo>
                  <a:cubicBezTo>
                    <a:pt x="1" y="32046"/>
                    <a:pt x="304" y="32349"/>
                    <a:pt x="696" y="32349"/>
                  </a:cubicBezTo>
                  <a:lnTo>
                    <a:pt x="9796" y="32349"/>
                  </a:lnTo>
                  <a:cubicBezTo>
                    <a:pt x="10171" y="32349"/>
                    <a:pt x="10474" y="32046"/>
                    <a:pt x="10474" y="31671"/>
                  </a:cubicBezTo>
                  <a:cubicBezTo>
                    <a:pt x="10474" y="30297"/>
                    <a:pt x="10831" y="29655"/>
                    <a:pt x="11259" y="28905"/>
                  </a:cubicBezTo>
                  <a:cubicBezTo>
                    <a:pt x="11705" y="28103"/>
                    <a:pt x="12205" y="27193"/>
                    <a:pt x="12205" y="25480"/>
                  </a:cubicBezTo>
                  <a:cubicBezTo>
                    <a:pt x="12205" y="23749"/>
                    <a:pt x="11705" y="22839"/>
                    <a:pt x="11259" y="22054"/>
                  </a:cubicBezTo>
                  <a:cubicBezTo>
                    <a:pt x="10831" y="21304"/>
                    <a:pt x="10474" y="20644"/>
                    <a:pt x="10474" y="19270"/>
                  </a:cubicBezTo>
                  <a:cubicBezTo>
                    <a:pt x="10474" y="17914"/>
                    <a:pt x="10831" y="17254"/>
                    <a:pt x="11259" y="16505"/>
                  </a:cubicBezTo>
                  <a:cubicBezTo>
                    <a:pt x="11705" y="15720"/>
                    <a:pt x="12205" y="14810"/>
                    <a:pt x="12205" y="13079"/>
                  </a:cubicBezTo>
                  <a:cubicBezTo>
                    <a:pt x="12205" y="11366"/>
                    <a:pt x="11705" y="10456"/>
                    <a:pt x="11259" y="9653"/>
                  </a:cubicBezTo>
                  <a:cubicBezTo>
                    <a:pt x="10831" y="8904"/>
                    <a:pt x="10474" y="8262"/>
                    <a:pt x="10474" y="6888"/>
                  </a:cubicBezTo>
                  <a:cubicBezTo>
                    <a:pt x="10474" y="5514"/>
                    <a:pt x="10831" y="4871"/>
                    <a:pt x="11259" y="4122"/>
                  </a:cubicBezTo>
                  <a:cubicBezTo>
                    <a:pt x="11705" y="3319"/>
                    <a:pt x="12205" y="2427"/>
                    <a:pt x="12205" y="696"/>
                  </a:cubicBezTo>
                  <a:cubicBezTo>
                    <a:pt x="12205" y="322"/>
                    <a:pt x="11902" y="0"/>
                    <a:pt x="11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6"/>
            <p:cNvSpPr/>
            <p:nvPr/>
          </p:nvSpPr>
          <p:spPr>
            <a:xfrm rot="-3656457">
              <a:off x="3594045" y="4245844"/>
              <a:ext cx="66049" cy="740483"/>
            </a:xfrm>
            <a:custGeom>
              <a:rect b="b" l="l" r="r" t="t"/>
              <a:pathLst>
                <a:path extrusionOk="0" h="29620" w="2642">
                  <a:moveTo>
                    <a:pt x="1695" y="0"/>
                  </a:moveTo>
                  <a:cubicBezTo>
                    <a:pt x="1588" y="1303"/>
                    <a:pt x="1160" y="2070"/>
                    <a:pt x="768" y="2748"/>
                  </a:cubicBezTo>
                  <a:cubicBezTo>
                    <a:pt x="357" y="3497"/>
                    <a:pt x="0" y="4140"/>
                    <a:pt x="0" y="5514"/>
                  </a:cubicBezTo>
                  <a:cubicBezTo>
                    <a:pt x="0" y="6888"/>
                    <a:pt x="357" y="7530"/>
                    <a:pt x="768" y="8279"/>
                  </a:cubicBezTo>
                  <a:cubicBezTo>
                    <a:pt x="1214" y="9082"/>
                    <a:pt x="1713" y="9992"/>
                    <a:pt x="1713" y="11705"/>
                  </a:cubicBezTo>
                  <a:cubicBezTo>
                    <a:pt x="1713" y="13436"/>
                    <a:pt x="1214" y="14346"/>
                    <a:pt x="768" y="15149"/>
                  </a:cubicBezTo>
                  <a:cubicBezTo>
                    <a:pt x="357" y="15880"/>
                    <a:pt x="0" y="16540"/>
                    <a:pt x="0" y="17914"/>
                  </a:cubicBezTo>
                  <a:cubicBezTo>
                    <a:pt x="0" y="19270"/>
                    <a:pt x="357" y="19930"/>
                    <a:pt x="768" y="20680"/>
                  </a:cubicBezTo>
                  <a:cubicBezTo>
                    <a:pt x="1214" y="21465"/>
                    <a:pt x="1713" y="22375"/>
                    <a:pt x="1713" y="24106"/>
                  </a:cubicBezTo>
                  <a:cubicBezTo>
                    <a:pt x="1713" y="25836"/>
                    <a:pt x="1214" y="26729"/>
                    <a:pt x="768" y="27531"/>
                  </a:cubicBezTo>
                  <a:cubicBezTo>
                    <a:pt x="429" y="28138"/>
                    <a:pt x="143" y="28691"/>
                    <a:pt x="36" y="29619"/>
                  </a:cubicBezTo>
                  <a:lnTo>
                    <a:pt x="946" y="29619"/>
                  </a:lnTo>
                  <a:cubicBezTo>
                    <a:pt x="1053" y="28317"/>
                    <a:pt x="1481" y="27549"/>
                    <a:pt x="1856" y="26871"/>
                  </a:cubicBezTo>
                  <a:cubicBezTo>
                    <a:pt x="2284" y="26122"/>
                    <a:pt x="2641" y="25480"/>
                    <a:pt x="2641" y="24106"/>
                  </a:cubicBezTo>
                  <a:cubicBezTo>
                    <a:pt x="2641" y="22732"/>
                    <a:pt x="2284" y="22089"/>
                    <a:pt x="1856" y="21340"/>
                  </a:cubicBezTo>
                  <a:cubicBezTo>
                    <a:pt x="1428" y="20537"/>
                    <a:pt x="910" y="19627"/>
                    <a:pt x="910" y="17914"/>
                  </a:cubicBezTo>
                  <a:cubicBezTo>
                    <a:pt x="910" y="16184"/>
                    <a:pt x="1428" y="15274"/>
                    <a:pt x="1856" y="14471"/>
                  </a:cubicBezTo>
                  <a:cubicBezTo>
                    <a:pt x="2284" y="13721"/>
                    <a:pt x="2641" y="13079"/>
                    <a:pt x="2641" y="11705"/>
                  </a:cubicBezTo>
                  <a:cubicBezTo>
                    <a:pt x="2641" y="10331"/>
                    <a:pt x="2284" y="9689"/>
                    <a:pt x="1856" y="8939"/>
                  </a:cubicBezTo>
                  <a:cubicBezTo>
                    <a:pt x="1428" y="8154"/>
                    <a:pt x="910" y="7244"/>
                    <a:pt x="910" y="5514"/>
                  </a:cubicBezTo>
                  <a:cubicBezTo>
                    <a:pt x="910" y="3783"/>
                    <a:pt x="1428" y="2891"/>
                    <a:pt x="1856" y="2088"/>
                  </a:cubicBezTo>
                  <a:cubicBezTo>
                    <a:pt x="2195" y="1481"/>
                    <a:pt x="2498" y="928"/>
                    <a:pt x="26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6"/>
            <p:cNvSpPr/>
            <p:nvPr/>
          </p:nvSpPr>
          <p:spPr>
            <a:xfrm rot="-3656457">
              <a:off x="3556043" y="4301800"/>
              <a:ext cx="79873" cy="740483"/>
            </a:xfrm>
            <a:custGeom>
              <a:rect b="b" l="l" r="r" t="t"/>
              <a:pathLst>
                <a:path extrusionOk="0" h="29620" w="3195">
                  <a:moveTo>
                    <a:pt x="1696" y="0"/>
                  </a:moveTo>
                  <a:cubicBezTo>
                    <a:pt x="1571" y="1303"/>
                    <a:pt x="1160" y="2070"/>
                    <a:pt x="768" y="2748"/>
                  </a:cubicBezTo>
                  <a:cubicBezTo>
                    <a:pt x="357" y="3497"/>
                    <a:pt x="0" y="4140"/>
                    <a:pt x="0" y="5514"/>
                  </a:cubicBezTo>
                  <a:cubicBezTo>
                    <a:pt x="0" y="6888"/>
                    <a:pt x="357" y="7530"/>
                    <a:pt x="768" y="8279"/>
                  </a:cubicBezTo>
                  <a:cubicBezTo>
                    <a:pt x="1214" y="9082"/>
                    <a:pt x="1713" y="9992"/>
                    <a:pt x="1713" y="11705"/>
                  </a:cubicBezTo>
                  <a:cubicBezTo>
                    <a:pt x="1713" y="13436"/>
                    <a:pt x="1214" y="14346"/>
                    <a:pt x="768" y="15149"/>
                  </a:cubicBezTo>
                  <a:cubicBezTo>
                    <a:pt x="357" y="15880"/>
                    <a:pt x="0" y="16540"/>
                    <a:pt x="0" y="17914"/>
                  </a:cubicBezTo>
                  <a:cubicBezTo>
                    <a:pt x="0" y="19270"/>
                    <a:pt x="357" y="19930"/>
                    <a:pt x="768" y="20680"/>
                  </a:cubicBezTo>
                  <a:cubicBezTo>
                    <a:pt x="1214" y="21465"/>
                    <a:pt x="1713" y="22375"/>
                    <a:pt x="1713" y="24106"/>
                  </a:cubicBezTo>
                  <a:cubicBezTo>
                    <a:pt x="1713" y="25836"/>
                    <a:pt x="1214" y="26729"/>
                    <a:pt x="768" y="27531"/>
                  </a:cubicBezTo>
                  <a:cubicBezTo>
                    <a:pt x="429" y="28138"/>
                    <a:pt x="125" y="28691"/>
                    <a:pt x="36" y="29619"/>
                  </a:cubicBezTo>
                  <a:lnTo>
                    <a:pt x="1499" y="29619"/>
                  </a:lnTo>
                  <a:cubicBezTo>
                    <a:pt x="1606" y="28317"/>
                    <a:pt x="2035" y="27549"/>
                    <a:pt x="2409" y="26871"/>
                  </a:cubicBezTo>
                  <a:cubicBezTo>
                    <a:pt x="2837" y="26122"/>
                    <a:pt x="3194" y="25480"/>
                    <a:pt x="3194" y="24106"/>
                  </a:cubicBezTo>
                  <a:cubicBezTo>
                    <a:pt x="3194" y="22732"/>
                    <a:pt x="2837" y="22089"/>
                    <a:pt x="2409" y="21340"/>
                  </a:cubicBezTo>
                  <a:cubicBezTo>
                    <a:pt x="1981" y="20537"/>
                    <a:pt x="1464" y="19627"/>
                    <a:pt x="1464" y="17914"/>
                  </a:cubicBezTo>
                  <a:cubicBezTo>
                    <a:pt x="1464" y="16184"/>
                    <a:pt x="1981" y="15274"/>
                    <a:pt x="2409" y="14471"/>
                  </a:cubicBezTo>
                  <a:cubicBezTo>
                    <a:pt x="2837" y="13721"/>
                    <a:pt x="3194" y="13079"/>
                    <a:pt x="3194" y="11705"/>
                  </a:cubicBezTo>
                  <a:cubicBezTo>
                    <a:pt x="3194" y="10331"/>
                    <a:pt x="2837" y="9689"/>
                    <a:pt x="2409" y="8939"/>
                  </a:cubicBezTo>
                  <a:cubicBezTo>
                    <a:pt x="1981" y="8154"/>
                    <a:pt x="1464" y="7244"/>
                    <a:pt x="1464" y="5514"/>
                  </a:cubicBezTo>
                  <a:cubicBezTo>
                    <a:pt x="1464" y="3783"/>
                    <a:pt x="1981" y="2891"/>
                    <a:pt x="2409" y="2088"/>
                  </a:cubicBezTo>
                  <a:cubicBezTo>
                    <a:pt x="2748" y="1481"/>
                    <a:pt x="3052" y="928"/>
                    <a:pt x="3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6"/>
            <p:cNvSpPr/>
            <p:nvPr/>
          </p:nvSpPr>
          <p:spPr>
            <a:xfrm rot="-3656457">
              <a:off x="3610881" y="4177411"/>
              <a:ext cx="108423" cy="740483"/>
            </a:xfrm>
            <a:custGeom>
              <a:rect b="b" l="l" r="r" t="t"/>
              <a:pathLst>
                <a:path extrusionOk="0" h="29620" w="4337">
                  <a:moveTo>
                    <a:pt x="1695" y="0"/>
                  </a:moveTo>
                  <a:cubicBezTo>
                    <a:pt x="1588" y="1303"/>
                    <a:pt x="1160" y="2070"/>
                    <a:pt x="768" y="2748"/>
                  </a:cubicBezTo>
                  <a:cubicBezTo>
                    <a:pt x="357" y="3497"/>
                    <a:pt x="0" y="4140"/>
                    <a:pt x="0" y="5514"/>
                  </a:cubicBezTo>
                  <a:cubicBezTo>
                    <a:pt x="0" y="6888"/>
                    <a:pt x="357" y="7530"/>
                    <a:pt x="768" y="8279"/>
                  </a:cubicBezTo>
                  <a:cubicBezTo>
                    <a:pt x="1214" y="9082"/>
                    <a:pt x="1713" y="9992"/>
                    <a:pt x="1713" y="11705"/>
                  </a:cubicBezTo>
                  <a:cubicBezTo>
                    <a:pt x="1713" y="13436"/>
                    <a:pt x="1214" y="14346"/>
                    <a:pt x="768" y="15131"/>
                  </a:cubicBezTo>
                  <a:cubicBezTo>
                    <a:pt x="357" y="15880"/>
                    <a:pt x="0" y="16540"/>
                    <a:pt x="0" y="17914"/>
                  </a:cubicBezTo>
                  <a:cubicBezTo>
                    <a:pt x="0" y="19270"/>
                    <a:pt x="357" y="19930"/>
                    <a:pt x="768" y="20680"/>
                  </a:cubicBezTo>
                  <a:cubicBezTo>
                    <a:pt x="1214" y="21465"/>
                    <a:pt x="1713" y="22375"/>
                    <a:pt x="1713" y="24106"/>
                  </a:cubicBezTo>
                  <a:cubicBezTo>
                    <a:pt x="1713" y="25836"/>
                    <a:pt x="1214" y="26729"/>
                    <a:pt x="768" y="27531"/>
                  </a:cubicBezTo>
                  <a:cubicBezTo>
                    <a:pt x="429" y="28138"/>
                    <a:pt x="143" y="28691"/>
                    <a:pt x="36" y="29619"/>
                  </a:cubicBezTo>
                  <a:lnTo>
                    <a:pt x="2641" y="29619"/>
                  </a:lnTo>
                  <a:cubicBezTo>
                    <a:pt x="2766" y="28317"/>
                    <a:pt x="3176" y="27549"/>
                    <a:pt x="3569" y="26871"/>
                  </a:cubicBezTo>
                  <a:cubicBezTo>
                    <a:pt x="3979" y="26122"/>
                    <a:pt x="4336" y="25480"/>
                    <a:pt x="4336" y="24106"/>
                  </a:cubicBezTo>
                  <a:cubicBezTo>
                    <a:pt x="4336" y="22732"/>
                    <a:pt x="3979" y="22089"/>
                    <a:pt x="3569" y="21340"/>
                  </a:cubicBezTo>
                  <a:cubicBezTo>
                    <a:pt x="3123" y="20537"/>
                    <a:pt x="2623" y="19627"/>
                    <a:pt x="2623" y="17914"/>
                  </a:cubicBezTo>
                  <a:cubicBezTo>
                    <a:pt x="2623" y="16184"/>
                    <a:pt x="3123" y="15274"/>
                    <a:pt x="3569" y="14471"/>
                  </a:cubicBezTo>
                  <a:cubicBezTo>
                    <a:pt x="3979" y="13721"/>
                    <a:pt x="4336" y="13079"/>
                    <a:pt x="4336" y="11705"/>
                  </a:cubicBezTo>
                  <a:cubicBezTo>
                    <a:pt x="4336" y="10331"/>
                    <a:pt x="3979" y="9689"/>
                    <a:pt x="3569" y="8939"/>
                  </a:cubicBezTo>
                  <a:cubicBezTo>
                    <a:pt x="3123" y="8154"/>
                    <a:pt x="2623" y="7244"/>
                    <a:pt x="2623" y="5514"/>
                  </a:cubicBezTo>
                  <a:cubicBezTo>
                    <a:pt x="2623" y="3783"/>
                    <a:pt x="3123" y="2891"/>
                    <a:pt x="3569" y="2088"/>
                  </a:cubicBezTo>
                  <a:cubicBezTo>
                    <a:pt x="3908" y="1481"/>
                    <a:pt x="4211" y="928"/>
                    <a:pt x="4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2" name="Google Shape;442;p16"/>
          <p:cNvSpPr txBox="1"/>
          <p:nvPr>
            <p:ph type="title"/>
          </p:nvPr>
        </p:nvSpPr>
        <p:spPr>
          <a:xfrm>
            <a:off x="720000" y="392000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43" name="Google Shape;443;p16"/>
          <p:cNvSpPr txBox="1"/>
          <p:nvPr>
            <p:ph idx="1" type="subTitle"/>
          </p:nvPr>
        </p:nvSpPr>
        <p:spPr>
          <a:xfrm>
            <a:off x="720000" y="2800350"/>
            <a:ext cx="2216700" cy="33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assion One"/>
              <a:buNone/>
              <a:defRPr sz="2200">
                <a:solidFill>
                  <a:schemeClr val="dk2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assion One"/>
              <a:buNone/>
              <a:defRPr sz="22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assion One"/>
              <a:buNone/>
              <a:defRPr sz="22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assion One"/>
              <a:buNone/>
              <a:defRPr sz="22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assion One"/>
              <a:buNone/>
              <a:defRPr sz="22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assion One"/>
              <a:buNone/>
              <a:defRPr sz="22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assion One"/>
              <a:buNone/>
              <a:defRPr sz="22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assion One"/>
              <a:buNone/>
              <a:defRPr sz="22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assion One"/>
              <a:buNone/>
              <a:defRPr sz="22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444" name="Google Shape;444;p16"/>
          <p:cNvSpPr txBox="1"/>
          <p:nvPr>
            <p:ph idx="2" type="subTitle"/>
          </p:nvPr>
        </p:nvSpPr>
        <p:spPr>
          <a:xfrm>
            <a:off x="720000" y="3139050"/>
            <a:ext cx="2216700" cy="90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45" name="Google Shape;445;p16"/>
          <p:cNvSpPr txBox="1"/>
          <p:nvPr>
            <p:ph idx="3" type="subTitle"/>
          </p:nvPr>
        </p:nvSpPr>
        <p:spPr>
          <a:xfrm>
            <a:off x="3463650" y="2800350"/>
            <a:ext cx="2216700" cy="33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assion One"/>
              <a:buNone/>
              <a:defRPr sz="2200">
                <a:solidFill>
                  <a:schemeClr val="dk2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assion One"/>
              <a:buNone/>
              <a:defRPr sz="22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assion One"/>
              <a:buNone/>
              <a:defRPr sz="22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assion One"/>
              <a:buNone/>
              <a:defRPr sz="22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assion One"/>
              <a:buNone/>
              <a:defRPr sz="22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assion One"/>
              <a:buNone/>
              <a:defRPr sz="22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assion One"/>
              <a:buNone/>
              <a:defRPr sz="22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assion One"/>
              <a:buNone/>
              <a:defRPr sz="22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assion One"/>
              <a:buNone/>
              <a:defRPr sz="22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446" name="Google Shape;446;p16"/>
          <p:cNvSpPr txBox="1"/>
          <p:nvPr>
            <p:ph idx="4" type="subTitle"/>
          </p:nvPr>
        </p:nvSpPr>
        <p:spPr>
          <a:xfrm>
            <a:off x="3463650" y="3139050"/>
            <a:ext cx="2216700" cy="90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47" name="Google Shape;447;p16"/>
          <p:cNvSpPr txBox="1"/>
          <p:nvPr>
            <p:ph idx="5" type="subTitle"/>
          </p:nvPr>
        </p:nvSpPr>
        <p:spPr>
          <a:xfrm>
            <a:off x="6207300" y="2800350"/>
            <a:ext cx="2216700" cy="33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assion One"/>
              <a:buNone/>
              <a:defRPr sz="2200">
                <a:solidFill>
                  <a:schemeClr val="dk2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assion One"/>
              <a:buNone/>
              <a:defRPr sz="22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assion One"/>
              <a:buNone/>
              <a:defRPr sz="22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assion One"/>
              <a:buNone/>
              <a:defRPr sz="22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assion One"/>
              <a:buNone/>
              <a:defRPr sz="22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assion One"/>
              <a:buNone/>
              <a:defRPr sz="22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assion One"/>
              <a:buNone/>
              <a:defRPr sz="22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assion One"/>
              <a:buNone/>
              <a:defRPr sz="22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assion One"/>
              <a:buNone/>
              <a:defRPr sz="22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448" name="Google Shape;448;p16"/>
          <p:cNvSpPr txBox="1"/>
          <p:nvPr>
            <p:ph idx="6" type="subTitle"/>
          </p:nvPr>
        </p:nvSpPr>
        <p:spPr>
          <a:xfrm>
            <a:off x="6207300" y="3139050"/>
            <a:ext cx="2216700" cy="90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4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Google Shape;450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17"/>
          <p:cNvSpPr/>
          <p:nvPr/>
        </p:nvSpPr>
        <p:spPr>
          <a:xfrm rot="-3144195">
            <a:off x="8357888" y="164123"/>
            <a:ext cx="417008" cy="415622"/>
          </a:xfrm>
          <a:custGeom>
            <a:rect b="b" l="l" r="r" t="t"/>
            <a:pathLst>
              <a:path extrusionOk="0" h="2757" w="2766">
                <a:moveTo>
                  <a:pt x="1383" y="652"/>
                </a:moveTo>
                <a:cubicBezTo>
                  <a:pt x="1784" y="652"/>
                  <a:pt x="2106" y="982"/>
                  <a:pt x="2106" y="1383"/>
                </a:cubicBezTo>
                <a:cubicBezTo>
                  <a:pt x="2106" y="1776"/>
                  <a:pt x="1784" y="2106"/>
                  <a:pt x="1383" y="2106"/>
                </a:cubicBezTo>
                <a:cubicBezTo>
                  <a:pt x="981" y="2106"/>
                  <a:pt x="660" y="1776"/>
                  <a:pt x="660" y="1383"/>
                </a:cubicBezTo>
                <a:cubicBezTo>
                  <a:pt x="660" y="982"/>
                  <a:pt x="981" y="652"/>
                  <a:pt x="1383" y="652"/>
                </a:cubicBezTo>
                <a:close/>
                <a:moveTo>
                  <a:pt x="1383" y="0"/>
                </a:moveTo>
                <a:cubicBezTo>
                  <a:pt x="625" y="0"/>
                  <a:pt x="0" y="616"/>
                  <a:pt x="0" y="1383"/>
                </a:cubicBezTo>
                <a:cubicBezTo>
                  <a:pt x="0" y="2141"/>
                  <a:pt x="625" y="2757"/>
                  <a:pt x="1383" y="2757"/>
                </a:cubicBezTo>
                <a:cubicBezTo>
                  <a:pt x="2141" y="2757"/>
                  <a:pt x="2766" y="2141"/>
                  <a:pt x="2766" y="1383"/>
                </a:cubicBezTo>
                <a:cubicBezTo>
                  <a:pt x="2766" y="616"/>
                  <a:pt x="2141" y="0"/>
                  <a:pt x="1383" y="0"/>
                </a:cubicBezTo>
                <a:close/>
              </a:path>
            </a:pathLst>
          </a:custGeom>
          <a:solidFill>
            <a:schemeClr val="accen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17"/>
          <p:cNvSpPr/>
          <p:nvPr/>
        </p:nvSpPr>
        <p:spPr>
          <a:xfrm rot="-3144039">
            <a:off x="2631319" y="-326121"/>
            <a:ext cx="584106" cy="554985"/>
          </a:xfrm>
          <a:custGeom>
            <a:rect b="b" l="l" r="r" t="t"/>
            <a:pathLst>
              <a:path extrusionOk="0" h="6671" w="7022">
                <a:moveTo>
                  <a:pt x="3015" y="868"/>
                </a:moveTo>
                <a:cubicBezTo>
                  <a:pt x="3190" y="868"/>
                  <a:pt x="3334" y="889"/>
                  <a:pt x="3408" y="925"/>
                </a:cubicBezTo>
                <a:cubicBezTo>
                  <a:pt x="3426" y="1006"/>
                  <a:pt x="3444" y="1131"/>
                  <a:pt x="3462" y="1238"/>
                </a:cubicBezTo>
                <a:cubicBezTo>
                  <a:pt x="3515" y="1630"/>
                  <a:pt x="3578" y="2076"/>
                  <a:pt x="3934" y="2281"/>
                </a:cubicBezTo>
                <a:cubicBezTo>
                  <a:pt x="4015" y="2327"/>
                  <a:pt x="4125" y="2367"/>
                  <a:pt x="4263" y="2367"/>
                </a:cubicBezTo>
                <a:cubicBezTo>
                  <a:pt x="4368" y="2367"/>
                  <a:pt x="4491" y="2343"/>
                  <a:pt x="4630" y="2281"/>
                </a:cubicBezTo>
                <a:cubicBezTo>
                  <a:pt x="4773" y="2219"/>
                  <a:pt x="4889" y="2157"/>
                  <a:pt x="4996" y="2103"/>
                </a:cubicBezTo>
                <a:cubicBezTo>
                  <a:pt x="5209" y="1996"/>
                  <a:pt x="5310" y="1950"/>
                  <a:pt x="5390" y="1950"/>
                </a:cubicBezTo>
                <a:cubicBezTo>
                  <a:pt x="5450" y="1950"/>
                  <a:pt x="5499" y="1977"/>
                  <a:pt x="5576" y="2023"/>
                </a:cubicBezTo>
                <a:cubicBezTo>
                  <a:pt x="5915" y="2228"/>
                  <a:pt x="6138" y="2594"/>
                  <a:pt x="6138" y="2710"/>
                </a:cubicBezTo>
                <a:cubicBezTo>
                  <a:pt x="6022" y="2799"/>
                  <a:pt x="5897" y="2888"/>
                  <a:pt x="5772" y="2959"/>
                </a:cubicBezTo>
                <a:cubicBezTo>
                  <a:pt x="5451" y="3165"/>
                  <a:pt x="5085" y="3397"/>
                  <a:pt x="4960" y="3852"/>
                </a:cubicBezTo>
                <a:cubicBezTo>
                  <a:pt x="4835" y="4298"/>
                  <a:pt x="5121" y="4592"/>
                  <a:pt x="5281" y="4770"/>
                </a:cubicBezTo>
                <a:cubicBezTo>
                  <a:pt x="5424" y="4922"/>
                  <a:pt x="5504" y="5011"/>
                  <a:pt x="5522" y="5172"/>
                </a:cubicBezTo>
                <a:cubicBezTo>
                  <a:pt x="5522" y="5190"/>
                  <a:pt x="5496" y="5288"/>
                  <a:pt x="5326" y="5422"/>
                </a:cubicBezTo>
                <a:cubicBezTo>
                  <a:pt x="5041" y="5671"/>
                  <a:pt x="4657" y="5796"/>
                  <a:pt x="4523" y="5796"/>
                </a:cubicBezTo>
                <a:cubicBezTo>
                  <a:pt x="4425" y="5716"/>
                  <a:pt x="4282" y="5439"/>
                  <a:pt x="4202" y="5279"/>
                </a:cubicBezTo>
                <a:cubicBezTo>
                  <a:pt x="4006" y="4913"/>
                  <a:pt x="3827" y="4565"/>
                  <a:pt x="3453" y="4565"/>
                </a:cubicBezTo>
                <a:cubicBezTo>
                  <a:pt x="3033" y="4565"/>
                  <a:pt x="2900" y="4984"/>
                  <a:pt x="2766" y="5386"/>
                </a:cubicBezTo>
                <a:cubicBezTo>
                  <a:pt x="2730" y="5502"/>
                  <a:pt x="2668" y="5689"/>
                  <a:pt x="2614" y="5796"/>
                </a:cubicBezTo>
                <a:cubicBezTo>
                  <a:pt x="2471" y="5787"/>
                  <a:pt x="2204" y="5752"/>
                  <a:pt x="1909" y="5671"/>
                </a:cubicBezTo>
                <a:cubicBezTo>
                  <a:pt x="1481" y="5555"/>
                  <a:pt x="1294" y="5422"/>
                  <a:pt x="1240" y="5368"/>
                </a:cubicBezTo>
                <a:cubicBezTo>
                  <a:pt x="1240" y="5297"/>
                  <a:pt x="1249" y="5225"/>
                  <a:pt x="1249" y="5154"/>
                </a:cubicBezTo>
                <a:cubicBezTo>
                  <a:pt x="1285" y="4663"/>
                  <a:pt x="1321" y="4271"/>
                  <a:pt x="1178" y="3950"/>
                </a:cubicBezTo>
                <a:cubicBezTo>
                  <a:pt x="1080" y="3718"/>
                  <a:pt x="1044" y="3566"/>
                  <a:pt x="1071" y="3459"/>
                </a:cubicBezTo>
                <a:cubicBezTo>
                  <a:pt x="1285" y="3388"/>
                  <a:pt x="1570" y="3245"/>
                  <a:pt x="1695" y="2951"/>
                </a:cubicBezTo>
                <a:cubicBezTo>
                  <a:pt x="1775" y="2754"/>
                  <a:pt x="1811" y="2442"/>
                  <a:pt x="1508" y="2049"/>
                </a:cubicBezTo>
                <a:cubicBezTo>
                  <a:pt x="1410" y="1925"/>
                  <a:pt x="1374" y="1818"/>
                  <a:pt x="1383" y="1728"/>
                </a:cubicBezTo>
                <a:cubicBezTo>
                  <a:pt x="1419" y="1505"/>
                  <a:pt x="1838" y="1220"/>
                  <a:pt x="1972" y="1131"/>
                </a:cubicBezTo>
                <a:cubicBezTo>
                  <a:pt x="2241" y="944"/>
                  <a:pt x="2682" y="868"/>
                  <a:pt x="3015" y="868"/>
                </a:cubicBezTo>
                <a:close/>
                <a:moveTo>
                  <a:pt x="2999" y="1"/>
                </a:moveTo>
                <a:cubicBezTo>
                  <a:pt x="2461" y="1"/>
                  <a:pt x="1863" y="154"/>
                  <a:pt x="1481" y="417"/>
                </a:cubicBezTo>
                <a:cubicBezTo>
                  <a:pt x="1053" y="702"/>
                  <a:pt x="616" y="1068"/>
                  <a:pt x="527" y="1595"/>
                </a:cubicBezTo>
                <a:cubicBezTo>
                  <a:pt x="482" y="1925"/>
                  <a:pt x="580" y="2255"/>
                  <a:pt x="821" y="2576"/>
                </a:cubicBezTo>
                <a:cubicBezTo>
                  <a:pt x="839" y="2585"/>
                  <a:pt x="848" y="2603"/>
                  <a:pt x="857" y="2612"/>
                </a:cubicBezTo>
                <a:cubicBezTo>
                  <a:pt x="812" y="2629"/>
                  <a:pt x="767" y="2647"/>
                  <a:pt x="723" y="2647"/>
                </a:cubicBezTo>
                <a:lnTo>
                  <a:pt x="553" y="2674"/>
                </a:lnTo>
                <a:lnTo>
                  <a:pt x="437" y="2817"/>
                </a:lnTo>
                <a:cubicBezTo>
                  <a:pt x="0" y="3388"/>
                  <a:pt x="277" y="4039"/>
                  <a:pt x="384" y="4289"/>
                </a:cubicBezTo>
                <a:cubicBezTo>
                  <a:pt x="437" y="4414"/>
                  <a:pt x="411" y="4744"/>
                  <a:pt x="393" y="5092"/>
                </a:cubicBezTo>
                <a:cubicBezTo>
                  <a:pt x="384" y="5172"/>
                  <a:pt x="375" y="5261"/>
                  <a:pt x="366" y="5359"/>
                </a:cubicBezTo>
                <a:cubicBezTo>
                  <a:pt x="357" y="5520"/>
                  <a:pt x="393" y="5761"/>
                  <a:pt x="643" y="6001"/>
                </a:cubicBezTo>
                <a:cubicBezTo>
                  <a:pt x="1106" y="6448"/>
                  <a:pt x="2230" y="6671"/>
                  <a:pt x="2703" y="6671"/>
                </a:cubicBezTo>
                <a:cubicBezTo>
                  <a:pt x="2739" y="6671"/>
                  <a:pt x="2784" y="6671"/>
                  <a:pt x="2810" y="6662"/>
                </a:cubicBezTo>
                <a:cubicBezTo>
                  <a:pt x="3212" y="6617"/>
                  <a:pt x="3390" y="6242"/>
                  <a:pt x="3524" y="5850"/>
                </a:cubicBezTo>
                <a:cubicBezTo>
                  <a:pt x="3685" y="6153"/>
                  <a:pt x="3872" y="6448"/>
                  <a:pt x="4148" y="6581"/>
                </a:cubicBezTo>
                <a:cubicBezTo>
                  <a:pt x="4261" y="6639"/>
                  <a:pt x="4388" y="6663"/>
                  <a:pt x="4520" y="6663"/>
                </a:cubicBezTo>
                <a:cubicBezTo>
                  <a:pt x="4962" y="6663"/>
                  <a:pt x="5464" y="6394"/>
                  <a:pt x="5719" y="6216"/>
                </a:cubicBezTo>
                <a:cubicBezTo>
                  <a:pt x="6200" y="5877"/>
                  <a:pt x="6432" y="5466"/>
                  <a:pt x="6388" y="5065"/>
                </a:cubicBezTo>
                <a:cubicBezTo>
                  <a:pt x="6325" y="4619"/>
                  <a:pt x="6075" y="4351"/>
                  <a:pt x="5915" y="4173"/>
                </a:cubicBezTo>
                <a:cubicBezTo>
                  <a:pt x="5879" y="4137"/>
                  <a:pt x="5826" y="4083"/>
                  <a:pt x="5808" y="4057"/>
                </a:cubicBezTo>
                <a:cubicBezTo>
                  <a:pt x="5852" y="3932"/>
                  <a:pt x="6031" y="3825"/>
                  <a:pt x="6236" y="3691"/>
                </a:cubicBezTo>
                <a:cubicBezTo>
                  <a:pt x="6379" y="3602"/>
                  <a:pt x="6539" y="3504"/>
                  <a:pt x="6691" y="3379"/>
                </a:cubicBezTo>
                <a:cubicBezTo>
                  <a:pt x="6914" y="3200"/>
                  <a:pt x="7021" y="2942"/>
                  <a:pt x="7003" y="2656"/>
                </a:cubicBezTo>
                <a:cubicBezTo>
                  <a:pt x="6968" y="2130"/>
                  <a:pt x="6486" y="1568"/>
                  <a:pt x="6031" y="1282"/>
                </a:cubicBezTo>
                <a:cubicBezTo>
                  <a:pt x="5795" y="1138"/>
                  <a:pt x="5587" y="1084"/>
                  <a:pt x="5397" y="1084"/>
                </a:cubicBezTo>
                <a:cubicBezTo>
                  <a:pt x="5105" y="1084"/>
                  <a:pt x="4856" y="1212"/>
                  <a:pt x="4612" y="1336"/>
                </a:cubicBezTo>
                <a:cubicBezTo>
                  <a:pt x="4532" y="1371"/>
                  <a:pt x="4452" y="1407"/>
                  <a:pt x="4372" y="1452"/>
                </a:cubicBezTo>
                <a:cubicBezTo>
                  <a:pt x="4345" y="1354"/>
                  <a:pt x="4327" y="1211"/>
                  <a:pt x="4318" y="1122"/>
                </a:cubicBezTo>
                <a:cubicBezTo>
                  <a:pt x="4291" y="934"/>
                  <a:pt x="4264" y="747"/>
                  <a:pt x="4211" y="586"/>
                </a:cubicBezTo>
                <a:cubicBezTo>
                  <a:pt x="4148" y="426"/>
                  <a:pt x="4006" y="203"/>
                  <a:pt x="3631" y="87"/>
                </a:cubicBezTo>
                <a:cubicBezTo>
                  <a:pt x="3445" y="28"/>
                  <a:pt x="3227" y="1"/>
                  <a:pt x="2999" y="1"/>
                </a:cubicBezTo>
                <a:close/>
              </a:path>
            </a:pathLst>
          </a:custGeom>
          <a:solidFill>
            <a:srgbClr val="4A9E4A"/>
          </a:solidFill>
          <a:ln cap="flat" cmpd="sng" w="38100">
            <a:solidFill>
              <a:srgbClr val="481F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3" name="Google Shape;453;p17"/>
          <p:cNvGrpSpPr/>
          <p:nvPr/>
        </p:nvGrpSpPr>
        <p:grpSpPr>
          <a:xfrm rot="-2079588">
            <a:off x="8804970" y="4442722"/>
            <a:ext cx="669672" cy="533419"/>
            <a:chOff x="-602987" y="2563895"/>
            <a:chExt cx="640505" cy="510186"/>
          </a:xfrm>
        </p:grpSpPr>
        <p:sp>
          <p:nvSpPr>
            <p:cNvPr id="454" name="Google Shape;454;p17"/>
            <p:cNvSpPr/>
            <p:nvPr/>
          </p:nvSpPr>
          <p:spPr>
            <a:xfrm>
              <a:off x="-602987" y="2563895"/>
              <a:ext cx="640505" cy="510186"/>
            </a:xfrm>
            <a:custGeom>
              <a:rect b="b" l="l" r="r" t="t"/>
              <a:pathLst>
                <a:path extrusionOk="0" h="4442" w="5577">
                  <a:moveTo>
                    <a:pt x="2143" y="1"/>
                  </a:moveTo>
                  <a:cubicBezTo>
                    <a:pt x="1373" y="1"/>
                    <a:pt x="443" y="260"/>
                    <a:pt x="90" y="1400"/>
                  </a:cubicBezTo>
                  <a:cubicBezTo>
                    <a:pt x="90" y="1418"/>
                    <a:pt x="81" y="1436"/>
                    <a:pt x="81" y="1454"/>
                  </a:cubicBezTo>
                  <a:cubicBezTo>
                    <a:pt x="54" y="1623"/>
                    <a:pt x="1" y="2435"/>
                    <a:pt x="938" y="2854"/>
                  </a:cubicBezTo>
                  <a:cubicBezTo>
                    <a:pt x="1098" y="2926"/>
                    <a:pt x="1170" y="3104"/>
                    <a:pt x="1107" y="3265"/>
                  </a:cubicBezTo>
                  <a:lnTo>
                    <a:pt x="1009" y="3532"/>
                  </a:lnTo>
                  <a:cubicBezTo>
                    <a:pt x="946" y="3711"/>
                    <a:pt x="1045" y="3907"/>
                    <a:pt x="1223" y="3961"/>
                  </a:cubicBezTo>
                  <a:lnTo>
                    <a:pt x="2820" y="4424"/>
                  </a:lnTo>
                  <a:cubicBezTo>
                    <a:pt x="2853" y="4436"/>
                    <a:pt x="2886" y="4441"/>
                    <a:pt x="2919" y="4441"/>
                  </a:cubicBezTo>
                  <a:cubicBezTo>
                    <a:pt x="3063" y="4441"/>
                    <a:pt x="3194" y="4336"/>
                    <a:pt x="3230" y="4184"/>
                  </a:cubicBezTo>
                  <a:lnTo>
                    <a:pt x="3311" y="3827"/>
                  </a:lnTo>
                  <a:cubicBezTo>
                    <a:pt x="3343" y="3675"/>
                    <a:pt x="3475" y="3573"/>
                    <a:pt x="3631" y="3573"/>
                  </a:cubicBezTo>
                  <a:cubicBezTo>
                    <a:pt x="3649" y="3573"/>
                    <a:pt x="3667" y="3574"/>
                    <a:pt x="3685" y="3577"/>
                  </a:cubicBezTo>
                  <a:cubicBezTo>
                    <a:pt x="3753" y="3587"/>
                    <a:pt x="3830" y="3594"/>
                    <a:pt x="3912" y="3594"/>
                  </a:cubicBezTo>
                  <a:cubicBezTo>
                    <a:pt x="4324" y="3594"/>
                    <a:pt x="4870" y="3413"/>
                    <a:pt x="5130" y="2542"/>
                  </a:cubicBezTo>
                  <a:cubicBezTo>
                    <a:pt x="5576" y="1043"/>
                    <a:pt x="3676" y="294"/>
                    <a:pt x="3212" y="151"/>
                  </a:cubicBezTo>
                  <a:cubicBezTo>
                    <a:pt x="3035" y="100"/>
                    <a:pt x="2620" y="1"/>
                    <a:pt x="2143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7"/>
            <p:cNvSpPr/>
            <p:nvPr/>
          </p:nvSpPr>
          <p:spPr>
            <a:xfrm>
              <a:off x="-222844" y="2847239"/>
              <a:ext cx="99458" cy="156203"/>
            </a:xfrm>
            <a:custGeom>
              <a:rect b="b" l="l" r="r" t="t"/>
              <a:pathLst>
                <a:path extrusionOk="0" h="1360" w="866">
                  <a:moveTo>
                    <a:pt x="421" y="0"/>
                  </a:moveTo>
                  <a:cubicBezTo>
                    <a:pt x="330" y="0"/>
                    <a:pt x="242" y="65"/>
                    <a:pt x="224" y="164"/>
                  </a:cubicBezTo>
                  <a:lnTo>
                    <a:pt x="1" y="1360"/>
                  </a:lnTo>
                  <a:lnTo>
                    <a:pt x="286" y="905"/>
                  </a:lnTo>
                  <a:cubicBezTo>
                    <a:pt x="344" y="922"/>
                    <a:pt x="395" y="929"/>
                    <a:pt x="441" y="929"/>
                  </a:cubicBezTo>
                  <a:cubicBezTo>
                    <a:pt x="683" y="929"/>
                    <a:pt x="759" y="726"/>
                    <a:pt x="759" y="726"/>
                  </a:cubicBezTo>
                  <a:cubicBezTo>
                    <a:pt x="866" y="369"/>
                    <a:pt x="705" y="155"/>
                    <a:pt x="536" y="39"/>
                  </a:cubicBezTo>
                  <a:cubicBezTo>
                    <a:pt x="501" y="12"/>
                    <a:pt x="461" y="0"/>
                    <a:pt x="42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7"/>
            <p:cNvSpPr/>
            <p:nvPr/>
          </p:nvSpPr>
          <p:spPr>
            <a:xfrm>
              <a:off x="-519953" y="2772814"/>
              <a:ext cx="104396" cy="161027"/>
            </a:xfrm>
            <a:custGeom>
              <a:rect b="b" l="l" r="r" t="t"/>
              <a:pathLst>
                <a:path extrusionOk="0" h="1402" w="909">
                  <a:moveTo>
                    <a:pt x="673" y="0"/>
                  </a:moveTo>
                  <a:cubicBezTo>
                    <a:pt x="669" y="0"/>
                    <a:pt x="665" y="0"/>
                    <a:pt x="661" y="0"/>
                  </a:cubicBezTo>
                  <a:cubicBezTo>
                    <a:pt x="464" y="9"/>
                    <a:pt x="215" y="99"/>
                    <a:pt x="108" y="455"/>
                  </a:cubicBezTo>
                  <a:cubicBezTo>
                    <a:pt x="108" y="455"/>
                    <a:pt x="0" y="803"/>
                    <a:pt x="402" y="919"/>
                  </a:cubicBezTo>
                  <a:lnTo>
                    <a:pt x="393" y="1401"/>
                  </a:lnTo>
                  <a:lnTo>
                    <a:pt x="857" y="277"/>
                  </a:lnTo>
                  <a:cubicBezTo>
                    <a:pt x="909" y="147"/>
                    <a:pt x="818" y="0"/>
                    <a:pt x="673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7" name="Google Shape;457;p17"/>
          <p:cNvGrpSpPr/>
          <p:nvPr/>
        </p:nvGrpSpPr>
        <p:grpSpPr>
          <a:xfrm rot="-5400000">
            <a:off x="-598075" y="2499961"/>
            <a:ext cx="988295" cy="1014625"/>
            <a:chOff x="8095121" y="-207949"/>
            <a:chExt cx="1595825" cy="1638342"/>
          </a:xfrm>
        </p:grpSpPr>
        <p:grpSp>
          <p:nvGrpSpPr>
            <p:cNvPr id="458" name="Google Shape;458;p17"/>
            <p:cNvGrpSpPr/>
            <p:nvPr/>
          </p:nvGrpSpPr>
          <p:grpSpPr>
            <a:xfrm rot="-2264766">
              <a:off x="8376220" y="-24641"/>
              <a:ext cx="1033628" cy="1271725"/>
              <a:chOff x="8713775" y="1167925"/>
              <a:chExt cx="720425" cy="886375"/>
            </a:xfrm>
          </p:grpSpPr>
          <p:sp>
            <p:nvSpPr>
              <p:cNvPr id="459" name="Google Shape;459;p17"/>
              <p:cNvSpPr/>
              <p:nvPr/>
            </p:nvSpPr>
            <p:spPr>
              <a:xfrm>
                <a:off x="8713775" y="1167925"/>
                <a:ext cx="720425" cy="886375"/>
              </a:xfrm>
              <a:custGeom>
                <a:rect b="b" l="l" r="r" t="t"/>
                <a:pathLst>
                  <a:path extrusionOk="0" h="35455" w="28817">
                    <a:moveTo>
                      <a:pt x="12436" y="1535"/>
                    </a:moveTo>
                    <a:cubicBezTo>
                      <a:pt x="13864" y="1535"/>
                      <a:pt x="15024" y="2695"/>
                      <a:pt x="15024" y="4122"/>
                    </a:cubicBezTo>
                    <a:lnTo>
                      <a:pt x="15024" y="7959"/>
                    </a:lnTo>
                    <a:cubicBezTo>
                      <a:pt x="14827" y="7959"/>
                      <a:pt x="14613" y="7941"/>
                      <a:pt x="14399" y="7941"/>
                    </a:cubicBezTo>
                    <a:cubicBezTo>
                      <a:pt x="14221" y="7941"/>
                      <a:pt x="14042" y="7941"/>
                      <a:pt x="13864" y="7959"/>
                    </a:cubicBezTo>
                    <a:lnTo>
                      <a:pt x="13864" y="5175"/>
                    </a:lnTo>
                    <a:cubicBezTo>
                      <a:pt x="13882" y="4890"/>
                      <a:pt x="13917" y="3551"/>
                      <a:pt x="12990" y="2945"/>
                    </a:cubicBezTo>
                    <a:cubicBezTo>
                      <a:pt x="12707" y="2765"/>
                      <a:pt x="12396" y="2668"/>
                      <a:pt x="12045" y="2668"/>
                    </a:cubicBezTo>
                    <a:cubicBezTo>
                      <a:pt x="11908" y="2668"/>
                      <a:pt x="11765" y="2683"/>
                      <a:pt x="11616" y="2713"/>
                    </a:cubicBezTo>
                    <a:lnTo>
                      <a:pt x="11616" y="1660"/>
                    </a:lnTo>
                    <a:cubicBezTo>
                      <a:pt x="11883" y="1571"/>
                      <a:pt x="12169" y="1535"/>
                      <a:pt x="12436" y="1535"/>
                    </a:cubicBezTo>
                    <a:close/>
                    <a:moveTo>
                      <a:pt x="7869" y="10314"/>
                    </a:moveTo>
                    <a:lnTo>
                      <a:pt x="7869" y="10314"/>
                    </a:lnTo>
                    <a:cubicBezTo>
                      <a:pt x="7744" y="10457"/>
                      <a:pt x="7619" y="10617"/>
                      <a:pt x="7512" y="10778"/>
                    </a:cubicBezTo>
                    <a:cubicBezTo>
                      <a:pt x="5799" y="13151"/>
                      <a:pt x="5781" y="16898"/>
                      <a:pt x="7476" y="21947"/>
                    </a:cubicBezTo>
                    <a:cubicBezTo>
                      <a:pt x="8119" y="23856"/>
                      <a:pt x="8565" y="25748"/>
                      <a:pt x="8957" y="27425"/>
                    </a:cubicBezTo>
                    <a:cubicBezTo>
                      <a:pt x="9171" y="28281"/>
                      <a:pt x="9368" y="29084"/>
                      <a:pt x="9564" y="29834"/>
                    </a:cubicBezTo>
                    <a:cubicBezTo>
                      <a:pt x="9921" y="31207"/>
                      <a:pt x="10367" y="32599"/>
                      <a:pt x="11116" y="33670"/>
                    </a:cubicBezTo>
                    <a:cubicBezTo>
                      <a:pt x="10884" y="33741"/>
                      <a:pt x="10670" y="33795"/>
                      <a:pt x="10438" y="33812"/>
                    </a:cubicBezTo>
                    <a:cubicBezTo>
                      <a:pt x="10297" y="33831"/>
                      <a:pt x="10161" y="33840"/>
                      <a:pt x="10029" y="33840"/>
                    </a:cubicBezTo>
                    <a:cubicBezTo>
                      <a:pt x="7859" y="33840"/>
                      <a:pt x="6881" y="31360"/>
                      <a:pt x="5299" y="26818"/>
                    </a:cubicBezTo>
                    <a:cubicBezTo>
                      <a:pt x="4871" y="25551"/>
                      <a:pt x="4407" y="24249"/>
                      <a:pt x="3854" y="22857"/>
                    </a:cubicBezTo>
                    <a:cubicBezTo>
                      <a:pt x="1963" y="18057"/>
                      <a:pt x="1588" y="14632"/>
                      <a:pt x="2748" y="12687"/>
                    </a:cubicBezTo>
                    <a:cubicBezTo>
                      <a:pt x="3729" y="11027"/>
                      <a:pt x="5692" y="10581"/>
                      <a:pt x="7494" y="10349"/>
                    </a:cubicBezTo>
                    <a:cubicBezTo>
                      <a:pt x="7637" y="10332"/>
                      <a:pt x="7762" y="10332"/>
                      <a:pt x="7869" y="10314"/>
                    </a:cubicBezTo>
                    <a:close/>
                    <a:moveTo>
                      <a:pt x="20930" y="10314"/>
                    </a:moveTo>
                    <a:lnTo>
                      <a:pt x="20930" y="10314"/>
                    </a:lnTo>
                    <a:cubicBezTo>
                      <a:pt x="21054" y="10332"/>
                      <a:pt x="21179" y="10332"/>
                      <a:pt x="21304" y="10349"/>
                    </a:cubicBezTo>
                    <a:cubicBezTo>
                      <a:pt x="23106" y="10581"/>
                      <a:pt x="25087" y="11027"/>
                      <a:pt x="26068" y="12687"/>
                    </a:cubicBezTo>
                    <a:cubicBezTo>
                      <a:pt x="27228" y="14632"/>
                      <a:pt x="26853" y="18057"/>
                      <a:pt x="24944" y="22857"/>
                    </a:cubicBezTo>
                    <a:cubicBezTo>
                      <a:pt x="24409" y="24249"/>
                      <a:pt x="23945" y="25551"/>
                      <a:pt x="23517" y="26818"/>
                    </a:cubicBezTo>
                    <a:cubicBezTo>
                      <a:pt x="21936" y="31360"/>
                      <a:pt x="20957" y="33840"/>
                      <a:pt x="18787" y="33840"/>
                    </a:cubicBezTo>
                    <a:cubicBezTo>
                      <a:pt x="18655" y="33840"/>
                      <a:pt x="18519" y="33831"/>
                      <a:pt x="18378" y="33812"/>
                    </a:cubicBezTo>
                    <a:cubicBezTo>
                      <a:pt x="18146" y="33795"/>
                      <a:pt x="17914" y="33741"/>
                      <a:pt x="17700" y="33670"/>
                    </a:cubicBezTo>
                    <a:cubicBezTo>
                      <a:pt x="17861" y="33438"/>
                      <a:pt x="18003" y="33188"/>
                      <a:pt x="18146" y="32920"/>
                    </a:cubicBezTo>
                    <a:cubicBezTo>
                      <a:pt x="18878" y="31511"/>
                      <a:pt x="19324" y="29619"/>
                      <a:pt x="19841" y="27425"/>
                    </a:cubicBezTo>
                    <a:cubicBezTo>
                      <a:pt x="20252" y="25748"/>
                      <a:pt x="20698" y="23856"/>
                      <a:pt x="21340" y="21947"/>
                    </a:cubicBezTo>
                    <a:cubicBezTo>
                      <a:pt x="23017" y="16898"/>
                      <a:pt x="23017" y="13151"/>
                      <a:pt x="21304" y="10778"/>
                    </a:cubicBezTo>
                    <a:cubicBezTo>
                      <a:pt x="21197" y="10617"/>
                      <a:pt x="21072" y="10457"/>
                      <a:pt x="20930" y="10314"/>
                    </a:cubicBezTo>
                    <a:close/>
                    <a:moveTo>
                      <a:pt x="14399" y="9475"/>
                    </a:moveTo>
                    <a:cubicBezTo>
                      <a:pt x="17111" y="9475"/>
                      <a:pt x="19020" y="10225"/>
                      <a:pt x="20055" y="11670"/>
                    </a:cubicBezTo>
                    <a:cubicBezTo>
                      <a:pt x="21465" y="13615"/>
                      <a:pt x="21393" y="16916"/>
                      <a:pt x="19877" y="21448"/>
                    </a:cubicBezTo>
                    <a:cubicBezTo>
                      <a:pt x="19217" y="23428"/>
                      <a:pt x="18753" y="25355"/>
                      <a:pt x="18360" y="27068"/>
                    </a:cubicBezTo>
                    <a:cubicBezTo>
                      <a:pt x="17272" y="31564"/>
                      <a:pt x="16612" y="33920"/>
                      <a:pt x="14399" y="33920"/>
                    </a:cubicBezTo>
                    <a:cubicBezTo>
                      <a:pt x="12811" y="33920"/>
                      <a:pt x="11937" y="32742"/>
                      <a:pt x="11045" y="29441"/>
                    </a:cubicBezTo>
                    <a:cubicBezTo>
                      <a:pt x="10848" y="28710"/>
                      <a:pt x="10652" y="27907"/>
                      <a:pt x="10456" y="27068"/>
                    </a:cubicBezTo>
                    <a:cubicBezTo>
                      <a:pt x="10046" y="25355"/>
                      <a:pt x="9599" y="23428"/>
                      <a:pt x="8939" y="21448"/>
                    </a:cubicBezTo>
                    <a:cubicBezTo>
                      <a:pt x="7405" y="16916"/>
                      <a:pt x="7351" y="13615"/>
                      <a:pt x="8761" y="11670"/>
                    </a:cubicBezTo>
                    <a:cubicBezTo>
                      <a:pt x="9796" y="10225"/>
                      <a:pt x="11705" y="9475"/>
                      <a:pt x="14399" y="9475"/>
                    </a:cubicBezTo>
                    <a:close/>
                    <a:moveTo>
                      <a:pt x="12436" y="1"/>
                    </a:moveTo>
                    <a:cubicBezTo>
                      <a:pt x="11758" y="1"/>
                      <a:pt x="11080" y="161"/>
                      <a:pt x="10492" y="482"/>
                    </a:cubicBezTo>
                    <a:cubicBezTo>
                      <a:pt x="10242" y="625"/>
                      <a:pt x="10081" y="875"/>
                      <a:pt x="10081" y="1160"/>
                    </a:cubicBezTo>
                    <a:lnTo>
                      <a:pt x="10081" y="3819"/>
                    </a:lnTo>
                    <a:cubicBezTo>
                      <a:pt x="10081" y="4105"/>
                      <a:pt x="10224" y="4354"/>
                      <a:pt x="10456" y="4497"/>
                    </a:cubicBezTo>
                    <a:cubicBezTo>
                      <a:pt x="10585" y="4562"/>
                      <a:pt x="10724" y="4598"/>
                      <a:pt x="10859" y="4598"/>
                    </a:cubicBezTo>
                    <a:cubicBezTo>
                      <a:pt x="10986" y="4598"/>
                      <a:pt x="11111" y="4566"/>
                      <a:pt x="11223" y="4497"/>
                    </a:cubicBezTo>
                    <a:cubicBezTo>
                      <a:pt x="11646" y="4267"/>
                      <a:pt x="11912" y="4211"/>
                      <a:pt x="12049" y="4211"/>
                    </a:cubicBezTo>
                    <a:cubicBezTo>
                      <a:pt x="12102" y="4211"/>
                      <a:pt x="12136" y="4219"/>
                      <a:pt x="12151" y="4229"/>
                    </a:cubicBezTo>
                    <a:cubicBezTo>
                      <a:pt x="12258" y="4301"/>
                      <a:pt x="12347" y="4729"/>
                      <a:pt x="12329" y="5068"/>
                    </a:cubicBezTo>
                    <a:cubicBezTo>
                      <a:pt x="12329" y="5104"/>
                      <a:pt x="12329" y="5122"/>
                      <a:pt x="12329" y="5139"/>
                    </a:cubicBezTo>
                    <a:lnTo>
                      <a:pt x="12329" y="8101"/>
                    </a:lnTo>
                    <a:cubicBezTo>
                      <a:pt x="11419" y="8244"/>
                      <a:pt x="10599" y="8476"/>
                      <a:pt x="9885" y="8815"/>
                    </a:cubicBezTo>
                    <a:cubicBezTo>
                      <a:pt x="9475" y="8751"/>
                      <a:pt x="9108" y="8723"/>
                      <a:pt x="8741" y="8723"/>
                    </a:cubicBezTo>
                    <a:cubicBezTo>
                      <a:pt x="8293" y="8723"/>
                      <a:pt x="7845" y="8764"/>
                      <a:pt x="7316" y="8833"/>
                    </a:cubicBezTo>
                    <a:cubicBezTo>
                      <a:pt x="5264" y="9083"/>
                      <a:pt x="2748" y="9671"/>
                      <a:pt x="1428" y="11902"/>
                    </a:cubicBezTo>
                    <a:cubicBezTo>
                      <a:pt x="0" y="14311"/>
                      <a:pt x="321" y="18075"/>
                      <a:pt x="2427" y="23428"/>
                    </a:cubicBezTo>
                    <a:cubicBezTo>
                      <a:pt x="2962" y="24784"/>
                      <a:pt x="3408" y="26069"/>
                      <a:pt x="3854" y="27318"/>
                    </a:cubicBezTo>
                    <a:cubicBezTo>
                      <a:pt x="4675" y="29655"/>
                      <a:pt x="5371" y="31689"/>
                      <a:pt x="6316" y="33117"/>
                    </a:cubicBezTo>
                    <a:cubicBezTo>
                      <a:pt x="7316" y="34633"/>
                      <a:pt x="8529" y="35383"/>
                      <a:pt x="10028" y="35383"/>
                    </a:cubicBezTo>
                    <a:cubicBezTo>
                      <a:pt x="10224" y="35383"/>
                      <a:pt x="10420" y="35365"/>
                      <a:pt x="10634" y="35347"/>
                    </a:cubicBezTo>
                    <a:cubicBezTo>
                      <a:pt x="11205" y="35276"/>
                      <a:pt x="11758" y="35097"/>
                      <a:pt x="12276" y="34847"/>
                    </a:cubicBezTo>
                    <a:cubicBezTo>
                      <a:pt x="12847" y="35222"/>
                      <a:pt x="13543" y="35454"/>
                      <a:pt x="14399" y="35454"/>
                    </a:cubicBezTo>
                    <a:cubicBezTo>
                      <a:pt x="15220" y="35454"/>
                      <a:pt x="15916" y="35258"/>
                      <a:pt x="16540" y="34847"/>
                    </a:cubicBezTo>
                    <a:cubicBezTo>
                      <a:pt x="17058" y="35097"/>
                      <a:pt x="17611" y="35276"/>
                      <a:pt x="18182" y="35347"/>
                    </a:cubicBezTo>
                    <a:cubicBezTo>
                      <a:pt x="18396" y="35365"/>
                      <a:pt x="18592" y="35383"/>
                      <a:pt x="18788" y="35383"/>
                    </a:cubicBezTo>
                    <a:cubicBezTo>
                      <a:pt x="20287" y="35383"/>
                      <a:pt x="21501" y="34633"/>
                      <a:pt x="22500" y="33117"/>
                    </a:cubicBezTo>
                    <a:cubicBezTo>
                      <a:pt x="23445" y="31689"/>
                      <a:pt x="24141" y="29655"/>
                      <a:pt x="24962" y="27318"/>
                    </a:cubicBezTo>
                    <a:cubicBezTo>
                      <a:pt x="25390" y="26069"/>
                      <a:pt x="25836" y="24784"/>
                      <a:pt x="26372" y="23428"/>
                    </a:cubicBezTo>
                    <a:cubicBezTo>
                      <a:pt x="28495" y="18075"/>
                      <a:pt x="28816" y="14311"/>
                      <a:pt x="27389" y="11902"/>
                    </a:cubicBezTo>
                    <a:cubicBezTo>
                      <a:pt x="26068" y="9671"/>
                      <a:pt x="23552" y="9083"/>
                      <a:pt x="21501" y="8833"/>
                    </a:cubicBezTo>
                    <a:cubicBezTo>
                      <a:pt x="20971" y="8764"/>
                      <a:pt x="20523" y="8723"/>
                      <a:pt x="20072" y="8723"/>
                    </a:cubicBezTo>
                    <a:cubicBezTo>
                      <a:pt x="19703" y="8723"/>
                      <a:pt x="19332" y="8751"/>
                      <a:pt x="18913" y="8815"/>
                    </a:cubicBezTo>
                    <a:cubicBezTo>
                      <a:pt x="18235" y="8494"/>
                      <a:pt x="17450" y="8244"/>
                      <a:pt x="16576" y="8101"/>
                    </a:cubicBezTo>
                    <a:lnTo>
                      <a:pt x="16576" y="4122"/>
                    </a:lnTo>
                    <a:cubicBezTo>
                      <a:pt x="16576" y="1839"/>
                      <a:pt x="14720" y="1"/>
                      <a:pt x="124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17"/>
              <p:cNvSpPr/>
              <p:nvPr/>
            </p:nvSpPr>
            <p:spPr>
              <a:xfrm>
                <a:off x="8753475" y="1425750"/>
                <a:ext cx="238225" cy="588200"/>
              </a:xfrm>
              <a:custGeom>
                <a:rect b="b" l="l" r="r" t="t"/>
                <a:pathLst>
                  <a:path extrusionOk="0" h="23528" w="9529">
                    <a:moveTo>
                      <a:pt x="6281" y="1"/>
                    </a:moveTo>
                    <a:lnTo>
                      <a:pt x="6281" y="1"/>
                    </a:lnTo>
                    <a:cubicBezTo>
                      <a:pt x="6174" y="19"/>
                      <a:pt x="6049" y="19"/>
                      <a:pt x="5906" y="36"/>
                    </a:cubicBezTo>
                    <a:cubicBezTo>
                      <a:pt x="4104" y="268"/>
                      <a:pt x="2141" y="714"/>
                      <a:pt x="1160" y="2374"/>
                    </a:cubicBezTo>
                    <a:cubicBezTo>
                      <a:pt x="0" y="4319"/>
                      <a:pt x="375" y="7744"/>
                      <a:pt x="2266" y="12544"/>
                    </a:cubicBezTo>
                    <a:cubicBezTo>
                      <a:pt x="2819" y="13936"/>
                      <a:pt x="3283" y="15238"/>
                      <a:pt x="3711" y="16505"/>
                    </a:cubicBezTo>
                    <a:cubicBezTo>
                      <a:pt x="5293" y="21047"/>
                      <a:pt x="6271" y="23527"/>
                      <a:pt x="8441" y="23527"/>
                    </a:cubicBezTo>
                    <a:cubicBezTo>
                      <a:pt x="8573" y="23527"/>
                      <a:pt x="8709" y="23518"/>
                      <a:pt x="8850" y="23499"/>
                    </a:cubicBezTo>
                    <a:cubicBezTo>
                      <a:pt x="9082" y="23482"/>
                      <a:pt x="9296" y="23428"/>
                      <a:pt x="9528" y="23357"/>
                    </a:cubicBezTo>
                    <a:cubicBezTo>
                      <a:pt x="8779" y="22286"/>
                      <a:pt x="8333" y="20894"/>
                      <a:pt x="7976" y="19521"/>
                    </a:cubicBezTo>
                    <a:cubicBezTo>
                      <a:pt x="7780" y="18771"/>
                      <a:pt x="7583" y="17968"/>
                      <a:pt x="7369" y="17112"/>
                    </a:cubicBezTo>
                    <a:cubicBezTo>
                      <a:pt x="6977" y="15435"/>
                      <a:pt x="6531" y="13543"/>
                      <a:pt x="5888" y="11634"/>
                    </a:cubicBezTo>
                    <a:cubicBezTo>
                      <a:pt x="4193" y="6585"/>
                      <a:pt x="4211" y="2838"/>
                      <a:pt x="5924" y="465"/>
                    </a:cubicBezTo>
                    <a:cubicBezTo>
                      <a:pt x="6031" y="304"/>
                      <a:pt x="6156" y="144"/>
                      <a:pt x="62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17"/>
              <p:cNvSpPr/>
              <p:nvPr/>
            </p:nvSpPr>
            <p:spPr>
              <a:xfrm>
                <a:off x="9004150" y="1206300"/>
                <a:ext cx="85225" cy="160600"/>
              </a:xfrm>
              <a:custGeom>
                <a:rect b="b" l="l" r="r" t="t"/>
                <a:pathLst>
                  <a:path extrusionOk="0" h="6424" w="3409">
                    <a:moveTo>
                      <a:pt x="821" y="0"/>
                    </a:moveTo>
                    <a:cubicBezTo>
                      <a:pt x="554" y="0"/>
                      <a:pt x="268" y="36"/>
                      <a:pt x="1" y="125"/>
                    </a:cubicBezTo>
                    <a:lnTo>
                      <a:pt x="1" y="1178"/>
                    </a:lnTo>
                    <a:cubicBezTo>
                      <a:pt x="150" y="1148"/>
                      <a:pt x="293" y="1133"/>
                      <a:pt x="430" y="1133"/>
                    </a:cubicBezTo>
                    <a:cubicBezTo>
                      <a:pt x="781" y="1133"/>
                      <a:pt x="1092" y="1230"/>
                      <a:pt x="1375" y="1410"/>
                    </a:cubicBezTo>
                    <a:cubicBezTo>
                      <a:pt x="2302" y="2016"/>
                      <a:pt x="2267" y="3355"/>
                      <a:pt x="2249" y="3640"/>
                    </a:cubicBezTo>
                    <a:lnTo>
                      <a:pt x="2249" y="6424"/>
                    </a:lnTo>
                    <a:cubicBezTo>
                      <a:pt x="2427" y="6406"/>
                      <a:pt x="2606" y="6406"/>
                      <a:pt x="2784" y="6406"/>
                    </a:cubicBezTo>
                    <a:cubicBezTo>
                      <a:pt x="2998" y="6406"/>
                      <a:pt x="3212" y="6424"/>
                      <a:pt x="3409" y="6424"/>
                    </a:cubicBezTo>
                    <a:lnTo>
                      <a:pt x="3409" y="2587"/>
                    </a:lnTo>
                    <a:cubicBezTo>
                      <a:pt x="3409" y="1160"/>
                      <a:pt x="2249" y="0"/>
                      <a:pt x="8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17"/>
              <p:cNvSpPr/>
              <p:nvPr/>
            </p:nvSpPr>
            <p:spPr>
              <a:xfrm>
                <a:off x="8897550" y="1404800"/>
                <a:ext cx="352850" cy="611125"/>
              </a:xfrm>
              <a:custGeom>
                <a:rect b="b" l="l" r="r" t="t"/>
                <a:pathLst>
                  <a:path extrusionOk="0" h="24445" w="14114">
                    <a:moveTo>
                      <a:pt x="7048" y="0"/>
                    </a:moveTo>
                    <a:cubicBezTo>
                      <a:pt x="4354" y="0"/>
                      <a:pt x="2445" y="750"/>
                      <a:pt x="1410" y="2195"/>
                    </a:cubicBezTo>
                    <a:cubicBezTo>
                      <a:pt x="0" y="4140"/>
                      <a:pt x="54" y="7441"/>
                      <a:pt x="1588" y="11973"/>
                    </a:cubicBezTo>
                    <a:cubicBezTo>
                      <a:pt x="2248" y="13953"/>
                      <a:pt x="2695" y="15880"/>
                      <a:pt x="3105" y="17593"/>
                    </a:cubicBezTo>
                    <a:cubicBezTo>
                      <a:pt x="3301" y="18432"/>
                      <a:pt x="3497" y="19235"/>
                      <a:pt x="3694" y="19966"/>
                    </a:cubicBezTo>
                    <a:cubicBezTo>
                      <a:pt x="4586" y="23267"/>
                      <a:pt x="5460" y="24445"/>
                      <a:pt x="7048" y="24445"/>
                    </a:cubicBezTo>
                    <a:cubicBezTo>
                      <a:pt x="9261" y="24445"/>
                      <a:pt x="9921" y="22089"/>
                      <a:pt x="11009" y="17593"/>
                    </a:cubicBezTo>
                    <a:cubicBezTo>
                      <a:pt x="11402" y="15880"/>
                      <a:pt x="11866" y="13953"/>
                      <a:pt x="12526" y="11973"/>
                    </a:cubicBezTo>
                    <a:cubicBezTo>
                      <a:pt x="14042" y="7441"/>
                      <a:pt x="14114" y="4140"/>
                      <a:pt x="12704" y="2195"/>
                    </a:cubicBezTo>
                    <a:cubicBezTo>
                      <a:pt x="11669" y="750"/>
                      <a:pt x="9760" y="0"/>
                      <a:pt x="70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17"/>
              <p:cNvSpPr/>
              <p:nvPr/>
            </p:nvSpPr>
            <p:spPr>
              <a:xfrm>
                <a:off x="9156275" y="1425750"/>
                <a:ext cx="238225" cy="588200"/>
              </a:xfrm>
              <a:custGeom>
                <a:rect b="b" l="l" r="r" t="t"/>
                <a:pathLst>
                  <a:path extrusionOk="0" h="23528" w="9529">
                    <a:moveTo>
                      <a:pt x="3230" y="1"/>
                    </a:moveTo>
                    <a:cubicBezTo>
                      <a:pt x="3372" y="144"/>
                      <a:pt x="3497" y="304"/>
                      <a:pt x="3604" y="465"/>
                    </a:cubicBezTo>
                    <a:cubicBezTo>
                      <a:pt x="5317" y="2838"/>
                      <a:pt x="5317" y="6585"/>
                      <a:pt x="3640" y="11634"/>
                    </a:cubicBezTo>
                    <a:cubicBezTo>
                      <a:pt x="2998" y="13543"/>
                      <a:pt x="2552" y="15435"/>
                      <a:pt x="2141" y="17112"/>
                    </a:cubicBezTo>
                    <a:cubicBezTo>
                      <a:pt x="1624" y="19306"/>
                      <a:pt x="1178" y="21198"/>
                      <a:pt x="446" y="22607"/>
                    </a:cubicBezTo>
                    <a:cubicBezTo>
                      <a:pt x="303" y="22875"/>
                      <a:pt x="161" y="23125"/>
                      <a:pt x="0" y="23357"/>
                    </a:cubicBezTo>
                    <a:cubicBezTo>
                      <a:pt x="214" y="23428"/>
                      <a:pt x="446" y="23482"/>
                      <a:pt x="678" y="23499"/>
                    </a:cubicBezTo>
                    <a:cubicBezTo>
                      <a:pt x="819" y="23518"/>
                      <a:pt x="955" y="23527"/>
                      <a:pt x="1087" y="23527"/>
                    </a:cubicBezTo>
                    <a:cubicBezTo>
                      <a:pt x="3255" y="23527"/>
                      <a:pt x="4219" y="21047"/>
                      <a:pt x="5817" y="16505"/>
                    </a:cubicBezTo>
                    <a:cubicBezTo>
                      <a:pt x="6245" y="15238"/>
                      <a:pt x="6709" y="13936"/>
                      <a:pt x="7244" y="12544"/>
                    </a:cubicBezTo>
                    <a:cubicBezTo>
                      <a:pt x="9153" y="7744"/>
                      <a:pt x="9528" y="4319"/>
                      <a:pt x="8368" y="2374"/>
                    </a:cubicBezTo>
                    <a:cubicBezTo>
                      <a:pt x="7387" y="714"/>
                      <a:pt x="5406" y="268"/>
                      <a:pt x="3604" y="36"/>
                    </a:cubicBezTo>
                    <a:cubicBezTo>
                      <a:pt x="3479" y="19"/>
                      <a:pt x="3354" y="19"/>
                      <a:pt x="323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4" name="Google Shape;464;p17"/>
            <p:cNvGrpSpPr/>
            <p:nvPr/>
          </p:nvGrpSpPr>
          <p:grpSpPr>
            <a:xfrm rot="-3016385">
              <a:off x="8775969" y="445645"/>
              <a:ext cx="142054" cy="549861"/>
              <a:chOff x="-431500" y="456621"/>
              <a:chExt cx="78099" cy="302331"/>
            </a:xfrm>
          </p:grpSpPr>
          <p:sp>
            <p:nvSpPr>
              <p:cNvPr id="465" name="Google Shape;465;p17"/>
              <p:cNvSpPr/>
              <p:nvPr/>
            </p:nvSpPr>
            <p:spPr>
              <a:xfrm>
                <a:off x="-431500" y="546046"/>
                <a:ext cx="44083" cy="212906"/>
              </a:xfrm>
              <a:custGeom>
                <a:rect b="b" l="l" r="r" t="t"/>
                <a:pathLst>
                  <a:path extrusionOk="0" h="5414" w="1121">
                    <a:moveTo>
                      <a:pt x="871" y="0"/>
                    </a:moveTo>
                    <a:cubicBezTo>
                      <a:pt x="788" y="0"/>
                      <a:pt x="707" y="47"/>
                      <a:pt x="678" y="155"/>
                    </a:cubicBezTo>
                    <a:cubicBezTo>
                      <a:pt x="321" y="1850"/>
                      <a:pt x="0" y="3546"/>
                      <a:pt x="393" y="5258"/>
                    </a:cubicBezTo>
                    <a:cubicBezTo>
                      <a:pt x="414" y="5366"/>
                      <a:pt x="494" y="5413"/>
                      <a:pt x="578" y="5413"/>
                    </a:cubicBezTo>
                    <a:cubicBezTo>
                      <a:pt x="702" y="5413"/>
                      <a:pt x="835" y="5311"/>
                      <a:pt x="803" y="5151"/>
                    </a:cubicBezTo>
                    <a:cubicBezTo>
                      <a:pt x="411" y="3510"/>
                      <a:pt x="732" y="1886"/>
                      <a:pt x="1089" y="262"/>
                    </a:cubicBezTo>
                    <a:cubicBezTo>
                      <a:pt x="1120" y="103"/>
                      <a:pt x="994" y="0"/>
                      <a:pt x="8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17"/>
              <p:cNvSpPr/>
              <p:nvPr/>
            </p:nvSpPr>
            <p:spPr>
              <a:xfrm>
                <a:off x="-393197" y="456621"/>
                <a:ext cx="39797" cy="58870"/>
              </a:xfrm>
              <a:custGeom>
                <a:rect b="b" l="l" r="r" t="t"/>
                <a:pathLst>
                  <a:path extrusionOk="0" h="1497" w="1012">
                    <a:moveTo>
                      <a:pt x="715" y="0"/>
                    </a:moveTo>
                    <a:cubicBezTo>
                      <a:pt x="650" y="0"/>
                      <a:pt x="586" y="27"/>
                      <a:pt x="543" y="92"/>
                    </a:cubicBezTo>
                    <a:cubicBezTo>
                      <a:pt x="311" y="449"/>
                      <a:pt x="150" y="824"/>
                      <a:pt x="43" y="1234"/>
                    </a:cubicBezTo>
                    <a:cubicBezTo>
                      <a:pt x="1" y="1394"/>
                      <a:pt x="123" y="1496"/>
                      <a:pt x="244" y="1496"/>
                    </a:cubicBezTo>
                    <a:cubicBezTo>
                      <a:pt x="326" y="1496"/>
                      <a:pt x="407" y="1449"/>
                      <a:pt x="436" y="1341"/>
                    </a:cubicBezTo>
                    <a:cubicBezTo>
                      <a:pt x="543" y="966"/>
                      <a:pt x="703" y="627"/>
                      <a:pt x="900" y="306"/>
                    </a:cubicBezTo>
                    <a:cubicBezTo>
                      <a:pt x="1012" y="144"/>
                      <a:pt x="863" y="0"/>
                      <a:pt x="7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67" name="Google Shape;467;p17"/>
          <p:cNvSpPr txBox="1"/>
          <p:nvPr>
            <p:ph hasCustomPrompt="1" type="title"/>
          </p:nvPr>
        </p:nvSpPr>
        <p:spPr>
          <a:xfrm>
            <a:off x="720000" y="2936225"/>
            <a:ext cx="2208000" cy="73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68" name="Google Shape;468;p17"/>
          <p:cNvSpPr txBox="1"/>
          <p:nvPr>
            <p:ph idx="1" type="subTitle"/>
          </p:nvPr>
        </p:nvSpPr>
        <p:spPr>
          <a:xfrm>
            <a:off x="720037" y="3666325"/>
            <a:ext cx="2208000" cy="63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69" name="Google Shape;469;p17"/>
          <p:cNvSpPr txBox="1"/>
          <p:nvPr>
            <p:ph hasCustomPrompt="1" idx="2" type="title"/>
          </p:nvPr>
        </p:nvSpPr>
        <p:spPr>
          <a:xfrm>
            <a:off x="3468013" y="2936225"/>
            <a:ext cx="2208000" cy="73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70" name="Google Shape;470;p17"/>
          <p:cNvSpPr txBox="1"/>
          <p:nvPr>
            <p:ph idx="3" type="subTitle"/>
          </p:nvPr>
        </p:nvSpPr>
        <p:spPr>
          <a:xfrm>
            <a:off x="3468049" y="3666325"/>
            <a:ext cx="2208000" cy="63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71" name="Google Shape;471;p17"/>
          <p:cNvSpPr txBox="1"/>
          <p:nvPr>
            <p:ph hasCustomPrompt="1" idx="4" type="title"/>
          </p:nvPr>
        </p:nvSpPr>
        <p:spPr>
          <a:xfrm>
            <a:off x="6216000" y="2936225"/>
            <a:ext cx="2208000" cy="73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72" name="Google Shape;472;p17"/>
          <p:cNvSpPr txBox="1"/>
          <p:nvPr>
            <p:ph idx="5" type="subTitle"/>
          </p:nvPr>
        </p:nvSpPr>
        <p:spPr>
          <a:xfrm>
            <a:off x="6216036" y="3666325"/>
            <a:ext cx="2208000" cy="63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4" name="Google Shape;474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5" name="Google Shape;475;p18"/>
          <p:cNvGrpSpPr/>
          <p:nvPr/>
        </p:nvGrpSpPr>
        <p:grpSpPr>
          <a:xfrm>
            <a:off x="7581162" y="-276971"/>
            <a:ext cx="855128" cy="659520"/>
            <a:chOff x="3206237" y="4273754"/>
            <a:chExt cx="855128" cy="659520"/>
          </a:xfrm>
        </p:grpSpPr>
        <p:sp>
          <p:nvSpPr>
            <p:cNvPr id="476" name="Google Shape;476;p18"/>
            <p:cNvSpPr/>
            <p:nvPr/>
          </p:nvSpPr>
          <p:spPr>
            <a:xfrm rot="-3656457">
              <a:off x="3481242" y="4199148"/>
              <a:ext cx="305118" cy="808732"/>
            </a:xfrm>
            <a:custGeom>
              <a:rect b="b" l="l" r="r" t="t"/>
              <a:pathLst>
                <a:path extrusionOk="0" h="32350" w="12205">
                  <a:moveTo>
                    <a:pt x="4533" y="1374"/>
                  </a:moveTo>
                  <a:cubicBezTo>
                    <a:pt x="4426" y="2302"/>
                    <a:pt x="4122" y="2855"/>
                    <a:pt x="3783" y="3462"/>
                  </a:cubicBezTo>
                  <a:cubicBezTo>
                    <a:pt x="3355" y="4265"/>
                    <a:pt x="2838" y="5157"/>
                    <a:pt x="2838" y="6888"/>
                  </a:cubicBezTo>
                  <a:cubicBezTo>
                    <a:pt x="2838" y="8618"/>
                    <a:pt x="3355" y="9528"/>
                    <a:pt x="3783" y="10313"/>
                  </a:cubicBezTo>
                  <a:cubicBezTo>
                    <a:pt x="4211" y="11063"/>
                    <a:pt x="4568" y="11705"/>
                    <a:pt x="4568" y="13079"/>
                  </a:cubicBezTo>
                  <a:cubicBezTo>
                    <a:pt x="4568" y="14453"/>
                    <a:pt x="4211" y="15095"/>
                    <a:pt x="3783" y="15845"/>
                  </a:cubicBezTo>
                  <a:cubicBezTo>
                    <a:pt x="3355" y="16648"/>
                    <a:pt x="2838" y="17558"/>
                    <a:pt x="2838" y="19270"/>
                  </a:cubicBezTo>
                  <a:cubicBezTo>
                    <a:pt x="2838" y="21001"/>
                    <a:pt x="3355" y="21911"/>
                    <a:pt x="3783" y="22714"/>
                  </a:cubicBezTo>
                  <a:cubicBezTo>
                    <a:pt x="4211" y="23463"/>
                    <a:pt x="4568" y="24106"/>
                    <a:pt x="4568" y="25480"/>
                  </a:cubicBezTo>
                  <a:cubicBezTo>
                    <a:pt x="4568" y="26854"/>
                    <a:pt x="4211" y="27496"/>
                    <a:pt x="3783" y="28245"/>
                  </a:cubicBezTo>
                  <a:cubicBezTo>
                    <a:pt x="3409" y="28923"/>
                    <a:pt x="2980" y="29691"/>
                    <a:pt x="2873" y="30993"/>
                  </a:cubicBezTo>
                  <a:lnTo>
                    <a:pt x="1410" y="30993"/>
                  </a:lnTo>
                  <a:cubicBezTo>
                    <a:pt x="1499" y="30065"/>
                    <a:pt x="1803" y="29512"/>
                    <a:pt x="2142" y="28905"/>
                  </a:cubicBezTo>
                  <a:cubicBezTo>
                    <a:pt x="2588" y="28103"/>
                    <a:pt x="3087" y="27210"/>
                    <a:pt x="3087" y="25480"/>
                  </a:cubicBezTo>
                  <a:cubicBezTo>
                    <a:pt x="3087" y="23749"/>
                    <a:pt x="2588" y="22839"/>
                    <a:pt x="2142" y="22054"/>
                  </a:cubicBezTo>
                  <a:cubicBezTo>
                    <a:pt x="1731" y="21304"/>
                    <a:pt x="1374" y="20644"/>
                    <a:pt x="1374" y="19270"/>
                  </a:cubicBezTo>
                  <a:cubicBezTo>
                    <a:pt x="1374" y="17914"/>
                    <a:pt x="1731" y="17254"/>
                    <a:pt x="2142" y="16505"/>
                  </a:cubicBezTo>
                  <a:cubicBezTo>
                    <a:pt x="2588" y="15720"/>
                    <a:pt x="3087" y="14810"/>
                    <a:pt x="3087" y="13079"/>
                  </a:cubicBezTo>
                  <a:cubicBezTo>
                    <a:pt x="3087" y="11366"/>
                    <a:pt x="2588" y="10456"/>
                    <a:pt x="2142" y="9653"/>
                  </a:cubicBezTo>
                  <a:cubicBezTo>
                    <a:pt x="1731" y="8904"/>
                    <a:pt x="1374" y="8262"/>
                    <a:pt x="1374" y="6888"/>
                  </a:cubicBezTo>
                  <a:cubicBezTo>
                    <a:pt x="1374" y="5514"/>
                    <a:pt x="1731" y="4871"/>
                    <a:pt x="2142" y="4122"/>
                  </a:cubicBezTo>
                  <a:cubicBezTo>
                    <a:pt x="2534" y="3444"/>
                    <a:pt x="2945" y="2677"/>
                    <a:pt x="3070" y="1374"/>
                  </a:cubicBezTo>
                  <a:close/>
                  <a:moveTo>
                    <a:pt x="6816" y="1374"/>
                  </a:moveTo>
                  <a:cubicBezTo>
                    <a:pt x="6709" y="2302"/>
                    <a:pt x="6406" y="2855"/>
                    <a:pt x="6067" y="3462"/>
                  </a:cubicBezTo>
                  <a:cubicBezTo>
                    <a:pt x="5639" y="4265"/>
                    <a:pt x="5121" y="5157"/>
                    <a:pt x="5121" y="6888"/>
                  </a:cubicBezTo>
                  <a:cubicBezTo>
                    <a:pt x="5121" y="8618"/>
                    <a:pt x="5639" y="9528"/>
                    <a:pt x="6067" y="10313"/>
                  </a:cubicBezTo>
                  <a:cubicBezTo>
                    <a:pt x="6495" y="11063"/>
                    <a:pt x="6852" y="11705"/>
                    <a:pt x="6852" y="13079"/>
                  </a:cubicBezTo>
                  <a:cubicBezTo>
                    <a:pt x="6852" y="14453"/>
                    <a:pt x="6495" y="15095"/>
                    <a:pt x="6067" y="15845"/>
                  </a:cubicBezTo>
                  <a:cubicBezTo>
                    <a:pt x="5639" y="16648"/>
                    <a:pt x="5121" y="17558"/>
                    <a:pt x="5121" y="19270"/>
                  </a:cubicBezTo>
                  <a:cubicBezTo>
                    <a:pt x="5121" y="21001"/>
                    <a:pt x="5639" y="21911"/>
                    <a:pt x="6067" y="22714"/>
                  </a:cubicBezTo>
                  <a:cubicBezTo>
                    <a:pt x="6495" y="23463"/>
                    <a:pt x="6852" y="24106"/>
                    <a:pt x="6852" y="25480"/>
                  </a:cubicBezTo>
                  <a:cubicBezTo>
                    <a:pt x="6852" y="26854"/>
                    <a:pt x="6495" y="27496"/>
                    <a:pt x="6067" y="28245"/>
                  </a:cubicBezTo>
                  <a:cubicBezTo>
                    <a:pt x="5692" y="28923"/>
                    <a:pt x="5264" y="29691"/>
                    <a:pt x="5157" y="30993"/>
                  </a:cubicBezTo>
                  <a:lnTo>
                    <a:pt x="4247" y="30993"/>
                  </a:lnTo>
                  <a:cubicBezTo>
                    <a:pt x="4354" y="30065"/>
                    <a:pt x="4640" y="29512"/>
                    <a:pt x="4979" y="28905"/>
                  </a:cubicBezTo>
                  <a:cubicBezTo>
                    <a:pt x="5425" y="28103"/>
                    <a:pt x="5924" y="27210"/>
                    <a:pt x="5924" y="25480"/>
                  </a:cubicBezTo>
                  <a:cubicBezTo>
                    <a:pt x="5924" y="23749"/>
                    <a:pt x="5425" y="22839"/>
                    <a:pt x="4979" y="22054"/>
                  </a:cubicBezTo>
                  <a:cubicBezTo>
                    <a:pt x="4568" y="21304"/>
                    <a:pt x="4211" y="20644"/>
                    <a:pt x="4211" y="19270"/>
                  </a:cubicBezTo>
                  <a:cubicBezTo>
                    <a:pt x="4211" y="17914"/>
                    <a:pt x="4568" y="17254"/>
                    <a:pt x="4979" y="16505"/>
                  </a:cubicBezTo>
                  <a:cubicBezTo>
                    <a:pt x="5425" y="15720"/>
                    <a:pt x="5924" y="14810"/>
                    <a:pt x="5924" y="13079"/>
                  </a:cubicBezTo>
                  <a:cubicBezTo>
                    <a:pt x="5924" y="11366"/>
                    <a:pt x="5425" y="10456"/>
                    <a:pt x="4979" y="9653"/>
                  </a:cubicBezTo>
                  <a:cubicBezTo>
                    <a:pt x="4568" y="8904"/>
                    <a:pt x="4211" y="8262"/>
                    <a:pt x="4211" y="6888"/>
                  </a:cubicBezTo>
                  <a:cubicBezTo>
                    <a:pt x="4211" y="5514"/>
                    <a:pt x="4568" y="4871"/>
                    <a:pt x="4979" y="4122"/>
                  </a:cubicBezTo>
                  <a:cubicBezTo>
                    <a:pt x="5371" y="3444"/>
                    <a:pt x="5799" y="2677"/>
                    <a:pt x="5906" y="1374"/>
                  </a:cubicBezTo>
                  <a:close/>
                  <a:moveTo>
                    <a:pt x="10795" y="1374"/>
                  </a:moveTo>
                  <a:cubicBezTo>
                    <a:pt x="10706" y="2302"/>
                    <a:pt x="10403" y="2855"/>
                    <a:pt x="10064" y="3462"/>
                  </a:cubicBezTo>
                  <a:cubicBezTo>
                    <a:pt x="9618" y="4265"/>
                    <a:pt x="9118" y="5157"/>
                    <a:pt x="9118" y="6888"/>
                  </a:cubicBezTo>
                  <a:cubicBezTo>
                    <a:pt x="9118" y="8618"/>
                    <a:pt x="9618" y="9528"/>
                    <a:pt x="10064" y="10313"/>
                  </a:cubicBezTo>
                  <a:cubicBezTo>
                    <a:pt x="10474" y="11063"/>
                    <a:pt x="10831" y="11705"/>
                    <a:pt x="10831" y="13079"/>
                  </a:cubicBezTo>
                  <a:cubicBezTo>
                    <a:pt x="10831" y="14453"/>
                    <a:pt x="10474" y="15095"/>
                    <a:pt x="10064" y="15845"/>
                  </a:cubicBezTo>
                  <a:cubicBezTo>
                    <a:pt x="9618" y="16648"/>
                    <a:pt x="9118" y="17558"/>
                    <a:pt x="9118" y="19270"/>
                  </a:cubicBezTo>
                  <a:cubicBezTo>
                    <a:pt x="9118" y="21001"/>
                    <a:pt x="9618" y="21911"/>
                    <a:pt x="10064" y="22714"/>
                  </a:cubicBezTo>
                  <a:cubicBezTo>
                    <a:pt x="10474" y="23463"/>
                    <a:pt x="10831" y="24106"/>
                    <a:pt x="10831" y="25480"/>
                  </a:cubicBezTo>
                  <a:cubicBezTo>
                    <a:pt x="10831" y="26854"/>
                    <a:pt x="10474" y="27496"/>
                    <a:pt x="10064" y="28245"/>
                  </a:cubicBezTo>
                  <a:cubicBezTo>
                    <a:pt x="9671" y="28923"/>
                    <a:pt x="9261" y="29691"/>
                    <a:pt x="9136" y="30993"/>
                  </a:cubicBezTo>
                  <a:lnTo>
                    <a:pt x="6531" y="30993"/>
                  </a:lnTo>
                  <a:cubicBezTo>
                    <a:pt x="6638" y="30065"/>
                    <a:pt x="6924" y="29512"/>
                    <a:pt x="7263" y="28905"/>
                  </a:cubicBezTo>
                  <a:cubicBezTo>
                    <a:pt x="7709" y="28103"/>
                    <a:pt x="8208" y="27210"/>
                    <a:pt x="8208" y="25480"/>
                  </a:cubicBezTo>
                  <a:cubicBezTo>
                    <a:pt x="8208" y="23749"/>
                    <a:pt x="7709" y="22839"/>
                    <a:pt x="7263" y="22054"/>
                  </a:cubicBezTo>
                  <a:cubicBezTo>
                    <a:pt x="6852" y="21304"/>
                    <a:pt x="6495" y="20644"/>
                    <a:pt x="6495" y="19270"/>
                  </a:cubicBezTo>
                  <a:cubicBezTo>
                    <a:pt x="6495" y="17914"/>
                    <a:pt x="6852" y="17254"/>
                    <a:pt x="7263" y="16505"/>
                  </a:cubicBezTo>
                  <a:cubicBezTo>
                    <a:pt x="7709" y="15720"/>
                    <a:pt x="8208" y="14810"/>
                    <a:pt x="8208" y="13079"/>
                  </a:cubicBezTo>
                  <a:cubicBezTo>
                    <a:pt x="8208" y="11366"/>
                    <a:pt x="7709" y="10456"/>
                    <a:pt x="7263" y="9653"/>
                  </a:cubicBezTo>
                  <a:cubicBezTo>
                    <a:pt x="6852" y="8904"/>
                    <a:pt x="6495" y="8262"/>
                    <a:pt x="6495" y="6888"/>
                  </a:cubicBezTo>
                  <a:cubicBezTo>
                    <a:pt x="6495" y="5514"/>
                    <a:pt x="6852" y="4871"/>
                    <a:pt x="7263" y="4122"/>
                  </a:cubicBezTo>
                  <a:cubicBezTo>
                    <a:pt x="7655" y="3444"/>
                    <a:pt x="8083" y="2677"/>
                    <a:pt x="8190" y="1374"/>
                  </a:cubicBezTo>
                  <a:close/>
                  <a:moveTo>
                    <a:pt x="2409" y="0"/>
                  </a:moveTo>
                  <a:cubicBezTo>
                    <a:pt x="2035" y="0"/>
                    <a:pt x="1731" y="322"/>
                    <a:pt x="1731" y="696"/>
                  </a:cubicBezTo>
                  <a:cubicBezTo>
                    <a:pt x="1731" y="2070"/>
                    <a:pt x="1374" y="2712"/>
                    <a:pt x="946" y="3462"/>
                  </a:cubicBezTo>
                  <a:cubicBezTo>
                    <a:pt x="500" y="4265"/>
                    <a:pt x="1" y="5157"/>
                    <a:pt x="1" y="6888"/>
                  </a:cubicBezTo>
                  <a:cubicBezTo>
                    <a:pt x="1" y="8618"/>
                    <a:pt x="500" y="9510"/>
                    <a:pt x="946" y="10313"/>
                  </a:cubicBezTo>
                  <a:cubicBezTo>
                    <a:pt x="1374" y="11063"/>
                    <a:pt x="1731" y="11705"/>
                    <a:pt x="1731" y="13079"/>
                  </a:cubicBezTo>
                  <a:cubicBezTo>
                    <a:pt x="1731" y="14453"/>
                    <a:pt x="1374" y="15095"/>
                    <a:pt x="946" y="15845"/>
                  </a:cubicBezTo>
                  <a:cubicBezTo>
                    <a:pt x="500" y="16648"/>
                    <a:pt x="1" y="17558"/>
                    <a:pt x="1" y="19270"/>
                  </a:cubicBezTo>
                  <a:cubicBezTo>
                    <a:pt x="1" y="21001"/>
                    <a:pt x="500" y="21911"/>
                    <a:pt x="946" y="22714"/>
                  </a:cubicBezTo>
                  <a:cubicBezTo>
                    <a:pt x="1374" y="23463"/>
                    <a:pt x="1731" y="24106"/>
                    <a:pt x="1731" y="25480"/>
                  </a:cubicBezTo>
                  <a:cubicBezTo>
                    <a:pt x="1731" y="26854"/>
                    <a:pt x="1374" y="27496"/>
                    <a:pt x="946" y="28245"/>
                  </a:cubicBezTo>
                  <a:cubicBezTo>
                    <a:pt x="500" y="29048"/>
                    <a:pt x="1" y="29940"/>
                    <a:pt x="1" y="31671"/>
                  </a:cubicBezTo>
                  <a:cubicBezTo>
                    <a:pt x="1" y="32046"/>
                    <a:pt x="304" y="32349"/>
                    <a:pt x="696" y="32349"/>
                  </a:cubicBezTo>
                  <a:lnTo>
                    <a:pt x="9796" y="32349"/>
                  </a:lnTo>
                  <a:cubicBezTo>
                    <a:pt x="10171" y="32349"/>
                    <a:pt x="10474" y="32046"/>
                    <a:pt x="10474" y="31671"/>
                  </a:cubicBezTo>
                  <a:cubicBezTo>
                    <a:pt x="10474" y="30297"/>
                    <a:pt x="10831" y="29655"/>
                    <a:pt x="11259" y="28905"/>
                  </a:cubicBezTo>
                  <a:cubicBezTo>
                    <a:pt x="11705" y="28103"/>
                    <a:pt x="12205" y="27193"/>
                    <a:pt x="12205" y="25480"/>
                  </a:cubicBezTo>
                  <a:cubicBezTo>
                    <a:pt x="12205" y="23749"/>
                    <a:pt x="11705" y="22839"/>
                    <a:pt x="11259" y="22054"/>
                  </a:cubicBezTo>
                  <a:cubicBezTo>
                    <a:pt x="10831" y="21304"/>
                    <a:pt x="10474" y="20644"/>
                    <a:pt x="10474" y="19270"/>
                  </a:cubicBezTo>
                  <a:cubicBezTo>
                    <a:pt x="10474" y="17914"/>
                    <a:pt x="10831" y="17254"/>
                    <a:pt x="11259" y="16505"/>
                  </a:cubicBezTo>
                  <a:cubicBezTo>
                    <a:pt x="11705" y="15720"/>
                    <a:pt x="12205" y="14810"/>
                    <a:pt x="12205" y="13079"/>
                  </a:cubicBezTo>
                  <a:cubicBezTo>
                    <a:pt x="12205" y="11366"/>
                    <a:pt x="11705" y="10456"/>
                    <a:pt x="11259" y="9653"/>
                  </a:cubicBezTo>
                  <a:cubicBezTo>
                    <a:pt x="10831" y="8904"/>
                    <a:pt x="10474" y="8262"/>
                    <a:pt x="10474" y="6888"/>
                  </a:cubicBezTo>
                  <a:cubicBezTo>
                    <a:pt x="10474" y="5514"/>
                    <a:pt x="10831" y="4871"/>
                    <a:pt x="11259" y="4122"/>
                  </a:cubicBezTo>
                  <a:cubicBezTo>
                    <a:pt x="11705" y="3319"/>
                    <a:pt x="12205" y="2427"/>
                    <a:pt x="12205" y="696"/>
                  </a:cubicBezTo>
                  <a:cubicBezTo>
                    <a:pt x="12205" y="322"/>
                    <a:pt x="11902" y="0"/>
                    <a:pt x="11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8"/>
            <p:cNvSpPr/>
            <p:nvPr/>
          </p:nvSpPr>
          <p:spPr>
            <a:xfrm rot="-3656457">
              <a:off x="3594045" y="4245844"/>
              <a:ext cx="66049" cy="740483"/>
            </a:xfrm>
            <a:custGeom>
              <a:rect b="b" l="l" r="r" t="t"/>
              <a:pathLst>
                <a:path extrusionOk="0" h="29620" w="2642">
                  <a:moveTo>
                    <a:pt x="1695" y="0"/>
                  </a:moveTo>
                  <a:cubicBezTo>
                    <a:pt x="1588" y="1303"/>
                    <a:pt x="1160" y="2070"/>
                    <a:pt x="768" y="2748"/>
                  </a:cubicBezTo>
                  <a:cubicBezTo>
                    <a:pt x="357" y="3497"/>
                    <a:pt x="0" y="4140"/>
                    <a:pt x="0" y="5514"/>
                  </a:cubicBezTo>
                  <a:cubicBezTo>
                    <a:pt x="0" y="6888"/>
                    <a:pt x="357" y="7530"/>
                    <a:pt x="768" y="8279"/>
                  </a:cubicBezTo>
                  <a:cubicBezTo>
                    <a:pt x="1214" y="9082"/>
                    <a:pt x="1713" y="9992"/>
                    <a:pt x="1713" y="11705"/>
                  </a:cubicBezTo>
                  <a:cubicBezTo>
                    <a:pt x="1713" y="13436"/>
                    <a:pt x="1214" y="14346"/>
                    <a:pt x="768" y="15149"/>
                  </a:cubicBezTo>
                  <a:cubicBezTo>
                    <a:pt x="357" y="15880"/>
                    <a:pt x="0" y="16540"/>
                    <a:pt x="0" y="17914"/>
                  </a:cubicBezTo>
                  <a:cubicBezTo>
                    <a:pt x="0" y="19270"/>
                    <a:pt x="357" y="19930"/>
                    <a:pt x="768" y="20680"/>
                  </a:cubicBezTo>
                  <a:cubicBezTo>
                    <a:pt x="1214" y="21465"/>
                    <a:pt x="1713" y="22375"/>
                    <a:pt x="1713" y="24106"/>
                  </a:cubicBezTo>
                  <a:cubicBezTo>
                    <a:pt x="1713" y="25836"/>
                    <a:pt x="1214" y="26729"/>
                    <a:pt x="768" y="27531"/>
                  </a:cubicBezTo>
                  <a:cubicBezTo>
                    <a:pt x="429" y="28138"/>
                    <a:pt x="143" y="28691"/>
                    <a:pt x="36" y="29619"/>
                  </a:cubicBezTo>
                  <a:lnTo>
                    <a:pt x="946" y="29619"/>
                  </a:lnTo>
                  <a:cubicBezTo>
                    <a:pt x="1053" y="28317"/>
                    <a:pt x="1481" y="27549"/>
                    <a:pt x="1856" y="26871"/>
                  </a:cubicBezTo>
                  <a:cubicBezTo>
                    <a:pt x="2284" y="26122"/>
                    <a:pt x="2641" y="25480"/>
                    <a:pt x="2641" y="24106"/>
                  </a:cubicBezTo>
                  <a:cubicBezTo>
                    <a:pt x="2641" y="22732"/>
                    <a:pt x="2284" y="22089"/>
                    <a:pt x="1856" y="21340"/>
                  </a:cubicBezTo>
                  <a:cubicBezTo>
                    <a:pt x="1428" y="20537"/>
                    <a:pt x="910" y="19627"/>
                    <a:pt x="910" y="17914"/>
                  </a:cubicBezTo>
                  <a:cubicBezTo>
                    <a:pt x="910" y="16184"/>
                    <a:pt x="1428" y="15274"/>
                    <a:pt x="1856" y="14471"/>
                  </a:cubicBezTo>
                  <a:cubicBezTo>
                    <a:pt x="2284" y="13721"/>
                    <a:pt x="2641" y="13079"/>
                    <a:pt x="2641" y="11705"/>
                  </a:cubicBezTo>
                  <a:cubicBezTo>
                    <a:pt x="2641" y="10331"/>
                    <a:pt x="2284" y="9689"/>
                    <a:pt x="1856" y="8939"/>
                  </a:cubicBezTo>
                  <a:cubicBezTo>
                    <a:pt x="1428" y="8154"/>
                    <a:pt x="910" y="7244"/>
                    <a:pt x="910" y="5514"/>
                  </a:cubicBezTo>
                  <a:cubicBezTo>
                    <a:pt x="910" y="3783"/>
                    <a:pt x="1428" y="2891"/>
                    <a:pt x="1856" y="2088"/>
                  </a:cubicBezTo>
                  <a:cubicBezTo>
                    <a:pt x="2195" y="1481"/>
                    <a:pt x="2498" y="928"/>
                    <a:pt x="26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8"/>
            <p:cNvSpPr/>
            <p:nvPr/>
          </p:nvSpPr>
          <p:spPr>
            <a:xfrm rot="-3656457">
              <a:off x="3556043" y="4301800"/>
              <a:ext cx="79873" cy="740483"/>
            </a:xfrm>
            <a:custGeom>
              <a:rect b="b" l="l" r="r" t="t"/>
              <a:pathLst>
                <a:path extrusionOk="0" h="29620" w="3195">
                  <a:moveTo>
                    <a:pt x="1696" y="0"/>
                  </a:moveTo>
                  <a:cubicBezTo>
                    <a:pt x="1571" y="1303"/>
                    <a:pt x="1160" y="2070"/>
                    <a:pt x="768" y="2748"/>
                  </a:cubicBezTo>
                  <a:cubicBezTo>
                    <a:pt x="357" y="3497"/>
                    <a:pt x="0" y="4140"/>
                    <a:pt x="0" y="5514"/>
                  </a:cubicBezTo>
                  <a:cubicBezTo>
                    <a:pt x="0" y="6888"/>
                    <a:pt x="357" y="7530"/>
                    <a:pt x="768" y="8279"/>
                  </a:cubicBezTo>
                  <a:cubicBezTo>
                    <a:pt x="1214" y="9082"/>
                    <a:pt x="1713" y="9992"/>
                    <a:pt x="1713" y="11705"/>
                  </a:cubicBezTo>
                  <a:cubicBezTo>
                    <a:pt x="1713" y="13436"/>
                    <a:pt x="1214" y="14346"/>
                    <a:pt x="768" y="15149"/>
                  </a:cubicBezTo>
                  <a:cubicBezTo>
                    <a:pt x="357" y="15880"/>
                    <a:pt x="0" y="16540"/>
                    <a:pt x="0" y="17914"/>
                  </a:cubicBezTo>
                  <a:cubicBezTo>
                    <a:pt x="0" y="19270"/>
                    <a:pt x="357" y="19930"/>
                    <a:pt x="768" y="20680"/>
                  </a:cubicBezTo>
                  <a:cubicBezTo>
                    <a:pt x="1214" y="21465"/>
                    <a:pt x="1713" y="22375"/>
                    <a:pt x="1713" y="24106"/>
                  </a:cubicBezTo>
                  <a:cubicBezTo>
                    <a:pt x="1713" y="25836"/>
                    <a:pt x="1214" y="26729"/>
                    <a:pt x="768" y="27531"/>
                  </a:cubicBezTo>
                  <a:cubicBezTo>
                    <a:pt x="429" y="28138"/>
                    <a:pt x="125" y="28691"/>
                    <a:pt x="36" y="29619"/>
                  </a:cubicBezTo>
                  <a:lnTo>
                    <a:pt x="1499" y="29619"/>
                  </a:lnTo>
                  <a:cubicBezTo>
                    <a:pt x="1606" y="28317"/>
                    <a:pt x="2035" y="27549"/>
                    <a:pt x="2409" y="26871"/>
                  </a:cubicBezTo>
                  <a:cubicBezTo>
                    <a:pt x="2837" y="26122"/>
                    <a:pt x="3194" y="25480"/>
                    <a:pt x="3194" y="24106"/>
                  </a:cubicBezTo>
                  <a:cubicBezTo>
                    <a:pt x="3194" y="22732"/>
                    <a:pt x="2837" y="22089"/>
                    <a:pt x="2409" y="21340"/>
                  </a:cubicBezTo>
                  <a:cubicBezTo>
                    <a:pt x="1981" y="20537"/>
                    <a:pt x="1464" y="19627"/>
                    <a:pt x="1464" y="17914"/>
                  </a:cubicBezTo>
                  <a:cubicBezTo>
                    <a:pt x="1464" y="16184"/>
                    <a:pt x="1981" y="15274"/>
                    <a:pt x="2409" y="14471"/>
                  </a:cubicBezTo>
                  <a:cubicBezTo>
                    <a:pt x="2837" y="13721"/>
                    <a:pt x="3194" y="13079"/>
                    <a:pt x="3194" y="11705"/>
                  </a:cubicBezTo>
                  <a:cubicBezTo>
                    <a:pt x="3194" y="10331"/>
                    <a:pt x="2837" y="9689"/>
                    <a:pt x="2409" y="8939"/>
                  </a:cubicBezTo>
                  <a:cubicBezTo>
                    <a:pt x="1981" y="8154"/>
                    <a:pt x="1464" y="7244"/>
                    <a:pt x="1464" y="5514"/>
                  </a:cubicBezTo>
                  <a:cubicBezTo>
                    <a:pt x="1464" y="3783"/>
                    <a:pt x="1981" y="2891"/>
                    <a:pt x="2409" y="2088"/>
                  </a:cubicBezTo>
                  <a:cubicBezTo>
                    <a:pt x="2748" y="1481"/>
                    <a:pt x="3052" y="928"/>
                    <a:pt x="3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8"/>
            <p:cNvSpPr/>
            <p:nvPr/>
          </p:nvSpPr>
          <p:spPr>
            <a:xfrm rot="-3656457">
              <a:off x="3610881" y="4177411"/>
              <a:ext cx="108423" cy="740483"/>
            </a:xfrm>
            <a:custGeom>
              <a:rect b="b" l="l" r="r" t="t"/>
              <a:pathLst>
                <a:path extrusionOk="0" h="29620" w="4337">
                  <a:moveTo>
                    <a:pt x="1695" y="0"/>
                  </a:moveTo>
                  <a:cubicBezTo>
                    <a:pt x="1588" y="1303"/>
                    <a:pt x="1160" y="2070"/>
                    <a:pt x="768" y="2748"/>
                  </a:cubicBezTo>
                  <a:cubicBezTo>
                    <a:pt x="357" y="3497"/>
                    <a:pt x="0" y="4140"/>
                    <a:pt x="0" y="5514"/>
                  </a:cubicBezTo>
                  <a:cubicBezTo>
                    <a:pt x="0" y="6888"/>
                    <a:pt x="357" y="7530"/>
                    <a:pt x="768" y="8279"/>
                  </a:cubicBezTo>
                  <a:cubicBezTo>
                    <a:pt x="1214" y="9082"/>
                    <a:pt x="1713" y="9992"/>
                    <a:pt x="1713" y="11705"/>
                  </a:cubicBezTo>
                  <a:cubicBezTo>
                    <a:pt x="1713" y="13436"/>
                    <a:pt x="1214" y="14346"/>
                    <a:pt x="768" y="15131"/>
                  </a:cubicBezTo>
                  <a:cubicBezTo>
                    <a:pt x="357" y="15880"/>
                    <a:pt x="0" y="16540"/>
                    <a:pt x="0" y="17914"/>
                  </a:cubicBezTo>
                  <a:cubicBezTo>
                    <a:pt x="0" y="19270"/>
                    <a:pt x="357" y="19930"/>
                    <a:pt x="768" y="20680"/>
                  </a:cubicBezTo>
                  <a:cubicBezTo>
                    <a:pt x="1214" y="21465"/>
                    <a:pt x="1713" y="22375"/>
                    <a:pt x="1713" y="24106"/>
                  </a:cubicBezTo>
                  <a:cubicBezTo>
                    <a:pt x="1713" y="25836"/>
                    <a:pt x="1214" y="26729"/>
                    <a:pt x="768" y="27531"/>
                  </a:cubicBezTo>
                  <a:cubicBezTo>
                    <a:pt x="429" y="28138"/>
                    <a:pt x="143" y="28691"/>
                    <a:pt x="36" y="29619"/>
                  </a:cubicBezTo>
                  <a:lnTo>
                    <a:pt x="2641" y="29619"/>
                  </a:lnTo>
                  <a:cubicBezTo>
                    <a:pt x="2766" y="28317"/>
                    <a:pt x="3176" y="27549"/>
                    <a:pt x="3569" y="26871"/>
                  </a:cubicBezTo>
                  <a:cubicBezTo>
                    <a:pt x="3979" y="26122"/>
                    <a:pt x="4336" y="25480"/>
                    <a:pt x="4336" y="24106"/>
                  </a:cubicBezTo>
                  <a:cubicBezTo>
                    <a:pt x="4336" y="22732"/>
                    <a:pt x="3979" y="22089"/>
                    <a:pt x="3569" y="21340"/>
                  </a:cubicBezTo>
                  <a:cubicBezTo>
                    <a:pt x="3123" y="20537"/>
                    <a:pt x="2623" y="19627"/>
                    <a:pt x="2623" y="17914"/>
                  </a:cubicBezTo>
                  <a:cubicBezTo>
                    <a:pt x="2623" y="16184"/>
                    <a:pt x="3123" y="15274"/>
                    <a:pt x="3569" y="14471"/>
                  </a:cubicBezTo>
                  <a:cubicBezTo>
                    <a:pt x="3979" y="13721"/>
                    <a:pt x="4336" y="13079"/>
                    <a:pt x="4336" y="11705"/>
                  </a:cubicBezTo>
                  <a:cubicBezTo>
                    <a:pt x="4336" y="10331"/>
                    <a:pt x="3979" y="9689"/>
                    <a:pt x="3569" y="8939"/>
                  </a:cubicBezTo>
                  <a:cubicBezTo>
                    <a:pt x="3123" y="8154"/>
                    <a:pt x="2623" y="7244"/>
                    <a:pt x="2623" y="5514"/>
                  </a:cubicBezTo>
                  <a:cubicBezTo>
                    <a:pt x="2623" y="3783"/>
                    <a:pt x="3123" y="2891"/>
                    <a:pt x="3569" y="2088"/>
                  </a:cubicBezTo>
                  <a:cubicBezTo>
                    <a:pt x="3908" y="1481"/>
                    <a:pt x="4211" y="928"/>
                    <a:pt x="4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0" name="Google Shape;480;p18"/>
          <p:cNvSpPr/>
          <p:nvPr/>
        </p:nvSpPr>
        <p:spPr>
          <a:xfrm rot="-3144039">
            <a:off x="-154643" y="793216"/>
            <a:ext cx="584106" cy="554985"/>
          </a:xfrm>
          <a:custGeom>
            <a:rect b="b" l="l" r="r" t="t"/>
            <a:pathLst>
              <a:path extrusionOk="0" h="6671" w="7022">
                <a:moveTo>
                  <a:pt x="3015" y="868"/>
                </a:moveTo>
                <a:cubicBezTo>
                  <a:pt x="3190" y="868"/>
                  <a:pt x="3334" y="889"/>
                  <a:pt x="3408" y="925"/>
                </a:cubicBezTo>
                <a:cubicBezTo>
                  <a:pt x="3426" y="1006"/>
                  <a:pt x="3444" y="1131"/>
                  <a:pt x="3462" y="1238"/>
                </a:cubicBezTo>
                <a:cubicBezTo>
                  <a:pt x="3515" y="1630"/>
                  <a:pt x="3578" y="2076"/>
                  <a:pt x="3934" y="2281"/>
                </a:cubicBezTo>
                <a:cubicBezTo>
                  <a:pt x="4015" y="2327"/>
                  <a:pt x="4125" y="2367"/>
                  <a:pt x="4263" y="2367"/>
                </a:cubicBezTo>
                <a:cubicBezTo>
                  <a:pt x="4368" y="2367"/>
                  <a:pt x="4491" y="2343"/>
                  <a:pt x="4630" y="2281"/>
                </a:cubicBezTo>
                <a:cubicBezTo>
                  <a:pt x="4773" y="2219"/>
                  <a:pt x="4889" y="2157"/>
                  <a:pt x="4996" y="2103"/>
                </a:cubicBezTo>
                <a:cubicBezTo>
                  <a:pt x="5209" y="1996"/>
                  <a:pt x="5310" y="1950"/>
                  <a:pt x="5390" y="1950"/>
                </a:cubicBezTo>
                <a:cubicBezTo>
                  <a:pt x="5450" y="1950"/>
                  <a:pt x="5499" y="1977"/>
                  <a:pt x="5576" y="2023"/>
                </a:cubicBezTo>
                <a:cubicBezTo>
                  <a:pt x="5915" y="2228"/>
                  <a:pt x="6138" y="2594"/>
                  <a:pt x="6138" y="2710"/>
                </a:cubicBezTo>
                <a:cubicBezTo>
                  <a:pt x="6022" y="2799"/>
                  <a:pt x="5897" y="2888"/>
                  <a:pt x="5772" y="2959"/>
                </a:cubicBezTo>
                <a:cubicBezTo>
                  <a:pt x="5451" y="3165"/>
                  <a:pt x="5085" y="3397"/>
                  <a:pt x="4960" y="3852"/>
                </a:cubicBezTo>
                <a:cubicBezTo>
                  <a:pt x="4835" y="4298"/>
                  <a:pt x="5121" y="4592"/>
                  <a:pt x="5281" y="4770"/>
                </a:cubicBezTo>
                <a:cubicBezTo>
                  <a:pt x="5424" y="4922"/>
                  <a:pt x="5504" y="5011"/>
                  <a:pt x="5522" y="5172"/>
                </a:cubicBezTo>
                <a:cubicBezTo>
                  <a:pt x="5522" y="5190"/>
                  <a:pt x="5496" y="5288"/>
                  <a:pt x="5326" y="5422"/>
                </a:cubicBezTo>
                <a:cubicBezTo>
                  <a:pt x="5041" y="5671"/>
                  <a:pt x="4657" y="5796"/>
                  <a:pt x="4523" y="5796"/>
                </a:cubicBezTo>
                <a:cubicBezTo>
                  <a:pt x="4425" y="5716"/>
                  <a:pt x="4282" y="5439"/>
                  <a:pt x="4202" y="5279"/>
                </a:cubicBezTo>
                <a:cubicBezTo>
                  <a:pt x="4006" y="4913"/>
                  <a:pt x="3827" y="4565"/>
                  <a:pt x="3453" y="4565"/>
                </a:cubicBezTo>
                <a:cubicBezTo>
                  <a:pt x="3033" y="4565"/>
                  <a:pt x="2900" y="4984"/>
                  <a:pt x="2766" y="5386"/>
                </a:cubicBezTo>
                <a:cubicBezTo>
                  <a:pt x="2730" y="5502"/>
                  <a:pt x="2668" y="5689"/>
                  <a:pt x="2614" y="5796"/>
                </a:cubicBezTo>
                <a:cubicBezTo>
                  <a:pt x="2471" y="5787"/>
                  <a:pt x="2204" y="5752"/>
                  <a:pt x="1909" y="5671"/>
                </a:cubicBezTo>
                <a:cubicBezTo>
                  <a:pt x="1481" y="5555"/>
                  <a:pt x="1294" y="5422"/>
                  <a:pt x="1240" y="5368"/>
                </a:cubicBezTo>
                <a:cubicBezTo>
                  <a:pt x="1240" y="5297"/>
                  <a:pt x="1249" y="5225"/>
                  <a:pt x="1249" y="5154"/>
                </a:cubicBezTo>
                <a:cubicBezTo>
                  <a:pt x="1285" y="4663"/>
                  <a:pt x="1321" y="4271"/>
                  <a:pt x="1178" y="3950"/>
                </a:cubicBezTo>
                <a:cubicBezTo>
                  <a:pt x="1080" y="3718"/>
                  <a:pt x="1044" y="3566"/>
                  <a:pt x="1071" y="3459"/>
                </a:cubicBezTo>
                <a:cubicBezTo>
                  <a:pt x="1285" y="3388"/>
                  <a:pt x="1570" y="3245"/>
                  <a:pt x="1695" y="2951"/>
                </a:cubicBezTo>
                <a:cubicBezTo>
                  <a:pt x="1775" y="2754"/>
                  <a:pt x="1811" y="2442"/>
                  <a:pt x="1508" y="2049"/>
                </a:cubicBezTo>
                <a:cubicBezTo>
                  <a:pt x="1410" y="1925"/>
                  <a:pt x="1374" y="1818"/>
                  <a:pt x="1383" y="1728"/>
                </a:cubicBezTo>
                <a:cubicBezTo>
                  <a:pt x="1419" y="1505"/>
                  <a:pt x="1838" y="1220"/>
                  <a:pt x="1972" y="1131"/>
                </a:cubicBezTo>
                <a:cubicBezTo>
                  <a:pt x="2241" y="944"/>
                  <a:pt x="2682" y="868"/>
                  <a:pt x="3015" y="868"/>
                </a:cubicBezTo>
                <a:close/>
                <a:moveTo>
                  <a:pt x="2999" y="1"/>
                </a:moveTo>
                <a:cubicBezTo>
                  <a:pt x="2461" y="1"/>
                  <a:pt x="1863" y="154"/>
                  <a:pt x="1481" y="417"/>
                </a:cubicBezTo>
                <a:cubicBezTo>
                  <a:pt x="1053" y="702"/>
                  <a:pt x="616" y="1068"/>
                  <a:pt x="527" y="1595"/>
                </a:cubicBezTo>
                <a:cubicBezTo>
                  <a:pt x="482" y="1925"/>
                  <a:pt x="580" y="2255"/>
                  <a:pt x="821" y="2576"/>
                </a:cubicBezTo>
                <a:cubicBezTo>
                  <a:pt x="839" y="2585"/>
                  <a:pt x="848" y="2603"/>
                  <a:pt x="857" y="2612"/>
                </a:cubicBezTo>
                <a:cubicBezTo>
                  <a:pt x="812" y="2629"/>
                  <a:pt x="767" y="2647"/>
                  <a:pt x="723" y="2647"/>
                </a:cubicBezTo>
                <a:lnTo>
                  <a:pt x="553" y="2674"/>
                </a:lnTo>
                <a:lnTo>
                  <a:pt x="437" y="2817"/>
                </a:lnTo>
                <a:cubicBezTo>
                  <a:pt x="0" y="3388"/>
                  <a:pt x="277" y="4039"/>
                  <a:pt x="384" y="4289"/>
                </a:cubicBezTo>
                <a:cubicBezTo>
                  <a:pt x="437" y="4414"/>
                  <a:pt x="411" y="4744"/>
                  <a:pt x="393" y="5092"/>
                </a:cubicBezTo>
                <a:cubicBezTo>
                  <a:pt x="384" y="5172"/>
                  <a:pt x="375" y="5261"/>
                  <a:pt x="366" y="5359"/>
                </a:cubicBezTo>
                <a:cubicBezTo>
                  <a:pt x="357" y="5520"/>
                  <a:pt x="393" y="5761"/>
                  <a:pt x="643" y="6001"/>
                </a:cubicBezTo>
                <a:cubicBezTo>
                  <a:pt x="1106" y="6448"/>
                  <a:pt x="2230" y="6671"/>
                  <a:pt x="2703" y="6671"/>
                </a:cubicBezTo>
                <a:cubicBezTo>
                  <a:pt x="2739" y="6671"/>
                  <a:pt x="2784" y="6671"/>
                  <a:pt x="2810" y="6662"/>
                </a:cubicBezTo>
                <a:cubicBezTo>
                  <a:pt x="3212" y="6617"/>
                  <a:pt x="3390" y="6242"/>
                  <a:pt x="3524" y="5850"/>
                </a:cubicBezTo>
                <a:cubicBezTo>
                  <a:pt x="3685" y="6153"/>
                  <a:pt x="3872" y="6448"/>
                  <a:pt x="4148" y="6581"/>
                </a:cubicBezTo>
                <a:cubicBezTo>
                  <a:pt x="4261" y="6639"/>
                  <a:pt x="4388" y="6663"/>
                  <a:pt x="4520" y="6663"/>
                </a:cubicBezTo>
                <a:cubicBezTo>
                  <a:pt x="4962" y="6663"/>
                  <a:pt x="5464" y="6394"/>
                  <a:pt x="5719" y="6216"/>
                </a:cubicBezTo>
                <a:cubicBezTo>
                  <a:pt x="6200" y="5877"/>
                  <a:pt x="6432" y="5466"/>
                  <a:pt x="6388" y="5065"/>
                </a:cubicBezTo>
                <a:cubicBezTo>
                  <a:pt x="6325" y="4619"/>
                  <a:pt x="6075" y="4351"/>
                  <a:pt x="5915" y="4173"/>
                </a:cubicBezTo>
                <a:cubicBezTo>
                  <a:pt x="5879" y="4137"/>
                  <a:pt x="5826" y="4083"/>
                  <a:pt x="5808" y="4057"/>
                </a:cubicBezTo>
                <a:cubicBezTo>
                  <a:pt x="5852" y="3932"/>
                  <a:pt x="6031" y="3825"/>
                  <a:pt x="6236" y="3691"/>
                </a:cubicBezTo>
                <a:cubicBezTo>
                  <a:pt x="6379" y="3602"/>
                  <a:pt x="6539" y="3504"/>
                  <a:pt x="6691" y="3379"/>
                </a:cubicBezTo>
                <a:cubicBezTo>
                  <a:pt x="6914" y="3200"/>
                  <a:pt x="7021" y="2942"/>
                  <a:pt x="7003" y="2656"/>
                </a:cubicBezTo>
                <a:cubicBezTo>
                  <a:pt x="6968" y="2130"/>
                  <a:pt x="6486" y="1568"/>
                  <a:pt x="6031" y="1282"/>
                </a:cubicBezTo>
                <a:cubicBezTo>
                  <a:pt x="5795" y="1138"/>
                  <a:pt x="5587" y="1084"/>
                  <a:pt x="5397" y="1084"/>
                </a:cubicBezTo>
                <a:cubicBezTo>
                  <a:pt x="5105" y="1084"/>
                  <a:pt x="4856" y="1212"/>
                  <a:pt x="4612" y="1336"/>
                </a:cubicBezTo>
                <a:cubicBezTo>
                  <a:pt x="4532" y="1371"/>
                  <a:pt x="4452" y="1407"/>
                  <a:pt x="4372" y="1452"/>
                </a:cubicBezTo>
                <a:cubicBezTo>
                  <a:pt x="4345" y="1354"/>
                  <a:pt x="4327" y="1211"/>
                  <a:pt x="4318" y="1122"/>
                </a:cubicBezTo>
                <a:cubicBezTo>
                  <a:pt x="4291" y="934"/>
                  <a:pt x="4264" y="747"/>
                  <a:pt x="4211" y="586"/>
                </a:cubicBezTo>
                <a:cubicBezTo>
                  <a:pt x="4148" y="426"/>
                  <a:pt x="4006" y="203"/>
                  <a:pt x="3631" y="87"/>
                </a:cubicBezTo>
                <a:cubicBezTo>
                  <a:pt x="3445" y="28"/>
                  <a:pt x="3227" y="1"/>
                  <a:pt x="2999" y="1"/>
                </a:cubicBezTo>
                <a:close/>
              </a:path>
            </a:pathLst>
          </a:custGeom>
          <a:solidFill>
            <a:srgbClr val="4A9E4A"/>
          </a:solidFill>
          <a:ln cap="flat" cmpd="sng" w="38100">
            <a:solidFill>
              <a:srgbClr val="481F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1" name="Google Shape;481;p18"/>
          <p:cNvGrpSpPr/>
          <p:nvPr/>
        </p:nvGrpSpPr>
        <p:grpSpPr>
          <a:xfrm rot="1662630">
            <a:off x="-681347" y="4033368"/>
            <a:ext cx="1371842" cy="958892"/>
            <a:chOff x="7300319" y="-408113"/>
            <a:chExt cx="1371855" cy="958901"/>
          </a:xfrm>
        </p:grpSpPr>
        <p:sp>
          <p:nvSpPr>
            <p:cNvPr id="482" name="Google Shape;482;p18"/>
            <p:cNvSpPr/>
            <p:nvPr/>
          </p:nvSpPr>
          <p:spPr>
            <a:xfrm rot="-3673501">
              <a:off x="7894710" y="-409392"/>
              <a:ext cx="498222" cy="966710"/>
            </a:xfrm>
            <a:custGeom>
              <a:rect b="b" l="l" r="r" t="t"/>
              <a:pathLst>
                <a:path extrusionOk="0" h="32069" w="15970">
                  <a:moveTo>
                    <a:pt x="8244" y="1"/>
                  </a:moveTo>
                  <a:cubicBezTo>
                    <a:pt x="7695" y="1"/>
                    <a:pt x="5746" y="122"/>
                    <a:pt x="5389" y="1984"/>
                  </a:cubicBezTo>
                  <a:cubicBezTo>
                    <a:pt x="5300" y="2466"/>
                    <a:pt x="4907" y="2823"/>
                    <a:pt x="4408" y="2823"/>
                  </a:cubicBezTo>
                  <a:cubicBezTo>
                    <a:pt x="3908" y="2823"/>
                    <a:pt x="3498" y="2484"/>
                    <a:pt x="3408" y="2020"/>
                  </a:cubicBezTo>
                  <a:cubicBezTo>
                    <a:pt x="3105" y="414"/>
                    <a:pt x="1481" y="75"/>
                    <a:pt x="179" y="75"/>
                  </a:cubicBezTo>
                  <a:cubicBezTo>
                    <a:pt x="54" y="2287"/>
                    <a:pt x="0" y="8800"/>
                    <a:pt x="2498" y="18542"/>
                  </a:cubicBezTo>
                  <a:cubicBezTo>
                    <a:pt x="2498" y="18560"/>
                    <a:pt x="2498" y="18578"/>
                    <a:pt x="2498" y="18578"/>
                  </a:cubicBezTo>
                  <a:cubicBezTo>
                    <a:pt x="2516" y="18667"/>
                    <a:pt x="4229" y="26750"/>
                    <a:pt x="9832" y="30354"/>
                  </a:cubicBezTo>
                  <a:cubicBezTo>
                    <a:pt x="11600" y="31480"/>
                    <a:pt x="13603" y="32068"/>
                    <a:pt x="15777" y="32068"/>
                  </a:cubicBezTo>
                  <a:cubicBezTo>
                    <a:pt x="15841" y="32068"/>
                    <a:pt x="15905" y="32068"/>
                    <a:pt x="15970" y="32067"/>
                  </a:cubicBezTo>
                  <a:cubicBezTo>
                    <a:pt x="15060" y="31514"/>
                    <a:pt x="14025" y="30764"/>
                    <a:pt x="13008" y="29801"/>
                  </a:cubicBezTo>
                  <a:cubicBezTo>
                    <a:pt x="10278" y="27214"/>
                    <a:pt x="7066" y="22467"/>
                    <a:pt x="7423" y="14652"/>
                  </a:cubicBezTo>
                  <a:cubicBezTo>
                    <a:pt x="7762" y="6855"/>
                    <a:pt x="8190" y="1984"/>
                    <a:pt x="8387" y="4"/>
                  </a:cubicBezTo>
                  <a:cubicBezTo>
                    <a:pt x="8377" y="4"/>
                    <a:pt x="8326" y="1"/>
                    <a:pt x="824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8"/>
            <p:cNvSpPr/>
            <p:nvPr/>
          </p:nvSpPr>
          <p:spPr>
            <a:xfrm>
              <a:off x="7643975" y="-180850"/>
              <a:ext cx="135300" cy="171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8"/>
            <p:cNvSpPr/>
            <p:nvPr/>
          </p:nvSpPr>
          <p:spPr>
            <a:xfrm rot="3378596">
              <a:off x="7631404" y="-124884"/>
              <a:ext cx="135208" cy="17198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8"/>
            <p:cNvSpPr/>
            <p:nvPr/>
          </p:nvSpPr>
          <p:spPr>
            <a:xfrm rot="-3673501">
              <a:off x="7407409" y="-387622"/>
              <a:ext cx="268890" cy="418499"/>
            </a:xfrm>
            <a:custGeom>
              <a:rect b="b" l="l" r="r" t="t"/>
              <a:pathLst>
                <a:path extrusionOk="0" h="13883" w="8619">
                  <a:moveTo>
                    <a:pt x="7816" y="1"/>
                  </a:moveTo>
                  <a:cubicBezTo>
                    <a:pt x="4212" y="2177"/>
                    <a:pt x="3748" y="7263"/>
                    <a:pt x="3730" y="7316"/>
                  </a:cubicBezTo>
                  <a:cubicBezTo>
                    <a:pt x="3694" y="7744"/>
                    <a:pt x="3409" y="8083"/>
                    <a:pt x="3016" y="8208"/>
                  </a:cubicBezTo>
                  <a:cubicBezTo>
                    <a:pt x="839" y="8833"/>
                    <a:pt x="197" y="11027"/>
                    <a:pt x="1" y="12348"/>
                  </a:cubicBezTo>
                  <a:cubicBezTo>
                    <a:pt x="1785" y="12383"/>
                    <a:pt x="3194" y="12919"/>
                    <a:pt x="4069" y="13882"/>
                  </a:cubicBezTo>
                  <a:cubicBezTo>
                    <a:pt x="4818" y="13008"/>
                    <a:pt x="6031" y="12276"/>
                    <a:pt x="7851" y="12276"/>
                  </a:cubicBezTo>
                  <a:cubicBezTo>
                    <a:pt x="7976" y="12276"/>
                    <a:pt x="8101" y="12276"/>
                    <a:pt x="8244" y="12294"/>
                  </a:cubicBezTo>
                  <a:cubicBezTo>
                    <a:pt x="8226" y="11955"/>
                    <a:pt x="8190" y="11563"/>
                    <a:pt x="8083" y="11134"/>
                  </a:cubicBezTo>
                  <a:cubicBezTo>
                    <a:pt x="7709" y="9743"/>
                    <a:pt x="6763" y="8743"/>
                    <a:pt x="5229" y="8172"/>
                  </a:cubicBezTo>
                  <a:cubicBezTo>
                    <a:pt x="4836" y="8030"/>
                    <a:pt x="4586" y="7655"/>
                    <a:pt x="4586" y="7227"/>
                  </a:cubicBezTo>
                  <a:cubicBezTo>
                    <a:pt x="4586" y="7066"/>
                    <a:pt x="4658" y="3623"/>
                    <a:pt x="8619" y="839"/>
                  </a:cubicBezTo>
                  <a:cubicBezTo>
                    <a:pt x="8315" y="500"/>
                    <a:pt x="8030" y="197"/>
                    <a:pt x="7816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6" name="Google Shape;486;p18"/>
          <p:cNvSpPr txBox="1"/>
          <p:nvPr>
            <p:ph type="title"/>
          </p:nvPr>
        </p:nvSpPr>
        <p:spPr>
          <a:xfrm>
            <a:off x="720000" y="392000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87" name="Google Shape;487;p18"/>
          <p:cNvSpPr txBox="1"/>
          <p:nvPr>
            <p:ph idx="1" type="subTitle"/>
          </p:nvPr>
        </p:nvSpPr>
        <p:spPr>
          <a:xfrm>
            <a:off x="2515550" y="3949500"/>
            <a:ext cx="1731900" cy="65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88" name="Google Shape;488;p18"/>
          <p:cNvSpPr txBox="1"/>
          <p:nvPr>
            <p:ph idx="2" type="subTitle"/>
          </p:nvPr>
        </p:nvSpPr>
        <p:spPr>
          <a:xfrm>
            <a:off x="6692100" y="2654950"/>
            <a:ext cx="1731900" cy="65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89" name="Google Shape;489;p18"/>
          <p:cNvSpPr txBox="1"/>
          <p:nvPr>
            <p:ph idx="3" type="subTitle"/>
          </p:nvPr>
        </p:nvSpPr>
        <p:spPr>
          <a:xfrm>
            <a:off x="6692100" y="3949500"/>
            <a:ext cx="1731900" cy="65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90" name="Google Shape;490;p18"/>
          <p:cNvSpPr txBox="1"/>
          <p:nvPr>
            <p:ph idx="4" type="subTitle"/>
          </p:nvPr>
        </p:nvSpPr>
        <p:spPr>
          <a:xfrm>
            <a:off x="2515550" y="1360400"/>
            <a:ext cx="1731900" cy="65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91" name="Google Shape;491;p18"/>
          <p:cNvSpPr txBox="1"/>
          <p:nvPr>
            <p:ph idx="5" type="subTitle"/>
          </p:nvPr>
        </p:nvSpPr>
        <p:spPr>
          <a:xfrm>
            <a:off x="2515550" y="2654950"/>
            <a:ext cx="1731900" cy="65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92" name="Google Shape;492;p18"/>
          <p:cNvSpPr txBox="1"/>
          <p:nvPr>
            <p:ph idx="6" type="subTitle"/>
          </p:nvPr>
        </p:nvSpPr>
        <p:spPr>
          <a:xfrm>
            <a:off x="6692100" y="1360400"/>
            <a:ext cx="1731900" cy="65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6"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4" name="Google Shape;49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19"/>
          <p:cNvSpPr/>
          <p:nvPr/>
        </p:nvSpPr>
        <p:spPr>
          <a:xfrm rot="-3144039">
            <a:off x="-300256" y="3120504"/>
            <a:ext cx="584106" cy="554985"/>
          </a:xfrm>
          <a:custGeom>
            <a:rect b="b" l="l" r="r" t="t"/>
            <a:pathLst>
              <a:path extrusionOk="0" h="6671" w="7022">
                <a:moveTo>
                  <a:pt x="3015" y="868"/>
                </a:moveTo>
                <a:cubicBezTo>
                  <a:pt x="3190" y="868"/>
                  <a:pt x="3334" y="889"/>
                  <a:pt x="3408" y="925"/>
                </a:cubicBezTo>
                <a:cubicBezTo>
                  <a:pt x="3426" y="1006"/>
                  <a:pt x="3444" y="1131"/>
                  <a:pt x="3462" y="1238"/>
                </a:cubicBezTo>
                <a:cubicBezTo>
                  <a:pt x="3515" y="1630"/>
                  <a:pt x="3578" y="2076"/>
                  <a:pt x="3934" y="2281"/>
                </a:cubicBezTo>
                <a:cubicBezTo>
                  <a:pt x="4015" y="2327"/>
                  <a:pt x="4125" y="2367"/>
                  <a:pt x="4263" y="2367"/>
                </a:cubicBezTo>
                <a:cubicBezTo>
                  <a:pt x="4368" y="2367"/>
                  <a:pt x="4491" y="2343"/>
                  <a:pt x="4630" y="2281"/>
                </a:cubicBezTo>
                <a:cubicBezTo>
                  <a:pt x="4773" y="2219"/>
                  <a:pt x="4889" y="2157"/>
                  <a:pt x="4996" y="2103"/>
                </a:cubicBezTo>
                <a:cubicBezTo>
                  <a:pt x="5209" y="1996"/>
                  <a:pt x="5310" y="1950"/>
                  <a:pt x="5390" y="1950"/>
                </a:cubicBezTo>
                <a:cubicBezTo>
                  <a:pt x="5450" y="1950"/>
                  <a:pt x="5499" y="1977"/>
                  <a:pt x="5576" y="2023"/>
                </a:cubicBezTo>
                <a:cubicBezTo>
                  <a:pt x="5915" y="2228"/>
                  <a:pt x="6138" y="2594"/>
                  <a:pt x="6138" y="2710"/>
                </a:cubicBezTo>
                <a:cubicBezTo>
                  <a:pt x="6022" y="2799"/>
                  <a:pt x="5897" y="2888"/>
                  <a:pt x="5772" y="2959"/>
                </a:cubicBezTo>
                <a:cubicBezTo>
                  <a:pt x="5451" y="3165"/>
                  <a:pt x="5085" y="3397"/>
                  <a:pt x="4960" y="3852"/>
                </a:cubicBezTo>
                <a:cubicBezTo>
                  <a:pt x="4835" y="4298"/>
                  <a:pt x="5121" y="4592"/>
                  <a:pt x="5281" y="4770"/>
                </a:cubicBezTo>
                <a:cubicBezTo>
                  <a:pt x="5424" y="4922"/>
                  <a:pt x="5504" y="5011"/>
                  <a:pt x="5522" y="5172"/>
                </a:cubicBezTo>
                <a:cubicBezTo>
                  <a:pt x="5522" y="5190"/>
                  <a:pt x="5496" y="5288"/>
                  <a:pt x="5326" y="5422"/>
                </a:cubicBezTo>
                <a:cubicBezTo>
                  <a:pt x="5041" y="5671"/>
                  <a:pt x="4657" y="5796"/>
                  <a:pt x="4523" y="5796"/>
                </a:cubicBezTo>
                <a:cubicBezTo>
                  <a:pt x="4425" y="5716"/>
                  <a:pt x="4282" y="5439"/>
                  <a:pt x="4202" y="5279"/>
                </a:cubicBezTo>
                <a:cubicBezTo>
                  <a:pt x="4006" y="4913"/>
                  <a:pt x="3827" y="4565"/>
                  <a:pt x="3453" y="4565"/>
                </a:cubicBezTo>
                <a:cubicBezTo>
                  <a:pt x="3033" y="4565"/>
                  <a:pt x="2900" y="4984"/>
                  <a:pt x="2766" y="5386"/>
                </a:cubicBezTo>
                <a:cubicBezTo>
                  <a:pt x="2730" y="5502"/>
                  <a:pt x="2668" y="5689"/>
                  <a:pt x="2614" y="5796"/>
                </a:cubicBezTo>
                <a:cubicBezTo>
                  <a:pt x="2471" y="5787"/>
                  <a:pt x="2204" y="5752"/>
                  <a:pt x="1909" y="5671"/>
                </a:cubicBezTo>
                <a:cubicBezTo>
                  <a:pt x="1481" y="5555"/>
                  <a:pt x="1294" y="5422"/>
                  <a:pt x="1240" y="5368"/>
                </a:cubicBezTo>
                <a:cubicBezTo>
                  <a:pt x="1240" y="5297"/>
                  <a:pt x="1249" y="5225"/>
                  <a:pt x="1249" y="5154"/>
                </a:cubicBezTo>
                <a:cubicBezTo>
                  <a:pt x="1285" y="4663"/>
                  <a:pt x="1321" y="4271"/>
                  <a:pt x="1178" y="3950"/>
                </a:cubicBezTo>
                <a:cubicBezTo>
                  <a:pt x="1080" y="3718"/>
                  <a:pt x="1044" y="3566"/>
                  <a:pt x="1071" y="3459"/>
                </a:cubicBezTo>
                <a:cubicBezTo>
                  <a:pt x="1285" y="3388"/>
                  <a:pt x="1570" y="3245"/>
                  <a:pt x="1695" y="2951"/>
                </a:cubicBezTo>
                <a:cubicBezTo>
                  <a:pt x="1775" y="2754"/>
                  <a:pt x="1811" y="2442"/>
                  <a:pt x="1508" y="2049"/>
                </a:cubicBezTo>
                <a:cubicBezTo>
                  <a:pt x="1410" y="1925"/>
                  <a:pt x="1374" y="1818"/>
                  <a:pt x="1383" y="1728"/>
                </a:cubicBezTo>
                <a:cubicBezTo>
                  <a:pt x="1419" y="1505"/>
                  <a:pt x="1838" y="1220"/>
                  <a:pt x="1972" y="1131"/>
                </a:cubicBezTo>
                <a:cubicBezTo>
                  <a:pt x="2241" y="944"/>
                  <a:pt x="2682" y="868"/>
                  <a:pt x="3015" y="868"/>
                </a:cubicBezTo>
                <a:close/>
                <a:moveTo>
                  <a:pt x="2999" y="1"/>
                </a:moveTo>
                <a:cubicBezTo>
                  <a:pt x="2461" y="1"/>
                  <a:pt x="1863" y="154"/>
                  <a:pt x="1481" y="417"/>
                </a:cubicBezTo>
                <a:cubicBezTo>
                  <a:pt x="1053" y="702"/>
                  <a:pt x="616" y="1068"/>
                  <a:pt x="527" y="1595"/>
                </a:cubicBezTo>
                <a:cubicBezTo>
                  <a:pt x="482" y="1925"/>
                  <a:pt x="580" y="2255"/>
                  <a:pt x="821" y="2576"/>
                </a:cubicBezTo>
                <a:cubicBezTo>
                  <a:pt x="839" y="2585"/>
                  <a:pt x="848" y="2603"/>
                  <a:pt x="857" y="2612"/>
                </a:cubicBezTo>
                <a:cubicBezTo>
                  <a:pt x="812" y="2629"/>
                  <a:pt x="767" y="2647"/>
                  <a:pt x="723" y="2647"/>
                </a:cubicBezTo>
                <a:lnTo>
                  <a:pt x="553" y="2674"/>
                </a:lnTo>
                <a:lnTo>
                  <a:pt x="437" y="2817"/>
                </a:lnTo>
                <a:cubicBezTo>
                  <a:pt x="0" y="3388"/>
                  <a:pt x="277" y="4039"/>
                  <a:pt x="384" y="4289"/>
                </a:cubicBezTo>
                <a:cubicBezTo>
                  <a:pt x="437" y="4414"/>
                  <a:pt x="411" y="4744"/>
                  <a:pt x="393" y="5092"/>
                </a:cubicBezTo>
                <a:cubicBezTo>
                  <a:pt x="384" y="5172"/>
                  <a:pt x="375" y="5261"/>
                  <a:pt x="366" y="5359"/>
                </a:cubicBezTo>
                <a:cubicBezTo>
                  <a:pt x="357" y="5520"/>
                  <a:pt x="393" y="5761"/>
                  <a:pt x="643" y="6001"/>
                </a:cubicBezTo>
                <a:cubicBezTo>
                  <a:pt x="1106" y="6448"/>
                  <a:pt x="2230" y="6671"/>
                  <a:pt x="2703" y="6671"/>
                </a:cubicBezTo>
                <a:cubicBezTo>
                  <a:pt x="2739" y="6671"/>
                  <a:pt x="2784" y="6671"/>
                  <a:pt x="2810" y="6662"/>
                </a:cubicBezTo>
                <a:cubicBezTo>
                  <a:pt x="3212" y="6617"/>
                  <a:pt x="3390" y="6242"/>
                  <a:pt x="3524" y="5850"/>
                </a:cubicBezTo>
                <a:cubicBezTo>
                  <a:pt x="3685" y="6153"/>
                  <a:pt x="3872" y="6448"/>
                  <a:pt x="4148" y="6581"/>
                </a:cubicBezTo>
                <a:cubicBezTo>
                  <a:pt x="4261" y="6639"/>
                  <a:pt x="4388" y="6663"/>
                  <a:pt x="4520" y="6663"/>
                </a:cubicBezTo>
                <a:cubicBezTo>
                  <a:pt x="4962" y="6663"/>
                  <a:pt x="5464" y="6394"/>
                  <a:pt x="5719" y="6216"/>
                </a:cubicBezTo>
                <a:cubicBezTo>
                  <a:pt x="6200" y="5877"/>
                  <a:pt x="6432" y="5466"/>
                  <a:pt x="6388" y="5065"/>
                </a:cubicBezTo>
                <a:cubicBezTo>
                  <a:pt x="6325" y="4619"/>
                  <a:pt x="6075" y="4351"/>
                  <a:pt x="5915" y="4173"/>
                </a:cubicBezTo>
                <a:cubicBezTo>
                  <a:pt x="5879" y="4137"/>
                  <a:pt x="5826" y="4083"/>
                  <a:pt x="5808" y="4057"/>
                </a:cubicBezTo>
                <a:cubicBezTo>
                  <a:pt x="5852" y="3932"/>
                  <a:pt x="6031" y="3825"/>
                  <a:pt x="6236" y="3691"/>
                </a:cubicBezTo>
                <a:cubicBezTo>
                  <a:pt x="6379" y="3602"/>
                  <a:pt x="6539" y="3504"/>
                  <a:pt x="6691" y="3379"/>
                </a:cubicBezTo>
                <a:cubicBezTo>
                  <a:pt x="6914" y="3200"/>
                  <a:pt x="7021" y="2942"/>
                  <a:pt x="7003" y="2656"/>
                </a:cubicBezTo>
                <a:cubicBezTo>
                  <a:pt x="6968" y="2130"/>
                  <a:pt x="6486" y="1568"/>
                  <a:pt x="6031" y="1282"/>
                </a:cubicBezTo>
                <a:cubicBezTo>
                  <a:pt x="5795" y="1138"/>
                  <a:pt x="5587" y="1084"/>
                  <a:pt x="5397" y="1084"/>
                </a:cubicBezTo>
                <a:cubicBezTo>
                  <a:pt x="5105" y="1084"/>
                  <a:pt x="4856" y="1212"/>
                  <a:pt x="4612" y="1336"/>
                </a:cubicBezTo>
                <a:cubicBezTo>
                  <a:pt x="4532" y="1371"/>
                  <a:pt x="4452" y="1407"/>
                  <a:pt x="4372" y="1452"/>
                </a:cubicBezTo>
                <a:cubicBezTo>
                  <a:pt x="4345" y="1354"/>
                  <a:pt x="4327" y="1211"/>
                  <a:pt x="4318" y="1122"/>
                </a:cubicBezTo>
                <a:cubicBezTo>
                  <a:pt x="4291" y="934"/>
                  <a:pt x="4264" y="747"/>
                  <a:pt x="4211" y="586"/>
                </a:cubicBezTo>
                <a:cubicBezTo>
                  <a:pt x="4148" y="426"/>
                  <a:pt x="4006" y="203"/>
                  <a:pt x="3631" y="87"/>
                </a:cubicBezTo>
                <a:cubicBezTo>
                  <a:pt x="3445" y="28"/>
                  <a:pt x="3227" y="1"/>
                  <a:pt x="2999" y="1"/>
                </a:cubicBezTo>
                <a:close/>
              </a:path>
            </a:pathLst>
          </a:custGeom>
          <a:solidFill>
            <a:srgbClr val="4A9E4A"/>
          </a:solidFill>
          <a:ln cap="flat" cmpd="sng" w="38100">
            <a:solidFill>
              <a:srgbClr val="481F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6" name="Google Shape;496;p19"/>
          <p:cNvGrpSpPr/>
          <p:nvPr/>
        </p:nvGrpSpPr>
        <p:grpSpPr>
          <a:xfrm rot="2130295">
            <a:off x="311287" y="-96621"/>
            <a:ext cx="588356" cy="685285"/>
            <a:chOff x="-512903" y="130262"/>
            <a:chExt cx="1033579" cy="1203856"/>
          </a:xfrm>
        </p:grpSpPr>
        <p:sp>
          <p:nvSpPr>
            <p:cNvPr id="497" name="Google Shape;497;p19"/>
            <p:cNvSpPr/>
            <p:nvPr/>
          </p:nvSpPr>
          <p:spPr>
            <a:xfrm>
              <a:off x="-475033" y="164121"/>
              <a:ext cx="957839" cy="693260"/>
            </a:xfrm>
            <a:custGeom>
              <a:rect b="b" l="l" r="r" t="t"/>
              <a:pathLst>
                <a:path extrusionOk="0" h="17629" w="24357">
                  <a:moveTo>
                    <a:pt x="12845" y="0"/>
                  </a:moveTo>
                  <a:cubicBezTo>
                    <a:pt x="11212" y="0"/>
                    <a:pt x="9531" y="365"/>
                    <a:pt x="7887" y="1160"/>
                  </a:cubicBezTo>
                  <a:cubicBezTo>
                    <a:pt x="4604" y="2730"/>
                    <a:pt x="2338" y="4925"/>
                    <a:pt x="1339" y="8511"/>
                  </a:cubicBezTo>
                  <a:cubicBezTo>
                    <a:pt x="554" y="11295"/>
                    <a:pt x="1" y="14863"/>
                    <a:pt x="1196" y="17629"/>
                  </a:cubicBezTo>
                  <a:cubicBezTo>
                    <a:pt x="8066" y="13026"/>
                    <a:pt x="16113" y="10260"/>
                    <a:pt x="24356" y="9778"/>
                  </a:cubicBezTo>
                  <a:cubicBezTo>
                    <a:pt x="23190" y="4055"/>
                    <a:pt x="18286" y="0"/>
                    <a:pt x="128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9"/>
            <p:cNvSpPr/>
            <p:nvPr/>
          </p:nvSpPr>
          <p:spPr>
            <a:xfrm>
              <a:off x="-431500" y="546046"/>
              <a:ext cx="44083" cy="212906"/>
            </a:xfrm>
            <a:custGeom>
              <a:rect b="b" l="l" r="r" t="t"/>
              <a:pathLst>
                <a:path extrusionOk="0" h="5414" w="1121">
                  <a:moveTo>
                    <a:pt x="871" y="0"/>
                  </a:moveTo>
                  <a:cubicBezTo>
                    <a:pt x="788" y="0"/>
                    <a:pt x="707" y="47"/>
                    <a:pt x="678" y="155"/>
                  </a:cubicBezTo>
                  <a:cubicBezTo>
                    <a:pt x="321" y="1850"/>
                    <a:pt x="0" y="3546"/>
                    <a:pt x="393" y="5258"/>
                  </a:cubicBezTo>
                  <a:cubicBezTo>
                    <a:pt x="414" y="5366"/>
                    <a:pt x="494" y="5413"/>
                    <a:pt x="578" y="5413"/>
                  </a:cubicBezTo>
                  <a:cubicBezTo>
                    <a:pt x="702" y="5413"/>
                    <a:pt x="835" y="5311"/>
                    <a:pt x="803" y="5151"/>
                  </a:cubicBezTo>
                  <a:cubicBezTo>
                    <a:pt x="411" y="3510"/>
                    <a:pt x="732" y="1886"/>
                    <a:pt x="1089" y="262"/>
                  </a:cubicBezTo>
                  <a:cubicBezTo>
                    <a:pt x="1120" y="103"/>
                    <a:pt x="994" y="0"/>
                    <a:pt x="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9"/>
            <p:cNvSpPr/>
            <p:nvPr/>
          </p:nvSpPr>
          <p:spPr>
            <a:xfrm>
              <a:off x="-393197" y="456621"/>
              <a:ext cx="39797" cy="58870"/>
            </a:xfrm>
            <a:custGeom>
              <a:rect b="b" l="l" r="r" t="t"/>
              <a:pathLst>
                <a:path extrusionOk="0" h="1497" w="1012">
                  <a:moveTo>
                    <a:pt x="715" y="0"/>
                  </a:moveTo>
                  <a:cubicBezTo>
                    <a:pt x="650" y="0"/>
                    <a:pt x="586" y="27"/>
                    <a:pt x="543" y="92"/>
                  </a:cubicBezTo>
                  <a:cubicBezTo>
                    <a:pt x="311" y="449"/>
                    <a:pt x="150" y="824"/>
                    <a:pt x="43" y="1234"/>
                  </a:cubicBezTo>
                  <a:cubicBezTo>
                    <a:pt x="1" y="1394"/>
                    <a:pt x="123" y="1496"/>
                    <a:pt x="244" y="1496"/>
                  </a:cubicBezTo>
                  <a:cubicBezTo>
                    <a:pt x="326" y="1496"/>
                    <a:pt x="407" y="1449"/>
                    <a:pt x="436" y="1341"/>
                  </a:cubicBezTo>
                  <a:cubicBezTo>
                    <a:pt x="543" y="966"/>
                    <a:pt x="703" y="627"/>
                    <a:pt x="900" y="306"/>
                  </a:cubicBezTo>
                  <a:cubicBezTo>
                    <a:pt x="1012" y="144"/>
                    <a:pt x="863" y="0"/>
                    <a:pt x="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9"/>
            <p:cNvSpPr/>
            <p:nvPr/>
          </p:nvSpPr>
          <p:spPr>
            <a:xfrm>
              <a:off x="-79974" y="669330"/>
              <a:ext cx="108104" cy="56156"/>
            </a:xfrm>
            <a:custGeom>
              <a:rect b="b" l="l" r="r" t="t"/>
              <a:pathLst>
                <a:path extrusionOk="0" h="1428" w="2749">
                  <a:moveTo>
                    <a:pt x="2748" y="0"/>
                  </a:moveTo>
                  <a:cubicBezTo>
                    <a:pt x="1820" y="321"/>
                    <a:pt x="910" y="660"/>
                    <a:pt x="0" y="1017"/>
                  </a:cubicBezTo>
                  <a:cubicBezTo>
                    <a:pt x="393" y="1106"/>
                    <a:pt x="750" y="1249"/>
                    <a:pt x="1107" y="1428"/>
                  </a:cubicBezTo>
                  <a:cubicBezTo>
                    <a:pt x="1642" y="1142"/>
                    <a:pt x="2195" y="910"/>
                    <a:pt x="2748" y="696"/>
                  </a:cubicBezTo>
                  <a:lnTo>
                    <a:pt x="27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9"/>
            <p:cNvSpPr/>
            <p:nvPr/>
          </p:nvSpPr>
          <p:spPr>
            <a:xfrm>
              <a:off x="-53311" y="700908"/>
              <a:ext cx="442800" cy="600139"/>
            </a:xfrm>
            <a:custGeom>
              <a:rect b="b" l="l" r="r" t="t"/>
              <a:pathLst>
                <a:path extrusionOk="0" h="15261" w="11260">
                  <a:moveTo>
                    <a:pt x="5674" y="0"/>
                  </a:moveTo>
                  <a:cubicBezTo>
                    <a:pt x="3622" y="143"/>
                    <a:pt x="1731" y="749"/>
                    <a:pt x="0" y="1838"/>
                  </a:cubicBezTo>
                  <a:cubicBezTo>
                    <a:pt x="678" y="4693"/>
                    <a:pt x="1178" y="7726"/>
                    <a:pt x="2177" y="10492"/>
                  </a:cubicBezTo>
                  <a:cubicBezTo>
                    <a:pt x="2822" y="12288"/>
                    <a:pt x="4218" y="15260"/>
                    <a:pt x="6530" y="15260"/>
                  </a:cubicBezTo>
                  <a:cubicBezTo>
                    <a:pt x="6583" y="15260"/>
                    <a:pt x="6637" y="15259"/>
                    <a:pt x="6691" y="15255"/>
                  </a:cubicBezTo>
                  <a:cubicBezTo>
                    <a:pt x="8172" y="15166"/>
                    <a:pt x="9778" y="14060"/>
                    <a:pt x="10403" y="12704"/>
                  </a:cubicBezTo>
                  <a:cubicBezTo>
                    <a:pt x="11259" y="10831"/>
                    <a:pt x="10510" y="9350"/>
                    <a:pt x="9671" y="7672"/>
                  </a:cubicBezTo>
                  <a:cubicBezTo>
                    <a:pt x="8404" y="5067"/>
                    <a:pt x="7066" y="2516"/>
                    <a:pt x="56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9"/>
            <p:cNvSpPr/>
            <p:nvPr/>
          </p:nvSpPr>
          <p:spPr>
            <a:xfrm>
              <a:off x="44922" y="644751"/>
              <a:ext cx="63195" cy="46364"/>
            </a:xfrm>
            <a:custGeom>
              <a:rect b="b" l="l" r="r" t="t"/>
              <a:pathLst>
                <a:path extrusionOk="0" h="1179" w="1607">
                  <a:moveTo>
                    <a:pt x="1606" y="1"/>
                  </a:moveTo>
                  <a:lnTo>
                    <a:pt x="1606" y="1"/>
                  </a:lnTo>
                  <a:cubicBezTo>
                    <a:pt x="1071" y="161"/>
                    <a:pt x="536" y="322"/>
                    <a:pt x="0" y="500"/>
                  </a:cubicBezTo>
                  <a:lnTo>
                    <a:pt x="0" y="1178"/>
                  </a:lnTo>
                  <a:cubicBezTo>
                    <a:pt x="429" y="1053"/>
                    <a:pt x="875" y="928"/>
                    <a:pt x="1321" y="839"/>
                  </a:cubicBezTo>
                  <a:cubicBezTo>
                    <a:pt x="1410" y="554"/>
                    <a:pt x="1499" y="268"/>
                    <a:pt x="16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9"/>
            <p:cNvSpPr/>
            <p:nvPr/>
          </p:nvSpPr>
          <p:spPr>
            <a:xfrm>
              <a:off x="-208370" y="720531"/>
              <a:ext cx="153682" cy="47072"/>
            </a:xfrm>
            <a:custGeom>
              <a:rect b="b" l="l" r="r" t="t"/>
              <a:pathLst>
                <a:path extrusionOk="0" h="1197" w="3908">
                  <a:moveTo>
                    <a:pt x="2587" y="1"/>
                  </a:moveTo>
                  <a:cubicBezTo>
                    <a:pt x="1713" y="375"/>
                    <a:pt x="857" y="768"/>
                    <a:pt x="0" y="1196"/>
                  </a:cubicBezTo>
                  <a:cubicBezTo>
                    <a:pt x="574" y="1117"/>
                    <a:pt x="1142" y="1065"/>
                    <a:pt x="1707" y="1065"/>
                  </a:cubicBezTo>
                  <a:cubicBezTo>
                    <a:pt x="2162" y="1065"/>
                    <a:pt x="2616" y="1099"/>
                    <a:pt x="3069" y="1178"/>
                  </a:cubicBezTo>
                  <a:cubicBezTo>
                    <a:pt x="3087" y="1089"/>
                    <a:pt x="3140" y="1000"/>
                    <a:pt x="3212" y="946"/>
                  </a:cubicBezTo>
                  <a:cubicBezTo>
                    <a:pt x="3230" y="839"/>
                    <a:pt x="3283" y="768"/>
                    <a:pt x="3390" y="697"/>
                  </a:cubicBezTo>
                  <a:cubicBezTo>
                    <a:pt x="3569" y="589"/>
                    <a:pt x="3729" y="482"/>
                    <a:pt x="3908" y="375"/>
                  </a:cubicBezTo>
                  <a:cubicBezTo>
                    <a:pt x="3533" y="197"/>
                    <a:pt x="3123" y="90"/>
                    <a:pt x="2694" y="36"/>
                  </a:cubicBezTo>
                  <a:cubicBezTo>
                    <a:pt x="2659" y="36"/>
                    <a:pt x="2623" y="18"/>
                    <a:pt x="25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9"/>
            <p:cNvSpPr/>
            <p:nvPr/>
          </p:nvSpPr>
          <p:spPr>
            <a:xfrm>
              <a:off x="-395714" y="779046"/>
              <a:ext cx="313656" cy="95914"/>
            </a:xfrm>
            <a:custGeom>
              <a:rect b="b" l="l" r="r" t="t"/>
              <a:pathLst>
                <a:path extrusionOk="0" h="2439" w="7976">
                  <a:moveTo>
                    <a:pt x="6444" y="0"/>
                  </a:moveTo>
                  <a:cubicBezTo>
                    <a:pt x="5489" y="0"/>
                    <a:pt x="4542" y="150"/>
                    <a:pt x="3587" y="315"/>
                  </a:cubicBezTo>
                  <a:cubicBezTo>
                    <a:pt x="2355" y="975"/>
                    <a:pt x="1160" y="1689"/>
                    <a:pt x="0" y="2438"/>
                  </a:cubicBezTo>
                  <a:cubicBezTo>
                    <a:pt x="946" y="2402"/>
                    <a:pt x="1856" y="2313"/>
                    <a:pt x="2766" y="2170"/>
                  </a:cubicBezTo>
                  <a:cubicBezTo>
                    <a:pt x="4407" y="1296"/>
                    <a:pt x="6120" y="689"/>
                    <a:pt x="7958" y="368"/>
                  </a:cubicBezTo>
                  <a:lnTo>
                    <a:pt x="7976" y="368"/>
                  </a:lnTo>
                  <a:cubicBezTo>
                    <a:pt x="7958" y="297"/>
                    <a:pt x="7940" y="208"/>
                    <a:pt x="7922" y="136"/>
                  </a:cubicBezTo>
                  <a:cubicBezTo>
                    <a:pt x="7426" y="40"/>
                    <a:pt x="6934" y="0"/>
                    <a:pt x="64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9"/>
            <p:cNvSpPr/>
            <p:nvPr/>
          </p:nvSpPr>
          <p:spPr>
            <a:xfrm>
              <a:off x="-226617" y="809641"/>
              <a:ext cx="149474" cy="44241"/>
            </a:xfrm>
            <a:custGeom>
              <a:rect b="b" l="l" r="r" t="t"/>
              <a:pathLst>
                <a:path extrusionOk="0" h="1125" w="3801">
                  <a:moveTo>
                    <a:pt x="3765" y="1"/>
                  </a:moveTo>
                  <a:cubicBezTo>
                    <a:pt x="2445" y="233"/>
                    <a:pt x="1196" y="589"/>
                    <a:pt x="0" y="1125"/>
                  </a:cubicBezTo>
                  <a:cubicBezTo>
                    <a:pt x="1267" y="857"/>
                    <a:pt x="2516" y="536"/>
                    <a:pt x="3801" y="197"/>
                  </a:cubicBezTo>
                  <a:cubicBezTo>
                    <a:pt x="3801" y="143"/>
                    <a:pt x="3783" y="72"/>
                    <a:pt x="37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9"/>
            <p:cNvSpPr/>
            <p:nvPr/>
          </p:nvSpPr>
          <p:spPr>
            <a:xfrm>
              <a:off x="115078" y="610381"/>
              <a:ext cx="137559" cy="63903"/>
            </a:xfrm>
            <a:custGeom>
              <a:rect b="b" l="l" r="r" t="t"/>
              <a:pathLst>
                <a:path extrusionOk="0" h="1625" w="3498">
                  <a:moveTo>
                    <a:pt x="3498" y="0"/>
                  </a:moveTo>
                  <a:lnTo>
                    <a:pt x="3498" y="0"/>
                  </a:lnTo>
                  <a:cubicBezTo>
                    <a:pt x="2445" y="214"/>
                    <a:pt x="1392" y="446"/>
                    <a:pt x="357" y="732"/>
                  </a:cubicBezTo>
                  <a:cubicBezTo>
                    <a:pt x="215" y="1017"/>
                    <a:pt x="90" y="1321"/>
                    <a:pt x="1" y="1624"/>
                  </a:cubicBezTo>
                  <a:cubicBezTo>
                    <a:pt x="447" y="1553"/>
                    <a:pt x="911" y="1499"/>
                    <a:pt x="1374" y="1463"/>
                  </a:cubicBezTo>
                  <a:cubicBezTo>
                    <a:pt x="1999" y="857"/>
                    <a:pt x="2731" y="375"/>
                    <a:pt x="34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9"/>
            <p:cNvSpPr/>
            <p:nvPr/>
          </p:nvSpPr>
          <p:spPr>
            <a:xfrm>
              <a:off x="209104" y="696660"/>
              <a:ext cx="60364" cy="19702"/>
            </a:xfrm>
            <a:custGeom>
              <a:rect b="b" l="l" r="r" t="t"/>
              <a:pathLst>
                <a:path extrusionOk="0" h="501" w="1535">
                  <a:moveTo>
                    <a:pt x="1535" y="1"/>
                  </a:moveTo>
                  <a:lnTo>
                    <a:pt x="0" y="197"/>
                  </a:lnTo>
                  <a:cubicBezTo>
                    <a:pt x="54" y="304"/>
                    <a:pt x="108" y="394"/>
                    <a:pt x="179" y="501"/>
                  </a:cubicBezTo>
                  <a:cubicBezTo>
                    <a:pt x="625" y="358"/>
                    <a:pt x="1089" y="179"/>
                    <a:pt x="15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9"/>
            <p:cNvSpPr/>
            <p:nvPr/>
          </p:nvSpPr>
          <p:spPr>
            <a:xfrm>
              <a:off x="189442" y="583011"/>
              <a:ext cx="270910" cy="105981"/>
            </a:xfrm>
            <a:custGeom>
              <a:rect b="b" l="l" r="r" t="t"/>
              <a:pathLst>
                <a:path extrusionOk="0" h="2695" w="6889">
                  <a:moveTo>
                    <a:pt x="6888" y="0"/>
                  </a:moveTo>
                  <a:lnTo>
                    <a:pt x="6888" y="0"/>
                  </a:lnTo>
                  <a:cubicBezTo>
                    <a:pt x="5835" y="72"/>
                    <a:pt x="4783" y="197"/>
                    <a:pt x="3730" y="340"/>
                  </a:cubicBezTo>
                  <a:cubicBezTo>
                    <a:pt x="2356" y="750"/>
                    <a:pt x="1054" y="1321"/>
                    <a:pt x="1" y="2267"/>
                  </a:cubicBezTo>
                  <a:cubicBezTo>
                    <a:pt x="37" y="2302"/>
                    <a:pt x="90" y="2338"/>
                    <a:pt x="126" y="2409"/>
                  </a:cubicBezTo>
                  <a:cubicBezTo>
                    <a:pt x="179" y="2498"/>
                    <a:pt x="233" y="2606"/>
                    <a:pt x="286" y="2695"/>
                  </a:cubicBezTo>
                  <a:cubicBezTo>
                    <a:pt x="1303" y="2570"/>
                    <a:pt x="2303" y="2427"/>
                    <a:pt x="3302" y="2302"/>
                  </a:cubicBezTo>
                  <a:cubicBezTo>
                    <a:pt x="4569" y="1660"/>
                    <a:pt x="5764" y="875"/>
                    <a:pt x="6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9"/>
            <p:cNvSpPr/>
            <p:nvPr/>
          </p:nvSpPr>
          <p:spPr>
            <a:xfrm>
              <a:off x="11575" y="879640"/>
              <a:ext cx="165047" cy="351526"/>
            </a:xfrm>
            <a:custGeom>
              <a:rect b="b" l="l" r="r" t="t"/>
              <a:pathLst>
                <a:path extrusionOk="0" h="8939" w="4197">
                  <a:moveTo>
                    <a:pt x="204" y="0"/>
                  </a:moveTo>
                  <a:cubicBezTo>
                    <a:pt x="99" y="0"/>
                    <a:pt x="1" y="67"/>
                    <a:pt x="10" y="201"/>
                  </a:cubicBezTo>
                  <a:cubicBezTo>
                    <a:pt x="331" y="3449"/>
                    <a:pt x="1616" y="6410"/>
                    <a:pt x="3775" y="8873"/>
                  </a:cubicBezTo>
                  <a:cubicBezTo>
                    <a:pt x="3817" y="8919"/>
                    <a:pt x="3865" y="8938"/>
                    <a:pt x="3911" y="8938"/>
                  </a:cubicBezTo>
                  <a:cubicBezTo>
                    <a:pt x="4062" y="8938"/>
                    <a:pt x="4196" y="8733"/>
                    <a:pt x="4060" y="8569"/>
                  </a:cubicBezTo>
                  <a:cubicBezTo>
                    <a:pt x="1990" y="6214"/>
                    <a:pt x="741" y="3324"/>
                    <a:pt x="438" y="201"/>
                  </a:cubicBezTo>
                  <a:cubicBezTo>
                    <a:pt x="420" y="67"/>
                    <a:pt x="309" y="0"/>
                    <a:pt x="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9"/>
            <p:cNvSpPr/>
            <p:nvPr/>
          </p:nvSpPr>
          <p:spPr>
            <a:xfrm>
              <a:off x="-10133" y="824467"/>
              <a:ext cx="24499" cy="38145"/>
            </a:xfrm>
            <a:custGeom>
              <a:rect b="b" l="l" r="r" t="t"/>
              <a:pathLst>
                <a:path extrusionOk="0" h="970" w="623">
                  <a:moveTo>
                    <a:pt x="260" y="0"/>
                  </a:moveTo>
                  <a:cubicBezTo>
                    <a:pt x="135" y="0"/>
                    <a:pt x="1" y="103"/>
                    <a:pt x="44" y="266"/>
                  </a:cubicBezTo>
                  <a:cubicBezTo>
                    <a:pt x="80" y="444"/>
                    <a:pt x="133" y="641"/>
                    <a:pt x="187" y="819"/>
                  </a:cubicBezTo>
                  <a:cubicBezTo>
                    <a:pt x="208" y="925"/>
                    <a:pt x="285" y="969"/>
                    <a:pt x="365" y="969"/>
                  </a:cubicBezTo>
                  <a:cubicBezTo>
                    <a:pt x="489" y="969"/>
                    <a:pt x="623" y="863"/>
                    <a:pt x="580" y="712"/>
                  </a:cubicBezTo>
                  <a:cubicBezTo>
                    <a:pt x="544" y="516"/>
                    <a:pt x="490" y="337"/>
                    <a:pt x="437" y="141"/>
                  </a:cubicBezTo>
                  <a:cubicBezTo>
                    <a:pt x="416" y="43"/>
                    <a:pt x="340" y="0"/>
                    <a:pt x="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9"/>
            <p:cNvSpPr/>
            <p:nvPr/>
          </p:nvSpPr>
          <p:spPr>
            <a:xfrm>
              <a:off x="266283" y="276630"/>
              <a:ext cx="174406" cy="236029"/>
            </a:xfrm>
            <a:custGeom>
              <a:rect b="b" l="l" r="r" t="t"/>
              <a:pathLst>
                <a:path extrusionOk="0" h="6002" w="4435">
                  <a:moveTo>
                    <a:pt x="326" y="1"/>
                  </a:moveTo>
                  <a:cubicBezTo>
                    <a:pt x="156" y="1"/>
                    <a:pt x="0" y="210"/>
                    <a:pt x="170" y="351"/>
                  </a:cubicBezTo>
                  <a:cubicBezTo>
                    <a:pt x="1954" y="1796"/>
                    <a:pt x="3257" y="3652"/>
                    <a:pt x="3989" y="5847"/>
                  </a:cubicBezTo>
                  <a:cubicBezTo>
                    <a:pt x="4017" y="5955"/>
                    <a:pt x="4101" y="6002"/>
                    <a:pt x="4186" y="6002"/>
                  </a:cubicBezTo>
                  <a:cubicBezTo>
                    <a:pt x="4310" y="6002"/>
                    <a:pt x="4434" y="5899"/>
                    <a:pt x="4381" y="5740"/>
                  </a:cubicBezTo>
                  <a:cubicBezTo>
                    <a:pt x="3649" y="3474"/>
                    <a:pt x="2311" y="1547"/>
                    <a:pt x="456" y="48"/>
                  </a:cubicBezTo>
                  <a:cubicBezTo>
                    <a:pt x="415" y="15"/>
                    <a:pt x="370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9"/>
            <p:cNvSpPr/>
            <p:nvPr/>
          </p:nvSpPr>
          <p:spPr>
            <a:xfrm>
              <a:off x="249059" y="1178274"/>
              <a:ext cx="63589" cy="65240"/>
            </a:xfrm>
            <a:custGeom>
              <a:rect b="b" l="l" r="r" t="t"/>
              <a:pathLst>
                <a:path extrusionOk="0" h="1659" w="1617">
                  <a:moveTo>
                    <a:pt x="1412" y="1"/>
                  </a:moveTo>
                  <a:cubicBezTo>
                    <a:pt x="1303" y="1"/>
                    <a:pt x="1188" y="72"/>
                    <a:pt x="1179" y="208"/>
                  </a:cubicBezTo>
                  <a:cubicBezTo>
                    <a:pt x="1143" y="726"/>
                    <a:pt x="751" y="1136"/>
                    <a:pt x="251" y="1243"/>
                  </a:cubicBezTo>
                  <a:cubicBezTo>
                    <a:pt x="0" y="1293"/>
                    <a:pt x="79" y="1658"/>
                    <a:pt x="311" y="1658"/>
                  </a:cubicBezTo>
                  <a:cubicBezTo>
                    <a:pt x="326" y="1658"/>
                    <a:pt x="342" y="1657"/>
                    <a:pt x="358" y="1653"/>
                  </a:cubicBezTo>
                  <a:cubicBezTo>
                    <a:pt x="1054" y="1493"/>
                    <a:pt x="1554" y="904"/>
                    <a:pt x="1607" y="208"/>
                  </a:cubicBezTo>
                  <a:cubicBezTo>
                    <a:pt x="1616" y="68"/>
                    <a:pt x="1517" y="1"/>
                    <a:pt x="14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9"/>
            <p:cNvSpPr/>
            <p:nvPr/>
          </p:nvSpPr>
          <p:spPr>
            <a:xfrm>
              <a:off x="-512903" y="130262"/>
              <a:ext cx="1033579" cy="1203856"/>
            </a:xfrm>
            <a:custGeom>
              <a:rect b="b" l="l" r="r" t="t"/>
              <a:pathLst>
                <a:path extrusionOk="0" h="30613" w="26283">
                  <a:moveTo>
                    <a:pt x="19467" y="12209"/>
                  </a:moveTo>
                  <a:lnTo>
                    <a:pt x="19467" y="12209"/>
                  </a:lnTo>
                  <a:cubicBezTo>
                    <a:pt x="18700" y="12584"/>
                    <a:pt x="17968" y="13066"/>
                    <a:pt x="17343" y="13672"/>
                  </a:cubicBezTo>
                  <a:cubicBezTo>
                    <a:pt x="16880" y="13708"/>
                    <a:pt x="16416" y="13762"/>
                    <a:pt x="15970" y="13833"/>
                  </a:cubicBezTo>
                  <a:cubicBezTo>
                    <a:pt x="16059" y="13530"/>
                    <a:pt x="16184" y="13226"/>
                    <a:pt x="16326" y="12941"/>
                  </a:cubicBezTo>
                  <a:cubicBezTo>
                    <a:pt x="17361" y="12655"/>
                    <a:pt x="18414" y="12423"/>
                    <a:pt x="19467" y="12209"/>
                  </a:cubicBezTo>
                  <a:close/>
                  <a:moveTo>
                    <a:pt x="24748" y="11513"/>
                  </a:moveTo>
                  <a:lnTo>
                    <a:pt x="24748" y="11513"/>
                  </a:lnTo>
                  <a:cubicBezTo>
                    <a:pt x="23624" y="12388"/>
                    <a:pt x="22429" y="13173"/>
                    <a:pt x="21162" y="13815"/>
                  </a:cubicBezTo>
                  <a:cubicBezTo>
                    <a:pt x="20163" y="13940"/>
                    <a:pt x="19163" y="14083"/>
                    <a:pt x="18146" y="14208"/>
                  </a:cubicBezTo>
                  <a:cubicBezTo>
                    <a:pt x="18093" y="14119"/>
                    <a:pt x="18039" y="14011"/>
                    <a:pt x="17986" y="13922"/>
                  </a:cubicBezTo>
                  <a:cubicBezTo>
                    <a:pt x="17950" y="13851"/>
                    <a:pt x="17897" y="13815"/>
                    <a:pt x="17861" y="13780"/>
                  </a:cubicBezTo>
                  <a:cubicBezTo>
                    <a:pt x="18914" y="12834"/>
                    <a:pt x="20216" y="12263"/>
                    <a:pt x="21590" y="11853"/>
                  </a:cubicBezTo>
                  <a:cubicBezTo>
                    <a:pt x="22643" y="11710"/>
                    <a:pt x="23695" y="11585"/>
                    <a:pt x="24748" y="11513"/>
                  </a:cubicBezTo>
                  <a:close/>
                  <a:moveTo>
                    <a:pt x="15791" y="13084"/>
                  </a:moveTo>
                  <a:cubicBezTo>
                    <a:pt x="15684" y="13351"/>
                    <a:pt x="15595" y="13637"/>
                    <a:pt x="15506" y="13922"/>
                  </a:cubicBezTo>
                  <a:cubicBezTo>
                    <a:pt x="15060" y="14011"/>
                    <a:pt x="14614" y="14136"/>
                    <a:pt x="14185" y="14261"/>
                  </a:cubicBezTo>
                  <a:lnTo>
                    <a:pt x="14185" y="13583"/>
                  </a:lnTo>
                  <a:cubicBezTo>
                    <a:pt x="14721" y="13405"/>
                    <a:pt x="15256" y="13244"/>
                    <a:pt x="15791" y="13084"/>
                  </a:cubicBezTo>
                  <a:close/>
                  <a:moveTo>
                    <a:pt x="19895" y="14404"/>
                  </a:moveTo>
                  <a:lnTo>
                    <a:pt x="19895" y="14404"/>
                  </a:lnTo>
                  <a:cubicBezTo>
                    <a:pt x="19449" y="14582"/>
                    <a:pt x="18985" y="14761"/>
                    <a:pt x="18539" y="14904"/>
                  </a:cubicBezTo>
                  <a:cubicBezTo>
                    <a:pt x="18485" y="14797"/>
                    <a:pt x="18414" y="14707"/>
                    <a:pt x="18360" y="14600"/>
                  </a:cubicBezTo>
                  <a:lnTo>
                    <a:pt x="19895" y="14404"/>
                  </a:lnTo>
                  <a:close/>
                  <a:moveTo>
                    <a:pt x="13757" y="13708"/>
                  </a:moveTo>
                  <a:lnTo>
                    <a:pt x="13757" y="14404"/>
                  </a:lnTo>
                  <a:cubicBezTo>
                    <a:pt x="13204" y="14618"/>
                    <a:pt x="12651" y="14850"/>
                    <a:pt x="12116" y="15136"/>
                  </a:cubicBezTo>
                  <a:cubicBezTo>
                    <a:pt x="11759" y="14957"/>
                    <a:pt x="11402" y="14814"/>
                    <a:pt x="11009" y="14725"/>
                  </a:cubicBezTo>
                  <a:cubicBezTo>
                    <a:pt x="11919" y="14368"/>
                    <a:pt x="12829" y="14029"/>
                    <a:pt x="13757" y="13708"/>
                  </a:cubicBezTo>
                  <a:close/>
                  <a:moveTo>
                    <a:pt x="10331" y="15011"/>
                  </a:moveTo>
                  <a:cubicBezTo>
                    <a:pt x="10367" y="15028"/>
                    <a:pt x="10403" y="15046"/>
                    <a:pt x="10438" y="15046"/>
                  </a:cubicBezTo>
                  <a:cubicBezTo>
                    <a:pt x="10867" y="15100"/>
                    <a:pt x="11277" y="15207"/>
                    <a:pt x="11652" y="15385"/>
                  </a:cubicBezTo>
                  <a:cubicBezTo>
                    <a:pt x="11473" y="15492"/>
                    <a:pt x="11313" y="15599"/>
                    <a:pt x="11134" y="15707"/>
                  </a:cubicBezTo>
                  <a:cubicBezTo>
                    <a:pt x="11027" y="15778"/>
                    <a:pt x="10974" y="15849"/>
                    <a:pt x="10956" y="15956"/>
                  </a:cubicBezTo>
                  <a:cubicBezTo>
                    <a:pt x="10884" y="16010"/>
                    <a:pt x="10831" y="16099"/>
                    <a:pt x="10813" y="16188"/>
                  </a:cubicBezTo>
                  <a:cubicBezTo>
                    <a:pt x="10360" y="16109"/>
                    <a:pt x="9906" y="16075"/>
                    <a:pt x="9451" y="16075"/>
                  </a:cubicBezTo>
                  <a:cubicBezTo>
                    <a:pt x="8886" y="16075"/>
                    <a:pt x="8318" y="16127"/>
                    <a:pt x="7744" y="16206"/>
                  </a:cubicBezTo>
                  <a:cubicBezTo>
                    <a:pt x="8601" y="15778"/>
                    <a:pt x="9457" y="15385"/>
                    <a:pt x="10331" y="15011"/>
                  </a:cubicBezTo>
                  <a:close/>
                  <a:moveTo>
                    <a:pt x="11045" y="17277"/>
                  </a:moveTo>
                  <a:cubicBezTo>
                    <a:pt x="11063" y="17348"/>
                    <a:pt x="11081" y="17419"/>
                    <a:pt x="11081" y="17473"/>
                  </a:cubicBezTo>
                  <a:cubicBezTo>
                    <a:pt x="9796" y="17812"/>
                    <a:pt x="8547" y="18133"/>
                    <a:pt x="7280" y="18401"/>
                  </a:cubicBezTo>
                  <a:cubicBezTo>
                    <a:pt x="8476" y="17865"/>
                    <a:pt x="9725" y="17509"/>
                    <a:pt x="11045" y="17277"/>
                  </a:cubicBezTo>
                  <a:close/>
                  <a:moveTo>
                    <a:pt x="13791" y="853"/>
                  </a:moveTo>
                  <a:cubicBezTo>
                    <a:pt x="19239" y="853"/>
                    <a:pt x="24151" y="4910"/>
                    <a:pt x="25319" y="10639"/>
                  </a:cubicBezTo>
                  <a:cubicBezTo>
                    <a:pt x="17076" y="11121"/>
                    <a:pt x="9029" y="13887"/>
                    <a:pt x="2159" y="18472"/>
                  </a:cubicBezTo>
                  <a:cubicBezTo>
                    <a:pt x="964" y="15724"/>
                    <a:pt x="1517" y="12156"/>
                    <a:pt x="2302" y="9372"/>
                  </a:cubicBezTo>
                  <a:cubicBezTo>
                    <a:pt x="3301" y="5786"/>
                    <a:pt x="5567" y="3591"/>
                    <a:pt x="8850" y="2003"/>
                  </a:cubicBezTo>
                  <a:cubicBezTo>
                    <a:pt x="10488" y="1215"/>
                    <a:pt x="12164" y="853"/>
                    <a:pt x="13791" y="853"/>
                  </a:cubicBezTo>
                  <a:close/>
                  <a:moveTo>
                    <a:pt x="9424" y="16498"/>
                  </a:moveTo>
                  <a:cubicBezTo>
                    <a:pt x="9914" y="16498"/>
                    <a:pt x="10406" y="16538"/>
                    <a:pt x="10902" y="16634"/>
                  </a:cubicBezTo>
                  <a:cubicBezTo>
                    <a:pt x="10920" y="16706"/>
                    <a:pt x="10938" y="16795"/>
                    <a:pt x="10956" y="16866"/>
                  </a:cubicBezTo>
                  <a:lnTo>
                    <a:pt x="10938" y="16866"/>
                  </a:lnTo>
                  <a:cubicBezTo>
                    <a:pt x="9100" y="17187"/>
                    <a:pt x="7387" y="17794"/>
                    <a:pt x="5746" y="18668"/>
                  </a:cubicBezTo>
                  <a:cubicBezTo>
                    <a:pt x="4836" y="18811"/>
                    <a:pt x="3926" y="18900"/>
                    <a:pt x="2980" y="18936"/>
                  </a:cubicBezTo>
                  <a:cubicBezTo>
                    <a:pt x="4140" y="18187"/>
                    <a:pt x="5335" y="17473"/>
                    <a:pt x="6567" y="16813"/>
                  </a:cubicBezTo>
                  <a:cubicBezTo>
                    <a:pt x="7522" y="16648"/>
                    <a:pt x="8469" y="16498"/>
                    <a:pt x="9424" y="16498"/>
                  </a:cubicBezTo>
                  <a:close/>
                  <a:moveTo>
                    <a:pt x="17361" y="14511"/>
                  </a:moveTo>
                  <a:cubicBezTo>
                    <a:pt x="18753" y="17027"/>
                    <a:pt x="20091" y="19578"/>
                    <a:pt x="21358" y="22183"/>
                  </a:cubicBezTo>
                  <a:cubicBezTo>
                    <a:pt x="22197" y="23861"/>
                    <a:pt x="22946" y="25342"/>
                    <a:pt x="22090" y="27215"/>
                  </a:cubicBezTo>
                  <a:cubicBezTo>
                    <a:pt x="21465" y="28571"/>
                    <a:pt x="19859" y="29677"/>
                    <a:pt x="18378" y="29766"/>
                  </a:cubicBezTo>
                  <a:cubicBezTo>
                    <a:pt x="18324" y="29770"/>
                    <a:pt x="18270" y="29771"/>
                    <a:pt x="18217" y="29771"/>
                  </a:cubicBezTo>
                  <a:cubicBezTo>
                    <a:pt x="15905" y="29771"/>
                    <a:pt x="14509" y="26799"/>
                    <a:pt x="13864" y="25003"/>
                  </a:cubicBezTo>
                  <a:cubicBezTo>
                    <a:pt x="12865" y="22237"/>
                    <a:pt x="12365" y="19204"/>
                    <a:pt x="11687" y="16349"/>
                  </a:cubicBezTo>
                  <a:cubicBezTo>
                    <a:pt x="13418" y="15260"/>
                    <a:pt x="15309" y="14654"/>
                    <a:pt x="17361" y="14511"/>
                  </a:cubicBezTo>
                  <a:close/>
                  <a:moveTo>
                    <a:pt x="14124" y="1"/>
                  </a:moveTo>
                  <a:cubicBezTo>
                    <a:pt x="12374" y="1"/>
                    <a:pt x="10608" y="373"/>
                    <a:pt x="8940" y="1058"/>
                  </a:cubicBezTo>
                  <a:cubicBezTo>
                    <a:pt x="5442" y="2503"/>
                    <a:pt x="3016" y="4823"/>
                    <a:pt x="1713" y="8391"/>
                  </a:cubicBezTo>
                  <a:cubicBezTo>
                    <a:pt x="571" y="11603"/>
                    <a:pt x="0" y="16028"/>
                    <a:pt x="1571" y="19186"/>
                  </a:cubicBezTo>
                  <a:cubicBezTo>
                    <a:pt x="1588" y="19257"/>
                    <a:pt x="1606" y="19311"/>
                    <a:pt x="1642" y="19364"/>
                  </a:cubicBezTo>
                  <a:cubicBezTo>
                    <a:pt x="1624" y="19578"/>
                    <a:pt x="1767" y="19810"/>
                    <a:pt x="2052" y="19810"/>
                  </a:cubicBezTo>
                  <a:cubicBezTo>
                    <a:pt x="5264" y="19810"/>
                    <a:pt x="8190" y="19097"/>
                    <a:pt x="11277" y="18294"/>
                  </a:cubicBezTo>
                  <a:cubicBezTo>
                    <a:pt x="11901" y="21238"/>
                    <a:pt x="12472" y="24289"/>
                    <a:pt x="13793" y="26965"/>
                  </a:cubicBezTo>
                  <a:cubicBezTo>
                    <a:pt x="14615" y="28660"/>
                    <a:pt x="16212" y="30613"/>
                    <a:pt x="18260" y="30613"/>
                  </a:cubicBezTo>
                  <a:cubicBezTo>
                    <a:pt x="18433" y="30613"/>
                    <a:pt x="18609" y="30599"/>
                    <a:pt x="18789" y="30569"/>
                  </a:cubicBezTo>
                  <a:cubicBezTo>
                    <a:pt x="21322" y="30159"/>
                    <a:pt x="23892" y="27483"/>
                    <a:pt x="23303" y="24771"/>
                  </a:cubicBezTo>
                  <a:cubicBezTo>
                    <a:pt x="22946" y="23058"/>
                    <a:pt x="21947" y="21452"/>
                    <a:pt x="21162" y="19882"/>
                  </a:cubicBezTo>
                  <a:cubicBezTo>
                    <a:pt x="20448" y="18472"/>
                    <a:pt x="19699" y="17063"/>
                    <a:pt x="18949" y="15653"/>
                  </a:cubicBezTo>
                  <a:cubicBezTo>
                    <a:pt x="21608" y="14761"/>
                    <a:pt x="23963" y="13280"/>
                    <a:pt x="26122" y="11496"/>
                  </a:cubicBezTo>
                  <a:cubicBezTo>
                    <a:pt x="26265" y="11353"/>
                    <a:pt x="26283" y="11192"/>
                    <a:pt x="26229" y="11067"/>
                  </a:cubicBezTo>
                  <a:cubicBezTo>
                    <a:pt x="26229" y="11014"/>
                    <a:pt x="26229" y="10978"/>
                    <a:pt x="26229" y="10925"/>
                  </a:cubicBezTo>
                  <a:cubicBezTo>
                    <a:pt x="25622" y="7231"/>
                    <a:pt x="23535" y="4020"/>
                    <a:pt x="20466" y="1914"/>
                  </a:cubicBezTo>
                  <a:cubicBezTo>
                    <a:pt x="18532" y="598"/>
                    <a:pt x="16341" y="1"/>
                    <a:pt x="1412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4" name="Google Shape;514;p19"/>
          <p:cNvGrpSpPr/>
          <p:nvPr/>
        </p:nvGrpSpPr>
        <p:grpSpPr>
          <a:xfrm rot="-2842395">
            <a:off x="8739769" y="304084"/>
            <a:ext cx="643560" cy="660709"/>
            <a:chOff x="-509825" y="2500600"/>
            <a:chExt cx="949316" cy="974613"/>
          </a:xfrm>
        </p:grpSpPr>
        <p:sp>
          <p:nvSpPr>
            <p:cNvPr id="515" name="Google Shape;515;p19"/>
            <p:cNvSpPr/>
            <p:nvPr/>
          </p:nvSpPr>
          <p:spPr>
            <a:xfrm>
              <a:off x="-509825" y="2500600"/>
              <a:ext cx="949316" cy="974613"/>
            </a:xfrm>
            <a:custGeom>
              <a:rect b="b" l="l" r="r" t="t"/>
              <a:pathLst>
                <a:path extrusionOk="0" h="30244" w="29459">
                  <a:moveTo>
                    <a:pt x="15684" y="1482"/>
                  </a:moveTo>
                  <a:lnTo>
                    <a:pt x="16487" y="2641"/>
                  </a:lnTo>
                  <a:cubicBezTo>
                    <a:pt x="16148" y="2713"/>
                    <a:pt x="15880" y="2820"/>
                    <a:pt x="15684" y="3034"/>
                  </a:cubicBezTo>
                  <a:cubicBezTo>
                    <a:pt x="15291" y="3426"/>
                    <a:pt x="15309" y="3926"/>
                    <a:pt x="15327" y="4551"/>
                  </a:cubicBezTo>
                  <a:cubicBezTo>
                    <a:pt x="15327" y="4783"/>
                    <a:pt x="15345" y="6977"/>
                    <a:pt x="15345" y="6977"/>
                  </a:cubicBezTo>
                  <a:cubicBezTo>
                    <a:pt x="15345" y="7173"/>
                    <a:pt x="15416" y="7370"/>
                    <a:pt x="15559" y="7495"/>
                  </a:cubicBezTo>
                  <a:cubicBezTo>
                    <a:pt x="15702" y="7637"/>
                    <a:pt x="15880" y="7709"/>
                    <a:pt x="16077" y="7709"/>
                  </a:cubicBezTo>
                  <a:cubicBezTo>
                    <a:pt x="16077" y="7709"/>
                    <a:pt x="16079" y="7709"/>
                    <a:pt x="16083" y="7709"/>
                  </a:cubicBezTo>
                  <a:cubicBezTo>
                    <a:pt x="16238" y="7709"/>
                    <a:pt x="19040" y="7726"/>
                    <a:pt x="22286" y="9279"/>
                  </a:cubicBezTo>
                  <a:cubicBezTo>
                    <a:pt x="21608" y="9546"/>
                    <a:pt x="20644" y="9814"/>
                    <a:pt x="19449" y="9886"/>
                  </a:cubicBezTo>
                  <a:cubicBezTo>
                    <a:pt x="19199" y="9886"/>
                    <a:pt x="18985" y="10028"/>
                    <a:pt x="18860" y="10225"/>
                  </a:cubicBezTo>
                  <a:cubicBezTo>
                    <a:pt x="18735" y="10439"/>
                    <a:pt x="18717" y="10706"/>
                    <a:pt x="18824" y="10920"/>
                  </a:cubicBezTo>
                  <a:cubicBezTo>
                    <a:pt x="18824" y="10938"/>
                    <a:pt x="19306" y="11955"/>
                    <a:pt x="18789" y="13097"/>
                  </a:cubicBezTo>
                  <a:cubicBezTo>
                    <a:pt x="17861" y="12187"/>
                    <a:pt x="16166" y="10653"/>
                    <a:pt x="14952" y="10278"/>
                  </a:cubicBezTo>
                  <a:cubicBezTo>
                    <a:pt x="14874" y="10258"/>
                    <a:pt x="14796" y="10244"/>
                    <a:pt x="14715" y="10244"/>
                  </a:cubicBezTo>
                  <a:cubicBezTo>
                    <a:pt x="14648" y="10244"/>
                    <a:pt x="14579" y="10254"/>
                    <a:pt x="14506" y="10278"/>
                  </a:cubicBezTo>
                  <a:cubicBezTo>
                    <a:pt x="13293" y="10653"/>
                    <a:pt x="11598" y="12187"/>
                    <a:pt x="10670" y="13097"/>
                  </a:cubicBezTo>
                  <a:cubicBezTo>
                    <a:pt x="10171" y="11973"/>
                    <a:pt x="10617" y="10956"/>
                    <a:pt x="10635" y="10920"/>
                  </a:cubicBezTo>
                  <a:cubicBezTo>
                    <a:pt x="10742" y="10688"/>
                    <a:pt x="10724" y="10439"/>
                    <a:pt x="10599" y="10225"/>
                  </a:cubicBezTo>
                  <a:cubicBezTo>
                    <a:pt x="10474" y="10028"/>
                    <a:pt x="10260" y="9886"/>
                    <a:pt x="10010" y="9868"/>
                  </a:cubicBezTo>
                  <a:cubicBezTo>
                    <a:pt x="8832" y="9814"/>
                    <a:pt x="7851" y="9546"/>
                    <a:pt x="7173" y="9279"/>
                  </a:cubicBezTo>
                  <a:cubicBezTo>
                    <a:pt x="10419" y="7726"/>
                    <a:pt x="13221" y="7709"/>
                    <a:pt x="13376" y="7709"/>
                  </a:cubicBezTo>
                  <a:cubicBezTo>
                    <a:pt x="13379" y="7709"/>
                    <a:pt x="13382" y="7709"/>
                    <a:pt x="13382" y="7709"/>
                  </a:cubicBezTo>
                  <a:cubicBezTo>
                    <a:pt x="13579" y="7709"/>
                    <a:pt x="13757" y="7637"/>
                    <a:pt x="13900" y="7495"/>
                  </a:cubicBezTo>
                  <a:cubicBezTo>
                    <a:pt x="14043" y="7370"/>
                    <a:pt x="14114" y="7173"/>
                    <a:pt x="14114" y="6977"/>
                  </a:cubicBezTo>
                  <a:lnTo>
                    <a:pt x="14114" y="2624"/>
                  </a:lnTo>
                  <a:cubicBezTo>
                    <a:pt x="14132" y="2588"/>
                    <a:pt x="14096" y="1482"/>
                    <a:pt x="15167" y="1482"/>
                  </a:cubicBezTo>
                  <a:close/>
                  <a:moveTo>
                    <a:pt x="22643" y="10706"/>
                  </a:moveTo>
                  <a:cubicBezTo>
                    <a:pt x="24445" y="11366"/>
                    <a:pt x="27995" y="13401"/>
                    <a:pt x="27978" y="19074"/>
                  </a:cubicBezTo>
                  <a:cubicBezTo>
                    <a:pt x="27960" y="21894"/>
                    <a:pt x="26657" y="24320"/>
                    <a:pt x="24177" y="26087"/>
                  </a:cubicBezTo>
                  <a:cubicBezTo>
                    <a:pt x="21768" y="27817"/>
                    <a:pt x="18414" y="28781"/>
                    <a:pt x="14738" y="28781"/>
                  </a:cubicBezTo>
                  <a:cubicBezTo>
                    <a:pt x="11045" y="28781"/>
                    <a:pt x="7691" y="27817"/>
                    <a:pt x="5282" y="26087"/>
                  </a:cubicBezTo>
                  <a:cubicBezTo>
                    <a:pt x="2802" y="24320"/>
                    <a:pt x="1499" y="21894"/>
                    <a:pt x="1481" y="19074"/>
                  </a:cubicBezTo>
                  <a:cubicBezTo>
                    <a:pt x="1463" y="13401"/>
                    <a:pt x="5032" y="11366"/>
                    <a:pt x="6816" y="10706"/>
                  </a:cubicBezTo>
                  <a:cubicBezTo>
                    <a:pt x="7405" y="10920"/>
                    <a:pt x="8154" y="11134"/>
                    <a:pt x="9029" y="11259"/>
                  </a:cubicBezTo>
                  <a:cubicBezTo>
                    <a:pt x="8886" y="12116"/>
                    <a:pt x="8922" y="13454"/>
                    <a:pt x="9992" y="14739"/>
                  </a:cubicBezTo>
                  <a:cubicBezTo>
                    <a:pt x="10117" y="14881"/>
                    <a:pt x="10313" y="14988"/>
                    <a:pt x="10528" y="14988"/>
                  </a:cubicBezTo>
                  <a:lnTo>
                    <a:pt x="10545" y="14988"/>
                  </a:lnTo>
                  <a:cubicBezTo>
                    <a:pt x="10742" y="14988"/>
                    <a:pt x="10938" y="14917"/>
                    <a:pt x="11081" y="14757"/>
                  </a:cubicBezTo>
                  <a:cubicBezTo>
                    <a:pt x="11991" y="13793"/>
                    <a:pt x="13703" y="12223"/>
                    <a:pt x="14738" y="11759"/>
                  </a:cubicBezTo>
                  <a:cubicBezTo>
                    <a:pt x="15755" y="12223"/>
                    <a:pt x="17486" y="13811"/>
                    <a:pt x="18396" y="14757"/>
                  </a:cubicBezTo>
                  <a:cubicBezTo>
                    <a:pt x="18521" y="14917"/>
                    <a:pt x="18717" y="14988"/>
                    <a:pt x="18914" y="14988"/>
                  </a:cubicBezTo>
                  <a:lnTo>
                    <a:pt x="18949" y="14988"/>
                  </a:lnTo>
                  <a:cubicBezTo>
                    <a:pt x="19145" y="14988"/>
                    <a:pt x="19342" y="14899"/>
                    <a:pt x="19485" y="14739"/>
                  </a:cubicBezTo>
                  <a:cubicBezTo>
                    <a:pt x="20537" y="13472"/>
                    <a:pt x="20573" y="12134"/>
                    <a:pt x="20430" y="11259"/>
                  </a:cubicBezTo>
                  <a:cubicBezTo>
                    <a:pt x="21304" y="11134"/>
                    <a:pt x="22054" y="10938"/>
                    <a:pt x="22643" y="10706"/>
                  </a:cubicBezTo>
                  <a:close/>
                  <a:moveTo>
                    <a:pt x="15167" y="1"/>
                  </a:moveTo>
                  <a:cubicBezTo>
                    <a:pt x="13828" y="1"/>
                    <a:pt x="12740" y="1053"/>
                    <a:pt x="12669" y="2374"/>
                  </a:cubicBezTo>
                  <a:cubicBezTo>
                    <a:pt x="12669" y="2374"/>
                    <a:pt x="12651" y="2463"/>
                    <a:pt x="12651" y="2517"/>
                  </a:cubicBezTo>
                  <a:lnTo>
                    <a:pt x="12651" y="6281"/>
                  </a:lnTo>
                  <a:cubicBezTo>
                    <a:pt x="11313" y="6371"/>
                    <a:pt x="8369" y="6799"/>
                    <a:pt x="5228" y="8654"/>
                  </a:cubicBezTo>
                  <a:cubicBezTo>
                    <a:pt x="5014" y="8779"/>
                    <a:pt x="4871" y="9011"/>
                    <a:pt x="4871" y="9261"/>
                  </a:cubicBezTo>
                  <a:cubicBezTo>
                    <a:pt x="4854" y="9493"/>
                    <a:pt x="4961" y="9707"/>
                    <a:pt x="5139" y="9850"/>
                  </a:cubicBezTo>
                  <a:cubicBezTo>
                    <a:pt x="2944" y="11010"/>
                    <a:pt x="0" y="13561"/>
                    <a:pt x="18" y="19074"/>
                  </a:cubicBezTo>
                  <a:cubicBezTo>
                    <a:pt x="36" y="22340"/>
                    <a:pt x="1606" y="25248"/>
                    <a:pt x="4425" y="27282"/>
                  </a:cubicBezTo>
                  <a:cubicBezTo>
                    <a:pt x="7084" y="29191"/>
                    <a:pt x="10742" y="30244"/>
                    <a:pt x="14738" y="30244"/>
                  </a:cubicBezTo>
                  <a:cubicBezTo>
                    <a:pt x="18717" y="30244"/>
                    <a:pt x="22375" y="29191"/>
                    <a:pt x="25034" y="27282"/>
                  </a:cubicBezTo>
                  <a:cubicBezTo>
                    <a:pt x="27853" y="25248"/>
                    <a:pt x="29423" y="22340"/>
                    <a:pt x="29441" y="19074"/>
                  </a:cubicBezTo>
                  <a:cubicBezTo>
                    <a:pt x="29459" y="13579"/>
                    <a:pt x="26532" y="11010"/>
                    <a:pt x="24338" y="9868"/>
                  </a:cubicBezTo>
                  <a:cubicBezTo>
                    <a:pt x="24516" y="9707"/>
                    <a:pt x="24605" y="9493"/>
                    <a:pt x="24605" y="9261"/>
                  </a:cubicBezTo>
                  <a:cubicBezTo>
                    <a:pt x="24588" y="9011"/>
                    <a:pt x="24445" y="8797"/>
                    <a:pt x="24231" y="8672"/>
                  </a:cubicBezTo>
                  <a:cubicBezTo>
                    <a:pt x="21090" y="6817"/>
                    <a:pt x="18146" y="6371"/>
                    <a:pt x="16808" y="6281"/>
                  </a:cubicBezTo>
                  <a:cubicBezTo>
                    <a:pt x="16808" y="6281"/>
                    <a:pt x="16790" y="4194"/>
                    <a:pt x="16808" y="4087"/>
                  </a:cubicBezTo>
                  <a:cubicBezTo>
                    <a:pt x="17076" y="4033"/>
                    <a:pt x="17575" y="4033"/>
                    <a:pt x="17843" y="4033"/>
                  </a:cubicBezTo>
                  <a:cubicBezTo>
                    <a:pt x="18111" y="4033"/>
                    <a:pt x="18360" y="3890"/>
                    <a:pt x="18485" y="3641"/>
                  </a:cubicBezTo>
                  <a:cubicBezTo>
                    <a:pt x="18610" y="3409"/>
                    <a:pt x="18592" y="3123"/>
                    <a:pt x="18432" y="2891"/>
                  </a:cubicBezTo>
                  <a:lnTo>
                    <a:pt x="16665" y="322"/>
                  </a:lnTo>
                  <a:cubicBezTo>
                    <a:pt x="16523" y="126"/>
                    <a:pt x="16309" y="1"/>
                    <a:pt x="16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-462679" y="2845604"/>
              <a:ext cx="855026" cy="582467"/>
            </a:xfrm>
            <a:custGeom>
              <a:rect b="b" l="l" r="r" t="t"/>
              <a:pathLst>
                <a:path extrusionOk="0" h="18075" w="26533">
                  <a:moveTo>
                    <a:pt x="5353" y="0"/>
                  </a:moveTo>
                  <a:cubicBezTo>
                    <a:pt x="3569" y="660"/>
                    <a:pt x="0" y="2695"/>
                    <a:pt x="18" y="8368"/>
                  </a:cubicBezTo>
                  <a:cubicBezTo>
                    <a:pt x="36" y="11188"/>
                    <a:pt x="1339" y="13614"/>
                    <a:pt x="3819" y="15381"/>
                  </a:cubicBezTo>
                  <a:cubicBezTo>
                    <a:pt x="6228" y="17111"/>
                    <a:pt x="9582" y="18075"/>
                    <a:pt x="13275" y="18075"/>
                  </a:cubicBezTo>
                  <a:cubicBezTo>
                    <a:pt x="16951" y="18075"/>
                    <a:pt x="20305" y="17111"/>
                    <a:pt x="22714" y="15381"/>
                  </a:cubicBezTo>
                  <a:cubicBezTo>
                    <a:pt x="25194" y="13614"/>
                    <a:pt x="26497" y="11188"/>
                    <a:pt x="26515" y="8368"/>
                  </a:cubicBezTo>
                  <a:cubicBezTo>
                    <a:pt x="26532" y="2695"/>
                    <a:pt x="22982" y="660"/>
                    <a:pt x="21180" y="0"/>
                  </a:cubicBezTo>
                  <a:cubicBezTo>
                    <a:pt x="20591" y="232"/>
                    <a:pt x="19841" y="428"/>
                    <a:pt x="18967" y="553"/>
                  </a:cubicBezTo>
                  <a:cubicBezTo>
                    <a:pt x="19110" y="1428"/>
                    <a:pt x="19074" y="2766"/>
                    <a:pt x="18022" y="4033"/>
                  </a:cubicBezTo>
                  <a:cubicBezTo>
                    <a:pt x="17879" y="4193"/>
                    <a:pt x="17682" y="4282"/>
                    <a:pt x="17486" y="4282"/>
                  </a:cubicBezTo>
                  <a:lnTo>
                    <a:pt x="17451" y="4282"/>
                  </a:lnTo>
                  <a:cubicBezTo>
                    <a:pt x="17254" y="4282"/>
                    <a:pt x="17058" y="4211"/>
                    <a:pt x="16933" y="4051"/>
                  </a:cubicBezTo>
                  <a:cubicBezTo>
                    <a:pt x="16023" y="3105"/>
                    <a:pt x="14292" y="1517"/>
                    <a:pt x="13275" y="1053"/>
                  </a:cubicBezTo>
                  <a:cubicBezTo>
                    <a:pt x="12240" y="1517"/>
                    <a:pt x="10528" y="3087"/>
                    <a:pt x="9618" y="4051"/>
                  </a:cubicBezTo>
                  <a:cubicBezTo>
                    <a:pt x="9475" y="4211"/>
                    <a:pt x="9279" y="4282"/>
                    <a:pt x="9082" y="4282"/>
                  </a:cubicBezTo>
                  <a:lnTo>
                    <a:pt x="9065" y="4282"/>
                  </a:lnTo>
                  <a:cubicBezTo>
                    <a:pt x="8850" y="4282"/>
                    <a:pt x="8654" y="4175"/>
                    <a:pt x="8529" y="4033"/>
                  </a:cubicBezTo>
                  <a:cubicBezTo>
                    <a:pt x="7459" y="2748"/>
                    <a:pt x="7423" y="1410"/>
                    <a:pt x="7566" y="553"/>
                  </a:cubicBezTo>
                  <a:cubicBezTo>
                    <a:pt x="6691" y="428"/>
                    <a:pt x="5942" y="214"/>
                    <a:pt x="53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9"/>
            <p:cNvSpPr/>
            <p:nvPr/>
          </p:nvSpPr>
          <p:spPr>
            <a:xfrm>
              <a:off x="-278673" y="2548326"/>
              <a:ext cx="487016" cy="374358"/>
            </a:xfrm>
            <a:custGeom>
              <a:rect b="b" l="l" r="r" t="t"/>
              <a:pathLst>
                <a:path extrusionOk="0" h="11617" w="15113">
                  <a:moveTo>
                    <a:pt x="7994" y="1"/>
                  </a:moveTo>
                  <a:cubicBezTo>
                    <a:pt x="6923" y="1"/>
                    <a:pt x="6959" y="1107"/>
                    <a:pt x="6941" y="1143"/>
                  </a:cubicBezTo>
                  <a:lnTo>
                    <a:pt x="6941" y="5496"/>
                  </a:lnTo>
                  <a:cubicBezTo>
                    <a:pt x="6941" y="5692"/>
                    <a:pt x="6870" y="5889"/>
                    <a:pt x="6727" y="6014"/>
                  </a:cubicBezTo>
                  <a:cubicBezTo>
                    <a:pt x="6584" y="6156"/>
                    <a:pt x="6406" y="6228"/>
                    <a:pt x="6209" y="6228"/>
                  </a:cubicBezTo>
                  <a:cubicBezTo>
                    <a:pt x="6209" y="6228"/>
                    <a:pt x="6206" y="6228"/>
                    <a:pt x="6203" y="6228"/>
                  </a:cubicBezTo>
                  <a:cubicBezTo>
                    <a:pt x="6048" y="6228"/>
                    <a:pt x="3246" y="6245"/>
                    <a:pt x="0" y="7798"/>
                  </a:cubicBezTo>
                  <a:cubicBezTo>
                    <a:pt x="678" y="8065"/>
                    <a:pt x="1659" y="8333"/>
                    <a:pt x="2837" y="8387"/>
                  </a:cubicBezTo>
                  <a:cubicBezTo>
                    <a:pt x="3087" y="8405"/>
                    <a:pt x="3301" y="8547"/>
                    <a:pt x="3426" y="8744"/>
                  </a:cubicBezTo>
                  <a:cubicBezTo>
                    <a:pt x="3551" y="8958"/>
                    <a:pt x="3569" y="9207"/>
                    <a:pt x="3462" y="9439"/>
                  </a:cubicBezTo>
                  <a:cubicBezTo>
                    <a:pt x="3444" y="9475"/>
                    <a:pt x="2998" y="10492"/>
                    <a:pt x="3497" y="11616"/>
                  </a:cubicBezTo>
                  <a:cubicBezTo>
                    <a:pt x="4425" y="10706"/>
                    <a:pt x="6120" y="9172"/>
                    <a:pt x="7333" y="8797"/>
                  </a:cubicBezTo>
                  <a:cubicBezTo>
                    <a:pt x="7406" y="8773"/>
                    <a:pt x="7475" y="8763"/>
                    <a:pt x="7542" y="8763"/>
                  </a:cubicBezTo>
                  <a:cubicBezTo>
                    <a:pt x="7623" y="8763"/>
                    <a:pt x="7701" y="8777"/>
                    <a:pt x="7779" y="8797"/>
                  </a:cubicBezTo>
                  <a:cubicBezTo>
                    <a:pt x="8993" y="9172"/>
                    <a:pt x="10688" y="10706"/>
                    <a:pt x="11616" y="11616"/>
                  </a:cubicBezTo>
                  <a:cubicBezTo>
                    <a:pt x="12133" y="10474"/>
                    <a:pt x="11651" y="9457"/>
                    <a:pt x="11651" y="9439"/>
                  </a:cubicBezTo>
                  <a:cubicBezTo>
                    <a:pt x="11544" y="9225"/>
                    <a:pt x="11562" y="8958"/>
                    <a:pt x="11687" y="8744"/>
                  </a:cubicBezTo>
                  <a:cubicBezTo>
                    <a:pt x="11812" y="8547"/>
                    <a:pt x="12026" y="8405"/>
                    <a:pt x="12276" y="8405"/>
                  </a:cubicBezTo>
                  <a:cubicBezTo>
                    <a:pt x="13471" y="8333"/>
                    <a:pt x="14435" y="8065"/>
                    <a:pt x="15113" y="7798"/>
                  </a:cubicBezTo>
                  <a:cubicBezTo>
                    <a:pt x="11867" y="6245"/>
                    <a:pt x="9065" y="6228"/>
                    <a:pt x="8910" y="6228"/>
                  </a:cubicBezTo>
                  <a:cubicBezTo>
                    <a:pt x="8906" y="6228"/>
                    <a:pt x="8904" y="6228"/>
                    <a:pt x="8904" y="6228"/>
                  </a:cubicBezTo>
                  <a:cubicBezTo>
                    <a:pt x="8707" y="6228"/>
                    <a:pt x="8529" y="6156"/>
                    <a:pt x="8386" y="6014"/>
                  </a:cubicBezTo>
                  <a:cubicBezTo>
                    <a:pt x="8243" y="5889"/>
                    <a:pt x="8172" y="5692"/>
                    <a:pt x="8172" y="5496"/>
                  </a:cubicBezTo>
                  <a:cubicBezTo>
                    <a:pt x="8172" y="5496"/>
                    <a:pt x="8154" y="3302"/>
                    <a:pt x="8154" y="3070"/>
                  </a:cubicBezTo>
                  <a:cubicBezTo>
                    <a:pt x="8136" y="2445"/>
                    <a:pt x="8118" y="1945"/>
                    <a:pt x="8511" y="1553"/>
                  </a:cubicBezTo>
                  <a:cubicBezTo>
                    <a:pt x="8707" y="1339"/>
                    <a:pt x="8975" y="1232"/>
                    <a:pt x="9314" y="1160"/>
                  </a:cubicBezTo>
                  <a:lnTo>
                    <a:pt x="85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8" name="Google Shape;518;p19"/>
            <p:cNvGrpSpPr/>
            <p:nvPr/>
          </p:nvGrpSpPr>
          <p:grpSpPr>
            <a:xfrm>
              <a:off x="198250" y="2922675"/>
              <a:ext cx="128925" cy="236625"/>
              <a:chOff x="899550" y="2182300"/>
              <a:chExt cx="128925" cy="236625"/>
            </a:xfrm>
          </p:grpSpPr>
          <p:sp>
            <p:nvSpPr>
              <p:cNvPr id="519" name="Google Shape;519;p19"/>
              <p:cNvSpPr/>
              <p:nvPr/>
            </p:nvSpPr>
            <p:spPr>
              <a:xfrm>
                <a:off x="951525" y="2229375"/>
                <a:ext cx="76950" cy="189550"/>
              </a:xfrm>
              <a:custGeom>
                <a:rect b="b" l="l" r="r" t="t"/>
                <a:pathLst>
                  <a:path extrusionOk="0" h="7582" w="3078">
                    <a:moveTo>
                      <a:pt x="227" y="0"/>
                    </a:moveTo>
                    <a:cubicBezTo>
                      <a:pt x="180" y="0"/>
                      <a:pt x="134" y="16"/>
                      <a:pt x="98" y="52"/>
                    </a:cubicBezTo>
                    <a:cubicBezTo>
                      <a:pt x="9" y="123"/>
                      <a:pt x="0" y="248"/>
                      <a:pt x="71" y="338"/>
                    </a:cubicBezTo>
                    <a:cubicBezTo>
                      <a:pt x="1749" y="2291"/>
                      <a:pt x="2676" y="4798"/>
                      <a:pt x="2676" y="7376"/>
                    </a:cubicBezTo>
                    <a:cubicBezTo>
                      <a:pt x="2676" y="7492"/>
                      <a:pt x="2766" y="7581"/>
                      <a:pt x="2882" y="7581"/>
                    </a:cubicBezTo>
                    <a:cubicBezTo>
                      <a:pt x="2989" y="7581"/>
                      <a:pt x="3078" y="7492"/>
                      <a:pt x="3078" y="7376"/>
                    </a:cubicBezTo>
                    <a:cubicBezTo>
                      <a:pt x="3078" y="4700"/>
                      <a:pt x="2123" y="2104"/>
                      <a:pt x="384" y="70"/>
                    </a:cubicBezTo>
                    <a:cubicBezTo>
                      <a:pt x="344" y="25"/>
                      <a:pt x="285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19"/>
              <p:cNvSpPr/>
              <p:nvPr/>
            </p:nvSpPr>
            <p:spPr>
              <a:xfrm>
                <a:off x="899550" y="2182300"/>
                <a:ext cx="39500" cy="32550"/>
              </a:xfrm>
              <a:custGeom>
                <a:rect b="b" l="l" r="r" t="t"/>
                <a:pathLst>
                  <a:path extrusionOk="0" h="1302" w="1580">
                    <a:moveTo>
                      <a:pt x="233" y="1"/>
                    </a:moveTo>
                    <a:cubicBezTo>
                      <a:pt x="166" y="1"/>
                      <a:pt x="102" y="32"/>
                      <a:pt x="63" y="88"/>
                    </a:cubicBezTo>
                    <a:cubicBezTo>
                      <a:pt x="0" y="178"/>
                      <a:pt x="27" y="303"/>
                      <a:pt x="116" y="365"/>
                    </a:cubicBezTo>
                    <a:cubicBezTo>
                      <a:pt x="500" y="633"/>
                      <a:pt x="866" y="936"/>
                      <a:pt x="1214" y="1248"/>
                    </a:cubicBezTo>
                    <a:cubicBezTo>
                      <a:pt x="1258" y="1284"/>
                      <a:pt x="1303" y="1302"/>
                      <a:pt x="1356" y="1302"/>
                    </a:cubicBezTo>
                    <a:cubicBezTo>
                      <a:pt x="1410" y="1302"/>
                      <a:pt x="1464" y="1284"/>
                      <a:pt x="1499" y="1239"/>
                    </a:cubicBezTo>
                    <a:cubicBezTo>
                      <a:pt x="1579" y="1150"/>
                      <a:pt x="1571" y="1025"/>
                      <a:pt x="1490" y="954"/>
                    </a:cubicBezTo>
                    <a:cubicBezTo>
                      <a:pt x="1125" y="624"/>
                      <a:pt x="741" y="311"/>
                      <a:pt x="348" y="35"/>
                    </a:cubicBezTo>
                    <a:cubicBezTo>
                      <a:pt x="312" y="12"/>
                      <a:pt x="272" y="1"/>
                      <a:pt x="2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21" name="Google Shape;521;p19"/>
          <p:cNvGrpSpPr/>
          <p:nvPr/>
        </p:nvGrpSpPr>
        <p:grpSpPr>
          <a:xfrm rot="-2079588">
            <a:off x="8621357" y="4716147"/>
            <a:ext cx="669672" cy="533419"/>
            <a:chOff x="-602987" y="2563895"/>
            <a:chExt cx="640505" cy="510186"/>
          </a:xfrm>
        </p:grpSpPr>
        <p:sp>
          <p:nvSpPr>
            <p:cNvPr id="522" name="Google Shape;522;p19"/>
            <p:cNvSpPr/>
            <p:nvPr/>
          </p:nvSpPr>
          <p:spPr>
            <a:xfrm>
              <a:off x="-602987" y="2563895"/>
              <a:ext cx="640505" cy="510186"/>
            </a:xfrm>
            <a:custGeom>
              <a:rect b="b" l="l" r="r" t="t"/>
              <a:pathLst>
                <a:path extrusionOk="0" h="4442" w="5577">
                  <a:moveTo>
                    <a:pt x="2143" y="1"/>
                  </a:moveTo>
                  <a:cubicBezTo>
                    <a:pt x="1373" y="1"/>
                    <a:pt x="443" y="260"/>
                    <a:pt x="90" y="1400"/>
                  </a:cubicBezTo>
                  <a:cubicBezTo>
                    <a:pt x="90" y="1418"/>
                    <a:pt x="81" y="1436"/>
                    <a:pt x="81" y="1454"/>
                  </a:cubicBezTo>
                  <a:cubicBezTo>
                    <a:pt x="54" y="1623"/>
                    <a:pt x="1" y="2435"/>
                    <a:pt x="938" y="2854"/>
                  </a:cubicBezTo>
                  <a:cubicBezTo>
                    <a:pt x="1098" y="2926"/>
                    <a:pt x="1170" y="3104"/>
                    <a:pt x="1107" y="3265"/>
                  </a:cubicBezTo>
                  <a:lnTo>
                    <a:pt x="1009" y="3532"/>
                  </a:lnTo>
                  <a:cubicBezTo>
                    <a:pt x="946" y="3711"/>
                    <a:pt x="1045" y="3907"/>
                    <a:pt x="1223" y="3961"/>
                  </a:cubicBezTo>
                  <a:lnTo>
                    <a:pt x="2820" y="4424"/>
                  </a:lnTo>
                  <a:cubicBezTo>
                    <a:pt x="2853" y="4436"/>
                    <a:pt x="2886" y="4441"/>
                    <a:pt x="2919" y="4441"/>
                  </a:cubicBezTo>
                  <a:cubicBezTo>
                    <a:pt x="3063" y="4441"/>
                    <a:pt x="3194" y="4336"/>
                    <a:pt x="3230" y="4184"/>
                  </a:cubicBezTo>
                  <a:lnTo>
                    <a:pt x="3311" y="3827"/>
                  </a:lnTo>
                  <a:cubicBezTo>
                    <a:pt x="3343" y="3675"/>
                    <a:pt x="3475" y="3573"/>
                    <a:pt x="3631" y="3573"/>
                  </a:cubicBezTo>
                  <a:cubicBezTo>
                    <a:pt x="3649" y="3573"/>
                    <a:pt x="3667" y="3574"/>
                    <a:pt x="3685" y="3577"/>
                  </a:cubicBezTo>
                  <a:cubicBezTo>
                    <a:pt x="3753" y="3587"/>
                    <a:pt x="3830" y="3594"/>
                    <a:pt x="3912" y="3594"/>
                  </a:cubicBezTo>
                  <a:cubicBezTo>
                    <a:pt x="4324" y="3594"/>
                    <a:pt x="4870" y="3413"/>
                    <a:pt x="5130" y="2542"/>
                  </a:cubicBezTo>
                  <a:cubicBezTo>
                    <a:pt x="5576" y="1043"/>
                    <a:pt x="3676" y="294"/>
                    <a:pt x="3212" y="151"/>
                  </a:cubicBezTo>
                  <a:cubicBezTo>
                    <a:pt x="3035" y="100"/>
                    <a:pt x="2620" y="1"/>
                    <a:pt x="2143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9"/>
            <p:cNvSpPr/>
            <p:nvPr/>
          </p:nvSpPr>
          <p:spPr>
            <a:xfrm>
              <a:off x="-222844" y="2847239"/>
              <a:ext cx="99458" cy="156203"/>
            </a:xfrm>
            <a:custGeom>
              <a:rect b="b" l="l" r="r" t="t"/>
              <a:pathLst>
                <a:path extrusionOk="0" h="1360" w="866">
                  <a:moveTo>
                    <a:pt x="421" y="0"/>
                  </a:moveTo>
                  <a:cubicBezTo>
                    <a:pt x="330" y="0"/>
                    <a:pt x="242" y="65"/>
                    <a:pt x="224" y="164"/>
                  </a:cubicBezTo>
                  <a:lnTo>
                    <a:pt x="1" y="1360"/>
                  </a:lnTo>
                  <a:lnTo>
                    <a:pt x="286" y="905"/>
                  </a:lnTo>
                  <a:cubicBezTo>
                    <a:pt x="344" y="922"/>
                    <a:pt x="395" y="929"/>
                    <a:pt x="441" y="929"/>
                  </a:cubicBezTo>
                  <a:cubicBezTo>
                    <a:pt x="683" y="929"/>
                    <a:pt x="759" y="726"/>
                    <a:pt x="759" y="726"/>
                  </a:cubicBezTo>
                  <a:cubicBezTo>
                    <a:pt x="866" y="369"/>
                    <a:pt x="705" y="155"/>
                    <a:pt x="536" y="39"/>
                  </a:cubicBezTo>
                  <a:cubicBezTo>
                    <a:pt x="501" y="12"/>
                    <a:pt x="461" y="0"/>
                    <a:pt x="42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9"/>
            <p:cNvSpPr/>
            <p:nvPr/>
          </p:nvSpPr>
          <p:spPr>
            <a:xfrm>
              <a:off x="-519953" y="2772814"/>
              <a:ext cx="104396" cy="161027"/>
            </a:xfrm>
            <a:custGeom>
              <a:rect b="b" l="l" r="r" t="t"/>
              <a:pathLst>
                <a:path extrusionOk="0" h="1402" w="909">
                  <a:moveTo>
                    <a:pt x="673" y="0"/>
                  </a:moveTo>
                  <a:cubicBezTo>
                    <a:pt x="669" y="0"/>
                    <a:pt x="665" y="0"/>
                    <a:pt x="661" y="0"/>
                  </a:cubicBezTo>
                  <a:cubicBezTo>
                    <a:pt x="464" y="9"/>
                    <a:pt x="215" y="99"/>
                    <a:pt x="108" y="455"/>
                  </a:cubicBezTo>
                  <a:cubicBezTo>
                    <a:pt x="108" y="455"/>
                    <a:pt x="0" y="803"/>
                    <a:pt x="402" y="919"/>
                  </a:cubicBezTo>
                  <a:lnTo>
                    <a:pt x="393" y="1401"/>
                  </a:lnTo>
                  <a:lnTo>
                    <a:pt x="857" y="277"/>
                  </a:lnTo>
                  <a:cubicBezTo>
                    <a:pt x="909" y="147"/>
                    <a:pt x="818" y="0"/>
                    <a:pt x="673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5" name="Google Shape;525;p19"/>
          <p:cNvSpPr txBox="1"/>
          <p:nvPr>
            <p:ph type="title"/>
          </p:nvPr>
        </p:nvSpPr>
        <p:spPr>
          <a:xfrm>
            <a:off x="720000" y="392000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7" name="Google Shape;527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8" name="Google Shape;528;p20"/>
          <p:cNvGrpSpPr/>
          <p:nvPr/>
        </p:nvGrpSpPr>
        <p:grpSpPr>
          <a:xfrm flipH="1">
            <a:off x="-7983" y="486521"/>
            <a:ext cx="2457934" cy="4048498"/>
            <a:chOff x="6689905" y="486521"/>
            <a:chExt cx="2457934" cy="4048498"/>
          </a:xfrm>
        </p:grpSpPr>
        <p:sp>
          <p:nvSpPr>
            <p:cNvPr id="529" name="Google Shape;529;p20"/>
            <p:cNvSpPr/>
            <p:nvPr/>
          </p:nvSpPr>
          <p:spPr>
            <a:xfrm>
              <a:off x="7735938" y="646662"/>
              <a:ext cx="1370919" cy="732678"/>
            </a:xfrm>
            <a:custGeom>
              <a:rect b="b" l="l" r="r" t="t"/>
              <a:pathLst>
                <a:path extrusionOk="0" h="9422" w="17629">
                  <a:moveTo>
                    <a:pt x="17629" y="1"/>
                  </a:moveTo>
                  <a:cubicBezTo>
                    <a:pt x="10724" y="1"/>
                    <a:pt x="4488" y="2828"/>
                    <a:pt x="1" y="7378"/>
                  </a:cubicBezTo>
                  <a:lnTo>
                    <a:pt x="2035" y="9421"/>
                  </a:lnTo>
                  <a:cubicBezTo>
                    <a:pt x="6005" y="5389"/>
                    <a:pt x="11518" y="2882"/>
                    <a:pt x="17629" y="2882"/>
                  </a:cubicBezTo>
                  <a:lnTo>
                    <a:pt x="17629" y="1"/>
                  </a:lnTo>
                  <a:close/>
                </a:path>
              </a:pathLst>
            </a:custGeom>
            <a:solidFill>
              <a:srgbClr val="F1A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7693633" y="608480"/>
              <a:ext cx="1451406" cy="808963"/>
            </a:xfrm>
            <a:custGeom>
              <a:rect b="b" l="l" r="r" t="t"/>
              <a:pathLst>
                <a:path extrusionOk="0" h="10403" w="18664">
                  <a:moveTo>
                    <a:pt x="17682" y="991"/>
                  </a:moveTo>
                  <a:lnTo>
                    <a:pt x="17682" y="2882"/>
                  </a:lnTo>
                  <a:cubicBezTo>
                    <a:pt x="11991" y="3007"/>
                    <a:pt x="6665" y="5237"/>
                    <a:pt x="2579" y="9216"/>
                  </a:cubicBezTo>
                  <a:lnTo>
                    <a:pt x="1241" y="7878"/>
                  </a:lnTo>
                  <a:cubicBezTo>
                    <a:pt x="5674" y="3542"/>
                    <a:pt x="11482" y="1107"/>
                    <a:pt x="17682" y="991"/>
                  </a:cubicBezTo>
                  <a:close/>
                  <a:moveTo>
                    <a:pt x="18173" y="1"/>
                  </a:moveTo>
                  <a:cubicBezTo>
                    <a:pt x="11357" y="1"/>
                    <a:pt x="4979" y="2677"/>
                    <a:pt x="188" y="7530"/>
                  </a:cubicBezTo>
                  <a:cubicBezTo>
                    <a:pt x="1" y="7718"/>
                    <a:pt x="1" y="8030"/>
                    <a:pt x="197" y="8217"/>
                  </a:cubicBezTo>
                  <a:lnTo>
                    <a:pt x="2231" y="10260"/>
                  </a:lnTo>
                  <a:cubicBezTo>
                    <a:pt x="2320" y="10349"/>
                    <a:pt x="2445" y="10403"/>
                    <a:pt x="2579" y="10403"/>
                  </a:cubicBezTo>
                  <a:cubicBezTo>
                    <a:pt x="2713" y="10403"/>
                    <a:pt x="2838" y="10349"/>
                    <a:pt x="2927" y="10251"/>
                  </a:cubicBezTo>
                  <a:cubicBezTo>
                    <a:pt x="6986" y="6130"/>
                    <a:pt x="12392" y="3864"/>
                    <a:pt x="18173" y="3864"/>
                  </a:cubicBezTo>
                  <a:cubicBezTo>
                    <a:pt x="18440" y="3864"/>
                    <a:pt x="18663" y="3641"/>
                    <a:pt x="18663" y="3373"/>
                  </a:cubicBezTo>
                  <a:lnTo>
                    <a:pt x="18663" y="492"/>
                  </a:lnTo>
                  <a:cubicBezTo>
                    <a:pt x="18663" y="224"/>
                    <a:pt x="18440" y="1"/>
                    <a:pt x="18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7894112" y="870695"/>
              <a:ext cx="1212745" cy="1720573"/>
            </a:xfrm>
            <a:custGeom>
              <a:rect b="b" l="l" r="r" t="t"/>
              <a:pathLst>
                <a:path extrusionOk="0" h="22126" w="15595">
                  <a:moveTo>
                    <a:pt x="15595" y="1"/>
                  </a:moveTo>
                  <a:cubicBezTo>
                    <a:pt x="9484" y="1"/>
                    <a:pt x="3971" y="2508"/>
                    <a:pt x="1" y="6540"/>
                  </a:cubicBezTo>
                  <a:lnTo>
                    <a:pt x="15595" y="22125"/>
                  </a:lnTo>
                  <a:lnTo>
                    <a:pt x="155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7851807" y="832592"/>
              <a:ext cx="1293232" cy="1796780"/>
            </a:xfrm>
            <a:custGeom>
              <a:rect b="b" l="l" r="r" t="t"/>
              <a:pathLst>
                <a:path extrusionOk="0" h="23106" w="16630">
                  <a:moveTo>
                    <a:pt x="15648" y="991"/>
                  </a:moveTo>
                  <a:lnTo>
                    <a:pt x="15648" y="21437"/>
                  </a:lnTo>
                  <a:lnTo>
                    <a:pt x="1241" y="7030"/>
                  </a:lnTo>
                  <a:cubicBezTo>
                    <a:pt x="5139" y="3239"/>
                    <a:pt x="10215" y="1107"/>
                    <a:pt x="15648" y="991"/>
                  </a:cubicBezTo>
                  <a:close/>
                  <a:moveTo>
                    <a:pt x="16139" y="0"/>
                  </a:moveTo>
                  <a:cubicBezTo>
                    <a:pt x="10099" y="0"/>
                    <a:pt x="4434" y="2373"/>
                    <a:pt x="197" y="6682"/>
                  </a:cubicBezTo>
                  <a:cubicBezTo>
                    <a:pt x="1" y="6878"/>
                    <a:pt x="10" y="7182"/>
                    <a:pt x="197" y="7378"/>
                  </a:cubicBezTo>
                  <a:lnTo>
                    <a:pt x="15791" y="22963"/>
                  </a:lnTo>
                  <a:cubicBezTo>
                    <a:pt x="15880" y="23061"/>
                    <a:pt x="16005" y="23106"/>
                    <a:pt x="16139" y="23106"/>
                  </a:cubicBezTo>
                  <a:cubicBezTo>
                    <a:pt x="16201" y="23106"/>
                    <a:pt x="16264" y="23097"/>
                    <a:pt x="16326" y="23070"/>
                  </a:cubicBezTo>
                  <a:cubicBezTo>
                    <a:pt x="16505" y="22999"/>
                    <a:pt x="16629" y="22820"/>
                    <a:pt x="16629" y="22615"/>
                  </a:cubicBezTo>
                  <a:lnTo>
                    <a:pt x="16629" y="491"/>
                  </a:lnTo>
                  <a:cubicBezTo>
                    <a:pt x="16629" y="214"/>
                    <a:pt x="16406" y="0"/>
                    <a:pt x="16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7181629" y="1220393"/>
              <a:ext cx="712561" cy="1370875"/>
            </a:xfrm>
            <a:custGeom>
              <a:rect b="b" l="l" r="r" t="t"/>
              <a:pathLst>
                <a:path extrusionOk="0" h="17629" w="9163">
                  <a:moveTo>
                    <a:pt x="7129" y="0"/>
                  </a:moveTo>
                  <a:cubicBezTo>
                    <a:pt x="2722" y="4470"/>
                    <a:pt x="1" y="10607"/>
                    <a:pt x="1" y="17378"/>
                  </a:cubicBezTo>
                  <a:cubicBezTo>
                    <a:pt x="1" y="17467"/>
                    <a:pt x="1" y="17548"/>
                    <a:pt x="1" y="17628"/>
                  </a:cubicBezTo>
                  <a:lnTo>
                    <a:pt x="2882" y="17628"/>
                  </a:lnTo>
                  <a:cubicBezTo>
                    <a:pt x="2882" y="17548"/>
                    <a:pt x="2873" y="17467"/>
                    <a:pt x="2873" y="17378"/>
                  </a:cubicBezTo>
                  <a:cubicBezTo>
                    <a:pt x="2873" y="11401"/>
                    <a:pt x="5273" y="5986"/>
                    <a:pt x="9163" y="2043"/>
                  </a:cubicBezTo>
                  <a:lnTo>
                    <a:pt x="7129" y="0"/>
                  </a:lnTo>
                  <a:close/>
                </a:path>
              </a:pathLst>
            </a:custGeom>
            <a:solidFill>
              <a:srgbClr val="F1A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7143524" y="1182212"/>
              <a:ext cx="792348" cy="1447160"/>
            </a:xfrm>
            <a:custGeom>
              <a:rect b="b" l="l" r="r" t="t"/>
              <a:pathLst>
                <a:path extrusionOk="0" h="18610" w="10189">
                  <a:moveTo>
                    <a:pt x="7619" y="1196"/>
                  </a:moveTo>
                  <a:lnTo>
                    <a:pt x="8966" y="2534"/>
                  </a:lnTo>
                  <a:cubicBezTo>
                    <a:pt x="5085" y="6647"/>
                    <a:pt x="2935" y="11981"/>
                    <a:pt x="2873" y="17628"/>
                  </a:cubicBezTo>
                  <a:lnTo>
                    <a:pt x="982" y="17628"/>
                  </a:lnTo>
                  <a:cubicBezTo>
                    <a:pt x="1035" y="11473"/>
                    <a:pt x="3390" y="5665"/>
                    <a:pt x="7619" y="1196"/>
                  </a:cubicBezTo>
                  <a:close/>
                  <a:moveTo>
                    <a:pt x="7610" y="1"/>
                  </a:moveTo>
                  <a:cubicBezTo>
                    <a:pt x="7485" y="1"/>
                    <a:pt x="7360" y="54"/>
                    <a:pt x="7262" y="152"/>
                  </a:cubicBezTo>
                  <a:cubicBezTo>
                    <a:pt x="2578" y="4907"/>
                    <a:pt x="0" y="11196"/>
                    <a:pt x="0" y="17869"/>
                  </a:cubicBezTo>
                  <a:cubicBezTo>
                    <a:pt x="0" y="17923"/>
                    <a:pt x="0" y="17976"/>
                    <a:pt x="0" y="18021"/>
                  </a:cubicBezTo>
                  <a:cubicBezTo>
                    <a:pt x="0" y="18057"/>
                    <a:pt x="0" y="18092"/>
                    <a:pt x="0" y="18128"/>
                  </a:cubicBezTo>
                  <a:cubicBezTo>
                    <a:pt x="9" y="18396"/>
                    <a:pt x="223" y="18610"/>
                    <a:pt x="491" y="18610"/>
                  </a:cubicBezTo>
                  <a:lnTo>
                    <a:pt x="3372" y="18610"/>
                  </a:lnTo>
                  <a:cubicBezTo>
                    <a:pt x="3506" y="18610"/>
                    <a:pt x="3631" y="18565"/>
                    <a:pt x="3720" y="18467"/>
                  </a:cubicBezTo>
                  <a:cubicBezTo>
                    <a:pt x="3818" y="18378"/>
                    <a:pt x="3863" y="18253"/>
                    <a:pt x="3863" y="18119"/>
                  </a:cubicBezTo>
                  <a:cubicBezTo>
                    <a:pt x="3863" y="18074"/>
                    <a:pt x="3863" y="18030"/>
                    <a:pt x="3863" y="17994"/>
                  </a:cubicBezTo>
                  <a:cubicBezTo>
                    <a:pt x="3863" y="17950"/>
                    <a:pt x="3854" y="17914"/>
                    <a:pt x="3854" y="17869"/>
                  </a:cubicBezTo>
                  <a:cubicBezTo>
                    <a:pt x="3854" y="12231"/>
                    <a:pt x="6040" y="6905"/>
                    <a:pt x="10001" y="2873"/>
                  </a:cubicBezTo>
                  <a:cubicBezTo>
                    <a:pt x="10188" y="2686"/>
                    <a:pt x="10188" y="2373"/>
                    <a:pt x="10001" y="2186"/>
                  </a:cubicBezTo>
                  <a:lnTo>
                    <a:pt x="7967" y="143"/>
                  </a:lnTo>
                  <a:cubicBezTo>
                    <a:pt x="7869" y="54"/>
                    <a:pt x="7744" y="1"/>
                    <a:pt x="76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7405047" y="1379262"/>
              <a:ext cx="1701809" cy="1212006"/>
            </a:xfrm>
            <a:custGeom>
              <a:rect b="b" l="l" r="r" t="t"/>
              <a:pathLst>
                <a:path extrusionOk="0" h="15586" w="21884">
                  <a:moveTo>
                    <a:pt x="6290" y="0"/>
                  </a:moveTo>
                  <a:cubicBezTo>
                    <a:pt x="2400" y="3943"/>
                    <a:pt x="0" y="9358"/>
                    <a:pt x="0" y="15335"/>
                  </a:cubicBezTo>
                  <a:cubicBezTo>
                    <a:pt x="0" y="15424"/>
                    <a:pt x="9" y="15505"/>
                    <a:pt x="9" y="15585"/>
                  </a:cubicBezTo>
                  <a:lnTo>
                    <a:pt x="21884" y="15585"/>
                  </a:lnTo>
                  <a:lnTo>
                    <a:pt x="62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7366865" y="1341003"/>
              <a:ext cx="1780974" cy="1288369"/>
            </a:xfrm>
            <a:custGeom>
              <a:rect b="b" l="l" r="r" t="t"/>
              <a:pathLst>
                <a:path extrusionOk="0" h="16568" w="22902">
                  <a:moveTo>
                    <a:pt x="6790" y="1188"/>
                  </a:moveTo>
                  <a:lnTo>
                    <a:pt x="21188" y="15586"/>
                  </a:lnTo>
                  <a:lnTo>
                    <a:pt x="991" y="15586"/>
                  </a:lnTo>
                  <a:cubicBezTo>
                    <a:pt x="1045" y="10198"/>
                    <a:pt x="3096" y="5113"/>
                    <a:pt x="6790" y="1188"/>
                  </a:cubicBezTo>
                  <a:close/>
                  <a:moveTo>
                    <a:pt x="6808" y="0"/>
                  </a:moveTo>
                  <a:cubicBezTo>
                    <a:pt x="6799" y="0"/>
                    <a:pt x="6790" y="1"/>
                    <a:pt x="6781" y="1"/>
                  </a:cubicBezTo>
                  <a:cubicBezTo>
                    <a:pt x="6647" y="1"/>
                    <a:pt x="6522" y="55"/>
                    <a:pt x="6433" y="144"/>
                  </a:cubicBezTo>
                  <a:cubicBezTo>
                    <a:pt x="2285" y="4355"/>
                    <a:pt x="1" y="9922"/>
                    <a:pt x="1" y="15827"/>
                  </a:cubicBezTo>
                  <a:cubicBezTo>
                    <a:pt x="1" y="15881"/>
                    <a:pt x="10" y="15934"/>
                    <a:pt x="10" y="15979"/>
                  </a:cubicBezTo>
                  <a:cubicBezTo>
                    <a:pt x="10" y="16015"/>
                    <a:pt x="10" y="16050"/>
                    <a:pt x="10" y="16086"/>
                  </a:cubicBezTo>
                  <a:cubicBezTo>
                    <a:pt x="10" y="16354"/>
                    <a:pt x="233" y="16568"/>
                    <a:pt x="500" y="16568"/>
                  </a:cubicBezTo>
                  <a:lnTo>
                    <a:pt x="22375" y="16568"/>
                  </a:lnTo>
                  <a:cubicBezTo>
                    <a:pt x="22571" y="16568"/>
                    <a:pt x="22749" y="16452"/>
                    <a:pt x="22830" y="16264"/>
                  </a:cubicBezTo>
                  <a:cubicBezTo>
                    <a:pt x="22901" y="16086"/>
                    <a:pt x="22857" y="15872"/>
                    <a:pt x="22723" y="15738"/>
                  </a:cubicBezTo>
                  <a:lnTo>
                    <a:pt x="7129" y="144"/>
                  </a:lnTo>
                  <a:cubicBezTo>
                    <a:pt x="7038" y="53"/>
                    <a:pt x="6924" y="0"/>
                    <a:pt x="68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7755379" y="3784378"/>
              <a:ext cx="1351478" cy="712538"/>
            </a:xfrm>
            <a:custGeom>
              <a:rect b="b" l="l" r="r" t="t"/>
              <a:pathLst>
                <a:path extrusionOk="0" h="9163" w="17379">
                  <a:moveTo>
                    <a:pt x="2035" y="0"/>
                  </a:moveTo>
                  <a:lnTo>
                    <a:pt x="1" y="2034"/>
                  </a:lnTo>
                  <a:cubicBezTo>
                    <a:pt x="4470" y="6441"/>
                    <a:pt x="10608" y="9162"/>
                    <a:pt x="17379" y="9162"/>
                  </a:cubicBezTo>
                  <a:lnTo>
                    <a:pt x="17379" y="6281"/>
                  </a:lnTo>
                  <a:cubicBezTo>
                    <a:pt x="11402" y="6281"/>
                    <a:pt x="5987" y="3881"/>
                    <a:pt x="2035" y="0"/>
                  </a:cubicBezTo>
                  <a:close/>
                </a:path>
              </a:pathLst>
            </a:custGeom>
            <a:solidFill>
              <a:srgbClr val="F1A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7717196" y="3746353"/>
              <a:ext cx="1427843" cy="788667"/>
            </a:xfrm>
            <a:custGeom>
              <a:rect b="b" l="l" r="r" t="t"/>
              <a:pathLst>
                <a:path extrusionOk="0" h="10142" w="18361">
                  <a:moveTo>
                    <a:pt x="2535" y="1176"/>
                  </a:moveTo>
                  <a:cubicBezTo>
                    <a:pt x="6585" y="4994"/>
                    <a:pt x="11821" y="7135"/>
                    <a:pt x="17379" y="7260"/>
                  </a:cubicBezTo>
                  <a:lnTo>
                    <a:pt x="17379" y="9160"/>
                  </a:lnTo>
                  <a:cubicBezTo>
                    <a:pt x="11313" y="9035"/>
                    <a:pt x="5594" y="6689"/>
                    <a:pt x="1187" y="2523"/>
                  </a:cubicBezTo>
                  <a:lnTo>
                    <a:pt x="2535" y="1176"/>
                  </a:lnTo>
                  <a:close/>
                  <a:moveTo>
                    <a:pt x="2526" y="1"/>
                  </a:moveTo>
                  <a:cubicBezTo>
                    <a:pt x="2401" y="1"/>
                    <a:pt x="2276" y="48"/>
                    <a:pt x="2178" y="141"/>
                  </a:cubicBezTo>
                  <a:lnTo>
                    <a:pt x="144" y="2175"/>
                  </a:lnTo>
                  <a:cubicBezTo>
                    <a:pt x="54" y="2273"/>
                    <a:pt x="1" y="2398"/>
                    <a:pt x="1" y="2523"/>
                  </a:cubicBezTo>
                  <a:cubicBezTo>
                    <a:pt x="1" y="2657"/>
                    <a:pt x="54" y="2782"/>
                    <a:pt x="144" y="2871"/>
                  </a:cubicBezTo>
                  <a:cubicBezTo>
                    <a:pt x="4899" y="7564"/>
                    <a:pt x="11197" y="10142"/>
                    <a:pt x="17870" y="10142"/>
                  </a:cubicBezTo>
                  <a:cubicBezTo>
                    <a:pt x="18137" y="10142"/>
                    <a:pt x="18360" y="9928"/>
                    <a:pt x="18360" y="9651"/>
                  </a:cubicBezTo>
                  <a:lnTo>
                    <a:pt x="18360" y="6770"/>
                  </a:lnTo>
                  <a:cubicBezTo>
                    <a:pt x="18360" y="6502"/>
                    <a:pt x="18137" y="6279"/>
                    <a:pt x="17870" y="6279"/>
                  </a:cubicBezTo>
                  <a:cubicBezTo>
                    <a:pt x="12223" y="6279"/>
                    <a:pt x="6897" y="4102"/>
                    <a:pt x="2874" y="141"/>
                  </a:cubicBezTo>
                  <a:cubicBezTo>
                    <a:pt x="2775" y="48"/>
                    <a:pt x="2650" y="1"/>
                    <a:pt x="2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7913553" y="2591191"/>
              <a:ext cx="1193304" cy="1681614"/>
            </a:xfrm>
            <a:custGeom>
              <a:rect b="b" l="l" r="r" t="t"/>
              <a:pathLst>
                <a:path extrusionOk="0" h="21625" w="15345">
                  <a:moveTo>
                    <a:pt x="15345" y="0"/>
                  </a:moveTo>
                  <a:lnTo>
                    <a:pt x="1" y="15344"/>
                  </a:lnTo>
                  <a:cubicBezTo>
                    <a:pt x="3953" y="19225"/>
                    <a:pt x="9368" y="21625"/>
                    <a:pt x="15345" y="21625"/>
                  </a:cubicBezTo>
                  <a:lnTo>
                    <a:pt x="153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7875370" y="2553398"/>
              <a:ext cx="1269669" cy="1757588"/>
            </a:xfrm>
            <a:custGeom>
              <a:rect b="b" l="l" r="r" t="t"/>
              <a:pathLst>
                <a:path extrusionOk="0" h="22602" w="16327">
                  <a:moveTo>
                    <a:pt x="15345" y="1673"/>
                  </a:moveTo>
                  <a:lnTo>
                    <a:pt x="15345" y="21620"/>
                  </a:lnTo>
                  <a:cubicBezTo>
                    <a:pt x="10046" y="21495"/>
                    <a:pt x="5059" y="19452"/>
                    <a:pt x="1196" y="15821"/>
                  </a:cubicBezTo>
                  <a:lnTo>
                    <a:pt x="15345" y="1673"/>
                  </a:lnTo>
                  <a:close/>
                  <a:moveTo>
                    <a:pt x="15831" y="0"/>
                  </a:moveTo>
                  <a:cubicBezTo>
                    <a:pt x="15702" y="0"/>
                    <a:pt x="15577" y="52"/>
                    <a:pt x="15488" y="147"/>
                  </a:cubicBezTo>
                  <a:lnTo>
                    <a:pt x="144" y="15482"/>
                  </a:lnTo>
                  <a:cubicBezTo>
                    <a:pt x="54" y="15571"/>
                    <a:pt x="1" y="15705"/>
                    <a:pt x="1" y="15830"/>
                  </a:cubicBezTo>
                  <a:cubicBezTo>
                    <a:pt x="1" y="15964"/>
                    <a:pt x="54" y="16089"/>
                    <a:pt x="153" y="16178"/>
                  </a:cubicBezTo>
                  <a:cubicBezTo>
                    <a:pt x="4363" y="20326"/>
                    <a:pt x="9930" y="22601"/>
                    <a:pt x="15836" y="22601"/>
                  </a:cubicBezTo>
                  <a:cubicBezTo>
                    <a:pt x="16103" y="22601"/>
                    <a:pt x="16326" y="22387"/>
                    <a:pt x="16326" y="22111"/>
                  </a:cubicBezTo>
                  <a:lnTo>
                    <a:pt x="16326" y="486"/>
                  </a:lnTo>
                  <a:cubicBezTo>
                    <a:pt x="16326" y="290"/>
                    <a:pt x="16202" y="111"/>
                    <a:pt x="16023" y="40"/>
                  </a:cubicBezTo>
                  <a:cubicBezTo>
                    <a:pt x="15961" y="13"/>
                    <a:pt x="15895" y="0"/>
                    <a:pt x="158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7181629" y="2591191"/>
              <a:ext cx="732002" cy="1351434"/>
            </a:xfrm>
            <a:custGeom>
              <a:rect b="b" l="l" r="r" t="t"/>
              <a:pathLst>
                <a:path extrusionOk="0" h="17379" w="9413">
                  <a:moveTo>
                    <a:pt x="1" y="0"/>
                  </a:moveTo>
                  <a:cubicBezTo>
                    <a:pt x="72" y="6807"/>
                    <a:pt x="2882" y="12944"/>
                    <a:pt x="7379" y="17378"/>
                  </a:cubicBezTo>
                  <a:lnTo>
                    <a:pt x="9413" y="15344"/>
                  </a:lnTo>
                  <a:cubicBezTo>
                    <a:pt x="5434" y="11428"/>
                    <a:pt x="2954" y="6013"/>
                    <a:pt x="2882" y="0"/>
                  </a:cubicBezTo>
                  <a:close/>
                </a:path>
              </a:pathLst>
            </a:custGeom>
            <a:solidFill>
              <a:srgbClr val="F1A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7143524" y="2553009"/>
              <a:ext cx="808289" cy="1427720"/>
            </a:xfrm>
            <a:custGeom>
              <a:rect b="b" l="l" r="r" t="t"/>
              <a:pathLst>
                <a:path extrusionOk="0" h="18360" w="10394">
                  <a:moveTo>
                    <a:pt x="2891" y="982"/>
                  </a:moveTo>
                  <a:cubicBezTo>
                    <a:pt x="3078" y="6584"/>
                    <a:pt x="5308" y="11821"/>
                    <a:pt x="9207" y="15835"/>
                  </a:cubicBezTo>
                  <a:lnTo>
                    <a:pt x="7869" y="17173"/>
                  </a:lnTo>
                  <a:cubicBezTo>
                    <a:pt x="3604" y="12802"/>
                    <a:pt x="1178" y="7093"/>
                    <a:pt x="999" y="982"/>
                  </a:cubicBezTo>
                  <a:close/>
                  <a:moveTo>
                    <a:pt x="491" y="0"/>
                  </a:moveTo>
                  <a:cubicBezTo>
                    <a:pt x="366" y="0"/>
                    <a:pt x="241" y="54"/>
                    <a:pt x="143" y="152"/>
                  </a:cubicBezTo>
                  <a:cubicBezTo>
                    <a:pt x="54" y="241"/>
                    <a:pt x="0" y="366"/>
                    <a:pt x="0" y="500"/>
                  </a:cubicBezTo>
                  <a:cubicBezTo>
                    <a:pt x="72" y="7217"/>
                    <a:pt x="2739" y="13507"/>
                    <a:pt x="7521" y="18217"/>
                  </a:cubicBezTo>
                  <a:cubicBezTo>
                    <a:pt x="7619" y="18315"/>
                    <a:pt x="7744" y="18360"/>
                    <a:pt x="7869" y="18360"/>
                  </a:cubicBezTo>
                  <a:cubicBezTo>
                    <a:pt x="7994" y="18360"/>
                    <a:pt x="8118" y="18315"/>
                    <a:pt x="8217" y="18217"/>
                  </a:cubicBezTo>
                  <a:lnTo>
                    <a:pt x="10251" y="16183"/>
                  </a:lnTo>
                  <a:cubicBezTo>
                    <a:pt x="10340" y="16094"/>
                    <a:pt x="10393" y="15960"/>
                    <a:pt x="10393" y="15835"/>
                  </a:cubicBezTo>
                  <a:cubicBezTo>
                    <a:pt x="10393" y="15701"/>
                    <a:pt x="10340" y="15576"/>
                    <a:pt x="10251" y="15487"/>
                  </a:cubicBezTo>
                  <a:cubicBezTo>
                    <a:pt x="6200" y="11500"/>
                    <a:pt x="3926" y="6174"/>
                    <a:pt x="3863" y="491"/>
                  </a:cubicBezTo>
                  <a:cubicBezTo>
                    <a:pt x="3863" y="223"/>
                    <a:pt x="3640" y="0"/>
                    <a:pt x="3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7405747" y="2591191"/>
              <a:ext cx="1701109" cy="1193266"/>
            </a:xfrm>
            <a:custGeom>
              <a:rect b="b" l="l" r="r" t="t"/>
              <a:pathLst>
                <a:path extrusionOk="0" h="15345" w="21875">
                  <a:moveTo>
                    <a:pt x="0" y="0"/>
                  </a:moveTo>
                  <a:cubicBezTo>
                    <a:pt x="72" y="6013"/>
                    <a:pt x="2552" y="11428"/>
                    <a:pt x="6531" y="15344"/>
                  </a:cubicBezTo>
                  <a:lnTo>
                    <a:pt x="218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7367565" y="2553009"/>
              <a:ext cx="1780274" cy="1269551"/>
            </a:xfrm>
            <a:custGeom>
              <a:rect b="b" l="l" r="r" t="t"/>
              <a:pathLst>
                <a:path extrusionOk="0" h="16326" w="22893">
                  <a:moveTo>
                    <a:pt x="21179" y="982"/>
                  </a:moveTo>
                  <a:lnTo>
                    <a:pt x="7022" y="15139"/>
                  </a:lnTo>
                  <a:cubicBezTo>
                    <a:pt x="3302" y="11312"/>
                    <a:pt x="1178" y="6316"/>
                    <a:pt x="991" y="982"/>
                  </a:cubicBezTo>
                  <a:close/>
                  <a:moveTo>
                    <a:pt x="491" y="0"/>
                  </a:moveTo>
                  <a:cubicBezTo>
                    <a:pt x="358" y="0"/>
                    <a:pt x="233" y="54"/>
                    <a:pt x="143" y="152"/>
                  </a:cubicBezTo>
                  <a:cubicBezTo>
                    <a:pt x="54" y="241"/>
                    <a:pt x="1" y="366"/>
                    <a:pt x="1" y="500"/>
                  </a:cubicBezTo>
                  <a:cubicBezTo>
                    <a:pt x="72" y="6441"/>
                    <a:pt x="2436" y="12017"/>
                    <a:pt x="6683" y="16183"/>
                  </a:cubicBezTo>
                  <a:cubicBezTo>
                    <a:pt x="6772" y="16281"/>
                    <a:pt x="6897" y="16326"/>
                    <a:pt x="7022" y="16326"/>
                  </a:cubicBezTo>
                  <a:cubicBezTo>
                    <a:pt x="7146" y="16326"/>
                    <a:pt x="7271" y="16281"/>
                    <a:pt x="7370" y="16183"/>
                  </a:cubicBezTo>
                  <a:lnTo>
                    <a:pt x="22714" y="839"/>
                  </a:lnTo>
                  <a:cubicBezTo>
                    <a:pt x="22848" y="705"/>
                    <a:pt x="22892" y="491"/>
                    <a:pt x="22821" y="304"/>
                  </a:cubicBezTo>
                  <a:cubicBezTo>
                    <a:pt x="22740" y="125"/>
                    <a:pt x="22562" y="0"/>
                    <a:pt x="223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8815394" y="1966136"/>
              <a:ext cx="183292" cy="183208"/>
            </a:xfrm>
            <a:custGeom>
              <a:rect b="b" l="l" r="r" t="t"/>
              <a:pathLst>
                <a:path extrusionOk="0" h="2356" w="2357">
                  <a:moveTo>
                    <a:pt x="1955" y="0"/>
                  </a:moveTo>
                  <a:lnTo>
                    <a:pt x="1491" y="464"/>
                  </a:lnTo>
                  <a:cubicBezTo>
                    <a:pt x="1625" y="598"/>
                    <a:pt x="1705" y="776"/>
                    <a:pt x="1705" y="973"/>
                  </a:cubicBezTo>
                  <a:cubicBezTo>
                    <a:pt x="1705" y="1169"/>
                    <a:pt x="1625" y="1347"/>
                    <a:pt x="1491" y="1481"/>
                  </a:cubicBezTo>
                  <a:cubicBezTo>
                    <a:pt x="1357" y="1624"/>
                    <a:pt x="1170" y="1695"/>
                    <a:pt x="982" y="1695"/>
                  </a:cubicBezTo>
                  <a:lnTo>
                    <a:pt x="973" y="1695"/>
                  </a:lnTo>
                  <a:cubicBezTo>
                    <a:pt x="786" y="1695"/>
                    <a:pt x="599" y="1624"/>
                    <a:pt x="465" y="1490"/>
                  </a:cubicBezTo>
                  <a:lnTo>
                    <a:pt x="1" y="1945"/>
                  </a:lnTo>
                  <a:cubicBezTo>
                    <a:pt x="260" y="2213"/>
                    <a:pt x="608" y="2355"/>
                    <a:pt x="973" y="2355"/>
                  </a:cubicBezTo>
                  <a:lnTo>
                    <a:pt x="982" y="2355"/>
                  </a:lnTo>
                  <a:cubicBezTo>
                    <a:pt x="1348" y="2355"/>
                    <a:pt x="1696" y="2213"/>
                    <a:pt x="1955" y="1945"/>
                  </a:cubicBezTo>
                  <a:cubicBezTo>
                    <a:pt x="2213" y="1686"/>
                    <a:pt x="2356" y="1338"/>
                    <a:pt x="2356" y="973"/>
                  </a:cubicBezTo>
                  <a:cubicBezTo>
                    <a:pt x="2356" y="607"/>
                    <a:pt x="2213" y="259"/>
                    <a:pt x="19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7753979" y="3389345"/>
              <a:ext cx="210976" cy="167578"/>
            </a:xfrm>
            <a:custGeom>
              <a:rect b="b" l="l" r="r" t="t"/>
              <a:pathLst>
                <a:path extrusionOk="0" h="2155" w="2713">
                  <a:moveTo>
                    <a:pt x="1134" y="0"/>
                  </a:moveTo>
                  <a:cubicBezTo>
                    <a:pt x="1051" y="0"/>
                    <a:pt x="967" y="7"/>
                    <a:pt x="884" y="22"/>
                  </a:cubicBezTo>
                  <a:cubicBezTo>
                    <a:pt x="518" y="93"/>
                    <a:pt x="206" y="299"/>
                    <a:pt x="1" y="611"/>
                  </a:cubicBezTo>
                  <a:lnTo>
                    <a:pt x="545" y="977"/>
                  </a:lnTo>
                  <a:cubicBezTo>
                    <a:pt x="652" y="816"/>
                    <a:pt x="813" y="709"/>
                    <a:pt x="1009" y="664"/>
                  </a:cubicBezTo>
                  <a:cubicBezTo>
                    <a:pt x="1052" y="656"/>
                    <a:pt x="1095" y="652"/>
                    <a:pt x="1138" y="652"/>
                  </a:cubicBezTo>
                  <a:cubicBezTo>
                    <a:pt x="1284" y="652"/>
                    <a:pt x="1429" y="698"/>
                    <a:pt x="1553" y="780"/>
                  </a:cubicBezTo>
                  <a:cubicBezTo>
                    <a:pt x="1714" y="887"/>
                    <a:pt x="1821" y="1057"/>
                    <a:pt x="1856" y="1244"/>
                  </a:cubicBezTo>
                  <a:cubicBezTo>
                    <a:pt x="1892" y="1431"/>
                    <a:pt x="1856" y="1628"/>
                    <a:pt x="1740" y="1788"/>
                  </a:cubicBezTo>
                  <a:lnTo>
                    <a:pt x="2285" y="2154"/>
                  </a:lnTo>
                  <a:cubicBezTo>
                    <a:pt x="2713" y="1521"/>
                    <a:pt x="2543" y="664"/>
                    <a:pt x="1919" y="236"/>
                  </a:cubicBezTo>
                  <a:cubicBezTo>
                    <a:pt x="1679" y="79"/>
                    <a:pt x="1409" y="0"/>
                    <a:pt x="1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8798052" y="3019195"/>
              <a:ext cx="209654" cy="147127"/>
            </a:xfrm>
            <a:custGeom>
              <a:rect b="b" l="l" r="r" t="t"/>
              <a:pathLst>
                <a:path extrusionOk="0" h="1892" w="2696">
                  <a:moveTo>
                    <a:pt x="135" y="0"/>
                  </a:moveTo>
                  <a:lnTo>
                    <a:pt x="135" y="0"/>
                  </a:lnTo>
                  <a:cubicBezTo>
                    <a:pt x="1" y="339"/>
                    <a:pt x="1" y="714"/>
                    <a:pt x="144" y="1053"/>
                  </a:cubicBezTo>
                  <a:cubicBezTo>
                    <a:pt x="295" y="1392"/>
                    <a:pt x="563" y="1651"/>
                    <a:pt x="902" y="1793"/>
                  </a:cubicBezTo>
                  <a:cubicBezTo>
                    <a:pt x="1071" y="1856"/>
                    <a:pt x="1241" y="1892"/>
                    <a:pt x="1410" y="1892"/>
                  </a:cubicBezTo>
                  <a:cubicBezTo>
                    <a:pt x="1964" y="1892"/>
                    <a:pt x="2481" y="1561"/>
                    <a:pt x="2695" y="1026"/>
                  </a:cubicBezTo>
                  <a:lnTo>
                    <a:pt x="2088" y="776"/>
                  </a:lnTo>
                  <a:cubicBezTo>
                    <a:pt x="2017" y="964"/>
                    <a:pt x="1874" y="1098"/>
                    <a:pt x="1696" y="1178"/>
                  </a:cubicBezTo>
                  <a:cubicBezTo>
                    <a:pt x="1601" y="1216"/>
                    <a:pt x="1501" y="1236"/>
                    <a:pt x="1402" y="1236"/>
                  </a:cubicBezTo>
                  <a:cubicBezTo>
                    <a:pt x="1314" y="1236"/>
                    <a:pt x="1226" y="1220"/>
                    <a:pt x="1143" y="1187"/>
                  </a:cubicBezTo>
                  <a:cubicBezTo>
                    <a:pt x="964" y="1115"/>
                    <a:pt x="822" y="973"/>
                    <a:pt x="750" y="794"/>
                  </a:cubicBezTo>
                  <a:cubicBezTo>
                    <a:pt x="670" y="616"/>
                    <a:pt x="670" y="420"/>
                    <a:pt x="741" y="241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8435278" y="2195768"/>
              <a:ext cx="149231" cy="207470"/>
            </a:xfrm>
            <a:custGeom>
              <a:rect b="b" l="l" r="r" t="t"/>
              <a:pathLst>
                <a:path extrusionOk="0" h="2668" w="1919">
                  <a:moveTo>
                    <a:pt x="999" y="0"/>
                  </a:moveTo>
                  <a:lnTo>
                    <a:pt x="759" y="616"/>
                  </a:lnTo>
                  <a:cubicBezTo>
                    <a:pt x="946" y="687"/>
                    <a:pt x="1089" y="821"/>
                    <a:pt x="1160" y="999"/>
                  </a:cubicBezTo>
                  <a:cubicBezTo>
                    <a:pt x="1240" y="1178"/>
                    <a:pt x="1249" y="1374"/>
                    <a:pt x="1178" y="1552"/>
                  </a:cubicBezTo>
                  <a:cubicBezTo>
                    <a:pt x="1106" y="1731"/>
                    <a:pt x="973" y="1873"/>
                    <a:pt x="794" y="1954"/>
                  </a:cubicBezTo>
                  <a:cubicBezTo>
                    <a:pt x="702" y="1995"/>
                    <a:pt x="606" y="2015"/>
                    <a:pt x="509" y="2015"/>
                  </a:cubicBezTo>
                  <a:cubicBezTo>
                    <a:pt x="418" y="2015"/>
                    <a:pt x="328" y="1997"/>
                    <a:pt x="241" y="1963"/>
                  </a:cubicBezTo>
                  <a:lnTo>
                    <a:pt x="0" y="2578"/>
                  </a:lnTo>
                  <a:cubicBezTo>
                    <a:pt x="161" y="2641"/>
                    <a:pt x="330" y="2667"/>
                    <a:pt x="500" y="2667"/>
                  </a:cubicBezTo>
                  <a:cubicBezTo>
                    <a:pt x="687" y="2667"/>
                    <a:pt x="883" y="2632"/>
                    <a:pt x="1062" y="2551"/>
                  </a:cubicBezTo>
                  <a:cubicBezTo>
                    <a:pt x="1392" y="2400"/>
                    <a:pt x="1651" y="2132"/>
                    <a:pt x="1784" y="1784"/>
                  </a:cubicBezTo>
                  <a:cubicBezTo>
                    <a:pt x="1918" y="1445"/>
                    <a:pt x="1909" y="1071"/>
                    <a:pt x="1758" y="732"/>
                  </a:cubicBezTo>
                  <a:cubicBezTo>
                    <a:pt x="1615" y="393"/>
                    <a:pt x="1338" y="134"/>
                    <a:pt x="9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8163334" y="2170107"/>
              <a:ext cx="171394" cy="195650"/>
            </a:xfrm>
            <a:custGeom>
              <a:rect b="b" l="l" r="r" t="t"/>
              <a:pathLst>
                <a:path extrusionOk="0" h="2516" w="2204">
                  <a:moveTo>
                    <a:pt x="642" y="0"/>
                  </a:moveTo>
                  <a:cubicBezTo>
                    <a:pt x="339" y="205"/>
                    <a:pt x="134" y="517"/>
                    <a:pt x="63" y="883"/>
                  </a:cubicBezTo>
                  <a:cubicBezTo>
                    <a:pt x="0" y="1249"/>
                    <a:pt x="72" y="1615"/>
                    <a:pt x="286" y="1918"/>
                  </a:cubicBezTo>
                  <a:cubicBezTo>
                    <a:pt x="491" y="2221"/>
                    <a:pt x="803" y="2427"/>
                    <a:pt x="1169" y="2489"/>
                  </a:cubicBezTo>
                  <a:cubicBezTo>
                    <a:pt x="1249" y="2507"/>
                    <a:pt x="1338" y="2516"/>
                    <a:pt x="1428" y="2516"/>
                  </a:cubicBezTo>
                  <a:cubicBezTo>
                    <a:pt x="1695" y="2516"/>
                    <a:pt x="1972" y="2435"/>
                    <a:pt x="2204" y="2275"/>
                  </a:cubicBezTo>
                  <a:lnTo>
                    <a:pt x="1829" y="1731"/>
                  </a:lnTo>
                  <a:cubicBezTo>
                    <a:pt x="1708" y="1818"/>
                    <a:pt x="1572" y="1860"/>
                    <a:pt x="1428" y="1860"/>
                  </a:cubicBezTo>
                  <a:cubicBezTo>
                    <a:pt x="1381" y="1860"/>
                    <a:pt x="1333" y="1855"/>
                    <a:pt x="1285" y="1847"/>
                  </a:cubicBezTo>
                  <a:cubicBezTo>
                    <a:pt x="1097" y="1811"/>
                    <a:pt x="928" y="1704"/>
                    <a:pt x="821" y="1543"/>
                  </a:cubicBezTo>
                  <a:cubicBezTo>
                    <a:pt x="714" y="1383"/>
                    <a:pt x="669" y="1195"/>
                    <a:pt x="705" y="999"/>
                  </a:cubicBezTo>
                  <a:cubicBezTo>
                    <a:pt x="741" y="812"/>
                    <a:pt x="848" y="651"/>
                    <a:pt x="1008" y="535"/>
                  </a:cubicBezTo>
                  <a:lnTo>
                    <a:pt x="64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7566021" y="2693837"/>
              <a:ext cx="215098" cy="214391"/>
            </a:xfrm>
            <a:custGeom>
              <a:rect b="b" l="l" r="r" t="t"/>
              <a:pathLst>
                <a:path extrusionOk="0" h="2757" w="2766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7982249" y="2381850"/>
              <a:ext cx="134689" cy="123876"/>
            </a:xfrm>
            <a:custGeom>
              <a:rect b="b" l="l" r="r" t="t"/>
              <a:pathLst>
                <a:path extrusionOk="0" h="1593" w="1732">
                  <a:moveTo>
                    <a:pt x="1149" y="1"/>
                  </a:moveTo>
                  <a:cubicBezTo>
                    <a:pt x="1116" y="1"/>
                    <a:pt x="1082" y="11"/>
                    <a:pt x="1053" y="32"/>
                  </a:cubicBezTo>
                  <a:lnTo>
                    <a:pt x="81" y="809"/>
                  </a:lnTo>
                  <a:cubicBezTo>
                    <a:pt x="10" y="862"/>
                    <a:pt x="1" y="960"/>
                    <a:pt x="54" y="1032"/>
                  </a:cubicBezTo>
                  <a:lnTo>
                    <a:pt x="447" y="1531"/>
                  </a:lnTo>
                  <a:cubicBezTo>
                    <a:pt x="477" y="1572"/>
                    <a:pt x="525" y="1592"/>
                    <a:pt x="573" y="1592"/>
                  </a:cubicBezTo>
                  <a:cubicBezTo>
                    <a:pt x="608" y="1592"/>
                    <a:pt x="643" y="1581"/>
                    <a:pt x="670" y="1558"/>
                  </a:cubicBezTo>
                  <a:lnTo>
                    <a:pt x="1651" y="791"/>
                  </a:lnTo>
                  <a:cubicBezTo>
                    <a:pt x="1714" y="737"/>
                    <a:pt x="1731" y="630"/>
                    <a:pt x="1678" y="559"/>
                  </a:cubicBezTo>
                  <a:lnTo>
                    <a:pt x="1285" y="59"/>
                  </a:lnTo>
                  <a:cubicBezTo>
                    <a:pt x="1248" y="22"/>
                    <a:pt x="1199" y="1"/>
                    <a:pt x="11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0"/>
            <p:cNvSpPr/>
            <p:nvPr/>
          </p:nvSpPr>
          <p:spPr>
            <a:xfrm>
              <a:off x="8057885" y="2725798"/>
              <a:ext cx="134611" cy="99769"/>
            </a:xfrm>
            <a:custGeom>
              <a:rect b="b" l="l" r="r" t="t"/>
              <a:pathLst>
                <a:path extrusionOk="0" h="1283" w="1731">
                  <a:moveTo>
                    <a:pt x="359" y="1"/>
                  </a:moveTo>
                  <a:cubicBezTo>
                    <a:pt x="289" y="1"/>
                    <a:pt x="227" y="44"/>
                    <a:pt x="205" y="116"/>
                  </a:cubicBezTo>
                  <a:lnTo>
                    <a:pt x="27" y="722"/>
                  </a:lnTo>
                  <a:cubicBezTo>
                    <a:pt x="0" y="812"/>
                    <a:pt x="54" y="901"/>
                    <a:pt x="134" y="928"/>
                  </a:cubicBezTo>
                  <a:lnTo>
                    <a:pt x="1329" y="1275"/>
                  </a:lnTo>
                  <a:cubicBezTo>
                    <a:pt x="1344" y="1280"/>
                    <a:pt x="1358" y="1282"/>
                    <a:pt x="1373" y="1282"/>
                  </a:cubicBezTo>
                  <a:cubicBezTo>
                    <a:pt x="1442" y="1282"/>
                    <a:pt x="1511" y="1234"/>
                    <a:pt x="1526" y="1168"/>
                  </a:cubicBezTo>
                  <a:lnTo>
                    <a:pt x="1704" y="553"/>
                  </a:lnTo>
                  <a:cubicBezTo>
                    <a:pt x="1731" y="473"/>
                    <a:pt x="1686" y="374"/>
                    <a:pt x="1597" y="357"/>
                  </a:cubicBezTo>
                  <a:lnTo>
                    <a:pt x="411" y="9"/>
                  </a:lnTo>
                  <a:cubicBezTo>
                    <a:pt x="393" y="3"/>
                    <a:pt x="376" y="1"/>
                    <a:pt x="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7830966" y="1595364"/>
              <a:ext cx="136089" cy="121465"/>
            </a:xfrm>
            <a:custGeom>
              <a:rect b="b" l="l" r="r" t="t"/>
              <a:pathLst>
                <a:path extrusionOk="0" h="1562" w="1750">
                  <a:moveTo>
                    <a:pt x="560" y="0"/>
                  </a:moveTo>
                  <a:cubicBezTo>
                    <a:pt x="510" y="0"/>
                    <a:pt x="462" y="24"/>
                    <a:pt x="429" y="67"/>
                  </a:cubicBezTo>
                  <a:lnTo>
                    <a:pt x="55" y="584"/>
                  </a:lnTo>
                  <a:cubicBezTo>
                    <a:pt x="1" y="656"/>
                    <a:pt x="19" y="754"/>
                    <a:pt x="90" y="807"/>
                  </a:cubicBezTo>
                  <a:lnTo>
                    <a:pt x="1098" y="1530"/>
                  </a:lnTo>
                  <a:cubicBezTo>
                    <a:pt x="1126" y="1551"/>
                    <a:pt x="1160" y="1561"/>
                    <a:pt x="1193" y="1561"/>
                  </a:cubicBezTo>
                  <a:cubicBezTo>
                    <a:pt x="1244" y="1561"/>
                    <a:pt x="1294" y="1537"/>
                    <a:pt x="1321" y="1494"/>
                  </a:cubicBezTo>
                  <a:lnTo>
                    <a:pt x="1696" y="986"/>
                  </a:lnTo>
                  <a:cubicBezTo>
                    <a:pt x="1750" y="914"/>
                    <a:pt x="1732" y="807"/>
                    <a:pt x="1660" y="754"/>
                  </a:cubicBezTo>
                  <a:lnTo>
                    <a:pt x="652" y="31"/>
                  </a:lnTo>
                  <a:cubicBezTo>
                    <a:pt x="624" y="10"/>
                    <a:pt x="592" y="0"/>
                    <a:pt x="5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8308988" y="2053930"/>
              <a:ext cx="93085" cy="128930"/>
            </a:xfrm>
            <a:custGeom>
              <a:rect b="b" l="l" r="r" t="t"/>
              <a:pathLst>
                <a:path extrusionOk="0" h="1658" w="1197">
                  <a:moveTo>
                    <a:pt x="386" y="1"/>
                  </a:moveTo>
                  <a:cubicBezTo>
                    <a:pt x="311" y="1"/>
                    <a:pt x="248" y="51"/>
                    <a:pt x="233" y="129"/>
                  </a:cubicBezTo>
                  <a:lnTo>
                    <a:pt x="18" y="1351"/>
                  </a:lnTo>
                  <a:cubicBezTo>
                    <a:pt x="1" y="1440"/>
                    <a:pt x="54" y="1530"/>
                    <a:pt x="143" y="1539"/>
                  </a:cubicBezTo>
                  <a:lnTo>
                    <a:pt x="768" y="1655"/>
                  </a:lnTo>
                  <a:cubicBezTo>
                    <a:pt x="778" y="1657"/>
                    <a:pt x="788" y="1658"/>
                    <a:pt x="799" y="1658"/>
                  </a:cubicBezTo>
                  <a:cubicBezTo>
                    <a:pt x="877" y="1658"/>
                    <a:pt x="948" y="1600"/>
                    <a:pt x="964" y="1521"/>
                  </a:cubicBezTo>
                  <a:lnTo>
                    <a:pt x="1178" y="299"/>
                  </a:lnTo>
                  <a:cubicBezTo>
                    <a:pt x="1196" y="209"/>
                    <a:pt x="1134" y="129"/>
                    <a:pt x="1044" y="111"/>
                  </a:cubicBezTo>
                  <a:lnTo>
                    <a:pt x="420" y="4"/>
                  </a:lnTo>
                  <a:cubicBezTo>
                    <a:pt x="408" y="2"/>
                    <a:pt x="397" y="1"/>
                    <a:pt x="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8916721" y="3659414"/>
              <a:ext cx="93007" cy="129397"/>
            </a:xfrm>
            <a:custGeom>
              <a:rect b="b" l="l" r="r" t="t"/>
              <a:pathLst>
                <a:path extrusionOk="0" h="1664" w="1196">
                  <a:moveTo>
                    <a:pt x="400" y="0"/>
                  </a:moveTo>
                  <a:cubicBezTo>
                    <a:pt x="319" y="0"/>
                    <a:pt x="249" y="52"/>
                    <a:pt x="232" y="135"/>
                  </a:cubicBezTo>
                  <a:lnTo>
                    <a:pt x="18" y="1357"/>
                  </a:lnTo>
                  <a:cubicBezTo>
                    <a:pt x="0" y="1447"/>
                    <a:pt x="63" y="1536"/>
                    <a:pt x="143" y="1545"/>
                  </a:cubicBezTo>
                  <a:lnTo>
                    <a:pt x="768" y="1661"/>
                  </a:lnTo>
                  <a:cubicBezTo>
                    <a:pt x="778" y="1663"/>
                    <a:pt x="788" y="1664"/>
                    <a:pt x="798" y="1664"/>
                  </a:cubicBezTo>
                  <a:cubicBezTo>
                    <a:pt x="877" y="1664"/>
                    <a:pt x="948" y="1606"/>
                    <a:pt x="964" y="1527"/>
                  </a:cubicBezTo>
                  <a:lnTo>
                    <a:pt x="1178" y="305"/>
                  </a:lnTo>
                  <a:cubicBezTo>
                    <a:pt x="1196" y="215"/>
                    <a:pt x="1133" y="135"/>
                    <a:pt x="1044" y="117"/>
                  </a:cubicBezTo>
                  <a:lnTo>
                    <a:pt x="420" y="1"/>
                  </a:lnTo>
                  <a:cubicBezTo>
                    <a:pt x="413" y="1"/>
                    <a:pt x="407" y="0"/>
                    <a:pt x="4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0"/>
            <p:cNvSpPr/>
            <p:nvPr/>
          </p:nvSpPr>
          <p:spPr>
            <a:xfrm>
              <a:off x="8778688" y="1354922"/>
              <a:ext cx="199156" cy="69520"/>
            </a:xfrm>
            <a:custGeom>
              <a:rect b="b" l="l" r="r" t="t"/>
              <a:pathLst>
                <a:path extrusionOk="0" h="894" w="2561">
                  <a:moveTo>
                    <a:pt x="207" y="0"/>
                  </a:moveTo>
                  <a:cubicBezTo>
                    <a:pt x="115" y="0"/>
                    <a:pt x="36" y="69"/>
                    <a:pt x="36" y="161"/>
                  </a:cubicBezTo>
                  <a:lnTo>
                    <a:pt x="9" y="554"/>
                  </a:lnTo>
                  <a:cubicBezTo>
                    <a:pt x="0" y="652"/>
                    <a:pt x="72" y="741"/>
                    <a:pt x="170" y="750"/>
                  </a:cubicBezTo>
                  <a:lnTo>
                    <a:pt x="2337" y="893"/>
                  </a:lnTo>
                  <a:cubicBezTo>
                    <a:pt x="2343" y="893"/>
                    <a:pt x="2349" y="894"/>
                    <a:pt x="2354" y="894"/>
                  </a:cubicBezTo>
                  <a:cubicBezTo>
                    <a:pt x="2444" y="894"/>
                    <a:pt x="2516" y="825"/>
                    <a:pt x="2525" y="732"/>
                  </a:cubicBezTo>
                  <a:lnTo>
                    <a:pt x="2552" y="340"/>
                  </a:lnTo>
                  <a:cubicBezTo>
                    <a:pt x="2560" y="242"/>
                    <a:pt x="2489" y="152"/>
                    <a:pt x="2391" y="144"/>
                  </a:cubicBezTo>
                  <a:lnTo>
                    <a:pt x="223" y="1"/>
                  </a:lnTo>
                  <a:cubicBezTo>
                    <a:pt x="218" y="0"/>
                    <a:pt x="212" y="0"/>
                    <a:pt x="2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7" name="Google Shape;557;p20"/>
            <p:cNvGrpSpPr/>
            <p:nvPr/>
          </p:nvGrpSpPr>
          <p:grpSpPr>
            <a:xfrm>
              <a:off x="7572791" y="2015552"/>
              <a:ext cx="446838" cy="379559"/>
              <a:chOff x="9520904" y="1806552"/>
              <a:chExt cx="446838" cy="379559"/>
            </a:xfrm>
          </p:grpSpPr>
          <p:sp>
            <p:nvSpPr>
              <p:cNvPr id="558" name="Google Shape;558;p20"/>
              <p:cNvSpPr/>
              <p:nvPr/>
            </p:nvSpPr>
            <p:spPr>
              <a:xfrm>
                <a:off x="9539645" y="1824204"/>
                <a:ext cx="398312" cy="344332"/>
              </a:xfrm>
              <a:custGeom>
                <a:rect b="b" l="l" r="r" t="t"/>
                <a:pathLst>
                  <a:path extrusionOk="0" h="4428" w="5122">
                    <a:moveTo>
                      <a:pt x="3081" y="1"/>
                    </a:moveTo>
                    <a:cubicBezTo>
                      <a:pt x="2821" y="1"/>
                      <a:pt x="2507" y="88"/>
                      <a:pt x="2186" y="381"/>
                    </a:cubicBezTo>
                    <a:cubicBezTo>
                      <a:pt x="2128" y="431"/>
                      <a:pt x="2057" y="456"/>
                      <a:pt x="1987" y="456"/>
                    </a:cubicBezTo>
                    <a:cubicBezTo>
                      <a:pt x="1908" y="456"/>
                      <a:pt x="1829" y="424"/>
                      <a:pt x="1767" y="363"/>
                    </a:cubicBezTo>
                    <a:lnTo>
                      <a:pt x="1571" y="185"/>
                    </a:lnTo>
                    <a:cubicBezTo>
                      <a:pt x="1512" y="125"/>
                      <a:pt x="1434" y="96"/>
                      <a:pt x="1357" y="96"/>
                    </a:cubicBezTo>
                    <a:cubicBezTo>
                      <a:pt x="1271" y="96"/>
                      <a:pt x="1186" y="132"/>
                      <a:pt x="1125" y="202"/>
                    </a:cubicBezTo>
                    <a:lnTo>
                      <a:pt x="117" y="1389"/>
                    </a:lnTo>
                    <a:cubicBezTo>
                      <a:pt x="1" y="1523"/>
                      <a:pt x="27" y="1728"/>
                      <a:pt x="170" y="1835"/>
                    </a:cubicBezTo>
                    <a:lnTo>
                      <a:pt x="447" y="2040"/>
                    </a:lnTo>
                    <a:cubicBezTo>
                      <a:pt x="572" y="2138"/>
                      <a:pt x="607" y="2326"/>
                      <a:pt x="518" y="2459"/>
                    </a:cubicBezTo>
                    <a:cubicBezTo>
                      <a:pt x="304" y="2789"/>
                      <a:pt x="81" y="3432"/>
                      <a:pt x="857" y="4092"/>
                    </a:cubicBezTo>
                    <a:cubicBezTo>
                      <a:pt x="1140" y="4334"/>
                      <a:pt x="1439" y="4428"/>
                      <a:pt x="1733" y="4428"/>
                    </a:cubicBezTo>
                    <a:cubicBezTo>
                      <a:pt x="2599" y="4428"/>
                      <a:pt x="3421" y="3611"/>
                      <a:pt x="3640" y="3351"/>
                    </a:cubicBezTo>
                    <a:cubicBezTo>
                      <a:pt x="3935" y="3012"/>
                      <a:pt x="5121" y="1398"/>
                      <a:pt x="3756" y="202"/>
                    </a:cubicBezTo>
                    <a:cubicBezTo>
                      <a:pt x="3739" y="193"/>
                      <a:pt x="3730" y="185"/>
                      <a:pt x="3712" y="176"/>
                    </a:cubicBezTo>
                    <a:cubicBezTo>
                      <a:pt x="3638" y="131"/>
                      <a:pt x="3400" y="1"/>
                      <a:pt x="30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20"/>
              <p:cNvSpPr/>
              <p:nvPr/>
            </p:nvSpPr>
            <p:spPr>
              <a:xfrm>
                <a:off x="9520904" y="1806552"/>
                <a:ext cx="446838" cy="379559"/>
              </a:xfrm>
              <a:custGeom>
                <a:rect b="b" l="l" r="r" t="t"/>
                <a:pathLst>
                  <a:path extrusionOk="0" h="4881" w="5746">
                    <a:moveTo>
                      <a:pt x="3322" y="448"/>
                    </a:moveTo>
                    <a:cubicBezTo>
                      <a:pt x="3568" y="448"/>
                      <a:pt x="3756" y="546"/>
                      <a:pt x="3837" y="599"/>
                    </a:cubicBezTo>
                    <a:cubicBezTo>
                      <a:pt x="3837" y="599"/>
                      <a:pt x="3846" y="599"/>
                      <a:pt x="3846" y="608"/>
                    </a:cubicBezTo>
                    <a:cubicBezTo>
                      <a:pt x="5086" y="1687"/>
                      <a:pt x="3953" y="3150"/>
                      <a:pt x="3712" y="3436"/>
                    </a:cubicBezTo>
                    <a:cubicBezTo>
                      <a:pt x="3698" y="3450"/>
                      <a:pt x="2848" y="4425"/>
                      <a:pt x="1971" y="4425"/>
                    </a:cubicBezTo>
                    <a:cubicBezTo>
                      <a:pt x="1723" y="4425"/>
                      <a:pt x="1474" y="4347"/>
                      <a:pt x="1241" y="4149"/>
                    </a:cubicBezTo>
                    <a:cubicBezTo>
                      <a:pt x="750" y="3730"/>
                      <a:pt x="652" y="3275"/>
                      <a:pt x="946" y="2811"/>
                    </a:cubicBezTo>
                    <a:cubicBezTo>
                      <a:pt x="1098" y="2570"/>
                      <a:pt x="1045" y="2258"/>
                      <a:pt x="822" y="2089"/>
                    </a:cubicBezTo>
                    <a:lnTo>
                      <a:pt x="545" y="1884"/>
                    </a:lnTo>
                    <a:cubicBezTo>
                      <a:pt x="518" y="1866"/>
                      <a:pt x="509" y="1839"/>
                      <a:pt x="509" y="1830"/>
                    </a:cubicBezTo>
                    <a:cubicBezTo>
                      <a:pt x="509" y="1812"/>
                      <a:pt x="509" y="1785"/>
                      <a:pt x="527" y="1768"/>
                    </a:cubicBezTo>
                    <a:lnTo>
                      <a:pt x="1544" y="581"/>
                    </a:lnTo>
                    <a:cubicBezTo>
                      <a:pt x="1562" y="554"/>
                      <a:pt x="1589" y="554"/>
                      <a:pt x="1598" y="554"/>
                    </a:cubicBezTo>
                    <a:cubicBezTo>
                      <a:pt x="1616" y="554"/>
                      <a:pt x="1633" y="554"/>
                      <a:pt x="1660" y="572"/>
                    </a:cubicBezTo>
                    <a:lnTo>
                      <a:pt x="1847" y="759"/>
                    </a:lnTo>
                    <a:cubicBezTo>
                      <a:pt x="1951" y="859"/>
                      <a:pt x="2085" y="908"/>
                      <a:pt x="2218" y="908"/>
                    </a:cubicBezTo>
                    <a:cubicBezTo>
                      <a:pt x="2348" y="908"/>
                      <a:pt x="2478" y="861"/>
                      <a:pt x="2579" y="768"/>
                    </a:cubicBezTo>
                    <a:cubicBezTo>
                      <a:pt x="2849" y="523"/>
                      <a:pt x="3108" y="448"/>
                      <a:pt x="3322" y="448"/>
                    </a:cubicBezTo>
                    <a:close/>
                    <a:moveTo>
                      <a:pt x="3317" y="0"/>
                    </a:moveTo>
                    <a:cubicBezTo>
                      <a:pt x="3011" y="0"/>
                      <a:pt x="2645" y="101"/>
                      <a:pt x="2276" y="438"/>
                    </a:cubicBezTo>
                    <a:cubicBezTo>
                      <a:pt x="2261" y="450"/>
                      <a:pt x="2244" y="454"/>
                      <a:pt x="2227" y="454"/>
                    </a:cubicBezTo>
                    <a:cubicBezTo>
                      <a:pt x="2204" y="454"/>
                      <a:pt x="2180" y="445"/>
                      <a:pt x="2160" y="429"/>
                    </a:cubicBezTo>
                    <a:lnTo>
                      <a:pt x="1972" y="251"/>
                    </a:lnTo>
                    <a:cubicBezTo>
                      <a:pt x="1873" y="152"/>
                      <a:pt x="1743" y="98"/>
                      <a:pt x="1603" y="98"/>
                    </a:cubicBezTo>
                    <a:cubicBezTo>
                      <a:pt x="1593" y="98"/>
                      <a:pt x="1582" y="99"/>
                      <a:pt x="1571" y="99"/>
                    </a:cubicBezTo>
                    <a:cubicBezTo>
                      <a:pt x="1428" y="108"/>
                      <a:pt x="1285" y="180"/>
                      <a:pt x="1196" y="287"/>
                    </a:cubicBezTo>
                    <a:lnTo>
                      <a:pt x="188" y="1473"/>
                    </a:lnTo>
                    <a:cubicBezTo>
                      <a:pt x="90" y="1580"/>
                      <a:pt x="45" y="1732"/>
                      <a:pt x="63" y="1875"/>
                    </a:cubicBezTo>
                    <a:cubicBezTo>
                      <a:pt x="81" y="2026"/>
                      <a:pt x="152" y="2160"/>
                      <a:pt x="268" y="2249"/>
                    </a:cubicBezTo>
                    <a:lnTo>
                      <a:pt x="554" y="2454"/>
                    </a:lnTo>
                    <a:cubicBezTo>
                      <a:pt x="581" y="2481"/>
                      <a:pt x="590" y="2526"/>
                      <a:pt x="572" y="2562"/>
                    </a:cubicBezTo>
                    <a:cubicBezTo>
                      <a:pt x="367" y="2874"/>
                      <a:pt x="1" y="3686"/>
                      <a:pt x="946" y="4497"/>
                    </a:cubicBezTo>
                    <a:cubicBezTo>
                      <a:pt x="1277" y="4774"/>
                      <a:pt x="1624" y="4881"/>
                      <a:pt x="1963" y="4881"/>
                    </a:cubicBezTo>
                    <a:cubicBezTo>
                      <a:pt x="2811" y="4881"/>
                      <a:pt x="3641" y="4212"/>
                      <a:pt x="4051" y="3730"/>
                    </a:cubicBezTo>
                    <a:cubicBezTo>
                      <a:pt x="4229" y="3525"/>
                      <a:pt x="5746" y="1652"/>
                      <a:pt x="4140" y="260"/>
                    </a:cubicBezTo>
                    <a:cubicBezTo>
                      <a:pt x="4122" y="242"/>
                      <a:pt x="4096" y="224"/>
                      <a:pt x="4078" y="206"/>
                    </a:cubicBezTo>
                    <a:cubicBezTo>
                      <a:pt x="3989" y="157"/>
                      <a:pt x="3699" y="0"/>
                      <a:pt x="3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20"/>
              <p:cNvSpPr/>
              <p:nvPr/>
            </p:nvSpPr>
            <p:spPr>
              <a:xfrm>
                <a:off x="9554265" y="1965576"/>
                <a:ext cx="117970" cy="117188"/>
              </a:xfrm>
              <a:custGeom>
                <a:rect b="b" l="l" r="r" t="t"/>
                <a:pathLst>
                  <a:path extrusionOk="0" h="1507" w="1517">
                    <a:moveTo>
                      <a:pt x="705" y="811"/>
                    </a:moveTo>
                    <a:lnTo>
                      <a:pt x="1017" y="1025"/>
                    </a:lnTo>
                    <a:cubicBezTo>
                      <a:pt x="978" y="1040"/>
                      <a:pt x="938" y="1048"/>
                      <a:pt x="899" y="1048"/>
                    </a:cubicBezTo>
                    <a:cubicBezTo>
                      <a:pt x="823" y="1048"/>
                      <a:pt x="749" y="1018"/>
                      <a:pt x="678" y="954"/>
                    </a:cubicBezTo>
                    <a:cubicBezTo>
                      <a:pt x="642" y="918"/>
                      <a:pt x="651" y="873"/>
                      <a:pt x="705" y="811"/>
                    </a:cubicBezTo>
                    <a:close/>
                    <a:moveTo>
                      <a:pt x="252" y="1"/>
                    </a:moveTo>
                    <a:cubicBezTo>
                      <a:pt x="183" y="1"/>
                      <a:pt x="114" y="33"/>
                      <a:pt x="71" y="97"/>
                    </a:cubicBezTo>
                    <a:cubicBezTo>
                      <a:pt x="0" y="204"/>
                      <a:pt x="27" y="338"/>
                      <a:pt x="125" y="409"/>
                    </a:cubicBezTo>
                    <a:lnTo>
                      <a:pt x="330" y="552"/>
                    </a:lnTo>
                    <a:cubicBezTo>
                      <a:pt x="107" y="855"/>
                      <a:pt x="223" y="1150"/>
                      <a:pt x="366" y="1293"/>
                    </a:cubicBezTo>
                    <a:cubicBezTo>
                      <a:pt x="535" y="1435"/>
                      <a:pt x="714" y="1507"/>
                      <a:pt x="901" y="1507"/>
                    </a:cubicBezTo>
                    <a:cubicBezTo>
                      <a:pt x="1035" y="1507"/>
                      <a:pt x="1169" y="1462"/>
                      <a:pt x="1303" y="1391"/>
                    </a:cubicBezTo>
                    <a:cubicBezTo>
                      <a:pt x="1427" y="1319"/>
                      <a:pt x="1499" y="1194"/>
                      <a:pt x="1508" y="1052"/>
                    </a:cubicBezTo>
                    <a:cubicBezTo>
                      <a:pt x="1517" y="909"/>
                      <a:pt x="1445" y="775"/>
                      <a:pt x="1329" y="686"/>
                    </a:cubicBezTo>
                    <a:lnTo>
                      <a:pt x="384" y="44"/>
                    </a:lnTo>
                    <a:cubicBezTo>
                      <a:pt x="344" y="15"/>
                      <a:pt x="298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20"/>
              <p:cNvSpPr/>
              <p:nvPr/>
            </p:nvSpPr>
            <p:spPr>
              <a:xfrm>
                <a:off x="9659714" y="1836879"/>
                <a:ext cx="131889" cy="104357"/>
              </a:xfrm>
              <a:custGeom>
                <a:rect b="b" l="l" r="r" t="t"/>
                <a:pathLst>
                  <a:path extrusionOk="0" h="1342" w="1696">
                    <a:moveTo>
                      <a:pt x="967" y="487"/>
                    </a:moveTo>
                    <a:cubicBezTo>
                      <a:pt x="988" y="487"/>
                      <a:pt x="1011" y="494"/>
                      <a:pt x="1035" y="512"/>
                    </a:cubicBezTo>
                    <a:cubicBezTo>
                      <a:pt x="1151" y="619"/>
                      <a:pt x="1195" y="726"/>
                      <a:pt x="1160" y="851"/>
                    </a:cubicBezTo>
                    <a:lnTo>
                      <a:pt x="865" y="539"/>
                    </a:lnTo>
                    <a:cubicBezTo>
                      <a:pt x="889" y="515"/>
                      <a:pt x="925" y="487"/>
                      <a:pt x="967" y="487"/>
                    </a:cubicBezTo>
                    <a:close/>
                    <a:moveTo>
                      <a:pt x="255" y="0"/>
                    </a:moveTo>
                    <a:cubicBezTo>
                      <a:pt x="198" y="0"/>
                      <a:pt x="142" y="23"/>
                      <a:pt x="98" y="66"/>
                    </a:cubicBezTo>
                    <a:cubicBezTo>
                      <a:pt x="9" y="155"/>
                      <a:pt x="0" y="298"/>
                      <a:pt x="89" y="387"/>
                    </a:cubicBezTo>
                    <a:lnTo>
                      <a:pt x="883" y="1208"/>
                    </a:lnTo>
                    <a:cubicBezTo>
                      <a:pt x="964" y="1297"/>
                      <a:pt x="1071" y="1342"/>
                      <a:pt x="1178" y="1342"/>
                    </a:cubicBezTo>
                    <a:cubicBezTo>
                      <a:pt x="1204" y="1342"/>
                      <a:pt x="1240" y="1342"/>
                      <a:pt x="1267" y="1333"/>
                    </a:cubicBezTo>
                    <a:cubicBezTo>
                      <a:pt x="1401" y="1306"/>
                      <a:pt x="1517" y="1208"/>
                      <a:pt x="1570" y="1074"/>
                    </a:cubicBezTo>
                    <a:cubicBezTo>
                      <a:pt x="1695" y="744"/>
                      <a:pt x="1606" y="414"/>
                      <a:pt x="1329" y="173"/>
                    </a:cubicBezTo>
                    <a:cubicBezTo>
                      <a:pt x="1313" y="156"/>
                      <a:pt x="1162" y="38"/>
                      <a:pt x="960" y="38"/>
                    </a:cubicBezTo>
                    <a:cubicBezTo>
                      <a:pt x="946" y="38"/>
                      <a:pt x="933" y="38"/>
                      <a:pt x="919" y="39"/>
                    </a:cubicBezTo>
                    <a:cubicBezTo>
                      <a:pt x="821" y="48"/>
                      <a:pt x="687" y="84"/>
                      <a:pt x="553" y="209"/>
                    </a:cubicBezTo>
                    <a:lnTo>
                      <a:pt x="419" y="75"/>
                    </a:lnTo>
                    <a:cubicBezTo>
                      <a:pt x="374" y="25"/>
                      <a:pt x="314" y="0"/>
                      <a:pt x="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2" name="Google Shape;562;p20"/>
            <p:cNvGrpSpPr/>
            <p:nvPr/>
          </p:nvGrpSpPr>
          <p:grpSpPr>
            <a:xfrm>
              <a:off x="8234104" y="2677077"/>
              <a:ext cx="446838" cy="379559"/>
              <a:chOff x="9520904" y="1806552"/>
              <a:chExt cx="446838" cy="379559"/>
            </a:xfrm>
          </p:grpSpPr>
          <p:sp>
            <p:nvSpPr>
              <p:cNvPr id="563" name="Google Shape;563;p20"/>
              <p:cNvSpPr/>
              <p:nvPr/>
            </p:nvSpPr>
            <p:spPr>
              <a:xfrm>
                <a:off x="9539645" y="1824204"/>
                <a:ext cx="398312" cy="344332"/>
              </a:xfrm>
              <a:custGeom>
                <a:rect b="b" l="l" r="r" t="t"/>
                <a:pathLst>
                  <a:path extrusionOk="0" h="4428" w="5122">
                    <a:moveTo>
                      <a:pt x="3081" y="1"/>
                    </a:moveTo>
                    <a:cubicBezTo>
                      <a:pt x="2821" y="1"/>
                      <a:pt x="2507" y="88"/>
                      <a:pt x="2186" y="381"/>
                    </a:cubicBezTo>
                    <a:cubicBezTo>
                      <a:pt x="2128" y="431"/>
                      <a:pt x="2057" y="456"/>
                      <a:pt x="1987" y="456"/>
                    </a:cubicBezTo>
                    <a:cubicBezTo>
                      <a:pt x="1908" y="456"/>
                      <a:pt x="1829" y="424"/>
                      <a:pt x="1767" y="363"/>
                    </a:cubicBezTo>
                    <a:lnTo>
                      <a:pt x="1571" y="185"/>
                    </a:lnTo>
                    <a:cubicBezTo>
                      <a:pt x="1512" y="125"/>
                      <a:pt x="1434" y="96"/>
                      <a:pt x="1357" y="96"/>
                    </a:cubicBezTo>
                    <a:cubicBezTo>
                      <a:pt x="1271" y="96"/>
                      <a:pt x="1186" y="132"/>
                      <a:pt x="1125" y="202"/>
                    </a:cubicBezTo>
                    <a:lnTo>
                      <a:pt x="117" y="1389"/>
                    </a:lnTo>
                    <a:cubicBezTo>
                      <a:pt x="1" y="1523"/>
                      <a:pt x="27" y="1728"/>
                      <a:pt x="170" y="1835"/>
                    </a:cubicBezTo>
                    <a:lnTo>
                      <a:pt x="447" y="2040"/>
                    </a:lnTo>
                    <a:cubicBezTo>
                      <a:pt x="572" y="2138"/>
                      <a:pt x="607" y="2326"/>
                      <a:pt x="518" y="2459"/>
                    </a:cubicBezTo>
                    <a:cubicBezTo>
                      <a:pt x="304" y="2789"/>
                      <a:pt x="81" y="3432"/>
                      <a:pt x="857" y="4092"/>
                    </a:cubicBezTo>
                    <a:cubicBezTo>
                      <a:pt x="1140" y="4334"/>
                      <a:pt x="1439" y="4428"/>
                      <a:pt x="1733" y="4428"/>
                    </a:cubicBezTo>
                    <a:cubicBezTo>
                      <a:pt x="2599" y="4428"/>
                      <a:pt x="3421" y="3611"/>
                      <a:pt x="3640" y="3351"/>
                    </a:cubicBezTo>
                    <a:cubicBezTo>
                      <a:pt x="3935" y="3012"/>
                      <a:pt x="5121" y="1398"/>
                      <a:pt x="3756" y="202"/>
                    </a:cubicBezTo>
                    <a:cubicBezTo>
                      <a:pt x="3739" y="193"/>
                      <a:pt x="3730" y="185"/>
                      <a:pt x="3712" y="176"/>
                    </a:cubicBezTo>
                    <a:cubicBezTo>
                      <a:pt x="3638" y="131"/>
                      <a:pt x="3400" y="1"/>
                      <a:pt x="30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20"/>
              <p:cNvSpPr/>
              <p:nvPr/>
            </p:nvSpPr>
            <p:spPr>
              <a:xfrm>
                <a:off x="9520904" y="1806552"/>
                <a:ext cx="446838" cy="379559"/>
              </a:xfrm>
              <a:custGeom>
                <a:rect b="b" l="l" r="r" t="t"/>
                <a:pathLst>
                  <a:path extrusionOk="0" h="4881" w="5746">
                    <a:moveTo>
                      <a:pt x="3322" y="448"/>
                    </a:moveTo>
                    <a:cubicBezTo>
                      <a:pt x="3568" y="448"/>
                      <a:pt x="3756" y="546"/>
                      <a:pt x="3837" y="599"/>
                    </a:cubicBezTo>
                    <a:cubicBezTo>
                      <a:pt x="3837" y="599"/>
                      <a:pt x="3846" y="599"/>
                      <a:pt x="3846" y="608"/>
                    </a:cubicBezTo>
                    <a:cubicBezTo>
                      <a:pt x="5086" y="1687"/>
                      <a:pt x="3953" y="3150"/>
                      <a:pt x="3712" y="3436"/>
                    </a:cubicBezTo>
                    <a:cubicBezTo>
                      <a:pt x="3698" y="3450"/>
                      <a:pt x="2848" y="4425"/>
                      <a:pt x="1971" y="4425"/>
                    </a:cubicBezTo>
                    <a:cubicBezTo>
                      <a:pt x="1723" y="4425"/>
                      <a:pt x="1474" y="4347"/>
                      <a:pt x="1241" y="4149"/>
                    </a:cubicBezTo>
                    <a:cubicBezTo>
                      <a:pt x="750" y="3730"/>
                      <a:pt x="652" y="3275"/>
                      <a:pt x="946" y="2811"/>
                    </a:cubicBezTo>
                    <a:cubicBezTo>
                      <a:pt x="1098" y="2570"/>
                      <a:pt x="1045" y="2258"/>
                      <a:pt x="822" y="2089"/>
                    </a:cubicBezTo>
                    <a:lnTo>
                      <a:pt x="545" y="1884"/>
                    </a:lnTo>
                    <a:cubicBezTo>
                      <a:pt x="518" y="1866"/>
                      <a:pt x="509" y="1839"/>
                      <a:pt x="509" y="1830"/>
                    </a:cubicBezTo>
                    <a:cubicBezTo>
                      <a:pt x="509" y="1812"/>
                      <a:pt x="509" y="1785"/>
                      <a:pt x="527" y="1768"/>
                    </a:cubicBezTo>
                    <a:lnTo>
                      <a:pt x="1544" y="581"/>
                    </a:lnTo>
                    <a:cubicBezTo>
                      <a:pt x="1562" y="554"/>
                      <a:pt x="1589" y="554"/>
                      <a:pt x="1598" y="554"/>
                    </a:cubicBezTo>
                    <a:cubicBezTo>
                      <a:pt x="1616" y="554"/>
                      <a:pt x="1633" y="554"/>
                      <a:pt x="1660" y="572"/>
                    </a:cubicBezTo>
                    <a:lnTo>
                      <a:pt x="1847" y="759"/>
                    </a:lnTo>
                    <a:cubicBezTo>
                      <a:pt x="1951" y="859"/>
                      <a:pt x="2085" y="908"/>
                      <a:pt x="2218" y="908"/>
                    </a:cubicBezTo>
                    <a:cubicBezTo>
                      <a:pt x="2348" y="908"/>
                      <a:pt x="2478" y="861"/>
                      <a:pt x="2579" y="768"/>
                    </a:cubicBezTo>
                    <a:cubicBezTo>
                      <a:pt x="2849" y="523"/>
                      <a:pt x="3108" y="448"/>
                      <a:pt x="3322" y="448"/>
                    </a:cubicBezTo>
                    <a:close/>
                    <a:moveTo>
                      <a:pt x="3317" y="0"/>
                    </a:moveTo>
                    <a:cubicBezTo>
                      <a:pt x="3011" y="0"/>
                      <a:pt x="2645" y="101"/>
                      <a:pt x="2276" y="438"/>
                    </a:cubicBezTo>
                    <a:cubicBezTo>
                      <a:pt x="2261" y="450"/>
                      <a:pt x="2244" y="454"/>
                      <a:pt x="2227" y="454"/>
                    </a:cubicBezTo>
                    <a:cubicBezTo>
                      <a:pt x="2204" y="454"/>
                      <a:pt x="2180" y="445"/>
                      <a:pt x="2160" y="429"/>
                    </a:cubicBezTo>
                    <a:lnTo>
                      <a:pt x="1972" y="251"/>
                    </a:lnTo>
                    <a:cubicBezTo>
                      <a:pt x="1873" y="152"/>
                      <a:pt x="1743" y="98"/>
                      <a:pt x="1603" y="98"/>
                    </a:cubicBezTo>
                    <a:cubicBezTo>
                      <a:pt x="1593" y="98"/>
                      <a:pt x="1582" y="99"/>
                      <a:pt x="1571" y="99"/>
                    </a:cubicBezTo>
                    <a:cubicBezTo>
                      <a:pt x="1428" y="108"/>
                      <a:pt x="1285" y="180"/>
                      <a:pt x="1196" y="287"/>
                    </a:cubicBezTo>
                    <a:lnTo>
                      <a:pt x="188" y="1473"/>
                    </a:lnTo>
                    <a:cubicBezTo>
                      <a:pt x="90" y="1580"/>
                      <a:pt x="45" y="1732"/>
                      <a:pt x="63" y="1875"/>
                    </a:cubicBezTo>
                    <a:cubicBezTo>
                      <a:pt x="81" y="2026"/>
                      <a:pt x="152" y="2160"/>
                      <a:pt x="268" y="2249"/>
                    </a:cubicBezTo>
                    <a:lnTo>
                      <a:pt x="554" y="2454"/>
                    </a:lnTo>
                    <a:cubicBezTo>
                      <a:pt x="581" y="2481"/>
                      <a:pt x="590" y="2526"/>
                      <a:pt x="572" y="2562"/>
                    </a:cubicBezTo>
                    <a:cubicBezTo>
                      <a:pt x="367" y="2874"/>
                      <a:pt x="1" y="3686"/>
                      <a:pt x="946" y="4497"/>
                    </a:cubicBezTo>
                    <a:cubicBezTo>
                      <a:pt x="1277" y="4774"/>
                      <a:pt x="1624" y="4881"/>
                      <a:pt x="1963" y="4881"/>
                    </a:cubicBezTo>
                    <a:cubicBezTo>
                      <a:pt x="2811" y="4881"/>
                      <a:pt x="3641" y="4212"/>
                      <a:pt x="4051" y="3730"/>
                    </a:cubicBezTo>
                    <a:cubicBezTo>
                      <a:pt x="4229" y="3525"/>
                      <a:pt x="5746" y="1652"/>
                      <a:pt x="4140" y="260"/>
                    </a:cubicBezTo>
                    <a:cubicBezTo>
                      <a:pt x="4122" y="242"/>
                      <a:pt x="4096" y="224"/>
                      <a:pt x="4078" y="206"/>
                    </a:cubicBezTo>
                    <a:cubicBezTo>
                      <a:pt x="3989" y="157"/>
                      <a:pt x="3699" y="0"/>
                      <a:pt x="3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20"/>
              <p:cNvSpPr/>
              <p:nvPr/>
            </p:nvSpPr>
            <p:spPr>
              <a:xfrm>
                <a:off x="9554265" y="1965576"/>
                <a:ext cx="117970" cy="117188"/>
              </a:xfrm>
              <a:custGeom>
                <a:rect b="b" l="l" r="r" t="t"/>
                <a:pathLst>
                  <a:path extrusionOk="0" h="1507" w="1517">
                    <a:moveTo>
                      <a:pt x="705" y="811"/>
                    </a:moveTo>
                    <a:lnTo>
                      <a:pt x="1017" y="1025"/>
                    </a:lnTo>
                    <a:cubicBezTo>
                      <a:pt x="978" y="1040"/>
                      <a:pt x="938" y="1048"/>
                      <a:pt x="899" y="1048"/>
                    </a:cubicBezTo>
                    <a:cubicBezTo>
                      <a:pt x="823" y="1048"/>
                      <a:pt x="749" y="1018"/>
                      <a:pt x="678" y="954"/>
                    </a:cubicBezTo>
                    <a:cubicBezTo>
                      <a:pt x="642" y="918"/>
                      <a:pt x="651" y="873"/>
                      <a:pt x="705" y="811"/>
                    </a:cubicBezTo>
                    <a:close/>
                    <a:moveTo>
                      <a:pt x="252" y="1"/>
                    </a:moveTo>
                    <a:cubicBezTo>
                      <a:pt x="183" y="1"/>
                      <a:pt x="114" y="33"/>
                      <a:pt x="71" y="97"/>
                    </a:cubicBezTo>
                    <a:cubicBezTo>
                      <a:pt x="0" y="204"/>
                      <a:pt x="27" y="338"/>
                      <a:pt x="125" y="409"/>
                    </a:cubicBezTo>
                    <a:lnTo>
                      <a:pt x="330" y="552"/>
                    </a:lnTo>
                    <a:cubicBezTo>
                      <a:pt x="107" y="855"/>
                      <a:pt x="223" y="1150"/>
                      <a:pt x="366" y="1293"/>
                    </a:cubicBezTo>
                    <a:cubicBezTo>
                      <a:pt x="535" y="1435"/>
                      <a:pt x="714" y="1507"/>
                      <a:pt x="901" y="1507"/>
                    </a:cubicBezTo>
                    <a:cubicBezTo>
                      <a:pt x="1035" y="1507"/>
                      <a:pt x="1169" y="1462"/>
                      <a:pt x="1303" y="1391"/>
                    </a:cubicBezTo>
                    <a:cubicBezTo>
                      <a:pt x="1427" y="1319"/>
                      <a:pt x="1499" y="1194"/>
                      <a:pt x="1508" y="1052"/>
                    </a:cubicBezTo>
                    <a:cubicBezTo>
                      <a:pt x="1517" y="909"/>
                      <a:pt x="1445" y="775"/>
                      <a:pt x="1329" y="686"/>
                    </a:cubicBezTo>
                    <a:lnTo>
                      <a:pt x="384" y="44"/>
                    </a:lnTo>
                    <a:cubicBezTo>
                      <a:pt x="344" y="15"/>
                      <a:pt x="298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20"/>
              <p:cNvSpPr/>
              <p:nvPr/>
            </p:nvSpPr>
            <p:spPr>
              <a:xfrm>
                <a:off x="9659714" y="1836879"/>
                <a:ext cx="131889" cy="104357"/>
              </a:xfrm>
              <a:custGeom>
                <a:rect b="b" l="l" r="r" t="t"/>
                <a:pathLst>
                  <a:path extrusionOk="0" h="1342" w="1696">
                    <a:moveTo>
                      <a:pt x="967" y="487"/>
                    </a:moveTo>
                    <a:cubicBezTo>
                      <a:pt x="988" y="487"/>
                      <a:pt x="1011" y="494"/>
                      <a:pt x="1035" y="512"/>
                    </a:cubicBezTo>
                    <a:cubicBezTo>
                      <a:pt x="1151" y="619"/>
                      <a:pt x="1195" y="726"/>
                      <a:pt x="1160" y="851"/>
                    </a:cubicBezTo>
                    <a:lnTo>
                      <a:pt x="865" y="539"/>
                    </a:lnTo>
                    <a:cubicBezTo>
                      <a:pt x="889" y="515"/>
                      <a:pt x="925" y="487"/>
                      <a:pt x="967" y="487"/>
                    </a:cubicBezTo>
                    <a:close/>
                    <a:moveTo>
                      <a:pt x="255" y="0"/>
                    </a:moveTo>
                    <a:cubicBezTo>
                      <a:pt x="198" y="0"/>
                      <a:pt x="142" y="23"/>
                      <a:pt x="98" y="66"/>
                    </a:cubicBezTo>
                    <a:cubicBezTo>
                      <a:pt x="9" y="155"/>
                      <a:pt x="0" y="298"/>
                      <a:pt x="89" y="387"/>
                    </a:cubicBezTo>
                    <a:lnTo>
                      <a:pt x="883" y="1208"/>
                    </a:lnTo>
                    <a:cubicBezTo>
                      <a:pt x="964" y="1297"/>
                      <a:pt x="1071" y="1342"/>
                      <a:pt x="1178" y="1342"/>
                    </a:cubicBezTo>
                    <a:cubicBezTo>
                      <a:pt x="1204" y="1342"/>
                      <a:pt x="1240" y="1342"/>
                      <a:pt x="1267" y="1333"/>
                    </a:cubicBezTo>
                    <a:cubicBezTo>
                      <a:pt x="1401" y="1306"/>
                      <a:pt x="1517" y="1208"/>
                      <a:pt x="1570" y="1074"/>
                    </a:cubicBezTo>
                    <a:cubicBezTo>
                      <a:pt x="1695" y="744"/>
                      <a:pt x="1606" y="414"/>
                      <a:pt x="1329" y="173"/>
                    </a:cubicBezTo>
                    <a:cubicBezTo>
                      <a:pt x="1313" y="156"/>
                      <a:pt x="1162" y="38"/>
                      <a:pt x="960" y="38"/>
                    </a:cubicBezTo>
                    <a:cubicBezTo>
                      <a:pt x="946" y="38"/>
                      <a:pt x="933" y="38"/>
                      <a:pt x="919" y="39"/>
                    </a:cubicBezTo>
                    <a:cubicBezTo>
                      <a:pt x="821" y="48"/>
                      <a:pt x="687" y="84"/>
                      <a:pt x="553" y="209"/>
                    </a:cubicBezTo>
                    <a:lnTo>
                      <a:pt x="419" y="75"/>
                    </a:lnTo>
                    <a:cubicBezTo>
                      <a:pt x="374" y="25"/>
                      <a:pt x="314" y="0"/>
                      <a:pt x="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7" name="Google Shape;567;p20"/>
            <p:cNvGrpSpPr/>
            <p:nvPr/>
          </p:nvGrpSpPr>
          <p:grpSpPr>
            <a:xfrm rot="-8100000">
              <a:off x="8153616" y="3558075"/>
              <a:ext cx="446833" cy="379555"/>
              <a:chOff x="9520904" y="1806552"/>
              <a:chExt cx="446838" cy="379559"/>
            </a:xfrm>
          </p:grpSpPr>
          <p:sp>
            <p:nvSpPr>
              <p:cNvPr id="568" name="Google Shape;568;p20"/>
              <p:cNvSpPr/>
              <p:nvPr/>
            </p:nvSpPr>
            <p:spPr>
              <a:xfrm>
                <a:off x="9539645" y="1824204"/>
                <a:ext cx="398312" cy="344332"/>
              </a:xfrm>
              <a:custGeom>
                <a:rect b="b" l="l" r="r" t="t"/>
                <a:pathLst>
                  <a:path extrusionOk="0" h="4428" w="5122">
                    <a:moveTo>
                      <a:pt x="3081" y="1"/>
                    </a:moveTo>
                    <a:cubicBezTo>
                      <a:pt x="2821" y="1"/>
                      <a:pt x="2507" y="88"/>
                      <a:pt x="2186" y="381"/>
                    </a:cubicBezTo>
                    <a:cubicBezTo>
                      <a:pt x="2128" y="431"/>
                      <a:pt x="2057" y="456"/>
                      <a:pt x="1987" y="456"/>
                    </a:cubicBezTo>
                    <a:cubicBezTo>
                      <a:pt x="1908" y="456"/>
                      <a:pt x="1829" y="424"/>
                      <a:pt x="1767" y="363"/>
                    </a:cubicBezTo>
                    <a:lnTo>
                      <a:pt x="1571" y="185"/>
                    </a:lnTo>
                    <a:cubicBezTo>
                      <a:pt x="1512" y="125"/>
                      <a:pt x="1434" y="96"/>
                      <a:pt x="1357" y="96"/>
                    </a:cubicBezTo>
                    <a:cubicBezTo>
                      <a:pt x="1271" y="96"/>
                      <a:pt x="1186" y="132"/>
                      <a:pt x="1125" y="202"/>
                    </a:cubicBezTo>
                    <a:lnTo>
                      <a:pt x="117" y="1389"/>
                    </a:lnTo>
                    <a:cubicBezTo>
                      <a:pt x="1" y="1523"/>
                      <a:pt x="27" y="1728"/>
                      <a:pt x="170" y="1835"/>
                    </a:cubicBezTo>
                    <a:lnTo>
                      <a:pt x="447" y="2040"/>
                    </a:lnTo>
                    <a:cubicBezTo>
                      <a:pt x="572" y="2138"/>
                      <a:pt x="607" y="2326"/>
                      <a:pt x="518" y="2459"/>
                    </a:cubicBezTo>
                    <a:cubicBezTo>
                      <a:pt x="304" y="2789"/>
                      <a:pt x="81" y="3432"/>
                      <a:pt x="857" y="4092"/>
                    </a:cubicBezTo>
                    <a:cubicBezTo>
                      <a:pt x="1140" y="4334"/>
                      <a:pt x="1439" y="4428"/>
                      <a:pt x="1733" y="4428"/>
                    </a:cubicBezTo>
                    <a:cubicBezTo>
                      <a:pt x="2599" y="4428"/>
                      <a:pt x="3421" y="3611"/>
                      <a:pt x="3640" y="3351"/>
                    </a:cubicBezTo>
                    <a:cubicBezTo>
                      <a:pt x="3935" y="3012"/>
                      <a:pt x="5121" y="1398"/>
                      <a:pt x="3756" y="202"/>
                    </a:cubicBezTo>
                    <a:cubicBezTo>
                      <a:pt x="3739" y="193"/>
                      <a:pt x="3730" y="185"/>
                      <a:pt x="3712" y="176"/>
                    </a:cubicBezTo>
                    <a:cubicBezTo>
                      <a:pt x="3638" y="131"/>
                      <a:pt x="3400" y="1"/>
                      <a:pt x="30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20"/>
              <p:cNvSpPr/>
              <p:nvPr/>
            </p:nvSpPr>
            <p:spPr>
              <a:xfrm>
                <a:off x="9520904" y="1806552"/>
                <a:ext cx="446838" cy="379559"/>
              </a:xfrm>
              <a:custGeom>
                <a:rect b="b" l="l" r="r" t="t"/>
                <a:pathLst>
                  <a:path extrusionOk="0" h="4881" w="5746">
                    <a:moveTo>
                      <a:pt x="3322" y="448"/>
                    </a:moveTo>
                    <a:cubicBezTo>
                      <a:pt x="3568" y="448"/>
                      <a:pt x="3756" y="546"/>
                      <a:pt x="3837" y="599"/>
                    </a:cubicBezTo>
                    <a:cubicBezTo>
                      <a:pt x="3837" y="599"/>
                      <a:pt x="3846" y="599"/>
                      <a:pt x="3846" y="608"/>
                    </a:cubicBezTo>
                    <a:cubicBezTo>
                      <a:pt x="5086" y="1687"/>
                      <a:pt x="3953" y="3150"/>
                      <a:pt x="3712" y="3436"/>
                    </a:cubicBezTo>
                    <a:cubicBezTo>
                      <a:pt x="3698" y="3450"/>
                      <a:pt x="2848" y="4425"/>
                      <a:pt x="1971" y="4425"/>
                    </a:cubicBezTo>
                    <a:cubicBezTo>
                      <a:pt x="1723" y="4425"/>
                      <a:pt x="1474" y="4347"/>
                      <a:pt x="1241" y="4149"/>
                    </a:cubicBezTo>
                    <a:cubicBezTo>
                      <a:pt x="750" y="3730"/>
                      <a:pt x="652" y="3275"/>
                      <a:pt x="946" y="2811"/>
                    </a:cubicBezTo>
                    <a:cubicBezTo>
                      <a:pt x="1098" y="2570"/>
                      <a:pt x="1045" y="2258"/>
                      <a:pt x="822" y="2089"/>
                    </a:cubicBezTo>
                    <a:lnTo>
                      <a:pt x="545" y="1884"/>
                    </a:lnTo>
                    <a:cubicBezTo>
                      <a:pt x="518" y="1866"/>
                      <a:pt x="509" y="1839"/>
                      <a:pt x="509" y="1830"/>
                    </a:cubicBezTo>
                    <a:cubicBezTo>
                      <a:pt x="509" y="1812"/>
                      <a:pt x="509" y="1785"/>
                      <a:pt x="527" y="1768"/>
                    </a:cubicBezTo>
                    <a:lnTo>
                      <a:pt x="1544" y="581"/>
                    </a:lnTo>
                    <a:cubicBezTo>
                      <a:pt x="1562" y="554"/>
                      <a:pt x="1589" y="554"/>
                      <a:pt x="1598" y="554"/>
                    </a:cubicBezTo>
                    <a:cubicBezTo>
                      <a:pt x="1616" y="554"/>
                      <a:pt x="1633" y="554"/>
                      <a:pt x="1660" y="572"/>
                    </a:cubicBezTo>
                    <a:lnTo>
                      <a:pt x="1847" y="759"/>
                    </a:lnTo>
                    <a:cubicBezTo>
                      <a:pt x="1951" y="859"/>
                      <a:pt x="2085" y="908"/>
                      <a:pt x="2218" y="908"/>
                    </a:cubicBezTo>
                    <a:cubicBezTo>
                      <a:pt x="2348" y="908"/>
                      <a:pt x="2478" y="861"/>
                      <a:pt x="2579" y="768"/>
                    </a:cubicBezTo>
                    <a:cubicBezTo>
                      <a:pt x="2849" y="523"/>
                      <a:pt x="3108" y="448"/>
                      <a:pt x="3322" y="448"/>
                    </a:cubicBezTo>
                    <a:close/>
                    <a:moveTo>
                      <a:pt x="3317" y="0"/>
                    </a:moveTo>
                    <a:cubicBezTo>
                      <a:pt x="3011" y="0"/>
                      <a:pt x="2645" y="101"/>
                      <a:pt x="2276" y="438"/>
                    </a:cubicBezTo>
                    <a:cubicBezTo>
                      <a:pt x="2261" y="450"/>
                      <a:pt x="2244" y="454"/>
                      <a:pt x="2227" y="454"/>
                    </a:cubicBezTo>
                    <a:cubicBezTo>
                      <a:pt x="2204" y="454"/>
                      <a:pt x="2180" y="445"/>
                      <a:pt x="2160" y="429"/>
                    </a:cubicBezTo>
                    <a:lnTo>
                      <a:pt x="1972" y="251"/>
                    </a:lnTo>
                    <a:cubicBezTo>
                      <a:pt x="1873" y="152"/>
                      <a:pt x="1743" y="98"/>
                      <a:pt x="1603" y="98"/>
                    </a:cubicBezTo>
                    <a:cubicBezTo>
                      <a:pt x="1593" y="98"/>
                      <a:pt x="1582" y="99"/>
                      <a:pt x="1571" y="99"/>
                    </a:cubicBezTo>
                    <a:cubicBezTo>
                      <a:pt x="1428" y="108"/>
                      <a:pt x="1285" y="180"/>
                      <a:pt x="1196" y="287"/>
                    </a:cubicBezTo>
                    <a:lnTo>
                      <a:pt x="188" y="1473"/>
                    </a:lnTo>
                    <a:cubicBezTo>
                      <a:pt x="90" y="1580"/>
                      <a:pt x="45" y="1732"/>
                      <a:pt x="63" y="1875"/>
                    </a:cubicBezTo>
                    <a:cubicBezTo>
                      <a:pt x="81" y="2026"/>
                      <a:pt x="152" y="2160"/>
                      <a:pt x="268" y="2249"/>
                    </a:cubicBezTo>
                    <a:lnTo>
                      <a:pt x="554" y="2454"/>
                    </a:lnTo>
                    <a:cubicBezTo>
                      <a:pt x="581" y="2481"/>
                      <a:pt x="590" y="2526"/>
                      <a:pt x="572" y="2562"/>
                    </a:cubicBezTo>
                    <a:cubicBezTo>
                      <a:pt x="367" y="2874"/>
                      <a:pt x="1" y="3686"/>
                      <a:pt x="946" y="4497"/>
                    </a:cubicBezTo>
                    <a:cubicBezTo>
                      <a:pt x="1277" y="4774"/>
                      <a:pt x="1624" y="4881"/>
                      <a:pt x="1963" y="4881"/>
                    </a:cubicBezTo>
                    <a:cubicBezTo>
                      <a:pt x="2811" y="4881"/>
                      <a:pt x="3641" y="4212"/>
                      <a:pt x="4051" y="3730"/>
                    </a:cubicBezTo>
                    <a:cubicBezTo>
                      <a:pt x="4229" y="3525"/>
                      <a:pt x="5746" y="1652"/>
                      <a:pt x="4140" y="260"/>
                    </a:cubicBezTo>
                    <a:cubicBezTo>
                      <a:pt x="4122" y="242"/>
                      <a:pt x="4096" y="224"/>
                      <a:pt x="4078" y="206"/>
                    </a:cubicBezTo>
                    <a:cubicBezTo>
                      <a:pt x="3989" y="157"/>
                      <a:pt x="3699" y="0"/>
                      <a:pt x="3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20"/>
              <p:cNvSpPr/>
              <p:nvPr/>
            </p:nvSpPr>
            <p:spPr>
              <a:xfrm>
                <a:off x="9554265" y="1965576"/>
                <a:ext cx="117970" cy="117188"/>
              </a:xfrm>
              <a:custGeom>
                <a:rect b="b" l="l" r="r" t="t"/>
                <a:pathLst>
                  <a:path extrusionOk="0" h="1507" w="1517">
                    <a:moveTo>
                      <a:pt x="705" y="811"/>
                    </a:moveTo>
                    <a:lnTo>
                      <a:pt x="1017" y="1025"/>
                    </a:lnTo>
                    <a:cubicBezTo>
                      <a:pt x="978" y="1040"/>
                      <a:pt x="938" y="1048"/>
                      <a:pt x="899" y="1048"/>
                    </a:cubicBezTo>
                    <a:cubicBezTo>
                      <a:pt x="823" y="1048"/>
                      <a:pt x="749" y="1018"/>
                      <a:pt x="678" y="954"/>
                    </a:cubicBezTo>
                    <a:cubicBezTo>
                      <a:pt x="642" y="918"/>
                      <a:pt x="651" y="873"/>
                      <a:pt x="705" y="811"/>
                    </a:cubicBezTo>
                    <a:close/>
                    <a:moveTo>
                      <a:pt x="252" y="1"/>
                    </a:moveTo>
                    <a:cubicBezTo>
                      <a:pt x="183" y="1"/>
                      <a:pt x="114" y="33"/>
                      <a:pt x="71" y="97"/>
                    </a:cubicBezTo>
                    <a:cubicBezTo>
                      <a:pt x="0" y="204"/>
                      <a:pt x="27" y="338"/>
                      <a:pt x="125" y="409"/>
                    </a:cubicBezTo>
                    <a:lnTo>
                      <a:pt x="330" y="552"/>
                    </a:lnTo>
                    <a:cubicBezTo>
                      <a:pt x="107" y="855"/>
                      <a:pt x="223" y="1150"/>
                      <a:pt x="366" y="1293"/>
                    </a:cubicBezTo>
                    <a:cubicBezTo>
                      <a:pt x="535" y="1435"/>
                      <a:pt x="714" y="1507"/>
                      <a:pt x="901" y="1507"/>
                    </a:cubicBezTo>
                    <a:cubicBezTo>
                      <a:pt x="1035" y="1507"/>
                      <a:pt x="1169" y="1462"/>
                      <a:pt x="1303" y="1391"/>
                    </a:cubicBezTo>
                    <a:cubicBezTo>
                      <a:pt x="1427" y="1319"/>
                      <a:pt x="1499" y="1194"/>
                      <a:pt x="1508" y="1052"/>
                    </a:cubicBezTo>
                    <a:cubicBezTo>
                      <a:pt x="1517" y="909"/>
                      <a:pt x="1445" y="775"/>
                      <a:pt x="1329" y="686"/>
                    </a:cubicBezTo>
                    <a:lnTo>
                      <a:pt x="384" y="44"/>
                    </a:lnTo>
                    <a:cubicBezTo>
                      <a:pt x="344" y="15"/>
                      <a:pt x="298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20"/>
              <p:cNvSpPr/>
              <p:nvPr/>
            </p:nvSpPr>
            <p:spPr>
              <a:xfrm>
                <a:off x="9659714" y="1836879"/>
                <a:ext cx="131889" cy="104357"/>
              </a:xfrm>
              <a:custGeom>
                <a:rect b="b" l="l" r="r" t="t"/>
                <a:pathLst>
                  <a:path extrusionOk="0" h="1342" w="1696">
                    <a:moveTo>
                      <a:pt x="967" y="487"/>
                    </a:moveTo>
                    <a:cubicBezTo>
                      <a:pt x="988" y="487"/>
                      <a:pt x="1011" y="494"/>
                      <a:pt x="1035" y="512"/>
                    </a:cubicBezTo>
                    <a:cubicBezTo>
                      <a:pt x="1151" y="619"/>
                      <a:pt x="1195" y="726"/>
                      <a:pt x="1160" y="851"/>
                    </a:cubicBezTo>
                    <a:lnTo>
                      <a:pt x="865" y="539"/>
                    </a:lnTo>
                    <a:cubicBezTo>
                      <a:pt x="889" y="515"/>
                      <a:pt x="925" y="487"/>
                      <a:pt x="967" y="487"/>
                    </a:cubicBezTo>
                    <a:close/>
                    <a:moveTo>
                      <a:pt x="255" y="0"/>
                    </a:moveTo>
                    <a:cubicBezTo>
                      <a:pt x="198" y="0"/>
                      <a:pt x="142" y="23"/>
                      <a:pt x="98" y="66"/>
                    </a:cubicBezTo>
                    <a:cubicBezTo>
                      <a:pt x="9" y="155"/>
                      <a:pt x="0" y="298"/>
                      <a:pt x="89" y="387"/>
                    </a:cubicBezTo>
                    <a:lnTo>
                      <a:pt x="883" y="1208"/>
                    </a:lnTo>
                    <a:cubicBezTo>
                      <a:pt x="964" y="1297"/>
                      <a:pt x="1071" y="1342"/>
                      <a:pt x="1178" y="1342"/>
                    </a:cubicBezTo>
                    <a:cubicBezTo>
                      <a:pt x="1204" y="1342"/>
                      <a:pt x="1240" y="1342"/>
                      <a:pt x="1267" y="1333"/>
                    </a:cubicBezTo>
                    <a:cubicBezTo>
                      <a:pt x="1401" y="1306"/>
                      <a:pt x="1517" y="1208"/>
                      <a:pt x="1570" y="1074"/>
                    </a:cubicBezTo>
                    <a:cubicBezTo>
                      <a:pt x="1695" y="744"/>
                      <a:pt x="1606" y="414"/>
                      <a:pt x="1329" y="173"/>
                    </a:cubicBezTo>
                    <a:cubicBezTo>
                      <a:pt x="1313" y="156"/>
                      <a:pt x="1162" y="38"/>
                      <a:pt x="960" y="38"/>
                    </a:cubicBezTo>
                    <a:cubicBezTo>
                      <a:pt x="946" y="38"/>
                      <a:pt x="933" y="38"/>
                      <a:pt x="919" y="39"/>
                    </a:cubicBezTo>
                    <a:cubicBezTo>
                      <a:pt x="821" y="48"/>
                      <a:pt x="687" y="84"/>
                      <a:pt x="553" y="209"/>
                    </a:cubicBezTo>
                    <a:lnTo>
                      <a:pt x="419" y="75"/>
                    </a:lnTo>
                    <a:cubicBezTo>
                      <a:pt x="374" y="25"/>
                      <a:pt x="314" y="0"/>
                      <a:pt x="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2" name="Google Shape;572;p20"/>
            <p:cNvGrpSpPr/>
            <p:nvPr/>
          </p:nvGrpSpPr>
          <p:grpSpPr>
            <a:xfrm rot="-7448769">
              <a:off x="8185846" y="1164383"/>
              <a:ext cx="446833" cy="379555"/>
              <a:chOff x="9520904" y="1806552"/>
              <a:chExt cx="446838" cy="379559"/>
            </a:xfrm>
          </p:grpSpPr>
          <p:sp>
            <p:nvSpPr>
              <p:cNvPr id="573" name="Google Shape;573;p20"/>
              <p:cNvSpPr/>
              <p:nvPr/>
            </p:nvSpPr>
            <p:spPr>
              <a:xfrm>
                <a:off x="9539645" y="1824204"/>
                <a:ext cx="398312" cy="344332"/>
              </a:xfrm>
              <a:custGeom>
                <a:rect b="b" l="l" r="r" t="t"/>
                <a:pathLst>
                  <a:path extrusionOk="0" h="4428" w="5122">
                    <a:moveTo>
                      <a:pt x="3081" y="1"/>
                    </a:moveTo>
                    <a:cubicBezTo>
                      <a:pt x="2821" y="1"/>
                      <a:pt x="2507" y="88"/>
                      <a:pt x="2186" y="381"/>
                    </a:cubicBezTo>
                    <a:cubicBezTo>
                      <a:pt x="2128" y="431"/>
                      <a:pt x="2057" y="456"/>
                      <a:pt x="1987" y="456"/>
                    </a:cubicBezTo>
                    <a:cubicBezTo>
                      <a:pt x="1908" y="456"/>
                      <a:pt x="1829" y="424"/>
                      <a:pt x="1767" y="363"/>
                    </a:cubicBezTo>
                    <a:lnTo>
                      <a:pt x="1571" y="185"/>
                    </a:lnTo>
                    <a:cubicBezTo>
                      <a:pt x="1512" y="125"/>
                      <a:pt x="1434" y="96"/>
                      <a:pt x="1357" y="96"/>
                    </a:cubicBezTo>
                    <a:cubicBezTo>
                      <a:pt x="1271" y="96"/>
                      <a:pt x="1186" y="132"/>
                      <a:pt x="1125" y="202"/>
                    </a:cubicBezTo>
                    <a:lnTo>
                      <a:pt x="117" y="1389"/>
                    </a:lnTo>
                    <a:cubicBezTo>
                      <a:pt x="1" y="1523"/>
                      <a:pt x="27" y="1728"/>
                      <a:pt x="170" y="1835"/>
                    </a:cubicBezTo>
                    <a:lnTo>
                      <a:pt x="447" y="2040"/>
                    </a:lnTo>
                    <a:cubicBezTo>
                      <a:pt x="572" y="2138"/>
                      <a:pt x="607" y="2326"/>
                      <a:pt x="518" y="2459"/>
                    </a:cubicBezTo>
                    <a:cubicBezTo>
                      <a:pt x="304" y="2789"/>
                      <a:pt x="81" y="3432"/>
                      <a:pt x="857" y="4092"/>
                    </a:cubicBezTo>
                    <a:cubicBezTo>
                      <a:pt x="1140" y="4334"/>
                      <a:pt x="1439" y="4428"/>
                      <a:pt x="1733" y="4428"/>
                    </a:cubicBezTo>
                    <a:cubicBezTo>
                      <a:pt x="2599" y="4428"/>
                      <a:pt x="3421" y="3611"/>
                      <a:pt x="3640" y="3351"/>
                    </a:cubicBezTo>
                    <a:cubicBezTo>
                      <a:pt x="3935" y="3012"/>
                      <a:pt x="5121" y="1398"/>
                      <a:pt x="3756" y="202"/>
                    </a:cubicBezTo>
                    <a:cubicBezTo>
                      <a:pt x="3739" y="193"/>
                      <a:pt x="3730" y="185"/>
                      <a:pt x="3712" y="176"/>
                    </a:cubicBezTo>
                    <a:cubicBezTo>
                      <a:pt x="3638" y="131"/>
                      <a:pt x="3400" y="1"/>
                      <a:pt x="30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20"/>
              <p:cNvSpPr/>
              <p:nvPr/>
            </p:nvSpPr>
            <p:spPr>
              <a:xfrm>
                <a:off x="9520904" y="1806552"/>
                <a:ext cx="446838" cy="379559"/>
              </a:xfrm>
              <a:custGeom>
                <a:rect b="b" l="l" r="r" t="t"/>
                <a:pathLst>
                  <a:path extrusionOk="0" h="4881" w="5746">
                    <a:moveTo>
                      <a:pt x="3322" y="448"/>
                    </a:moveTo>
                    <a:cubicBezTo>
                      <a:pt x="3568" y="448"/>
                      <a:pt x="3756" y="546"/>
                      <a:pt x="3837" y="599"/>
                    </a:cubicBezTo>
                    <a:cubicBezTo>
                      <a:pt x="3837" y="599"/>
                      <a:pt x="3846" y="599"/>
                      <a:pt x="3846" y="608"/>
                    </a:cubicBezTo>
                    <a:cubicBezTo>
                      <a:pt x="5086" y="1687"/>
                      <a:pt x="3953" y="3150"/>
                      <a:pt x="3712" y="3436"/>
                    </a:cubicBezTo>
                    <a:cubicBezTo>
                      <a:pt x="3698" y="3450"/>
                      <a:pt x="2848" y="4425"/>
                      <a:pt x="1971" y="4425"/>
                    </a:cubicBezTo>
                    <a:cubicBezTo>
                      <a:pt x="1723" y="4425"/>
                      <a:pt x="1474" y="4347"/>
                      <a:pt x="1241" y="4149"/>
                    </a:cubicBezTo>
                    <a:cubicBezTo>
                      <a:pt x="750" y="3730"/>
                      <a:pt x="652" y="3275"/>
                      <a:pt x="946" y="2811"/>
                    </a:cubicBezTo>
                    <a:cubicBezTo>
                      <a:pt x="1098" y="2570"/>
                      <a:pt x="1045" y="2258"/>
                      <a:pt x="822" y="2089"/>
                    </a:cubicBezTo>
                    <a:lnTo>
                      <a:pt x="545" y="1884"/>
                    </a:lnTo>
                    <a:cubicBezTo>
                      <a:pt x="518" y="1866"/>
                      <a:pt x="509" y="1839"/>
                      <a:pt x="509" y="1830"/>
                    </a:cubicBezTo>
                    <a:cubicBezTo>
                      <a:pt x="509" y="1812"/>
                      <a:pt x="509" y="1785"/>
                      <a:pt x="527" y="1768"/>
                    </a:cubicBezTo>
                    <a:lnTo>
                      <a:pt x="1544" y="581"/>
                    </a:lnTo>
                    <a:cubicBezTo>
                      <a:pt x="1562" y="554"/>
                      <a:pt x="1589" y="554"/>
                      <a:pt x="1598" y="554"/>
                    </a:cubicBezTo>
                    <a:cubicBezTo>
                      <a:pt x="1616" y="554"/>
                      <a:pt x="1633" y="554"/>
                      <a:pt x="1660" y="572"/>
                    </a:cubicBezTo>
                    <a:lnTo>
                      <a:pt x="1847" y="759"/>
                    </a:lnTo>
                    <a:cubicBezTo>
                      <a:pt x="1951" y="859"/>
                      <a:pt x="2085" y="908"/>
                      <a:pt x="2218" y="908"/>
                    </a:cubicBezTo>
                    <a:cubicBezTo>
                      <a:pt x="2348" y="908"/>
                      <a:pt x="2478" y="861"/>
                      <a:pt x="2579" y="768"/>
                    </a:cubicBezTo>
                    <a:cubicBezTo>
                      <a:pt x="2849" y="523"/>
                      <a:pt x="3108" y="448"/>
                      <a:pt x="3322" y="448"/>
                    </a:cubicBezTo>
                    <a:close/>
                    <a:moveTo>
                      <a:pt x="3317" y="0"/>
                    </a:moveTo>
                    <a:cubicBezTo>
                      <a:pt x="3011" y="0"/>
                      <a:pt x="2645" y="101"/>
                      <a:pt x="2276" y="438"/>
                    </a:cubicBezTo>
                    <a:cubicBezTo>
                      <a:pt x="2261" y="450"/>
                      <a:pt x="2244" y="454"/>
                      <a:pt x="2227" y="454"/>
                    </a:cubicBezTo>
                    <a:cubicBezTo>
                      <a:pt x="2204" y="454"/>
                      <a:pt x="2180" y="445"/>
                      <a:pt x="2160" y="429"/>
                    </a:cubicBezTo>
                    <a:lnTo>
                      <a:pt x="1972" y="251"/>
                    </a:lnTo>
                    <a:cubicBezTo>
                      <a:pt x="1873" y="152"/>
                      <a:pt x="1743" y="98"/>
                      <a:pt x="1603" y="98"/>
                    </a:cubicBezTo>
                    <a:cubicBezTo>
                      <a:pt x="1593" y="98"/>
                      <a:pt x="1582" y="99"/>
                      <a:pt x="1571" y="99"/>
                    </a:cubicBezTo>
                    <a:cubicBezTo>
                      <a:pt x="1428" y="108"/>
                      <a:pt x="1285" y="180"/>
                      <a:pt x="1196" y="287"/>
                    </a:cubicBezTo>
                    <a:lnTo>
                      <a:pt x="188" y="1473"/>
                    </a:lnTo>
                    <a:cubicBezTo>
                      <a:pt x="90" y="1580"/>
                      <a:pt x="45" y="1732"/>
                      <a:pt x="63" y="1875"/>
                    </a:cubicBezTo>
                    <a:cubicBezTo>
                      <a:pt x="81" y="2026"/>
                      <a:pt x="152" y="2160"/>
                      <a:pt x="268" y="2249"/>
                    </a:cubicBezTo>
                    <a:lnTo>
                      <a:pt x="554" y="2454"/>
                    </a:lnTo>
                    <a:cubicBezTo>
                      <a:pt x="581" y="2481"/>
                      <a:pt x="590" y="2526"/>
                      <a:pt x="572" y="2562"/>
                    </a:cubicBezTo>
                    <a:cubicBezTo>
                      <a:pt x="367" y="2874"/>
                      <a:pt x="1" y="3686"/>
                      <a:pt x="946" y="4497"/>
                    </a:cubicBezTo>
                    <a:cubicBezTo>
                      <a:pt x="1277" y="4774"/>
                      <a:pt x="1624" y="4881"/>
                      <a:pt x="1963" y="4881"/>
                    </a:cubicBezTo>
                    <a:cubicBezTo>
                      <a:pt x="2811" y="4881"/>
                      <a:pt x="3641" y="4212"/>
                      <a:pt x="4051" y="3730"/>
                    </a:cubicBezTo>
                    <a:cubicBezTo>
                      <a:pt x="4229" y="3525"/>
                      <a:pt x="5746" y="1652"/>
                      <a:pt x="4140" y="260"/>
                    </a:cubicBezTo>
                    <a:cubicBezTo>
                      <a:pt x="4122" y="242"/>
                      <a:pt x="4096" y="224"/>
                      <a:pt x="4078" y="206"/>
                    </a:cubicBezTo>
                    <a:cubicBezTo>
                      <a:pt x="3989" y="157"/>
                      <a:pt x="3699" y="0"/>
                      <a:pt x="3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20"/>
              <p:cNvSpPr/>
              <p:nvPr/>
            </p:nvSpPr>
            <p:spPr>
              <a:xfrm>
                <a:off x="9554265" y="1965576"/>
                <a:ext cx="117970" cy="117188"/>
              </a:xfrm>
              <a:custGeom>
                <a:rect b="b" l="l" r="r" t="t"/>
                <a:pathLst>
                  <a:path extrusionOk="0" h="1507" w="1517">
                    <a:moveTo>
                      <a:pt x="705" y="811"/>
                    </a:moveTo>
                    <a:lnTo>
                      <a:pt x="1017" y="1025"/>
                    </a:lnTo>
                    <a:cubicBezTo>
                      <a:pt x="978" y="1040"/>
                      <a:pt x="938" y="1048"/>
                      <a:pt x="899" y="1048"/>
                    </a:cubicBezTo>
                    <a:cubicBezTo>
                      <a:pt x="823" y="1048"/>
                      <a:pt x="749" y="1018"/>
                      <a:pt x="678" y="954"/>
                    </a:cubicBezTo>
                    <a:cubicBezTo>
                      <a:pt x="642" y="918"/>
                      <a:pt x="651" y="873"/>
                      <a:pt x="705" y="811"/>
                    </a:cubicBezTo>
                    <a:close/>
                    <a:moveTo>
                      <a:pt x="252" y="1"/>
                    </a:moveTo>
                    <a:cubicBezTo>
                      <a:pt x="183" y="1"/>
                      <a:pt x="114" y="33"/>
                      <a:pt x="71" y="97"/>
                    </a:cubicBezTo>
                    <a:cubicBezTo>
                      <a:pt x="0" y="204"/>
                      <a:pt x="27" y="338"/>
                      <a:pt x="125" y="409"/>
                    </a:cubicBezTo>
                    <a:lnTo>
                      <a:pt x="330" y="552"/>
                    </a:lnTo>
                    <a:cubicBezTo>
                      <a:pt x="107" y="855"/>
                      <a:pt x="223" y="1150"/>
                      <a:pt x="366" y="1293"/>
                    </a:cubicBezTo>
                    <a:cubicBezTo>
                      <a:pt x="535" y="1435"/>
                      <a:pt x="714" y="1507"/>
                      <a:pt x="901" y="1507"/>
                    </a:cubicBezTo>
                    <a:cubicBezTo>
                      <a:pt x="1035" y="1507"/>
                      <a:pt x="1169" y="1462"/>
                      <a:pt x="1303" y="1391"/>
                    </a:cubicBezTo>
                    <a:cubicBezTo>
                      <a:pt x="1427" y="1319"/>
                      <a:pt x="1499" y="1194"/>
                      <a:pt x="1508" y="1052"/>
                    </a:cubicBezTo>
                    <a:cubicBezTo>
                      <a:pt x="1517" y="909"/>
                      <a:pt x="1445" y="775"/>
                      <a:pt x="1329" y="686"/>
                    </a:cubicBezTo>
                    <a:lnTo>
                      <a:pt x="384" y="44"/>
                    </a:lnTo>
                    <a:cubicBezTo>
                      <a:pt x="344" y="15"/>
                      <a:pt x="298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20"/>
              <p:cNvSpPr/>
              <p:nvPr/>
            </p:nvSpPr>
            <p:spPr>
              <a:xfrm>
                <a:off x="9659714" y="1836879"/>
                <a:ext cx="131889" cy="104357"/>
              </a:xfrm>
              <a:custGeom>
                <a:rect b="b" l="l" r="r" t="t"/>
                <a:pathLst>
                  <a:path extrusionOk="0" h="1342" w="1696">
                    <a:moveTo>
                      <a:pt x="967" y="487"/>
                    </a:moveTo>
                    <a:cubicBezTo>
                      <a:pt x="988" y="487"/>
                      <a:pt x="1011" y="494"/>
                      <a:pt x="1035" y="512"/>
                    </a:cubicBezTo>
                    <a:cubicBezTo>
                      <a:pt x="1151" y="619"/>
                      <a:pt x="1195" y="726"/>
                      <a:pt x="1160" y="851"/>
                    </a:cubicBezTo>
                    <a:lnTo>
                      <a:pt x="865" y="539"/>
                    </a:lnTo>
                    <a:cubicBezTo>
                      <a:pt x="889" y="515"/>
                      <a:pt x="925" y="487"/>
                      <a:pt x="967" y="487"/>
                    </a:cubicBezTo>
                    <a:close/>
                    <a:moveTo>
                      <a:pt x="255" y="0"/>
                    </a:moveTo>
                    <a:cubicBezTo>
                      <a:pt x="198" y="0"/>
                      <a:pt x="142" y="23"/>
                      <a:pt x="98" y="66"/>
                    </a:cubicBezTo>
                    <a:cubicBezTo>
                      <a:pt x="9" y="155"/>
                      <a:pt x="0" y="298"/>
                      <a:pt x="89" y="387"/>
                    </a:cubicBezTo>
                    <a:lnTo>
                      <a:pt x="883" y="1208"/>
                    </a:lnTo>
                    <a:cubicBezTo>
                      <a:pt x="964" y="1297"/>
                      <a:pt x="1071" y="1342"/>
                      <a:pt x="1178" y="1342"/>
                    </a:cubicBezTo>
                    <a:cubicBezTo>
                      <a:pt x="1204" y="1342"/>
                      <a:pt x="1240" y="1342"/>
                      <a:pt x="1267" y="1333"/>
                    </a:cubicBezTo>
                    <a:cubicBezTo>
                      <a:pt x="1401" y="1306"/>
                      <a:pt x="1517" y="1208"/>
                      <a:pt x="1570" y="1074"/>
                    </a:cubicBezTo>
                    <a:cubicBezTo>
                      <a:pt x="1695" y="744"/>
                      <a:pt x="1606" y="414"/>
                      <a:pt x="1329" y="173"/>
                    </a:cubicBezTo>
                    <a:cubicBezTo>
                      <a:pt x="1313" y="156"/>
                      <a:pt x="1162" y="38"/>
                      <a:pt x="960" y="38"/>
                    </a:cubicBezTo>
                    <a:cubicBezTo>
                      <a:pt x="946" y="38"/>
                      <a:pt x="933" y="38"/>
                      <a:pt x="919" y="39"/>
                    </a:cubicBezTo>
                    <a:cubicBezTo>
                      <a:pt x="821" y="48"/>
                      <a:pt x="687" y="84"/>
                      <a:pt x="553" y="209"/>
                    </a:cubicBezTo>
                    <a:lnTo>
                      <a:pt x="419" y="75"/>
                    </a:lnTo>
                    <a:cubicBezTo>
                      <a:pt x="374" y="25"/>
                      <a:pt x="314" y="0"/>
                      <a:pt x="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77" name="Google Shape;577;p20"/>
            <p:cNvSpPr/>
            <p:nvPr/>
          </p:nvSpPr>
          <p:spPr>
            <a:xfrm>
              <a:off x="8713471" y="1000962"/>
              <a:ext cx="215098" cy="214391"/>
            </a:xfrm>
            <a:custGeom>
              <a:rect b="b" l="l" r="r" t="t"/>
              <a:pathLst>
                <a:path extrusionOk="0" h="2757" w="2766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0"/>
            <p:cNvSpPr/>
            <p:nvPr/>
          </p:nvSpPr>
          <p:spPr>
            <a:xfrm>
              <a:off x="8713471" y="3942637"/>
              <a:ext cx="215098" cy="214391"/>
            </a:xfrm>
            <a:custGeom>
              <a:rect b="b" l="l" r="r" t="t"/>
              <a:pathLst>
                <a:path extrusionOk="0" h="2757" w="2766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9" name="Google Shape;579;p20"/>
            <p:cNvGrpSpPr/>
            <p:nvPr/>
          </p:nvGrpSpPr>
          <p:grpSpPr>
            <a:xfrm>
              <a:off x="7733028" y="2891391"/>
              <a:ext cx="472500" cy="432126"/>
              <a:chOff x="7951491" y="3948941"/>
              <a:chExt cx="472500" cy="432126"/>
            </a:xfrm>
          </p:grpSpPr>
          <p:sp>
            <p:nvSpPr>
              <p:cNvPr id="580" name="Google Shape;580;p20"/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rect b="b" l="l" r="r" t="t"/>
                <a:pathLst>
                  <a:path extrusionOk="0" h="5557" w="6076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81" name="Google Shape;581;p20"/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582" name="Google Shape;582;p20"/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rect b="b" l="l" r="r" t="t"/>
                  <a:pathLst>
                    <a:path extrusionOk="0" h="438" w="474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3" name="Google Shape;583;p20"/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rect b="b" l="l" r="r" t="t"/>
                  <a:pathLst>
                    <a:path extrusionOk="0" h="431" w="474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4" name="Google Shape;584;p20"/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rect b="b" l="l" r="r" t="t"/>
                  <a:pathLst>
                    <a:path extrusionOk="0" h="893" w="973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5" name="Google Shape;585;p20"/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rect b="b" l="l" r="r" t="t"/>
                  <a:pathLst>
                    <a:path extrusionOk="0" h="519" w="563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6" name="Google Shape;586;p20"/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rect b="b" l="l" r="r" t="t"/>
                  <a:pathLst>
                    <a:path extrusionOk="0" h="513" w="563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7" name="Google Shape;587;p20"/>
                <p:cNvSpPr/>
                <p:nvPr/>
              </p:nvSpPr>
              <p:spPr>
                <a:xfrm>
                  <a:off x="8139449" y="4040467"/>
                  <a:ext cx="59101" cy="53501"/>
                </a:xfrm>
                <a:custGeom>
                  <a:rect b="b" l="l" r="r" t="t"/>
                  <a:pathLst>
                    <a:path extrusionOk="0" h="688" w="76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8" name="Google Shape;588;p20"/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rect b="b" l="l" r="r" t="t"/>
                  <a:pathLst>
                    <a:path extrusionOk="0" h="692" w="759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9" name="Google Shape;589;p20"/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rect b="b" l="l" r="r" t="t"/>
                  <a:pathLst>
                    <a:path extrusionOk="0" h="847" w="92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90" name="Google Shape;590;p20"/>
            <p:cNvGrpSpPr/>
            <p:nvPr/>
          </p:nvGrpSpPr>
          <p:grpSpPr>
            <a:xfrm>
              <a:off x="8523291" y="3259279"/>
              <a:ext cx="472500" cy="432126"/>
              <a:chOff x="7951491" y="3948941"/>
              <a:chExt cx="472500" cy="432126"/>
            </a:xfrm>
          </p:grpSpPr>
          <p:sp>
            <p:nvSpPr>
              <p:cNvPr id="591" name="Google Shape;591;p20"/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rect b="b" l="l" r="r" t="t"/>
                <a:pathLst>
                  <a:path extrusionOk="0" h="5557" w="6076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92" name="Google Shape;592;p20"/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593" name="Google Shape;593;p20"/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rect b="b" l="l" r="r" t="t"/>
                  <a:pathLst>
                    <a:path extrusionOk="0" h="438" w="474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4" name="Google Shape;594;p20"/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rect b="b" l="l" r="r" t="t"/>
                  <a:pathLst>
                    <a:path extrusionOk="0" h="431" w="474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5" name="Google Shape;595;p20"/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rect b="b" l="l" r="r" t="t"/>
                  <a:pathLst>
                    <a:path extrusionOk="0" h="893" w="973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6" name="Google Shape;596;p20"/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rect b="b" l="l" r="r" t="t"/>
                  <a:pathLst>
                    <a:path extrusionOk="0" h="519" w="563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7" name="Google Shape;597;p20"/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rect b="b" l="l" r="r" t="t"/>
                  <a:pathLst>
                    <a:path extrusionOk="0" h="513" w="563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8" name="Google Shape;598;p20"/>
                <p:cNvSpPr/>
                <p:nvPr/>
              </p:nvSpPr>
              <p:spPr>
                <a:xfrm>
                  <a:off x="8139449" y="4040467"/>
                  <a:ext cx="59101" cy="53501"/>
                </a:xfrm>
                <a:custGeom>
                  <a:rect b="b" l="l" r="r" t="t"/>
                  <a:pathLst>
                    <a:path extrusionOk="0" h="688" w="76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9" name="Google Shape;599;p20"/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rect b="b" l="l" r="r" t="t"/>
                  <a:pathLst>
                    <a:path extrusionOk="0" h="692" w="759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0" name="Google Shape;600;p20"/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rect b="b" l="l" r="r" t="t"/>
                  <a:pathLst>
                    <a:path extrusionOk="0" h="847" w="92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01" name="Google Shape;601;p20"/>
            <p:cNvGrpSpPr/>
            <p:nvPr/>
          </p:nvGrpSpPr>
          <p:grpSpPr>
            <a:xfrm>
              <a:off x="8576766" y="1517379"/>
              <a:ext cx="472500" cy="432126"/>
              <a:chOff x="7951491" y="3948941"/>
              <a:chExt cx="472500" cy="432126"/>
            </a:xfrm>
          </p:grpSpPr>
          <p:sp>
            <p:nvSpPr>
              <p:cNvPr id="602" name="Google Shape;602;p20"/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rect b="b" l="l" r="r" t="t"/>
                <a:pathLst>
                  <a:path extrusionOk="0" h="5557" w="6076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03" name="Google Shape;603;p20"/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604" name="Google Shape;604;p20"/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rect b="b" l="l" r="r" t="t"/>
                  <a:pathLst>
                    <a:path extrusionOk="0" h="438" w="474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5" name="Google Shape;605;p20"/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rect b="b" l="l" r="r" t="t"/>
                  <a:pathLst>
                    <a:path extrusionOk="0" h="431" w="474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6" name="Google Shape;606;p20"/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rect b="b" l="l" r="r" t="t"/>
                  <a:pathLst>
                    <a:path extrusionOk="0" h="893" w="973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7" name="Google Shape;607;p20"/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rect b="b" l="l" r="r" t="t"/>
                  <a:pathLst>
                    <a:path extrusionOk="0" h="519" w="563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8" name="Google Shape;608;p20"/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rect b="b" l="l" r="r" t="t"/>
                  <a:pathLst>
                    <a:path extrusionOk="0" h="513" w="563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9" name="Google Shape;609;p20"/>
                <p:cNvSpPr/>
                <p:nvPr/>
              </p:nvSpPr>
              <p:spPr>
                <a:xfrm>
                  <a:off x="8139449" y="4040467"/>
                  <a:ext cx="59101" cy="53501"/>
                </a:xfrm>
                <a:custGeom>
                  <a:rect b="b" l="l" r="r" t="t"/>
                  <a:pathLst>
                    <a:path extrusionOk="0" h="688" w="76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0" name="Google Shape;610;p20"/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rect b="b" l="l" r="r" t="t"/>
                  <a:pathLst>
                    <a:path extrusionOk="0" h="692" w="759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1" name="Google Shape;611;p20"/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rect b="b" l="l" r="r" t="t"/>
                  <a:pathLst>
                    <a:path extrusionOk="0" h="847" w="92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12" name="Google Shape;612;p20"/>
            <p:cNvGrpSpPr/>
            <p:nvPr/>
          </p:nvGrpSpPr>
          <p:grpSpPr>
            <a:xfrm rot="-7268436">
              <a:off x="7187823" y="433048"/>
              <a:ext cx="779544" cy="1603279"/>
              <a:chOff x="8573361" y="190480"/>
              <a:chExt cx="779454" cy="1603094"/>
            </a:xfrm>
          </p:grpSpPr>
          <p:sp>
            <p:nvSpPr>
              <p:cNvPr id="613" name="Google Shape;613;p20"/>
              <p:cNvSpPr/>
              <p:nvPr/>
            </p:nvSpPr>
            <p:spPr>
              <a:xfrm rot="611199">
                <a:off x="8769091" y="571890"/>
                <a:ext cx="482440" cy="1188389"/>
              </a:xfrm>
              <a:custGeom>
                <a:rect b="b" l="l" r="r" t="t"/>
                <a:pathLst>
                  <a:path extrusionOk="0" h="7582" w="3078">
                    <a:moveTo>
                      <a:pt x="227" y="0"/>
                    </a:moveTo>
                    <a:cubicBezTo>
                      <a:pt x="180" y="0"/>
                      <a:pt x="134" y="16"/>
                      <a:pt x="98" y="52"/>
                    </a:cubicBezTo>
                    <a:cubicBezTo>
                      <a:pt x="9" y="123"/>
                      <a:pt x="0" y="248"/>
                      <a:pt x="71" y="338"/>
                    </a:cubicBezTo>
                    <a:cubicBezTo>
                      <a:pt x="1749" y="2291"/>
                      <a:pt x="2676" y="4798"/>
                      <a:pt x="2676" y="7376"/>
                    </a:cubicBezTo>
                    <a:cubicBezTo>
                      <a:pt x="2676" y="7492"/>
                      <a:pt x="2766" y="7581"/>
                      <a:pt x="2882" y="7581"/>
                    </a:cubicBezTo>
                    <a:cubicBezTo>
                      <a:pt x="2989" y="7581"/>
                      <a:pt x="3078" y="7492"/>
                      <a:pt x="3078" y="7376"/>
                    </a:cubicBezTo>
                    <a:cubicBezTo>
                      <a:pt x="3078" y="4700"/>
                      <a:pt x="2123" y="2104"/>
                      <a:pt x="384" y="70"/>
                    </a:cubicBezTo>
                    <a:cubicBezTo>
                      <a:pt x="344" y="25"/>
                      <a:pt x="285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20"/>
              <p:cNvSpPr/>
              <p:nvPr/>
            </p:nvSpPr>
            <p:spPr>
              <a:xfrm rot="611199">
                <a:off x="8589455" y="210770"/>
                <a:ext cx="247646" cy="204073"/>
              </a:xfrm>
              <a:custGeom>
                <a:rect b="b" l="l" r="r" t="t"/>
                <a:pathLst>
                  <a:path extrusionOk="0" h="1302" w="1580">
                    <a:moveTo>
                      <a:pt x="233" y="1"/>
                    </a:moveTo>
                    <a:cubicBezTo>
                      <a:pt x="166" y="1"/>
                      <a:pt x="102" y="32"/>
                      <a:pt x="63" y="88"/>
                    </a:cubicBezTo>
                    <a:cubicBezTo>
                      <a:pt x="0" y="178"/>
                      <a:pt x="27" y="303"/>
                      <a:pt x="116" y="365"/>
                    </a:cubicBezTo>
                    <a:cubicBezTo>
                      <a:pt x="500" y="633"/>
                      <a:pt x="866" y="936"/>
                      <a:pt x="1214" y="1248"/>
                    </a:cubicBezTo>
                    <a:cubicBezTo>
                      <a:pt x="1258" y="1284"/>
                      <a:pt x="1303" y="1302"/>
                      <a:pt x="1356" y="1302"/>
                    </a:cubicBezTo>
                    <a:cubicBezTo>
                      <a:pt x="1410" y="1302"/>
                      <a:pt x="1464" y="1284"/>
                      <a:pt x="1499" y="1239"/>
                    </a:cubicBezTo>
                    <a:cubicBezTo>
                      <a:pt x="1579" y="1150"/>
                      <a:pt x="1571" y="1025"/>
                      <a:pt x="1490" y="954"/>
                    </a:cubicBezTo>
                    <a:cubicBezTo>
                      <a:pt x="1125" y="624"/>
                      <a:pt x="741" y="311"/>
                      <a:pt x="348" y="35"/>
                    </a:cubicBezTo>
                    <a:cubicBezTo>
                      <a:pt x="312" y="12"/>
                      <a:pt x="272" y="1"/>
                      <a:pt x="2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15" name="Google Shape;615;p20"/>
            <p:cNvSpPr/>
            <p:nvPr/>
          </p:nvSpPr>
          <p:spPr>
            <a:xfrm>
              <a:off x="8014696" y="1800650"/>
              <a:ext cx="215098" cy="214391"/>
            </a:xfrm>
            <a:custGeom>
              <a:rect b="b" l="l" r="r" t="t"/>
              <a:pathLst>
                <a:path extrusionOk="0" h="2757" w="2766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6" name="Google Shape;616;p20"/>
          <p:cNvGrpSpPr/>
          <p:nvPr/>
        </p:nvGrpSpPr>
        <p:grpSpPr>
          <a:xfrm>
            <a:off x="7948239" y="-528219"/>
            <a:ext cx="1177294" cy="1674755"/>
            <a:chOff x="6501775" y="678225"/>
            <a:chExt cx="872975" cy="1232525"/>
          </a:xfrm>
        </p:grpSpPr>
        <p:sp>
          <p:nvSpPr>
            <p:cNvPr id="617" name="Google Shape;617;p20"/>
            <p:cNvSpPr/>
            <p:nvPr/>
          </p:nvSpPr>
          <p:spPr>
            <a:xfrm>
              <a:off x="6501775" y="678225"/>
              <a:ext cx="872975" cy="1232525"/>
            </a:xfrm>
            <a:custGeom>
              <a:rect b="b" l="l" r="r" t="t"/>
              <a:pathLst>
                <a:path extrusionOk="0" h="49301" w="34919">
                  <a:moveTo>
                    <a:pt x="0" y="1"/>
                  </a:moveTo>
                  <a:lnTo>
                    <a:pt x="0" y="25516"/>
                  </a:lnTo>
                  <a:cubicBezTo>
                    <a:pt x="0" y="28406"/>
                    <a:pt x="2213" y="30637"/>
                    <a:pt x="5103" y="30637"/>
                  </a:cubicBezTo>
                  <a:lnTo>
                    <a:pt x="7691" y="30637"/>
                  </a:lnTo>
                  <a:cubicBezTo>
                    <a:pt x="10563" y="30637"/>
                    <a:pt x="12883" y="28406"/>
                    <a:pt x="12883" y="25516"/>
                  </a:cubicBezTo>
                  <a:lnTo>
                    <a:pt x="12883" y="19824"/>
                  </a:lnTo>
                  <a:cubicBezTo>
                    <a:pt x="12883" y="16737"/>
                    <a:pt x="15381" y="14667"/>
                    <a:pt x="18004" y="14667"/>
                  </a:cubicBezTo>
                  <a:cubicBezTo>
                    <a:pt x="19253" y="14667"/>
                    <a:pt x="20537" y="15149"/>
                    <a:pt x="21572" y="16202"/>
                  </a:cubicBezTo>
                  <a:lnTo>
                    <a:pt x="22143" y="16755"/>
                  </a:lnTo>
                  <a:cubicBezTo>
                    <a:pt x="23071" y="17683"/>
                    <a:pt x="23624" y="18985"/>
                    <a:pt x="23624" y="20395"/>
                  </a:cubicBezTo>
                  <a:lnTo>
                    <a:pt x="23624" y="44161"/>
                  </a:lnTo>
                  <a:cubicBezTo>
                    <a:pt x="23624" y="47052"/>
                    <a:pt x="25944" y="49300"/>
                    <a:pt x="28816" y="49300"/>
                  </a:cubicBezTo>
                  <a:lnTo>
                    <a:pt x="29833" y="49300"/>
                  </a:lnTo>
                  <a:cubicBezTo>
                    <a:pt x="32706" y="49300"/>
                    <a:pt x="34919" y="47052"/>
                    <a:pt x="34919" y="44161"/>
                  </a:cubicBezTo>
                  <a:lnTo>
                    <a:pt x="34919" y="6870"/>
                  </a:lnTo>
                  <a:lnTo>
                    <a:pt x="274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0"/>
            <p:cNvSpPr/>
            <p:nvPr/>
          </p:nvSpPr>
          <p:spPr>
            <a:xfrm>
              <a:off x="6501775" y="678225"/>
              <a:ext cx="872975" cy="1232525"/>
            </a:xfrm>
            <a:custGeom>
              <a:rect b="b" l="l" r="r" t="t"/>
              <a:pathLst>
                <a:path extrusionOk="0" fill="none" h="49301" w="34919">
                  <a:moveTo>
                    <a:pt x="0" y="1"/>
                  </a:moveTo>
                  <a:lnTo>
                    <a:pt x="0" y="25516"/>
                  </a:lnTo>
                  <a:cubicBezTo>
                    <a:pt x="0" y="28406"/>
                    <a:pt x="2213" y="30637"/>
                    <a:pt x="5103" y="30637"/>
                  </a:cubicBezTo>
                  <a:lnTo>
                    <a:pt x="7691" y="30637"/>
                  </a:lnTo>
                  <a:cubicBezTo>
                    <a:pt x="10563" y="30637"/>
                    <a:pt x="12883" y="28406"/>
                    <a:pt x="12883" y="25516"/>
                  </a:cubicBezTo>
                  <a:lnTo>
                    <a:pt x="12883" y="19824"/>
                  </a:lnTo>
                  <a:cubicBezTo>
                    <a:pt x="12883" y="16737"/>
                    <a:pt x="15381" y="14667"/>
                    <a:pt x="18004" y="14667"/>
                  </a:cubicBezTo>
                  <a:cubicBezTo>
                    <a:pt x="19253" y="14667"/>
                    <a:pt x="20537" y="15149"/>
                    <a:pt x="21572" y="16202"/>
                  </a:cubicBezTo>
                  <a:lnTo>
                    <a:pt x="22143" y="16755"/>
                  </a:lnTo>
                  <a:cubicBezTo>
                    <a:pt x="23071" y="17683"/>
                    <a:pt x="23624" y="18985"/>
                    <a:pt x="23624" y="20395"/>
                  </a:cubicBezTo>
                  <a:lnTo>
                    <a:pt x="23624" y="44161"/>
                  </a:lnTo>
                  <a:cubicBezTo>
                    <a:pt x="23624" y="47052"/>
                    <a:pt x="25944" y="49300"/>
                    <a:pt x="28816" y="49300"/>
                  </a:cubicBezTo>
                  <a:lnTo>
                    <a:pt x="29833" y="49300"/>
                  </a:lnTo>
                  <a:cubicBezTo>
                    <a:pt x="32706" y="49300"/>
                    <a:pt x="34919" y="47052"/>
                    <a:pt x="34919" y="44161"/>
                  </a:cubicBezTo>
                  <a:lnTo>
                    <a:pt x="34919" y="6870"/>
                  </a:lnTo>
                  <a:lnTo>
                    <a:pt x="27478" y="1"/>
                  </a:lnTo>
                  <a:close/>
                </a:path>
              </a:pathLst>
            </a:custGeom>
            <a:noFill/>
            <a:ln cap="flat" cmpd="sng" w="593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9" name="Google Shape;619;p20"/>
          <p:cNvSpPr txBox="1"/>
          <p:nvPr>
            <p:ph type="title"/>
          </p:nvPr>
        </p:nvSpPr>
        <p:spPr>
          <a:xfrm>
            <a:off x="4572000" y="544150"/>
            <a:ext cx="3852000" cy="956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9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0" name="Google Shape;620;p20"/>
          <p:cNvSpPr txBox="1"/>
          <p:nvPr>
            <p:ph idx="1" type="subTitle"/>
          </p:nvPr>
        </p:nvSpPr>
        <p:spPr>
          <a:xfrm>
            <a:off x="5560550" y="2274125"/>
            <a:ext cx="2863200" cy="449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21" name="Google Shape;621;p20"/>
          <p:cNvSpPr txBox="1"/>
          <p:nvPr>
            <p:ph idx="2" type="subTitle"/>
          </p:nvPr>
        </p:nvSpPr>
        <p:spPr>
          <a:xfrm>
            <a:off x="5882000" y="2723225"/>
            <a:ext cx="2541900" cy="84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22" name="Google Shape;622;p20"/>
          <p:cNvSpPr txBox="1"/>
          <p:nvPr/>
        </p:nvSpPr>
        <p:spPr>
          <a:xfrm>
            <a:off x="5148950" y="3695425"/>
            <a:ext cx="32748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CREDITS: This presentation template was created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, including icons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, infographics &amp; images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Google Shape;17;p3"/>
          <p:cNvGrpSpPr/>
          <p:nvPr/>
        </p:nvGrpSpPr>
        <p:grpSpPr>
          <a:xfrm rot="-2147213">
            <a:off x="-153758" y="4260841"/>
            <a:ext cx="588398" cy="685333"/>
            <a:chOff x="-512903" y="130262"/>
            <a:chExt cx="1033579" cy="1203856"/>
          </a:xfrm>
        </p:grpSpPr>
        <p:sp>
          <p:nvSpPr>
            <p:cNvPr id="18" name="Google Shape;18;p3"/>
            <p:cNvSpPr/>
            <p:nvPr/>
          </p:nvSpPr>
          <p:spPr>
            <a:xfrm>
              <a:off x="-475033" y="164121"/>
              <a:ext cx="957839" cy="693260"/>
            </a:xfrm>
            <a:custGeom>
              <a:rect b="b" l="l" r="r" t="t"/>
              <a:pathLst>
                <a:path extrusionOk="0" h="17629" w="24357">
                  <a:moveTo>
                    <a:pt x="12845" y="0"/>
                  </a:moveTo>
                  <a:cubicBezTo>
                    <a:pt x="11212" y="0"/>
                    <a:pt x="9531" y="365"/>
                    <a:pt x="7887" y="1160"/>
                  </a:cubicBezTo>
                  <a:cubicBezTo>
                    <a:pt x="4604" y="2730"/>
                    <a:pt x="2338" y="4925"/>
                    <a:pt x="1339" y="8511"/>
                  </a:cubicBezTo>
                  <a:cubicBezTo>
                    <a:pt x="554" y="11295"/>
                    <a:pt x="1" y="14863"/>
                    <a:pt x="1196" y="17629"/>
                  </a:cubicBezTo>
                  <a:cubicBezTo>
                    <a:pt x="8066" y="13026"/>
                    <a:pt x="16113" y="10260"/>
                    <a:pt x="24356" y="9778"/>
                  </a:cubicBezTo>
                  <a:cubicBezTo>
                    <a:pt x="23190" y="4055"/>
                    <a:pt x="18286" y="0"/>
                    <a:pt x="128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-431500" y="546046"/>
              <a:ext cx="44083" cy="212906"/>
            </a:xfrm>
            <a:custGeom>
              <a:rect b="b" l="l" r="r" t="t"/>
              <a:pathLst>
                <a:path extrusionOk="0" h="5414" w="1121">
                  <a:moveTo>
                    <a:pt x="871" y="0"/>
                  </a:moveTo>
                  <a:cubicBezTo>
                    <a:pt x="788" y="0"/>
                    <a:pt x="707" y="47"/>
                    <a:pt x="678" y="155"/>
                  </a:cubicBezTo>
                  <a:cubicBezTo>
                    <a:pt x="321" y="1850"/>
                    <a:pt x="0" y="3546"/>
                    <a:pt x="393" y="5258"/>
                  </a:cubicBezTo>
                  <a:cubicBezTo>
                    <a:pt x="414" y="5366"/>
                    <a:pt x="494" y="5413"/>
                    <a:pt x="578" y="5413"/>
                  </a:cubicBezTo>
                  <a:cubicBezTo>
                    <a:pt x="702" y="5413"/>
                    <a:pt x="835" y="5311"/>
                    <a:pt x="803" y="5151"/>
                  </a:cubicBezTo>
                  <a:cubicBezTo>
                    <a:pt x="411" y="3510"/>
                    <a:pt x="732" y="1886"/>
                    <a:pt x="1089" y="262"/>
                  </a:cubicBezTo>
                  <a:cubicBezTo>
                    <a:pt x="1120" y="103"/>
                    <a:pt x="994" y="0"/>
                    <a:pt x="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-393197" y="456621"/>
              <a:ext cx="39797" cy="58870"/>
            </a:xfrm>
            <a:custGeom>
              <a:rect b="b" l="l" r="r" t="t"/>
              <a:pathLst>
                <a:path extrusionOk="0" h="1497" w="1012">
                  <a:moveTo>
                    <a:pt x="715" y="0"/>
                  </a:moveTo>
                  <a:cubicBezTo>
                    <a:pt x="650" y="0"/>
                    <a:pt x="586" y="27"/>
                    <a:pt x="543" y="92"/>
                  </a:cubicBezTo>
                  <a:cubicBezTo>
                    <a:pt x="311" y="449"/>
                    <a:pt x="150" y="824"/>
                    <a:pt x="43" y="1234"/>
                  </a:cubicBezTo>
                  <a:cubicBezTo>
                    <a:pt x="1" y="1394"/>
                    <a:pt x="123" y="1496"/>
                    <a:pt x="244" y="1496"/>
                  </a:cubicBezTo>
                  <a:cubicBezTo>
                    <a:pt x="326" y="1496"/>
                    <a:pt x="407" y="1449"/>
                    <a:pt x="436" y="1341"/>
                  </a:cubicBezTo>
                  <a:cubicBezTo>
                    <a:pt x="543" y="966"/>
                    <a:pt x="703" y="627"/>
                    <a:pt x="900" y="306"/>
                  </a:cubicBezTo>
                  <a:cubicBezTo>
                    <a:pt x="1012" y="144"/>
                    <a:pt x="863" y="0"/>
                    <a:pt x="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-79974" y="669330"/>
              <a:ext cx="108104" cy="56156"/>
            </a:xfrm>
            <a:custGeom>
              <a:rect b="b" l="l" r="r" t="t"/>
              <a:pathLst>
                <a:path extrusionOk="0" h="1428" w="2749">
                  <a:moveTo>
                    <a:pt x="2748" y="0"/>
                  </a:moveTo>
                  <a:cubicBezTo>
                    <a:pt x="1820" y="321"/>
                    <a:pt x="910" y="660"/>
                    <a:pt x="0" y="1017"/>
                  </a:cubicBezTo>
                  <a:cubicBezTo>
                    <a:pt x="393" y="1106"/>
                    <a:pt x="750" y="1249"/>
                    <a:pt x="1107" y="1428"/>
                  </a:cubicBezTo>
                  <a:cubicBezTo>
                    <a:pt x="1642" y="1142"/>
                    <a:pt x="2195" y="910"/>
                    <a:pt x="2748" y="696"/>
                  </a:cubicBezTo>
                  <a:lnTo>
                    <a:pt x="27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-53311" y="700908"/>
              <a:ext cx="442800" cy="600139"/>
            </a:xfrm>
            <a:custGeom>
              <a:rect b="b" l="l" r="r" t="t"/>
              <a:pathLst>
                <a:path extrusionOk="0" h="15261" w="11260">
                  <a:moveTo>
                    <a:pt x="5674" y="0"/>
                  </a:moveTo>
                  <a:cubicBezTo>
                    <a:pt x="3622" y="143"/>
                    <a:pt x="1731" y="749"/>
                    <a:pt x="0" y="1838"/>
                  </a:cubicBezTo>
                  <a:cubicBezTo>
                    <a:pt x="678" y="4693"/>
                    <a:pt x="1178" y="7726"/>
                    <a:pt x="2177" y="10492"/>
                  </a:cubicBezTo>
                  <a:cubicBezTo>
                    <a:pt x="2822" y="12288"/>
                    <a:pt x="4218" y="15260"/>
                    <a:pt x="6530" y="15260"/>
                  </a:cubicBezTo>
                  <a:cubicBezTo>
                    <a:pt x="6583" y="15260"/>
                    <a:pt x="6637" y="15259"/>
                    <a:pt x="6691" y="15255"/>
                  </a:cubicBezTo>
                  <a:cubicBezTo>
                    <a:pt x="8172" y="15166"/>
                    <a:pt x="9778" y="14060"/>
                    <a:pt x="10403" y="12704"/>
                  </a:cubicBezTo>
                  <a:cubicBezTo>
                    <a:pt x="11259" y="10831"/>
                    <a:pt x="10510" y="9350"/>
                    <a:pt x="9671" y="7672"/>
                  </a:cubicBezTo>
                  <a:cubicBezTo>
                    <a:pt x="8404" y="5067"/>
                    <a:pt x="7066" y="2516"/>
                    <a:pt x="56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44922" y="644751"/>
              <a:ext cx="63195" cy="46364"/>
            </a:xfrm>
            <a:custGeom>
              <a:rect b="b" l="l" r="r" t="t"/>
              <a:pathLst>
                <a:path extrusionOk="0" h="1179" w="1607">
                  <a:moveTo>
                    <a:pt x="1606" y="1"/>
                  </a:moveTo>
                  <a:lnTo>
                    <a:pt x="1606" y="1"/>
                  </a:lnTo>
                  <a:cubicBezTo>
                    <a:pt x="1071" y="161"/>
                    <a:pt x="536" y="322"/>
                    <a:pt x="0" y="500"/>
                  </a:cubicBezTo>
                  <a:lnTo>
                    <a:pt x="0" y="1178"/>
                  </a:lnTo>
                  <a:cubicBezTo>
                    <a:pt x="429" y="1053"/>
                    <a:pt x="875" y="928"/>
                    <a:pt x="1321" y="839"/>
                  </a:cubicBezTo>
                  <a:cubicBezTo>
                    <a:pt x="1410" y="554"/>
                    <a:pt x="1499" y="268"/>
                    <a:pt x="16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-208370" y="720531"/>
              <a:ext cx="153682" cy="47072"/>
            </a:xfrm>
            <a:custGeom>
              <a:rect b="b" l="l" r="r" t="t"/>
              <a:pathLst>
                <a:path extrusionOk="0" h="1197" w="3908">
                  <a:moveTo>
                    <a:pt x="2587" y="1"/>
                  </a:moveTo>
                  <a:cubicBezTo>
                    <a:pt x="1713" y="375"/>
                    <a:pt x="857" y="768"/>
                    <a:pt x="0" y="1196"/>
                  </a:cubicBezTo>
                  <a:cubicBezTo>
                    <a:pt x="574" y="1117"/>
                    <a:pt x="1142" y="1065"/>
                    <a:pt x="1707" y="1065"/>
                  </a:cubicBezTo>
                  <a:cubicBezTo>
                    <a:pt x="2162" y="1065"/>
                    <a:pt x="2616" y="1099"/>
                    <a:pt x="3069" y="1178"/>
                  </a:cubicBezTo>
                  <a:cubicBezTo>
                    <a:pt x="3087" y="1089"/>
                    <a:pt x="3140" y="1000"/>
                    <a:pt x="3212" y="946"/>
                  </a:cubicBezTo>
                  <a:cubicBezTo>
                    <a:pt x="3230" y="839"/>
                    <a:pt x="3283" y="768"/>
                    <a:pt x="3390" y="697"/>
                  </a:cubicBezTo>
                  <a:cubicBezTo>
                    <a:pt x="3569" y="589"/>
                    <a:pt x="3729" y="482"/>
                    <a:pt x="3908" y="375"/>
                  </a:cubicBezTo>
                  <a:cubicBezTo>
                    <a:pt x="3533" y="197"/>
                    <a:pt x="3123" y="90"/>
                    <a:pt x="2694" y="36"/>
                  </a:cubicBezTo>
                  <a:cubicBezTo>
                    <a:pt x="2659" y="36"/>
                    <a:pt x="2623" y="18"/>
                    <a:pt x="25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-395714" y="779046"/>
              <a:ext cx="313656" cy="95914"/>
            </a:xfrm>
            <a:custGeom>
              <a:rect b="b" l="l" r="r" t="t"/>
              <a:pathLst>
                <a:path extrusionOk="0" h="2439" w="7976">
                  <a:moveTo>
                    <a:pt x="6444" y="0"/>
                  </a:moveTo>
                  <a:cubicBezTo>
                    <a:pt x="5489" y="0"/>
                    <a:pt x="4542" y="150"/>
                    <a:pt x="3587" y="315"/>
                  </a:cubicBezTo>
                  <a:cubicBezTo>
                    <a:pt x="2355" y="975"/>
                    <a:pt x="1160" y="1689"/>
                    <a:pt x="0" y="2438"/>
                  </a:cubicBezTo>
                  <a:cubicBezTo>
                    <a:pt x="946" y="2402"/>
                    <a:pt x="1856" y="2313"/>
                    <a:pt x="2766" y="2170"/>
                  </a:cubicBezTo>
                  <a:cubicBezTo>
                    <a:pt x="4407" y="1296"/>
                    <a:pt x="6120" y="689"/>
                    <a:pt x="7958" y="368"/>
                  </a:cubicBezTo>
                  <a:lnTo>
                    <a:pt x="7976" y="368"/>
                  </a:lnTo>
                  <a:cubicBezTo>
                    <a:pt x="7958" y="297"/>
                    <a:pt x="7940" y="208"/>
                    <a:pt x="7922" y="136"/>
                  </a:cubicBezTo>
                  <a:cubicBezTo>
                    <a:pt x="7426" y="40"/>
                    <a:pt x="6934" y="0"/>
                    <a:pt x="64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-226617" y="809641"/>
              <a:ext cx="149474" cy="44241"/>
            </a:xfrm>
            <a:custGeom>
              <a:rect b="b" l="l" r="r" t="t"/>
              <a:pathLst>
                <a:path extrusionOk="0" h="1125" w="3801">
                  <a:moveTo>
                    <a:pt x="3765" y="1"/>
                  </a:moveTo>
                  <a:cubicBezTo>
                    <a:pt x="2445" y="233"/>
                    <a:pt x="1196" y="589"/>
                    <a:pt x="0" y="1125"/>
                  </a:cubicBezTo>
                  <a:cubicBezTo>
                    <a:pt x="1267" y="857"/>
                    <a:pt x="2516" y="536"/>
                    <a:pt x="3801" y="197"/>
                  </a:cubicBezTo>
                  <a:cubicBezTo>
                    <a:pt x="3801" y="143"/>
                    <a:pt x="3783" y="72"/>
                    <a:pt x="37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115078" y="610381"/>
              <a:ext cx="137559" cy="63903"/>
            </a:xfrm>
            <a:custGeom>
              <a:rect b="b" l="l" r="r" t="t"/>
              <a:pathLst>
                <a:path extrusionOk="0" h="1625" w="3498">
                  <a:moveTo>
                    <a:pt x="3498" y="0"/>
                  </a:moveTo>
                  <a:lnTo>
                    <a:pt x="3498" y="0"/>
                  </a:lnTo>
                  <a:cubicBezTo>
                    <a:pt x="2445" y="214"/>
                    <a:pt x="1392" y="446"/>
                    <a:pt x="357" y="732"/>
                  </a:cubicBezTo>
                  <a:cubicBezTo>
                    <a:pt x="215" y="1017"/>
                    <a:pt x="90" y="1321"/>
                    <a:pt x="1" y="1624"/>
                  </a:cubicBezTo>
                  <a:cubicBezTo>
                    <a:pt x="447" y="1553"/>
                    <a:pt x="911" y="1499"/>
                    <a:pt x="1374" y="1463"/>
                  </a:cubicBezTo>
                  <a:cubicBezTo>
                    <a:pt x="1999" y="857"/>
                    <a:pt x="2731" y="375"/>
                    <a:pt x="34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209104" y="696660"/>
              <a:ext cx="60364" cy="19702"/>
            </a:xfrm>
            <a:custGeom>
              <a:rect b="b" l="l" r="r" t="t"/>
              <a:pathLst>
                <a:path extrusionOk="0" h="501" w="1535">
                  <a:moveTo>
                    <a:pt x="1535" y="1"/>
                  </a:moveTo>
                  <a:lnTo>
                    <a:pt x="0" y="197"/>
                  </a:lnTo>
                  <a:cubicBezTo>
                    <a:pt x="54" y="304"/>
                    <a:pt x="108" y="394"/>
                    <a:pt x="179" y="501"/>
                  </a:cubicBezTo>
                  <a:cubicBezTo>
                    <a:pt x="625" y="358"/>
                    <a:pt x="1089" y="179"/>
                    <a:pt x="15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189442" y="583011"/>
              <a:ext cx="270910" cy="105981"/>
            </a:xfrm>
            <a:custGeom>
              <a:rect b="b" l="l" r="r" t="t"/>
              <a:pathLst>
                <a:path extrusionOk="0" h="2695" w="6889">
                  <a:moveTo>
                    <a:pt x="6888" y="0"/>
                  </a:moveTo>
                  <a:lnTo>
                    <a:pt x="6888" y="0"/>
                  </a:lnTo>
                  <a:cubicBezTo>
                    <a:pt x="5835" y="72"/>
                    <a:pt x="4783" y="197"/>
                    <a:pt x="3730" y="340"/>
                  </a:cubicBezTo>
                  <a:cubicBezTo>
                    <a:pt x="2356" y="750"/>
                    <a:pt x="1054" y="1321"/>
                    <a:pt x="1" y="2267"/>
                  </a:cubicBezTo>
                  <a:cubicBezTo>
                    <a:pt x="37" y="2302"/>
                    <a:pt x="90" y="2338"/>
                    <a:pt x="126" y="2409"/>
                  </a:cubicBezTo>
                  <a:cubicBezTo>
                    <a:pt x="179" y="2498"/>
                    <a:pt x="233" y="2606"/>
                    <a:pt x="286" y="2695"/>
                  </a:cubicBezTo>
                  <a:cubicBezTo>
                    <a:pt x="1303" y="2570"/>
                    <a:pt x="2303" y="2427"/>
                    <a:pt x="3302" y="2302"/>
                  </a:cubicBezTo>
                  <a:cubicBezTo>
                    <a:pt x="4569" y="1660"/>
                    <a:pt x="5764" y="875"/>
                    <a:pt x="6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11575" y="879640"/>
              <a:ext cx="165047" cy="351526"/>
            </a:xfrm>
            <a:custGeom>
              <a:rect b="b" l="l" r="r" t="t"/>
              <a:pathLst>
                <a:path extrusionOk="0" h="8939" w="4197">
                  <a:moveTo>
                    <a:pt x="204" y="0"/>
                  </a:moveTo>
                  <a:cubicBezTo>
                    <a:pt x="99" y="0"/>
                    <a:pt x="1" y="67"/>
                    <a:pt x="10" y="201"/>
                  </a:cubicBezTo>
                  <a:cubicBezTo>
                    <a:pt x="331" y="3449"/>
                    <a:pt x="1616" y="6410"/>
                    <a:pt x="3775" y="8873"/>
                  </a:cubicBezTo>
                  <a:cubicBezTo>
                    <a:pt x="3817" y="8919"/>
                    <a:pt x="3865" y="8938"/>
                    <a:pt x="3911" y="8938"/>
                  </a:cubicBezTo>
                  <a:cubicBezTo>
                    <a:pt x="4062" y="8938"/>
                    <a:pt x="4196" y="8733"/>
                    <a:pt x="4060" y="8569"/>
                  </a:cubicBezTo>
                  <a:cubicBezTo>
                    <a:pt x="1990" y="6214"/>
                    <a:pt x="741" y="3324"/>
                    <a:pt x="438" y="201"/>
                  </a:cubicBezTo>
                  <a:cubicBezTo>
                    <a:pt x="420" y="67"/>
                    <a:pt x="309" y="0"/>
                    <a:pt x="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-10133" y="824467"/>
              <a:ext cx="24499" cy="38145"/>
            </a:xfrm>
            <a:custGeom>
              <a:rect b="b" l="l" r="r" t="t"/>
              <a:pathLst>
                <a:path extrusionOk="0" h="970" w="623">
                  <a:moveTo>
                    <a:pt x="260" y="0"/>
                  </a:moveTo>
                  <a:cubicBezTo>
                    <a:pt x="135" y="0"/>
                    <a:pt x="1" y="103"/>
                    <a:pt x="44" y="266"/>
                  </a:cubicBezTo>
                  <a:cubicBezTo>
                    <a:pt x="80" y="444"/>
                    <a:pt x="133" y="641"/>
                    <a:pt x="187" y="819"/>
                  </a:cubicBezTo>
                  <a:cubicBezTo>
                    <a:pt x="208" y="925"/>
                    <a:pt x="285" y="969"/>
                    <a:pt x="365" y="969"/>
                  </a:cubicBezTo>
                  <a:cubicBezTo>
                    <a:pt x="489" y="969"/>
                    <a:pt x="623" y="863"/>
                    <a:pt x="580" y="712"/>
                  </a:cubicBezTo>
                  <a:cubicBezTo>
                    <a:pt x="544" y="516"/>
                    <a:pt x="490" y="337"/>
                    <a:pt x="437" y="141"/>
                  </a:cubicBezTo>
                  <a:cubicBezTo>
                    <a:pt x="416" y="43"/>
                    <a:pt x="340" y="0"/>
                    <a:pt x="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266283" y="276630"/>
              <a:ext cx="174406" cy="236029"/>
            </a:xfrm>
            <a:custGeom>
              <a:rect b="b" l="l" r="r" t="t"/>
              <a:pathLst>
                <a:path extrusionOk="0" h="6002" w="4435">
                  <a:moveTo>
                    <a:pt x="326" y="1"/>
                  </a:moveTo>
                  <a:cubicBezTo>
                    <a:pt x="156" y="1"/>
                    <a:pt x="0" y="210"/>
                    <a:pt x="170" y="351"/>
                  </a:cubicBezTo>
                  <a:cubicBezTo>
                    <a:pt x="1954" y="1796"/>
                    <a:pt x="3257" y="3652"/>
                    <a:pt x="3989" y="5847"/>
                  </a:cubicBezTo>
                  <a:cubicBezTo>
                    <a:pt x="4017" y="5955"/>
                    <a:pt x="4101" y="6002"/>
                    <a:pt x="4186" y="6002"/>
                  </a:cubicBezTo>
                  <a:cubicBezTo>
                    <a:pt x="4310" y="6002"/>
                    <a:pt x="4434" y="5899"/>
                    <a:pt x="4381" y="5740"/>
                  </a:cubicBezTo>
                  <a:cubicBezTo>
                    <a:pt x="3649" y="3474"/>
                    <a:pt x="2311" y="1547"/>
                    <a:pt x="456" y="48"/>
                  </a:cubicBezTo>
                  <a:cubicBezTo>
                    <a:pt x="415" y="15"/>
                    <a:pt x="370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249059" y="1178274"/>
              <a:ext cx="63589" cy="65240"/>
            </a:xfrm>
            <a:custGeom>
              <a:rect b="b" l="l" r="r" t="t"/>
              <a:pathLst>
                <a:path extrusionOk="0" h="1659" w="1617">
                  <a:moveTo>
                    <a:pt x="1412" y="1"/>
                  </a:moveTo>
                  <a:cubicBezTo>
                    <a:pt x="1303" y="1"/>
                    <a:pt x="1188" y="72"/>
                    <a:pt x="1179" y="208"/>
                  </a:cubicBezTo>
                  <a:cubicBezTo>
                    <a:pt x="1143" y="726"/>
                    <a:pt x="751" y="1136"/>
                    <a:pt x="251" y="1243"/>
                  </a:cubicBezTo>
                  <a:cubicBezTo>
                    <a:pt x="0" y="1293"/>
                    <a:pt x="79" y="1658"/>
                    <a:pt x="311" y="1658"/>
                  </a:cubicBezTo>
                  <a:cubicBezTo>
                    <a:pt x="326" y="1658"/>
                    <a:pt x="342" y="1657"/>
                    <a:pt x="358" y="1653"/>
                  </a:cubicBezTo>
                  <a:cubicBezTo>
                    <a:pt x="1054" y="1493"/>
                    <a:pt x="1554" y="904"/>
                    <a:pt x="1607" y="208"/>
                  </a:cubicBezTo>
                  <a:cubicBezTo>
                    <a:pt x="1616" y="68"/>
                    <a:pt x="1517" y="1"/>
                    <a:pt x="14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-512903" y="130262"/>
              <a:ext cx="1033579" cy="1203856"/>
            </a:xfrm>
            <a:custGeom>
              <a:rect b="b" l="l" r="r" t="t"/>
              <a:pathLst>
                <a:path extrusionOk="0" h="30613" w="26283">
                  <a:moveTo>
                    <a:pt x="19467" y="12209"/>
                  </a:moveTo>
                  <a:lnTo>
                    <a:pt x="19467" y="12209"/>
                  </a:lnTo>
                  <a:cubicBezTo>
                    <a:pt x="18700" y="12584"/>
                    <a:pt x="17968" y="13066"/>
                    <a:pt x="17343" y="13672"/>
                  </a:cubicBezTo>
                  <a:cubicBezTo>
                    <a:pt x="16880" y="13708"/>
                    <a:pt x="16416" y="13762"/>
                    <a:pt x="15970" y="13833"/>
                  </a:cubicBezTo>
                  <a:cubicBezTo>
                    <a:pt x="16059" y="13530"/>
                    <a:pt x="16184" y="13226"/>
                    <a:pt x="16326" y="12941"/>
                  </a:cubicBezTo>
                  <a:cubicBezTo>
                    <a:pt x="17361" y="12655"/>
                    <a:pt x="18414" y="12423"/>
                    <a:pt x="19467" y="12209"/>
                  </a:cubicBezTo>
                  <a:close/>
                  <a:moveTo>
                    <a:pt x="24748" y="11513"/>
                  </a:moveTo>
                  <a:lnTo>
                    <a:pt x="24748" y="11513"/>
                  </a:lnTo>
                  <a:cubicBezTo>
                    <a:pt x="23624" y="12388"/>
                    <a:pt x="22429" y="13173"/>
                    <a:pt x="21162" y="13815"/>
                  </a:cubicBezTo>
                  <a:cubicBezTo>
                    <a:pt x="20163" y="13940"/>
                    <a:pt x="19163" y="14083"/>
                    <a:pt x="18146" y="14208"/>
                  </a:cubicBezTo>
                  <a:cubicBezTo>
                    <a:pt x="18093" y="14119"/>
                    <a:pt x="18039" y="14011"/>
                    <a:pt x="17986" y="13922"/>
                  </a:cubicBezTo>
                  <a:cubicBezTo>
                    <a:pt x="17950" y="13851"/>
                    <a:pt x="17897" y="13815"/>
                    <a:pt x="17861" y="13780"/>
                  </a:cubicBezTo>
                  <a:cubicBezTo>
                    <a:pt x="18914" y="12834"/>
                    <a:pt x="20216" y="12263"/>
                    <a:pt x="21590" y="11853"/>
                  </a:cubicBezTo>
                  <a:cubicBezTo>
                    <a:pt x="22643" y="11710"/>
                    <a:pt x="23695" y="11585"/>
                    <a:pt x="24748" y="11513"/>
                  </a:cubicBezTo>
                  <a:close/>
                  <a:moveTo>
                    <a:pt x="15791" y="13084"/>
                  </a:moveTo>
                  <a:cubicBezTo>
                    <a:pt x="15684" y="13351"/>
                    <a:pt x="15595" y="13637"/>
                    <a:pt x="15506" y="13922"/>
                  </a:cubicBezTo>
                  <a:cubicBezTo>
                    <a:pt x="15060" y="14011"/>
                    <a:pt x="14614" y="14136"/>
                    <a:pt x="14185" y="14261"/>
                  </a:cubicBezTo>
                  <a:lnTo>
                    <a:pt x="14185" y="13583"/>
                  </a:lnTo>
                  <a:cubicBezTo>
                    <a:pt x="14721" y="13405"/>
                    <a:pt x="15256" y="13244"/>
                    <a:pt x="15791" y="13084"/>
                  </a:cubicBezTo>
                  <a:close/>
                  <a:moveTo>
                    <a:pt x="19895" y="14404"/>
                  </a:moveTo>
                  <a:lnTo>
                    <a:pt x="19895" y="14404"/>
                  </a:lnTo>
                  <a:cubicBezTo>
                    <a:pt x="19449" y="14582"/>
                    <a:pt x="18985" y="14761"/>
                    <a:pt x="18539" y="14904"/>
                  </a:cubicBezTo>
                  <a:cubicBezTo>
                    <a:pt x="18485" y="14797"/>
                    <a:pt x="18414" y="14707"/>
                    <a:pt x="18360" y="14600"/>
                  </a:cubicBezTo>
                  <a:lnTo>
                    <a:pt x="19895" y="14404"/>
                  </a:lnTo>
                  <a:close/>
                  <a:moveTo>
                    <a:pt x="13757" y="13708"/>
                  </a:moveTo>
                  <a:lnTo>
                    <a:pt x="13757" y="14404"/>
                  </a:lnTo>
                  <a:cubicBezTo>
                    <a:pt x="13204" y="14618"/>
                    <a:pt x="12651" y="14850"/>
                    <a:pt x="12116" y="15136"/>
                  </a:cubicBezTo>
                  <a:cubicBezTo>
                    <a:pt x="11759" y="14957"/>
                    <a:pt x="11402" y="14814"/>
                    <a:pt x="11009" y="14725"/>
                  </a:cubicBezTo>
                  <a:cubicBezTo>
                    <a:pt x="11919" y="14368"/>
                    <a:pt x="12829" y="14029"/>
                    <a:pt x="13757" y="13708"/>
                  </a:cubicBezTo>
                  <a:close/>
                  <a:moveTo>
                    <a:pt x="10331" y="15011"/>
                  </a:moveTo>
                  <a:cubicBezTo>
                    <a:pt x="10367" y="15028"/>
                    <a:pt x="10403" y="15046"/>
                    <a:pt x="10438" y="15046"/>
                  </a:cubicBezTo>
                  <a:cubicBezTo>
                    <a:pt x="10867" y="15100"/>
                    <a:pt x="11277" y="15207"/>
                    <a:pt x="11652" y="15385"/>
                  </a:cubicBezTo>
                  <a:cubicBezTo>
                    <a:pt x="11473" y="15492"/>
                    <a:pt x="11313" y="15599"/>
                    <a:pt x="11134" y="15707"/>
                  </a:cubicBezTo>
                  <a:cubicBezTo>
                    <a:pt x="11027" y="15778"/>
                    <a:pt x="10974" y="15849"/>
                    <a:pt x="10956" y="15956"/>
                  </a:cubicBezTo>
                  <a:cubicBezTo>
                    <a:pt x="10884" y="16010"/>
                    <a:pt x="10831" y="16099"/>
                    <a:pt x="10813" y="16188"/>
                  </a:cubicBezTo>
                  <a:cubicBezTo>
                    <a:pt x="10360" y="16109"/>
                    <a:pt x="9906" y="16075"/>
                    <a:pt x="9451" y="16075"/>
                  </a:cubicBezTo>
                  <a:cubicBezTo>
                    <a:pt x="8886" y="16075"/>
                    <a:pt x="8318" y="16127"/>
                    <a:pt x="7744" y="16206"/>
                  </a:cubicBezTo>
                  <a:cubicBezTo>
                    <a:pt x="8601" y="15778"/>
                    <a:pt x="9457" y="15385"/>
                    <a:pt x="10331" y="15011"/>
                  </a:cubicBezTo>
                  <a:close/>
                  <a:moveTo>
                    <a:pt x="11045" y="17277"/>
                  </a:moveTo>
                  <a:cubicBezTo>
                    <a:pt x="11063" y="17348"/>
                    <a:pt x="11081" y="17419"/>
                    <a:pt x="11081" y="17473"/>
                  </a:cubicBezTo>
                  <a:cubicBezTo>
                    <a:pt x="9796" y="17812"/>
                    <a:pt x="8547" y="18133"/>
                    <a:pt x="7280" y="18401"/>
                  </a:cubicBezTo>
                  <a:cubicBezTo>
                    <a:pt x="8476" y="17865"/>
                    <a:pt x="9725" y="17509"/>
                    <a:pt x="11045" y="17277"/>
                  </a:cubicBezTo>
                  <a:close/>
                  <a:moveTo>
                    <a:pt x="13791" y="853"/>
                  </a:moveTo>
                  <a:cubicBezTo>
                    <a:pt x="19239" y="853"/>
                    <a:pt x="24151" y="4910"/>
                    <a:pt x="25319" y="10639"/>
                  </a:cubicBezTo>
                  <a:cubicBezTo>
                    <a:pt x="17076" y="11121"/>
                    <a:pt x="9029" y="13887"/>
                    <a:pt x="2159" y="18472"/>
                  </a:cubicBezTo>
                  <a:cubicBezTo>
                    <a:pt x="964" y="15724"/>
                    <a:pt x="1517" y="12156"/>
                    <a:pt x="2302" y="9372"/>
                  </a:cubicBezTo>
                  <a:cubicBezTo>
                    <a:pt x="3301" y="5786"/>
                    <a:pt x="5567" y="3591"/>
                    <a:pt x="8850" y="2003"/>
                  </a:cubicBezTo>
                  <a:cubicBezTo>
                    <a:pt x="10488" y="1215"/>
                    <a:pt x="12164" y="853"/>
                    <a:pt x="13791" y="853"/>
                  </a:cubicBezTo>
                  <a:close/>
                  <a:moveTo>
                    <a:pt x="9424" y="16498"/>
                  </a:moveTo>
                  <a:cubicBezTo>
                    <a:pt x="9914" y="16498"/>
                    <a:pt x="10406" y="16538"/>
                    <a:pt x="10902" y="16634"/>
                  </a:cubicBezTo>
                  <a:cubicBezTo>
                    <a:pt x="10920" y="16706"/>
                    <a:pt x="10938" y="16795"/>
                    <a:pt x="10956" y="16866"/>
                  </a:cubicBezTo>
                  <a:lnTo>
                    <a:pt x="10938" y="16866"/>
                  </a:lnTo>
                  <a:cubicBezTo>
                    <a:pt x="9100" y="17187"/>
                    <a:pt x="7387" y="17794"/>
                    <a:pt x="5746" y="18668"/>
                  </a:cubicBezTo>
                  <a:cubicBezTo>
                    <a:pt x="4836" y="18811"/>
                    <a:pt x="3926" y="18900"/>
                    <a:pt x="2980" y="18936"/>
                  </a:cubicBezTo>
                  <a:cubicBezTo>
                    <a:pt x="4140" y="18187"/>
                    <a:pt x="5335" y="17473"/>
                    <a:pt x="6567" y="16813"/>
                  </a:cubicBezTo>
                  <a:cubicBezTo>
                    <a:pt x="7522" y="16648"/>
                    <a:pt x="8469" y="16498"/>
                    <a:pt x="9424" y="16498"/>
                  </a:cubicBezTo>
                  <a:close/>
                  <a:moveTo>
                    <a:pt x="17361" y="14511"/>
                  </a:moveTo>
                  <a:cubicBezTo>
                    <a:pt x="18753" y="17027"/>
                    <a:pt x="20091" y="19578"/>
                    <a:pt x="21358" y="22183"/>
                  </a:cubicBezTo>
                  <a:cubicBezTo>
                    <a:pt x="22197" y="23861"/>
                    <a:pt x="22946" y="25342"/>
                    <a:pt x="22090" y="27215"/>
                  </a:cubicBezTo>
                  <a:cubicBezTo>
                    <a:pt x="21465" y="28571"/>
                    <a:pt x="19859" y="29677"/>
                    <a:pt x="18378" y="29766"/>
                  </a:cubicBezTo>
                  <a:cubicBezTo>
                    <a:pt x="18324" y="29770"/>
                    <a:pt x="18270" y="29771"/>
                    <a:pt x="18217" y="29771"/>
                  </a:cubicBezTo>
                  <a:cubicBezTo>
                    <a:pt x="15905" y="29771"/>
                    <a:pt x="14509" y="26799"/>
                    <a:pt x="13864" y="25003"/>
                  </a:cubicBezTo>
                  <a:cubicBezTo>
                    <a:pt x="12865" y="22237"/>
                    <a:pt x="12365" y="19204"/>
                    <a:pt x="11687" y="16349"/>
                  </a:cubicBezTo>
                  <a:cubicBezTo>
                    <a:pt x="13418" y="15260"/>
                    <a:pt x="15309" y="14654"/>
                    <a:pt x="17361" y="14511"/>
                  </a:cubicBezTo>
                  <a:close/>
                  <a:moveTo>
                    <a:pt x="14124" y="1"/>
                  </a:moveTo>
                  <a:cubicBezTo>
                    <a:pt x="12374" y="1"/>
                    <a:pt x="10608" y="373"/>
                    <a:pt x="8940" y="1058"/>
                  </a:cubicBezTo>
                  <a:cubicBezTo>
                    <a:pt x="5442" y="2503"/>
                    <a:pt x="3016" y="4823"/>
                    <a:pt x="1713" y="8391"/>
                  </a:cubicBezTo>
                  <a:cubicBezTo>
                    <a:pt x="571" y="11603"/>
                    <a:pt x="0" y="16028"/>
                    <a:pt x="1571" y="19186"/>
                  </a:cubicBezTo>
                  <a:cubicBezTo>
                    <a:pt x="1588" y="19257"/>
                    <a:pt x="1606" y="19311"/>
                    <a:pt x="1642" y="19364"/>
                  </a:cubicBezTo>
                  <a:cubicBezTo>
                    <a:pt x="1624" y="19578"/>
                    <a:pt x="1767" y="19810"/>
                    <a:pt x="2052" y="19810"/>
                  </a:cubicBezTo>
                  <a:cubicBezTo>
                    <a:pt x="5264" y="19810"/>
                    <a:pt x="8190" y="19097"/>
                    <a:pt x="11277" y="18294"/>
                  </a:cubicBezTo>
                  <a:cubicBezTo>
                    <a:pt x="11901" y="21238"/>
                    <a:pt x="12472" y="24289"/>
                    <a:pt x="13793" y="26965"/>
                  </a:cubicBezTo>
                  <a:cubicBezTo>
                    <a:pt x="14615" y="28660"/>
                    <a:pt x="16212" y="30613"/>
                    <a:pt x="18260" y="30613"/>
                  </a:cubicBezTo>
                  <a:cubicBezTo>
                    <a:pt x="18433" y="30613"/>
                    <a:pt x="18609" y="30599"/>
                    <a:pt x="18789" y="30569"/>
                  </a:cubicBezTo>
                  <a:cubicBezTo>
                    <a:pt x="21322" y="30159"/>
                    <a:pt x="23892" y="27483"/>
                    <a:pt x="23303" y="24771"/>
                  </a:cubicBezTo>
                  <a:cubicBezTo>
                    <a:pt x="22946" y="23058"/>
                    <a:pt x="21947" y="21452"/>
                    <a:pt x="21162" y="19882"/>
                  </a:cubicBezTo>
                  <a:cubicBezTo>
                    <a:pt x="20448" y="18472"/>
                    <a:pt x="19699" y="17063"/>
                    <a:pt x="18949" y="15653"/>
                  </a:cubicBezTo>
                  <a:cubicBezTo>
                    <a:pt x="21608" y="14761"/>
                    <a:pt x="23963" y="13280"/>
                    <a:pt x="26122" y="11496"/>
                  </a:cubicBezTo>
                  <a:cubicBezTo>
                    <a:pt x="26265" y="11353"/>
                    <a:pt x="26283" y="11192"/>
                    <a:pt x="26229" y="11067"/>
                  </a:cubicBezTo>
                  <a:cubicBezTo>
                    <a:pt x="26229" y="11014"/>
                    <a:pt x="26229" y="10978"/>
                    <a:pt x="26229" y="10925"/>
                  </a:cubicBezTo>
                  <a:cubicBezTo>
                    <a:pt x="25622" y="7231"/>
                    <a:pt x="23535" y="4020"/>
                    <a:pt x="20466" y="1914"/>
                  </a:cubicBezTo>
                  <a:cubicBezTo>
                    <a:pt x="18532" y="598"/>
                    <a:pt x="16341" y="1"/>
                    <a:pt x="1412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3"/>
          <p:cNvGrpSpPr/>
          <p:nvPr/>
        </p:nvGrpSpPr>
        <p:grpSpPr>
          <a:xfrm rot="1663095">
            <a:off x="8177493" y="2265062"/>
            <a:ext cx="1371785" cy="958852"/>
            <a:chOff x="7300319" y="-408113"/>
            <a:chExt cx="1371855" cy="958901"/>
          </a:xfrm>
        </p:grpSpPr>
        <p:sp>
          <p:nvSpPr>
            <p:cNvPr id="36" name="Google Shape;36;p3"/>
            <p:cNvSpPr/>
            <p:nvPr/>
          </p:nvSpPr>
          <p:spPr>
            <a:xfrm rot="-3673501">
              <a:off x="7894710" y="-409392"/>
              <a:ext cx="498222" cy="966710"/>
            </a:xfrm>
            <a:custGeom>
              <a:rect b="b" l="l" r="r" t="t"/>
              <a:pathLst>
                <a:path extrusionOk="0" h="32069" w="15970">
                  <a:moveTo>
                    <a:pt x="8244" y="1"/>
                  </a:moveTo>
                  <a:cubicBezTo>
                    <a:pt x="7695" y="1"/>
                    <a:pt x="5746" y="122"/>
                    <a:pt x="5389" y="1984"/>
                  </a:cubicBezTo>
                  <a:cubicBezTo>
                    <a:pt x="5300" y="2466"/>
                    <a:pt x="4907" y="2823"/>
                    <a:pt x="4408" y="2823"/>
                  </a:cubicBezTo>
                  <a:cubicBezTo>
                    <a:pt x="3908" y="2823"/>
                    <a:pt x="3498" y="2484"/>
                    <a:pt x="3408" y="2020"/>
                  </a:cubicBezTo>
                  <a:cubicBezTo>
                    <a:pt x="3105" y="414"/>
                    <a:pt x="1481" y="75"/>
                    <a:pt x="179" y="75"/>
                  </a:cubicBezTo>
                  <a:cubicBezTo>
                    <a:pt x="54" y="2287"/>
                    <a:pt x="0" y="8800"/>
                    <a:pt x="2498" y="18542"/>
                  </a:cubicBezTo>
                  <a:cubicBezTo>
                    <a:pt x="2498" y="18560"/>
                    <a:pt x="2498" y="18578"/>
                    <a:pt x="2498" y="18578"/>
                  </a:cubicBezTo>
                  <a:cubicBezTo>
                    <a:pt x="2516" y="18667"/>
                    <a:pt x="4229" y="26750"/>
                    <a:pt x="9832" y="30354"/>
                  </a:cubicBezTo>
                  <a:cubicBezTo>
                    <a:pt x="11600" y="31480"/>
                    <a:pt x="13603" y="32068"/>
                    <a:pt x="15777" y="32068"/>
                  </a:cubicBezTo>
                  <a:cubicBezTo>
                    <a:pt x="15841" y="32068"/>
                    <a:pt x="15905" y="32068"/>
                    <a:pt x="15970" y="32067"/>
                  </a:cubicBezTo>
                  <a:cubicBezTo>
                    <a:pt x="15060" y="31514"/>
                    <a:pt x="14025" y="30764"/>
                    <a:pt x="13008" y="29801"/>
                  </a:cubicBezTo>
                  <a:cubicBezTo>
                    <a:pt x="10278" y="27214"/>
                    <a:pt x="7066" y="22467"/>
                    <a:pt x="7423" y="14652"/>
                  </a:cubicBezTo>
                  <a:cubicBezTo>
                    <a:pt x="7762" y="6855"/>
                    <a:pt x="8190" y="1984"/>
                    <a:pt x="8387" y="4"/>
                  </a:cubicBezTo>
                  <a:cubicBezTo>
                    <a:pt x="8377" y="4"/>
                    <a:pt x="8326" y="1"/>
                    <a:pt x="824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7643975" y="-180850"/>
              <a:ext cx="135300" cy="171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3378596">
              <a:off x="7631404" y="-124884"/>
              <a:ext cx="135208" cy="171985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-3673501">
              <a:off x="7407409" y="-387622"/>
              <a:ext cx="268890" cy="418499"/>
            </a:xfrm>
            <a:custGeom>
              <a:rect b="b" l="l" r="r" t="t"/>
              <a:pathLst>
                <a:path extrusionOk="0" h="13883" w="8619">
                  <a:moveTo>
                    <a:pt x="7816" y="1"/>
                  </a:moveTo>
                  <a:cubicBezTo>
                    <a:pt x="4212" y="2177"/>
                    <a:pt x="3748" y="7263"/>
                    <a:pt x="3730" y="7316"/>
                  </a:cubicBezTo>
                  <a:cubicBezTo>
                    <a:pt x="3694" y="7744"/>
                    <a:pt x="3409" y="8083"/>
                    <a:pt x="3016" y="8208"/>
                  </a:cubicBezTo>
                  <a:cubicBezTo>
                    <a:pt x="839" y="8833"/>
                    <a:pt x="197" y="11027"/>
                    <a:pt x="1" y="12348"/>
                  </a:cubicBezTo>
                  <a:cubicBezTo>
                    <a:pt x="1785" y="12383"/>
                    <a:pt x="3194" y="12919"/>
                    <a:pt x="4069" y="13882"/>
                  </a:cubicBezTo>
                  <a:cubicBezTo>
                    <a:pt x="4818" y="13008"/>
                    <a:pt x="6031" y="12276"/>
                    <a:pt x="7851" y="12276"/>
                  </a:cubicBezTo>
                  <a:cubicBezTo>
                    <a:pt x="7976" y="12276"/>
                    <a:pt x="8101" y="12276"/>
                    <a:pt x="8244" y="12294"/>
                  </a:cubicBezTo>
                  <a:cubicBezTo>
                    <a:pt x="8226" y="11955"/>
                    <a:pt x="8190" y="11563"/>
                    <a:pt x="8083" y="11134"/>
                  </a:cubicBezTo>
                  <a:cubicBezTo>
                    <a:pt x="7709" y="9743"/>
                    <a:pt x="6763" y="8743"/>
                    <a:pt x="5229" y="8172"/>
                  </a:cubicBezTo>
                  <a:cubicBezTo>
                    <a:pt x="4836" y="8030"/>
                    <a:pt x="4586" y="7655"/>
                    <a:pt x="4586" y="7227"/>
                  </a:cubicBezTo>
                  <a:cubicBezTo>
                    <a:pt x="4586" y="7066"/>
                    <a:pt x="4658" y="3623"/>
                    <a:pt x="8619" y="839"/>
                  </a:cubicBezTo>
                  <a:cubicBezTo>
                    <a:pt x="8315" y="500"/>
                    <a:pt x="8030" y="197"/>
                    <a:pt x="7816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3"/>
          <p:cNvSpPr/>
          <p:nvPr/>
        </p:nvSpPr>
        <p:spPr>
          <a:xfrm rot="-3144195">
            <a:off x="511488" y="2198861"/>
            <a:ext cx="417008" cy="415622"/>
          </a:xfrm>
          <a:custGeom>
            <a:rect b="b" l="l" r="r" t="t"/>
            <a:pathLst>
              <a:path extrusionOk="0" h="2757" w="2766">
                <a:moveTo>
                  <a:pt x="1383" y="652"/>
                </a:moveTo>
                <a:cubicBezTo>
                  <a:pt x="1784" y="652"/>
                  <a:pt x="2106" y="982"/>
                  <a:pt x="2106" y="1383"/>
                </a:cubicBezTo>
                <a:cubicBezTo>
                  <a:pt x="2106" y="1776"/>
                  <a:pt x="1784" y="2106"/>
                  <a:pt x="1383" y="2106"/>
                </a:cubicBezTo>
                <a:cubicBezTo>
                  <a:pt x="981" y="2106"/>
                  <a:pt x="660" y="1776"/>
                  <a:pt x="660" y="1383"/>
                </a:cubicBezTo>
                <a:cubicBezTo>
                  <a:pt x="660" y="982"/>
                  <a:pt x="981" y="652"/>
                  <a:pt x="1383" y="652"/>
                </a:cubicBezTo>
                <a:close/>
                <a:moveTo>
                  <a:pt x="1383" y="0"/>
                </a:moveTo>
                <a:cubicBezTo>
                  <a:pt x="625" y="0"/>
                  <a:pt x="0" y="616"/>
                  <a:pt x="0" y="1383"/>
                </a:cubicBezTo>
                <a:cubicBezTo>
                  <a:pt x="0" y="2141"/>
                  <a:pt x="625" y="2757"/>
                  <a:pt x="1383" y="2757"/>
                </a:cubicBezTo>
                <a:cubicBezTo>
                  <a:pt x="2141" y="2757"/>
                  <a:pt x="2766" y="2141"/>
                  <a:pt x="2766" y="1383"/>
                </a:cubicBezTo>
                <a:cubicBezTo>
                  <a:pt x="2766" y="616"/>
                  <a:pt x="2141" y="0"/>
                  <a:pt x="1383" y="0"/>
                </a:cubicBezTo>
                <a:close/>
              </a:path>
            </a:pathLst>
          </a:custGeom>
          <a:solidFill>
            <a:schemeClr val="accen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"/>
          <p:cNvSpPr/>
          <p:nvPr/>
        </p:nvSpPr>
        <p:spPr>
          <a:xfrm rot="-3144155">
            <a:off x="6775292" y="4737402"/>
            <a:ext cx="610545" cy="580100"/>
          </a:xfrm>
          <a:custGeom>
            <a:rect b="b" l="l" r="r" t="t"/>
            <a:pathLst>
              <a:path extrusionOk="0" h="6671" w="7022">
                <a:moveTo>
                  <a:pt x="3015" y="868"/>
                </a:moveTo>
                <a:cubicBezTo>
                  <a:pt x="3190" y="868"/>
                  <a:pt x="3334" y="889"/>
                  <a:pt x="3408" y="925"/>
                </a:cubicBezTo>
                <a:cubicBezTo>
                  <a:pt x="3426" y="1006"/>
                  <a:pt x="3444" y="1131"/>
                  <a:pt x="3462" y="1238"/>
                </a:cubicBezTo>
                <a:cubicBezTo>
                  <a:pt x="3515" y="1630"/>
                  <a:pt x="3578" y="2076"/>
                  <a:pt x="3934" y="2281"/>
                </a:cubicBezTo>
                <a:cubicBezTo>
                  <a:pt x="4015" y="2327"/>
                  <a:pt x="4125" y="2367"/>
                  <a:pt x="4263" y="2367"/>
                </a:cubicBezTo>
                <a:cubicBezTo>
                  <a:pt x="4368" y="2367"/>
                  <a:pt x="4491" y="2343"/>
                  <a:pt x="4630" y="2281"/>
                </a:cubicBezTo>
                <a:cubicBezTo>
                  <a:pt x="4773" y="2219"/>
                  <a:pt x="4889" y="2157"/>
                  <a:pt x="4996" y="2103"/>
                </a:cubicBezTo>
                <a:cubicBezTo>
                  <a:pt x="5209" y="1996"/>
                  <a:pt x="5310" y="1950"/>
                  <a:pt x="5390" y="1950"/>
                </a:cubicBezTo>
                <a:cubicBezTo>
                  <a:pt x="5450" y="1950"/>
                  <a:pt x="5499" y="1977"/>
                  <a:pt x="5576" y="2023"/>
                </a:cubicBezTo>
                <a:cubicBezTo>
                  <a:pt x="5915" y="2228"/>
                  <a:pt x="6138" y="2594"/>
                  <a:pt x="6138" y="2710"/>
                </a:cubicBezTo>
                <a:cubicBezTo>
                  <a:pt x="6022" y="2799"/>
                  <a:pt x="5897" y="2888"/>
                  <a:pt x="5772" y="2959"/>
                </a:cubicBezTo>
                <a:cubicBezTo>
                  <a:pt x="5451" y="3165"/>
                  <a:pt x="5085" y="3397"/>
                  <a:pt x="4960" y="3852"/>
                </a:cubicBezTo>
                <a:cubicBezTo>
                  <a:pt x="4835" y="4298"/>
                  <a:pt x="5121" y="4592"/>
                  <a:pt x="5281" y="4770"/>
                </a:cubicBezTo>
                <a:cubicBezTo>
                  <a:pt x="5424" y="4922"/>
                  <a:pt x="5504" y="5011"/>
                  <a:pt x="5522" y="5172"/>
                </a:cubicBezTo>
                <a:cubicBezTo>
                  <a:pt x="5522" y="5190"/>
                  <a:pt x="5496" y="5288"/>
                  <a:pt x="5326" y="5422"/>
                </a:cubicBezTo>
                <a:cubicBezTo>
                  <a:pt x="5041" y="5671"/>
                  <a:pt x="4657" y="5796"/>
                  <a:pt x="4523" y="5796"/>
                </a:cubicBezTo>
                <a:cubicBezTo>
                  <a:pt x="4425" y="5716"/>
                  <a:pt x="4282" y="5439"/>
                  <a:pt x="4202" y="5279"/>
                </a:cubicBezTo>
                <a:cubicBezTo>
                  <a:pt x="4006" y="4913"/>
                  <a:pt x="3827" y="4565"/>
                  <a:pt x="3453" y="4565"/>
                </a:cubicBezTo>
                <a:cubicBezTo>
                  <a:pt x="3033" y="4565"/>
                  <a:pt x="2900" y="4984"/>
                  <a:pt x="2766" y="5386"/>
                </a:cubicBezTo>
                <a:cubicBezTo>
                  <a:pt x="2730" y="5502"/>
                  <a:pt x="2668" y="5689"/>
                  <a:pt x="2614" y="5796"/>
                </a:cubicBezTo>
                <a:cubicBezTo>
                  <a:pt x="2471" y="5787"/>
                  <a:pt x="2204" y="5752"/>
                  <a:pt x="1909" y="5671"/>
                </a:cubicBezTo>
                <a:cubicBezTo>
                  <a:pt x="1481" y="5555"/>
                  <a:pt x="1294" y="5422"/>
                  <a:pt x="1240" y="5368"/>
                </a:cubicBezTo>
                <a:cubicBezTo>
                  <a:pt x="1240" y="5297"/>
                  <a:pt x="1249" y="5225"/>
                  <a:pt x="1249" y="5154"/>
                </a:cubicBezTo>
                <a:cubicBezTo>
                  <a:pt x="1285" y="4663"/>
                  <a:pt x="1321" y="4271"/>
                  <a:pt x="1178" y="3950"/>
                </a:cubicBezTo>
                <a:cubicBezTo>
                  <a:pt x="1080" y="3718"/>
                  <a:pt x="1044" y="3566"/>
                  <a:pt x="1071" y="3459"/>
                </a:cubicBezTo>
                <a:cubicBezTo>
                  <a:pt x="1285" y="3388"/>
                  <a:pt x="1570" y="3245"/>
                  <a:pt x="1695" y="2951"/>
                </a:cubicBezTo>
                <a:cubicBezTo>
                  <a:pt x="1775" y="2754"/>
                  <a:pt x="1811" y="2442"/>
                  <a:pt x="1508" y="2049"/>
                </a:cubicBezTo>
                <a:cubicBezTo>
                  <a:pt x="1410" y="1925"/>
                  <a:pt x="1374" y="1818"/>
                  <a:pt x="1383" y="1728"/>
                </a:cubicBezTo>
                <a:cubicBezTo>
                  <a:pt x="1419" y="1505"/>
                  <a:pt x="1838" y="1220"/>
                  <a:pt x="1972" y="1131"/>
                </a:cubicBezTo>
                <a:cubicBezTo>
                  <a:pt x="2241" y="944"/>
                  <a:pt x="2682" y="868"/>
                  <a:pt x="3015" y="868"/>
                </a:cubicBezTo>
                <a:close/>
                <a:moveTo>
                  <a:pt x="2999" y="1"/>
                </a:moveTo>
                <a:cubicBezTo>
                  <a:pt x="2461" y="1"/>
                  <a:pt x="1863" y="154"/>
                  <a:pt x="1481" y="417"/>
                </a:cubicBezTo>
                <a:cubicBezTo>
                  <a:pt x="1053" y="702"/>
                  <a:pt x="616" y="1068"/>
                  <a:pt x="527" y="1595"/>
                </a:cubicBezTo>
                <a:cubicBezTo>
                  <a:pt x="482" y="1925"/>
                  <a:pt x="580" y="2255"/>
                  <a:pt x="821" y="2576"/>
                </a:cubicBezTo>
                <a:cubicBezTo>
                  <a:pt x="839" y="2585"/>
                  <a:pt x="848" y="2603"/>
                  <a:pt x="857" y="2612"/>
                </a:cubicBezTo>
                <a:cubicBezTo>
                  <a:pt x="812" y="2629"/>
                  <a:pt x="767" y="2647"/>
                  <a:pt x="723" y="2647"/>
                </a:cubicBezTo>
                <a:lnTo>
                  <a:pt x="553" y="2674"/>
                </a:lnTo>
                <a:lnTo>
                  <a:pt x="437" y="2817"/>
                </a:lnTo>
                <a:cubicBezTo>
                  <a:pt x="0" y="3388"/>
                  <a:pt x="277" y="4039"/>
                  <a:pt x="384" y="4289"/>
                </a:cubicBezTo>
                <a:cubicBezTo>
                  <a:pt x="437" y="4414"/>
                  <a:pt x="411" y="4744"/>
                  <a:pt x="393" y="5092"/>
                </a:cubicBezTo>
                <a:cubicBezTo>
                  <a:pt x="384" y="5172"/>
                  <a:pt x="375" y="5261"/>
                  <a:pt x="366" y="5359"/>
                </a:cubicBezTo>
                <a:cubicBezTo>
                  <a:pt x="357" y="5520"/>
                  <a:pt x="393" y="5761"/>
                  <a:pt x="643" y="6001"/>
                </a:cubicBezTo>
                <a:cubicBezTo>
                  <a:pt x="1106" y="6448"/>
                  <a:pt x="2230" y="6671"/>
                  <a:pt x="2703" y="6671"/>
                </a:cubicBezTo>
                <a:cubicBezTo>
                  <a:pt x="2739" y="6671"/>
                  <a:pt x="2784" y="6671"/>
                  <a:pt x="2810" y="6662"/>
                </a:cubicBezTo>
                <a:cubicBezTo>
                  <a:pt x="3212" y="6617"/>
                  <a:pt x="3390" y="6242"/>
                  <a:pt x="3524" y="5850"/>
                </a:cubicBezTo>
                <a:cubicBezTo>
                  <a:pt x="3685" y="6153"/>
                  <a:pt x="3872" y="6448"/>
                  <a:pt x="4148" y="6581"/>
                </a:cubicBezTo>
                <a:cubicBezTo>
                  <a:pt x="4261" y="6639"/>
                  <a:pt x="4388" y="6663"/>
                  <a:pt x="4520" y="6663"/>
                </a:cubicBezTo>
                <a:cubicBezTo>
                  <a:pt x="4962" y="6663"/>
                  <a:pt x="5464" y="6394"/>
                  <a:pt x="5719" y="6216"/>
                </a:cubicBezTo>
                <a:cubicBezTo>
                  <a:pt x="6200" y="5877"/>
                  <a:pt x="6432" y="5466"/>
                  <a:pt x="6388" y="5065"/>
                </a:cubicBezTo>
                <a:cubicBezTo>
                  <a:pt x="6325" y="4619"/>
                  <a:pt x="6075" y="4351"/>
                  <a:pt x="5915" y="4173"/>
                </a:cubicBezTo>
                <a:cubicBezTo>
                  <a:pt x="5879" y="4137"/>
                  <a:pt x="5826" y="4083"/>
                  <a:pt x="5808" y="4057"/>
                </a:cubicBezTo>
                <a:cubicBezTo>
                  <a:pt x="5852" y="3932"/>
                  <a:pt x="6031" y="3825"/>
                  <a:pt x="6236" y="3691"/>
                </a:cubicBezTo>
                <a:cubicBezTo>
                  <a:pt x="6379" y="3602"/>
                  <a:pt x="6539" y="3504"/>
                  <a:pt x="6691" y="3379"/>
                </a:cubicBezTo>
                <a:cubicBezTo>
                  <a:pt x="6914" y="3200"/>
                  <a:pt x="7021" y="2942"/>
                  <a:pt x="7003" y="2656"/>
                </a:cubicBezTo>
                <a:cubicBezTo>
                  <a:pt x="6968" y="2130"/>
                  <a:pt x="6486" y="1568"/>
                  <a:pt x="6031" y="1282"/>
                </a:cubicBezTo>
                <a:cubicBezTo>
                  <a:pt x="5795" y="1138"/>
                  <a:pt x="5587" y="1084"/>
                  <a:pt x="5397" y="1084"/>
                </a:cubicBezTo>
                <a:cubicBezTo>
                  <a:pt x="5105" y="1084"/>
                  <a:pt x="4856" y="1212"/>
                  <a:pt x="4612" y="1336"/>
                </a:cubicBezTo>
                <a:cubicBezTo>
                  <a:pt x="4532" y="1371"/>
                  <a:pt x="4452" y="1407"/>
                  <a:pt x="4372" y="1452"/>
                </a:cubicBezTo>
                <a:cubicBezTo>
                  <a:pt x="4345" y="1354"/>
                  <a:pt x="4327" y="1211"/>
                  <a:pt x="4318" y="1122"/>
                </a:cubicBezTo>
                <a:cubicBezTo>
                  <a:pt x="4291" y="934"/>
                  <a:pt x="4264" y="747"/>
                  <a:pt x="4211" y="586"/>
                </a:cubicBezTo>
                <a:cubicBezTo>
                  <a:pt x="4148" y="426"/>
                  <a:pt x="4006" y="203"/>
                  <a:pt x="3631" y="87"/>
                </a:cubicBezTo>
                <a:cubicBezTo>
                  <a:pt x="3445" y="28"/>
                  <a:pt x="3227" y="1"/>
                  <a:pt x="2999" y="1"/>
                </a:cubicBezTo>
                <a:close/>
              </a:path>
            </a:pathLst>
          </a:custGeom>
          <a:solidFill>
            <a:srgbClr val="4A9E4A"/>
          </a:solidFill>
          <a:ln cap="flat" cmpd="sng" w="38100">
            <a:solidFill>
              <a:srgbClr val="481F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/>
          <p:nvPr/>
        </p:nvSpPr>
        <p:spPr>
          <a:xfrm rot="2185416">
            <a:off x="1316850" y="3880487"/>
            <a:ext cx="236399" cy="82526"/>
          </a:xfrm>
          <a:custGeom>
            <a:rect b="b" l="l" r="r" t="t"/>
            <a:pathLst>
              <a:path extrusionOk="0" h="894" w="2561">
                <a:moveTo>
                  <a:pt x="207" y="0"/>
                </a:moveTo>
                <a:cubicBezTo>
                  <a:pt x="115" y="0"/>
                  <a:pt x="36" y="69"/>
                  <a:pt x="36" y="161"/>
                </a:cubicBezTo>
                <a:lnTo>
                  <a:pt x="9" y="554"/>
                </a:lnTo>
                <a:cubicBezTo>
                  <a:pt x="0" y="652"/>
                  <a:pt x="72" y="741"/>
                  <a:pt x="170" y="750"/>
                </a:cubicBezTo>
                <a:lnTo>
                  <a:pt x="2337" y="893"/>
                </a:lnTo>
                <a:cubicBezTo>
                  <a:pt x="2343" y="893"/>
                  <a:pt x="2349" y="894"/>
                  <a:pt x="2354" y="894"/>
                </a:cubicBezTo>
                <a:cubicBezTo>
                  <a:pt x="2444" y="894"/>
                  <a:pt x="2516" y="825"/>
                  <a:pt x="2525" y="732"/>
                </a:cubicBezTo>
                <a:lnTo>
                  <a:pt x="2552" y="340"/>
                </a:lnTo>
                <a:cubicBezTo>
                  <a:pt x="2560" y="242"/>
                  <a:pt x="2489" y="152"/>
                  <a:pt x="2391" y="144"/>
                </a:cubicBezTo>
                <a:lnTo>
                  <a:pt x="223" y="1"/>
                </a:lnTo>
                <a:cubicBezTo>
                  <a:pt x="218" y="0"/>
                  <a:pt x="212" y="0"/>
                  <a:pt x="20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"/>
          <p:cNvSpPr/>
          <p:nvPr/>
        </p:nvSpPr>
        <p:spPr>
          <a:xfrm rot="-3144175">
            <a:off x="6998832" y="1064873"/>
            <a:ext cx="309318" cy="245683"/>
          </a:xfrm>
          <a:custGeom>
            <a:rect b="b" l="l" r="r" t="t"/>
            <a:pathLst>
              <a:path extrusionOk="0" h="2155" w="2713">
                <a:moveTo>
                  <a:pt x="1134" y="0"/>
                </a:moveTo>
                <a:cubicBezTo>
                  <a:pt x="1051" y="0"/>
                  <a:pt x="967" y="7"/>
                  <a:pt x="884" y="22"/>
                </a:cubicBezTo>
                <a:cubicBezTo>
                  <a:pt x="518" y="93"/>
                  <a:pt x="206" y="299"/>
                  <a:pt x="1" y="611"/>
                </a:cubicBezTo>
                <a:lnTo>
                  <a:pt x="545" y="977"/>
                </a:lnTo>
                <a:cubicBezTo>
                  <a:pt x="652" y="816"/>
                  <a:pt x="813" y="709"/>
                  <a:pt x="1009" y="664"/>
                </a:cubicBezTo>
                <a:cubicBezTo>
                  <a:pt x="1052" y="656"/>
                  <a:pt x="1095" y="652"/>
                  <a:pt x="1138" y="652"/>
                </a:cubicBezTo>
                <a:cubicBezTo>
                  <a:pt x="1284" y="652"/>
                  <a:pt x="1429" y="698"/>
                  <a:pt x="1553" y="780"/>
                </a:cubicBezTo>
                <a:cubicBezTo>
                  <a:pt x="1714" y="887"/>
                  <a:pt x="1821" y="1057"/>
                  <a:pt x="1856" y="1244"/>
                </a:cubicBezTo>
                <a:cubicBezTo>
                  <a:pt x="1892" y="1431"/>
                  <a:pt x="1856" y="1628"/>
                  <a:pt x="1740" y="1788"/>
                </a:cubicBezTo>
                <a:lnTo>
                  <a:pt x="2285" y="2154"/>
                </a:lnTo>
                <a:cubicBezTo>
                  <a:pt x="2713" y="1521"/>
                  <a:pt x="2543" y="664"/>
                  <a:pt x="1919" y="236"/>
                </a:cubicBezTo>
                <a:cubicBezTo>
                  <a:pt x="1679" y="79"/>
                  <a:pt x="1409" y="0"/>
                  <a:pt x="113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>
            <a:off x="-38096" y="-207260"/>
            <a:ext cx="9182888" cy="1941029"/>
            <a:chOff x="209575" y="678225"/>
            <a:chExt cx="7165175" cy="1503275"/>
          </a:xfrm>
        </p:grpSpPr>
        <p:sp>
          <p:nvSpPr>
            <p:cNvPr id="45" name="Google Shape;45;p3"/>
            <p:cNvSpPr/>
            <p:nvPr/>
          </p:nvSpPr>
          <p:spPr>
            <a:xfrm>
              <a:off x="6501775" y="678225"/>
              <a:ext cx="872975" cy="1232525"/>
            </a:xfrm>
            <a:custGeom>
              <a:rect b="b" l="l" r="r" t="t"/>
              <a:pathLst>
                <a:path extrusionOk="0" h="49301" w="34919">
                  <a:moveTo>
                    <a:pt x="0" y="1"/>
                  </a:moveTo>
                  <a:lnTo>
                    <a:pt x="0" y="25516"/>
                  </a:lnTo>
                  <a:cubicBezTo>
                    <a:pt x="0" y="28406"/>
                    <a:pt x="2213" y="30637"/>
                    <a:pt x="5103" y="30637"/>
                  </a:cubicBezTo>
                  <a:lnTo>
                    <a:pt x="7691" y="30637"/>
                  </a:lnTo>
                  <a:cubicBezTo>
                    <a:pt x="10563" y="30637"/>
                    <a:pt x="12883" y="28406"/>
                    <a:pt x="12883" y="25516"/>
                  </a:cubicBezTo>
                  <a:lnTo>
                    <a:pt x="12883" y="19824"/>
                  </a:lnTo>
                  <a:cubicBezTo>
                    <a:pt x="12883" y="16737"/>
                    <a:pt x="15381" y="14667"/>
                    <a:pt x="18004" y="14667"/>
                  </a:cubicBezTo>
                  <a:cubicBezTo>
                    <a:pt x="19253" y="14667"/>
                    <a:pt x="20537" y="15149"/>
                    <a:pt x="21572" y="16202"/>
                  </a:cubicBezTo>
                  <a:lnTo>
                    <a:pt x="22143" y="16755"/>
                  </a:lnTo>
                  <a:cubicBezTo>
                    <a:pt x="23071" y="17683"/>
                    <a:pt x="23624" y="18985"/>
                    <a:pt x="23624" y="20395"/>
                  </a:cubicBezTo>
                  <a:lnTo>
                    <a:pt x="23624" y="44161"/>
                  </a:lnTo>
                  <a:cubicBezTo>
                    <a:pt x="23624" y="47052"/>
                    <a:pt x="25944" y="49300"/>
                    <a:pt x="28816" y="49300"/>
                  </a:cubicBezTo>
                  <a:lnTo>
                    <a:pt x="29833" y="49300"/>
                  </a:lnTo>
                  <a:cubicBezTo>
                    <a:pt x="32706" y="49300"/>
                    <a:pt x="34919" y="47052"/>
                    <a:pt x="34919" y="44161"/>
                  </a:cubicBezTo>
                  <a:lnTo>
                    <a:pt x="34919" y="6870"/>
                  </a:lnTo>
                  <a:lnTo>
                    <a:pt x="274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209575" y="678225"/>
              <a:ext cx="352400" cy="1503275"/>
            </a:xfrm>
            <a:custGeom>
              <a:rect b="b" l="l" r="r" t="t"/>
              <a:pathLst>
                <a:path extrusionOk="0" h="60131" w="14096">
                  <a:moveTo>
                    <a:pt x="0" y="1"/>
                  </a:moveTo>
                  <a:cubicBezTo>
                    <a:pt x="1071" y="911"/>
                    <a:pt x="1784" y="2267"/>
                    <a:pt x="1784" y="3908"/>
                  </a:cubicBezTo>
                  <a:lnTo>
                    <a:pt x="1784" y="54903"/>
                  </a:lnTo>
                  <a:cubicBezTo>
                    <a:pt x="1784" y="57793"/>
                    <a:pt x="4086" y="60131"/>
                    <a:pt x="6869" y="60131"/>
                  </a:cubicBezTo>
                  <a:lnTo>
                    <a:pt x="9011" y="60131"/>
                  </a:lnTo>
                  <a:cubicBezTo>
                    <a:pt x="11776" y="60131"/>
                    <a:pt x="14096" y="57793"/>
                    <a:pt x="14096" y="54903"/>
                  </a:cubicBezTo>
                  <a:lnTo>
                    <a:pt x="14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983125" y="678225"/>
              <a:ext cx="872975" cy="890375"/>
            </a:xfrm>
            <a:custGeom>
              <a:rect b="b" l="l" r="r" t="t"/>
              <a:pathLst>
                <a:path extrusionOk="0" h="35615" w="34919">
                  <a:moveTo>
                    <a:pt x="0" y="1"/>
                  </a:moveTo>
                  <a:lnTo>
                    <a:pt x="0" y="30494"/>
                  </a:lnTo>
                  <a:cubicBezTo>
                    <a:pt x="0" y="33367"/>
                    <a:pt x="2213" y="35615"/>
                    <a:pt x="5086" y="35615"/>
                  </a:cubicBezTo>
                  <a:lnTo>
                    <a:pt x="6103" y="35615"/>
                  </a:lnTo>
                  <a:cubicBezTo>
                    <a:pt x="8975" y="35615"/>
                    <a:pt x="11295" y="33367"/>
                    <a:pt x="11295" y="30494"/>
                  </a:cubicBezTo>
                  <a:lnTo>
                    <a:pt x="11295" y="6710"/>
                  </a:lnTo>
                  <a:cubicBezTo>
                    <a:pt x="11295" y="5300"/>
                    <a:pt x="11848" y="3998"/>
                    <a:pt x="12776" y="3070"/>
                  </a:cubicBezTo>
                  <a:lnTo>
                    <a:pt x="13347" y="2517"/>
                  </a:lnTo>
                  <a:cubicBezTo>
                    <a:pt x="14382" y="1464"/>
                    <a:pt x="15666" y="1000"/>
                    <a:pt x="16915" y="1000"/>
                  </a:cubicBezTo>
                  <a:cubicBezTo>
                    <a:pt x="19538" y="1000"/>
                    <a:pt x="22036" y="3070"/>
                    <a:pt x="22036" y="6139"/>
                  </a:cubicBezTo>
                  <a:lnTo>
                    <a:pt x="22036" y="11848"/>
                  </a:lnTo>
                  <a:cubicBezTo>
                    <a:pt x="22036" y="14721"/>
                    <a:pt x="24356" y="16969"/>
                    <a:pt x="27228" y="16969"/>
                  </a:cubicBezTo>
                  <a:lnTo>
                    <a:pt x="29816" y="16969"/>
                  </a:lnTo>
                  <a:cubicBezTo>
                    <a:pt x="32706" y="16969"/>
                    <a:pt x="34919" y="14721"/>
                    <a:pt x="34919" y="11848"/>
                  </a:cubicBezTo>
                  <a:lnTo>
                    <a:pt x="349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4168850" y="678225"/>
              <a:ext cx="282375" cy="588400"/>
            </a:xfrm>
            <a:custGeom>
              <a:rect b="b" l="l" r="r" t="t"/>
              <a:pathLst>
                <a:path extrusionOk="0" h="23536" w="11295">
                  <a:moveTo>
                    <a:pt x="0" y="1"/>
                  </a:moveTo>
                  <a:lnTo>
                    <a:pt x="0" y="18397"/>
                  </a:lnTo>
                  <a:cubicBezTo>
                    <a:pt x="0" y="21287"/>
                    <a:pt x="2213" y="23535"/>
                    <a:pt x="5086" y="23535"/>
                  </a:cubicBezTo>
                  <a:lnTo>
                    <a:pt x="6103" y="23535"/>
                  </a:lnTo>
                  <a:cubicBezTo>
                    <a:pt x="8975" y="23535"/>
                    <a:pt x="11295" y="21287"/>
                    <a:pt x="11295" y="18397"/>
                  </a:cubicBezTo>
                  <a:lnTo>
                    <a:pt x="112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209575" y="678225"/>
              <a:ext cx="352400" cy="1503275"/>
            </a:xfrm>
            <a:custGeom>
              <a:rect b="b" l="l" r="r" t="t"/>
              <a:pathLst>
                <a:path extrusionOk="0" fill="none" h="60131" w="14096">
                  <a:moveTo>
                    <a:pt x="0" y="1"/>
                  </a:moveTo>
                  <a:cubicBezTo>
                    <a:pt x="1071" y="911"/>
                    <a:pt x="1784" y="2267"/>
                    <a:pt x="1784" y="3908"/>
                  </a:cubicBezTo>
                  <a:lnTo>
                    <a:pt x="1784" y="54903"/>
                  </a:lnTo>
                  <a:cubicBezTo>
                    <a:pt x="1784" y="57793"/>
                    <a:pt x="4086" y="60131"/>
                    <a:pt x="6869" y="60131"/>
                  </a:cubicBezTo>
                  <a:lnTo>
                    <a:pt x="9011" y="60131"/>
                  </a:lnTo>
                  <a:cubicBezTo>
                    <a:pt x="11776" y="60131"/>
                    <a:pt x="14096" y="57793"/>
                    <a:pt x="14096" y="54903"/>
                  </a:cubicBezTo>
                  <a:lnTo>
                    <a:pt x="14096" y="1"/>
                  </a:lnTo>
                  <a:close/>
                </a:path>
              </a:pathLst>
            </a:custGeom>
            <a:noFill/>
            <a:ln cap="flat" cmpd="sng" w="593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1983125" y="678225"/>
              <a:ext cx="872975" cy="890375"/>
            </a:xfrm>
            <a:custGeom>
              <a:rect b="b" l="l" r="r" t="t"/>
              <a:pathLst>
                <a:path extrusionOk="0" fill="none" h="35615" w="34919">
                  <a:moveTo>
                    <a:pt x="0" y="1"/>
                  </a:moveTo>
                  <a:lnTo>
                    <a:pt x="0" y="30494"/>
                  </a:lnTo>
                  <a:cubicBezTo>
                    <a:pt x="0" y="33367"/>
                    <a:pt x="2213" y="35615"/>
                    <a:pt x="5086" y="35615"/>
                  </a:cubicBezTo>
                  <a:lnTo>
                    <a:pt x="6103" y="35615"/>
                  </a:lnTo>
                  <a:cubicBezTo>
                    <a:pt x="8975" y="35615"/>
                    <a:pt x="11295" y="33367"/>
                    <a:pt x="11295" y="30494"/>
                  </a:cubicBezTo>
                  <a:lnTo>
                    <a:pt x="11295" y="6710"/>
                  </a:lnTo>
                  <a:cubicBezTo>
                    <a:pt x="11295" y="5300"/>
                    <a:pt x="11848" y="3998"/>
                    <a:pt x="12776" y="3070"/>
                  </a:cubicBezTo>
                  <a:lnTo>
                    <a:pt x="13347" y="2517"/>
                  </a:lnTo>
                  <a:cubicBezTo>
                    <a:pt x="14382" y="1464"/>
                    <a:pt x="15666" y="1000"/>
                    <a:pt x="16915" y="1000"/>
                  </a:cubicBezTo>
                  <a:cubicBezTo>
                    <a:pt x="19538" y="1000"/>
                    <a:pt x="22036" y="3070"/>
                    <a:pt x="22036" y="6139"/>
                  </a:cubicBezTo>
                  <a:lnTo>
                    <a:pt x="22036" y="11848"/>
                  </a:lnTo>
                  <a:cubicBezTo>
                    <a:pt x="22036" y="14721"/>
                    <a:pt x="24356" y="16969"/>
                    <a:pt x="27228" y="16969"/>
                  </a:cubicBezTo>
                  <a:lnTo>
                    <a:pt x="29816" y="16969"/>
                  </a:lnTo>
                  <a:cubicBezTo>
                    <a:pt x="32706" y="16969"/>
                    <a:pt x="34919" y="14721"/>
                    <a:pt x="34919" y="11848"/>
                  </a:cubicBezTo>
                  <a:lnTo>
                    <a:pt x="34919" y="1"/>
                  </a:lnTo>
                  <a:close/>
                </a:path>
              </a:pathLst>
            </a:custGeom>
            <a:noFill/>
            <a:ln cap="flat" cmpd="sng" w="593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4168850" y="678225"/>
              <a:ext cx="282375" cy="588400"/>
            </a:xfrm>
            <a:custGeom>
              <a:rect b="b" l="l" r="r" t="t"/>
              <a:pathLst>
                <a:path extrusionOk="0" fill="none" h="23536" w="11295">
                  <a:moveTo>
                    <a:pt x="0" y="1"/>
                  </a:moveTo>
                  <a:lnTo>
                    <a:pt x="0" y="18397"/>
                  </a:lnTo>
                  <a:cubicBezTo>
                    <a:pt x="0" y="21287"/>
                    <a:pt x="2213" y="23535"/>
                    <a:pt x="5086" y="23535"/>
                  </a:cubicBezTo>
                  <a:lnTo>
                    <a:pt x="6103" y="23535"/>
                  </a:lnTo>
                  <a:cubicBezTo>
                    <a:pt x="8975" y="23535"/>
                    <a:pt x="11295" y="21287"/>
                    <a:pt x="11295" y="18397"/>
                  </a:cubicBezTo>
                  <a:lnTo>
                    <a:pt x="11295" y="1"/>
                  </a:lnTo>
                  <a:close/>
                </a:path>
              </a:pathLst>
            </a:custGeom>
            <a:noFill/>
            <a:ln cap="flat" cmpd="sng" w="593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501775" y="678225"/>
              <a:ext cx="872975" cy="1232525"/>
            </a:xfrm>
            <a:custGeom>
              <a:rect b="b" l="l" r="r" t="t"/>
              <a:pathLst>
                <a:path extrusionOk="0" fill="none" h="49301" w="34919">
                  <a:moveTo>
                    <a:pt x="0" y="1"/>
                  </a:moveTo>
                  <a:lnTo>
                    <a:pt x="0" y="25516"/>
                  </a:lnTo>
                  <a:cubicBezTo>
                    <a:pt x="0" y="28406"/>
                    <a:pt x="2213" y="30637"/>
                    <a:pt x="5103" y="30637"/>
                  </a:cubicBezTo>
                  <a:lnTo>
                    <a:pt x="7691" y="30637"/>
                  </a:lnTo>
                  <a:cubicBezTo>
                    <a:pt x="10563" y="30637"/>
                    <a:pt x="12883" y="28406"/>
                    <a:pt x="12883" y="25516"/>
                  </a:cubicBezTo>
                  <a:lnTo>
                    <a:pt x="12883" y="19824"/>
                  </a:lnTo>
                  <a:cubicBezTo>
                    <a:pt x="12883" y="16737"/>
                    <a:pt x="15381" y="14667"/>
                    <a:pt x="18004" y="14667"/>
                  </a:cubicBezTo>
                  <a:cubicBezTo>
                    <a:pt x="19253" y="14667"/>
                    <a:pt x="20537" y="15149"/>
                    <a:pt x="21572" y="16202"/>
                  </a:cubicBezTo>
                  <a:lnTo>
                    <a:pt x="22143" y="16755"/>
                  </a:lnTo>
                  <a:cubicBezTo>
                    <a:pt x="23071" y="17683"/>
                    <a:pt x="23624" y="18985"/>
                    <a:pt x="23624" y="20395"/>
                  </a:cubicBezTo>
                  <a:lnTo>
                    <a:pt x="23624" y="44161"/>
                  </a:lnTo>
                  <a:cubicBezTo>
                    <a:pt x="23624" y="47052"/>
                    <a:pt x="25944" y="49300"/>
                    <a:pt x="28816" y="49300"/>
                  </a:cubicBezTo>
                  <a:lnTo>
                    <a:pt x="29833" y="49300"/>
                  </a:lnTo>
                  <a:cubicBezTo>
                    <a:pt x="32706" y="49300"/>
                    <a:pt x="34919" y="47052"/>
                    <a:pt x="34919" y="44161"/>
                  </a:cubicBezTo>
                  <a:lnTo>
                    <a:pt x="34919" y="6870"/>
                  </a:lnTo>
                  <a:lnTo>
                    <a:pt x="27478" y="1"/>
                  </a:lnTo>
                  <a:close/>
                </a:path>
              </a:pathLst>
            </a:custGeom>
            <a:noFill/>
            <a:ln cap="flat" cmpd="sng" w="593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" name="Google Shape;53;p3"/>
          <p:cNvSpPr txBox="1"/>
          <p:nvPr>
            <p:ph type="title"/>
          </p:nvPr>
        </p:nvSpPr>
        <p:spPr>
          <a:xfrm>
            <a:off x="2235150" y="2349338"/>
            <a:ext cx="4673700" cy="97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4" name="Google Shape;54;p3"/>
          <p:cNvSpPr txBox="1"/>
          <p:nvPr>
            <p:ph hasCustomPrompt="1" idx="2" type="title"/>
          </p:nvPr>
        </p:nvSpPr>
        <p:spPr>
          <a:xfrm>
            <a:off x="2235150" y="1045463"/>
            <a:ext cx="4673700" cy="130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8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5" name="Google Shape;55;p3"/>
          <p:cNvSpPr txBox="1"/>
          <p:nvPr>
            <p:ph idx="1" type="subTitle"/>
          </p:nvPr>
        </p:nvSpPr>
        <p:spPr>
          <a:xfrm>
            <a:off x="2235150" y="3319538"/>
            <a:ext cx="4673700" cy="778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" name="Google Shape;624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4"/>
          <p:cNvGrpSpPr/>
          <p:nvPr/>
        </p:nvGrpSpPr>
        <p:grpSpPr>
          <a:xfrm rot="-2079588">
            <a:off x="6799407" y="-175628"/>
            <a:ext cx="669672" cy="533419"/>
            <a:chOff x="-602987" y="2563895"/>
            <a:chExt cx="640505" cy="510186"/>
          </a:xfrm>
        </p:grpSpPr>
        <p:sp>
          <p:nvSpPr>
            <p:cNvPr id="59" name="Google Shape;59;p4"/>
            <p:cNvSpPr/>
            <p:nvPr/>
          </p:nvSpPr>
          <p:spPr>
            <a:xfrm>
              <a:off x="-602987" y="2563895"/>
              <a:ext cx="640505" cy="510186"/>
            </a:xfrm>
            <a:custGeom>
              <a:rect b="b" l="l" r="r" t="t"/>
              <a:pathLst>
                <a:path extrusionOk="0" h="4442" w="5577">
                  <a:moveTo>
                    <a:pt x="2143" y="1"/>
                  </a:moveTo>
                  <a:cubicBezTo>
                    <a:pt x="1373" y="1"/>
                    <a:pt x="443" y="260"/>
                    <a:pt x="90" y="1400"/>
                  </a:cubicBezTo>
                  <a:cubicBezTo>
                    <a:pt x="90" y="1418"/>
                    <a:pt x="81" y="1436"/>
                    <a:pt x="81" y="1454"/>
                  </a:cubicBezTo>
                  <a:cubicBezTo>
                    <a:pt x="54" y="1623"/>
                    <a:pt x="1" y="2435"/>
                    <a:pt x="938" y="2854"/>
                  </a:cubicBezTo>
                  <a:cubicBezTo>
                    <a:pt x="1098" y="2926"/>
                    <a:pt x="1170" y="3104"/>
                    <a:pt x="1107" y="3265"/>
                  </a:cubicBezTo>
                  <a:lnTo>
                    <a:pt x="1009" y="3532"/>
                  </a:lnTo>
                  <a:cubicBezTo>
                    <a:pt x="946" y="3711"/>
                    <a:pt x="1045" y="3907"/>
                    <a:pt x="1223" y="3961"/>
                  </a:cubicBezTo>
                  <a:lnTo>
                    <a:pt x="2820" y="4424"/>
                  </a:lnTo>
                  <a:cubicBezTo>
                    <a:pt x="2853" y="4436"/>
                    <a:pt x="2886" y="4441"/>
                    <a:pt x="2919" y="4441"/>
                  </a:cubicBezTo>
                  <a:cubicBezTo>
                    <a:pt x="3063" y="4441"/>
                    <a:pt x="3194" y="4336"/>
                    <a:pt x="3230" y="4184"/>
                  </a:cubicBezTo>
                  <a:lnTo>
                    <a:pt x="3311" y="3827"/>
                  </a:lnTo>
                  <a:cubicBezTo>
                    <a:pt x="3343" y="3675"/>
                    <a:pt x="3475" y="3573"/>
                    <a:pt x="3631" y="3573"/>
                  </a:cubicBezTo>
                  <a:cubicBezTo>
                    <a:pt x="3649" y="3573"/>
                    <a:pt x="3667" y="3574"/>
                    <a:pt x="3685" y="3577"/>
                  </a:cubicBezTo>
                  <a:cubicBezTo>
                    <a:pt x="3753" y="3587"/>
                    <a:pt x="3830" y="3594"/>
                    <a:pt x="3912" y="3594"/>
                  </a:cubicBezTo>
                  <a:cubicBezTo>
                    <a:pt x="4324" y="3594"/>
                    <a:pt x="4870" y="3413"/>
                    <a:pt x="5130" y="2542"/>
                  </a:cubicBezTo>
                  <a:cubicBezTo>
                    <a:pt x="5576" y="1043"/>
                    <a:pt x="3676" y="294"/>
                    <a:pt x="3212" y="151"/>
                  </a:cubicBezTo>
                  <a:cubicBezTo>
                    <a:pt x="3035" y="100"/>
                    <a:pt x="2620" y="1"/>
                    <a:pt x="2143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-222844" y="2847239"/>
              <a:ext cx="99458" cy="156203"/>
            </a:xfrm>
            <a:custGeom>
              <a:rect b="b" l="l" r="r" t="t"/>
              <a:pathLst>
                <a:path extrusionOk="0" h="1360" w="866">
                  <a:moveTo>
                    <a:pt x="421" y="0"/>
                  </a:moveTo>
                  <a:cubicBezTo>
                    <a:pt x="330" y="0"/>
                    <a:pt x="242" y="65"/>
                    <a:pt x="224" y="164"/>
                  </a:cubicBezTo>
                  <a:lnTo>
                    <a:pt x="1" y="1360"/>
                  </a:lnTo>
                  <a:lnTo>
                    <a:pt x="286" y="905"/>
                  </a:lnTo>
                  <a:cubicBezTo>
                    <a:pt x="344" y="922"/>
                    <a:pt x="395" y="929"/>
                    <a:pt x="441" y="929"/>
                  </a:cubicBezTo>
                  <a:cubicBezTo>
                    <a:pt x="683" y="929"/>
                    <a:pt x="759" y="726"/>
                    <a:pt x="759" y="726"/>
                  </a:cubicBezTo>
                  <a:cubicBezTo>
                    <a:pt x="866" y="369"/>
                    <a:pt x="705" y="155"/>
                    <a:pt x="536" y="39"/>
                  </a:cubicBezTo>
                  <a:cubicBezTo>
                    <a:pt x="501" y="12"/>
                    <a:pt x="461" y="0"/>
                    <a:pt x="42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-519953" y="2772814"/>
              <a:ext cx="104396" cy="161027"/>
            </a:xfrm>
            <a:custGeom>
              <a:rect b="b" l="l" r="r" t="t"/>
              <a:pathLst>
                <a:path extrusionOk="0" h="1402" w="909">
                  <a:moveTo>
                    <a:pt x="673" y="0"/>
                  </a:moveTo>
                  <a:cubicBezTo>
                    <a:pt x="669" y="0"/>
                    <a:pt x="665" y="0"/>
                    <a:pt x="661" y="0"/>
                  </a:cubicBezTo>
                  <a:cubicBezTo>
                    <a:pt x="464" y="9"/>
                    <a:pt x="215" y="99"/>
                    <a:pt x="108" y="455"/>
                  </a:cubicBezTo>
                  <a:cubicBezTo>
                    <a:pt x="108" y="455"/>
                    <a:pt x="0" y="803"/>
                    <a:pt x="402" y="919"/>
                  </a:cubicBezTo>
                  <a:lnTo>
                    <a:pt x="393" y="1401"/>
                  </a:lnTo>
                  <a:lnTo>
                    <a:pt x="857" y="277"/>
                  </a:lnTo>
                  <a:cubicBezTo>
                    <a:pt x="909" y="147"/>
                    <a:pt x="818" y="0"/>
                    <a:pt x="673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4"/>
          <p:cNvSpPr/>
          <p:nvPr/>
        </p:nvSpPr>
        <p:spPr>
          <a:xfrm rot="-3144039">
            <a:off x="427944" y="-369371"/>
            <a:ext cx="584106" cy="554985"/>
          </a:xfrm>
          <a:custGeom>
            <a:rect b="b" l="l" r="r" t="t"/>
            <a:pathLst>
              <a:path extrusionOk="0" h="6671" w="7022">
                <a:moveTo>
                  <a:pt x="3015" y="868"/>
                </a:moveTo>
                <a:cubicBezTo>
                  <a:pt x="3190" y="868"/>
                  <a:pt x="3334" y="889"/>
                  <a:pt x="3408" y="925"/>
                </a:cubicBezTo>
                <a:cubicBezTo>
                  <a:pt x="3426" y="1006"/>
                  <a:pt x="3444" y="1131"/>
                  <a:pt x="3462" y="1238"/>
                </a:cubicBezTo>
                <a:cubicBezTo>
                  <a:pt x="3515" y="1630"/>
                  <a:pt x="3578" y="2076"/>
                  <a:pt x="3934" y="2281"/>
                </a:cubicBezTo>
                <a:cubicBezTo>
                  <a:pt x="4015" y="2327"/>
                  <a:pt x="4125" y="2367"/>
                  <a:pt x="4263" y="2367"/>
                </a:cubicBezTo>
                <a:cubicBezTo>
                  <a:pt x="4368" y="2367"/>
                  <a:pt x="4491" y="2343"/>
                  <a:pt x="4630" y="2281"/>
                </a:cubicBezTo>
                <a:cubicBezTo>
                  <a:pt x="4773" y="2219"/>
                  <a:pt x="4889" y="2157"/>
                  <a:pt x="4996" y="2103"/>
                </a:cubicBezTo>
                <a:cubicBezTo>
                  <a:pt x="5209" y="1996"/>
                  <a:pt x="5310" y="1950"/>
                  <a:pt x="5390" y="1950"/>
                </a:cubicBezTo>
                <a:cubicBezTo>
                  <a:pt x="5450" y="1950"/>
                  <a:pt x="5499" y="1977"/>
                  <a:pt x="5576" y="2023"/>
                </a:cubicBezTo>
                <a:cubicBezTo>
                  <a:pt x="5915" y="2228"/>
                  <a:pt x="6138" y="2594"/>
                  <a:pt x="6138" y="2710"/>
                </a:cubicBezTo>
                <a:cubicBezTo>
                  <a:pt x="6022" y="2799"/>
                  <a:pt x="5897" y="2888"/>
                  <a:pt x="5772" y="2959"/>
                </a:cubicBezTo>
                <a:cubicBezTo>
                  <a:pt x="5451" y="3165"/>
                  <a:pt x="5085" y="3397"/>
                  <a:pt x="4960" y="3852"/>
                </a:cubicBezTo>
                <a:cubicBezTo>
                  <a:pt x="4835" y="4298"/>
                  <a:pt x="5121" y="4592"/>
                  <a:pt x="5281" y="4770"/>
                </a:cubicBezTo>
                <a:cubicBezTo>
                  <a:pt x="5424" y="4922"/>
                  <a:pt x="5504" y="5011"/>
                  <a:pt x="5522" y="5172"/>
                </a:cubicBezTo>
                <a:cubicBezTo>
                  <a:pt x="5522" y="5190"/>
                  <a:pt x="5496" y="5288"/>
                  <a:pt x="5326" y="5422"/>
                </a:cubicBezTo>
                <a:cubicBezTo>
                  <a:pt x="5041" y="5671"/>
                  <a:pt x="4657" y="5796"/>
                  <a:pt x="4523" y="5796"/>
                </a:cubicBezTo>
                <a:cubicBezTo>
                  <a:pt x="4425" y="5716"/>
                  <a:pt x="4282" y="5439"/>
                  <a:pt x="4202" y="5279"/>
                </a:cubicBezTo>
                <a:cubicBezTo>
                  <a:pt x="4006" y="4913"/>
                  <a:pt x="3827" y="4565"/>
                  <a:pt x="3453" y="4565"/>
                </a:cubicBezTo>
                <a:cubicBezTo>
                  <a:pt x="3033" y="4565"/>
                  <a:pt x="2900" y="4984"/>
                  <a:pt x="2766" y="5386"/>
                </a:cubicBezTo>
                <a:cubicBezTo>
                  <a:pt x="2730" y="5502"/>
                  <a:pt x="2668" y="5689"/>
                  <a:pt x="2614" y="5796"/>
                </a:cubicBezTo>
                <a:cubicBezTo>
                  <a:pt x="2471" y="5787"/>
                  <a:pt x="2204" y="5752"/>
                  <a:pt x="1909" y="5671"/>
                </a:cubicBezTo>
                <a:cubicBezTo>
                  <a:pt x="1481" y="5555"/>
                  <a:pt x="1294" y="5422"/>
                  <a:pt x="1240" y="5368"/>
                </a:cubicBezTo>
                <a:cubicBezTo>
                  <a:pt x="1240" y="5297"/>
                  <a:pt x="1249" y="5225"/>
                  <a:pt x="1249" y="5154"/>
                </a:cubicBezTo>
                <a:cubicBezTo>
                  <a:pt x="1285" y="4663"/>
                  <a:pt x="1321" y="4271"/>
                  <a:pt x="1178" y="3950"/>
                </a:cubicBezTo>
                <a:cubicBezTo>
                  <a:pt x="1080" y="3718"/>
                  <a:pt x="1044" y="3566"/>
                  <a:pt x="1071" y="3459"/>
                </a:cubicBezTo>
                <a:cubicBezTo>
                  <a:pt x="1285" y="3388"/>
                  <a:pt x="1570" y="3245"/>
                  <a:pt x="1695" y="2951"/>
                </a:cubicBezTo>
                <a:cubicBezTo>
                  <a:pt x="1775" y="2754"/>
                  <a:pt x="1811" y="2442"/>
                  <a:pt x="1508" y="2049"/>
                </a:cubicBezTo>
                <a:cubicBezTo>
                  <a:pt x="1410" y="1925"/>
                  <a:pt x="1374" y="1818"/>
                  <a:pt x="1383" y="1728"/>
                </a:cubicBezTo>
                <a:cubicBezTo>
                  <a:pt x="1419" y="1505"/>
                  <a:pt x="1838" y="1220"/>
                  <a:pt x="1972" y="1131"/>
                </a:cubicBezTo>
                <a:cubicBezTo>
                  <a:pt x="2241" y="944"/>
                  <a:pt x="2682" y="868"/>
                  <a:pt x="3015" y="868"/>
                </a:cubicBezTo>
                <a:close/>
                <a:moveTo>
                  <a:pt x="2999" y="1"/>
                </a:moveTo>
                <a:cubicBezTo>
                  <a:pt x="2461" y="1"/>
                  <a:pt x="1863" y="154"/>
                  <a:pt x="1481" y="417"/>
                </a:cubicBezTo>
                <a:cubicBezTo>
                  <a:pt x="1053" y="702"/>
                  <a:pt x="616" y="1068"/>
                  <a:pt x="527" y="1595"/>
                </a:cubicBezTo>
                <a:cubicBezTo>
                  <a:pt x="482" y="1925"/>
                  <a:pt x="580" y="2255"/>
                  <a:pt x="821" y="2576"/>
                </a:cubicBezTo>
                <a:cubicBezTo>
                  <a:pt x="839" y="2585"/>
                  <a:pt x="848" y="2603"/>
                  <a:pt x="857" y="2612"/>
                </a:cubicBezTo>
                <a:cubicBezTo>
                  <a:pt x="812" y="2629"/>
                  <a:pt x="767" y="2647"/>
                  <a:pt x="723" y="2647"/>
                </a:cubicBezTo>
                <a:lnTo>
                  <a:pt x="553" y="2674"/>
                </a:lnTo>
                <a:lnTo>
                  <a:pt x="437" y="2817"/>
                </a:lnTo>
                <a:cubicBezTo>
                  <a:pt x="0" y="3388"/>
                  <a:pt x="277" y="4039"/>
                  <a:pt x="384" y="4289"/>
                </a:cubicBezTo>
                <a:cubicBezTo>
                  <a:pt x="437" y="4414"/>
                  <a:pt x="411" y="4744"/>
                  <a:pt x="393" y="5092"/>
                </a:cubicBezTo>
                <a:cubicBezTo>
                  <a:pt x="384" y="5172"/>
                  <a:pt x="375" y="5261"/>
                  <a:pt x="366" y="5359"/>
                </a:cubicBezTo>
                <a:cubicBezTo>
                  <a:pt x="357" y="5520"/>
                  <a:pt x="393" y="5761"/>
                  <a:pt x="643" y="6001"/>
                </a:cubicBezTo>
                <a:cubicBezTo>
                  <a:pt x="1106" y="6448"/>
                  <a:pt x="2230" y="6671"/>
                  <a:pt x="2703" y="6671"/>
                </a:cubicBezTo>
                <a:cubicBezTo>
                  <a:pt x="2739" y="6671"/>
                  <a:pt x="2784" y="6671"/>
                  <a:pt x="2810" y="6662"/>
                </a:cubicBezTo>
                <a:cubicBezTo>
                  <a:pt x="3212" y="6617"/>
                  <a:pt x="3390" y="6242"/>
                  <a:pt x="3524" y="5850"/>
                </a:cubicBezTo>
                <a:cubicBezTo>
                  <a:pt x="3685" y="6153"/>
                  <a:pt x="3872" y="6448"/>
                  <a:pt x="4148" y="6581"/>
                </a:cubicBezTo>
                <a:cubicBezTo>
                  <a:pt x="4261" y="6639"/>
                  <a:pt x="4388" y="6663"/>
                  <a:pt x="4520" y="6663"/>
                </a:cubicBezTo>
                <a:cubicBezTo>
                  <a:pt x="4962" y="6663"/>
                  <a:pt x="5464" y="6394"/>
                  <a:pt x="5719" y="6216"/>
                </a:cubicBezTo>
                <a:cubicBezTo>
                  <a:pt x="6200" y="5877"/>
                  <a:pt x="6432" y="5466"/>
                  <a:pt x="6388" y="5065"/>
                </a:cubicBezTo>
                <a:cubicBezTo>
                  <a:pt x="6325" y="4619"/>
                  <a:pt x="6075" y="4351"/>
                  <a:pt x="5915" y="4173"/>
                </a:cubicBezTo>
                <a:cubicBezTo>
                  <a:pt x="5879" y="4137"/>
                  <a:pt x="5826" y="4083"/>
                  <a:pt x="5808" y="4057"/>
                </a:cubicBezTo>
                <a:cubicBezTo>
                  <a:pt x="5852" y="3932"/>
                  <a:pt x="6031" y="3825"/>
                  <a:pt x="6236" y="3691"/>
                </a:cubicBezTo>
                <a:cubicBezTo>
                  <a:pt x="6379" y="3602"/>
                  <a:pt x="6539" y="3504"/>
                  <a:pt x="6691" y="3379"/>
                </a:cubicBezTo>
                <a:cubicBezTo>
                  <a:pt x="6914" y="3200"/>
                  <a:pt x="7021" y="2942"/>
                  <a:pt x="7003" y="2656"/>
                </a:cubicBezTo>
                <a:cubicBezTo>
                  <a:pt x="6968" y="2130"/>
                  <a:pt x="6486" y="1568"/>
                  <a:pt x="6031" y="1282"/>
                </a:cubicBezTo>
                <a:cubicBezTo>
                  <a:pt x="5795" y="1138"/>
                  <a:pt x="5587" y="1084"/>
                  <a:pt x="5397" y="1084"/>
                </a:cubicBezTo>
                <a:cubicBezTo>
                  <a:pt x="5105" y="1084"/>
                  <a:pt x="4856" y="1212"/>
                  <a:pt x="4612" y="1336"/>
                </a:cubicBezTo>
                <a:cubicBezTo>
                  <a:pt x="4532" y="1371"/>
                  <a:pt x="4452" y="1407"/>
                  <a:pt x="4372" y="1452"/>
                </a:cubicBezTo>
                <a:cubicBezTo>
                  <a:pt x="4345" y="1354"/>
                  <a:pt x="4327" y="1211"/>
                  <a:pt x="4318" y="1122"/>
                </a:cubicBezTo>
                <a:cubicBezTo>
                  <a:pt x="4291" y="934"/>
                  <a:pt x="4264" y="747"/>
                  <a:pt x="4211" y="586"/>
                </a:cubicBezTo>
                <a:cubicBezTo>
                  <a:pt x="4148" y="426"/>
                  <a:pt x="4006" y="203"/>
                  <a:pt x="3631" y="87"/>
                </a:cubicBezTo>
                <a:cubicBezTo>
                  <a:pt x="3445" y="28"/>
                  <a:pt x="3227" y="1"/>
                  <a:pt x="2999" y="1"/>
                </a:cubicBezTo>
                <a:close/>
              </a:path>
            </a:pathLst>
          </a:custGeom>
          <a:solidFill>
            <a:srgbClr val="4A9E4A"/>
          </a:solidFill>
          <a:ln cap="flat" cmpd="sng" w="38100">
            <a:solidFill>
              <a:srgbClr val="481F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4"/>
          <p:cNvGrpSpPr/>
          <p:nvPr/>
        </p:nvGrpSpPr>
        <p:grpSpPr>
          <a:xfrm rot="-3144447">
            <a:off x="-288243" y="2694841"/>
            <a:ext cx="564947" cy="516674"/>
            <a:chOff x="7951491" y="3948941"/>
            <a:chExt cx="472500" cy="432126"/>
          </a:xfrm>
        </p:grpSpPr>
        <p:sp>
          <p:nvSpPr>
            <p:cNvPr id="64" name="Google Shape;64;p4"/>
            <p:cNvSpPr/>
            <p:nvPr/>
          </p:nvSpPr>
          <p:spPr>
            <a:xfrm>
              <a:off x="7951491" y="3948941"/>
              <a:ext cx="472500" cy="432126"/>
            </a:xfrm>
            <a:custGeom>
              <a:rect b="b" l="l" r="r" t="t"/>
              <a:pathLst>
                <a:path extrusionOk="0" h="5557" w="6076">
                  <a:moveTo>
                    <a:pt x="3043" y="0"/>
                  </a:moveTo>
                  <a:cubicBezTo>
                    <a:pt x="2851" y="0"/>
                    <a:pt x="2657" y="20"/>
                    <a:pt x="2462" y="62"/>
                  </a:cubicBezTo>
                  <a:cubicBezTo>
                    <a:pt x="964" y="383"/>
                    <a:pt x="0" y="1855"/>
                    <a:pt x="321" y="3354"/>
                  </a:cubicBezTo>
                  <a:cubicBezTo>
                    <a:pt x="601" y="4658"/>
                    <a:pt x="1751" y="5557"/>
                    <a:pt x="3033" y="5557"/>
                  </a:cubicBezTo>
                  <a:cubicBezTo>
                    <a:pt x="3224" y="5557"/>
                    <a:pt x="3419" y="5537"/>
                    <a:pt x="3613" y="5495"/>
                  </a:cubicBezTo>
                  <a:cubicBezTo>
                    <a:pt x="5112" y="5174"/>
                    <a:pt x="6075" y="3702"/>
                    <a:pt x="5754" y="2203"/>
                  </a:cubicBezTo>
                  <a:cubicBezTo>
                    <a:pt x="5475" y="899"/>
                    <a:pt x="4324" y="0"/>
                    <a:pt x="304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" name="Google Shape;65;p4"/>
            <p:cNvGrpSpPr/>
            <p:nvPr/>
          </p:nvGrpSpPr>
          <p:grpSpPr>
            <a:xfrm>
              <a:off x="8040998" y="4004152"/>
              <a:ext cx="305305" cy="293709"/>
              <a:chOff x="8040998" y="4004152"/>
              <a:chExt cx="305305" cy="293709"/>
            </a:xfrm>
          </p:grpSpPr>
          <p:sp>
            <p:nvSpPr>
              <p:cNvPr id="66" name="Google Shape;66;p4"/>
              <p:cNvSpPr/>
              <p:nvPr/>
            </p:nvSpPr>
            <p:spPr>
              <a:xfrm>
                <a:off x="8238677" y="4004152"/>
                <a:ext cx="36861" cy="34060"/>
              </a:xfrm>
              <a:custGeom>
                <a:rect b="b" l="l" r="r" t="t"/>
                <a:pathLst>
                  <a:path extrusionOk="0" h="438" w="474">
                    <a:moveTo>
                      <a:pt x="232" y="1"/>
                    </a:moveTo>
                    <a:cubicBezTo>
                      <a:pt x="221" y="1"/>
                      <a:pt x="209" y="1"/>
                      <a:pt x="197" y="3"/>
                    </a:cubicBezTo>
                    <a:cubicBezTo>
                      <a:pt x="81" y="30"/>
                      <a:pt x="1" y="146"/>
                      <a:pt x="27" y="262"/>
                    </a:cubicBezTo>
                    <a:cubicBezTo>
                      <a:pt x="50" y="369"/>
                      <a:pt x="139" y="437"/>
                      <a:pt x="237" y="437"/>
                    </a:cubicBezTo>
                    <a:cubicBezTo>
                      <a:pt x="253" y="437"/>
                      <a:pt x="270" y="435"/>
                      <a:pt x="286" y="432"/>
                    </a:cubicBezTo>
                    <a:cubicBezTo>
                      <a:pt x="402" y="405"/>
                      <a:pt x="473" y="289"/>
                      <a:pt x="455" y="173"/>
                    </a:cubicBezTo>
                    <a:cubicBezTo>
                      <a:pt x="431" y="69"/>
                      <a:pt x="336" y="1"/>
                      <a:pt x="232" y="1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>
                <a:off x="8240777" y="4264112"/>
                <a:ext cx="36861" cy="33516"/>
              </a:xfrm>
              <a:custGeom>
                <a:rect b="b" l="l" r="r" t="t"/>
                <a:pathLst>
                  <a:path extrusionOk="0" h="431" w="474">
                    <a:moveTo>
                      <a:pt x="237" y="0"/>
                    </a:moveTo>
                    <a:cubicBezTo>
                      <a:pt x="221" y="0"/>
                      <a:pt x="204" y="2"/>
                      <a:pt x="188" y="6"/>
                    </a:cubicBezTo>
                    <a:cubicBezTo>
                      <a:pt x="72" y="24"/>
                      <a:pt x="0" y="140"/>
                      <a:pt x="18" y="255"/>
                    </a:cubicBezTo>
                    <a:cubicBezTo>
                      <a:pt x="41" y="363"/>
                      <a:pt x="130" y="431"/>
                      <a:pt x="228" y="431"/>
                    </a:cubicBezTo>
                    <a:cubicBezTo>
                      <a:pt x="244" y="431"/>
                      <a:pt x="261" y="429"/>
                      <a:pt x="277" y="425"/>
                    </a:cubicBezTo>
                    <a:cubicBezTo>
                      <a:pt x="402" y="398"/>
                      <a:pt x="473" y="291"/>
                      <a:pt x="446" y="166"/>
                    </a:cubicBezTo>
                    <a:cubicBezTo>
                      <a:pt x="423" y="67"/>
                      <a:pt x="335" y="0"/>
                      <a:pt x="237" y="0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>
                <a:off x="8040998" y="4051665"/>
                <a:ext cx="75665" cy="69442"/>
              </a:xfrm>
              <a:custGeom>
                <a:rect b="b" l="l" r="r" t="t"/>
                <a:pathLst>
                  <a:path extrusionOk="0" h="893" w="973">
                    <a:moveTo>
                      <a:pt x="477" y="0"/>
                    </a:moveTo>
                    <a:cubicBezTo>
                      <a:pt x="449" y="0"/>
                      <a:pt x="421" y="3"/>
                      <a:pt x="393" y="8"/>
                    </a:cubicBezTo>
                    <a:cubicBezTo>
                      <a:pt x="152" y="61"/>
                      <a:pt x="0" y="302"/>
                      <a:pt x="54" y="543"/>
                    </a:cubicBezTo>
                    <a:cubicBezTo>
                      <a:pt x="92" y="751"/>
                      <a:pt x="277" y="893"/>
                      <a:pt x="482" y="893"/>
                    </a:cubicBezTo>
                    <a:cubicBezTo>
                      <a:pt x="515" y="893"/>
                      <a:pt x="547" y="889"/>
                      <a:pt x="580" y="882"/>
                    </a:cubicBezTo>
                    <a:cubicBezTo>
                      <a:pt x="821" y="829"/>
                      <a:pt x="972" y="597"/>
                      <a:pt x="919" y="356"/>
                    </a:cubicBezTo>
                    <a:cubicBezTo>
                      <a:pt x="880" y="143"/>
                      <a:pt x="687" y="0"/>
                      <a:pt x="477" y="0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4"/>
              <p:cNvSpPr/>
              <p:nvPr/>
            </p:nvSpPr>
            <p:spPr>
              <a:xfrm>
                <a:off x="8040998" y="4214889"/>
                <a:ext cx="43782" cy="40359"/>
              </a:xfrm>
              <a:custGeom>
                <a:rect b="b" l="l" r="r" t="t"/>
                <a:pathLst>
                  <a:path extrusionOk="0" h="519" w="563">
                    <a:moveTo>
                      <a:pt x="274" y="1"/>
                    </a:moveTo>
                    <a:cubicBezTo>
                      <a:pt x="257" y="1"/>
                      <a:pt x="240" y="2"/>
                      <a:pt x="223" y="5"/>
                    </a:cubicBezTo>
                    <a:cubicBezTo>
                      <a:pt x="89" y="32"/>
                      <a:pt x="0" y="175"/>
                      <a:pt x="27" y="309"/>
                    </a:cubicBezTo>
                    <a:cubicBezTo>
                      <a:pt x="50" y="434"/>
                      <a:pt x="164" y="519"/>
                      <a:pt x="282" y="519"/>
                    </a:cubicBezTo>
                    <a:cubicBezTo>
                      <a:pt x="298" y="519"/>
                      <a:pt x="314" y="517"/>
                      <a:pt x="330" y="514"/>
                    </a:cubicBezTo>
                    <a:cubicBezTo>
                      <a:pt x="473" y="478"/>
                      <a:pt x="562" y="344"/>
                      <a:pt x="535" y="202"/>
                    </a:cubicBezTo>
                    <a:cubicBezTo>
                      <a:pt x="504" y="84"/>
                      <a:pt x="396" y="1"/>
                      <a:pt x="274" y="1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4"/>
              <p:cNvSpPr/>
              <p:nvPr/>
            </p:nvSpPr>
            <p:spPr>
              <a:xfrm>
                <a:off x="8302522" y="4139070"/>
                <a:ext cx="43782" cy="39892"/>
              </a:xfrm>
              <a:custGeom>
                <a:rect b="b" l="l" r="r" t="t"/>
                <a:pathLst>
                  <a:path extrusionOk="0" h="513" w="563">
                    <a:moveTo>
                      <a:pt x="286" y="0"/>
                    </a:moveTo>
                    <a:cubicBezTo>
                      <a:pt x="266" y="0"/>
                      <a:pt x="245" y="3"/>
                      <a:pt x="223" y="8"/>
                    </a:cubicBezTo>
                    <a:cubicBezTo>
                      <a:pt x="89" y="35"/>
                      <a:pt x="0" y="168"/>
                      <a:pt x="27" y="311"/>
                    </a:cubicBezTo>
                    <a:cubicBezTo>
                      <a:pt x="51" y="429"/>
                      <a:pt x="164" y="512"/>
                      <a:pt x="282" y="512"/>
                    </a:cubicBezTo>
                    <a:cubicBezTo>
                      <a:pt x="298" y="512"/>
                      <a:pt x="314" y="511"/>
                      <a:pt x="330" y="507"/>
                    </a:cubicBezTo>
                    <a:cubicBezTo>
                      <a:pt x="473" y="481"/>
                      <a:pt x="562" y="347"/>
                      <a:pt x="527" y="204"/>
                    </a:cubicBezTo>
                    <a:cubicBezTo>
                      <a:pt x="504" y="83"/>
                      <a:pt x="404" y="0"/>
                      <a:pt x="286" y="0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4"/>
              <p:cNvSpPr/>
              <p:nvPr/>
            </p:nvSpPr>
            <p:spPr>
              <a:xfrm>
                <a:off x="8139449" y="4040467"/>
                <a:ext cx="59101" cy="53501"/>
              </a:xfrm>
              <a:custGeom>
                <a:rect b="b" l="l" r="r" t="t"/>
                <a:pathLst>
                  <a:path extrusionOk="0" h="688" w="760">
                    <a:moveTo>
                      <a:pt x="387" y="0"/>
                    </a:moveTo>
                    <a:cubicBezTo>
                      <a:pt x="362" y="0"/>
                      <a:pt x="338" y="3"/>
                      <a:pt x="313" y="9"/>
                    </a:cubicBezTo>
                    <a:cubicBezTo>
                      <a:pt x="126" y="45"/>
                      <a:pt x="1" y="232"/>
                      <a:pt x="45" y="419"/>
                    </a:cubicBezTo>
                    <a:cubicBezTo>
                      <a:pt x="76" y="573"/>
                      <a:pt x="220" y="687"/>
                      <a:pt x="379" y="687"/>
                    </a:cubicBezTo>
                    <a:cubicBezTo>
                      <a:pt x="404" y="687"/>
                      <a:pt x="430" y="684"/>
                      <a:pt x="456" y="678"/>
                    </a:cubicBezTo>
                    <a:cubicBezTo>
                      <a:pt x="634" y="643"/>
                      <a:pt x="759" y="455"/>
                      <a:pt x="714" y="277"/>
                    </a:cubicBezTo>
                    <a:cubicBezTo>
                      <a:pt x="684" y="115"/>
                      <a:pt x="540" y="0"/>
                      <a:pt x="387" y="0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4"/>
              <p:cNvSpPr/>
              <p:nvPr/>
            </p:nvSpPr>
            <p:spPr>
              <a:xfrm>
                <a:off x="8160290" y="4137748"/>
                <a:ext cx="59024" cy="53812"/>
              </a:xfrm>
              <a:custGeom>
                <a:rect b="b" l="l" r="r" t="t"/>
                <a:pathLst>
                  <a:path extrusionOk="0" h="692" w="759">
                    <a:moveTo>
                      <a:pt x="372" y="1"/>
                    </a:moveTo>
                    <a:cubicBezTo>
                      <a:pt x="349" y="1"/>
                      <a:pt x="327" y="3"/>
                      <a:pt x="304" y="7"/>
                    </a:cubicBezTo>
                    <a:cubicBezTo>
                      <a:pt x="125" y="52"/>
                      <a:pt x="0" y="230"/>
                      <a:pt x="45" y="417"/>
                    </a:cubicBezTo>
                    <a:cubicBezTo>
                      <a:pt x="76" y="582"/>
                      <a:pt x="225" y="691"/>
                      <a:pt x="381" y="691"/>
                    </a:cubicBezTo>
                    <a:cubicBezTo>
                      <a:pt x="403" y="691"/>
                      <a:pt x="425" y="689"/>
                      <a:pt x="446" y="685"/>
                    </a:cubicBezTo>
                    <a:cubicBezTo>
                      <a:pt x="634" y="640"/>
                      <a:pt x="759" y="462"/>
                      <a:pt x="714" y="275"/>
                    </a:cubicBezTo>
                    <a:cubicBezTo>
                      <a:pt x="683" y="110"/>
                      <a:pt x="534" y="1"/>
                      <a:pt x="372" y="1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4"/>
              <p:cNvSpPr/>
              <p:nvPr/>
            </p:nvSpPr>
            <p:spPr>
              <a:xfrm>
                <a:off x="8139449" y="4231996"/>
                <a:ext cx="71544" cy="65865"/>
              </a:xfrm>
              <a:custGeom>
                <a:rect b="b" l="l" r="r" t="t"/>
                <a:pathLst>
                  <a:path extrusionOk="0" h="847" w="920">
                    <a:moveTo>
                      <a:pt x="458" y="0"/>
                    </a:moveTo>
                    <a:cubicBezTo>
                      <a:pt x="431" y="0"/>
                      <a:pt x="403" y="3"/>
                      <a:pt x="375" y="8"/>
                    </a:cubicBezTo>
                    <a:cubicBezTo>
                      <a:pt x="144" y="62"/>
                      <a:pt x="1" y="285"/>
                      <a:pt x="54" y="508"/>
                    </a:cubicBezTo>
                    <a:cubicBezTo>
                      <a:pt x="93" y="711"/>
                      <a:pt x="270" y="846"/>
                      <a:pt x="469" y="846"/>
                    </a:cubicBezTo>
                    <a:cubicBezTo>
                      <a:pt x="497" y="846"/>
                      <a:pt x="525" y="843"/>
                      <a:pt x="554" y="838"/>
                    </a:cubicBezTo>
                    <a:cubicBezTo>
                      <a:pt x="777" y="784"/>
                      <a:pt x="920" y="561"/>
                      <a:pt x="875" y="338"/>
                    </a:cubicBezTo>
                    <a:cubicBezTo>
                      <a:pt x="836" y="135"/>
                      <a:pt x="653" y="0"/>
                      <a:pt x="458" y="0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4" name="Google Shape;74;p4"/>
          <p:cNvGrpSpPr/>
          <p:nvPr/>
        </p:nvGrpSpPr>
        <p:grpSpPr>
          <a:xfrm>
            <a:off x="8542126" y="4415107"/>
            <a:ext cx="798518" cy="615925"/>
            <a:chOff x="3206237" y="4273754"/>
            <a:chExt cx="855128" cy="659520"/>
          </a:xfrm>
        </p:grpSpPr>
        <p:sp>
          <p:nvSpPr>
            <p:cNvPr id="75" name="Google Shape;75;p4"/>
            <p:cNvSpPr/>
            <p:nvPr/>
          </p:nvSpPr>
          <p:spPr>
            <a:xfrm rot="-3656457">
              <a:off x="3481242" y="4199148"/>
              <a:ext cx="305118" cy="808732"/>
            </a:xfrm>
            <a:custGeom>
              <a:rect b="b" l="l" r="r" t="t"/>
              <a:pathLst>
                <a:path extrusionOk="0" h="32350" w="12205">
                  <a:moveTo>
                    <a:pt x="4533" y="1374"/>
                  </a:moveTo>
                  <a:cubicBezTo>
                    <a:pt x="4426" y="2302"/>
                    <a:pt x="4122" y="2855"/>
                    <a:pt x="3783" y="3462"/>
                  </a:cubicBezTo>
                  <a:cubicBezTo>
                    <a:pt x="3355" y="4265"/>
                    <a:pt x="2838" y="5157"/>
                    <a:pt x="2838" y="6888"/>
                  </a:cubicBezTo>
                  <a:cubicBezTo>
                    <a:pt x="2838" y="8618"/>
                    <a:pt x="3355" y="9528"/>
                    <a:pt x="3783" y="10313"/>
                  </a:cubicBezTo>
                  <a:cubicBezTo>
                    <a:pt x="4211" y="11063"/>
                    <a:pt x="4568" y="11705"/>
                    <a:pt x="4568" y="13079"/>
                  </a:cubicBezTo>
                  <a:cubicBezTo>
                    <a:pt x="4568" y="14453"/>
                    <a:pt x="4211" y="15095"/>
                    <a:pt x="3783" y="15845"/>
                  </a:cubicBezTo>
                  <a:cubicBezTo>
                    <a:pt x="3355" y="16648"/>
                    <a:pt x="2838" y="17558"/>
                    <a:pt x="2838" y="19270"/>
                  </a:cubicBezTo>
                  <a:cubicBezTo>
                    <a:pt x="2838" y="21001"/>
                    <a:pt x="3355" y="21911"/>
                    <a:pt x="3783" y="22714"/>
                  </a:cubicBezTo>
                  <a:cubicBezTo>
                    <a:pt x="4211" y="23463"/>
                    <a:pt x="4568" y="24106"/>
                    <a:pt x="4568" y="25480"/>
                  </a:cubicBezTo>
                  <a:cubicBezTo>
                    <a:pt x="4568" y="26854"/>
                    <a:pt x="4211" y="27496"/>
                    <a:pt x="3783" y="28245"/>
                  </a:cubicBezTo>
                  <a:cubicBezTo>
                    <a:pt x="3409" y="28923"/>
                    <a:pt x="2980" y="29691"/>
                    <a:pt x="2873" y="30993"/>
                  </a:cubicBezTo>
                  <a:lnTo>
                    <a:pt x="1410" y="30993"/>
                  </a:lnTo>
                  <a:cubicBezTo>
                    <a:pt x="1499" y="30065"/>
                    <a:pt x="1803" y="29512"/>
                    <a:pt x="2142" y="28905"/>
                  </a:cubicBezTo>
                  <a:cubicBezTo>
                    <a:pt x="2588" y="28103"/>
                    <a:pt x="3087" y="27210"/>
                    <a:pt x="3087" y="25480"/>
                  </a:cubicBezTo>
                  <a:cubicBezTo>
                    <a:pt x="3087" y="23749"/>
                    <a:pt x="2588" y="22839"/>
                    <a:pt x="2142" y="22054"/>
                  </a:cubicBezTo>
                  <a:cubicBezTo>
                    <a:pt x="1731" y="21304"/>
                    <a:pt x="1374" y="20644"/>
                    <a:pt x="1374" y="19270"/>
                  </a:cubicBezTo>
                  <a:cubicBezTo>
                    <a:pt x="1374" y="17914"/>
                    <a:pt x="1731" y="17254"/>
                    <a:pt x="2142" y="16505"/>
                  </a:cubicBezTo>
                  <a:cubicBezTo>
                    <a:pt x="2588" y="15720"/>
                    <a:pt x="3087" y="14810"/>
                    <a:pt x="3087" y="13079"/>
                  </a:cubicBezTo>
                  <a:cubicBezTo>
                    <a:pt x="3087" y="11366"/>
                    <a:pt x="2588" y="10456"/>
                    <a:pt x="2142" y="9653"/>
                  </a:cubicBezTo>
                  <a:cubicBezTo>
                    <a:pt x="1731" y="8904"/>
                    <a:pt x="1374" y="8262"/>
                    <a:pt x="1374" y="6888"/>
                  </a:cubicBezTo>
                  <a:cubicBezTo>
                    <a:pt x="1374" y="5514"/>
                    <a:pt x="1731" y="4871"/>
                    <a:pt x="2142" y="4122"/>
                  </a:cubicBezTo>
                  <a:cubicBezTo>
                    <a:pt x="2534" y="3444"/>
                    <a:pt x="2945" y="2677"/>
                    <a:pt x="3070" y="1374"/>
                  </a:cubicBezTo>
                  <a:close/>
                  <a:moveTo>
                    <a:pt x="6816" y="1374"/>
                  </a:moveTo>
                  <a:cubicBezTo>
                    <a:pt x="6709" y="2302"/>
                    <a:pt x="6406" y="2855"/>
                    <a:pt x="6067" y="3462"/>
                  </a:cubicBezTo>
                  <a:cubicBezTo>
                    <a:pt x="5639" y="4265"/>
                    <a:pt x="5121" y="5157"/>
                    <a:pt x="5121" y="6888"/>
                  </a:cubicBezTo>
                  <a:cubicBezTo>
                    <a:pt x="5121" y="8618"/>
                    <a:pt x="5639" y="9528"/>
                    <a:pt x="6067" y="10313"/>
                  </a:cubicBezTo>
                  <a:cubicBezTo>
                    <a:pt x="6495" y="11063"/>
                    <a:pt x="6852" y="11705"/>
                    <a:pt x="6852" y="13079"/>
                  </a:cubicBezTo>
                  <a:cubicBezTo>
                    <a:pt x="6852" y="14453"/>
                    <a:pt x="6495" y="15095"/>
                    <a:pt x="6067" y="15845"/>
                  </a:cubicBezTo>
                  <a:cubicBezTo>
                    <a:pt x="5639" y="16648"/>
                    <a:pt x="5121" y="17558"/>
                    <a:pt x="5121" y="19270"/>
                  </a:cubicBezTo>
                  <a:cubicBezTo>
                    <a:pt x="5121" y="21001"/>
                    <a:pt x="5639" y="21911"/>
                    <a:pt x="6067" y="22714"/>
                  </a:cubicBezTo>
                  <a:cubicBezTo>
                    <a:pt x="6495" y="23463"/>
                    <a:pt x="6852" y="24106"/>
                    <a:pt x="6852" y="25480"/>
                  </a:cubicBezTo>
                  <a:cubicBezTo>
                    <a:pt x="6852" y="26854"/>
                    <a:pt x="6495" y="27496"/>
                    <a:pt x="6067" y="28245"/>
                  </a:cubicBezTo>
                  <a:cubicBezTo>
                    <a:pt x="5692" y="28923"/>
                    <a:pt x="5264" y="29691"/>
                    <a:pt x="5157" y="30993"/>
                  </a:cubicBezTo>
                  <a:lnTo>
                    <a:pt x="4247" y="30993"/>
                  </a:lnTo>
                  <a:cubicBezTo>
                    <a:pt x="4354" y="30065"/>
                    <a:pt x="4640" y="29512"/>
                    <a:pt x="4979" y="28905"/>
                  </a:cubicBezTo>
                  <a:cubicBezTo>
                    <a:pt x="5425" y="28103"/>
                    <a:pt x="5924" y="27210"/>
                    <a:pt x="5924" y="25480"/>
                  </a:cubicBezTo>
                  <a:cubicBezTo>
                    <a:pt x="5924" y="23749"/>
                    <a:pt x="5425" y="22839"/>
                    <a:pt x="4979" y="22054"/>
                  </a:cubicBezTo>
                  <a:cubicBezTo>
                    <a:pt x="4568" y="21304"/>
                    <a:pt x="4211" y="20644"/>
                    <a:pt x="4211" y="19270"/>
                  </a:cubicBezTo>
                  <a:cubicBezTo>
                    <a:pt x="4211" y="17914"/>
                    <a:pt x="4568" y="17254"/>
                    <a:pt x="4979" y="16505"/>
                  </a:cubicBezTo>
                  <a:cubicBezTo>
                    <a:pt x="5425" y="15720"/>
                    <a:pt x="5924" y="14810"/>
                    <a:pt x="5924" y="13079"/>
                  </a:cubicBezTo>
                  <a:cubicBezTo>
                    <a:pt x="5924" y="11366"/>
                    <a:pt x="5425" y="10456"/>
                    <a:pt x="4979" y="9653"/>
                  </a:cubicBezTo>
                  <a:cubicBezTo>
                    <a:pt x="4568" y="8904"/>
                    <a:pt x="4211" y="8262"/>
                    <a:pt x="4211" y="6888"/>
                  </a:cubicBezTo>
                  <a:cubicBezTo>
                    <a:pt x="4211" y="5514"/>
                    <a:pt x="4568" y="4871"/>
                    <a:pt x="4979" y="4122"/>
                  </a:cubicBezTo>
                  <a:cubicBezTo>
                    <a:pt x="5371" y="3444"/>
                    <a:pt x="5799" y="2677"/>
                    <a:pt x="5906" y="1374"/>
                  </a:cubicBezTo>
                  <a:close/>
                  <a:moveTo>
                    <a:pt x="10795" y="1374"/>
                  </a:moveTo>
                  <a:cubicBezTo>
                    <a:pt x="10706" y="2302"/>
                    <a:pt x="10403" y="2855"/>
                    <a:pt x="10064" y="3462"/>
                  </a:cubicBezTo>
                  <a:cubicBezTo>
                    <a:pt x="9618" y="4265"/>
                    <a:pt x="9118" y="5157"/>
                    <a:pt x="9118" y="6888"/>
                  </a:cubicBezTo>
                  <a:cubicBezTo>
                    <a:pt x="9118" y="8618"/>
                    <a:pt x="9618" y="9528"/>
                    <a:pt x="10064" y="10313"/>
                  </a:cubicBezTo>
                  <a:cubicBezTo>
                    <a:pt x="10474" y="11063"/>
                    <a:pt x="10831" y="11705"/>
                    <a:pt x="10831" y="13079"/>
                  </a:cubicBezTo>
                  <a:cubicBezTo>
                    <a:pt x="10831" y="14453"/>
                    <a:pt x="10474" y="15095"/>
                    <a:pt x="10064" y="15845"/>
                  </a:cubicBezTo>
                  <a:cubicBezTo>
                    <a:pt x="9618" y="16648"/>
                    <a:pt x="9118" y="17558"/>
                    <a:pt x="9118" y="19270"/>
                  </a:cubicBezTo>
                  <a:cubicBezTo>
                    <a:pt x="9118" y="21001"/>
                    <a:pt x="9618" y="21911"/>
                    <a:pt x="10064" y="22714"/>
                  </a:cubicBezTo>
                  <a:cubicBezTo>
                    <a:pt x="10474" y="23463"/>
                    <a:pt x="10831" y="24106"/>
                    <a:pt x="10831" y="25480"/>
                  </a:cubicBezTo>
                  <a:cubicBezTo>
                    <a:pt x="10831" y="26854"/>
                    <a:pt x="10474" y="27496"/>
                    <a:pt x="10064" y="28245"/>
                  </a:cubicBezTo>
                  <a:cubicBezTo>
                    <a:pt x="9671" y="28923"/>
                    <a:pt x="9261" y="29691"/>
                    <a:pt x="9136" y="30993"/>
                  </a:cubicBezTo>
                  <a:lnTo>
                    <a:pt x="6531" y="30993"/>
                  </a:lnTo>
                  <a:cubicBezTo>
                    <a:pt x="6638" y="30065"/>
                    <a:pt x="6924" y="29512"/>
                    <a:pt x="7263" y="28905"/>
                  </a:cubicBezTo>
                  <a:cubicBezTo>
                    <a:pt x="7709" y="28103"/>
                    <a:pt x="8208" y="27210"/>
                    <a:pt x="8208" y="25480"/>
                  </a:cubicBezTo>
                  <a:cubicBezTo>
                    <a:pt x="8208" y="23749"/>
                    <a:pt x="7709" y="22839"/>
                    <a:pt x="7263" y="22054"/>
                  </a:cubicBezTo>
                  <a:cubicBezTo>
                    <a:pt x="6852" y="21304"/>
                    <a:pt x="6495" y="20644"/>
                    <a:pt x="6495" y="19270"/>
                  </a:cubicBezTo>
                  <a:cubicBezTo>
                    <a:pt x="6495" y="17914"/>
                    <a:pt x="6852" y="17254"/>
                    <a:pt x="7263" y="16505"/>
                  </a:cubicBezTo>
                  <a:cubicBezTo>
                    <a:pt x="7709" y="15720"/>
                    <a:pt x="8208" y="14810"/>
                    <a:pt x="8208" y="13079"/>
                  </a:cubicBezTo>
                  <a:cubicBezTo>
                    <a:pt x="8208" y="11366"/>
                    <a:pt x="7709" y="10456"/>
                    <a:pt x="7263" y="9653"/>
                  </a:cubicBezTo>
                  <a:cubicBezTo>
                    <a:pt x="6852" y="8904"/>
                    <a:pt x="6495" y="8262"/>
                    <a:pt x="6495" y="6888"/>
                  </a:cubicBezTo>
                  <a:cubicBezTo>
                    <a:pt x="6495" y="5514"/>
                    <a:pt x="6852" y="4871"/>
                    <a:pt x="7263" y="4122"/>
                  </a:cubicBezTo>
                  <a:cubicBezTo>
                    <a:pt x="7655" y="3444"/>
                    <a:pt x="8083" y="2677"/>
                    <a:pt x="8190" y="1374"/>
                  </a:cubicBezTo>
                  <a:close/>
                  <a:moveTo>
                    <a:pt x="2409" y="0"/>
                  </a:moveTo>
                  <a:cubicBezTo>
                    <a:pt x="2035" y="0"/>
                    <a:pt x="1731" y="322"/>
                    <a:pt x="1731" y="696"/>
                  </a:cubicBezTo>
                  <a:cubicBezTo>
                    <a:pt x="1731" y="2070"/>
                    <a:pt x="1374" y="2712"/>
                    <a:pt x="946" y="3462"/>
                  </a:cubicBezTo>
                  <a:cubicBezTo>
                    <a:pt x="500" y="4265"/>
                    <a:pt x="1" y="5157"/>
                    <a:pt x="1" y="6888"/>
                  </a:cubicBezTo>
                  <a:cubicBezTo>
                    <a:pt x="1" y="8618"/>
                    <a:pt x="500" y="9510"/>
                    <a:pt x="946" y="10313"/>
                  </a:cubicBezTo>
                  <a:cubicBezTo>
                    <a:pt x="1374" y="11063"/>
                    <a:pt x="1731" y="11705"/>
                    <a:pt x="1731" y="13079"/>
                  </a:cubicBezTo>
                  <a:cubicBezTo>
                    <a:pt x="1731" y="14453"/>
                    <a:pt x="1374" y="15095"/>
                    <a:pt x="946" y="15845"/>
                  </a:cubicBezTo>
                  <a:cubicBezTo>
                    <a:pt x="500" y="16648"/>
                    <a:pt x="1" y="17558"/>
                    <a:pt x="1" y="19270"/>
                  </a:cubicBezTo>
                  <a:cubicBezTo>
                    <a:pt x="1" y="21001"/>
                    <a:pt x="500" y="21911"/>
                    <a:pt x="946" y="22714"/>
                  </a:cubicBezTo>
                  <a:cubicBezTo>
                    <a:pt x="1374" y="23463"/>
                    <a:pt x="1731" y="24106"/>
                    <a:pt x="1731" y="25480"/>
                  </a:cubicBezTo>
                  <a:cubicBezTo>
                    <a:pt x="1731" y="26854"/>
                    <a:pt x="1374" y="27496"/>
                    <a:pt x="946" y="28245"/>
                  </a:cubicBezTo>
                  <a:cubicBezTo>
                    <a:pt x="500" y="29048"/>
                    <a:pt x="1" y="29940"/>
                    <a:pt x="1" y="31671"/>
                  </a:cubicBezTo>
                  <a:cubicBezTo>
                    <a:pt x="1" y="32046"/>
                    <a:pt x="304" y="32349"/>
                    <a:pt x="696" y="32349"/>
                  </a:cubicBezTo>
                  <a:lnTo>
                    <a:pt x="9796" y="32349"/>
                  </a:lnTo>
                  <a:cubicBezTo>
                    <a:pt x="10171" y="32349"/>
                    <a:pt x="10474" y="32046"/>
                    <a:pt x="10474" y="31671"/>
                  </a:cubicBezTo>
                  <a:cubicBezTo>
                    <a:pt x="10474" y="30297"/>
                    <a:pt x="10831" y="29655"/>
                    <a:pt x="11259" y="28905"/>
                  </a:cubicBezTo>
                  <a:cubicBezTo>
                    <a:pt x="11705" y="28103"/>
                    <a:pt x="12205" y="27193"/>
                    <a:pt x="12205" y="25480"/>
                  </a:cubicBezTo>
                  <a:cubicBezTo>
                    <a:pt x="12205" y="23749"/>
                    <a:pt x="11705" y="22839"/>
                    <a:pt x="11259" y="22054"/>
                  </a:cubicBezTo>
                  <a:cubicBezTo>
                    <a:pt x="10831" y="21304"/>
                    <a:pt x="10474" y="20644"/>
                    <a:pt x="10474" y="19270"/>
                  </a:cubicBezTo>
                  <a:cubicBezTo>
                    <a:pt x="10474" y="17914"/>
                    <a:pt x="10831" y="17254"/>
                    <a:pt x="11259" y="16505"/>
                  </a:cubicBezTo>
                  <a:cubicBezTo>
                    <a:pt x="11705" y="15720"/>
                    <a:pt x="12205" y="14810"/>
                    <a:pt x="12205" y="13079"/>
                  </a:cubicBezTo>
                  <a:cubicBezTo>
                    <a:pt x="12205" y="11366"/>
                    <a:pt x="11705" y="10456"/>
                    <a:pt x="11259" y="9653"/>
                  </a:cubicBezTo>
                  <a:cubicBezTo>
                    <a:pt x="10831" y="8904"/>
                    <a:pt x="10474" y="8262"/>
                    <a:pt x="10474" y="6888"/>
                  </a:cubicBezTo>
                  <a:cubicBezTo>
                    <a:pt x="10474" y="5514"/>
                    <a:pt x="10831" y="4871"/>
                    <a:pt x="11259" y="4122"/>
                  </a:cubicBezTo>
                  <a:cubicBezTo>
                    <a:pt x="11705" y="3319"/>
                    <a:pt x="12205" y="2427"/>
                    <a:pt x="12205" y="696"/>
                  </a:cubicBezTo>
                  <a:cubicBezTo>
                    <a:pt x="12205" y="322"/>
                    <a:pt x="11902" y="0"/>
                    <a:pt x="11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 rot="-3656457">
              <a:off x="3594045" y="4245844"/>
              <a:ext cx="66049" cy="740483"/>
            </a:xfrm>
            <a:custGeom>
              <a:rect b="b" l="l" r="r" t="t"/>
              <a:pathLst>
                <a:path extrusionOk="0" h="29620" w="2642">
                  <a:moveTo>
                    <a:pt x="1695" y="0"/>
                  </a:moveTo>
                  <a:cubicBezTo>
                    <a:pt x="1588" y="1303"/>
                    <a:pt x="1160" y="2070"/>
                    <a:pt x="768" y="2748"/>
                  </a:cubicBezTo>
                  <a:cubicBezTo>
                    <a:pt x="357" y="3497"/>
                    <a:pt x="0" y="4140"/>
                    <a:pt x="0" y="5514"/>
                  </a:cubicBezTo>
                  <a:cubicBezTo>
                    <a:pt x="0" y="6888"/>
                    <a:pt x="357" y="7530"/>
                    <a:pt x="768" y="8279"/>
                  </a:cubicBezTo>
                  <a:cubicBezTo>
                    <a:pt x="1214" y="9082"/>
                    <a:pt x="1713" y="9992"/>
                    <a:pt x="1713" y="11705"/>
                  </a:cubicBezTo>
                  <a:cubicBezTo>
                    <a:pt x="1713" y="13436"/>
                    <a:pt x="1214" y="14346"/>
                    <a:pt x="768" y="15149"/>
                  </a:cubicBezTo>
                  <a:cubicBezTo>
                    <a:pt x="357" y="15880"/>
                    <a:pt x="0" y="16540"/>
                    <a:pt x="0" y="17914"/>
                  </a:cubicBezTo>
                  <a:cubicBezTo>
                    <a:pt x="0" y="19270"/>
                    <a:pt x="357" y="19930"/>
                    <a:pt x="768" y="20680"/>
                  </a:cubicBezTo>
                  <a:cubicBezTo>
                    <a:pt x="1214" y="21465"/>
                    <a:pt x="1713" y="22375"/>
                    <a:pt x="1713" y="24106"/>
                  </a:cubicBezTo>
                  <a:cubicBezTo>
                    <a:pt x="1713" y="25836"/>
                    <a:pt x="1214" y="26729"/>
                    <a:pt x="768" y="27531"/>
                  </a:cubicBezTo>
                  <a:cubicBezTo>
                    <a:pt x="429" y="28138"/>
                    <a:pt x="143" y="28691"/>
                    <a:pt x="36" y="29619"/>
                  </a:cubicBezTo>
                  <a:lnTo>
                    <a:pt x="946" y="29619"/>
                  </a:lnTo>
                  <a:cubicBezTo>
                    <a:pt x="1053" y="28317"/>
                    <a:pt x="1481" y="27549"/>
                    <a:pt x="1856" y="26871"/>
                  </a:cubicBezTo>
                  <a:cubicBezTo>
                    <a:pt x="2284" y="26122"/>
                    <a:pt x="2641" y="25480"/>
                    <a:pt x="2641" y="24106"/>
                  </a:cubicBezTo>
                  <a:cubicBezTo>
                    <a:pt x="2641" y="22732"/>
                    <a:pt x="2284" y="22089"/>
                    <a:pt x="1856" y="21340"/>
                  </a:cubicBezTo>
                  <a:cubicBezTo>
                    <a:pt x="1428" y="20537"/>
                    <a:pt x="910" y="19627"/>
                    <a:pt x="910" y="17914"/>
                  </a:cubicBezTo>
                  <a:cubicBezTo>
                    <a:pt x="910" y="16184"/>
                    <a:pt x="1428" y="15274"/>
                    <a:pt x="1856" y="14471"/>
                  </a:cubicBezTo>
                  <a:cubicBezTo>
                    <a:pt x="2284" y="13721"/>
                    <a:pt x="2641" y="13079"/>
                    <a:pt x="2641" y="11705"/>
                  </a:cubicBezTo>
                  <a:cubicBezTo>
                    <a:pt x="2641" y="10331"/>
                    <a:pt x="2284" y="9689"/>
                    <a:pt x="1856" y="8939"/>
                  </a:cubicBezTo>
                  <a:cubicBezTo>
                    <a:pt x="1428" y="8154"/>
                    <a:pt x="910" y="7244"/>
                    <a:pt x="910" y="5514"/>
                  </a:cubicBezTo>
                  <a:cubicBezTo>
                    <a:pt x="910" y="3783"/>
                    <a:pt x="1428" y="2891"/>
                    <a:pt x="1856" y="2088"/>
                  </a:cubicBezTo>
                  <a:cubicBezTo>
                    <a:pt x="2195" y="1481"/>
                    <a:pt x="2498" y="928"/>
                    <a:pt x="26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 rot="-3656457">
              <a:off x="3556043" y="4301800"/>
              <a:ext cx="79873" cy="740483"/>
            </a:xfrm>
            <a:custGeom>
              <a:rect b="b" l="l" r="r" t="t"/>
              <a:pathLst>
                <a:path extrusionOk="0" h="29620" w="3195">
                  <a:moveTo>
                    <a:pt x="1696" y="0"/>
                  </a:moveTo>
                  <a:cubicBezTo>
                    <a:pt x="1571" y="1303"/>
                    <a:pt x="1160" y="2070"/>
                    <a:pt x="768" y="2748"/>
                  </a:cubicBezTo>
                  <a:cubicBezTo>
                    <a:pt x="357" y="3497"/>
                    <a:pt x="0" y="4140"/>
                    <a:pt x="0" y="5514"/>
                  </a:cubicBezTo>
                  <a:cubicBezTo>
                    <a:pt x="0" y="6888"/>
                    <a:pt x="357" y="7530"/>
                    <a:pt x="768" y="8279"/>
                  </a:cubicBezTo>
                  <a:cubicBezTo>
                    <a:pt x="1214" y="9082"/>
                    <a:pt x="1713" y="9992"/>
                    <a:pt x="1713" y="11705"/>
                  </a:cubicBezTo>
                  <a:cubicBezTo>
                    <a:pt x="1713" y="13436"/>
                    <a:pt x="1214" y="14346"/>
                    <a:pt x="768" y="15149"/>
                  </a:cubicBezTo>
                  <a:cubicBezTo>
                    <a:pt x="357" y="15880"/>
                    <a:pt x="0" y="16540"/>
                    <a:pt x="0" y="17914"/>
                  </a:cubicBezTo>
                  <a:cubicBezTo>
                    <a:pt x="0" y="19270"/>
                    <a:pt x="357" y="19930"/>
                    <a:pt x="768" y="20680"/>
                  </a:cubicBezTo>
                  <a:cubicBezTo>
                    <a:pt x="1214" y="21465"/>
                    <a:pt x="1713" y="22375"/>
                    <a:pt x="1713" y="24106"/>
                  </a:cubicBezTo>
                  <a:cubicBezTo>
                    <a:pt x="1713" y="25836"/>
                    <a:pt x="1214" y="26729"/>
                    <a:pt x="768" y="27531"/>
                  </a:cubicBezTo>
                  <a:cubicBezTo>
                    <a:pt x="429" y="28138"/>
                    <a:pt x="125" y="28691"/>
                    <a:pt x="36" y="29619"/>
                  </a:cubicBezTo>
                  <a:lnTo>
                    <a:pt x="1499" y="29619"/>
                  </a:lnTo>
                  <a:cubicBezTo>
                    <a:pt x="1606" y="28317"/>
                    <a:pt x="2035" y="27549"/>
                    <a:pt x="2409" y="26871"/>
                  </a:cubicBezTo>
                  <a:cubicBezTo>
                    <a:pt x="2837" y="26122"/>
                    <a:pt x="3194" y="25480"/>
                    <a:pt x="3194" y="24106"/>
                  </a:cubicBezTo>
                  <a:cubicBezTo>
                    <a:pt x="3194" y="22732"/>
                    <a:pt x="2837" y="22089"/>
                    <a:pt x="2409" y="21340"/>
                  </a:cubicBezTo>
                  <a:cubicBezTo>
                    <a:pt x="1981" y="20537"/>
                    <a:pt x="1464" y="19627"/>
                    <a:pt x="1464" y="17914"/>
                  </a:cubicBezTo>
                  <a:cubicBezTo>
                    <a:pt x="1464" y="16184"/>
                    <a:pt x="1981" y="15274"/>
                    <a:pt x="2409" y="14471"/>
                  </a:cubicBezTo>
                  <a:cubicBezTo>
                    <a:pt x="2837" y="13721"/>
                    <a:pt x="3194" y="13079"/>
                    <a:pt x="3194" y="11705"/>
                  </a:cubicBezTo>
                  <a:cubicBezTo>
                    <a:pt x="3194" y="10331"/>
                    <a:pt x="2837" y="9689"/>
                    <a:pt x="2409" y="8939"/>
                  </a:cubicBezTo>
                  <a:cubicBezTo>
                    <a:pt x="1981" y="8154"/>
                    <a:pt x="1464" y="7244"/>
                    <a:pt x="1464" y="5514"/>
                  </a:cubicBezTo>
                  <a:cubicBezTo>
                    <a:pt x="1464" y="3783"/>
                    <a:pt x="1981" y="2891"/>
                    <a:pt x="2409" y="2088"/>
                  </a:cubicBezTo>
                  <a:cubicBezTo>
                    <a:pt x="2748" y="1481"/>
                    <a:pt x="3052" y="928"/>
                    <a:pt x="3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 rot="-3656457">
              <a:off x="3610881" y="4177411"/>
              <a:ext cx="108423" cy="740483"/>
            </a:xfrm>
            <a:custGeom>
              <a:rect b="b" l="l" r="r" t="t"/>
              <a:pathLst>
                <a:path extrusionOk="0" h="29620" w="4337">
                  <a:moveTo>
                    <a:pt x="1695" y="0"/>
                  </a:moveTo>
                  <a:cubicBezTo>
                    <a:pt x="1588" y="1303"/>
                    <a:pt x="1160" y="2070"/>
                    <a:pt x="768" y="2748"/>
                  </a:cubicBezTo>
                  <a:cubicBezTo>
                    <a:pt x="357" y="3497"/>
                    <a:pt x="0" y="4140"/>
                    <a:pt x="0" y="5514"/>
                  </a:cubicBezTo>
                  <a:cubicBezTo>
                    <a:pt x="0" y="6888"/>
                    <a:pt x="357" y="7530"/>
                    <a:pt x="768" y="8279"/>
                  </a:cubicBezTo>
                  <a:cubicBezTo>
                    <a:pt x="1214" y="9082"/>
                    <a:pt x="1713" y="9992"/>
                    <a:pt x="1713" y="11705"/>
                  </a:cubicBezTo>
                  <a:cubicBezTo>
                    <a:pt x="1713" y="13436"/>
                    <a:pt x="1214" y="14346"/>
                    <a:pt x="768" y="15131"/>
                  </a:cubicBezTo>
                  <a:cubicBezTo>
                    <a:pt x="357" y="15880"/>
                    <a:pt x="0" y="16540"/>
                    <a:pt x="0" y="17914"/>
                  </a:cubicBezTo>
                  <a:cubicBezTo>
                    <a:pt x="0" y="19270"/>
                    <a:pt x="357" y="19930"/>
                    <a:pt x="768" y="20680"/>
                  </a:cubicBezTo>
                  <a:cubicBezTo>
                    <a:pt x="1214" y="21465"/>
                    <a:pt x="1713" y="22375"/>
                    <a:pt x="1713" y="24106"/>
                  </a:cubicBezTo>
                  <a:cubicBezTo>
                    <a:pt x="1713" y="25836"/>
                    <a:pt x="1214" y="26729"/>
                    <a:pt x="768" y="27531"/>
                  </a:cubicBezTo>
                  <a:cubicBezTo>
                    <a:pt x="429" y="28138"/>
                    <a:pt x="143" y="28691"/>
                    <a:pt x="36" y="29619"/>
                  </a:cubicBezTo>
                  <a:lnTo>
                    <a:pt x="2641" y="29619"/>
                  </a:lnTo>
                  <a:cubicBezTo>
                    <a:pt x="2766" y="28317"/>
                    <a:pt x="3176" y="27549"/>
                    <a:pt x="3569" y="26871"/>
                  </a:cubicBezTo>
                  <a:cubicBezTo>
                    <a:pt x="3979" y="26122"/>
                    <a:pt x="4336" y="25480"/>
                    <a:pt x="4336" y="24106"/>
                  </a:cubicBezTo>
                  <a:cubicBezTo>
                    <a:pt x="4336" y="22732"/>
                    <a:pt x="3979" y="22089"/>
                    <a:pt x="3569" y="21340"/>
                  </a:cubicBezTo>
                  <a:cubicBezTo>
                    <a:pt x="3123" y="20537"/>
                    <a:pt x="2623" y="19627"/>
                    <a:pt x="2623" y="17914"/>
                  </a:cubicBezTo>
                  <a:cubicBezTo>
                    <a:pt x="2623" y="16184"/>
                    <a:pt x="3123" y="15274"/>
                    <a:pt x="3569" y="14471"/>
                  </a:cubicBezTo>
                  <a:cubicBezTo>
                    <a:pt x="3979" y="13721"/>
                    <a:pt x="4336" y="13079"/>
                    <a:pt x="4336" y="11705"/>
                  </a:cubicBezTo>
                  <a:cubicBezTo>
                    <a:pt x="4336" y="10331"/>
                    <a:pt x="3979" y="9689"/>
                    <a:pt x="3569" y="8939"/>
                  </a:cubicBezTo>
                  <a:cubicBezTo>
                    <a:pt x="3123" y="8154"/>
                    <a:pt x="2623" y="7244"/>
                    <a:pt x="2623" y="5514"/>
                  </a:cubicBezTo>
                  <a:cubicBezTo>
                    <a:pt x="2623" y="3783"/>
                    <a:pt x="3123" y="2891"/>
                    <a:pt x="3569" y="2088"/>
                  </a:cubicBezTo>
                  <a:cubicBezTo>
                    <a:pt x="3908" y="1481"/>
                    <a:pt x="4211" y="928"/>
                    <a:pt x="4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4"/>
          <p:cNvSpPr txBox="1"/>
          <p:nvPr>
            <p:ph type="title"/>
          </p:nvPr>
        </p:nvSpPr>
        <p:spPr>
          <a:xfrm>
            <a:off x="720000" y="392000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4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Google Shape;83;p5"/>
          <p:cNvGrpSpPr/>
          <p:nvPr/>
        </p:nvGrpSpPr>
        <p:grpSpPr>
          <a:xfrm rot="2251562">
            <a:off x="8726926" y="4389468"/>
            <a:ext cx="462358" cy="567079"/>
            <a:chOff x="1246225" y="929475"/>
            <a:chExt cx="625850" cy="767600"/>
          </a:xfrm>
        </p:grpSpPr>
        <p:sp>
          <p:nvSpPr>
            <p:cNvPr id="84" name="Google Shape;84;p5"/>
            <p:cNvSpPr/>
            <p:nvPr/>
          </p:nvSpPr>
          <p:spPr>
            <a:xfrm>
              <a:off x="1280575" y="981125"/>
              <a:ext cx="557150" cy="681600"/>
            </a:xfrm>
            <a:custGeom>
              <a:rect b="b" l="l" r="r" t="t"/>
              <a:pathLst>
                <a:path extrusionOk="0" h="27264" w="22286">
                  <a:moveTo>
                    <a:pt x="11134" y="0"/>
                  </a:moveTo>
                  <a:lnTo>
                    <a:pt x="10099" y="1873"/>
                  </a:lnTo>
                  <a:cubicBezTo>
                    <a:pt x="10010" y="2034"/>
                    <a:pt x="9849" y="2159"/>
                    <a:pt x="9671" y="2195"/>
                  </a:cubicBezTo>
                  <a:cubicBezTo>
                    <a:pt x="9610" y="2211"/>
                    <a:pt x="9549" y="2219"/>
                    <a:pt x="9490" y="2219"/>
                  </a:cubicBezTo>
                  <a:cubicBezTo>
                    <a:pt x="9357" y="2219"/>
                    <a:pt x="9229" y="2179"/>
                    <a:pt x="9118" y="2105"/>
                  </a:cubicBezTo>
                  <a:cubicBezTo>
                    <a:pt x="8665" y="1808"/>
                    <a:pt x="8179" y="1713"/>
                    <a:pt x="7739" y="1713"/>
                  </a:cubicBezTo>
                  <a:cubicBezTo>
                    <a:pt x="7624" y="1713"/>
                    <a:pt x="7512" y="1720"/>
                    <a:pt x="7405" y="1731"/>
                  </a:cubicBezTo>
                  <a:cubicBezTo>
                    <a:pt x="9154" y="3033"/>
                    <a:pt x="8922" y="4336"/>
                    <a:pt x="8832" y="4657"/>
                  </a:cubicBezTo>
                  <a:cubicBezTo>
                    <a:pt x="8761" y="4907"/>
                    <a:pt x="8279" y="6530"/>
                    <a:pt x="6245" y="7333"/>
                  </a:cubicBezTo>
                  <a:cubicBezTo>
                    <a:pt x="6245" y="7333"/>
                    <a:pt x="6245" y="7351"/>
                    <a:pt x="6245" y="7351"/>
                  </a:cubicBezTo>
                  <a:cubicBezTo>
                    <a:pt x="5424" y="7654"/>
                    <a:pt x="4693" y="8083"/>
                    <a:pt x="3908" y="8707"/>
                  </a:cubicBezTo>
                  <a:cubicBezTo>
                    <a:pt x="2141" y="10117"/>
                    <a:pt x="0" y="14221"/>
                    <a:pt x="0" y="17165"/>
                  </a:cubicBezTo>
                  <a:cubicBezTo>
                    <a:pt x="0" y="20358"/>
                    <a:pt x="1035" y="24551"/>
                    <a:pt x="5960" y="26514"/>
                  </a:cubicBezTo>
                  <a:cubicBezTo>
                    <a:pt x="7601" y="27174"/>
                    <a:pt x="9600" y="27264"/>
                    <a:pt x="11134" y="27264"/>
                  </a:cubicBezTo>
                  <a:cubicBezTo>
                    <a:pt x="12686" y="27264"/>
                    <a:pt x="14685" y="27174"/>
                    <a:pt x="16326" y="26514"/>
                  </a:cubicBezTo>
                  <a:cubicBezTo>
                    <a:pt x="21251" y="24551"/>
                    <a:pt x="22286" y="20358"/>
                    <a:pt x="22286" y="17165"/>
                  </a:cubicBezTo>
                  <a:cubicBezTo>
                    <a:pt x="22286" y="14221"/>
                    <a:pt x="20145" y="10117"/>
                    <a:pt x="18360" y="8707"/>
                  </a:cubicBezTo>
                  <a:cubicBezTo>
                    <a:pt x="17593" y="8083"/>
                    <a:pt x="16862" y="7654"/>
                    <a:pt x="16041" y="7351"/>
                  </a:cubicBezTo>
                  <a:cubicBezTo>
                    <a:pt x="16041" y="7351"/>
                    <a:pt x="16041" y="7333"/>
                    <a:pt x="16041" y="7333"/>
                  </a:cubicBezTo>
                  <a:cubicBezTo>
                    <a:pt x="14007" y="6530"/>
                    <a:pt x="13525" y="4907"/>
                    <a:pt x="13454" y="4657"/>
                  </a:cubicBezTo>
                  <a:cubicBezTo>
                    <a:pt x="13364" y="4336"/>
                    <a:pt x="13132" y="3033"/>
                    <a:pt x="14881" y="1731"/>
                  </a:cubicBezTo>
                  <a:cubicBezTo>
                    <a:pt x="14774" y="1720"/>
                    <a:pt x="14662" y="1713"/>
                    <a:pt x="14547" y="1713"/>
                  </a:cubicBezTo>
                  <a:cubicBezTo>
                    <a:pt x="14106" y="1713"/>
                    <a:pt x="13617" y="1808"/>
                    <a:pt x="13150" y="2105"/>
                  </a:cubicBezTo>
                  <a:cubicBezTo>
                    <a:pt x="13052" y="2179"/>
                    <a:pt x="12928" y="2219"/>
                    <a:pt x="12796" y="2219"/>
                  </a:cubicBezTo>
                  <a:cubicBezTo>
                    <a:pt x="12737" y="2219"/>
                    <a:pt x="12676" y="2211"/>
                    <a:pt x="12615" y="2195"/>
                  </a:cubicBezTo>
                  <a:cubicBezTo>
                    <a:pt x="12437" y="2159"/>
                    <a:pt x="12276" y="2034"/>
                    <a:pt x="12187" y="1873"/>
                  </a:cubicBezTo>
                  <a:lnTo>
                    <a:pt x="111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1322950" y="1206150"/>
              <a:ext cx="146775" cy="171550"/>
            </a:xfrm>
            <a:custGeom>
              <a:rect b="b" l="l" r="r" t="t"/>
              <a:pathLst>
                <a:path extrusionOk="0" h="6862" w="5871">
                  <a:moveTo>
                    <a:pt x="5079" y="0"/>
                  </a:moveTo>
                  <a:cubicBezTo>
                    <a:pt x="4985" y="0"/>
                    <a:pt x="4890" y="20"/>
                    <a:pt x="4800" y="63"/>
                  </a:cubicBezTo>
                  <a:cubicBezTo>
                    <a:pt x="1107" y="1776"/>
                    <a:pt x="125" y="5862"/>
                    <a:pt x="90" y="6022"/>
                  </a:cubicBezTo>
                  <a:cubicBezTo>
                    <a:pt x="0" y="6397"/>
                    <a:pt x="232" y="6772"/>
                    <a:pt x="607" y="6843"/>
                  </a:cubicBezTo>
                  <a:cubicBezTo>
                    <a:pt x="660" y="6861"/>
                    <a:pt x="714" y="6861"/>
                    <a:pt x="750" y="6861"/>
                  </a:cubicBezTo>
                  <a:cubicBezTo>
                    <a:pt x="1071" y="6861"/>
                    <a:pt x="1356" y="6647"/>
                    <a:pt x="1428" y="6344"/>
                  </a:cubicBezTo>
                  <a:cubicBezTo>
                    <a:pt x="1428" y="6308"/>
                    <a:pt x="2284" y="2739"/>
                    <a:pt x="5371" y="1312"/>
                  </a:cubicBezTo>
                  <a:cubicBezTo>
                    <a:pt x="5710" y="1151"/>
                    <a:pt x="5871" y="741"/>
                    <a:pt x="5710" y="402"/>
                  </a:cubicBezTo>
                  <a:cubicBezTo>
                    <a:pt x="5592" y="153"/>
                    <a:pt x="5339" y="0"/>
                    <a:pt x="50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1246225" y="929475"/>
              <a:ext cx="625850" cy="767600"/>
            </a:xfrm>
            <a:custGeom>
              <a:rect b="b" l="l" r="r" t="t"/>
              <a:pathLst>
                <a:path extrusionOk="0" h="30704" w="25034">
                  <a:moveTo>
                    <a:pt x="12508" y="2066"/>
                  </a:moveTo>
                  <a:lnTo>
                    <a:pt x="13561" y="3939"/>
                  </a:lnTo>
                  <a:cubicBezTo>
                    <a:pt x="13650" y="4100"/>
                    <a:pt x="13811" y="4225"/>
                    <a:pt x="13989" y="4261"/>
                  </a:cubicBezTo>
                  <a:cubicBezTo>
                    <a:pt x="14050" y="4277"/>
                    <a:pt x="14111" y="4285"/>
                    <a:pt x="14170" y="4285"/>
                  </a:cubicBezTo>
                  <a:cubicBezTo>
                    <a:pt x="14302" y="4285"/>
                    <a:pt x="14426" y="4245"/>
                    <a:pt x="14524" y="4171"/>
                  </a:cubicBezTo>
                  <a:cubicBezTo>
                    <a:pt x="14991" y="3874"/>
                    <a:pt x="15480" y="3779"/>
                    <a:pt x="15921" y="3779"/>
                  </a:cubicBezTo>
                  <a:cubicBezTo>
                    <a:pt x="16036" y="3779"/>
                    <a:pt x="16148" y="3786"/>
                    <a:pt x="16255" y="3797"/>
                  </a:cubicBezTo>
                  <a:cubicBezTo>
                    <a:pt x="14506" y="5099"/>
                    <a:pt x="14738" y="6402"/>
                    <a:pt x="14828" y="6723"/>
                  </a:cubicBezTo>
                  <a:cubicBezTo>
                    <a:pt x="14899" y="6973"/>
                    <a:pt x="15381" y="8596"/>
                    <a:pt x="17415" y="9399"/>
                  </a:cubicBezTo>
                  <a:cubicBezTo>
                    <a:pt x="17415" y="9399"/>
                    <a:pt x="17415" y="9417"/>
                    <a:pt x="17415" y="9417"/>
                  </a:cubicBezTo>
                  <a:cubicBezTo>
                    <a:pt x="18236" y="9720"/>
                    <a:pt x="18967" y="10149"/>
                    <a:pt x="19734" y="10773"/>
                  </a:cubicBezTo>
                  <a:cubicBezTo>
                    <a:pt x="21519" y="12183"/>
                    <a:pt x="23660" y="16287"/>
                    <a:pt x="23660" y="19231"/>
                  </a:cubicBezTo>
                  <a:cubicBezTo>
                    <a:pt x="23660" y="22424"/>
                    <a:pt x="22625" y="26617"/>
                    <a:pt x="17700" y="28580"/>
                  </a:cubicBezTo>
                  <a:cubicBezTo>
                    <a:pt x="16059" y="29240"/>
                    <a:pt x="14060" y="29330"/>
                    <a:pt x="12508" y="29330"/>
                  </a:cubicBezTo>
                  <a:cubicBezTo>
                    <a:pt x="10974" y="29330"/>
                    <a:pt x="8975" y="29240"/>
                    <a:pt x="7334" y="28580"/>
                  </a:cubicBezTo>
                  <a:cubicBezTo>
                    <a:pt x="2409" y="26617"/>
                    <a:pt x="1374" y="22424"/>
                    <a:pt x="1374" y="19231"/>
                  </a:cubicBezTo>
                  <a:cubicBezTo>
                    <a:pt x="1374" y="16287"/>
                    <a:pt x="3515" y="12183"/>
                    <a:pt x="5282" y="10773"/>
                  </a:cubicBezTo>
                  <a:cubicBezTo>
                    <a:pt x="6067" y="10149"/>
                    <a:pt x="6798" y="9720"/>
                    <a:pt x="7619" y="9417"/>
                  </a:cubicBezTo>
                  <a:cubicBezTo>
                    <a:pt x="7619" y="9417"/>
                    <a:pt x="7619" y="9399"/>
                    <a:pt x="7619" y="9399"/>
                  </a:cubicBezTo>
                  <a:cubicBezTo>
                    <a:pt x="9653" y="8596"/>
                    <a:pt x="10135" y="6973"/>
                    <a:pt x="10206" y="6723"/>
                  </a:cubicBezTo>
                  <a:cubicBezTo>
                    <a:pt x="10296" y="6402"/>
                    <a:pt x="10528" y="5099"/>
                    <a:pt x="8779" y="3797"/>
                  </a:cubicBezTo>
                  <a:cubicBezTo>
                    <a:pt x="8886" y="3786"/>
                    <a:pt x="8998" y="3779"/>
                    <a:pt x="9113" y="3779"/>
                  </a:cubicBezTo>
                  <a:cubicBezTo>
                    <a:pt x="9553" y="3779"/>
                    <a:pt x="10039" y="3874"/>
                    <a:pt x="10492" y="4171"/>
                  </a:cubicBezTo>
                  <a:cubicBezTo>
                    <a:pt x="10603" y="4245"/>
                    <a:pt x="10731" y="4285"/>
                    <a:pt x="10864" y="4285"/>
                  </a:cubicBezTo>
                  <a:cubicBezTo>
                    <a:pt x="10923" y="4285"/>
                    <a:pt x="10984" y="4277"/>
                    <a:pt x="11045" y="4261"/>
                  </a:cubicBezTo>
                  <a:cubicBezTo>
                    <a:pt x="11223" y="4225"/>
                    <a:pt x="11384" y="4100"/>
                    <a:pt x="11473" y="3939"/>
                  </a:cubicBezTo>
                  <a:lnTo>
                    <a:pt x="12508" y="2066"/>
                  </a:lnTo>
                  <a:close/>
                  <a:moveTo>
                    <a:pt x="12524" y="1"/>
                  </a:moveTo>
                  <a:cubicBezTo>
                    <a:pt x="12307" y="1"/>
                    <a:pt x="12089" y="112"/>
                    <a:pt x="11919" y="335"/>
                  </a:cubicBezTo>
                  <a:lnTo>
                    <a:pt x="10599" y="2690"/>
                  </a:lnTo>
                  <a:cubicBezTo>
                    <a:pt x="10108" y="2489"/>
                    <a:pt x="9618" y="2415"/>
                    <a:pt x="9161" y="2415"/>
                  </a:cubicBezTo>
                  <a:cubicBezTo>
                    <a:pt x="7874" y="2415"/>
                    <a:pt x="6846" y="3008"/>
                    <a:pt x="6781" y="3047"/>
                  </a:cubicBezTo>
                  <a:cubicBezTo>
                    <a:pt x="6566" y="3172"/>
                    <a:pt x="6442" y="3404"/>
                    <a:pt x="6442" y="3672"/>
                  </a:cubicBezTo>
                  <a:cubicBezTo>
                    <a:pt x="6459" y="3922"/>
                    <a:pt x="6602" y="4136"/>
                    <a:pt x="6834" y="4243"/>
                  </a:cubicBezTo>
                  <a:cubicBezTo>
                    <a:pt x="8654" y="5099"/>
                    <a:pt x="8975" y="5974"/>
                    <a:pt x="8886" y="6330"/>
                  </a:cubicBezTo>
                  <a:cubicBezTo>
                    <a:pt x="8868" y="6366"/>
                    <a:pt x="8886" y="6348"/>
                    <a:pt x="8868" y="6402"/>
                  </a:cubicBezTo>
                  <a:cubicBezTo>
                    <a:pt x="8850" y="6455"/>
                    <a:pt x="8583" y="7562"/>
                    <a:pt x="7120" y="8132"/>
                  </a:cubicBezTo>
                  <a:cubicBezTo>
                    <a:pt x="6192" y="8489"/>
                    <a:pt x="5317" y="9007"/>
                    <a:pt x="4443" y="9703"/>
                  </a:cubicBezTo>
                  <a:cubicBezTo>
                    <a:pt x="2338" y="11380"/>
                    <a:pt x="0" y="15805"/>
                    <a:pt x="0" y="19231"/>
                  </a:cubicBezTo>
                  <a:cubicBezTo>
                    <a:pt x="0" y="22192"/>
                    <a:pt x="893" y="27492"/>
                    <a:pt x="6816" y="29865"/>
                  </a:cubicBezTo>
                  <a:cubicBezTo>
                    <a:pt x="8690" y="30596"/>
                    <a:pt x="10849" y="30703"/>
                    <a:pt x="12508" y="30703"/>
                  </a:cubicBezTo>
                  <a:cubicBezTo>
                    <a:pt x="14185" y="30703"/>
                    <a:pt x="16344" y="30596"/>
                    <a:pt x="18218" y="29865"/>
                  </a:cubicBezTo>
                  <a:cubicBezTo>
                    <a:pt x="24141" y="27492"/>
                    <a:pt x="25034" y="22192"/>
                    <a:pt x="25034" y="19231"/>
                  </a:cubicBezTo>
                  <a:cubicBezTo>
                    <a:pt x="25034" y="15805"/>
                    <a:pt x="22696" y="11380"/>
                    <a:pt x="20591" y="9703"/>
                  </a:cubicBezTo>
                  <a:cubicBezTo>
                    <a:pt x="19717" y="9007"/>
                    <a:pt x="18842" y="8489"/>
                    <a:pt x="17914" y="8132"/>
                  </a:cubicBezTo>
                  <a:cubicBezTo>
                    <a:pt x="16451" y="7544"/>
                    <a:pt x="16166" y="6455"/>
                    <a:pt x="16166" y="6420"/>
                  </a:cubicBezTo>
                  <a:cubicBezTo>
                    <a:pt x="16148" y="6366"/>
                    <a:pt x="16166" y="6366"/>
                    <a:pt x="16148" y="6330"/>
                  </a:cubicBezTo>
                  <a:cubicBezTo>
                    <a:pt x="16059" y="5974"/>
                    <a:pt x="16380" y="5099"/>
                    <a:pt x="18200" y="4243"/>
                  </a:cubicBezTo>
                  <a:cubicBezTo>
                    <a:pt x="18432" y="4136"/>
                    <a:pt x="18575" y="3922"/>
                    <a:pt x="18592" y="3672"/>
                  </a:cubicBezTo>
                  <a:cubicBezTo>
                    <a:pt x="18592" y="3404"/>
                    <a:pt x="18468" y="3172"/>
                    <a:pt x="18253" y="3047"/>
                  </a:cubicBezTo>
                  <a:cubicBezTo>
                    <a:pt x="18188" y="3008"/>
                    <a:pt x="17160" y="2415"/>
                    <a:pt x="15873" y="2415"/>
                  </a:cubicBezTo>
                  <a:cubicBezTo>
                    <a:pt x="15416" y="2415"/>
                    <a:pt x="14926" y="2489"/>
                    <a:pt x="14435" y="2690"/>
                  </a:cubicBezTo>
                  <a:lnTo>
                    <a:pt x="13115" y="335"/>
                  </a:lnTo>
                  <a:cubicBezTo>
                    <a:pt x="12954" y="112"/>
                    <a:pt x="12740" y="1"/>
                    <a:pt x="12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" name="Google Shape;87;p5"/>
          <p:cNvGrpSpPr/>
          <p:nvPr/>
        </p:nvGrpSpPr>
        <p:grpSpPr>
          <a:xfrm>
            <a:off x="-268291" y="32685"/>
            <a:ext cx="988295" cy="1014625"/>
            <a:chOff x="8095121" y="-207949"/>
            <a:chExt cx="1595825" cy="1638342"/>
          </a:xfrm>
        </p:grpSpPr>
        <p:grpSp>
          <p:nvGrpSpPr>
            <p:cNvPr id="88" name="Google Shape;88;p5"/>
            <p:cNvGrpSpPr/>
            <p:nvPr/>
          </p:nvGrpSpPr>
          <p:grpSpPr>
            <a:xfrm rot="-2264766">
              <a:off x="8376220" y="-24641"/>
              <a:ext cx="1033628" cy="1271725"/>
              <a:chOff x="8713775" y="1167925"/>
              <a:chExt cx="720425" cy="886375"/>
            </a:xfrm>
          </p:grpSpPr>
          <p:sp>
            <p:nvSpPr>
              <p:cNvPr id="89" name="Google Shape;89;p5"/>
              <p:cNvSpPr/>
              <p:nvPr/>
            </p:nvSpPr>
            <p:spPr>
              <a:xfrm>
                <a:off x="8713775" y="1167925"/>
                <a:ext cx="720425" cy="886375"/>
              </a:xfrm>
              <a:custGeom>
                <a:rect b="b" l="l" r="r" t="t"/>
                <a:pathLst>
                  <a:path extrusionOk="0" h="35455" w="28817">
                    <a:moveTo>
                      <a:pt x="12436" y="1535"/>
                    </a:moveTo>
                    <a:cubicBezTo>
                      <a:pt x="13864" y="1535"/>
                      <a:pt x="15024" y="2695"/>
                      <a:pt x="15024" y="4122"/>
                    </a:cubicBezTo>
                    <a:lnTo>
                      <a:pt x="15024" y="7959"/>
                    </a:lnTo>
                    <a:cubicBezTo>
                      <a:pt x="14827" y="7959"/>
                      <a:pt x="14613" y="7941"/>
                      <a:pt x="14399" y="7941"/>
                    </a:cubicBezTo>
                    <a:cubicBezTo>
                      <a:pt x="14221" y="7941"/>
                      <a:pt x="14042" y="7941"/>
                      <a:pt x="13864" y="7959"/>
                    </a:cubicBezTo>
                    <a:lnTo>
                      <a:pt x="13864" y="5175"/>
                    </a:lnTo>
                    <a:cubicBezTo>
                      <a:pt x="13882" y="4890"/>
                      <a:pt x="13917" y="3551"/>
                      <a:pt x="12990" y="2945"/>
                    </a:cubicBezTo>
                    <a:cubicBezTo>
                      <a:pt x="12707" y="2765"/>
                      <a:pt x="12396" y="2668"/>
                      <a:pt x="12045" y="2668"/>
                    </a:cubicBezTo>
                    <a:cubicBezTo>
                      <a:pt x="11908" y="2668"/>
                      <a:pt x="11765" y="2683"/>
                      <a:pt x="11616" y="2713"/>
                    </a:cubicBezTo>
                    <a:lnTo>
                      <a:pt x="11616" y="1660"/>
                    </a:lnTo>
                    <a:cubicBezTo>
                      <a:pt x="11883" y="1571"/>
                      <a:pt x="12169" y="1535"/>
                      <a:pt x="12436" y="1535"/>
                    </a:cubicBezTo>
                    <a:close/>
                    <a:moveTo>
                      <a:pt x="7869" y="10314"/>
                    </a:moveTo>
                    <a:lnTo>
                      <a:pt x="7869" y="10314"/>
                    </a:lnTo>
                    <a:cubicBezTo>
                      <a:pt x="7744" y="10457"/>
                      <a:pt x="7619" y="10617"/>
                      <a:pt x="7512" y="10778"/>
                    </a:cubicBezTo>
                    <a:cubicBezTo>
                      <a:pt x="5799" y="13151"/>
                      <a:pt x="5781" y="16898"/>
                      <a:pt x="7476" y="21947"/>
                    </a:cubicBezTo>
                    <a:cubicBezTo>
                      <a:pt x="8119" y="23856"/>
                      <a:pt x="8565" y="25748"/>
                      <a:pt x="8957" y="27425"/>
                    </a:cubicBezTo>
                    <a:cubicBezTo>
                      <a:pt x="9171" y="28281"/>
                      <a:pt x="9368" y="29084"/>
                      <a:pt x="9564" y="29834"/>
                    </a:cubicBezTo>
                    <a:cubicBezTo>
                      <a:pt x="9921" y="31207"/>
                      <a:pt x="10367" y="32599"/>
                      <a:pt x="11116" y="33670"/>
                    </a:cubicBezTo>
                    <a:cubicBezTo>
                      <a:pt x="10884" y="33741"/>
                      <a:pt x="10670" y="33795"/>
                      <a:pt x="10438" y="33812"/>
                    </a:cubicBezTo>
                    <a:cubicBezTo>
                      <a:pt x="10297" y="33831"/>
                      <a:pt x="10161" y="33840"/>
                      <a:pt x="10029" y="33840"/>
                    </a:cubicBezTo>
                    <a:cubicBezTo>
                      <a:pt x="7859" y="33840"/>
                      <a:pt x="6881" y="31360"/>
                      <a:pt x="5299" y="26818"/>
                    </a:cubicBezTo>
                    <a:cubicBezTo>
                      <a:pt x="4871" y="25551"/>
                      <a:pt x="4407" y="24249"/>
                      <a:pt x="3854" y="22857"/>
                    </a:cubicBezTo>
                    <a:cubicBezTo>
                      <a:pt x="1963" y="18057"/>
                      <a:pt x="1588" y="14632"/>
                      <a:pt x="2748" y="12687"/>
                    </a:cubicBezTo>
                    <a:cubicBezTo>
                      <a:pt x="3729" y="11027"/>
                      <a:pt x="5692" y="10581"/>
                      <a:pt x="7494" y="10349"/>
                    </a:cubicBezTo>
                    <a:cubicBezTo>
                      <a:pt x="7637" y="10332"/>
                      <a:pt x="7762" y="10332"/>
                      <a:pt x="7869" y="10314"/>
                    </a:cubicBezTo>
                    <a:close/>
                    <a:moveTo>
                      <a:pt x="20930" y="10314"/>
                    </a:moveTo>
                    <a:lnTo>
                      <a:pt x="20930" y="10314"/>
                    </a:lnTo>
                    <a:cubicBezTo>
                      <a:pt x="21054" y="10332"/>
                      <a:pt x="21179" y="10332"/>
                      <a:pt x="21304" y="10349"/>
                    </a:cubicBezTo>
                    <a:cubicBezTo>
                      <a:pt x="23106" y="10581"/>
                      <a:pt x="25087" y="11027"/>
                      <a:pt x="26068" y="12687"/>
                    </a:cubicBezTo>
                    <a:cubicBezTo>
                      <a:pt x="27228" y="14632"/>
                      <a:pt x="26853" y="18057"/>
                      <a:pt x="24944" y="22857"/>
                    </a:cubicBezTo>
                    <a:cubicBezTo>
                      <a:pt x="24409" y="24249"/>
                      <a:pt x="23945" y="25551"/>
                      <a:pt x="23517" y="26818"/>
                    </a:cubicBezTo>
                    <a:cubicBezTo>
                      <a:pt x="21936" y="31360"/>
                      <a:pt x="20957" y="33840"/>
                      <a:pt x="18787" y="33840"/>
                    </a:cubicBezTo>
                    <a:cubicBezTo>
                      <a:pt x="18655" y="33840"/>
                      <a:pt x="18519" y="33831"/>
                      <a:pt x="18378" y="33812"/>
                    </a:cubicBezTo>
                    <a:cubicBezTo>
                      <a:pt x="18146" y="33795"/>
                      <a:pt x="17914" y="33741"/>
                      <a:pt x="17700" y="33670"/>
                    </a:cubicBezTo>
                    <a:cubicBezTo>
                      <a:pt x="17861" y="33438"/>
                      <a:pt x="18003" y="33188"/>
                      <a:pt x="18146" y="32920"/>
                    </a:cubicBezTo>
                    <a:cubicBezTo>
                      <a:pt x="18878" y="31511"/>
                      <a:pt x="19324" y="29619"/>
                      <a:pt x="19841" y="27425"/>
                    </a:cubicBezTo>
                    <a:cubicBezTo>
                      <a:pt x="20252" y="25748"/>
                      <a:pt x="20698" y="23856"/>
                      <a:pt x="21340" y="21947"/>
                    </a:cubicBezTo>
                    <a:cubicBezTo>
                      <a:pt x="23017" y="16898"/>
                      <a:pt x="23017" y="13151"/>
                      <a:pt x="21304" y="10778"/>
                    </a:cubicBezTo>
                    <a:cubicBezTo>
                      <a:pt x="21197" y="10617"/>
                      <a:pt x="21072" y="10457"/>
                      <a:pt x="20930" y="10314"/>
                    </a:cubicBezTo>
                    <a:close/>
                    <a:moveTo>
                      <a:pt x="14399" y="9475"/>
                    </a:moveTo>
                    <a:cubicBezTo>
                      <a:pt x="17111" y="9475"/>
                      <a:pt x="19020" y="10225"/>
                      <a:pt x="20055" y="11670"/>
                    </a:cubicBezTo>
                    <a:cubicBezTo>
                      <a:pt x="21465" y="13615"/>
                      <a:pt x="21393" y="16916"/>
                      <a:pt x="19877" y="21448"/>
                    </a:cubicBezTo>
                    <a:cubicBezTo>
                      <a:pt x="19217" y="23428"/>
                      <a:pt x="18753" y="25355"/>
                      <a:pt x="18360" y="27068"/>
                    </a:cubicBezTo>
                    <a:cubicBezTo>
                      <a:pt x="17272" y="31564"/>
                      <a:pt x="16612" y="33920"/>
                      <a:pt x="14399" y="33920"/>
                    </a:cubicBezTo>
                    <a:cubicBezTo>
                      <a:pt x="12811" y="33920"/>
                      <a:pt x="11937" y="32742"/>
                      <a:pt x="11045" y="29441"/>
                    </a:cubicBezTo>
                    <a:cubicBezTo>
                      <a:pt x="10848" y="28710"/>
                      <a:pt x="10652" y="27907"/>
                      <a:pt x="10456" y="27068"/>
                    </a:cubicBezTo>
                    <a:cubicBezTo>
                      <a:pt x="10046" y="25355"/>
                      <a:pt x="9599" y="23428"/>
                      <a:pt x="8939" y="21448"/>
                    </a:cubicBezTo>
                    <a:cubicBezTo>
                      <a:pt x="7405" y="16916"/>
                      <a:pt x="7351" y="13615"/>
                      <a:pt x="8761" y="11670"/>
                    </a:cubicBezTo>
                    <a:cubicBezTo>
                      <a:pt x="9796" y="10225"/>
                      <a:pt x="11705" y="9475"/>
                      <a:pt x="14399" y="9475"/>
                    </a:cubicBezTo>
                    <a:close/>
                    <a:moveTo>
                      <a:pt x="12436" y="1"/>
                    </a:moveTo>
                    <a:cubicBezTo>
                      <a:pt x="11758" y="1"/>
                      <a:pt x="11080" y="161"/>
                      <a:pt x="10492" y="482"/>
                    </a:cubicBezTo>
                    <a:cubicBezTo>
                      <a:pt x="10242" y="625"/>
                      <a:pt x="10081" y="875"/>
                      <a:pt x="10081" y="1160"/>
                    </a:cubicBezTo>
                    <a:lnTo>
                      <a:pt x="10081" y="3819"/>
                    </a:lnTo>
                    <a:cubicBezTo>
                      <a:pt x="10081" y="4105"/>
                      <a:pt x="10224" y="4354"/>
                      <a:pt x="10456" y="4497"/>
                    </a:cubicBezTo>
                    <a:cubicBezTo>
                      <a:pt x="10585" y="4562"/>
                      <a:pt x="10724" y="4598"/>
                      <a:pt x="10859" y="4598"/>
                    </a:cubicBezTo>
                    <a:cubicBezTo>
                      <a:pt x="10986" y="4598"/>
                      <a:pt x="11111" y="4566"/>
                      <a:pt x="11223" y="4497"/>
                    </a:cubicBezTo>
                    <a:cubicBezTo>
                      <a:pt x="11646" y="4267"/>
                      <a:pt x="11912" y="4211"/>
                      <a:pt x="12049" y="4211"/>
                    </a:cubicBezTo>
                    <a:cubicBezTo>
                      <a:pt x="12102" y="4211"/>
                      <a:pt x="12136" y="4219"/>
                      <a:pt x="12151" y="4229"/>
                    </a:cubicBezTo>
                    <a:cubicBezTo>
                      <a:pt x="12258" y="4301"/>
                      <a:pt x="12347" y="4729"/>
                      <a:pt x="12329" y="5068"/>
                    </a:cubicBezTo>
                    <a:cubicBezTo>
                      <a:pt x="12329" y="5104"/>
                      <a:pt x="12329" y="5122"/>
                      <a:pt x="12329" y="5139"/>
                    </a:cubicBezTo>
                    <a:lnTo>
                      <a:pt x="12329" y="8101"/>
                    </a:lnTo>
                    <a:cubicBezTo>
                      <a:pt x="11419" y="8244"/>
                      <a:pt x="10599" y="8476"/>
                      <a:pt x="9885" y="8815"/>
                    </a:cubicBezTo>
                    <a:cubicBezTo>
                      <a:pt x="9475" y="8751"/>
                      <a:pt x="9108" y="8723"/>
                      <a:pt x="8741" y="8723"/>
                    </a:cubicBezTo>
                    <a:cubicBezTo>
                      <a:pt x="8293" y="8723"/>
                      <a:pt x="7845" y="8764"/>
                      <a:pt x="7316" y="8833"/>
                    </a:cubicBezTo>
                    <a:cubicBezTo>
                      <a:pt x="5264" y="9083"/>
                      <a:pt x="2748" y="9671"/>
                      <a:pt x="1428" y="11902"/>
                    </a:cubicBezTo>
                    <a:cubicBezTo>
                      <a:pt x="0" y="14311"/>
                      <a:pt x="321" y="18075"/>
                      <a:pt x="2427" y="23428"/>
                    </a:cubicBezTo>
                    <a:cubicBezTo>
                      <a:pt x="2962" y="24784"/>
                      <a:pt x="3408" y="26069"/>
                      <a:pt x="3854" y="27318"/>
                    </a:cubicBezTo>
                    <a:cubicBezTo>
                      <a:pt x="4675" y="29655"/>
                      <a:pt x="5371" y="31689"/>
                      <a:pt x="6316" y="33117"/>
                    </a:cubicBezTo>
                    <a:cubicBezTo>
                      <a:pt x="7316" y="34633"/>
                      <a:pt x="8529" y="35383"/>
                      <a:pt x="10028" y="35383"/>
                    </a:cubicBezTo>
                    <a:cubicBezTo>
                      <a:pt x="10224" y="35383"/>
                      <a:pt x="10420" y="35365"/>
                      <a:pt x="10634" y="35347"/>
                    </a:cubicBezTo>
                    <a:cubicBezTo>
                      <a:pt x="11205" y="35276"/>
                      <a:pt x="11758" y="35097"/>
                      <a:pt x="12276" y="34847"/>
                    </a:cubicBezTo>
                    <a:cubicBezTo>
                      <a:pt x="12847" y="35222"/>
                      <a:pt x="13543" y="35454"/>
                      <a:pt x="14399" y="35454"/>
                    </a:cubicBezTo>
                    <a:cubicBezTo>
                      <a:pt x="15220" y="35454"/>
                      <a:pt x="15916" y="35258"/>
                      <a:pt x="16540" y="34847"/>
                    </a:cubicBezTo>
                    <a:cubicBezTo>
                      <a:pt x="17058" y="35097"/>
                      <a:pt x="17611" y="35276"/>
                      <a:pt x="18182" y="35347"/>
                    </a:cubicBezTo>
                    <a:cubicBezTo>
                      <a:pt x="18396" y="35365"/>
                      <a:pt x="18592" y="35383"/>
                      <a:pt x="18788" y="35383"/>
                    </a:cubicBezTo>
                    <a:cubicBezTo>
                      <a:pt x="20287" y="35383"/>
                      <a:pt x="21501" y="34633"/>
                      <a:pt x="22500" y="33117"/>
                    </a:cubicBezTo>
                    <a:cubicBezTo>
                      <a:pt x="23445" y="31689"/>
                      <a:pt x="24141" y="29655"/>
                      <a:pt x="24962" y="27318"/>
                    </a:cubicBezTo>
                    <a:cubicBezTo>
                      <a:pt x="25390" y="26069"/>
                      <a:pt x="25836" y="24784"/>
                      <a:pt x="26372" y="23428"/>
                    </a:cubicBezTo>
                    <a:cubicBezTo>
                      <a:pt x="28495" y="18075"/>
                      <a:pt x="28816" y="14311"/>
                      <a:pt x="27389" y="11902"/>
                    </a:cubicBezTo>
                    <a:cubicBezTo>
                      <a:pt x="26068" y="9671"/>
                      <a:pt x="23552" y="9083"/>
                      <a:pt x="21501" y="8833"/>
                    </a:cubicBezTo>
                    <a:cubicBezTo>
                      <a:pt x="20971" y="8764"/>
                      <a:pt x="20523" y="8723"/>
                      <a:pt x="20072" y="8723"/>
                    </a:cubicBezTo>
                    <a:cubicBezTo>
                      <a:pt x="19703" y="8723"/>
                      <a:pt x="19332" y="8751"/>
                      <a:pt x="18913" y="8815"/>
                    </a:cubicBezTo>
                    <a:cubicBezTo>
                      <a:pt x="18235" y="8494"/>
                      <a:pt x="17450" y="8244"/>
                      <a:pt x="16576" y="8101"/>
                    </a:cubicBezTo>
                    <a:lnTo>
                      <a:pt x="16576" y="4122"/>
                    </a:lnTo>
                    <a:cubicBezTo>
                      <a:pt x="16576" y="1839"/>
                      <a:pt x="14720" y="1"/>
                      <a:pt x="124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5"/>
              <p:cNvSpPr/>
              <p:nvPr/>
            </p:nvSpPr>
            <p:spPr>
              <a:xfrm>
                <a:off x="8753475" y="1425750"/>
                <a:ext cx="238225" cy="588200"/>
              </a:xfrm>
              <a:custGeom>
                <a:rect b="b" l="l" r="r" t="t"/>
                <a:pathLst>
                  <a:path extrusionOk="0" h="23528" w="9529">
                    <a:moveTo>
                      <a:pt x="6281" y="1"/>
                    </a:moveTo>
                    <a:lnTo>
                      <a:pt x="6281" y="1"/>
                    </a:lnTo>
                    <a:cubicBezTo>
                      <a:pt x="6174" y="19"/>
                      <a:pt x="6049" y="19"/>
                      <a:pt x="5906" y="36"/>
                    </a:cubicBezTo>
                    <a:cubicBezTo>
                      <a:pt x="4104" y="268"/>
                      <a:pt x="2141" y="714"/>
                      <a:pt x="1160" y="2374"/>
                    </a:cubicBezTo>
                    <a:cubicBezTo>
                      <a:pt x="0" y="4319"/>
                      <a:pt x="375" y="7744"/>
                      <a:pt x="2266" y="12544"/>
                    </a:cubicBezTo>
                    <a:cubicBezTo>
                      <a:pt x="2819" y="13936"/>
                      <a:pt x="3283" y="15238"/>
                      <a:pt x="3711" y="16505"/>
                    </a:cubicBezTo>
                    <a:cubicBezTo>
                      <a:pt x="5293" y="21047"/>
                      <a:pt x="6271" y="23527"/>
                      <a:pt x="8441" y="23527"/>
                    </a:cubicBezTo>
                    <a:cubicBezTo>
                      <a:pt x="8573" y="23527"/>
                      <a:pt x="8709" y="23518"/>
                      <a:pt x="8850" y="23499"/>
                    </a:cubicBezTo>
                    <a:cubicBezTo>
                      <a:pt x="9082" y="23482"/>
                      <a:pt x="9296" y="23428"/>
                      <a:pt x="9528" y="23357"/>
                    </a:cubicBezTo>
                    <a:cubicBezTo>
                      <a:pt x="8779" y="22286"/>
                      <a:pt x="8333" y="20894"/>
                      <a:pt x="7976" y="19521"/>
                    </a:cubicBezTo>
                    <a:cubicBezTo>
                      <a:pt x="7780" y="18771"/>
                      <a:pt x="7583" y="17968"/>
                      <a:pt x="7369" y="17112"/>
                    </a:cubicBezTo>
                    <a:cubicBezTo>
                      <a:pt x="6977" y="15435"/>
                      <a:pt x="6531" y="13543"/>
                      <a:pt x="5888" y="11634"/>
                    </a:cubicBezTo>
                    <a:cubicBezTo>
                      <a:pt x="4193" y="6585"/>
                      <a:pt x="4211" y="2838"/>
                      <a:pt x="5924" y="465"/>
                    </a:cubicBezTo>
                    <a:cubicBezTo>
                      <a:pt x="6031" y="304"/>
                      <a:pt x="6156" y="144"/>
                      <a:pt x="62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5"/>
              <p:cNvSpPr/>
              <p:nvPr/>
            </p:nvSpPr>
            <p:spPr>
              <a:xfrm>
                <a:off x="9004150" y="1206300"/>
                <a:ext cx="85225" cy="160600"/>
              </a:xfrm>
              <a:custGeom>
                <a:rect b="b" l="l" r="r" t="t"/>
                <a:pathLst>
                  <a:path extrusionOk="0" h="6424" w="3409">
                    <a:moveTo>
                      <a:pt x="821" y="0"/>
                    </a:moveTo>
                    <a:cubicBezTo>
                      <a:pt x="554" y="0"/>
                      <a:pt x="268" y="36"/>
                      <a:pt x="1" y="125"/>
                    </a:cubicBezTo>
                    <a:lnTo>
                      <a:pt x="1" y="1178"/>
                    </a:lnTo>
                    <a:cubicBezTo>
                      <a:pt x="150" y="1148"/>
                      <a:pt x="293" y="1133"/>
                      <a:pt x="430" y="1133"/>
                    </a:cubicBezTo>
                    <a:cubicBezTo>
                      <a:pt x="781" y="1133"/>
                      <a:pt x="1092" y="1230"/>
                      <a:pt x="1375" y="1410"/>
                    </a:cubicBezTo>
                    <a:cubicBezTo>
                      <a:pt x="2302" y="2016"/>
                      <a:pt x="2267" y="3355"/>
                      <a:pt x="2249" y="3640"/>
                    </a:cubicBezTo>
                    <a:lnTo>
                      <a:pt x="2249" y="6424"/>
                    </a:lnTo>
                    <a:cubicBezTo>
                      <a:pt x="2427" y="6406"/>
                      <a:pt x="2606" y="6406"/>
                      <a:pt x="2784" y="6406"/>
                    </a:cubicBezTo>
                    <a:cubicBezTo>
                      <a:pt x="2998" y="6406"/>
                      <a:pt x="3212" y="6424"/>
                      <a:pt x="3409" y="6424"/>
                    </a:cubicBezTo>
                    <a:lnTo>
                      <a:pt x="3409" y="2587"/>
                    </a:lnTo>
                    <a:cubicBezTo>
                      <a:pt x="3409" y="1160"/>
                      <a:pt x="2249" y="0"/>
                      <a:pt x="8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8897550" y="1404800"/>
                <a:ext cx="352850" cy="611125"/>
              </a:xfrm>
              <a:custGeom>
                <a:rect b="b" l="l" r="r" t="t"/>
                <a:pathLst>
                  <a:path extrusionOk="0" h="24445" w="14114">
                    <a:moveTo>
                      <a:pt x="7048" y="0"/>
                    </a:moveTo>
                    <a:cubicBezTo>
                      <a:pt x="4354" y="0"/>
                      <a:pt x="2445" y="750"/>
                      <a:pt x="1410" y="2195"/>
                    </a:cubicBezTo>
                    <a:cubicBezTo>
                      <a:pt x="0" y="4140"/>
                      <a:pt x="54" y="7441"/>
                      <a:pt x="1588" y="11973"/>
                    </a:cubicBezTo>
                    <a:cubicBezTo>
                      <a:pt x="2248" y="13953"/>
                      <a:pt x="2695" y="15880"/>
                      <a:pt x="3105" y="17593"/>
                    </a:cubicBezTo>
                    <a:cubicBezTo>
                      <a:pt x="3301" y="18432"/>
                      <a:pt x="3497" y="19235"/>
                      <a:pt x="3694" y="19966"/>
                    </a:cubicBezTo>
                    <a:cubicBezTo>
                      <a:pt x="4586" y="23267"/>
                      <a:pt x="5460" y="24445"/>
                      <a:pt x="7048" y="24445"/>
                    </a:cubicBezTo>
                    <a:cubicBezTo>
                      <a:pt x="9261" y="24445"/>
                      <a:pt x="9921" y="22089"/>
                      <a:pt x="11009" y="17593"/>
                    </a:cubicBezTo>
                    <a:cubicBezTo>
                      <a:pt x="11402" y="15880"/>
                      <a:pt x="11866" y="13953"/>
                      <a:pt x="12526" y="11973"/>
                    </a:cubicBezTo>
                    <a:cubicBezTo>
                      <a:pt x="14042" y="7441"/>
                      <a:pt x="14114" y="4140"/>
                      <a:pt x="12704" y="2195"/>
                    </a:cubicBezTo>
                    <a:cubicBezTo>
                      <a:pt x="11669" y="750"/>
                      <a:pt x="9760" y="0"/>
                      <a:pt x="70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9156275" y="1425750"/>
                <a:ext cx="238225" cy="588200"/>
              </a:xfrm>
              <a:custGeom>
                <a:rect b="b" l="l" r="r" t="t"/>
                <a:pathLst>
                  <a:path extrusionOk="0" h="23528" w="9529">
                    <a:moveTo>
                      <a:pt x="3230" y="1"/>
                    </a:moveTo>
                    <a:cubicBezTo>
                      <a:pt x="3372" y="144"/>
                      <a:pt x="3497" y="304"/>
                      <a:pt x="3604" y="465"/>
                    </a:cubicBezTo>
                    <a:cubicBezTo>
                      <a:pt x="5317" y="2838"/>
                      <a:pt x="5317" y="6585"/>
                      <a:pt x="3640" y="11634"/>
                    </a:cubicBezTo>
                    <a:cubicBezTo>
                      <a:pt x="2998" y="13543"/>
                      <a:pt x="2552" y="15435"/>
                      <a:pt x="2141" y="17112"/>
                    </a:cubicBezTo>
                    <a:cubicBezTo>
                      <a:pt x="1624" y="19306"/>
                      <a:pt x="1178" y="21198"/>
                      <a:pt x="446" y="22607"/>
                    </a:cubicBezTo>
                    <a:cubicBezTo>
                      <a:pt x="303" y="22875"/>
                      <a:pt x="161" y="23125"/>
                      <a:pt x="0" y="23357"/>
                    </a:cubicBezTo>
                    <a:cubicBezTo>
                      <a:pt x="214" y="23428"/>
                      <a:pt x="446" y="23482"/>
                      <a:pt x="678" y="23499"/>
                    </a:cubicBezTo>
                    <a:cubicBezTo>
                      <a:pt x="819" y="23518"/>
                      <a:pt x="955" y="23527"/>
                      <a:pt x="1087" y="23527"/>
                    </a:cubicBezTo>
                    <a:cubicBezTo>
                      <a:pt x="3255" y="23527"/>
                      <a:pt x="4219" y="21047"/>
                      <a:pt x="5817" y="16505"/>
                    </a:cubicBezTo>
                    <a:cubicBezTo>
                      <a:pt x="6245" y="15238"/>
                      <a:pt x="6709" y="13936"/>
                      <a:pt x="7244" y="12544"/>
                    </a:cubicBezTo>
                    <a:cubicBezTo>
                      <a:pt x="9153" y="7744"/>
                      <a:pt x="9528" y="4319"/>
                      <a:pt x="8368" y="2374"/>
                    </a:cubicBezTo>
                    <a:cubicBezTo>
                      <a:pt x="7387" y="714"/>
                      <a:pt x="5406" y="268"/>
                      <a:pt x="3604" y="36"/>
                    </a:cubicBezTo>
                    <a:cubicBezTo>
                      <a:pt x="3479" y="19"/>
                      <a:pt x="3354" y="19"/>
                      <a:pt x="32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" name="Google Shape;94;p5"/>
            <p:cNvGrpSpPr/>
            <p:nvPr/>
          </p:nvGrpSpPr>
          <p:grpSpPr>
            <a:xfrm rot="-3016385">
              <a:off x="8775969" y="445645"/>
              <a:ext cx="142054" cy="549861"/>
              <a:chOff x="-431500" y="456621"/>
              <a:chExt cx="78099" cy="302331"/>
            </a:xfrm>
          </p:grpSpPr>
          <p:sp>
            <p:nvSpPr>
              <p:cNvPr id="95" name="Google Shape;95;p5"/>
              <p:cNvSpPr/>
              <p:nvPr/>
            </p:nvSpPr>
            <p:spPr>
              <a:xfrm>
                <a:off x="-431500" y="546046"/>
                <a:ext cx="44083" cy="212906"/>
              </a:xfrm>
              <a:custGeom>
                <a:rect b="b" l="l" r="r" t="t"/>
                <a:pathLst>
                  <a:path extrusionOk="0" h="5414" w="1121">
                    <a:moveTo>
                      <a:pt x="871" y="0"/>
                    </a:moveTo>
                    <a:cubicBezTo>
                      <a:pt x="788" y="0"/>
                      <a:pt x="707" y="47"/>
                      <a:pt x="678" y="155"/>
                    </a:cubicBezTo>
                    <a:cubicBezTo>
                      <a:pt x="321" y="1850"/>
                      <a:pt x="0" y="3546"/>
                      <a:pt x="393" y="5258"/>
                    </a:cubicBezTo>
                    <a:cubicBezTo>
                      <a:pt x="414" y="5366"/>
                      <a:pt x="494" y="5413"/>
                      <a:pt x="578" y="5413"/>
                    </a:cubicBezTo>
                    <a:cubicBezTo>
                      <a:pt x="702" y="5413"/>
                      <a:pt x="835" y="5311"/>
                      <a:pt x="803" y="5151"/>
                    </a:cubicBezTo>
                    <a:cubicBezTo>
                      <a:pt x="411" y="3510"/>
                      <a:pt x="732" y="1886"/>
                      <a:pt x="1089" y="262"/>
                    </a:cubicBezTo>
                    <a:cubicBezTo>
                      <a:pt x="1120" y="103"/>
                      <a:pt x="994" y="0"/>
                      <a:pt x="8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5"/>
              <p:cNvSpPr/>
              <p:nvPr/>
            </p:nvSpPr>
            <p:spPr>
              <a:xfrm>
                <a:off x="-393197" y="456621"/>
                <a:ext cx="39797" cy="58870"/>
              </a:xfrm>
              <a:custGeom>
                <a:rect b="b" l="l" r="r" t="t"/>
                <a:pathLst>
                  <a:path extrusionOk="0" h="1497" w="1012">
                    <a:moveTo>
                      <a:pt x="715" y="0"/>
                    </a:moveTo>
                    <a:cubicBezTo>
                      <a:pt x="650" y="0"/>
                      <a:pt x="586" y="27"/>
                      <a:pt x="543" y="92"/>
                    </a:cubicBezTo>
                    <a:cubicBezTo>
                      <a:pt x="311" y="449"/>
                      <a:pt x="150" y="824"/>
                      <a:pt x="43" y="1234"/>
                    </a:cubicBezTo>
                    <a:cubicBezTo>
                      <a:pt x="1" y="1394"/>
                      <a:pt x="123" y="1496"/>
                      <a:pt x="244" y="1496"/>
                    </a:cubicBezTo>
                    <a:cubicBezTo>
                      <a:pt x="326" y="1496"/>
                      <a:pt x="407" y="1449"/>
                      <a:pt x="436" y="1341"/>
                    </a:cubicBezTo>
                    <a:cubicBezTo>
                      <a:pt x="543" y="966"/>
                      <a:pt x="703" y="627"/>
                      <a:pt x="900" y="306"/>
                    </a:cubicBezTo>
                    <a:cubicBezTo>
                      <a:pt x="1012" y="144"/>
                      <a:pt x="863" y="0"/>
                      <a:pt x="7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7" name="Google Shape;97;p5"/>
          <p:cNvGrpSpPr/>
          <p:nvPr/>
        </p:nvGrpSpPr>
        <p:grpSpPr>
          <a:xfrm>
            <a:off x="512712" y="-346471"/>
            <a:ext cx="855128" cy="659520"/>
            <a:chOff x="3206237" y="4273754"/>
            <a:chExt cx="855128" cy="659520"/>
          </a:xfrm>
        </p:grpSpPr>
        <p:sp>
          <p:nvSpPr>
            <p:cNvPr id="98" name="Google Shape;98;p5"/>
            <p:cNvSpPr/>
            <p:nvPr/>
          </p:nvSpPr>
          <p:spPr>
            <a:xfrm rot="-3656457">
              <a:off x="3481242" y="4199148"/>
              <a:ext cx="305118" cy="808732"/>
            </a:xfrm>
            <a:custGeom>
              <a:rect b="b" l="l" r="r" t="t"/>
              <a:pathLst>
                <a:path extrusionOk="0" h="32350" w="12205">
                  <a:moveTo>
                    <a:pt x="4533" y="1374"/>
                  </a:moveTo>
                  <a:cubicBezTo>
                    <a:pt x="4426" y="2302"/>
                    <a:pt x="4122" y="2855"/>
                    <a:pt x="3783" y="3462"/>
                  </a:cubicBezTo>
                  <a:cubicBezTo>
                    <a:pt x="3355" y="4265"/>
                    <a:pt x="2838" y="5157"/>
                    <a:pt x="2838" y="6888"/>
                  </a:cubicBezTo>
                  <a:cubicBezTo>
                    <a:pt x="2838" y="8618"/>
                    <a:pt x="3355" y="9528"/>
                    <a:pt x="3783" y="10313"/>
                  </a:cubicBezTo>
                  <a:cubicBezTo>
                    <a:pt x="4211" y="11063"/>
                    <a:pt x="4568" y="11705"/>
                    <a:pt x="4568" y="13079"/>
                  </a:cubicBezTo>
                  <a:cubicBezTo>
                    <a:pt x="4568" y="14453"/>
                    <a:pt x="4211" y="15095"/>
                    <a:pt x="3783" y="15845"/>
                  </a:cubicBezTo>
                  <a:cubicBezTo>
                    <a:pt x="3355" y="16648"/>
                    <a:pt x="2838" y="17558"/>
                    <a:pt x="2838" y="19270"/>
                  </a:cubicBezTo>
                  <a:cubicBezTo>
                    <a:pt x="2838" y="21001"/>
                    <a:pt x="3355" y="21911"/>
                    <a:pt x="3783" y="22714"/>
                  </a:cubicBezTo>
                  <a:cubicBezTo>
                    <a:pt x="4211" y="23463"/>
                    <a:pt x="4568" y="24106"/>
                    <a:pt x="4568" y="25480"/>
                  </a:cubicBezTo>
                  <a:cubicBezTo>
                    <a:pt x="4568" y="26854"/>
                    <a:pt x="4211" y="27496"/>
                    <a:pt x="3783" y="28245"/>
                  </a:cubicBezTo>
                  <a:cubicBezTo>
                    <a:pt x="3409" y="28923"/>
                    <a:pt x="2980" y="29691"/>
                    <a:pt x="2873" y="30993"/>
                  </a:cubicBezTo>
                  <a:lnTo>
                    <a:pt x="1410" y="30993"/>
                  </a:lnTo>
                  <a:cubicBezTo>
                    <a:pt x="1499" y="30065"/>
                    <a:pt x="1803" y="29512"/>
                    <a:pt x="2142" y="28905"/>
                  </a:cubicBezTo>
                  <a:cubicBezTo>
                    <a:pt x="2588" y="28103"/>
                    <a:pt x="3087" y="27210"/>
                    <a:pt x="3087" y="25480"/>
                  </a:cubicBezTo>
                  <a:cubicBezTo>
                    <a:pt x="3087" y="23749"/>
                    <a:pt x="2588" y="22839"/>
                    <a:pt x="2142" y="22054"/>
                  </a:cubicBezTo>
                  <a:cubicBezTo>
                    <a:pt x="1731" y="21304"/>
                    <a:pt x="1374" y="20644"/>
                    <a:pt x="1374" y="19270"/>
                  </a:cubicBezTo>
                  <a:cubicBezTo>
                    <a:pt x="1374" y="17914"/>
                    <a:pt x="1731" y="17254"/>
                    <a:pt x="2142" y="16505"/>
                  </a:cubicBezTo>
                  <a:cubicBezTo>
                    <a:pt x="2588" y="15720"/>
                    <a:pt x="3087" y="14810"/>
                    <a:pt x="3087" y="13079"/>
                  </a:cubicBezTo>
                  <a:cubicBezTo>
                    <a:pt x="3087" y="11366"/>
                    <a:pt x="2588" y="10456"/>
                    <a:pt x="2142" y="9653"/>
                  </a:cubicBezTo>
                  <a:cubicBezTo>
                    <a:pt x="1731" y="8904"/>
                    <a:pt x="1374" y="8262"/>
                    <a:pt x="1374" y="6888"/>
                  </a:cubicBezTo>
                  <a:cubicBezTo>
                    <a:pt x="1374" y="5514"/>
                    <a:pt x="1731" y="4871"/>
                    <a:pt x="2142" y="4122"/>
                  </a:cubicBezTo>
                  <a:cubicBezTo>
                    <a:pt x="2534" y="3444"/>
                    <a:pt x="2945" y="2677"/>
                    <a:pt x="3070" y="1374"/>
                  </a:cubicBezTo>
                  <a:close/>
                  <a:moveTo>
                    <a:pt x="6816" y="1374"/>
                  </a:moveTo>
                  <a:cubicBezTo>
                    <a:pt x="6709" y="2302"/>
                    <a:pt x="6406" y="2855"/>
                    <a:pt x="6067" y="3462"/>
                  </a:cubicBezTo>
                  <a:cubicBezTo>
                    <a:pt x="5639" y="4265"/>
                    <a:pt x="5121" y="5157"/>
                    <a:pt x="5121" y="6888"/>
                  </a:cubicBezTo>
                  <a:cubicBezTo>
                    <a:pt x="5121" y="8618"/>
                    <a:pt x="5639" y="9528"/>
                    <a:pt x="6067" y="10313"/>
                  </a:cubicBezTo>
                  <a:cubicBezTo>
                    <a:pt x="6495" y="11063"/>
                    <a:pt x="6852" y="11705"/>
                    <a:pt x="6852" y="13079"/>
                  </a:cubicBezTo>
                  <a:cubicBezTo>
                    <a:pt x="6852" y="14453"/>
                    <a:pt x="6495" y="15095"/>
                    <a:pt x="6067" y="15845"/>
                  </a:cubicBezTo>
                  <a:cubicBezTo>
                    <a:pt x="5639" y="16648"/>
                    <a:pt x="5121" y="17558"/>
                    <a:pt x="5121" y="19270"/>
                  </a:cubicBezTo>
                  <a:cubicBezTo>
                    <a:pt x="5121" y="21001"/>
                    <a:pt x="5639" y="21911"/>
                    <a:pt x="6067" y="22714"/>
                  </a:cubicBezTo>
                  <a:cubicBezTo>
                    <a:pt x="6495" y="23463"/>
                    <a:pt x="6852" y="24106"/>
                    <a:pt x="6852" y="25480"/>
                  </a:cubicBezTo>
                  <a:cubicBezTo>
                    <a:pt x="6852" y="26854"/>
                    <a:pt x="6495" y="27496"/>
                    <a:pt x="6067" y="28245"/>
                  </a:cubicBezTo>
                  <a:cubicBezTo>
                    <a:pt x="5692" y="28923"/>
                    <a:pt x="5264" y="29691"/>
                    <a:pt x="5157" y="30993"/>
                  </a:cubicBezTo>
                  <a:lnTo>
                    <a:pt x="4247" y="30993"/>
                  </a:lnTo>
                  <a:cubicBezTo>
                    <a:pt x="4354" y="30065"/>
                    <a:pt x="4640" y="29512"/>
                    <a:pt x="4979" y="28905"/>
                  </a:cubicBezTo>
                  <a:cubicBezTo>
                    <a:pt x="5425" y="28103"/>
                    <a:pt x="5924" y="27210"/>
                    <a:pt x="5924" y="25480"/>
                  </a:cubicBezTo>
                  <a:cubicBezTo>
                    <a:pt x="5924" y="23749"/>
                    <a:pt x="5425" y="22839"/>
                    <a:pt x="4979" y="22054"/>
                  </a:cubicBezTo>
                  <a:cubicBezTo>
                    <a:pt x="4568" y="21304"/>
                    <a:pt x="4211" y="20644"/>
                    <a:pt x="4211" y="19270"/>
                  </a:cubicBezTo>
                  <a:cubicBezTo>
                    <a:pt x="4211" y="17914"/>
                    <a:pt x="4568" y="17254"/>
                    <a:pt x="4979" y="16505"/>
                  </a:cubicBezTo>
                  <a:cubicBezTo>
                    <a:pt x="5425" y="15720"/>
                    <a:pt x="5924" y="14810"/>
                    <a:pt x="5924" y="13079"/>
                  </a:cubicBezTo>
                  <a:cubicBezTo>
                    <a:pt x="5924" y="11366"/>
                    <a:pt x="5425" y="10456"/>
                    <a:pt x="4979" y="9653"/>
                  </a:cubicBezTo>
                  <a:cubicBezTo>
                    <a:pt x="4568" y="8904"/>
                    <a:pt x="4211" y="8262"/>
                    <a:pt x="4211" y="6888"/>
                  </a:cubicBezTo>
                  <a:cubicBezTo>
                    <a:pt x="4211" y="5514"/>
                    <a:pt x="4568" y="4871"/>
                    <a:pt x="4979" y="4122"/>
                  </a:cubicBezTo>
                  <a:cubicBezTo>
                    <a:pt x="5371" y="3444"/>
                    <a:pt x="5799" y="2677"/>
                    <a:pt x="5906" y="1374"/>
                  </a:cubicBezTo>
                  <a:close/>
                  <a:moveTo>
                    <a:pt x="10795" y="1374"/>
                  </a:moveTo>
                  <a:cubicBezTo>
                    <a:pt x="10706" y="2302"/>
                    <a:pt x="10403" y="2855"/>
                    <a:pt x="10064" y="3462"/>
                  </a:cubicBezTo>
                  <a:cubicBezTo>
                    <a:pt x="9618" y="4265"/>
                    <a:pt x="9118" y="5157"/>
                    <a:pt x="9118" y="6888"/>
                  </a:cubicBezTo>
                  <a:cubicBezTo>
                    <a:pt x="9118" y="8618"/>
                    <a:pt x="9618" y="9528"/>
                    <a:pt x="10064" y="10313"/>
                  </a:cubicBezTo>
                  <a:cubicBezTo>
                    <a:pt x="10474" y="11063"/>
                    <a:pt x="10831" y="11705"/>
                    <a:pt x="10831" y="13079"/>
                  </a:cubicBezTo>
                  <a:cubicBezTo>
                    <a:pt x="10831" y="14453"/>
                    <a:pt x="10474" y="15095"/>
                    <a:pt x="10064" y="15845"/>
                  </a:cubicBezTo>
                  <a:cubicBezTo>
                    <a:pt x="9618" y="16648"/>
                    <a:pt x="9118" y="17558"/>
                    <a:pt x="9118" y="19270"/>
                  </a:cubicBezTo>
                  <a:cubicBezTo>
                    <a:pt x="9118" y="21001"/>
                    <a:pt x="9618" y="21911"/>
                    <a:pt x="10064" y="22714"/>
                  </a:cubicBezTo>
                  <a:cubicBezTo>
                    <a:pt x="10474" y="23463"/>
                    <a:pt x="10831" y="24106"/>
                    <a:pt x="10831" y="25480"/>
                  </a:cubicBezTo>
                  <a:cubicBezTo>
                    <a:pt x="10831" y="26854"/>
                    <a:pt x="10474" y="27496"/>
                    <a:pt x="10064" y="28245"/>
                  </a:cubicBezTo>
                  <a:cubicBezTo>
                    <a:pt x="9671" y="28923"/>
                    <a:pt x="9261" y="29691"/>
                    <a:pt x="9136" y="30993"/>
                  </a:cubicBezTo>
                  <a:lnTo>
                    <a:pt x="6531" y="30993"/>
                  </a:lnTo>
                  <a:cubicBezTo>
                    <a:pt x="6638" y="30065"/>
                    <a:pt x="6924" y="29512"/>
                    <a:pt x="7263" y="28905"/>
                  </a:cubicBezTo>
                  <a:cubicBezTo>
                    <a:pt x="7709" y="28103"/>
                    <a:pt x="8208" y="27210"/>
                    <a:pt x="8208" y="25480"/>
                  </a:cubicBezTo>
                  <a:cubicBezTo>
                    <a:pt x="8208" y="23749"/>
                    <a:pt x="7709" y="22839"/>
                    <a:pt x="7263" y="22054"/>
                  </a:cubicBezTo>
                  <a:cubicBezTo>
                    <a:pt x="6852" y="21304"/>
                    <a:pt x="6495" y="20644"/>
                    <a:pt x="6495" y="19270"/>
                  </a:cubicBezTo>
                  <a:cubicBezTo>
                    <a:pt x="6495" y="17914"/>
                    <a:pt x="6852" y="17254"/>
                    <a:pt x="7263" y="16505"/>
                  </a:cubicBezTo>
                  <a:cubicBezTo>
                    <a:pt x="7709" y="15720"/>
                    <a:pt x="8208" y="14810"/>
                    <a:pt x="8208" y="13079"/>
                  </a:cubicBezTo>
                  <a:cubicBezTo>
                    <a:pt x="8208" y="11366"/>
                    <a:pt x="7709" y="10456"/>
                    <a:pt x="7263" y="9653"/>
                  </a:cubicBezTo>
                  <a:cubicBezTo>
                    <a:pt x="6852" y="8904"/>
                    <a:pt x="6495" y="8262"/>
                    <a:pt x="6495" y="6888"/>
                  </a:cubicBezTo>
                  <a:cubicBezTo>
                    <a:pt x="6495" y="5514"/>
                    <a:pt x="6852" y="4871"/>
                    <a:pt x="7263" y="4122"/>
                  </a:cubicBezTo>
                  <a:cubicBezTo>
                    <a:pt x="7655" y="3444"/>
                    <a:pt x="8083" y="2677"/>
                    <a:pt x="8190" y="1374"/>
                  </a:cubicBezTo>
                  <a:close/>
                  <a:moveTo>
                    <a:pt x="2409" y="0"/>
                  </a:moveTo>
                  <a:cubicBezTo>
                    <a:pt x="2035" y="0"/>
                    <a:pt x="1731" y="322"/>
                    <a:pt x="1731" y="696"/>
                  </a:cubicBezTo>
                  <a:cubicBezTo>
                    <a:pt x="1731" y="2070"/>
                    <a:pt x="1374" y="2712"/>
                    <a:pt x="946" y="3462"/>
                  </a:cubicBezTo>
                  <a:cubicBezTo>
                    <a:pt x="500" y="4265"/>
                    <a:pt x="1" y="5157"/>
                    <a:pt x="1" y="6888"/>
                  </a:cubicBezTo>
                  <a:cubicBezTo>
                    <a:pt x="1" y="8618"/>
                    <a:pt x="500" y="9510"/>
                    <a:pt x="946" y="10313"/>
                  </a:cubicBezTo>
                  <a:cubicBezTo>
                    <a:pt x="1374" y="11063"/>
                    <a:pt x="1731" y="11705"/>
                    <a:pt x="1731" y="13079"/>
                  </a:cubicBezTo>
                  <a:cubicBezTo>
                    <a:pt x="1731" y="14453"/>
                    <a:pt x="1374" y="15095"/>
                    <a:pt x="946" y="15845"/>
                  </a:cubicBezTo>
                  <a:cubicBezTo>
                    <a:pt x="500" y="16648"/>
                    <a:pt x="1" y="17558"/>
                    <a:pt x="1" y="19270"/>
                  </a:cubicBezTo>
                  <a:cubicBezTo>
                    <a:pt x="1" y="21001"/>
                    <a:pt x="500" y="21911"/>
                    <a:pt x="946" y="22714"/>
                  </a:cubicBezTo>
                  <a:cubicBezTo>
                    <a:pt x="1374" y="23463"/>
                    <a:pt x="1731" y="24106"/>
                    <a:pt x="1731" y="25480"/>
                  </a:cubicBezTo>
                  <a:cubicBezTo>
                    <a:pt x="1731" y="26854"/>
                    <a:pt x="1374" y="27496"/>
                    <a:pt x="946" y="28245"/>
                  </a:cubicBezTo>
                  <a:cubicBezTo>
                    <a:pt x="500" y="29048"/>
                    <a:pt x="1" y="29940"/>
                    <a:pt x="1" y="31671"/>
                  </a:cubicBezTo>
                  <a:cubicBezTo>
                    <a:pt x="1" y="32046"/>
                    <a:pt x="304" y="32349"/>
                    <a:pt x="696" y="32349"/>
                  </a:cubicBezTo>
                  <a:lnTo>
                    <a:pt x="9796" y="32349"/>
                  </a:lnTo>
                  <a:cubicBezTo>
                    <a:pt x="10171" y="32349"/>
                    <a:pt x="10474" y="32046"/>
                    <a:pt x="10474" y="31671"/>
                  </a:cubicBezTo>
                  <a:cubicBezTo>
                    <a:pt x="10474" y="30297"/>
                    <a:pt x="10831" y="29655"/>
                    <a:pt x="11259" y="28905"/>
                  </a:cubicBezTo>
                  <a:cubicBezTo>
                    <a:pt x="11705" y="28103"/>
                    <a:pt x="12205" y="27193"/>
                    <a:pt x="12205" y="25480"/>
                  </a:cubicBezTo>
                  <a:cubicBezTo>
                    <a:pt x="12205" y="23749"/>
                    <a:pt x="11705" y="22839"/>
                    <a:pt x="11259" y="22054"/>
                  </a:cubicBezTo>
                  <a:cubicBezTo>
                    <a:pt x="10831" y="21304"/>
                    <a:pt x="10474" y="20644"/>
                    <a:pt x="10474" y="19270"/>
                  </a:cubicBezTo>
                  <a:cubicBezTo>
                    <a:pt x="10474" y="17914"/>
                    <a:pt x="10831" y="17254"/>
                    <a:pt x="11259" y="16505"/>
                  </a:cubicBezTo>
                  <a:cubicBezTo>
                    <a:pt x="11705" y="15720"/>
                    <a:pt x="12205" y="14810"/>
                    <a:pt x="12205" y="13079"/>
                  </a:cubicBezTo>
                  <a:cubicBezTo>
                    <a:pt x="12205" y="11366"/>
                    <a:pt x="11705" y="10456"/>
                    <a:pt x="11259" y="9653"/>
                  </a:cubicBezTo>
                  <a:cubicBezTo>
                    <a:pt x="10831" y="8904"/>
                    <a:pt x="10474" y="8262"/>
                    <a:pt x="10474" y="6888"/>
                  </a:cubicBezTo>
                  <a:cubicBezTo>
                    <a:pt x="10474" y="5514"/>
                    <a:pt x="10831" y="4871"/>
                    <a:pt x="11259" y="4122"/>
                  </a:cubicBezTo>
                  <a:cubicBezTo>
                    <a:pt x="11705" y="3319"/>
                    <a:pt x="12205" y="2427"/>
                    <a:pt x="12205" y="696"/>
                  </a:cubicBezTo>
                  <a:cubicBezTo>
                    <a:pt x="12205" y="322"/>
                    <a:pt x="11902" y="0"/>
                    <a:pt x="11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5"/>
            <p:cNvSpPr/>
            <p:nvPr/>
          </p:nvSpPr>
          <p:spPr>
            <a:xfrm rot="-3656457">
              <a:off x="3594045" y="4245844"/>
              <a:ext cx="66049" cy="740483"/>
            </a:xfrm>
            <a:custGeom>
              <a:rect b="b" l="l" r="r" t="t"/>
              <a:pathLst>
                <a:path extrusionOk="0" h="29620" w="2642">
                  <a:moveTo>
                    <a:pt x="1695" y="0"/>
                  </a:moveTo>
                  <a:cubicBezTo>
                    <a:pt x="1588" y="1303"/>
                    <a:pt x="1160" y="2070"/>
                    <a:pt x="768" y="2748"/>
                  </a:cubicBezTo>
                  <a:cubicBezTo>
                    <a:pt x="357" y="3497"/>
                    <a:pt x="0" y="4140"/>
                    <a:pt x="0" y="5514"/>
                  </a:cubicBezTo>
                  <a:cubicBezTo>
                    <a:pt x="0" y="6888"/>
                    <a:pt x="357" y="7530"/>
                    <a:pt x="768" y="8279"/>
                  </a:cubicBezTo>
                  <a:cubicBezTo>
                    <a:pt x="1214" y="9082"/>
                    <a:pt x="1713" y="9992"/>
                    <a:pt x="1713" y="11705"/>
                  </a:cubicBezTo>
                  <a:cubicBezTo>
                    <a:pt x="1713" y="13436"/>
                    <a:pt x="1214" y="14346"/>
                    <a:pt x="768" y="15149"/>
                  </a:cubicBezTo>
                  <a:cubicBezTo>
                    <a:pt x="357" y="15880"/>
                    <a:pt x="0" y="16540"/>
                    <a:pt x="0" y="17914"/>
                  </a:cubicBezTo>
                  <a:cubicBezTo>
                    <a:pt x="0" y="19270"/>
                    <a:pt x="357" y="19930"/>
                    <a:pt x="768" y="20680"/>
                  </a:cubicBezTo>
                  <a:cubicBezTo>
                    <a:pt x="1214" y="21465"/>
                    <a:pt x="1713" y="22375"/>
                    <a:pt x="1713" y="24106"/>
                  </a:cubicBezTo>
                  <a:cubicBezTo>
                    <a:pt x="1713" y="25836"/>
                    <a:pt x="1214" y="26729"/>
                    <a:pt x="768" y="27531"/>
                  </a:cubicBezTo>
                  <a:cubicBezTo>
                    <a:pt x="429" y="28138"/>
                    <a:pt x="143" y="28691"/>
                    <a:pt x="36" y="29619"/>
                  </a:cubicBezTo>
                  <a:lnTo>
                    <a:pt x="946" y="29619"/>
                  </a:lnTo>
                  <a:cubicBezTo>
                    <a:pt x="1053" y="28317"/>
                    <a:pt x="1481" y="27549"/>
                    <a:pt x="1856" y="26871"/>
                  </a:cubicBezTo>
                  <a:cubicBezTo>
                    <a:pt x="2284" y="26122"/>
                    <a:pt x="2641" y="25480"/>
                    <a:pt x="2641" y="24106"/>
                  </a:cubicBezTo>
                  <a:cubicBezTo>
                    <a:pt x="2641" y="22732"/>
                    <a:pt x="2284" y="22089"/>
                    <a:pt x="1856" y="21340"/>
                  </a:cubicBezTo>
                  <a:cubicBezTo>
                    <a:pt x="1428" y="20537"/>
                    <a:pt x="910" y="19627"/>
                    <a:pt x="910" y="17914"/>
                  </a:cubicBezTo>
                  <a:cubicBezTo>
                    <a:pt x="910" y="16184"/>
                    <a:pt x="1428" y="15274"/>
                    <a:pt x="1856" y="14471"/>
                  </a:cubicBezTo>
                  <a:cubicBezTo>
                    <a:pt x="2284" y="13721"/>
                    <a:pt x="2641" y="13079"/>
                    <a:pt x="2641" y="11705"/>
                  </a:cubicBezTo>
                  <a:cubicBezTo>
                    <a:pt x="2641" y="10331"/>
                    <a:pt x="2284" y="9689"/>
                    <a:pt x="1856" y="8939"/>
                  </a:cubicBezTo>
                  <a:cubicBezTo>
                    <a:pt x="1428" y="8154"/>
                    <a:pt x="910" y="7244"/>
                    <a:pt x="910" y="5514"/>
                  </a:cubicBezTo>
                  <a:cubicBezTo>
                    <a:pt x="910" y="3783"/>
                    <a:pt x="1428" y="2891"/>
                    <a:pt x="1856" y="2088"/>
                  </a:cubicBezTo>
                  <a:cubicBezTo>
                    <a:pt x="2195" y="1481"/>
                    <a:pt x="2498" y="928"/>
                    <a:pt x="26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5"/>
            <p:cNvSpPr/>
            <p:nvPr/>
          </p:nvSpPr>
          <p:spPr>
            <a:xfrm rot="-3656457">
              <a:off x="3556043" y="4301800"/>
              <a:ext cx="79873" cy="740483"/>
            </a:xfrm>
            <a:custGeom>
              <a:rect b="b" l="l" r="r" t="t"/>
              <a:pathLst>
                <a:path extrusionOk="0" h="29620" w="3195">
                  <a:moveTo>
                    <a:pt x="1696" y="0"/>
                  </a:moveTo>
                  <a:cubicBezTo>
                    <a:pt x="1571" y="1303"/>
                    <a:pt x="1160" y="2070"/>
                    <a:pt x="768" y="2748"/>
                  </a:cubicBezTo>
                  <a:cubicBezTo>
                    <a:pt x="357" y="3497"/>
                    <a:pt x="0" y="4140"/>
                    <a:pt x="0" y="5514"/>
                  </a:cubicBezTo>
                  <a:cubicBezTo>
                    <a:pt x="0" y="6888"/>
                    <a:pt x="357" y="7530"/>
                    <a:pt x="768" y="8279"/>
                  </a:cubicBezTo>
                  <a:cubicBezTo>
                    <a:pt x="1214" y="9082"/>
                    <a:pt x="1713" y="9992"/>
                    <a:pt x="1713" y="11705"/>
                  </a:cubicBezTo>
                  <a:cubicBezTo>
                    <a:pt x="1713" y="13436"/>
                    <a:pt x="1214" y="14346"/>
                    <a:pt x="768" y="15149"/>
                  </a:cubicBezTo>
                  <a:cubicBezTo>
                    <a:pt x="357" y="15880"/>
                    <a:pt x="0" y="16540"/>
                    <a:pt x="0" y="17914"/>
                  </a:cubicBezTo>
                  <a:cubicBezTo>
                    <a:pt x="0" y="19270"/>
                    <a:pt x="357" y="19930"/>
                    <a:pt x="768" y="20680"/>
                  </a:cubicBezTo>
                  <a:cubicBezTo>
                    <a:pt x="1214" y="21465"/>
                    <a:pt x="1713" y="22375"/>
                    <a:pt x="1713" y="24106"/>
                  </a:cubicBezTo>
                  <a:cubicBezTo>
                    <a:pt x="1713" y="25836"/>
                    <a:pt x="1214" y="26729"/>
                    <a:pt x="768" y="27531"/>
                  </a:cubicBezTo>
                  <a:cubicBezTo>
                    <a:pt x="429" y="28138"/>
                    <a:pt x="125" y="28691"/>
                    <a:pt x="36" y="29619"/>
                  </a:cubicBezTo>
                  <a:lnTo>
                    <a:pt x="1499" y="29619"/>
                  </a:lnTo>
                  <a:cubicBezTo>
                    <a:pt x="1606" y="28317"/>
                    <a:pt x="2035" y="27549"/>
                    <a:pt x="2409" y="26871"/>
                  </a:cubicBezTo>
                  <a:cubicBezTo>
                    <a:pt x="2837" y="26122"/>
                    <a:pt x="3194" y="25480"/>
                    <a:pt x="3194" y="24106"/>
                  </a:cubicBezTo>
                  <a:cubicBezTo>
                    <a:pt x="3194" y="22732"/>
                    <a:pt x="2837" y="22089"/>
                    <a:pt x="2409" y="21340"/>
                  </a:cubicBezTo>
                  <a:cubicBezTo>
                    <a:pt x="1981" y="20537"/>
                    <a:pt x="1464" y="19627"/>
                    <a:pt x="1464" y="17914"/>
                  </a:cubicBezTo>
                  <a:cubicBezTo>
                    <a:pt x="1464" y="16184"/>
                    <a:pt x="1981" y="15274"/>
                    <a:pt x="2409" y="14471"/>
                  </a:cubicBezTo>
                  <a:cubicBezTo>
                    <a:pt x="2837" y="13721"/>
                    <a:pt x="3194" y="13079"/>
                    <a:pt x="3194" y="11705"/>
                  </a:cubicBezTo>
                  <a:cubicBezTo>
                    <a:pt x="3194" y="10331"/>
                    <a:pt x="2837" y="9689"/>
                    <a:pt x="2409" y="8939"/>
                  </a:cubicBezTo>
                  <a:cubicBezTo>
                    <a:pt x="1981" y="8154"/>
                    <a:pt x="1464" y="7244"/>
                    <a:pt x="1464" y="5514"/>
                  </a:cubicBezTo>
                  <a:cubicBezTo>
                    <a:pt x="1464" y="3783"/>
                    <a:pt x="1981" y="2891"/>
                    <a:pt x="2409" y="2088"/>
                  </a:cubicBezTo>
                  <a:cubicBezTo>
                    <a:pt x="2748" y="1481"/>
                    <a:pt x="3052" y="928"/>
                    <a:pt x="3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5"/>
            <p:cNvSpPr/>
            <p:nvPr/>
          </p:nvSpPr>
          <p:spPr>
            <a:xfrm rot="-3656457">
              <a:off x="3610881" y="4177411"/>
              <a:ext cx="108423" cy="740483"/>
            </a:xfrm>
            <a:custGeom>
              <a:rect b="b" l="l" r="r" t="t"/>
              <a:pathLst>
                <a:path extrusionOk="0" h="29620" w="4337">
                  <a:moveTo>
                    <a:pt x="1695" y="0"/>
                  </a:moveTo>
                  <a:cubicBezTo>
                    <a:pt x="1588" y="1303"/>
                    <a:pt x="1160" y="2070"/>
                    <a:pt x="768" y="2748"/>
                  </a:cubicBezTo>
                  <a:cubicBezTo>
                    <a:pt x="357" y="3497"/>
                    <a:pt x="0" y="4140"/>
                    <a:pt x="0" y="5514"/>
                  </a:cubicBezTo>
                  <a:cubicBezTo>
                    <a:pt x="0" y="6888"/>
                    <a:pt x="357" y="7530"/>
                    <a:pt x="768" y="8279"/>
                  </a:cubicBezTo>
                  <a:cubicBezTo>
                    <a:pt x="1214" y="9082"/>
                    <a:pt x="1713" y="9992"/>
                    <a:pt x="1713" y="11705"/>
                  </a:cubicBezTo>
                  <a:cubicBezTo>
                    <a:pt x="1713" y="13436"/>
                    <a:pt x="1214" y="14346"/>
                    <a:pt x="768" y="15131"/>
                  </a:cubicBezTo>
                  <a:cubicBezTo>
                    <a:pt x="357" y="15880"/>
                    <a:pt x="0" y="16540"/>
                    <a:pt x="0" y="17914"/>
                  </a:cubicBezTo>
                  <a:cubicBezTo>
                    <a:pt x="0" y="19270"/>
                    <a:pt x="357" y="19930"/>
                    <a:pt x="768" y="20680"/>
                  </a:cubicBezTo>
                  <a:cubicBezTo>
                    <a:pt x="1214" y="21465"/>
                    <a:pt x="1713" y="22375"/>
                    <a:pt x="1713" y="24106"/>
                  </a:cubicBezTo>
                  <a:cubicBezTo>
                    <a:pt x="1713" y="25836"/>
                    <a:pt x="1214" y="26729"/>
                    <a:pt x="768" y="27531"/>
                  </a:cubicBezTo>
                  <a:cubicBezTo>
                    <a:pt x="429" y="28138"/>
                    <a:pt x="143" y="28691"/>
                    <a:pt x="36" y="29619"/>
                  </a:cubicBezTo>
                  <a:lnTo>
                    <a:pt x="2641" y="29619"/>
                  </a:lnTo>
                  <a:cubicBezTo>
                    <a:pt x="2766" y="28317"/>
                    <a:pt x="3176" y="27549"/>
                    <a:pt x="3569" y="26871"/>
                  </a:cubicBezTo>
                  <a:cubicBezTo>
                    <a:pt x="3979" y="26122"/>
                    <a:pt x="4336" y="25480"/>
                    <a:pt x="4336" y="24106"/>
                  </a:cubicBezTo>
                  <a:cubicBezTo>
                    <a:pt x="4336" y="22732"/>
                    <a:pt x="3979" y="22089"/>
                    <a:pt x="3569" y="21340"/>
                  </a:cubicBezTo>
                  <a:cubicBezTo>
                    <a:pt x="3123" y="20537"/>
                    <a:pt x="2623" y="19627"/>
                    <a:pt x="2623" y="17914"/>
                  </a:cubicBezTo>
                  <a:cubicBezTo>
                    <a:pt x="2623" y="16184"/>
                    <a:pt x="3123" y="15274"/>
                    <a:pt x="3569" y="14471"/>
                  </a:cubicBezTo>
                  <a:cubicBezTo>
                    <a:pt x="3979" y="13721"/>
                    <a:pt x="4336" y="13079"/>
                    <a:pt x="4336" y="11705"/>
                  </a:cubicBezTo>
                  <a:cubicBezTo>
                    <a:pt x="4336" y="10331"/>
                    <a:pt x="3979" y="9689"/>
                    <a:pt x="3569" y="8939"/>
                  </a:cubicBezTo>
                  <a:cubicBezTo>
                    <a:pt x="3123" y="8154"/>
                    <a:pt x="2623" y="7244"/>
                    <a:pt x="2623" y="5514"/>
                  </a:cubicBezTo>
                  <a:cubicBezTo>
                    <a:pt x="2623" y="3783"/>
                    <a:pt x="3123" y="2891"/>
                    <a:pt x="3569" y="2088"/>
                  </a:cubicBezTo>
                  <a:cubicBezTo>
                    <a:pt x="3908" y="1481"/>
                    <a:pt x="4211" y="928"/>
                    <a:pt x="4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5"/>
          <p:cNvSpPr/>
          <p:nvPr/>
        </p:nvSpPr>
        <p:spPr>
          <a:xfrm rot="-3144195">
            <a:off x="8849988" y="3446748"/>
            <a:ext cx="417008" cy="415622"/>
          </a:xfrm>
          <a:custGeom>
            <a:rect b="b" l="l" r="r" t="t"/>
            <a:pathLst>
              <a:path extrusionOk="0" h="2757" w="2766">
                <a:moveTo>
                  <a:pt x="1383" y="652"/>
                </a:moveTo>
                <a:cubicBezTo>
                  <a:pt x="1784" y="652"/>
                  <a:pt x="2106" y="982"/>
                  <a:pt x="2106" y="1383"/>
                </a:cubicBezTo>
                <a:cubicBezTo>
                  <a:pt x="2106" y="1776"/>
                  <a:pt x="1784" y="2106"/>
                  <a:pt x="1383" y="2106"/>
                </a:cubicBezTo>
                <a:cubicBezTo>
                  <a:pt x="981" y="2106"/>
                  <a:pt x="660" y="1776"/>
                  <a:pt x="660" y="1383"/>
                </a:cubicBezTo>
                <a:cubicBezTo>
                  <a:pt x="660" y="982"/>
                  <a:pt x="981" y="652"/>
                  <a:pt x="1383" y="652"/>
                </a:cubicBezTo>
                <a:close/>
                <a:moveTo>
                  <a:pt x="1383" y="0"/>
                </a:moveTo>
                <a:cubicBezTo>
                  <a:pt x="625" y="0"/>
                  <a:pt x="0" y="616"/>
                  <a:pt x="0" y="1383"/>
                </a:cubicBezTo>
                <a:cubicBezTo>
                  <a:pt x="0" y="2141"/>
                  <a:pt x="625" y="2757"/>
                  <a:pt x="1383" y="2757"/>
                </a:cubicBezTo>
                <a:cubicBezTo>
                  <a:pt x="2141" y="2757"/>
                  <a:pt x="2766" y="2141"/>
                  <a:pt x="2766" y="1383"/>
                </a:cubicBezTo>
                <a:cubicBezTo>
                  <a:pt x="2766" y="616"/>
                  <a:pt x="2141" y="0"/>
                  <a:pt x="1383" y="0"/>
                </a:cubicBezTo>
                <a:close/>
              </a:path>
            </a:pathLst>
          </a:custGeom>
          <a:solidFill>
            <a:schemeClr val="accen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5"/>
          <p:cNvSpPr/>
          <p:nvPr/>
        </p:nvSpPr>
        <p:spPr>
          <a:xfrm rot="-9015433">
            <a:off x="8429049" y="1387231"/>
            <a:ext cx="370090" cy="129197"/>
          </a:xfrm>
          <a:custGeom>
            <a:rect b="b" l="l" r="r" t="t"/>
            <a:pathLst>
              <a:path extrusionOk="0" h="894" w="2561">
                <a:moveTo>
                  <a:pt x="207" y="0"/>
                </a:moveTo>
                <a:cubicBezTo>
                  <a:pt x="115" y="0"/>
                  <a:pt x="36" y="69"/>
                  <a:pt x="36" y="161"/>
                </a:cubicBezTo>
                <a:lnTo>
                  <a:pt x="9" y="554"/>
                </a:lnTo>
                <a:cubicBezTo>
                  <a:pt x="0" y="652"/>
                  <a:pt x="72" y="741"/>
                  <a:pt x="170" y="750"/>
                </a:cubicBezTo>
                <a:lnTo>
                  <a:pt x="2337" y="893"/>
                </a:lnTo>
                <a:cubicBezTo>
                  <a:pt x="2343" y="893"/>
                  <a:pt x="2349" y="894"/>
                  <a:pt x="2354" y="894"/>
                </a:cubicBezTo>
                <a:cubicBezTo>
                  <a:pt x="2444" y="894"/>
                  <a:pt x="2516" y="825"/>
                  <a:pt x="2525" y="732"/>
                </a:cubicBezTo>
                <a:lnTo>
                  <a:pt x="2552" y="340"/>
                </a:lnTo>
                <a:cubicBezTo>
                  <a:pt x="2560" y="242"/>
                  <a:pt x="2489" y="152"/>
                  <a:pt x="2391" y="144"/>
                </a:cubicBezTo>
                <a:lnTo>
                  <a:pt x="223" y="1"/>
                </a:lnTo>
                <a:cubicBezTo>
                  <a:pt x="218" y="0"/>
                  <a:pt x="212" y="0"/>
                  <a:pt x="20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"/>
          <p:cNvSpPr/>
          <p:nvPr/>
        </p:nvSpPr>
        <p:spPr>
          <a:xfrm rot="-3144175">
            <a:off x="373657" y="3626223"/>
            <a:ext cx="309318" cy="245683"/>
          </a:xfrm>
          <a:custGeom>
            <a:rect b="b" l="l" r="r" t="t"/>
            <a:pathLst>
              <a:path extrusionOk="0" h="2155" w="2713">
                <a:moveTo>
                  <a:pt x="1134" y="0"/>
                </a:moveTo>
                <a:cubicBezTo>
                  <a:pt x="1051" y="0"/>
                  <a:pt x="967" y="7"/>
                  <a:pt x="884" y="22"/>
                </a:cubicBezTo>
                <a:cubicBezTo>
                  <a:pt x="518" y="93"/>
                  <a:pt x="206" y="299"/>
                  <a:pt x="1" y="611"/>
                </a:cubicBezTo>
                <a:lnTo>
                  <a:pt x="545" y="977"/>
                </a:lnTo>
                <a:cubicBezTo>
                  <a:pt x="652" y="816"/>
                  <a:pt x="813" y="709"/>
                  <a:pt x="1009" y="664"/>
                </a:cubicBezTo>
                <a:cubicBezTo>
                  <a:pt x="1052" y="656"/>
                  <a:pt x="1095" y="652"/>
                  <a:pt x="1138" y="652"/>
                </a:cubicBezTo>
                <a:cubicBezTo>
                  <a:pt x="1284" y="652"/>
                  <a:pt x="1429" y="698"/>
                  <a:pt x="1553" y="780"/>
                </a:cubicBezTo>
                <a:cubicBezTo>
                  <a:pt x="1714" y="887"/>
                  <a:pt x="1821" y="1057"/>
                  <a:pt x="1856" y="1244"/>
                </a:cubicBezTo>
                <a:cubicBezTo>
                  <a:pt x="1892" y="1431"/>
                  <a:pt x="1856" y="1628"/>
                  <a:pt x="1740" y="1788"/>
                </a:cubicBezTo>
                <a:lnTo>
                  <a:pt x="2285" y="2154"/>
                </a:lnTo>
                <a:cubicBezTo>
                  <a:pt x="2713" y="1521"/>
                  <a:pt x="2543" y="664"/>
                  <a:pt x="1919" y="236"/>
                </a:cubicBezTo>
                <a:cubicBezTo>
                  <a:pt x="1679" y="79"/>
                  <a:pt x="1409" y="0"/>
                  <a:pt x="113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"/>
          <p:cNvSpPr txBox="1"/>
          <p:nvPr>
            <p:ph type="title"/>
          </p:nvPr>
        </p:nvSpPr>
        <p:spPr>
          <a:xfrm>
            <a:off x="720000" y="392000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6" name="Google Shape;106;p5"/>
          <p:cNvSpPr txBox="1"/>
          <p:nvPr>
            <p:ph idx="1" type="subTitle"/>
          </p:nvPr>
        </p:nvSpPr>
        <p:spPr>
          <a:xfrm>
            <a:off x="1367850" y="3362575"/>
            <a:ext cx="2556300" cy="36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assion One"/>
              <a:buNone/>
              <a:defRPr sz="2200">
                <a:solidFill>
                  <a:schemeClr val="dk2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assion One"/>
              <a:buNone/>
              <a:defRPr sz="22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assion One"/>
              <a:buNone/>
              <a:defRPr sz="22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assion One"/>
              <a:buNone/>
              <a:defRPr sz="22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assion One"/>
              <a:buNone/>
              <a:defRPr sz="22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assion One"/>
              <a:buNone/>
              <a:defRPr sz="22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assion One"/>
              <a:buNone/>
              <a:defRPr sz="22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assion One"/>
              <a:buNone/>
              <a:defRPr sz="22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assion One"/>
              <a:buNone/>
              <a:defRPr sz="22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107" name="Google Shape;107;p5"/>
          <p:cNvSpPr txBox="1"/>
          <p:nvPr>
            <p:ph idx="2" type="subTitle"/>
          </p:nvPr>
        </p:nvSpPr>
        <p:spPr>
          <a:xfrm>
            <a:off x="1367850" y="3726000"/>
            <a:ext cx="2556300" cy="877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8" name="Google Shape;108;p5"/>
          <p:cNvSpPr txBox="1"/>
          <p:nvPr>
            <p:ph idx="3" type="subTitle"/>
          </p:nvPr>
        </p:nvSpPr>
        <p:spPr>
          <a:xfrm>
            <a:off x="5219850" y="3362575"/>
            <a:ext cx="2556300" cy="36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assion One"/>
              <a:buNone/>
              <a:defRPr sz="2200">
                <a:solidFill>
                  <a:schemeClr val="dk2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assion One"/>
              <a:buNone/>
              <a:defRPr sz="22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assion One"/>
              <a:buNone/>
              <a:defRPr sz="22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assion One"/>
              <a:buNone/>
              <a:defRPr sz="22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assion One"/>
              <a:buNone/>
              <a:defRPr sz="22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assion One"/>
              <a:buNone/>
              <a:defRPr sz="22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assion One"/>
              <a:buNone/>
              <a:defRPr sz="22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assion One"/>
              <a:buNone/>
              <a:defRPr sz="22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assion One"/>
              <a:buNone/>
              <a:defRPr sz="22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109" name="Google Shape;109;p5"/>
          <p:cNvSpPr txBox="1"/>
          <p:nvPr>
            <p:ph idx="4" type="subTitle"/>
          </p:nvPr>
        </p:nvSpPr>
        <p:spPr>
          <a:xfrm>
            <a:off x="5219850" y="3726000"/>
            <a:ext cx="2556300" cy="877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6"/>
          <p:cNvSpPr/>
          <p:nvPr/>
        </p:nvSpPr>
        <p:spPr>
          <a:xfrm flipH="1" rot="3144175">
            <a:off x="180370" y="1985998"/>
            <a:ext cx="309318" cy="245683"/>
          </a:xfrm>
          <a:custGeom>
            <a:rect b="b" l="l" r="r" t="t"/>
            <a:pathLst>
              <a:path extrusionOk="0" h="2155" w="2713">
                <a:moveTo>
                  <a:pt x="1134" y="0"/>
                </a:moveTo>
                <a:cubicBezTo>
                  <a:pt x="1051" y="0"/>
                  <a:pt x="967" y="7"/>
                  <a:pt x="884" y="22"/>
                </a:cubicBezTo>
                <a:cubicBezTo>
                  <a:pt x="518" y="93"/>
                  <a:pt x="206" y="299"/>
                  <a:pt x="1" y="611"/>
                </a:cubicBezTo>
                <a:lnTo>
                  <a:pt x="545" y="977"/>
                </a:lnTo>
                <a:cubicBezTo>
                  <a:pt x="652" y="816"/>
                  <a:pt x="813" y="709"/>
                  <a:pt x="1009" y="664"/>
                </a:cubicBezTo>
                <a:cubicBezTo>
                  <a:pt x="1052" y="656"/>
                  <a:pt x="1095" y="652"/>
                  <a:pt x="1138" y="652"/>
                </a:cubicBezTo>
                <a:cubicBezTo>
                  <a:pt x="1284" y="652"/>
                  <a:pt x="1429" y="698"/>
                  <a:pt x="1553" y="780"/>
                </a:cubicBezTo>
                <a:cubicBezTo>
                  <a:pt x="1714" y="887"/>
                  <a:pt x="1821" y="1057"/>
                  <a:pt x="1856" y="1244"/>
                </a:cubicBezTo>
                <a:cubicBezTo>
                  <a:pt x="1892" y="1431"/>
                  <a:pt x="1856" y="1628"/>
                  <a:pt x="1740" y="1788"/>
                </a:cubicBezTo>
                <a:lnTo>
                  <a:pt x="2285" y="2154"/>
                </a:lnTo>
                <a:cubicBezTo>
                  <a:pt x="2713" y="1521"/>
                  <a:pt x="2543" y="664"/>
                  <a:pt x="1919" y="236"/>
                </a:cubicBezTo>
                <a:cubicBezTo>
                  <a:pt x="1679" y="79"/>
                  <a:pt x="1409" y="0"/>
                  <a:pt x="113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"/>
          <p:cNvSpPr/>
          <p:nvPr/>
        </p:nvSpPr>
        <p:spPr>
          <a:xfrm flipH="1" rot="3144039">
            <a:off x="8499120" y="4726704"/>
            <a:ext cx="584106" cy="554985"/>
          </a:xfrm>
          <a:custGeom>
            <a:rect b="b" l="l" r="r" t="t"/>
            <a:pathLst>
              <a:path extrusionOk="0" h="6671" w="7022">
                <a:moveTo>
                  <a:pt x="3015" y="868"/>
                </a:moveTo>
                <a:cubicBezTo>
                  <a:pt x="3190" y="868"/>
                  <a:pt x="3334" y="889"/>
                  <a:pt x="3408" y="925"/>
                </a:cubicBezTo>
                <a:cubicBezTo>
                  <a:pt x="3426" y="1006"/>
                  <a:pt x="3444" y="1131"/>
                  <a:pt x="3462" y="1238"/>
                </a:cubicBezTo>
                <a:cubicBezTo>
                  <a:pt x="3515" y="1630"/>
                  <a:pt x="3578" y="2076"/>
                  <a:pt x="3934" y="2281"/>
                </a:cubicBezTo>
                <a:cubicBezTo>
                  <a:pt x="4015" y="2327"/>
                  <a:pt x="4125" y="2367"/>
                  <a:pt x="4263" y="2367"/>
                </a:cubicBezTo>
                <a:cubicBezTo>
                  <a:pt x="4368" y="2367"/>
                  <a:pt x="4491" y="2343"/>
                  <a:pt x="4630" y="2281"/>
                </a:cubicBezTo>
                <a:cubicBezTo>
                  <a:pt x="4773" y="2219"/>
                  <a:pt x="4889" y="2157"/>
                  <a:pt x="4996" y="2103"/>
                </a:cubicBezTo>
                <a:cubicBezTo>
                  <a:pt x="5209" y="1996"/>
                  <a:pt x="5310" y="1950"/>
                  <a:pt x="5390" y="1950"/>
                </a:cubicBezTo>
                <a:cubicBezTo>
                  <a:pt x="5450" y="1950"/>
                  <a:pt x="5499" y="1977"/>
                  <a:pt x="5576" y="2023"/>
                </a:cubicBezTo>
                <a:cubicBezTo>
                  <a:pt x="5915" y="2228"/>
                  <a:pt x="6138" y="2594"/>
                  <a:pt x="6138" y="2710"/>
                </a:cubicBezTo>
                <a:cubicBezTo>
                  <a:pt x="6022" y="2799"/>
                  <a:pt x="5897" y="2888"/>
                  <a:pt x="5772" y="2959"/>
                </a:cubicBezTo>
                <a:cubicBezTo>
                  <a:pt x="5451" y="3165"/>
                  <a:pt x="5085" y="3397"/>
                  <a:pt x="4960" y="3852"/>
                </a:cubicBezTo>
                <a:cubicBezTo>
                  <a:pt x="4835" y="4298"/>
                  <a:pt x="5121" y="4592"/>
                  <a:pt x="5281" y="4770"/>
                </a:cubicBezTo>
                <a:cubicBezTo>
                  <a:pt x="5424" y="4922"/>
                  <a:pt x="5504" y="5011"/>
                  <a:pt x="5522" y="5172"/>
                </a:cubicBezTo>
                <a:cubicBezTo>
                  <a:pt x="5522" y="5190"/>
                  <a:pt x="5496" y="5288"/>
                  <a:pt x="5326" y="5422"/>
                </a:cubicBezTo>
                <a:cubicBezTo>
                  <a:pt x="5041" y="5671"/>
                  <a:pt x="4657" y="5796"/>
                  <a:pt x="4523" y="5796"/>
                </a:cubicBezTo>
                <a:cubicBezTo>
                  <a:pt x="4425" y="5716"/>
                  <a:pt x="4282" y="5439"/>
                  <a:pt x="4202" y="5279"/>
                </a:cubicBezTo>
                <a:cubicBezTo>
                  <a:pt x="4006" y="4913"/>
                  <a:pt x="3827" y="4565"/>
                  <a:pt x="3453" y="4565"/>
                </a:cubicBezTo>
                <a:cubicBezTo>
                  <a:pt x="3033" y="4565"/>
                  <a:pt x="2900" y="4984"/>
                  <a:pt x="2766" y="5386"/>
                </a:cubicBezTo>
                <a:cubicBezTo>
                  <a:pt x="2730" y="5502"/>
                  <a:pt x="2668" y="5689"/>
                  <a:pt x="2614" y="5796"/>
                </a:cubicBezTo>
                <a:cubicBezTo>
                  <a:pt x="2471" y="5787"/>
                  <a:pt x="2204" y="5752"/>
                  <a:pt x="1909" y="5671"/>
                </a:cubicBezTo>
                <a:cubicBezTo>
                  <a:pt x="1481" y="5555"/>
                  <a:pt x="1294" y="5422"/>
                  <a:pt x="1240" y="5368"/>
                </a:cubicBezTo>
                <a:cubicBezTo>
                  <a:pt x="1240" y="5297"/>
                  <a:pt x="1249" y="5225"/>
                  <a:pt x="1249" y="5154"/>
                </a:cubicBezTo>
                <a:cubicBezTo>
                  <a:pt x="1285" y="4663"/>
                  <a:pt x="1321" y="4271"/>
                  <a:pt x="1178" y="3950"/>
                </a:cubicBezTo>
                <a:cubicBezTo>
                  <a:pt x="1080" y="3718"/>
                  <a:pt x="1044" y="3566"/>
                  <a:pt x="1071" y="3459"/>
                </a:cubicBezTo>
                <a:cubicBezTo>
                  <a:pt x="1285" y="3388"/>
                  <a:pt x="1570" y="3245"/>
                  <a:pt x="1695" y="2951"/>
                </a:cubicBezTo>
                <a:cubicBezTo>
                  <a:pt x="1775" y="2754"/>
                  <a:pt x="1811" y="2442"/>
                  <a:pt x="1508" y="2049"/>
                </a:cubicBezTo>
                <a:cubicBezTo>
                  <a:pt x="1410" y="1925"/>
                  <a:pt x="1374" y="1818"/>
                  <a:pt x="1383" y="1728"/>
                </a:cubicBezTo>
                <a:cubicBezTo>
                  <a:pt x="1419" y="1505"/>
                  <a:pt x="1838" y="1220"/>
                  <a:pt x="1972" y="1131"/>
                </a:cubicBezTo>
                <a:cubicBezTo>
                  <a:pt x="2241" y="944"/>
                  <a:pt x="2682" y="868"/>
                  <a:pt x="3015" y="868"/>
                </a:cubicBezTo>
                <a:close/>
                <a:moveTo>
                  <a:pt x="2999" y="1"/>
                </a:moveTo>
                <a:cubicBezTo>
                  <a:pt x="2461" y="1"/>
                  <a:pt x="1863" y="154"/>
                  <a:pt x="1481" y="417"/>
                </a:cubicBezTo>
                <a:cubicBezTo>
                  <a:pt x="1053" y="702"/>
                  <a:pt x="616" y="1068"/>
                  <a:pt x="527" y="1595"/>
                </a:cubicBezTo>
                <a:cubicBezTo>
                  <a:pt x="482" y="1925"/>
                  <a:pt x="580" y="2255"/>
                  <a:pt x="821" y="2576"/>
                </a:cubicBezTo>
                <a:cubicBezTo>
                  <a:pt x="839" y="2585"/>
                  <a:pt x="848" y="2603"/>
                  <a:pt x="857" y="2612"/>
                </a:cubicBezTo>
                <a:cubicBezTo>
                  <a:pt x="812" y="2629"/>
                  <a:pt x="767" y="2647"/>
                  <a:pt x="723" y="2647"/>
                </a:cubicBezTo>
                <a:lnTo>
                  <a:pt x="553" y="2674"/>
                </a:lnTo>
                <a:lnTo>
                  <a:pt x="437" y="2817"/>
                </a:lnTo>
                <a:cubicBezTo>
                  <a:pt x="0" y="3388"/>
                  <a:pt x="277" y="4039"/>
                  <a:pt x="384" y="4289"/>
                </a:cubicBezTo>
                <a:cubicBezTo>
                  <a:pt x="437" y="4414"/>
                  <a:pt x="411" y="4744"/>
                  <a:pt x="393" y="5092"/>
                </a:cubicBezTo>
                <a:cubicBezTo>
                  <a:pt x="384" y="5172"/>
                  <a:pt x="375" y="5261"/>
                  <a:pt x="366" y="5359"/>
                </a:cubicBezTo>
                <a:cubicBezTo>
                  <a:pt x="357" y="5520"/>
                  <a:pt x="393" y="5761"/>
                  <a:pt x="643" y="6001"/>
                </a:cubicBezTo>
                <a:cubicBezTo>
                  <a:pt x="1106" y="6448"/>
                  <a:pt x="2230" y="6671"/>
                  <a:pt x="2703" y="6671"/>
                </a:cubicBezTo>
                <a:cubicBezTo>
                  <a:pt x="2739" y="6671"/>
                  <a:pt x="2784" y="6671"/>
                  <a:pt x="2810" y="6662"/>
                </a:cubicBezTo>
                <a:cubicBezTo>
                  <a:pt x="3212" y="6617"/>
                  <a:pt x="3390" y="6242"/>
                  <a:pt x="3524" y="5850"/>
                </a:cubicBezTo>
                <a:cubicBezTo>
                  <a:pt x="3685" y="6153"/>
                  <a:pt x="3872" y="6448"/>
                  <a:pt x="4148" y="6581"/>
                </a:cubicBezTo>
                <a:cubicBezTo>
                  <a:pt x="4261" y="6639"/>
                  <a:pt x="4388" y="6663"/>
                  <a:pt x="4520" y="6663"/>
                </a:cubicBezTo>
                <a:cubicBezTo>
                  <a:pt x="4962" y="6663"/>
                  <a:pt x="5464" y="6394"/>
                  <a:pt x="5719" y="6216"/>
                </a:cubicBezTo>
                <a:cubicBezTo>
                  <a:pt x="6200" y="5877"/>
                  <a:pt x="6432" y="5466"/>
                  <a:pt x="6388" y="5065"/>
                </a:cubicBezTo>
                <a:cubicBezTo>
                  <a:pt x="6325" y="4619"/>
                  <a:pt x="6075" y="4351"/>
                  <a:pt x="5915" y="4173"/>
                </a:cubicBezTo>
                <a:cubicBezTo>
                  <a:pt x="5879" y="4137"/>
                  <a:pt x="5826" y="4083"/>
                  <a:pt x="5808" y="4057"/>
                </a:cubicBezTo>
                <a:cubicBezTo>
                  <a:pt x="5852" y="3932"/>
                  <a:pt x="6031" y="3825"/>
                  <a:pt x="6236" y="3691"/>
                </a:cubicBezTo>
                <a:cubicBezTo>
                  <a:pt x="6379" y="3602"/>
                  <a:pt x="6539" y="3504"/>
                  <a:pt x="6691" y="3379"/>
                </a:cubicBezTo>
                <a:cubicBezTo>
                  <a:pt x="6914" y="3200"/>
                  <a:pt x="7021" y="2942"/>
                  <a:pt x="7003" y="2656"/>
                </a:cubicBezTo>
                <a:cubicBezTo>
                  <a:pt x="6968" y="2130"/>
                  <a:pt x="6486" y="1568"/>
                  <a:pt x="6031" y="1282"/>
                </a:cubicBezTo>
                <a:cubicBezTo>
                  <a:pt x="5795" y="1138"/>
                  <a:pt x="5587" y="1084"/>
                  <a:pt x="5397" y="1084"/>
                </a:cubicBezTo>
                <a:cubicBezTo>
                  <a:pt x="5105" y="1084"/>
                  <a:pt x="4856" y="1212"/>
                  <a:pt x="4612" y="1336"/>
                </a:cubicBezTo>
                <a:cubicBezTo>
                  <a:pt x="4532" y="1371"/>
                  <a:pt x="4452" y="1407"/>
                  <a:pt x="4372" y="1452"/>
                </a:cubicBezTo>
                <a:cubicBezTo>
                  <a:pt x="4345" y="1354"/>
                  <a:pt x="4327" y="1211"/>
                  <a:pt x="4318" y="1122"/>
                </a:cubicBezTo>
                <a:cubicBezTo>
                  <a:pt x="4291" y="934"/>
                  <a:pt x="4264" y="747"/>
                  <a:pt x="4211" y="586"/>
                </a:cubicBezTo>
                <a:cubicBezTo>
                  <a:pt x="4148" y="426"/>
                  <a:pt x="4006" y="203"/>
                  <a:pt x="3631" y="87"/>
                </a:cubicBezTo>
                <a:cubicBezTo>
                  <a:pt x="3445" y="28"/>
                  <a:pt x="3227" y="1"/>
                  <a:pt x="2999" y="1"/>
                </a:cubicBezTo>
                <a:close/>
              </a:path>
            </a:pathLst>
          </a:custGeom>
          <a:solidFill>
            <a:srgbClr val="4A9E4A"/>
          </a:solidFill>
          <a:ln cap="flat" cmpd="sng" w="38100">
            <a:solidFill>
              <a:srgbClr val="481F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" name="Google Shape;114;p6"/>
          <p:cNvGrpSpPr/>
          <p:nvPr/>
        </p:nvGrpSpPr>
        <p:grpSpPr>
          <a:xfrm flipH="1" rot="3564732">
            <a:off x="8721174" y="458879"/>
            <a:ext cx="669633" cy="533388"/>
            <a:chOff x="-602987" y="2563895"/>
            <a:chExt cx="640505" cy="510186"/>
          </a:xfrm>
        </p:grpSpPr>
        <p:sp>
          <p:nvSpPr>
            <p:cNvPr id="115" name="Google Shape;115;p6"/>
            <p:cNvSpPr/>
            <p:nvPr/>
          </p:nvSpPr>
          <p:spPr>
            <a:xfrm>
              <a:off x="-602987" y="2563895"/>
              <a:ext cx="640505" cy="510186"/>
            </a:xfrm>
            <a:custGeom>
              <a:rect b="b" l="l" r="r" t="t"/>
              <a:pathLst>
                <a:path extrusionOk="0" h="4442" w="5577">
                  <a:moveTo>
                    <a:pt x="2143" y="1"/>
                  </a:moveTo>
                  <a:cubicBezTo>
                    <a:pt x="1373" y="1"/>
                    <a:pt x="443" y="260"/>
                    <a:pt x="90" y="1400"/>
                  </a:cubicBezTo>
                  <a:cubicBezTo>
                    <a:pt x="90" y="1418"/>
                    <a:pt x="81" y="1436"/>
                    <a:pt x="81" y="1454"/>
                  </a:cubicBezTo>
                  <a:cubicBezTo>
                    <a:pt x="54" y="1623"/>
                    <a:pt x="1" y="2435"/>
                    <a:pt x="938" y="2854"/>
                  </a:cubicBezTo>
                  <a:cubicBezTo>
                    <a:pt x="1098" y="2926"/>
                    <a:pt x="1170" y="3104"/>
                    <a:pt x="1107" y="3265"/>
                  </a:cubicBezTo>
                  <a:lnTo>
                    <a:pt x="1009" y="3532"/>
                  </a:lnTo>
                  <a:cubicBezTo>
                    <a:pt x="946" y="3711"/>
                    <a:pt x="1045" y="3907"/>
                    <a:pt x="1223" y="3961"/>
                  </a:cubicBezTo>
                  <a:lnTo>
                    <a:pt x="2820" y="4424"/>
                  </a:lnTo>
                  <a:cubicBezTo>
                    <a:pt x="2853" y="4436"/>
                    <a:pt x="2886" y="4441"/>
                    <a:pt x="2919" y="4441"/>
                  </a:cubicBezTo>
                  <a:cubicBezTo>
                    <a:pt x="3063" y="4441"/>
                    <a:pt x="3194" y="4336"/>
                    <a:pt x="3230" y="4184"/>
                  </a:cubicBezTo>
                  <a:lnTo>
                    <a:pt x="3311" y="3827"/>
                  </a:lnTo>
                  <a:cubicBezTo>
                    <a:pt x="3343" y="3675"/>
                    <a:pt x="3475" y="3573"/>
                    <a:pt x="3631" y="3573"/>
                  </a:cubicBezTo>
                  <a:cubicBezTo>
                    <a:pt x="3649" y="3573"/>
                    <a:pt x="3667" y="3574"/>
                    <a:pt x="3685" y="3577"/>
                  </a:cubicBezTo>
                  <a:cubicBezTo>
                    <a:pt x="3753" y="3587"/>
                    <a:pt x="3830" y="3594"/>
                    <a:pt x="3912" y="3594"/>
                  </a:cubicBezTo>
                  <a:cubicBezTo>
                    <a:pt x="4324" y="3594"/>
                    <a:pt x="4870" y="3413"/>
                    <a:pt x="5130" y="2542"/>
                  </a:cubicBezTo>
                  <a:cubicBezTo>
                    <a:pt x="5576" y="1043"/>
                    <a:pt x="3676" y="294"/>
                    <a:pt x="3212" y="151"/>
                  </a:cubicBezTo>
                  <a:cubicBezTo>
                    <a:pt x="3035" y="100"/>
                    <a:pt x="2620" y="1"/>
                    <a:pt x="2143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-222844" y="2847239"/>
              <a:ext cx="99458" cy="156203"/>
            </a:xfrm>
            <a:custGeom>
              <a:rect b="b" l="l" r="r" t="t"/>
              <a:pathLst>
                <a:path extrusionOk="0" h="1360" w="866">
                  <a:moveTo>
                    <a:pt x="421" y="0"/>
                  </a:moveTo>
                  <a:cubicBezTo>
                    <a:pt x="330" y="0"/>
                    <a:pt x="242" y="65"/>
                    <a:pt x="224" y="164"/>
                  </a:cubicBezTo>
                  <a:lnTo>
                    <a:pt x="1" y="1360"/>
                  </a:lnTo>
                  <a:lnTo>
                    <a:pt x="286" y="905"/>
                  </a:lnTo>
                  <a:cubicBezTo>
                    <a:pt x="344" y="922"/>
                    <a:pt x="395" y="929"/>
                    <a:pt x="441" y="929"/>
                  </a:cubicBezTo>
                  <a:cubicBezTo>
                    <a:pt x="683" y="929"/>
                    <a:pt x="759" y="726"/>
                    <a:pt x="759" y="726"/>
                  </a:cubicBezTo>
                  <a:cubicBezTo>
                    <a:pt x="866" y="369"/>
                    <a:pt x="705" y="155"/>
                    <a:pt x="536" y="39"/>
                  </a:cubicBezTo>
                  <a:cubicBezTo>
                    <a:pt x="501" y="12"/>
                    <a:pt x="461" y="0"/>
                    <a:pt x="42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-519953" y="2772814"/>
              <a:ext cx="104396" cy="161027"/>
            </a:xfrm>
            <a:custGeom>
              <a:rect b="b" l="l" r="r" t="t"/>
              <a:pathLst>
                <a:path extrusionOk="0" h="1402" w="909">
                  <a:moveTo>
                    <a:pt x="673" y="0"/>
                  </a:moveTo>
                  <a:cubicBezTo>
                    <a:pt x="669" y="0"/>
                    <a:pt x="665" y="0"/>
                    <a:pt x="661" y="0"/>
                  </a:cubicBezTo>
                  <a:cubicBezTo>
                    <a:pt x="464" y="9"/>
                    <a:pt x="215" y="99"/>
                    <a:pt x="108" y="455"/>
                  </a:cubicBezTo>
                  <a:cubicBezTo>
                    <a:pt x="108" y="455"/>
                    <a:pt x="0" y="803"/>
                    <a:pt x="402" y="919"/>
                  </a:cubicBezTo>
                  <a:lnTo>
                    <a:pt x="393" y="1401"/>
                  </a:lnTo>
                  <a:lnTo>
                    <a:pt x="857" y="277"/>
                  </a:lnTo>
                  <a:cubicBezTo>
                    <a:pt x="909" y="147"/>
                    <a:pt x="818" y="0"/>
                    <a:pt x="673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" name="Google Shape;118;p6"/>
          <p:cNvGrpSpPr/>
          <p:nvPr/>
        </p:nvGrpSpPr>
        <p:grpSpPr>
          <a:xfrm rot="1662630">
            <a:off x="-598322" y="4060581"/>
            <a:ext cx="1371842" cy="958892"/>
            <a:chOff x="7300319" y="-408113"/>
            <a:chExt cx="1371855" cy="958901"/>
          </a:xfrm>
        </p:grpSpPr>
        <p:sp>
          <p:nvSpPr>
            <p:cNvPr id="119" name="Google Shape;119;p6"/>
            <p:cNvSpPr/>
            <p:nvPr/>
          </p:nvSpPr>
          <p:spPr>
            <a:xfrm rot="-3673501">
              <a:off x="7894710" y="-409392"/>
              <a:ext cx="498222" cy="966710"/>
            </a:xfrm>
            <a:custGeom>
              <a:rect b="b" l="l" r="r" t="t"/>
              <a:pathLst>
                <a:path extrusionOk="0" h="32069" w="15970">
                  <a:moveTo>
                    <a:pt x="8244" y="1"/>
                  </a:moveTo>
                  <a:cubicBezTo>
                    <a:pt x="7695" y="1"/>
                    <a:pt x="5746" y="122"/>
                    <a:pt x="5389" y="1984"/>
                  </a:cubicBezTo>
                  <a:cubicBezTo>
                    <a:pt x="5300" y="2466"/>
                    <a:pt x="4907" y="2823"/>
                    <a:pt x="4408" y="2823"/>
                  </a:cubicBezTo>
                  <a:cubicBezTo>
                    <a:pt x="3908" y="2823"/>
                    <a:pt x="3498" y="2484"/>
                    <a:pt x="3408" y="2020"/>
                  </a:cubicBezTo>
                  <a:cubicBezTo>
                    <a:pt x="3105" y="414"/>
                    <a:pt x="1481" y="75"/>
                    <a:pt x="179" y="75"/>
                  </a:cubicBezTo>
                  <a:cubicBezTo>
                    <a:pt x="54" y="2287"/>
                    <a:pt x="0" y="8800"/>
                    <a:pt x="2498" y="18542"/>
                  </a:cubicBezTo>
                  <a:cubicBezTo>
                    <a:pt x="2498" y="18560"/>
                    <a:pt x="2498" y="18578"/>
                    <a:pt x="2498" y="18578"/>
                  </a:cubicBezTo>
                  <a:cubicBezTo>
                    <a:pt x="2516" y="18667"/>
                    <a:pt x="4229" y="26750"/>
                    <a:pt x="9832" y="30354"/>
                  </a:cubicBezTo>
                  <a:cubicBezTo>
                    <a:pt x="11600" y="31480"/>
                    <a:pt x="13603" y="32068"/>
                    <a:pt x="15777" y="32068"/>
                  </a:cubicBezTo>
                  <a:cubicBezTo>
                    <a:pt x="15841" y="32068"/>
                    <a:pt x="15905" y="32068"/>
                    <a:pt x="15970" y="32067"/>
                  </a:cubicBezTo>
                  <a:cubicBezTo>
                    <a:pt x="15060" y="31514"/>
                    <a:pt x="14025" y="30764"/>
                    <a:pt x="13008" y="29801"/>
                  </a:cubicBezTo>
                  <a:cubicBezTo>
                    <a:pt x="10278" y="27214"/>
                    <a:pt x="7066" y="22467"/>
                    <a:pt x="7423" y="14652"/>
                  </a:cubicBezTo>
                  <a:cubicBezTo>
                    <a:pt x="7762" y="6855"/>
                    <a:pt x="8190" y="1984"/>
                    <a:pt x="8387" y="4"/>
                  </a:cubicBezTo>
                  <a:cubicBezTo>
                    <a:pt x="8377" y="4"/>
                    <a:pt x="8326" y="1"/>
                    <a:pt x="824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643975" y="-180850"/>
              <a:ext cx="135300" cy="171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 rot="3378596">
              <a:off x="7631404" y="-124884"/>
              <a:ext cx="135208" cy="17198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6"/>
            <p:cNvSpPr/>
            <p:nvPr/>
          </p:nvSpPr>
          <p:spPr>
            <a:xfrm rot="-3673501">
              <a:off x="7407409" y="-387622"/>
              <a:ext cx="268890" cy="418499"/>
            </a:xfrm>
            <a:custGeom>
              <a:rect b="b" l="l" r="r" t="t"/>
              <a:pathLst>
                <a:path extrusionOk="0" h="13883" w="8619">
                  <a:moveTo>
                    <a:pt x="7816" y="1"/>
                  </a:moveTo>
                  <a:cubicBezTo>
                    <a:pt x="4212" y="2177"/>
                    <a:pt x="3748" y="7263"/>
                    <a:pt x="3730" y="7316"/>
                  </a:cubicBezTo>
                  <a:cubicBezTo>
                    <a:pt x="3694" y="7744"/>
                    <a:pt x="3409" y="8083"/>
                    <a:pt x="3016" y="8208"/>
                  </a:cubicBezTo>
                  <a:cubicBezTo>
                    <a:pt x="839" y="8833"/>
                    <a:pt x="197" y="11027"/>
                    <a:pt x="1" y="12348"/>
                  </a:cubicBezTo>
                  <a:cubicBezTo>
                    <a:pt x="1785" y="12383"/>
                    <a:pt x="3194" y="12919"/>
                    <a:pt x="4069" y="13882"/>
                  </a:cubicBezTo>
                  <a:cubicBezTo>
                    <a:pt x="4818" y="13008"/>
                    <a:pt x="6031" y="12276"/>
                    <a:pt x="7851" y="12276"/>
                  </a:cubicBezTo>
                  <a:cubicBezTo>
                    <a:pt x="7976" y="12276"/>
                    <a:pt x="8101" y="12276"/>
                    <a:pt x="8244" y="12294"/>
                  </a:cubicBezTo>
                  <a:cubicBezTo>
                    <a:pt x="8226" y="11955"/>
                    <a:pt x="8190" y="11563"/>
                    <a:pt x="8083" y="11134"/>
                  </a:cubicBezTo>
                  <a:cubicBezTo>
                    <a:pt x="7709" y="9743"/>
                    <a:pt x="6763" y="8743"/>
                    <a:pt x="5229" y="8172"/>
                  </a:cubicBezTo>
                  <a:cubicBezTo>
                    <a:pt x="4836" y="8030"/>
                    <a:pt x="4586" y="7655"/>
                    <a:pt x="4586" y="7227"/>
                  </a:cubicBezTo>
                  <a:cubicBezTo>
                    <a:pt x="4586" y="7066"/>
                    <a:pt x="4658" y="3623"/>
                    <a:pt x="8619" y="839"/>
                  </a:cubicBezTo>
                  <a:cubicBezTo>
                    <a:pt x="8315" y="500"/>
                    <a:pt x="8030" y="197"/>
                    <a:pt x="7816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6"/>
          <p:cNvSpPr txBox="1"/>
          <p:nvPr>
            <p:ph type="title"/>
          </p:nvPr>
        </p:nvSpPr>
        <p:spPr>
          <a:xfrm>
            <a:off x="720000" y="392000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24" name="Google Shape;124;p6"/>
          <p:cNvGrpSpPr/>
          <p:nvPr/>
        </p:nvGrpSpPr>
        <p:grpSpPr>
          <a:xfrm rot="-3144406">
            <a:off x="-363988" y="726489"/>
            <a:ext cx="622795" cy="569579"/>
            <a:chOff x="7951491" y="3948941"/>
            <a:chExt cx="472500" cy="432126"/>
          </a:xfrm>
        </p:grpSpPr>
        <p:sp>
          <p:nvSpPr>
            <p:cNvPr id="125" name="Google Shape;125;p6"/>
            <p:cNvSpPr/>
            <p:nvPr/>
          </p:nvSpPr>
          <p:spPr>
            <a:xfrm>
              <a:off x="7951491" y="3948941"/>
              <a:ext cx="472500" cy="432126"/>
            </a:xfrm>
            <a:custGeom>
              <a:rect b="b" l="l" r="r" t="t"/>
              <a:pathLst>
                <a:path extrusionOk="0" h="5557" w="6076">
                  <a:moveTo>
                    <a:pt x="3043" y="0"/>
                  </a:moveTo>
                  <a:cubicBezTo>
                    <a:pt x="2851" y="0"/>
                    <a:pt x="2657" y="20"/>
                    <a:pt x="2462" y="62"/>
                  </a:cubicBezTo>
                  <a:cubicBezTo>
                    <a:pt x="964" y="383"/>
                    <a:pt x="0" y="1855"/>
                    <a:pt x="321" y="3354"/>
                  </a:cubicBezTo>
                  <a:cubicBezTo>
                    <a:pt x="601" y="4658"/>
                    <a:pt x="1751" y="5557"/>
                    <a:pt x="3033" y="5557"/>
                  </a:cubicBezTo>
                  <a:cubicBezTo>
                    <a:pt x="3224" y="5557"/>
                    <a:pt x="3419" y="5537"/>
                    <a:pt x="3613" y="5495"/>
                  </a:cubicBezTo>
                  <a:cubicBezTo>
                    <a:pt x="5112" y="5174"/>
                    <a:pt x="6075" y="3702"/>
                    <a:pt x="5754" y="2203"/>
                  </a:cubicBezTo>
                  <a:cubicBezTo>
                    <a:pt x="5475" y="899"/>
                    <a:pt x="4324" y="0"/>
                    <a:pt x="304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6" name="Google Shape;126;p6"/>
            <p:cNvGrpSpPr/>
            <p:nvPr/>
          </p:nvGrpSpPr>
          <p:grpSpPr>
            <a:xfrm>
              <a:off x="8040998" y="4004152"/>
              <a:ext cx="305305" cy="293709"/>
              <a:chOff x="8040998" y="4004152"/>
              <a:chExt cx="305305" cy="293709"/>
            </a:xfrm>
          </p:grpSpPr>
          <p:sp>
            <p:nvSpPr>
              <p:cNvPr id="127" name="Google Shape;127;p6"/>
              <p:cNvSpPr/>
              <p:nvPr/>
            </p:nvSpPr>
            <p:spPr>
              <a:xfrm>
                <a:off x="8238677" y="4004152"/>
                <a:ext cx="36861" cy="34060"/>
              </a:xfrm>
              <a:custGeom>
                <a:rect b="b" l="l" r="r" t="t"/>
                <a:pathLst>
                  <a:path extrusionOk="0" h="438" w="474">
                    <a:moveTo>
                      <a:pt x="232" y="1"/>
                    </a:moveTo>
                    <a:cubicBezTo>
                      <a:pt x="221" y="1"/>
                      <a:pt x="209" y="1"/>
                      <a:pt x="197" y="3"/>
                    </a:cubicBezTo>
                    <a:cubicBezTo>
                      <a:pt x="81" y="30"/>
                      <a:pt x="1" y="146"/>
                      <a:pt x="27" y="262"/>
                    </a:cubicBezTo>
                    <a:cubicBezTo>
                      <a:pt x="50" y="369"/>
                      <a:pt x="139" y="437"/>
                      <a:pt x="237" y="437"/>
                    </a:cubicBezTo>
                    <a:cubicBezTo>
                      <a:pt x="253" y="437"/>
                      <a:pt x="270" y="435"/>
                      <a:pt x="286" y="432"/>
                    </a:cubicBezTo>
                    <a:cubicBezTo>
                      <a:pt x="402" y="405"/>
                      <a:pt x="473" y="289"/>
                      <a:pt x="455" y="173"/>
                    </a:cubicBezTo>
                    <a:cubicBezTo>
                      <a:pt x="431" y="69"/>
                      <a:pt x="336" y="1"/>
                      <a:pt x="232" y="1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6"/>
              <p:cNvSpPr/>
              <p:nvPr/>
            </p:nvSpPr>
            <p:spPr>
              <a:xfrm>
                <a:off x="8240777" y="4264112"/>
                <a:ext cx="36861" cy="33516"/>
              </a:xfrm>
              <a:custGeom>
                <a:rect b="b" l="l" r="r" t="t"/>
                <a:pathLst>
                  <a:path extrusionOk="0" h="431" w="474">
                    <a:moveTo>
                      <a:pt x="237" y="0"/>
                    </a:moveTo>
                    <a:cubicBezTo>
                      <a:pt x="221" y="0"/>
                      <a:pt x="204" y="2"/>
                      <a:pt x="188" y="6"/>
                    </a:cubicBezTo>
                    <a:cubicBezTo>
                      <a:pt x="72" y="24"/>
                      <a:pt x="0" y="140"/>
                      <a:pt x="18" y="255"/>
                    </a:cubicBezTo>
                    <a:cubicBezTo>
                      <a:pt x="41" y="363"/>
                      <a:pt x="130" y="431"/>
                      <a:pt x="228" y="431"/>
                    </a:cubicBezTo>
                    <a:cubicBezTo>
                      <a:pt x="244" y="431"/>
                      <a:pt x="261" y="429"/>
                      <a:pt x="277" y="425"/>
                    </a:cubicBezTo>
                    <a:cubicBezTo>
                      <a:pt x="402" y="398"/>
                      <a:pt x="473" y="291"/>
                      <a:pt x="446" y="166"/>
                    </a:cubicBezTo>
                    <a:cubicBezTo>
                      <a:pt x="423" y="67"/>
                      <a:pt x="335" y="0"/>
                      <a:pt x="237" y="0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6"/>
              <p:cNvSpPr/>
              <p:nvPr/>
            </p:nvSpPr>
            <p:spPr>
              <a:xfrm>
                <a:off x="8040998" y="4051665"/>
                <a:ext cx="75665" cy="69442"/>
              </a:xfrm>
              <a:custGeom>
                <a:rect b="b" l="l" r="r" t="t"/>
                <a:pathLst>
                  <a:path extrusionOk="0" h="893" w="973">
                    <a:moveTo>
                      <a:pt x="477" y="0"/>
                    </a:moveTo>
                    <a:cubicBezTo>
                      <a:pt x="449" y="0"/>
                      <a:pt x="421" y="3"/>
                      <a:pt x="393" y="8"/>
                    </a:cubicBezTo>
                    <a:cubicBezTo>
                      <a:pt x="152" y="61"/>
                      <a:pt x="0" y="302"/>
                      <a:pt x="54" y="543"/>
                    </a:cubicBezTo>
                    <a:cubicBezTo>
                      <a:pt x="92" y="751"/>
                      <a:pt x="277" y="893"/>
                      <a:pt x="482" y="893"/>
                    </a:cubicBezTo>
                    <a:cubicBezTo>
                      <a:pt x="515" y="893"/>
                      <a:pt x="547" y="889"/>
                      <a:pt x="580" y="882"/>
                    </a:cubicBezTo>
                    <a:cubicBezTo>
                      <a:pt x="821" y="829"/>
                      <a:pt x="972" y="597"/>
                      <a:pt x="919" y="356"/>
                    </a:cubicBezTo>
                    <a:cubicBezTo>
                      <a:pt x="880" y="143"/>
                      <a:pt x="687" y="0"/>
                      <a:pt x="477" y="0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6"/>
              <p:cNvSpPr/>
              <p:nvPr/>
            </p:nvSpPr>
            <p:spPr>
              <a:xfrm>
                <a:off x="8040998" y="4214889"/>
                <a:ext cx="43782" cy="40359"/>
              </a:xfrm>
              <a:custGeom>
                <a:rect b="b" l="l" r="r" t="t"/>
                <a:pathLst>
                  <a:path extrusionOk="0" h="519" w="563">
                    <a:moveTo>
                      <a:pt x="274" y="1"/>
                    </a:moveTo>
                    <a:cubicBezTo>
                      <a:pt x="257" y="1"/>
                      <a:pt x="240" y="2"/>
                      <a:pt x="223" y="5"/>
                    </a:cubicBezTo>
                    <a:cubicBezTo>
                      <a:pt x="89" y="32"/>
                      <a:pt x="0" y="175"/>
                      <a:pt x="27" y="309"/>
                    </a:cubicBezTo>
                    <a:cubicBezTo>
                      <a:pt x="50" y="434"/>
                      <a:pt x="164" y="519"/>
                      <a:pt x="282" y="519"/>
                    </a:cubicBezTo>
                    <a:cubicBezTo>
                      <a:pt x="298" y="519"/>
                      <a:pt x="314" y="517"/>
                      <a:pt x="330" y="514"/>
                    </a:cubicBezTo>
                    <a:cubicBezTo>
                      <a:pt x="473" y="478"/>
                      <a:pt x="562" y="344"/>
                      <a:pt x="535" y="202"/>
                    </a:cubicBezTo>
                    <a:cubicBezTo>
                      <a:pt x="504" y="84"/>
                      <a:pt x="396" y="1"/>
                      <a:pt x="274" y="1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6"/>
              <p:cNvSpPr/>
              <p:nvPr/>
            </p:nvSpPr>
            <p:spPr>
              <a:xfrm>
                <a:off x="8302522" y="4139070"/>
                <a:ext cx="43782" cy="39892"/>
              </a:xfrm>
              <a:custGeom>
                <a:rect b="b" l="l" r="r" t="t"/>
                <a:pathLst>
                  <a:path extrusionOk="0" h="513" w="563">
                    <a:moveTo>
                      <a:pt x="286" y="0"/>
                    </a:moveTo>
                    <a:cubicBezTo>
                      <a:pt x="266" y="0"/>
                      <a:pt x="245" y="3"/>
                      <a:pt x="223" y="8"/>
                    </a:cubicBezTo>
                    <a:cubicBezTo>
                      <a:pt x="89" y="35"/>
                      <a:pt x="0" y="168"/>
                      <a:pt x="27" y="311"/>
                    </a:cubicBezTo>
                    <a:cubicBezTo>
                      <a:pt x="51" y="429"/>
                      <a:pt x="164" y="512"/>
                      <a:pt x="282" y="512"/>
                    </a:cubicBezTo>
                    <a:cubicBezTo>
                      <a:pt x="298" y="512"/>
                      <a:pt x="314" y="511"/>
                      <a:pt x="330" y="507"/>
                    </a:cubicBezTo>
                    <a:cubicBezTo>
                      <a:pt x="473" y="481"/>
                      <a:pt x="562" y="347"/>
                      <a:pt x="527" y="204"/>
                    </a:cubicBezTo>
                    <a:cubicBezTo>
                      <a:pt x="504" y="83"/>
                      <a:pt x="404" y="0"/>
                      <a:pt x="286" y="0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6"/>
              <p:cNvSpPr/>
              <p:nvPr/>
            </p:nvSpPr>
            <p:spPr>
              <a:xfrm>
                <a:off x="8139449" y="4040467"/>
                <a:ext cx="59101" cy="53501"/>
              </a:xfrm>
              <a:custGeom>
                <a:rect b="b" l="l" r="r" t="t"/>
                <a:pathLst>
                  <a:path extrusionOk="0" h="688" w="760">
                    <a:moveTo>
                      <a:pt x="387" y="0"/>
                    </a:moveTo>
                    <a:cubicBezTo>
                      <a:pt x="362" y="0"/>
                      <a:pt x="338" y="3"/>
                      <a:pt x="313" y="9"/>
                    </a:cubicBezTo>
                    <a:cubicBezTo>
                      <a:pt x="126" y="45"/>
                      <a:pt x="1" y="232"/>
                      <a:pt x="45" y="419"/>
                    </a:cubicBezTo>
                    <a:cubicBezTo>
                      <a:pt x="76" y="573"/>
                      <a:pt x="220" y="687"/>
                      <a:pt x="379" y="687"/>
                    </a:cubicBezTo>
                    <a:cubicBezTo>
                      <a:pt x="404" y="687"/>
                      <a:pt x="430" y="684"/>
                      <a:pt x="456" y="678"/>
                    </a:cubicBezTo>
                    <a:cubicBezTo>
                      <a:pt x="634" y="643"/>
                      <a:pt x="759" y="455"/>
                      <a:pt x="714" y="277"/>
                    </a:cubicBezTo>
                    <a:cubicBezTo>
                      <a:pt x="684" y="115"/>
                      <a:pt x="540" y="0"/>
                      <a:pt x="387" y="0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6"/>
              <p:cNvSpPr/>
              <p:nvPr/>
            </p:nvSpPr>
            <p:spPr>
              <a:xfrm>
                <a:off x="8160290" y="4137748"/>
                <a:ext cx="59024" cy="53812"/>
              </a:xfrm>
              <a:custGeom>
                <a:rect b="b" l="l" r="r" t="t"/>
                <a:pathLst>
                  <a:path extrusionOk="0" h="692" w="759">
                    <a:moveTo>
                      <a:pt x="372" y="1"/>
                    </a:moveTo>
                    <a:cubicBezTo>
                      <a:pt x="349" y="1"/>
                      <a:pt x="327" y="3"/>
                      <a:pt x="304" y="7"/>
                    </a:cubicBezTo>
                    <a:cubicBezTo>
                      <a:pt x="125" y="52"/>
                      <a:pt x="0" y="230"/>
                      <a:pt x="45" y="417"/>
                    </a:cubicBezTo>
                    <a:cubicBezTo>
                      <a:pt x="76" y="582"/>
                      <a:pt x="225" y="691"/>
                      <a:pt x="381" y="691"/>
                    </a:cubicBezTo>
                    <a:cubicBezTo>
                      <a:pt x="403" y="691"/>
                      <a:pt x="425" y="689"/>
                      <a:pt x="446" y="685"/>
                    </a:cubicBezTo>
                    <a:cubicBezTo>
                      <a:pt x="634" y="640"/>
                      <a:pt x="759" y="462"/>
                      <a:pt x="714" y="275"/>
                    </a:cubicBezTo>
                    <a:cubicBezTo>
                      <a:pt x="683" y="110"/>
                      <a:pt x="534" y="1"/>
                      <a:pt x="372" y="1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6"/>
              <p:cNvSpPr/>
              <p:nvPr/>
            </p:nvSpPr>
            <p:spPr>
              <a:xfrm>
                <a:off x="8139449" y="4231996"/>
                <a:ext cx="71544" cy="65865"/>
              </a:xfrm>
              <a:custGeom>
                <a:rect b="b" l="l" r="r" t="t"/>
                <a:pathLst>
                  <a:path extrusionOk="0" h="847" w="920">
                    <a:moveTo>
                      <a:pt x="458" y="0"/>
                    </a:moveTo>
                    <a:cubicBezTo>
                      <a:pt x="431" y="0"/>
                      <a:pt x="403" y="3"/>
                      <a:pt x="375" y="8"/>
                    </a:cubicBezTo>
                    <a:cubicBezTo>
                      <a:pt x="144" y="62"/>
                      <a:pt x="1" y="285"/>
                      <a:pt x="54" y="508"/>
                    </a:cubicBezTo>
                    <a:cubicBezTo>
                      <a:pt x="93" y="711"/>
                      <a:pt x="270" y="846"/>
                      <a:pt x="469" y="846"/>
                    </a:cubicBezTo>
                    <a:cubicBezTo>
                      <a:pt x="497" y="846"/>
                      <a:pt x="525" y="843"/>
                      <a:pt x="554" y="838"/>
                    </a:cubicBezTo>
                    <a:cubicBezTo>
                      <a:pt x="777" y="784"/>
                      <a:pt x="920" y="561"/>
                      <a:pt x="875" y="338"/>
                    </a:cubicBezTo>
                    <a:cubicBezTo>
                      <a:pt x="836" y="135"/>
                      <a:pt x="653" y="0"/>
                      <a:pt x="458" y="0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7" name="Google Shape;137;p7"/>
          <p:cNvGrpSpPr/>
          <p:nvPr/>
        </p:nvGrpSpPr>
        <p:grpSpPr>
          <a:xfrm>
            <a:off x="8458486" y="3835007"/>
            <a:ext cx="993313" cy="1029123"/>
            <a:chOff x="8200735" y="3826351"/>
            <a:chExt cx="1271359" cy="1317024"/>
          </a:xfrm>
        </p:grpSpPr>
        <p:sp>
          <p:nvSpPr>
            <p:cNvPr id="138" name="Google Shape;138;p7"/>
            <p:cNvSpPr/>
            <p:nvPr/>
          </p:nvSpPr>
          <p:spPr>
            <a:xfrm rot="1784349">
              <a:off x="8392914" y="3979798"/>
              <a:ext cx="886999" cy="1010129"/>
            </a:xfrm>
            <a:custGeom>
              <a:rect b="b" l="l" r="r" t="t"/>
              <a:pathLst>
                <a:path extrusionOk="0" h="36252" w="31832">
                  <a:moveTo>
                    <a:pt x="14257" y="2618"/>
                  </a:moveTo>
                  <a:lnTo>
                    <a:pt x="14257" y="2618"/>
                  </a:lnTo>
                  <a:cubicBezTo>
                    <a:pt x="14560" y="2886"/>
                    <a:pt x="14863" y="3207"/>
                    <a:pt x="15078" y="3600"/>
                  </a:cubicBezTo>
                  <a:cubicBezTo>
                    <a:pt x="15247" y="3905"/>
                    <a:pt x="15545" y="4065"/>
                    <a:pt x="15865" y="4065"/>
                  </a:cubicBezTo>
                  <a:cubicBezTo>
                    <a:pt x="15882" y="4065"/>
                    <a:pt x="15899" y="4064"/>
                    <a:pt x="15916" y="4063"/>
                  </a:cubicBezTo>
                  <a:cubicBezTo>
                    <a:pt x="15932" y="4064"/>
                    <a:pt x="15948" y="4065"/>
                    <a:pt x="15965" y="4065"/>
                  </a:cubicBezTo>
                  <a:cubicBezTo>
                    <a:pt x="16271" y="4065"/>
                    <a:pt x="16584" y="3905"/>
                    <a:pt x="16737" y="3600"/>
                  </a:cubicBezTo>
                  <a:cubicBezTo>
                    <a:pt x="16969" y="3207"/>
                    <a:pt x="17272" y="2886"/>
                    <a:pt x="17576" y="2618"/>
                  </a:cubicBezTo>
                  <a:lnTo>
                    <a:pt x="17576" y="2618"/>
                  </a:lnTo>
                  <a:cubicBezTo>
                    <a:pt x="17308" y="4438"/>
                    <a:pt x="17736" y="5812"/>
                    <a:pt x="18254" y="6758"/>
                  </a:cubicBezTo>
                  <a:cubicBezTo>
                    <a:pt x="17486" y="6668"/>
                    <a:pt x="16719" y="6615"/>
                    <a:pt x="15934" y="6615"/>
                  </a:cubicBezTo>
                  <a:lnTo>
                    <a:pt x="15898" y="6615"/>
                  </a:lnTo>
                  <a:cubicBezTo>
                    <a:pt x="15113" y="6615"/>
                    <a:pt x="14346" y="6668"/>
                    <a:pt x="13579" y="6758"/>
                  </a:cubicBezTo>
                  <a:cubicBezTo>
                    <a:pt x="14096" y="5812"/>
                    <a:pt x="14524" y="4438"/>
                    <a:pt x="14257" y="2618"/>
                  </a:cubicBezTo>
                  <a:close/>
                  <a:moveTo>
                    <a:pt x="10867" y="9220"/>
                  </a:moveTo>
                  <a:lnTo>
                    <a:pt x="10867" y="9220"/>
                  </a:lnTo>
                  <a:cubicBezTo>
                    <a:pt x="9457" y="10183"/>
                    <a:pt x="8208" y="11272"/>
                    <a:pt x="7155" y="12467"/>
                  </a:cubicBezTo>
                  <a:cubicBezTo>
                    <a:pt x="4961" y="14947"/>
                    <a:pt x="3801" y="17606"/>
                    <a:pt x="3801" y="20175"/>
                  </a:cubicBezTo>
                  <a:cubicBezTo>
                    <a:pt x="3801" y="23351"/>
                    <a:pt x="5228" y="26099"/>
                    <a:pt x="7940" y="28258"/>
                  </a:cubicBezTo>
                  <a:cubicBezTo>
                    <a:pt x="4229" y="26402"/>
                    <a:pt x="1785" y="23280"/>
                    <a:pt x="1785" y="19747"/>
                  </a:cubicBezTo>
                  <a:cubicBezTo>
                    <a:pt x="1785" y="16999"/>
                    <a:pt x="3266" y="14162"/>
                    <a:pt x="5871" y="11986"/>
                  </a:cubicBezTo>
                  <a:cubicBezTo>
                    <a:pt x="7334" y="10754"/>
                    <a:pt x="9029" y="9827"/>
                    <a:pt x="10867" y="9220"/>
                  </a:cubicBezTo>
                  <a:close/>
                  <a:moveTo>
                    <a:pt x="20966" y="9220"/>
                  </a:moveTo>
                  <a:lnTo>
                    <a:pt x="20966" y="9220"/>
                  </a:lnTo>
                  <a:cubicBezTo>
                    <a:pt x="22803" y="9827"/>
                    <a:pt x="24498" y="10754"/>
                    <a:pt x="25962" y="11986"/>
                  </a:cubicBezTo>
                  <a:cubicBezTo>
                    <a:pt x="28567" y="14162"/>
                    <a:pt x="30048" y="16999"/>
                    <a:pt x="30048" y="19747"/>
                  </a:cubicBezTo>
                  <a:cubicBezTo>
                    <a:pt x="30048" y="23280"/>
                    <a:pt x="27603" y="26402"/>
                    <a:pt x="23892" y="28258"/>
                  </a:cubicBezTo>
                  <a:cubicBezTo>
                    <a:pt x="26604" y="26099"/>
                    <a:pt x="28031" y="23351"/>
                    <a:pt x="28031" y="20175"/>
                  </a:cubicBezTo>
                  <a:cubicBezTo>
                    <a:pt x="28031" y="17606"/>
                    <a:pt x="26872" y="14947"/>
                    <a:pt x="24677" y="12467"/>
                  </a:cubicBezTo>
                  <a:cubicBezTo>
                    <a:pt x="23624" y="11272"/>
                    <a:pt x="22375" y="10183"/>
                    <a:pt x="20966" y="9220"/>
                  </a:cubicBezTo>
                  <a:close/>
                  <a:moveTo>
                    <a:pt x="12901" y="10023"/>
                  </a:moveTo>
                  <a:cubicBezTo>
                    <a:pt x="10867" y="13092"/>
                    <a:pt x="8387" y="18016"/>
                    <a:pt x="9100" y="22923"/>
                  </a:cubicBezTo>
                  <a:cubicBezTo>
                    <a:pt x="9404" y="24975"/>
                    <a:pt x="10224" y="26813"/>
                    <a:pt x="11580" y="28436"/>
                  </a:cubicBezTo>
                  <a:cubicBezTo>
                    <a:pt x="8726" y="26991"/>
                    <a:pt x="5585" y="24440"/>
                    <a:pt x="5585" y="20175"/>
                  </a:cubicBezTo>
                  <a:cubicBezTo>
                    <a:pt x="5585" y="16607"/>
                    <a:pt x="8476" y="12735"/>
                    <a:pt x="12901" y="10023"/>
                  </a:cubicBezTo>
                  <a:close/>
                  <a:moveTo>
                    <a:pt x="18932" y="10023"/>
                  </a:moveTo>
                  <a:lnTo>
                    <a:pt x="18932" y="10023"/>
                  </a:lnTo>
                  <a:cubicBezTo>
                    <a:pt x="23357" y="12735"/>
                    <a:pt x="26247" y="16607"/>
                    <a:pt x="26247" y="20175"/>
                  </a:cubicBezTo>
                  <a:cubicBezTo>
                    <a:pt x="26247" y="23369"/>
                    <a:pt x="24516" y="26010"/>
                    <a:pt x="21108" y="27990"/>
                  </a:cubicBezTo>
                  <a:cubicBezTo>
                    <a:pt x="20823" y="28151"/>
                    <a:pt x="20537" y="28312"/>
                    <a:pt x="20252" y="28454"/>
                  </a:cubicBezTo>
                  <a:cubicBezTo>
                    <a:pt x="21608" y="26831"/>
                    <a:pt x="22429" y="24975"/>
                    <a:pt x="22732" y="22923"/>
                  </a:cubicBezTo>
                  <a:cubicBezTo>
                    <a:pt x="23446" y="18016"/>
                    <a:pt x="20966" y="13092"/>
                    <a:pt x="18932" y="10023"/>
                  </a:cubicBezTo>
                  <a:close/>
                  <a:moveTo>
                    <a:pt x="15024" y="10112"/>
                  </a:moveTo>
                  <a:lnTo>
                    <a:pt x="15024" y="29257"/>
                  </a:lnTo>
                  <a:cubicBezTo>
                    <a:pt x="12633" y="27455"/>
                    <a:pt x="11241" y="25243"/>
                    <a:pt x="10867" y="22673"/>
                  </a:cubicBezTo>
                  <a:cubicBezTo>
                    <a:pt x="10171" y="17874"/>
                    <a:pt x="13097" y="12824"/>
                    <a:pt x="15024" y="10112"/>
                  </a:cubicBezTo>
                  <a:close/>
                  <a:moveTo>
                    <a:pt x="16808" y="10112"/>
                  </a:moveTo>
                  <a:cubicBezTo>
                    <a:pt x="18735" y="12824"/>
                    <a:pt x="21661" y="17856"/>
                    <a:pt x="20966" y="22655"/>
                  </a:cubicBezTo>
                  <a:cubicBezTo>
                    <a:pt x="20591" y="25225"/>
                    <a:pt x="19199" y="27455"/>
                    <a:pt x="16808" y="29257"/>
                  </a:cubicBezTo>
                  <a:lnTo>
                    <a:pt x="16808" y="10112"/>
                  </a:lnTo>
                  <a:close/>
                  <a:moveTo>
                    <a:pt x="12827" y="0"/>
                  </a:moveTo>
                  <a:cubicBezTo>
                    <a:pt x="12572" y="0"/>
                    <a:pt x="12334" y="111"/>
                    <a:pt x="12169" y="317"/>
                  </a:cubicBezTo>
                  <a:cubicBezTo>
                    <a:pt x="11955" y="566"/>
                    <a:pt x="11884" y="923"/>
                    <a:pt x="12009" y="1226"/>
                  </a:cubicBezTo>
                  <a:cubicBezTo>
                    <a:pt x="13543" y="5009"/>
                    <a:pt x="11348" y="6954"/>
                    <a:pt x="10760" y="7364"/>
                  </a:cubicBezTo>
                  <a:cubicBezTo>
                    <a:pt x="8547" y="8042"/>
                    <a:pt x="6477" y="9131"/>
                    <a:pt x="4711" y="10630"/>
                  </a:cubicBezTo>
                  <a:cubicBezTo>
                    <a:pt x="1713" y="13145"/>
                    <a:pt x="1" y="16464"/>
                    <a:pt x="1" y="19747"/>
                  </a:cubicBezTo>
                  <a:cubicBezTo>
                    <a:pt x="1" y="23030"/>
                    <a:pt x="1678" y="26099"/>
                    <a:pt x="4747" y="28383"/>
                  </a:cubicBezTo>
                  <a:cubicBezTo>
                    <a:pt x="7191" y="30203"/>
                    <a:pt x="10260" y="31363"/>
                    <a:pt x="13579" y="31720"/>
                  </a:cubicBezTo>
                  <a:cubicBezTo>
                    <a:pt x="13026" y="32487"/>
                    <a:pt x="12134" y="33058"/>
                    <a:pt x="11741" y="33254"/>
                  </a:cubicBezTo>
                  <a:cubicBezTo>
                    <a:pt x="11313" y="33486"/>
                    <a:pt x="11134" y="34021"/>
                    <a:pt x="11366" y="34467"/>
                  </a:cubicBezTo>
                  <a:cubicBezTo>
                    <a:pt x="11527" y="34771"/>
                    <a:pt x="11830" y="34949"/>
                    <a:pt x="12151" y="34949"/>
                  </a:cubicBezTo>
                  <a:cubicBezTo>
                    <a:pt x="12294" y="34949"/>
                    <a:pt x="12437" y="34913"/>
                    <a:pt x="12562" y="34842"/>
                  </a:cubicBezTo>
                  <a:cubicBezTo>
                    <a:pt x="12651" y="34806"/>
                    <a:pt x="14061" y="34075"/>
                    <a:pt x="15024" y="32790"/>
                  </a:cubicBezTo>
                  <a:lnTo>
                    <a:pt x="15024" y="35359"/>
                  </a:lnTo>
                  <a:cubicBezTo>
                    <a:pt x="15024" y="35859"/>
                    <a:pt x="15417" y="36252"/>
                    <a:pt x="15916" y="36252"/>
                  </a:cubicBezTo>
                  <a:cubicBezTo>
                    <a:pt x="16416" y="36252"/>
                    <a:pt x="16808" y="35859"/>
                    <a:pt x="16808" y="35359"/>
                  </a:cubicBezTo>
                  <a:lnTo>
                    <a:pt x="16808" y="32790"/>
                  </a:lnTo>
                  <a:cubicBezTo>
                    <a:pt x="17772" y="34075"/>
                    <a:pt x="19181" y="34806"/>
                    <a:pt x="19271" y="34842"/>
                  </a:cubicBezTo>
                  <a:cubicBezTo>
                    <a:pt x="19395" y="34913"/>
                    <a:pt x="19538" y="34949"/>
                    <a:pt x="19681" y="34949"/>
                  </a:cubicBezTo>
                  <a:cubicBezTo>
                    <a:pt x="20002" y="34949"/>
                    <a:pt x="20305" y="34771"/>
                    <a:pt x="20466" y="34467"/>
                  </a:cubicBezTo>
                  <a:cubicBezTo>
                    <a:pt x="20698" y="34021"/>
                    <a:pt x="20520" y="33486"/>
                    <a:pt x="20091" y="33254"/>
                  </a:cubicBezTo>
                  <a:cubicBezTo>
                    <a:pt x="19699" y="33058"/>
                    <a:pt x="18807" y="32487"/>
                    <a:pt x="18236" y="31720"/>
                  </a:cubicBezTo>
                  <a:cubicBezTo>
                    <a:pt x="21572" y="31363"/>
                    <a:pt x="24641" y="30203"/>
                    <a:pt x="27068" y="28383"/>
                  </a:cubicBezTo>
                  <a:cubicBezTo>
                    <a:pt x="30155" y="26099"/>
                    <a:pt x="31832" y="23030"/>
                    <a:pt x="31832" y="19747"/>
                  </a:cubicBezTo>
                  <a:cubicBezTo>
                    <a:pt x="31832" y="16464"/>
                    <a:pt x="30119" y="13145"/>
                    <a:pt x="27121" y="10630"/>
                  </a:cubicBezTo>
                  <a:cubicBezTo>
                    <a:pt x="25355" y="9131"/>
                    <a:pt x="23285" y="8042"/>
                    <a:pt x="21073" y="7364"/>
                  </a:cubicBezTo>
                  <a:cubicBezTo>
                    <a:pt x="20484" y="6936"/>
                    <a:pt x="18289" y="5009"/>
                    <a:pt x="19824" y="1226"/>
                  </a:cubicBezTo>
                  <a:cubicBezTo>
                    <a:pt x="19949" y="923"/>
                    <a:pt x="19877" y="566"/>
                    <a:pt x="19663" y="317"/>
                  </a:cubicBezTo>
                  <a:cubicBezTo>
                    <a:pt x="19499" y="111"/>
                    <a:pt x="19261" y="0"/>
                    <a:pt x="19006" y="0"/>
                  </a:cubicBezTo>
                  <a:cubicBezTo>
                    <a:pt x="18928" y="0"/>
                    <a:pt x="18850" y="10"/>
                    <a:pt x="18771" y="31"/>
                  </a:cubicBezTo>
                  <a:cubicBezTo>
                    <a:pt x="18700" y="49"/>
                    <a:pt x="17129" y="441"/>
                    <a:pt x="15916" y="1726"/>
                  </a:cubicBezTo>
                  <a:cubicBezTo>
                    <a:pt x="14703" y="441"/>
                    <a:pt x="13133" y="49"/>
                    <a:pt x="13061" y="31"/>
                  </a:cubicBezTo>
                  <a:cubicBezTo>
                    <a:pt x="12983" y="10"/>
                    <a:pt x="12904" y="0"/>
                    <a:pt x="12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 rot="1784349">
              <a:off x="8557794" y="4162778"/>
              <a:ext cx="203861" cy="513117"/>
            </a:xfrm>
            <a:custGeom>
              <a:rect b="b" l="l" r="r" t="t"/>
              <a:pathLst>
                <a:path extrusionOk="0" h="18415" w="7316">
                  <a:moveTo>
                    <a:pt x="7316" y="1"/>
                  </a:moveTo>
                  <a:cubicBezTo>
                    <a:pt x="2891" y="2713"/>
                    <a:pt x="0" y="6585"/>
                    <a:pt x="0" y="10153"/>
                  </a:cubicBezTo>
                  <a:cubicBezTo>
                    <a:pt x="0" y="14418"/>
                    <a:pt x="3141" y="16969"/>
                    <a:pt x="5995" y="18414"/>
                  </a:cubicBezTo>
                  <a:cubicBezTo>
                    <a:pt x="4639" y="16791"/>
                    <a:pt x="3819" y="14953"/>
                    <a:pt x="3515" y="12901"/>
                  </a:cubicBezTo>
                  <a:cubicBezTo>
                    <a:pt x="2802" y="7994"/>
                    <a:pt x="5282" y="3070"/>
                    <a:pt x="73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 rot="1784349">
              <a:off x="8666953" y="4209981"/>
              <a:ext cx="135285" cy="533486"/>
            </a:xfrm>
            <a:custGeom>
              <a:rect b="b" l="l" r="r" t="t"/>
              <a:pathLst>
                <a:path extrusionOk="0" h="19146" w="4855">
                  <a:moveTo>
                    <a:pt x="4854" y="0"/>
                  </a:moveTo>
                  <a:cubicBezTo>
                    <a:pt x="2927" y="2712"/>
                    <a:pt x="1" y="7762"/>
                    <a:pt x="697" y="12561"/>
                  </a:cubicBezTo>
                  <a:cubicBezTo>
                    <a:pt x="1071" y="15131"/>
                    <a:pt x="2463" y="17343"/>
                    <a:pt x="4854" y="19145"/>
                  </a:cubicBezTo>
                  <a:lnTo>
                    <a:pt x="48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 rot="1784349">
              <a:off x="8469362" y="4101876"/>
              <a:ext cx="253098" cy="530532"/>
            </a:xfrm>
            <a:custGeom>
              <a:rect b="b" l="l" r="r" t="t"/>
              <a:pathLst>
                <a:path extrusionOk="0" h="19040" w="9083">
                  <a:moveTo>
                    <a:pt x="9083" y="1"/>
                  </a:moveTo>
                  <a:cubicBezTo>
                    <a:pt x="7245" y="608"/>
                    <a:pt x="5550" y="1535"/>
                    <a:pt x="4087" y="2767"/>
                  </a:cubicBezTo>
                  <a:cubicBezTo>
                    <a:pt x="1482" y="4943"/>
                    <a:pt x="1" y="7780"/>
                    <a:pt x="1" y="10528"/>
                  </a:cubicBezTo>
                  <a:cubicBezTo>
                    <a:pt x="1" y="14061"/>
                    <a:pt x="2445" y="17183"/>
                    <a:pt x="6156" y="19039"/>
                  </a:cubicBezTo>
                  <a:cubicBezTo>
                    <a:pt x="3444" y="16880"/>
                    <a:pt x="2017" y="14132"/>
                    <a:pt x="2017" y="10956"/>
                  </a:cubicBezTo>
                  <a:cubicBezTo>
                    <a:pt x="2017" y="8387"/>
                    <a:pt x="3177" y="5728"/>
                    <a:pt x="5371" y="3248"/>
                  </a:cubicBezTo>
                  <a:cubicBezTo>
                    <a:pt x="6424" y="2053"/>
                    <a:pt x="7673" y="964"/>
                    <a:pt x="90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 rot="1784349">
              <a:off x="8957065" y="4102089"/>
              <a:ext cx="130297" cy="115357"/>
            </a:xfrm>
            <a:custGeom>
              <a:rect b="b" l="l" r="r" t="t"/>
              <a:pathLst>
                <a:path extrusionOk="0" h="4140" w="4676">
                  <a:moveTo>
                    <a:pt x="679" y="0"/>
                  </a:moveTo>
                  <a:lnTo>
                    <a:pt x="679" y="0"/>
                  </a:lnTo>
                  <a:cubicBezTo>
                    <a:pt x="946" y="1820"/>
                    <a:pt x="518" y="3194"/>
                    <a:pt x="1" y="4140"/>
                  </a:cubicBezTo>
                  <a:cubicBezTo>
                    <a:pt x="768" y="4050"/>
                    <a:pt x="1535" y="3997"/>
                    <a:pt x="2320" y="3997"/>
                  </a:cubicBezTo>
                  <a:lnTo>
                    <a:pt x="2356" y="3997"/>
                  </a:lnTo>
                  <a:cubicBezTo>
                    <a:pt x="3141" y="3997"/>
                    <a:pt x="3908" y="4050"/>
                    <a:pt x="4676" y="4140"/>
                  </a:cubicBezTo>
                  <a:cubicBezTo>
                    <a:pt x="4158" y="3194"/>
                    <a:pt x="3730" y="1820"/>
                    <a:pt x="3998" y="0"/>
                  </a:cubicBezTo>
                  <a:lnTo>
                    <a:pt x="3998" y="0"/>
                  </a:lnTo>
                  <a:cubicBezTo>
                    <a:pt x="3694" y="268"/>
                    <a:pt x="3391" y="589"/>
                    <a:pt x="3159" y="982"/>
                  </a:cubicBezTo>
                  <a:cubicBezTo>
                    <a:pt x="3006" y="1287"/>
                    <a:pt x="2693" y="1447"/>
                    <a:pt x="2387" y="1447"/>
                  </a:cubicBezTo>
                  <a:cubicBezTo>
                    <a:pt x="2370" y="1447"/>
                    <a:pt x="2354" y="1446"/>
                    <a:pt x="2338" y="1445"/>
                  </a:cubicBezTo>
                  <a:cubicBezTo>
                    <a:pt x="2321" y="1446"/>
                    <a:pt x="2304" y="1447"/>
                    <a:pt x="2287" y="1447"/>
                  </a:cubicBezTo>
                  <a:cubicBezTo>
                    <a:pt x="1967" y="1447"/>
                    <a:pt x="1669" y="1287"/>
                    <a:pt x="1500" y="982"/>
                  </a:cubicBezTo>
                  <a:cubicBezTo>
                    <a:pt x="1285" y="589"/>
                    <a:pt x="982" y="268"/>
                    <a:pt x="6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 rot="1784349">
              <a:off x="8880590" y="4347227"/>
              <a:ext cx="203888" cy="513619"/>
            </a:xfrm>
            <a:custGeom>
              <a:rect b="b" l="l" r="r" t="t"/>
              <a:pathLst>
                <a:path extrusionOk="0" h="18433" w="7317">
                  <a:moveTo>
                    <a:pt x="1" y="1"/>
                  </a:moveTo>
                  <a:cubicBezTo>
                    <a:pt x="2035" y="3070"/>
                    <a:pt x="4515" y="7994"/>
                    <a:pt x="3801" y="12901"/>
                  </a:cubicBezTo>
                  <a:cubicBezTo>
                    <a:pt x="3498" y="14953"/>
                    <a:pt x="2677" y="16809"/>
                    <a:pt x="1321" y="18432"/>
                  </a:cubicBezTo>
                  <a:cubicBezTo>
                    <a:pt x="1606" y="18290"/>
                    <a:pt x="1892" y="18129"/>
                    <a:pt x="2177" y="17968"/>
                  </a:cubicBezTo>
                  <a:cubicBezTo>
                    <a:pt x="5585" y="15988"/>
                    <a:pt x="7316" y="13347"/>
                    <a:pt x="7316" y="10153"/>
                  </a:cubicBezTo>
                  <a:cubicBezTo>
                    <a:pt x="7316" y="6585"/>
                    <a:pt x="4426" y="2713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 rot="1784349">
              <a:off x="8827568" y="4301728"/>
              <a:ext cx="135257" cy="533486"/>
            </a:xfrm>
            <a:custGeom>
              <a:rect b="b" l="l" r="r" t="t"/>
              <a:pathLst>
                <a:path extrusionOk="0" h="19146" w="4854">
                  <a:moveTo>
                    <a:pt x="0" y="0"/>
                  </a:moveTo>
                  <a:lnTo>
                    <a:pt x="0" y="19145"/>
                  </a:lnTo>
                  <a:cubicBezTo>
                    <a:pt x="2391" y="17343"/>
                    <a:pt x="3783" y="15113"/>
                    <a:pt x="4158" y="12543"/>
                  </a:cubicBezTo>
                  <a:cubicBezTo>
                    <a:pt x="4853" y="7744"/>
                    <a:pt x="1927" y="2712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 rot="1784349">
              <a:off x="8933469" y="4367005"/>
              <a:ext cx="253098" cy="530532"/>
            </a:xfrm>
            <a:custGeom>
              <a:rect b="b" l="l" r="r" t="t"/>
              <a:pathLst>
                <a:path extrusionOk="0" h="19040" w="9083">
                  <a:moveTo>
                    <a:pt x="1" y="1"/>
                  </a:moveTo>
                  <a:cubicBezTo>
                    <a:pt x="1410" y="964"/>
                    <a:pt x="2659" y="2053"/>
                    <a:pt x="3712" y="3248"/>
                  </a:cubicBezTo>
                  <a:cubicBezTo>
                    <a:pt x="5907" y="5728"/>
                    <a:pt x="7066" y="8387"/>
                    <a:pt x="7066" y="10956"/>
                  </a:cubicBezTo>
                  <a:cubicBezTo>
                    <a:pt x="7066" y="14132"/>
                    <a:pt x="5639" y="16880"/>
                    <a:pt x="2927" y="19039"/>
                  </a:cubicBezTo>
                  <a:cubicBezTo>
                    <a:pt x="6638" y="17183"/>
                    <a:pt x="9083" y="14061"/>
                    <a:pt x="9083" y="10528"/>
                  </a:cubicBezTo>
                  <a:cubicBezTo>
                    <a:pt x="9083" y="7780"/>
                    <a:pt x="7602" y="4943"/>
                    <a:pt x="4997" y="2767"/>
                  </a:cubicBezTo>
                  <a:cubicBezTo>
                    <a:pt x="3533" y="1535"/>
                    <a:pt x="1838" y="608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7"/>
          <p:cNvGrpSpPr/>
          <p:nvPr/>
        </p:nvGrpSpPr>
        <p:grpSpPr>
          <a:xfrm rot="-3144406">
            <a:off x="1090749" y="4739189"/>
            <a:ext cx="622795" cy="569579"/>
            <a:chOff x="7951491" y="3948941"/>
            <a:chExt cx="472500" cy="432126"/>
          </a:xfrm>
        </p:grpSpPr>
        <p:sp>
          <p:nvSpPr>
            <p:cNvPr id="147" name="Google Shape;147;p7"/>
            <p:cNvSpPr/>
            <p:nvPr/>
          </p:nvSpPr>
          <p:spPr>
            <a:xfrm>
              <a:off x="7951491" y="3948941"/>
              <a:ext cx="472500" cy="432126"/>
            </a:xfrm>
            <a:custGeom>
              <a:rect b="b" l="l" r="r" t="t"/>
              <a:pathLst>
                <a:path extrusionOk="0" h="5557" w="6076">
                  <a:moveTo>
                    <a:pt x="3043" y="0"/>
                  </a:moveTo>
                  <a:cubicBezTo>
                    <a:pt x="2851" y="0"/>
                    <a:pt x="2657" y="20"/>
                    <a:pt x="2462" y="62"/>
                  </a:cubicBezTo>
                  <a:cubicBezTo>
                    <a:pt x="964" y="383"/>
                    <a:pt x="0" y="1855"/>
                    <a:pt x="321" y="3354"/>
                  </a:cubicBezTo>
                  <a:cubicBezTo>
                    <a:pt x="601" y="4658"/>
                    <a:pt x="1751" y="5557"/>
                    <a:pt x="3033" y="5557"/>
                  </a:cubicBezTo>
                  <a:cubicBezTo>
                    <a:pt x="3224" y="5557"/>
                    <a:pt x="3419" y="5537"/>
                    <a:pt x="3613" y="5495"/>
                  </a:cubicBezTo>
                  <a:cubicBezTo>
                    <a:pt x="5112" y="5174"/>
                    <a:pt x="6075" y="3702"/>
                    <a:pt x="5754" y="2203"/>
                  </a:cubicBezTo>
                  <a:cubicBezTo>
                    <a:pt x="5475" y="899"/>
                    <a:pt x="4324" y="0"/>
                    <a:pt x="304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8" name="Google Shape;148;p7"/>
            <p:cNvGrpSpPr/>
            <p:nvPr/>
          </p:nvGrpSpPr>
          <p:grpSpPr>
            <a:xfrm>
              <a:off x="8040998" y="4004152"/>
              <a:ext cx="305305" cy="293709"/>
              <a:chOff x="8040998" y="4004152"/>
              <a:chExt cx="305305" cy="293709"/>
            </a:xfrm>
          </p:grpSpPr>
          <p:sp>
            <p:nvSpPr>
              <p:cNvPr id="149" name="Google Shape;149;p7"/>
              <p:cNvSpPr/>
              <p:nvPr/>
            </p:nvSpPr>
            <p:spPr>
              <a:xfrm>
                <a:off x="8238677" y="4004152"/>
                <a:ext cx="36861" cy="34060"/>
              </a:xfrm>
              <a:custGeom>
                <a:rect b="b" l="l" r="r" t="t"/>
                <a:pathLst>
                  <a:path extrusionOk="0" h="438" w="474">
                    <a:moveTo>
                      <a:pt x="232" y="1"/>
                    </a:moveTo>
                    <a:cubicBezTo>
                      <a:pt x="221" y="1"/>
                      <a:pt x="209" y="1"/>
                      <a:pt x="197" y="3"/>
                    </a:cubicBezTo>
                    <a:cubicBezTo>
                      <a:pt x="81" y="30"/>
                      <a:pt x="1" y="146"/>
                      <a:pt x="27" y="262"/>
                    </a:cubicBezTo>
                    <a:cubicBezTo>
                      <a:pt x="50" y="369"/>
                      <a:pt x="139" y="437"/>
                      <a:pt x="237" y="437"/>
                    </a:cubicBezTo>
                    <a:cubicBezTo>
                      <a:pt x="253" y="437"/>
                      <a:pt x="270" y="435"/>
                      <a:pt x="286" y="432"/>
                    </a:cubicBezTo>
                    <a:cubicBezTo>
                      <a:pt x="402" y="405"/>
                      <a:pt x="473" y="289"/>
                      <a:pt x="455" y="173"/>
                    </a:cubicBezTo>
                    <a:cubicBezTo>
                      <a:pt x="431" y="69"/>
                      <a:pt x="336" y="1"/>
                      <a:pt x="232" y="1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7"/>
              <p:cNvSpPr/>
              <p:nvPr/>
            </p:nvSpPr>
            <p:spPr>
              <a:xfrm>
                <a:off x="8240777" y="4264112"/>
                <a:ext cx="36861" cy="33516"/>
              </a:xfrm>
              <a:custGeom>
                <a:rect b="b" l="l" r="r" t="t"/>
                <a:pathLst>
                  <a:path extrusionOk="0" h="431" w="474">
                    <a:moveTo>
                      <a:pt x="237" y="0"/>
                    </a:moveTo>
                    <a:cubicBezTo>
                      <a:pt x="221" y="0"/>
                      <a:pt x="204" y="2"/>
                      <a:pt x="188" y="6"/>
                    </a:cubicBezTo>
                    <a:cubicBezTo>
                      <a:pt x="72" y="24"/>
                      <a:pt x="0" y="140"/>
                      <a:pt x="18" y="255"/>
                    </a:cubicBezTo>
                    <a:cubicBezTo>
                      <a:pt x="41" y="363"/>
                      <a:pt x="130" y="431"/>
                      <a:pt x="228" y="431"/>
                    </a:cubicBezTo>
                    <a:cubicBezTo>
                      <a:pt x="244" y="431"/>
                      <a:pt x="261" y="429"/>
                      <a:pt x="277" y="425"/>
                    </a:cubicBezTo>
                    <a:cubicBezTo>
                      <a:pt x="402" y="398"/>
                      <a:pt x="473" y="291"/>
                      <a:pt x="446" y="166"/>
                    </a:cubicBezTo>
                    <a:cubicBezTo>
                      <a:pt x="423" y="67"/>
                      <a:pt x="335" y="0"/>
                      <a:pt x="237" y="0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7"/>
              <p:cNvSpPr/>
              <p:nvPr/>
            </p:nvSpPr>
            <p:spPr>
              <a:xfrm>
                <a:off x="8040998" y="4051665"/>
                <a:ext cx="75665" cy="69442"/>
              </a:xfrm>
              <a:custGeom>
                <a:rect b="b" l="l" r="r" t="t"/>
                <a:pathLst>
                  <a:path extrusionOk="0" h="893" w="973">
                    <a:moveTo>
                      <a:pt x="477" y="0"/>
                    </a:moveTo>
                    <a:cubicBezTo>
                      <a:pt x="449" y="0"/>
                      <a:pt x="421" y="3"/>
                      <a:pt x="393" y="8"/>
                    </a:cubicBezTo>
                    <a:cubicBezTo>
                      <a:pt x="152" y="61"/>
                      <a:pt x="0" y="302"/>
                      <a:pt x="54" y="543"/>
                    </a:cubicBezTo>
                    <a:cubicBezTo>
                      <a:pt x="92" y="751"/>
                      <a:pt x="277" y="893"/>
                      <a:pt x="482" y="893"/>
                    </a:cubicBezTo>
                    <a:cubicBezTo>
                      <a:pt x="515" y="893"/>
                      <a:pt x="547" y="889"/>
                      <a:pt x="580" y="882"/>
                    </a:cubicBezTo>
                    <a:cubicBezTo>
                      <a:pt x="821" y="829"/>
                      <a:pt x="972" y="597"/>
                      <a:pt x="919" y="356"/>
                    </a:cubicBezTo>
                    <a:cubicBezTo>
                      <a:pt x="880" y="143"/>
                      <a:pt x="687" y="0"/>
                      <a:pt x="477" y="0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7"/>
              <p:cNvSpPr/>
              <p:nvPr/>
            </p:nvSpPr>
            <p:spPr>
              <a:xfrm>
                <a:off x="8040998" y="4214889"/>
                <a:ext cx="43782" cy="40359"/>
              </a:xfrm>
              <a:custGeom>
                <a:rect b="b" l="l" r="r" t="t"/>
                <a:pathLst>
                  <a:path extrusionOk="0" h="519" w="563">
                    <a:moveTo>
                      <a:pt x="274" y="1"/>
                    </a:moveTo>
                    <a:cubicBezTo>
                      <a:pt x="257" y="1"/>
                      <a:pt x="240" y="2"/>
                      <a:pt x="223" y="5"/>
                    </a:cubicBezTo>
                    <a:cubicBezTo>
                      <a:pt x="89" y="32"/>
                      <a:pt x="0" y="175"/>
                      <a:pt x="27" y="309"/>
                    </a:cubicBezTo>
                    <a:cubicBezTo>
                      <a:pt x="50" y="434"/>
                      <a:pt x="164" y="519"/>
                      <a:pt x="282" y="519"/>
                    </a:cubicBezTo>
                    <a:cubicBezTo>
                      <a:pt x="298" y="519"/>
                      <a:pt x="314" y="517"/>
                      <a:pt x="330" y="514"/>
                    </a:cubicBezTo>
                    <a:cubicBezTo>
                      <a:pt x="473" y="478"/>
                      <a:pt x="562" y="344"/>
                      <a:pt x="535" y="202"/>
                    </a:cubicBezTo>
                    <a:cubicBezTo>
                      <a:pt x="504" y="84"/>
                      <a:pt x="396" y="1"/>
                      <a:pt x="274" y="1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7"/>
              <p:cNvSpPr/>
              <p:nvPr/>
            </p:nvSpPr>
            <p:spPr>
              <a:xfrm>
                <a:off x="8302522" y="4139070"/>
                <a:ext cx="43782" cy="39892"/>
              </a:xfrm>
              <a:custGeom>
                <a:rect b="b" l="l" r="r" t="t"/>
                <a:pathLst>
                  <a:path extrusionOk="0" h="513" w="563">
                    <a:moveTo>
                      <a:pt x="286" y="0"/>
                    </a:moveTo>
                    <a:cubicBezTo>
                      <a:pt x="266" y="0"/>
                      <a:pt x="245" y="3"/>
                      <a:pt x="223" y="8"/>
                    </a:cubicBezTo>
                    <a:cubicBezTo>
                      <a:pt x="89" y="35"/>
                      <a:pt x="0" y="168"/>
                      <a:pt x="27" y="311"/>
                    </a:cubicBezTo>
                    <a:cubicBezTo>
                      <a:pt x="51" y="429"/>
                      <a:pt x="164" y="512"/>
                      <a:pt x="282" y="512"/>
                    </a:cubicBezTo>
                    <a:cubicBezTo>
                      <a:pt x="298" y="512"/>
                      <a:pt x="314" y="511"/>
                      <a:pt x="330" y="507"/>
                    </a:cubicBezTo>
                    <a:cubicBezTo>
                      <a:pt x="473" y="481"/>
                      <a:pt x="562" y="347"/>
                      <a:pt x="527" y="204"/>
                    </a:cubicBezTo>
                    <a:cubicBezTo>
                      <a:pt x="504" y="83"/>
                      <a:pt x="404" y="0"/>
                      <a:pt x="286" y="0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7"/>
              <p:cNvSpPr/>
              <p:nvPr/>
            </p:nvSpPr>
            <p:spPr>
              <a:xfrm>
                <a:off x="8139449" y="4040467"/>
                <a:ext cx="59101" cy="53501"/>
              </a:xfrm>
              <a:custGeom>
                <a:rect b="b" l="l" r="r" t="t"/>
                <a:pathLst>
                  <a:path extrusionOk="0" h="688" w="760">
                    <a:moveTo>
                      <a:pt x="387" y="0"/>
                    </a:moveTo>
                    <a:cubicBezTo>
                      <a:pt x="362" y="0"/>
                      <a:pt x="338" y="3"/>
                      <a:pt x="313" y="9"/>
                    </a:cubicBezTo>
                    <a:cubicBezTo>
                      <a:pt x="126" y="45"/>
                      <a:pt x="1" y="232"/>
                      <a:pt x="45" y="419"/>
                    </a:cubicBezTo>
                    <a:cubicBezTo>
                      <a:pt x="76" y="573"/>
                      <a:pt x="220" y="687"/>
                      <a:pt x="379" y="687"/>
                    </a:cubicBezTo>
                    <a:cubicBezTo>
                      <a:pt x="404" y="687"/>
                      <a:pt x="430" y="684"/>
                      <a:pt x="456" y="678"/>
                    </a:cubicBezTo>
                    <a:cubicBezTo>
                      <a:pt x="634" y="643"/>
                      <a:pt x="759" y="455"/>
                      <a:pt x="714" y="277"/>
                    </a:cubicBezTo>
                    <a:cubicBezTo>
                      <a:pt x="684" y="115"/>
                      <a:pt x="540" y="0"/>
                      <a:pt x="387" y="0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7"/>
              <p:cNvSpPr/>
              <p:nvPr/>
            </p:nvSpPr>
            <p:spPr>
              <a:xfrm>
                <a:off x="8160290" y="4137748"/>
                <a:ext cx="59024" cy="53812"/>
              </a:xfrm>
              <a:custGeom>
                <a:rect b="b" l="l" r="r" t="t"/>
                <a:pathLst>
                  <a:path extrusionOk="0" h="692" w="759">
                    <a:moveTo>
                      <a:pt x="372" y="1"/>
                    </a:moveTo>
                    <a:cubicBezTo>
                      <a:pt x="349" y="1"/>
                      <a:pt x="327" y="3"/>
                      <a:pt x="304" y="7"/>
                    </a:cubicBezTo>
                    <a:cubicBezTo>
                      <a:pt x="125" y="52"/>
                      <a:pt x="0" y="230"/>
                      <a:pt x="45" y="417"/>
                    </a:cubicBezTo>
                    <a:cubicBezTo>
                      <a:pt x="76" y="582"/>
                      <a:pt x="225" y="691"/>
                      <a:pt x="381" y="691"/>
                    </a:cubicBezTo>
                    <a:cubicBezTo>
                      <a:pt x="403" y="691"/>
                      <a:pt x="425" y="689"/>
                      <a:pt x="446" y="685"/>
                    </a:cubicBezTo>
                    <a:cubicBezTo>
                      <a:pt x="634" y="640"/>
                      <a:pt x="759" y="462"/>
                      <a:pt x="714" y="275"/>
                    </a:cubicBezTo>
                    <a:cubicBezTo>
                      <a:pt x="683" y="110"/>
                      <a:pt x="534" y="1"/>
                      <a:pt x="372" y="1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7"/>
              <p:cNvSpPr/>
              <p:nvPr/>
            </p:nvSpPr>
            <p:spPr>
              <a:xfrm>
                <a:off x="8139449" y="4231996"/>
                <a:ext cx="71544" cy="65865"/>
              </a:xfrm>
              <a:custGeom>
                <a:rect b="b" l="l" r="r" t="t"/>
                <a:pathLst>
                  <a:path extrusionOk="0" h="847" w="920">
                    <a:moveTo>
                      <a:pt x="458" y="0"/>
                    </a:moveTo>
                    <a:cubicBezTo>
                      <a:pt x="431" y="0"/>
                      <a:pt x="403" y="3"/>
                      <a:pt x="375" y="8"/>
                    </a:cubicBezTo>
                    <a:cubicBezTo>
                      <a:pt x="144" y="62"/>
                      <a:pt x="1" y="285"/>
                      <a:pt x="54" y="508"/>
                    </a:cubicBezTo>
                    <a:cubicBezTo>
                      <a:pt x="93" y="711"/>
                      <a:pt x="270" y="846"/>
                      <a:pt x="469" y="846"/>
                    </a:cubicBezTo>
                    <a:cubicBezTo>
                      <a:pt x="497" y="846"/>
                      <a:pt x="525" y="843"/>
                      <a:pt x="554" y="838"/>
                    </a:cubicBezTo>
                    <a:cubicBezTo>
                      <a:pt x="777" y="784"/>
                      <a:pt x="920" y="561"/>
                      <a:pt x="875" y="338"/>
                    </a:cubicBezTo>
                    <a:cubicBezTo>
                      <a:pt x="836" y="135"/>
                      <a:pt x="653" y="0"/>
                      <a:pt x="458" y="0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7" name="Google Shape;157;p7"/>
          <p:cNvGrpSpPr/>
          <p:nvPr/>
        </p:nvGrpSpPr>
        <p:grpSpPr>
          <a:xfrm>
            <a:off x="7300319" y="-408113"/>
            <a:ext cx="1371855" cy="958901"/>
            <a:chOff x="7300319" y="-408113"/>
            <a:chExt cx="1371855" cy="958901"/>
          </a:xfrm>
        </p:grpSpPr>
        <p:sp>
          <p:nvSpPr>
            <p:cNvPr id="158" name="Google Shape;158;p7"/>
            <p:cNvSpPr/>
            <p:nvPr/>
          </p:nvSpPr>
          <p:spPr>
            <a:xfrm rot="-3673501">
              <a:off x="7894710" y="-409392"/>
              <a:ext cx="498222" cy="966710"/>
            </a:xfrm>
            <a:custGeom>
              <a:rect b="b" l="l" r="r" t="t"/>
              <a:pathLst>
                <a:path extrusionOk="0" h="32069" w="15970">
                  <a:moveTo>
                    <a:pt x="8244" y="1"/>
                  </a:moveTo>
                  <a:cubicBezTo>
                    <a:pt x="7695" y="1"/>
                    <a:pt x="5746" y="122"/>
                    <a:pt x="5389" y="1984"/>
                  </a:cubicBezTo>
                  <a:cubicBezTo>
                    <a:pt x="5300" y="2466"/>
                    <a:pt x="4907" y="2823"/>
                    <a:pt x="4408" y="2823"/>
                  </a:cubicBezTo>
                  <a:cubicBezTo>
                    <a:pt x="3908" y="2823"/>
                    <a:pt x="3498" y="2484"/>
                    <a:pt x="3408" y="2020"/>
                  </a:cubicBezTo>
                  <a:cubicBezTo>
                    <a:pt x="3105" y="414"/>
                    <a:pt x="1481" y="75"/>
                    <a:pt x="179" y="75"/>
                  </a:cubicBezTo>
                  <a:cubicBezTo>
                    <a:pt x="54" y="2287"/>
                    <a:pt x="0" y="8800"/>
                    <a:pt x="2498" y="18542"/>
                  </a:cubicBezTo>
                  <a:cubicBezTo>
                    <a:pt x="2498" y="18560"/>
                    <a:pt x="2498" y="18578"/>
                    <a:pt x="2498" y="18578"/>
                  </a:cubicBezTo>
                  <a:cubicBezTo>
                    <a:pt x="2516" y="18667"/>
                    <a:pt x="4229" y="26750"/>
                    <a:pt x="9832" y="30354"/>
                  </a:cubicBezTo>
                  <a:cubicBezTo>
                    <a:pt x="11600" y="31480"/>
                    <a:pt x="13603" y="32068"/>
                    <a:pt x="15777" y="32068"/>
                  </a:cubicBezTo>
                  <a:cubicBezTo>
                    <a:pt x="15841" y="32068"/>
                    <a:pt x="15905" y="32068"/>
                    <a:pt x="15970" y="32067"/>
                  </a:cubicBezTo>
                  <a:cubicBezTo>
                    <a:pt x="15060" y="31514"/>
                    <a:pt x="14025" y="30764"/>
                    <a:pt x="13008" y="29801"/>
                  </a:cubicBezTo>
                  <a:cubicBezTo>
                    <a:pt x="10278" y="27214"/>
                    <a:pt x="7066" y="22467"/>
                    <a:pt x="7423" y="14652"/>
                  </a:cubicBezTo>
                  <a:cubicBezTo>
                    <a:pt x="7762" y="6855"/>
                    <a:pt x="8190" y="1984"/>
                    <a:pt x="8387" y="4"/>
                  </a:cubicBezTo>
                  <a:cubicBezTo>
                    <a:pt x="8377" y="4"/>
                    <a:pt x="8326" y="1"/>
                    <a:pt x="824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7643975" y="-180850"/>
              <a:ext cx="135300" cy="171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7"/>
            <p:cNvSpPr/>
            <p:nvPr/>
          </p:nvSpPr>
          <p:spPr>
            <a:xfrm rot="3378596">
              <a:off x="7631404" y="-124884"/>
              <a:ext cx="135208" cy="171985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7"/>
            <p:cNvSpPr/>
            <p:nvPr/>
          </p:nvSpPr>
          <p:spPr>
            <a:xfrm rot="-3673501">
              <a:off x="7407409" y="-387622"/>
              <a:ext cx="268890" cy="418499"/>
            </a:xfrm>
            <a:custGeom>
              <a:rect b="b" l="l" r="r" t="t"/>
              <a:pathLst>
                <a:path extrusionOk="0" h="13883" w="8619">
                  <a:moveTo>
                    <a:pt x="7816" y="1"/>
                  </a:moveTo>
                  <a:cubicBezTo>
                    <a:pt x="4212" y="2177"/>
                    <a:pt x="3748" y="7263"/>
                    <a:pt x="3730" y="7316"/>
                  </a:cubicBezTo>
                  <a:cubicBezTo>
                    <a:pt x="3694" y="7744"/>
                    <a:pt x="3409" y="8083"/>
                    <a:pt x="3016" y="8208"/>
                  </a:cubicBezTo>
                  <a:cubicBezTo>
                    <a:pt x="839" y="8833"/>
                    <a:pt x="197" y="11027"/>
                    <a:pt x="1" y="12348"/>
                  </a:cubicBezTo>
                  <a:cubicBezTo>
                    <a:pt x="1785" y="12383"/>
                    <a:pt x="3194" y="12919"/>
                    <a:pt x="4069" y="13882"/>
                  </a:cubicBezTo>
                  <a:cubicBezTo>
                    <a:pt x="4818" y="13008"/>
                    <a:pt x="6031" y="12276"/>
                    <a:pt x="7851" y="12276"/>
                  </a:cubicBezTo>
                  <a:cubicBezTo>
                    <a:pt x="7976" y="12276"/>
                    <a:pt x="8101" y="12276"/>
                    <a:pt x="8244" y="12294"/>
                  </a:cubicBezTo>
                  <a:cubicBezTo>
                    <a:pt x="8226" y="11955"/>
                    <a:pt x="8190" y="11563"/>
                    <a:pt x="8083" y="11134"/>
                  </a:cubicBezTo>
                  <a:cubicBezTo>
                    <a:pt x="7709" y="9743"/>
                    <a:pt x="6763" y="8743"/>
                    <a:pt x="5229" y="8172"/>
                  </a:cubicBezTo>
                  <a:cubicBezTo>
                    <a:pt x="4836" y="8030"/>
                    <a:pt x="4586" y="7655"/>
                    <a:pt x="4586" y="7227"/>
                  </a:cubicBezTo>
                  <a:cubicBezTo>
                    <a:pt x="4586" y="7066"/>
                    <a:pt x="4658" y="3623"/>
                    <a:pt x="8619" y="839"/>
                  </a:cubicBezTo>
                  <a:cubicBezTo>
                    <a:pt x="8315" y="500"/>
                    <a:pt x="8030" y="197"/>
                    <a:pt x="7816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2" name="Google Shape;162;p7"/>
          <p:cNvSpPr/>
          <p:nvPr/>
        </p:nvSpPr>
        <p:spPr>
          <a:xfrm rot="-3144039">
            <a:off x="2992619" y="-138171"/>
            <a:ext cx="584106" cy="554985"/>
          </a:xfrm>
          <a:custGeom>
            <a:rect b="b" l="l" r="r" t="t"/>
            <a:pathLst>
              <a:path extrusionOk="0" h="6671" w="7022">
                <a:moveTo>
                  <a:pt x="3015" y="868"/>
                </a:moveTo>
                <a:cubicBezTo>
                  <a:pt x="3190" y="868"/>
                  <a:pt x="3334" y="889"/>
                  <a:pt x="3408" y="925"/>
                </a:cubicBezTo>
                <a:cubicBezTo>
                  <a:pt x="3426" y="1006"/>
                  <a:pt x="3444" y="1131"/>
                  <a:pt x="3462" y="1238"/>
                </a:cubicBezTo>
                <a:cubicBezTo>
                  <a:pt x="3515" y="1630"/>
                  <a:pt x="3578" y="2076"/>
                  <a:pt x="3934" y="2281"/>
                </a:cubicBezTo>
                <a:cubicBezTo>
                  <a:pt x="4015" y="2327"/>
                  <a:pt x="4125" y="2367"/>
                  <a:pt x="4263" y="2367"/>
                </a:cubicBezTo>
                <a:cubicBezTo>
                  <a:pt x="4368" y="2367"/>
                  <a:pt x="4491" y="2343"/>
                  <a:pt x="4630" y="2281"/>
                </a:cubicBezTo>
                <a:cubicBezTo>
                  <a:pt x="4773" y="2219"/>
                  <a:pt x="4889" y="2157"/>
                  <a:pt x="4996" y="2103"/>
                </a:cubicBezTo>
                <a:cubicBezTo>
                  <a:pt x="5209" y="1996"/>
                  <a:pt x="5310" y="1950"/>
                  <a:pt x="5390" y="1950"/>
                </a:cubicBezTo>
                <a:cubicBezTo>
                  <a:pt x="5450" y="1950"/>
                  <a:pt x="5499" y="1977"/>
                  <a:pt x="5576" y="2023"/>
                </a:cubicBezTo>
                <a:cubicBezTo>
                  <a:pt x="5915" y="2228"/>
                  <a:pt x="6138" y="2594"/>
                  <a:pt x="6138" y="2710"/>
                </a:cubicBezTo>
                <a:cubicBezTo>
                  <a:pt x="6022" y="2799"/>
                  <a:pt x="5897" y="2888"/>
                  <a:pt x="5772" y="2959"/>
                </a:cubicBezTo>
                <a:cubicBezTo>
                  <a:pt x="5451" y="3165"/>
                  <a:pt x="5085" y="3397"/>
                  <a:pt x="4960" y="3852"/>
                </a:cubicBezTo>
                <a:cubicBezTo>
                  <a:pt x="4835" y="4298"/>
                  <a:pt x="5121" y="4592"/>
                  <a:pt x="5281" y="4770"/>
                </a:cubicBezTo>
                <a:cubicBezTo>
                  <a:pt x="5424" y="4922"/>
                  <a:pt x="5504" y="5011"/>
                  <a:pt x="5522" y="5172"/>
                </a:cubicBezTo>
                <a:cubicBezTo>
                  <a:pt x="5522" y="5190"/>
                  <a:pt x="5496" y="5288"/>
                  <a:pt x="5326" y="5422"/>
                </a:cubicBezTo>
                <a:cubicBezTo>
                  <a:pt x="5041" y="5671"/>
                  <a:pt x="4657" y="5796"/>
                  <a:pt x="4523" y="5796"/>
                </a:cubicBezTo>
                <a:cubicBezTo>
                  <a:pt x="4425" y="5716"/>
                  <a:pt x="4282" y="5439"/>
                  <a:pt x="4202" y="5279"/>
                </a:cubicBezTo>
                <a:cubicBezTo>
                  <a:pt x="4006" y="4913"/>
                  <a:pt x="3827" y="4565"/>
                  <a:pt x="3453" y="4565"/>
                </a:cubicBezTo>
                <a:cubicBezTo>
                  <a:pt x="3033" y="4565"/>
                  <a:pt x="2900" y="4984"/>
                  <a:pt x="2766" y="5386"/>
                </a:cubicBezTo>
                <a:cubicBezTo>
                  <a:pt x="2730" y="5502"/>
                  <a:pt x="2668" y="5689"/>
                  <a:pt x="2614" y="5796"/>
                </a:cubicBezTo>
                <a:cubicBezTo>
                  <a:pt x="2471" y="5787"/>
                  <a:pt x="2204" y="5752"/>
                  <a:pt x="1909" y="5671"/>
                </a:cubicBezTo>
                <a:cubicBezTo>
                  <a:pt x="1481" y="5555"/>
                  <a:pt x="1294" y="5422"/>
                  <a:pt x="1240" y="5368"/>
                </a:cubicBezTo>
                <a:cubicBezTo>
                  <a:pt x="1240" y="5297"/>
                  <a:pt x="1249" y="5225"/>
                  <a:pt x="1249" y="5154"/>
                </a:cubicBezTo>
                <a:cubicBezTo>
                  <a:pt x="1285" y="4663"/>
                  <a:pt x="1321" y="4271"/>
                  <a:pt x="1178" y="3950"/>
                </a:cubicBezTo>
                <a:cubicBezTo>
                  <a:pt x="1080" y="3718"/>
                  <a:pt x="1044" y="3566"/>
                  <a:pt x="1071" y="3459"/>
                </a:cubicBezTo>
                <a:cubicBezTo>
                  <a:pt x="1285" y="3388"/>
                  <a:pt x="1570" y="3245"/>
                  <a:pt x="1695" y="2951"/>
                </a:cubicBezTo>
                <a:cubicBezTo>
                  <a:pt x="1775" y="2754"/>
                  <a:pt x="1811" y="2442"/>
                  <a:pt x="1508" y="2049"/>
                </a:cubicBezTo>
                <a:cubicBezTo>
                  <a:pt x="1410" y="1925"/>
                  <a:pt x="1374" y="1818"/>
                  <a:pt x="1383" y="1728"/>
                </a:cubicBezTo>
                <a:cubicBezTo>
                  <a:pt x="1419" y="1505"/>
                  <a:pt x="1838" y="1220"/>
                  <a:pt x="1972" y="1131"/>
                </a:cubicBezTo>
                <a:cubicBezTo>
                  <a:pt x="2241" y="944"/>
                  <a:pt x="2682" y="868"/>
                  <a:pt x="3015" y="868"/>
                </a:cubicBezTo>
                <a:close/>
                <a:moveTo>
                  <a:pt x="2999" y="1"/>
                </a:moveTo>
                <a:cubicBezTo>
                  <a:pt x="2461" y="1"/>
                  <a:pt x="1863" y="154"/>
                  <a:pt x="1481" y="417"/>
                </a:cubicBezTo>
                <a:cubicBezTo>
                  <a:pt x="1053" y="702"/>
                  <a:pt x="616" y="1068"/>
                  <a:pt x="527" y="1595"/>
                </a:cubicBezTo>
                <a:cubicBezTo>
                  <a:pt x="482" y="1925"/>
                  <a:pt x="580" y="2255"/>
                  <a:pt x="821" y="2576"/>
                </a:cubicBezTo>
                <a:cubicBezTo>
                  <a:pt x="839" y="2585"/>
                  <a:pt x="848" y="2603"/>
                  <a:pt x="857" y="2612"/>
                </a:cubicBezTo>
                <a:cubicBezTo>
                  <a:pt x="812" y="2629"/>
                  <a:pt x="767" y="2647"/>
                  <a:pt x="723" y="2647"/>
                </a:cubicBezTo>
                <a:lnTo>
                  <a:pt x="553" y="2674"/>
                </a:lnTo>
                <a:lnTo>
                  <a:pt x="437" y="2817"/>
                </a:lnTo>
                <a:cubicBezTo>
                  <a:pt x="0" y="3388"/>
                  <a:pt x="277" y="4039"/>
                  <a:pt x="384" y="4289"/>
                </a:cubicBezTo>
                <a:cubicBezTo>
                  <a:pt x="437" y="4414"/>
                  <a:pt x="411" y="4744"/>
                  <a:pt x="393" y="5092"/>
                </a:cubicBezTo>
                <a:cubicBezTo>
                  <a:pt x="384" y="5172"/>
                  <a:pt x="375" y="5261"/>
                  <a:pt x="366" y="5359"/>
                </a:cubicBezTo>
                <a:cubicBezTo>
                  <a:pt x="357" y="5520"/>
                  <a:pt x="393" y="5761"/>
                  <a:pt x="643" y="6001"/>
                </a:cubicBezTo>
                <a:cubicBezTo>
                  <a:pt x="1106" y="6448"/>
                  <a:pt x="2230" y="6671"/>
                  <a:pt x="2703" y="6671"/>
                </a:cubicBezTo>
                <a:cubicBezTo>
                  <a:pt x="2739" y="6671"/>
                  <a:pt x="2784" y="6671"/>
                  <a:pt x="2810" y="6662"/>
                </a:cubicBezTo>
                <a:cubicBezTo>
                  <a:pt x="3212" y="6617"/>
                  <a:pt x="3390" y="6242"/>
                  <a:pt x="3524" y="5850"/>
                </a:cubicBezTo>
                <a:cubicBezTo>
                  <a:pt x="3685" y="6153"/>
                  <a:pt x="3872" y="6448"/>
                  <a:pt x="4148" y="6581"/>
                </a:cubicBezTo>
                <a:cubicBezTo>
                  <a:pt x="4261" y="6639"/>
                  <a:pt x="4388" y="6663"/>
                  <a:pt x="4520" y="6663"/>
                </a:cubicBezTo>
                <a:cubicBezTo>
                  <a:pt x="4962" y="6663"/>
                  <a:pt x="5464" y="6394"/>
                  <a:pt x="5719" y="6216"/>
                </a:cubicBezTo>
                <a:cubicBezTo>
                  <a:pt x="6200" y="5877"/>
                  <a:pt x="6432" y="5466"/>
                  <a:pt x="6388" y="5065"/>
                </a:cubicBezTo>
                <a:cubicBezTo>
                  <a:pt x="6325" y="4619"/>
                  <a:pt x="6075" y="4351"/>
                  <a:pt x="5915" y="4173"/>
                </a:cubicBezTo>
                <a:cubicBezTo>
                  <a:pt x="5879" y="4137"/>
                  <a:pt x="5826" y="4083"/>
                  <a:pt x="5808" y="4057"/>
                </a:cubicBezTo>
                <a:cubicBezTo>
                  <a:pt x="5852" y="3932"/>
                  <a:pt x="6031" y="3825"/>
                  <a:pt x="6236" y="3691"/>
                </a:cubicBezTo>
                <a:cubicBezTo>
                  <a:pt x="6379" y="3602"/>
                  <a:pt x="6539" y="3504"/>
                  <a:pt x="6691" y="3379"/>
                </a:cubicBezTo>
                <a:cubicBezTo>
                  <a:pt x="6914" y="3200"/>
                  <a:pt x="7021" y="2942"/>
                  <a:pt x="7003" y="2656"/>
                </a:cubicBezTo>
                <a:cubicBezTo>
                  <a:pt x="6968" y="2130"/>
                  <a:pt x="6486" y="1568"/>
                  <a:pt x="6031" y="1282"/>
                </a:cubicBezTo>
                <a:cubicBezTo>
                  <a:pt x="5795" y="1138"/>
                  <a:pt x="5587" y="1084"/>
                  <a:pt x="5397" y="1084"/>
                </a:cubicBezTo>
                <a:cubicBezTo>
                  <a:pt x="5105" y="1084"/>
                  <a:pt x="4856" y="1212"/>
                  <a:pt x="4612" y="1336"/>
                </a:cubicBezTo>
                <a:cubicBezTo>
                  <a:pt x="4532" y="1371"/>
                  <a:pt x="4452" y="1407"/>
                  <a:pt x="4372" y="1452"/>
                </a:cubicBezTo>
                <a:cubicBezTo>
                  <a:pt x="4345" y="1354"/>
                  <a:pt x="4327" y="1211"/>
                  <a:pt x="4318" y="1122"/>
                </a:cubicBezTo>
                <a:cubicBezTo>
                  <a:pt x="4291" y="934"/>
                  <a:pt x="4264" y="747"/>
                  <a:pt x="4211" y="586"/>
                </a:cubicBezTo>
                <a:cubicBezTo>
                  <a:pt x="4148" y="426"/>
                  <a:pt x="4006" y="203"/>
                  <a:pt x="3631" y="87"/>
                </a:cubicBezTo>
                <a:cubicBezTo>
                  <a:pt x="3445" y="28"/>
                  <a:pt x="3227" y="1"/>
                  <a:pt x="2999" y="1"/>
                </a:cubicBezTo>
                <a:close/>
              </a:path>
            </a:pathLst>
          </a:custGeom>
          <a:solidFill>
            <a:srgbClr val="4A9E4A"/>
          </a:solidFill>
          <a:ln cap="flat" cmpd="sng" w="38100">
            <a:solidFill>
              <a:srgbClr val="481F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3" name="Google Shape;163;p7"/>
          <p:cNvGrpSpPr/>
          <p:nvPr/>
        </p:nvGrpSpPr>
        <p:grpSpPr>
          <a:xfrm rot="-2079588">
            <a:off x="-41943" y="1221647"/>
            <a:ext cx="669672" cy="533419"/>
            <a:chOff x="-602987" y="2563895"/>
            <a:chExt cx="640505" cy="510186"/>
          </a:xfrm>
        </p:grpSpPr>
        <p:sp>
          <p:nvSpPr>
            <p:cNvPr id="164" name="Google Shape;164;p7"/>
            <p:cNvSpPr/>
            <p:nvPr/>
          </p:nvSpPr>
          <p:spPr>
            <a:xfrm>
              <a:off x="-602987" y="2563895"/>
              <a:ext cx="640505" cy="510186"/>
            </a:xfrm>
            <a:custGeom>
              <a:rect b="b" l="l" r="r" t="t"/>
              <a:pathLst>
                <a:path extrusionOk="0" h="4442" w="5577">
                  <a:moveTo>
                    <a:pt x="2143" y="1"/>
                  </a:moveTo>
                  <a:cubicBezTo>
                    <a:pt x="1373" y="1"/>
                    <a:pt x="443" y="260"/>
                    <a:pt x="90" y="1400"/>
                  </a:cubicBezTo>
                  <a:cubicBezTo>
                    <a:pt x="90" y="1418"/>
                    <a:pt x="81" y="1436"/>
                    <a:pt x="81" y="1454"/>
                  </a:cubicBezTo>
                  <a:cubicBezTo>
                    <a:pt x="54" y="1623"/>
                    <a:pt x="1" y="2435"/>
                    <a:pt x="938" y="2854"/>
                  </a:cubicBezTo>
                  <a:cubicBezTo>
                    <a:pt x="1098" y="2926"/>
                    <a:pt x="1170" y="3104"/>
                    <a:pt x="1107" y="3265"/>
                  </a:cubicBezTo>
                  <a:lnTo>
                    <a:pt x="1009" y="3532"/>
                  </a:lnTo>
                  <a:cubicBezTo>
                    <a:pt x="946" y="3711"/>
                    <a:pt x="1045" y="3907"/>
                    <a:pt x="1223" y="3961"/>
                  </a:cubicBezTo>
                  <a:lnTo>
                    <a:pt x="2820" y="4424"/>
                  </a:lnTo>
                  <a:cubicBezTo>
                    <a:pt x="2853" y="4436"/>
                    <a:pt x="2886" y="4441"/>
                    <a:pt x="2919" y="4441"/>
                  </a:cubicBezTo>
                  <a:cubicBezTo>
                    <a:pt x="3063" y="4441"/>
                    <a:pt x="3194" y="4336"/>
                    <a:pt x="3230" y="4184"/>
                  </a:cubicBezTo>
                  <a:lnTo>
                    <a:pt x="3311" y="3827"/>
                  </a:lnTo>
                  <a:cubicBezTo>
                    <a:pt x="3343" y="3675"/>
                    <a:pt x="3475" y="3573"/>
                    <a:pt x="3631" y="3573"/>
                  </a:cubicBezTo>
                  <a:cubicBezTo>
                    <a:pt x="3649" y="3573"/>
                    <a:pt x="3667" y="3574"/>
                    <a:pt x="3685" y="3577"/>
                  </a:cubicBezTo>
                  <a:cubicBezTo>
                    <a:pt x="3753" y="3587"/>
                    <a:pt x="3830" y="3594"/>
                    <a:pt x="3912" y="3594"/>
                  </a:cubicBezTo>
                  <a:cubicBezTo>
                    <a:pt x="4324" y="3594"/>
                    <a:pt x="4870" y="3413"/>
                    <a:pt x="5130" y="2542"/>
                  </a:cubicBezTo>
                  <a:cubicBezTo>
                    <a:pt x="5576" y="1043"/>
                    <a:pt x="3676" y="294"/>
                    <a:pt x="3212" y="151"/>
                  </a:cubicBezTo>
                  <a:cubicBezTo>
                    <a:pt x="3035" y="100"/>
                    <a:pt x="2620" y="1"/>
                    <a:pt x="2143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-222844" y="2847239"/>
              <a:ext cx="99458" cy="156203"/>
            </a:xfrm>
            <a:custGeom>
              <a:rect b="b" l="l" r="r" t="t"/>
              <a:pathLst>
                <a:path extrusionOk="0" h="1360" w="866">
                  <a:moveTo>
                    <a:pt x="421" y="0"/>
                  </a:moveTo>
                  <a:cubicBezTo>
                    <a:pt x="330" y="0"/>
                    <a:pt x="242" y="65"/>
                    <a:pt x="224" y="164"/>
                  </a:cubicBezTo>
                  <a:lnTo>
                    <a:pt x="1" y="1360"/>
                  </a:lnTo>
                  <a:lnTo>
                    <a:pt x="286" y="905"/>
                  </a:lnTo>
                  <a:cubicBezTo>
                    <a:pt x="344" y="922"/>
                    <a:pt x="395" y="929"/>
                    <a:pt x="441" y="929"/>
                  </a:cubicBezTo>
                  <a:cubicBezTo>
                    <a:pt x="683" y="929"/>
                    <a:pt x="759" y="726"/>
                    <a:pt x="759" y="726"/>
                  </a:cubicBezTo>
                  <a:cubicBezTo>
                    <a:pt x="866" y="369"/>
                    <a:pt x="705" y="155"/>
                    <a:pt x="536" y="39"/>
                  </a:cubicBezTo>
                  <a:cubicBezTo>
                    <a:pt x="501" y="12"/>
                    <a:pt x="461" y="0"/>
                    <a:pt x="42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-519953" y="2772814"/>
              <a:ext cx="104396" cy="161027"/>
            </a:xfrm>
            <a:custGeom>
              <a:rect b="b" l="l" r="r" t="t"/>
              <a:pathLst>
                <a:path extrusionOk="0" h="1402" w="909">
                  <a:moveTo>
                    <a:pt x="673" y="0"/>
                  </a:moveTo>
                  <a:cubicBezTo>
                    <a:pt x="669" y="0"/>
                    <a:pt x="665" y="0"/>
                    <a:pt x="661" y="0"/>
                  </a:cubicBezTo>
                  <a:cubicBezTo>
                    <a:pt x="464" y="9"/>
                    <a:pt x="215" y="99"/>
                    <a:pt x="108" y="455"/>
                  </a:cubicBezTo>
                  <a:cubicBezTo>
                    <a:pt x="108" y="455"/>
                    <a:pt x="0" y="803"/>
                    <a:pt x="402" y="919"/>
                  </a:cubicBezTo>
                  <a:lnTo>
                    <a:pt x="393" y="1401"/>
                  </a:lnTo>
                  <a:lnTo>
                    <a:pt x="857" y="277"/>
                  </a:lnTo>
                  <a:cubicBezTo>
                    <a:pt x="909" y="147"/>
                    <a:pt x="818" y="0"/>
                    <a:pt x="673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7"/>
          <p:cNvSpPr txBox="1"/>
          <p:nvPr>
            <p:ph type="title"/>
          </p:nvPr>
        </p:nvSpPr>
        <p:spPr>
          <a:xfrm>
            <a:off x="921625" y="1078538"/>
            <a:ext cx="3554700" cy="127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000"/>
              <a:buNone/>
              <a:defRPr b="0" sz="4000">
                <a:latin typeface="Passion One"/>
                <a:ea typeface="Passion One"/>
                <a:cs typeface="Passion One"/>
                <a:sym typeface="Passion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8" name="Google Shape;168;p7"/>
          <p:cNvSpPr txBox="1"/>
          <p:nvPr>
            <p:ph idx="1" type="subTitle"/>
          </p:nvPr>
        </p:nvSpPr>
        <p:spPr>
          <a:xfrm>
            <a:off x="720000" y="2351375"/>
            <a:ext cx="3756300" cy="171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8"/>
          <p:cNvSpPr/>
          <p:nvPr/>
        </p:nvSpPr>
        <p:spPr>
          <a:xfrm rot="10800000">
            <a:off x="4644367" y="3805830"/>
            <a:ext cx="4499627" cy="5473155"/>
          </a:xfrm>
          <a:custGeom>
            <a:rect b="b" l="l" r="r" t="t"/>
            <a:pathLst>
              <a:path extrusionOk="0" h="16349" w="13526">
                <a:moveTo>
                  <a:pt x="13420" y="0"/>
                </a:moveTo>
                <a:cubicBezTo>
                  <a:pt x="13341" y="0"/>
                  <a:pt x="13231" y="162"/>
                  <a:pt x="13151" y="237"/>
                </a:cubicBezTo>
                <a:lnTo>
                  <a:pt x="1" y="12289"/>
                </a:lnTo>
                <a:lnTo>
                  <a:pt x="1" y="15858"/>
                </a:lnTo>
                <a:cubicBezTo>
                  <a:pt x="1" y="16134"/>
                  <a:pt x="215" y="16349"/>
                  <a:pt x="492" y="16349"/>
                </a:cubicBezTo>
                <a:lnTo>
                  <a:pt x="590" y="16349"/>
                </a:lnTo>
                <a:cubicBezTo>
                  <a:pt x="866" y="16349"/>
                  <a:pt x="1089" y="16134"/>
                  <a:pt x="1089" y="15858"/>
                </a:cubicBezTo>
                <a:lnTo>
                  <a:pt x="1089" y="13583"/>
                </a:lnTo>
                <a:cubicBezTo>
                  <a:pt x="1089" y="13449"/>
                  <a:pt x="1143" y="13324"/>
                  <a:pt x="1232" y="13235"/>
                </a:cubicBezTo>
                <a:lnTo>
                  <a:pt x="1286" y="13182"/>
                </a:lnTo>
                <a:cubicBezTo>
                  <a:pt x="1386" y="13081"/>
                  <a:pt x="1510" y="13036"/>
                  <a:pt x="1630" y="13036"/>
                </a:cubicBezTo>
                <a:cubicBezTo>
                  <a:pt x="1883" y="13036"/>
                  <a:pt x="2124" y="13234"/>
                  <a:pt x="2124" y="13529"/>
                </a:cubicBezTo>
                <a:lnTo>
                  <a:pt x="2124" y="14074"/>
                </a:lnTo>
                <a:cubicBezTo>
                  <a:pt x="2124" y="14350"/>
                  <a:pt x="2347" y="14564"/>
                  <a:pt x="2624" y="14564"/>
                </a:cubicBezTo>
                <a:lnTo>
                  <a:pt x="2873" y="14564"/>
                </a:lnTo>
                <a:cubicBezTo>
                  <a:pt x="3150" y="14564"/>
                  <a:pt x="3364" y="14350"/>
                  <a:pt x="3364" y="14074"/>
                </a:cubicBezTo>
                <a:lnTo>
                  <a:pt x="3364" y="11201"/>
                </a:lnTo>
                <a:cubicBezTo>
                  <a:pt x="3364" y="11076"/>
                  <a:pt x="3418" y="10951"/>
                  <a:pt x="3516" y="10853"/>
                </a:cubicBezTo>
                <a:lnTo>
                  <a:pt x="5594" y="8766"/>
                </a:lnTo>
                <a:cubicBezTo>
                  <a:pt x="5695" y="8665"/>
                  <a:pt x="5819" y="8620"/>
                  <a:pt x="5941" y="8620"/>
                </a:cubicBezTo>
                <a:cubicBezTo>
                  <a:pt x="6197" y="8620"/>
                  <a:pt x="6442" y="8818"/>
                  <a:pt x="6442" y="9114"/>
                </a:cubicBezTo>
                <a:cubicBezTo>
                  <a:pt x="6442" y="9390"/>
                  <a:pt x="6665" y="9613"/>
                  <a:pt x="6933" y="9613"/>
                </a:cubicBezTo>
                <a:lnTo>
                  <a:pt x="7040" y="9613"/>
                </a:lnTo>
                <a:cubicBezTo>
                  <a:pt x="7307" y="9613"/>
                  <a:pt x="7530" y="9390"/>
                  <a:pt x="7530" y="9114"/>
                </a:cubicBezTo>
                <a:lnTo>
                  <a:pt x="7530" y="6946"/>
                </a:lnTo>
                <a:cubicBezTo>
                  <a:pt x="7530" y="6812"/>
                  <a:pt x="7584" y="6687"/>
                  <a:pt x="7682" y="6589"/>
                </a:cubicBezTo>
                <a:lnTo>
                  <a:pt x="11500" y="2887"/>
                </a:lnTo>
                <a:cubicBezTo>
                  <a:pt x="11599" y="2790"/>
                  <a:pt x="11720" y="2747"/>
                  <a:pt x="11839" y="2747"/>
                </a:cubicBezTo>
                <a:cubicBezTo>
                  <a:pt x="12094" y="2747"/>
                  <a:pt x="12339" y="2946"/>
                  <a:pt x="12339" y="3244"/>
                </a:cubicBezTo>
                <a:lnTo>
                  <a:pt x="12339" y="8123"/>
                </a:lnTo>
                <a:cubicBezTo>
                  <a:pt x="12339" y="8400"/>
                  <a:pt x="12562" y="8623"/>
                  <a:pt x="12829" y="8623"/>
                </a:cubicBezTo>
                <a:lnTo>
                  <a:pt x="13035" y="8623"/>
                </a:lnTo>
                <a:cubicBezTo>
                  <a:pt x="13302" y="8623"/>
                  <a:pt x="13525" y="8400"/>
                  <a:pt x="13525" y="8123"/>
                </a:cubicBezTo>
                <a:lnTo>
                  <a:pt x="13525" y="398"/>
                </a:lnTo>
                <a:cubicBezTo>
                  <a:pt x="13525" y="95"/>
                  <a:pt x="13481" y="0"/>
                  <a:pt x="13420" y="0"/>
                </a:cubicBezTo>
                <a:close/>
              </a:path>
            </a:pathLst>
          </a:custGeom>
          <a:solidFill>
            <a:schemeClr val="lt2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8"/>
          <p:cNvSpPr/>
          <p:nvPr/>
        </p:nvSpPr>
        <p:spPr>
          <a:xfrm flipH="1">
            <a:off x="-3352808" y="-4178470"/>
            <a:ext cx="4499627" cy="5473155"/>
          </a:xfrm>
          <a:custGeom>
            <a:rect b="b" l="l" r="r" t="t"/>
            <a:pathLst>
              <a:path extrusionOk="0" h="16349" w="13526">
                <a:moveTo>
                  <a:pt x="13420" y="0"/>
                </a:moveTo>
                <a:cubicBezTo>
                  <a:pt x="13341" y="0"/>
                  <a:pt x="13231" y="162"/>
                  <a:pt x="13151" y="237"/>
                </a:cubicBezTo>
                <a:lnTo>
                  <a:pt x="1" y="12289"/>
                </a:lnTo>
                <a:lnTo>
                  <a:pt x="1" y="15858"/>
                </a:lnTo>
                <a:cubicBezTo>
                  <a:pt x="1" y="16134"/>
                  <a:pt x="215" y="16349"/>
                  <a:pt x="492" y="16349"/>
                </a:cubicBezTo>
                <a:lnTo>
                  <a:pt x="590" y="16349"/>
                </a:lnTo>
                <a:cubicBezTo>
                  <a:pt x="866" y="16349"/>
                  <a:pt x="1089" y="16134"/>
                  <a:pt x="1089" y="15858"/>
                </a:cubicBezTo>
                <a:lnTo>
                  <a:pt x="1089" y="13583"/>
                </a:lnTo>
                <a:cubicBezTo>
                  <a:pt x="1089" y="13449"/>
                  <a:pt x="1143" y="13324"/>
                  <a:pt x="1232" y="13235"/>
                </a:cubicBezTo>
                <a:lnTo>
                  <a:pt x="1286" y="13182"/>
                </a:lnTo>
                <a:cubicBezTo>
                  <a:pt x="1386" y="13081"/>
                  <a:pt x="1510" y="13036"/>
                  <a:pt x="1630" y="13036"/>
                </a:cubicBezTo>
                <a:cubicBezTo>
                  <a:pt x="1883" y="13036"/>
                  <a:pt x="2124" y="13234"/>
                  <a:pt x="2124" y="13529"/>
                </a:cubicBezTo>
                <a:lnTo>
                  <a:pt x="2124" y="14074"/>
                </a:lnTo>
                <a:cubicBezTo>
                  <a:pt x="2124" y="14350"/>
                  <a:pt x="2347" y="14564"/>
                  <a:pt x="2624" y="14564"/>
                </a:cubicBezTo>
                <a:lnTo>
                  <a:pt x="2873" y="14564"/>
                </a:lnTo>
                <a:cubicBezTo>
                  <a:pt x="3150" y="14564"/>
                  <a:pt x="3364" y="14350"/>
                  <a:pt x="3364" y="14074"/>
                </a:cubicBezTo>
                <a:lnTo>
                  <a:pt x="3364" y="11201"/>
                </a:lnTo>
                <a:cubicBezTo>
                  <a:pt x="3364" y="11076"/>
                  <a:pt x="3418" y="10951"/>
                  <a:pt x="3516" y="10853"/>
                </a:cubicBezTo>
                <a:lnTo>
                  <a:pt x="5594" y="8766"/>
                </a:lnTo>
                <a:cubicBezTo>
                  <a:pt x="5695" y="8665"/>
                  <a:pt x="5819" y="8620"/>
                  <a:pt x="5941" y="8620"/>
                </a:cubicBezTo>
                <a:cubicBezTo>
                  <a:pt x="6197" y="8620"/>
                  <a:pt x="6442" y="8818"/>
                  <a:pt x="6442" y="9114"/>
                </a:cubicBezTo>
                <a:cubicBezTo>
                  <a:pt x="6442" y="9390"/>
                  <a:pt x="6665" y="9613"/>
                  <a:pt x="6933" y="9613"/>
                </a:cubicBezTo>
                <a:lnTo>
                  <a:pt x="7040" y="9613"/>
                </a:lnTo>
                <a:cubicBezTo>
                  <a:pt x="7307" y="9613"/>
                  <a:pt x="7530" y="9390"/>
                  <a:pt x="7530" y="9114"/>
                </a:cubicBezTo>
                <a:lnTo>
                  <a:pt x="7530" y="6946"/>
                </a:lnTo>
                <a:cubicBezTo>
                  <a:pt x="7530" y="6812"/>
                  <a:pt x="7584" y="6687"/>
                  <a:pt x="7682" y="6589"/>
                </a:cubicBezTo>
                <a:lnTo>
                  <a:pt x="11500" y="2887"/>
                </a:lnTo>
                <a:cubicBezTo>
                  <a:pt x="11599" y="2790"/>
                  <a:pt x="11720" y="2747"/>
                  <a:pt x="11839" y="2747"/>
                </a:cubicBezTo>
                <a:cubicBezTo>
                  <a:pt x="12094" y="2747"/>
                  <a:pt x="12339" y="2946"/>
                  <a:pt x="12339" y="3244"/>
                </a:cubicBezTo>
                <a:lnTo>
                  <a:pt x="12339" y="8123"/>
                </a:lnTo>
                <a:cubicBezTo>
                  <a:pt x="12339" y="8400"/>
                  <a:pt x="12562" y="8623"/>
                  <a:pt x="12829" y="8623"/>
                </a:cubicBezTo>
                <a:lnTo>
                  <a:pt x="13035" y="8623"/>
                </a:lnTo>
                <a:cubicBezTo>
                  <a:pt x="13302" y="8623"/>
                  <a:pt x="13525" y="8400"/>
                  <a:pt x="13525" y="8123"/>
                </a:cubicBezTo>
                <a:lnTo>
                  <a:pt x="13525" y="398"/>
                </a:lnTo>
                <a:cubicBezTo>
                  <a:pt x="13525" y="95"/>
                  <a:pt x="13481" y="0"/>
                  <a:pt x="13420" y="0"/>
                </a:cubicBezTo>
                <a:close/>
              </a:path>
            </a:pathLst>
          </a:custGeom>
          <a:solidFill>
            <a:schemeClr val="lt2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8"/>
          <p:cNvSpPr/>
          <p:nvPr/>
        </p:nvSpPr>
        <p:spPr>
          <a:xfrm rot="-3144195">
            <a:off x="8858413" y="1441298"/>
            <a:ext cx="417008" cy="415622"/>
          </a:xfrm>
          <a:custGeom>
            <a:rect b="b" l="l" r="r" t="t"/>
            <a:pathLst>
              <a:path extrusionOk="0" h="2757" w="2766">
                <a:moveTo>
                  <a:pt x="1383" y="652"/>
                </a:moveTo>
                <a:cubicBezTo>
                  <a:pt x="1784" y="652"/>
                  <a:pt x="2106" y="982"/>
                  <a:pt x="2106" y="1383"/>
                </a:cubicBezTo>
                <a:cubicBezTo>
                  <a:pt x="2106" y="1776"/>
                  <a:pt x="1784" y="2106"/>
                  <a:pt x="1383" y="2106"/>
                </a:cubicBezTo>
                <a:cubicBezTo>
                  <a:pt x="981" y="2106"/>
                  <a:pt x="660" y="1776"/>
                  <a:pt x="660" y="1383"/>
                </a:cubicBezTo>
                <a:cubicBezTo>
                  <a:pt x="660" y="982"/>
                  <a:pt x="981" y="652"/>
                  <a:pt x="1383" y="652"/>
                </a:cubicBezTo>
                <a:close/>
                <a:moveTo>
                  <a:pt x="1383" y="0"/>
                </a:moveTo>
                <a:cubicBezTo>
                  <a:pt x="625" y="0"/>
                  <a:pt x="0" y="616"/>
                  <a:pt x="0" y="1383"/>
                </a:cubicBezTo>
                <a:cubicBezTo>
                  <a:pt x="0" y="2141"/>
                  <a:pt x="625" y="2757"/>
                  <a:pt x="1383" y="2757"/>
                </a:cubicBezTo>
                <a:cubicBezTo>
                  <a:pt x="2141" y="2757"/>
                  <a:pt x="2766" y="2141"/>
                  <a:pt x="2766" y="1383"/>
                </a:cubicBezTo>
                <a:cubicBezTo>
                  <a:pt x="2766" y="616"/>
                  <a:pt x="2141" y="0"/>
                  <a:pt x="1383" y="0"/>
                </a:cubicBezTo>
                <a:close/>
              </a:path>
            </a:pathLst>
          </a:custGeom>
          <a:solidFill>
            <a:schemeClr val="accen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8"/>
          <p:cNvSpPr/>
          <p:nvPr/>
        </p:nvSpPr>
        <p:spPr>
          <a:xfrm rot="-6391753">
            <a:off x="7730430" y="3252097"/>
            <a:ext cx="309320" cy="245683"/>
          </a:xfrm>
          <a:custGeom>
            <a:rect b="b" l="l" r="r" t="t"/>
            <a:pathLst>
              <a:path extrusionOk="0" h="2155" w="2713">
                <a:moveTo>
                  <a:pt x="1134" y="0"/>
                </a:moveTo>
                <a:cubicBezTo>
                  <a:pt x="1051" y="0"/>
                  <a:pt x="967" y="7"/>
                  <a:pt x="884" y="22"/>
                </a:cubicBezTo>
                <a:cubicBezTo>
                  <a:pt x="518" y="93"/>
                  <a:pt x="206" y="299"/>
                  <a:pt x="1" y="611"/>
                </a:cubicBezTo>
                <a:lnTo>
                  <a:pt x="545" y="977"/>
                </a:lnTo>
                <a:cubicBezTo>
                  <a:pt x="652" y="816"/>
                  <a:pt x="813" y="709"/>
                  <a:pt x="1009" y="664"/>
                </a:cubicBezTo>
                <a:cubicBezTo>
                  <a:pt x="1052" y="656"/>
                  <a:pt x="1095" y="652"/>
                  <a:pt x="1138" y="652"/>
                </a:cubicBezTo>
                <a:cubicBezTo>
                  <a:pt x="1284" y="652"/>
                  <a:pt x="1429" y="698"/>
                  <a:pt x="1553" y="780"/>
                </a:cubicBezTo>
                <a:cubicBezTo>
                  <a:pt x="1714" y="887"/>
                  <a:pt x="1821" y="1057"/>
                  <a:pt x="1856" y="1244"/>
                </a:cubicBezTo>
                <a:cubicBezTo>
                  <a:pt x="1892" y="1431"/>
                  <a:pt x="1856" y="1628"/>
                  <a:pt x="1740" y="1788"/>
                </a:cubicBezTo>
                <a:lnTo>
                  <a:pt x="2285" y="2154"/>
                </a:lnTo>
                <a:cubicBezTo>
                  <a:pt x="2713" y="1521"/>
                  <a:pt x="2543" y="664"/>
                  <a:pt x="1919" y="236"/>
                </a:cubicBezTo>
                <a:cubicBezTo>
                  <a:pt x="1679" y="79"/>
                  <a:pt x="1409" y="0"/>
                  <a:pt x="113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5" name="Google Shape;175;p8"/>
          <p:cNvGrpSpPr/>
          <p:nvPr/>
        </p:nvGrpSpPr>
        <p:grpSpPr>
          <a:xfrm rot="-3144447">
            <a:off x="6091319" y="4726591"/>
            <a:ext cx="564947" cy="516674"/>
            <a:chOff x="7951491" y="3948941"/>
            <a:chExt cx="472500" cy="432126"/>
          </a:xfrm>
        </p:grpSpPr>
        <p:sp>
          <p:nvSpPr>
            <p:cNvPr id="176" name="Google Shape;176;p8"/>
            <p:cNvSpPr/>
            <p:nvPr/>
          </p:nvSpPr>
          <p:spPr>
            <a:xfrm>
              <a:off x="7951491" y="3948941"/>
              <a:ext cx="472500" cy="432126"/>
            </a:xfrm>
            <a:custGeom>
              <a:rect b="b" l="l" r="r" t="t"/>
              <a:pathLst>
                <a:path extrusionOk="0" h="5557" w="6076">
                  <a:moveTo>
                    <a:pt x="3043" y="0"/>
                  </a:moveTo>
                  <a:cubicBezTo>
                    <a:pt x="2851" y="0"/>
                    <a:pt x="2657" y="20"/>
                    <a:pt x="2462" y="62"/>
                  </a:cubicBezTo>
                  <a:cubicBezTo>
                    <a:pt x="964" y="383"/>
                    <a:pt x="0" y="1855"/>
                    <a:pt x="321" y="3354"/>
                  </a:cubicBezTo>
                  <a:cubicBezTo>
                    <a:pt x="601" y="4658"/>
                    <a:pt x="1751" y="5557"/>
                    <a:pt x="3033" y="5557"/>
                  </a:cubicBezTo>
                  <a:cubicBezTo>
                    <a:pt x="3224" y="5557"/>
                    <a:pt x="3419" y="5537"/>
                    <a:pt x="3613" y="5495"/>
                  </a:cubicBezTo>
                  <a:cubicBezTo>
                    <a:pt x="5112" y="5174"/>
                    <a:pt x="6075" y="3702"/>
                    <a:pt x="5754" y="2203"/>
                  </a:cubicBezTo>
                  <a:cubicBezTo>
                    <a:pt x="5475" y="899"/>
                    <a:pt x="4324" y="0"/>
                    <a:pt x="304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7" name="Google Shape;177;p8"/>
            <p:cNvGrpSpPr/>
            <p:nvPr/>
          </p:nvGrpSpPr>
          <p:grpSpPr>
            <a:xfrm>
              <a:off x="8040998" y="4004152"/>
              <a:ext cx="305305" cy="293709"/>
              <a:chOff x="8040998" y="4004152"/>
              <a:chExt cx="305305" cy="293709"/>
            </a:xfrm>
          </p:grpSpPr>
          <p:sp>
            <p:nvSpPr>
              <p:cNvPr id="178" name="Google Shape;178;p8"/>
              <p:cNvSpPr/>
              <p:nvPr/>
            </p:nvSpPr>
            <p:spPr>
              <a:xfrm>
                <a:off x="8238677" y="4004152"/>
                <a:ext cx="36861" cy="34060"/>
              </a:xfrm>
              <a:custGeom>
                <a:rect b="b" l="l" r="r" t="t"/>
                <a:pathLst>
                  <a:path extrusionOk="0" h="438" w="474">
                    <a:moveTo>
                      <a:pt x="232" y="1"/>
                    </a:moveTo>
                    <a:cubicBezTo>
                      <a:pt x="221" y="1"/>
                      <a:pt x="209" y="1"/>
                      <a:pt x="197" y="3"/>
                    </a:cubicBezTo>
                    <a:cubicBezTo>
                      <a:pt x="81" y="30"/>
                      <a:pt x="1" y="146"/>
                      <a:pt x="27" y="262"/>
                    </a:cubicBezTo>
                    <a:cubicBezTo>
                      <a:pt x="50" y="369"/>
                      <a:pt x="139" y="437"/>
                      <a:pt x="237" y="437"/>
                    </a:cubicBezTo>
                    <a:cubicBezTo>
                      <a:pt x="253" y="437"/>
                      <a:pt x="270" y="435"/>
                      <a:pt x="286" y="432"/>
                    </a:cubicBezTo>
                    <a:cubicBezTo>
                      <a:pt x="402" y="405"/>
                      <a:pt x="473" y="289"/>
                      <a:pt x="455" y="173"/>
                    </a:cubicBezTo>
                    <a:cubicBezTo>
                      <a:pt x="431" y="69"/>
                      <a:pt x="336" y="1"/>
                      <a:pt x="232" y="1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8"/>
              <p:cNvSpPr/>
              <p:nvPr/>
            </p:nvSpPr>
            <p:spPr>
              <a:xfrm>
                <a:off x="8240777" y="4264112"/>
                <a:ext cx="36861" cy="33516"/>
              </a:xfrm>
              <a:custGeom>
                <a:rect b="b" l="l" r="r" t="t"/>
                <a:pathLst>
                  <a:path extrusionOk="0" h="431" w="474">
                    <a:moveTo>
                      <a:pt x="237" y="0"/>
                    </a:moveTo>
                    <a:cubicBezTo>
                      <a:pt x="221" y="0"/>
                      <a:pt x="204" y="2"/>
                      <a:pt x="188" y="6"/>
                    </a:cubicBezTo>
                    <a:cubicBezTo>
                      <a:pt x="72" y="24"/>
                      <a:pt x="0" y="140"/>
                      <a:pt x="18" y="255"/>
                    </a:cubicBezTo>
                    <a:cubicBezTo>
                      <a:pt x="41" y="363"/>
                      <a:pt x="130" y="431"/>
                      <a:pt x="228" y="431"/>
                    </a:cubicBezTo>
                    <a:cubicBezTo>
                      <a:pt x="244" y="431"/>
                      <a:pt x="261" y="429"/>
                      <a:pt x="277" y="425"/>
                    </a:cubicBezTo>
                    <a:cubicBezTo>
                      <a:pt x="402" y="398"/>
                      <a:pt x="473" y="291"/>
                      <a:pt x="446" y="166"/>
                    </a:cubicBezTo>
                    <a:cubicBezTo>
                      <a:pt x="423" y="67"/>
                      <a:pt x="335" y="0"/>
                      <a:pt x="237" y="0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8"/>
              <p:cNvSpPr/>
              <p:nvPr/>
            </p:nvSpPr>
            <p:spPr>
              <a:xfrm>
                <a:off x="8040998" y="4051665"/>
                <a:ext cx="75665" cy="69442"/>
              </a:xfrm>
              <a:custGeom>
                <a:rect b="b" l="l" r="r" t="t"/>
                <a:pathLst>
                  <a:path extrusionOk="0" h="893" w="973">
                    <a:moveTo>
                      <a:pt x="477" y="0"/>
                    </a:moveTo>
                    <a:cubicBezTo>
                      <a:pt x="449" y="0"/>
                      <a:pt x="421" y="3"/>
                      <a:pt x="393" y="8"/>
                    </a:cubicBezTo>
                    <a:cubicBezTo>
                      <a:pt x="152" y="61"/>
                      <a:pt x="0" y="302"/>
                      <a:pt x="54" y="543"/>
                    </a:cubicBezTo>
                    <a:cubicBezTo>
                      <a:pt x="92" y="751"/>
                      <a:pt x="277" y="893"/>
                      <a:pt x="482" y="893"/>
                    </a:cubicBezTo>
                    <a:cubicBezTo>
                      <a:pt x="515" y="893"/>
                      <a:pt x="547" y="889"/>
                      <a:pt x="580" y="882"/>
                    </a:cubicBezTo>
                    <a:cubicBezTo>
                      <a:pt x="821" y="829"/>
                      <a:pt x="972" y="597"/>
                      <a:pt x="919" y="356"/>
                    </a:cubicBezTo>
                    <a:cubicBezTo>
                      <a:pt x="880" y="143"/>
                      <a:pt x="687" y="0"/>
                      <a:pt x="477" y="0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8"/>
              <p:cNvSpPr/>
              <p:nvPr/>
            </p:nvSpPr>
            <p:spPr>
              <a:xfrm>
                <a:off x="8040998" y="4214889"/>
                <a:ext cx="43782" cy="40359"/>
              </a:xfrm>
              <a:custGeom>
                <a:rect b="b" l="l" r="r" t="t"/>
                <a:pathLst>
                  <a:path extrusionOk="0" h="519" w="563">
                    <a:moveTo>
                      <a:pt x="274" y="1"/>
                    </a:moveTo>
                    <a:cubicBezTo>
                      <a:pt x="257" y="1"/>
                      <a:pt x="240" y="2"/>
                      <a:pt x="223" y="5"/>
                    </a:cubicBezTo>
                    <a:cubicBezTo>
                      <a:pt x="89" y="32"/>
                      <a:pt x="0" y="175"/>
                      <a:pt x="27" y="309"/>
                    </a:cubicBezTo>
                    <a:cubicBezTo>
                      <a:pt x="50" y="434"/>
                      <a:pt x="164" y="519"/>
                      <a:pt x="282" y="519"/>
                    </a:cubicBezTo>
                    <a:cubicBezTo>
                      <a:pt x="298" y="519"/>
                      <a:pt x="314" y="517"/>
                      <a:pt x="330" y="514"/>
                    </a:cubicBezTo>
                    <a:cubicBezTo>
                      <a:pt x="473" y="478"/>
                      <a:pt x="562" y="344"/>
                      <a:pt x="535" y="202"/>
                    </a:cubicBezTo>
                    <a:cubicBezTo>
                      <a:pt x="504" y="84"/>
                      <a:pt x="396" y="1"/>
                      <a:pt x="274" y="1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8"/>
              <p:cNvSpPr/>
              <p:nvPr/>
            </p:nvSpPr>
            <p:spPr>
              <a:xfrm>
                <a:off x="8302522" y="4139070"/>
                <a:ext cx="43782" cy="39892"/>
              </a:xfrm>
              <a:custGeom>
                <a:rect b="b" l="l" r="r" t="t"/>
                <a:pathLst>
                  <a:path extrusionOk="0" h="513" w="563">
                    <a:moveTo>
                      <a:pt x="286" y="0"/>
                    </a:moveTo>
                    <a:cubicBezTo>
                      <a:pt x="266" y="0"/>
                      <a:pt x="245" y="3"/>
                      <a:pt x="223" y="8"/>
                    </a:cubicBezTo>
                    <a:cubicBezTo>
                      <a:pt x="89" y="35"/>
                      <a:pt x="0" y="168"/>
                      <a:pt x="27" y="311"/>
                    </a:cubicBezTo>
                    <a:cubicBezTo>
                      <a:pt x="51" y="429"/>
                      <a:pt x="164" y="512"/>
                      <a:pt x="282" y="512"/>
                    </a:cubicBezTo>
                    <a:cubicBezTo>
                      <a:pt x="298" y="512"/>
                      <a:pt x="314" y="511"/>
                      <a:pt x="330" y="507"/>
                    </a:cubicBezTo>
                    <a:cubicBezTo>
                      <a:pt x="473" y="481"/>
                      <a:pt x="562" y="347"/>
                      <a:pt x="527" y="204"/>
                    </a:cubicBezTo>
                    <a:cubicBezTo>
                      <a:pt x="504" y="83"/>
                      <a:pt x="404" y="0"/>
                      <a:pt x="286" y="0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8"/>
              <p:cNvSpPr/>
              <p:nvPr/>
            </p:nvSpPr>
            <p:spPr>
              <a:xfrm>
                <a:off x="8139449" y="4040467"/>
                <a:ext cx="59101" cy="53501"/>
              </a:xfrm>
              <a:custGeom>
                <a:rect b="b" l="l" r="r" t="t"/>
                <a:pathLst>
                  <a:path extrusionOk="0" h="688" w="760">
                    <a:moveTo>
                      <a:pt x="387" y="0"/>
                    </a:moveTo>
                    <a:cubicBezTo>
                      <a:pt x="362" y="0"/>
                      <a:pt x="338" y="3"/>
                      <a:pt x="313" y="9"/>
                    </a:cubicBezTo>
                    <a:cubicBezTo>
                      <a:pt x="126" y="45"/>
                      <a:pt x="1" y="232"/>
                      <a:pt x="45" y="419"/>
                    </a:cubicBezTo>
                    <a:cubicBezTo>
                      <a:pt x="76" y="573"/>
                      <a:pt x="220" y="687"/>
                      <a:pt x="379" y="687"/>
                    </a:cubicBezTo>
                    <a:cubicBezTo>
                      <a:pt x="404" y="687"/>
                      <a:pt x="430" y="684"/>
                      <a:pt x="456" y="678"/>
                    </a:cubicBezTo>
                    <a:cubicBezTo>
                      <a:pt x="634" y="643"/>
                      <a:pt x="759" y="455"/>
                      <a:pt x="714" y="277"/>
                    </a:cubicBezTo>
                    <a:cubicBezTo>
                      <a:pt x="684" y="115"/>
                      <a:pt x="540" y="0"/>
                      <a:pt x="387" y="0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8"/>
              <p:cNvSpPr/>
              <p:nvPr/>
            </p:nvSpPr>
            <p:spPr>
              <a:xfrm>
                <a:off x="8160290" y="4137748"/>
                <a:ext cx="59024" cy="53812"/>
              </a:xfrm>
              <a:custGeom>
                <a:rect b="b" l="l" r="r" t="t"/>
                <a:pathLst>
                  <a:path extrusionOk="0" h="692" w="759">
                    <a:moveTo>
                      <a:pt x="372" y="1"/>
                    </a:moveTo>
                    <a:cubicBezTo>
                      <a:pt x="349" y="1"/>
                      <a:pt x="327" y="3"/>
                      <a:pt x="304" y="7"/>
                    </a:cubicBezTo>
                    <a:cubicBezTo>
                      <a:pt x="125" y="52"/>
                      <a:pt x="0" y="230"/>
                      <a:pt x="45" y="417"/>
                    </a:cubicBezTo>
                    <a:cubicBezTo>
                      <a:pt x="76" y="582"/>
                      <a:pt x="225" y="691"/>
                      <a:pt x="381" y="691"/>
                    </a:cubicBezTo>
                    <a:cubicBezTo>
                      <a:pt x="403" y="691"/>
                      <a:pt x="425" y="689"/>
                      <a:pt x="446" y="685"/>
                    </a:cubicBezTo>
                    <a:cubicBezTo>
                      <a:pt x="634" y="640"/>
                      <a:pt x="759" y="462"/>
                      <a:pt x="714" y="275"/>
                    </a:cubicBezTo>
                    <a:cubicBezTo>
                      <a:pt x="683" y="110"/>
                      <a:pt x="534" y="1"/>
                      <a:pt x="372" y="1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8"/>
              <p:cNvSpPr/>
              <p:nvPr/>
            </p:nvSpPr>
            <p:spPr>
              <a:xfrm>
                <a:off x="8139449" y="4231996"/>
                <a:ext cx="71544" cy="65865"/>
              </a:xfrm>
              <a:custGeom>
                <a:rect b="b" l="l" r="r" t="t"/>
                <a:pathLst>
                  <a:path extrusionOk="0" h="847" w="920">
                    <a:moveTo>
                      <a:pt x="458" y="0"/>
                    </a:moveTo>
                    <a:cubicBezTo>
                      <a:pt x="431" y="0"/>
                      <a:pt x="403" y="3"/>
                      <a:pt x="375" y="8"/>
                    </a:cubicBezTo>
                    <a:cubicBezTo>
                      <a:pt x="144" y="62"/>
                      <a:pt x="1" y="285"/>
                      <a:pt x="54" y="508"/>
                    </a:cubicBezTo>
                    <a:cubicBezTo>
                      <a:pt x="93" y="711"/>
                      <a:pt x="270" y="846"/>
                      <a:pt x="469" y="846"/>
                    </a:cubicBezTo>
                    <a:cubicBezTo>
                      <a:pt x="497" y="846"/>
                      <a:pt x="525" y="843"/>
                      <a:pt x="554" y="838"/>
                    </a:cubicBezTo>
                    <a:cubicBezTo>
                      <a:pt x="777" y="784"/>
                      <a:pt x="920" y="561"/>
                      <a:pt x="875" y="338"/>
                    </a:cubicBezTo>
                    <a:cubicBezTo>
                      <a:pt x="836" y="135"/>
                      <a:pt x="653" y="0"/>
                      <a:pt x="458" y="0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6" name="Google Shape;186;p8"/>
          <p:cNvGrpSpPr/>
          <p:nvPr/>
        </p:nvGrpSpPr>
        <p:grpSpPr>
          <a:xfrm>
            <a:off x="6255729" y="212713"/>
            <a:ext cx="848629" cy="654573"/>
            <a:chOff x="3206237" y="4273754"/>
            <a:chExt cx="855128" cy="659520"/>
          </a:xfrm>
        </p:grpSpPr>
        <p:sp>
          <p:nvSpPr>
            <p:cNvPr id="187" name="Google Shape;187;p8"/>
            <p:cNvSpPr/>
            <p:nvPr/>
          </p:nvSpPr>
          <p:spPr>
            <a:xfrm rot="-3656457">
              <a:off x="3481242" y="4199148"/>
              <a:ext cx="305118" cy="808732"/>
            </a:xfrm>
            <a:custGeom>
              <a:rect b="b" l="l" r="r" t="t"/>
              <a:pathLst>
                <a:path extrusionOk="0" h="32350" w="12205">
                  <a:moveTo>
                    <a:pt x="4533" y="1374"/>
                  </a:moveTo>
                  <a:cubicBezTo>
                    <a:pt x="4426" y="2302"/>
                    <a:pt x="4122" y="2855"/>
                    <a:pt x="3783" y="3462"/>
                  </a:cubicBezTo>
                  <a:cubicBezTo>
                    <a:pt x="3355" y="4265"/>
                    <a:pt x="2838" y="5157"/>
                    <a:pt x="2838" y="6888"/>
                  </a:cubicBezTo>
                  <a:cubicBezTo>
                    <a:pt x="2838" y="8618"/>
                    <a:pt x="3355" y="9528"/>
                    <a:pt x="3783" y="10313"/>
                  </a:cubicBezTo>
                  <a:cubicBezTo>
                    <a:pt x="4211" y="11063"/>
                    <a:pt x="4568" y="11705"/>
                    <a:pt x="4568" y="13079"/>
                  </a:cubicBezTo>
                  <a:cubicBezTo>
                    <a:pt x="4568" y="14453"/>
                    <a:pt x="4211" y="15095"/>
                    <a:pt x="3783" y="15845"/>
                  </a:cubicBezTo>
                  <a:cubicBezTo>
                    <a:pt x="3355" y="16648"/>
                    <a:pt x="2838" y="17558"/>
                    <a:pt x="2838" y="19270"/>
                  </a:cubicBezTo>
                  <a:cubicBezTo>
                    <a:pt x="2838" y="21001"/>
                    <a:pt x="3355" y="21911"/>
                    <a:pt x="3783" y="22714"/>
                  </a:cubicBezTo>
                  <a:cubicBezTo>
                    <a:pt x="4211" y="23463"/>
                    <a:pt x="4568" y="24106"/>
                    <a:pt x="4568" y="25480"/>
                  </a:cubicBezTo>
                  <a:cubicBezTo>
                    <a:pt x="4568" y="26854"/>
                    <a:pt x="4211" y="27496"/>
                    <a:pt x="3783" y="28245"/>
                  </a:cubicBezTo>
                  <a:cubicBezTo>
                    <a:pt x="3409" y="28923"/>
                    <a:pt x="2980" y="29691"/>
                    <a:pt x="2873" y="30993"/>
                  </a:cubicBezTo>
                  <a:lnTo>
                    <a:pt x="1410" y="30993"/>
                  </a:lnTo>
                  <a:cubicBezTo>
                    <a:pt x="1499" y="30065"/>
                    <a:pt x="1803" y="29512"/>
                    <a:pt x="2142" y="28905"/>
                  </a:cubicBezTo>
                  <a:cubicBezTo>
                    <a:pt x="2588" y="28103"/>
                    <a:pt x="3087" y="27210"/>
                    <a:pt x="3087" y="25480"/>
                  </a:cubicBezTo>
                  <a:cubicBezTo>
                    <a:pt x="3087" y="23749"/>
                    <a:pt x="2588" y="22839"/>
                    <a:pt x="2142" y="22054"/>
                  </a:cubicBezTo>
                  <a:cubicBezTo>
                    <a:pt x="1731" y="21304"/>
                    <a:pt x="1374" y="20644"/>
                    <a:pt x="1374" y="19270"/>
                  </a:cubicBezTo>
                  <a:cubicBezTo>
                    <a:pt x="1374" y="17914"/>
                    <a:pt x="1731" y="17254"/>
                    <a:pt x="2142" y="16505"/>
                  </a:cubicBezTo>
                  <a:cubicBezTo>
                    <a:pt x="2588" y="15720"/>
                    <a:pt x="3087" y="14810"/>
                    <a:pt x="3087" y="13079"/>
                  </a:cubicBezTo>
                  <a:cubicBezTo>
                    <a:pt x="3087" y="11366"/>
                    <a:pt x="2588" y="10456"/>
                    <a:pt x="2142" y="9653"/>
                  </a:cubicBezTo>
                  <a:cubicBezTo>
                    <a:pt x="1731" y="8904"/>
                    <a:pt x="1374" y="8262"/>
                    <a:pt x="1374" y="6888"/>
                  </a:cubicBezTo>
                  <a:cubicBezTo>
                    <a:pt x="1374" y="5514"/>
                    <a:pt x="1731" y="4871"/>
                    <a:pt x="2142" y="4122"/>
                  </a:cubicBezTo>
                  <a:cubicBezTo>
                    <a:pt x="2534" y="3444"/>
                    <a:pt x="2945" y="2677"/>
                    <a:pt x="3070" y="1374"/>
                  </a:cubicBezTo>
                  <a:close/>
                  <a:moveTo>
                    <a:pt x="6816" y="1374"/>
                  </a:moveTo>
                  <a:cubicBezTo>
                    <a:pt x="6709" y="2302"/>
                    <a:pt x="6406" y="2855"/>
                    <a:pt x="6067" y="3462"/>
                  </a:cubicBezTo>
                  <a:cubicBezTo>
                    <a:pt x="5639" y="4265"/>
                    <a:pt x="5121" y="5157"/>
                    <a:pt x="5121" y="6888"/>
                  </a:cubicBezTo>
                  <a:cubicBezTo>
                    <a:pt x="5121" y="8618"/>
                    <a:pt x="5639" y="9528"/>
                    <a:pt x="6067" y="10313"/>
                  </a:cubicBezTo>
                  <a:cubicBezTo>
                    <a:pt x="6495" y="11063"/>
                    <a:pt x="6852" y="11705"/>
                    <a:pt x="6852" y="13079"/>
                  </a:cubicBezTo>
                  <a:cubicBezTo>
                    <a:pt x="6852" y="14453"/>
                    <a:pt x="6495" y="15095"/>
                    <a:pt x="6067" y="15845"/>
                  </a:cubicBezTo>
                  <a:cubicBezTo>
                    <a:pt x="5639" y="16648"/>
                    <a:pt x="5121" y="17558"/>
                    <a:pt x="5121" y="19270"/>
                  </a:cubicBezTo>
                  <a:cubicBezTo>
                    <a:pt x="5121" y="21001"/>
                    <a:pt x="5639" y="21911"/>
                    <a:pt x="6067" y="22714"/>
                  </a:cubicBezTo>
                  <a:cubicBezTo>
                    <a:pt x="6495" y="23463"/>
                    <a:pt x="6852" y="24106"/>
                    <a:pt x="6852" y="25480"/>
                  </a:cubicBezTo>
                  <a:cubicBezTo>
                    <a:pt x="6852" y="26854"/>
                    <a:pt x="6495" y="27496"/>
                    <a:pt x="6067" y="28245"/>
                  </a:cubicBezTo>
                  <a:cubicBezTo>
                    <a:pt x="5692" y="28923"/>
                    <a:pt x="5264" y="29691"/>
                    <a:pt x="5157" y="30993"/>
                  </a:cubicBezTo>
                  <a:lnTo>
                    <a:pt x="4247" y="30993"/>
                  </a:lnTo>
                  <a:cubicBezTo>
                    <a:pt x="4354" y="30065"/>
                    <a:pt x="4640" y="29512"/>
                    <a:pt x="4979" y="28905"/>
                  </a:cubicBezTo>
                  <a:cubicBezTo>
                    <a:pt x="5425" y="28103"/>
                    <a:pt x="5924" y="27210"/>
                    <a:pt x="5924" y="25480"/>
                  </a:cubicBezTo>
                  <a:cubicBezTo>
                    <a:pt x="5924" y="23749"/>
                    <a:pt x="5425" y="22839"/>
                    <a:pt x="4979" y="22054"/>
                  </a:cubicBezTo>
                  <a:cubicBezTo>
                    <a:pt x="4568" y="21304"/>
                    <a:pt x="4211" y="20644"/>
                    <a:pt x="4211" y="19270"/>
                  </a:cubicBezTo>
                  <a:cubicBezTo>
                    <a:pt x="4211" y="17914"/>
                    <a:pt x="4568" y="17254"/>
                    <a:pt x="4979" y="16505"/>
                  </a:cubicBezTo>
                  <a:cubicBezTo>
                    <a:pt x="5425" y="15720"/>
                    <a:pt x="5924" y="14810"/>
                    <a:pt x="5924" y="13079"/>
                  </a:cubicBezTo>
                  <a:cubicBezTo>
                    <a:pt x="5924" y="11366"/>
                    <a:pt x="5425" y="10456"/>
                    <a:pt x="4979" y="9653"/>
                  </a:cubicBezTo>
                  <a:cubicBezTo>
                    <a:pt x="4568" y="8904"/>
                    <a:pt x="4211" y="8262"/>
                    <a:pt x="4211" y="6888"/>
                  </a:cubicBezTo>
                  <a:cubicBezTo>
                    <a:pt x="4211" y="5514"/>
                    <a:pt x="4568" y="4871"/>
                    <a:pt x="4979" y="4122"/>
                  </a:cubicBezTo>
                  <a:cubicBezTo>
                    <a:pt x="5371" y="3444"/>
                    <a:pt x="5799" y="2677"/>
                    <a:pt x="5906" y="1374"/>
                  </a:cubicBezTo>
                  <a:close/>
                  <a:moveTo>
                    <a:pt x="10795" y="1374"/>
                  </a:moveTo>
                  <a:cubicBezTo>
                    <a:pt x="10706" y="2302"/>
                    <a:pt x="10403" y="2855"/>
                    <a:pt x="10064" y="3462"/>
                  </a:cubicBezTo>
                  <a:cubicBezTo>
                    <a:pt x="9618" y="4265"/>
                    <a:pt x="9118" y="5157"/>
                    <a:pt x="9118" y="6888"/>
                  </a:cubicBezTo>
                  <a:cubicBezTo>
                    <a:pt x="9118" y="8618"/>
                    <a:pt x="9618" y="9528"/>
                    <a:pt x="10064" y="10313"/>
                  </a:cubicBezTo>
                  <a:cubicBezTo>
                    <a:pt x="10474" y="11063"/>
                    <a:pt x="10831" y="11705"/>
                    <a:pt x="10831" y="13079"/>
                  </a:cubicBezTo>
                  <a:cubicBezTo>
                    <a:pt x="10831" y="14453"/>
                    <a:pt x="10474" y="15095"/>
                    <a:pt x="10064" y="15845"/>
                  </a:cubicBezTo>
                  <a:cubicBezTo>
                    <a:pt x="9618" y="16648"/>
                    <a:pt x="9118" y="17558"/>
                    <a:pt x="9118" y="19270"/>
                  </a:cubicBezTo>
                  <a:cubicBezTo>
                    <a:pt x="9118" y="21001"/>
                    <a:pt x="9618" y="21911"/>
                    <a:pt x="10064" y="22714"/>
                  </a:cubicBezTo>
                  <a:cubicBezTo>
                    <a:pt x="10474" y="23463"/>
                    <a:pt x="10831" y="24106"/>
                    <a:pt x="10831" y="25480"/>
                  </a:cubicBezTo>
                  <a:cubicBezTo>
                    <a:pt x="10831" y="26854"/>
                    <a:pt x="10474" y="27496"/>
                    <a:pt x="10064" y="28245"/>
                  </a:cubicBezTo>
                  <a:cubicBezTo>
                    <a:pt x="9671" y="28923"/>
                    <a:pt x="9261" y="29691"/>
                    <a:pt x="9136" y="30993"/>
                  </a:cubicBezTo>
                  <a:lnTo>
                    <a:pt x="6531" y="30993"/>
                  </a:lnTo>
                  <a:cubicBezTo>
                    <a:pt x="6638" y="30065"/>
                    <a:pt x="6924" y="29512"/>
                    <a:pt x="7263" y="28905"/>
                  </a:cubicBezTo>
                  <a:cubicBezTo>
                    <a:pt x="7709" y="28103"/>
                    <a:pt x="8208" y="27210"/>
                    <a:pt x="8208" y="25480"/>
                  </a:cubicBezTo>
                  <a:cubicBezTo>
                    <a:pt x="8208" y="23749"/>
                    <a:pt x="7709" y="22839"/>
                    <a:pt x="7263" y="22054"/>
                  </a:cubicBezTo>
                  <a:cubicBezTo>
                    <a:pt x="6852" y="21304"/>
                    <a:pt x="6495" y="20644"/>
                    <a:pt x="6495" y="19270"/>
                  </a:cubicBezTo>
                  <a:cubicBezTo>
                    <a:pt x="6495" y="17914"/>
                    <a:pt x="6852" y="17254"/>
                    <a:pt x="7263" y="16505"/>
                  </a:cubicBezTo>
                  <a:cubicBezTo>
                    <a:pt x="7709" y="15720"/>
                    <a:pt x="8208" y="14810"/>
                    <a:pt x="8208" y="13079"/>
                  </a:cubicBezTo>
                  <a:cubicBezTo>
                    <a:pt x="8208" y="11366"/>
                    <a:pt x="7709" y="10456"/>
                    <a:pt x="7263" y="9653"/>
                  </a:cubicBezTo>
                  <a:cubicBezTo>
                    <a:pt x="6852" y="8904"/>
                    <a:pt x="6495" y="8262"/>
                    <a:pt x="6495" y="6888"/>
                  </a:cubicBezTo>
                  <a:cubicBezTo>
                    <a:pt x="6495" y="5514"/>
                    <a:pt x="6852" y="4871"/>
                    <a:pt x="7263" y="4122"/>
                  </a:cubicBezTo>
                  <a:cubicBezTo>
                    <a:pt x="7655" y="3444"/>
                    <a:pt x="8083" y="2677"/>
                    <a:pt x="8190" y="1374"/>
                  </a:cubicBezTo>
                  <a:close/>
                  <a:moveTo>
                    <a:pt x="2409" y="0"/>
                  </a:moveTo>
                  <a:cubicBezTo>
                    <a:pt x="2035" y="0"/>
                    <a:pt x="1731" y="322"/>
                    <a:pt x="1731" y="696"/>
                  </a:cubicBezTo>
                  <a:cubicBezTo>
                    <a:pt x="1731" y="2070"/>
                    <a:pt x="1374" y="2712"/>
                    <a:pt x="946" y="3462"/>
                  </a:cubicBezTo>
                  <a:cubicBezTo>
                    <a:pt x="500" y="4265"/>
                    <a:pt x="1" y="5157"/>
                    <a:pt x="1" y="6888"/>
                  </a:cubicBezTo>
                  <a:cubicBezTo>
                    <a:pt x="1" y="8618"/>
                    <a:pt x="500" y="9510"/>
                    <a:pt x="946" y="10313"/>
                  </a:cubicBezTo>
                  <a:cubicBezTo>
                    <a:pt x="1374" y="11063"/>
                    <a:pt x="1731" y="11705"/>
                    <a:pt x="1731" y="13079"/>
                  </a:cubicBezTo>
                  <a:cubicBezTo>
                    <a:pt x="1731" y="14453"/>
                    <a:pt x="1374" y="15095"/>
                    <a:pt x="946" y="15845"/>
                  </a:cubicBezTo>
                  <a:cubicBezTo>
                    <a:pt x="500" y="16648"/>
                    <a:pt x="1" y="17558"/>
                    <a:pt x="1" y="19270"/>
                  </a:cubicBezTo>
                  <a:cubicBezTo>
                    <a:pt x="1" y="21001"/>
                    <a:pt x="500" y="21911"/>
                    <a:pt x="946" y="22714"/>
                  </a:cubicBezTo>
                  <a:cubicBezTo>
                    <a:pt x="1374" y="23463"/>
                    <a:pt x="1731" y="24106"/>
                    <a:pt x="1731" y="25480"/>
                  </a:cubicBezTo>
                  <a:cubicBezTo>
                    <a:pt x="1731" y="26854"/>
                    <a:pt x="1374" y="27496"/>
                    <a:pt x="946" y="28245"/>
                  </a:cubicBezTo>
                  <a:cubicBezTo>
                    <a:pt x="500" y="29048"/>
                    <a:pt x="1" y="29940"/>
                    <a:pt x="1" y="31671"/>
                  </a:cubicBezTo>
                  <a:cubicBezTo>
                    <a:pt x="1" y="32046"/>
                    <a:pt x="304" y="32349"/>
                    <a:pt x="696" y="32349"/>
                  </a:cubicBezTo>
                  <a:lnTo>
                    <a:pt x="9796" y="32349"/>
                  </a:lnTo>
                  <a:cubicBezTo>
                    <a:pt x="10171" y="32349"/>
                    <a:pt x="10474" y="32046"/>
                    <a:pt x="10474" y="31671"/>
                  </a:cubicBezTo>
                  <a:cubicBezTo>
                    <a:pt x="10474" y="30297"/>
                    <a:pt x="10831" y="29655"/>
                    <a:pt x="11259" y="28905"/>
                  </a:cubicBezTo>
                  <a:cubicBezTo>
                    <a:pt x="11705" y="28103"/>
                    <a:pt x="12205" y="27193"/>
                    <a:pt x="12205" y="25480"/>
                  </a:cubicBezTo>
                  <a:cubicBezTo>
                    <a:pt x="12205" y="23749"/>
                    <a:pt x="11705" y="22839"/>
                    <a:pt x="11259" y="22054"/>
                  </a:cubicBezTo>
                  <a:cubicBezTo>
                    <a:pt x="10831" y="21304"/>
                    <a:pt x="10474" y="20644"/>
                    <a:pt x="10474" y="19270"/>
                  </a:cubicBezTo>
                  <a:cubicBezTo>
                    <a:pt x="10474" y="17914"/>
                    <a:pt x="10831" y="17254"/>
                    <a:pt x="11259" y="16505"/>
                  </a:cubicBezTo>
                  <a:cubicBezTo>
                    <a:pt x="11705" y="15720"/>
                    <a:pt x="12205" y="14810"/>
                    <a:pt x="12205" y="13079"/>
                  </a:cubicBezTo>
                  <a:cubicBezTo>
                    <a:pt x="12205" y="11366"/>
                    <a:pt x="11705" y="10456"/>
                    <a:pt x="11259" y="9653"/>
                  </a:cubicBezTo>
                  <a:cubicBezTo>
                    <a:pt x="10831" y="8904"/>
                    <a:pt x="10474" y="8262"/>
                    <a:pt x="10474" y="6888"/>
                  </a:cubicBezTo>
                  <a:cubicBezTo>
                    <a:pt x="10474" y="5514"/>
                    <a:pt x="10831" y="4871"/>
                    <a:pt x="11259" y="4122"/>
                  </a:cubicBezTo>
                  <a:cubicBezTo>
                    <a:pt x="11705" y="3319"/>
                    <a:pt x="12205" y="2427"/>
                    <a:pt x="12205" y="696"/>
                  </a:cubicBezTo>
                  <a:cubicBezTo>
                    <a:pt x="12205" y="322"/>
                    <a:pt x="11902" y="0"/>
                    <a:pt x="11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8"/>
            <p:cNvSpPr/>
            <p:nvPr/>
          </p:nvSpPr>
          <p:spPr>
            <a:xfrm rot="-3656457">
              <a:off x="3594045" y="4245844"/>
              <a:ext cx="66049" cy="740483"/>
            </a:xfrm>
            <a:custGeom>
              <a:rect b="b" l="l" r="r" t="t"/>
              <a:pathLst>
                <a:path extrusionOk="0" h="29620" w="2642">
                  <a:moveTo>
                    <a:pt x="1695" y="0"/>
                  </a:moveTo>
                  <a:cubicBezTo>
                    <a:pt x="1588" y="1303"/>
                    <a:pt x="1160" y="2070"/>
                    <a:pt x="768" y="2748"/>
                  </a:cubicBezTo>
                  <a:cubicBezTo>
                    <a:pt x="357" y="3497"/>
                    <a:pt x="0" y="4140"/>
                    <a:pt x="0" y="5514"/>
                  </a:cubicBezTo>
                  <a:cubicBezTo>
                    <a:pt x="0" y="6888"/>
                    <a:pt x="357" y="7530"/>
                    <a:pt x="768" y="8279"/>
                  </a:cubicBezTo>
                  <a:cubicBezTo>
                    <a:pt x="1214" y="9082"/>
                    <a:pt x="1713" y="9992"/>
                    <a:pt x="1713" y="11705"/>
                  </a:cubicBezTo>
                  <a:cubicBezTo>
                    <a:pt x="1713" y="13436"/>
                    <a:pt x="1214" y="14346"/>
                    <a:pt x="768" y="15149"/>
                  </a:cubicBezTo>
                  <a:cubicBezTo>
                    <a:pt x="357" y="15880"/>
                    <a:pt x="0" y="16540"/>
                    <a:pt x="0" y="17914"/>
                  </a:cubicBezTo>
                  <a:cubicBezTo>
                    <a:pt x="0" y="19270"/>
                    <a:pt x="357" y="19930"/>
                    <a:pt x="768" y="20680"/>
                  </a:cubicBezTo>
                  <a:cubicBezTo>
                    <a:pt x="1214" y="21465"/>
                    <a:pt x="1713" y="22375"/>
                    <a:pt x="1713" y="24106"/>
                  </a:cubicBezTo>
                  <a:cubicBezTo>
                    <a:pt x="1713" y="25836"/>
                    <a:pt x="1214" y="26729"/>
                    <a:pt x="768" y="27531"/>
                  </a:cubicBezTo>
                  <a:cubicBezTo>
                    <a:pt x="429" y="28138"/>
                    <a:pt x="143" y="28691"/>
                    <a:pt x="36" y="29619"/>
                  </a:cubicBezTo>
                  <a:lnTo>
                    <a:pt x="946" y="29619"/>
                  </a:lnTo>
                  <a:cubicBezTo>
                    <a:pt x="1053" y="28317"/>
                    <a:pt x="1481" y="27549"/>
                    <a:pt x="1856" y="26871"/>
                  </a:cubicBezTo>
                  <a:cubicBezTo>
                    <a:pt x="2284" y="26122"/>
                    <a:pt x="2641" y="25480"/>
                    <a:pt x="2641" y="24106"/>
                  </a:cubicBezTo>
                  <a:cubicBezTo>
                    <a:pt x="2641" y="22732"/>
                    <a:pt x="2284" y="22089"/>
                    <a:pt x="1856" y="21340"/>
                  </a:cubicBezTo>
                  <a:cubicBezTo>
                    <a:pt x="1428" y="20537"/>
                    <a:pt x="910" y="19627"/>
                    <a:pt x="910" y="17914"/>
                  </a:cubicBezTo>
                  <a:cubicBezTo>
                    <a:pt x="910" y="16184"/>
                    <a:pt x="1428" y="15274"/>
                    <a:pt x="1856" y="14471"/>
                  </a:cubicBezTo>
                  <a:cubicBezTo>
                    <a:pt x="2284" y="13721"/>
                    <a:pt x="2641" y="13079"/>
                    <a:pt x="2641" y="11705"/>
                  </a:cubicBezTo>
                  <a:cubicBezTo>
                    <a:pt x="2641" y="10331"/>
                    <a:pt x="2284" y="9689"/>
                    <a:pt x="1856" y="8939"/>
                  </a:cubicBezTo>
                  <a:cubicBezTo>
                    <a:pt x="1428" y="8154"/>
                    <a:pt x="910" y="7244"/>
                    <a:pt x="910" y="5514"/>
                  </a:cubicBezTo>
                  <a:cubicBezTo>
                    <a:pt x="910" y="3783"/>
                    <a:pt x="1428" y="2891"/>
                    <a:pt x="1856" y="2088"/>
                  </a:cubicBezTo>
                  <a:cubicBezTo>
                    <a:pt x="2195" y="1481"/>
                    <a:pt x="2498" y="928"/>
                    <a:pt x="26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8"/>
            <p:cNvSpPr/>
            <p:nvPr/>
          </p:nvSpPr>
          <p:spPr>
            <a:xfrm rot="-3656457">
              <a:off x="3556043" y="4301800"/>
              <a:ext cx="79873" cy="740483"/>
            </a:xfrm>
            <a:custGeom>
              <a:rect b="b" l="l" r="r" t="t"/>
              <a:pathLst>
                <a:path extrusionOk="0" h="29620" w="3195">
                  <a:moveTo>
                    <a:pt x="1696" y="0"/>
                  </a:moveTo>
                  <a:cubicBezTo>
                    <a:pt x="1571" y="1303"/>
                    <a:pt x="1160" y="2070"/>
                    <a:pt x="768" y="2748"/>
                  </a:cubicBezTo>
                  <a:cubicBezTo>
                    <a:pt x="357" y="3497"/>
                    <a:pt x="0" y="4140"/>
                    <a:pt x="0" y="5514"/>
                  </a:cubicBezTo>
                  <a:cubicBezTo>
                    <a:pt x="0" y="6888"/>
                    <a:pt x="357" y="7530"/>
                    <a:pt x="768" y="8279"/>
                  </a:cubicBezTo>
                  <a:cubicBezTo>
                    <a:pt x="1214" y="9082"/>
                    <a:pt x="1713" y="9992"/>
                    <a:pt x="1713" y="11705"/>
                  </a:cubicBezTo>
                  <a:cubicBezTo>
                    <a:pt x="1713" y="13436"/>
                    <a:pt x="1214" y="14346"/>
                    <a:pt x="768" y="15149"/>
                  </a:cubicBezTo>
                  <a:cubicBezTo>
                    <a:pt x="357" y="15880"/>
                    <a:pt x="0" y="16540"/>
                    <a:pt x="0" y="17914"/>
                  </a:cubicBezTo>
                  <a:cubicBezTo>
                    <a:pt x="0" y="19270"/>
                    <a:pt x="357" y="19930"/>
                    <a:pt x="768" y="20680"/>
                  </a:cubicBezTo>
                  <a:cubicBezTo>
                    <a:pt x="1214" y="21465"/>
                    <a:pt x="1713" y="22375"/>
                    <a:pt x="1713" y="24106"/>
                  </a:cubicBezTo>
                  <a:cubicBezTo>
                    <a:pt x="1713" y="25836"/>
                    <a:pt x="1214" y="26729"/>
                    <a:pt x="768" y="27531"/>
                  </a:cubicBezTo>
                  <a:cubicBezTo>
                    <a:pt x="429" y="28138"/>
                    <a:pt x="125" y="28691"/>
                    <a:pt x="36" y="29619"/>
                  </a:cubicBezTo>
                  <a:lnTo>
                    <a:pt x="1499" y="29619"/>
                  </a:lnTo>
                  <a:cubicBezTo>
                    <a:pt x="1606" y="28317"/>
                    <a:pt x="2035" y="27549"/>
                    <a:pt x="2409" y="26871"/>
                  </a:cubicBezTo>
                  <a:cubicBezTo>
                    <a:pt x="2837" y="26122"/>
                    <a:pt x="3194" y="25480"/>
                    <a:pt x="3194" y="24106"/>
                  </a:cubicBezTo>
                  <a:cubicBezTo>
                    <a:pt x="3194" y="22732"/>
                    <a:pt x="2837" y="22089"/>
                    <a:pt x="2409" y="21340"/>
                  </a:cubicBezTo>
                  <a:cubicBezTo>
                    <a:pt x="1981" y="20537"/>
                    <a:pt x="1464" y="19627"/>
                    <a:pt x="1464" y="17914"/>
                  </a:cubicBezTo>
                  <a:cubicBezTo>
                    <a:pt x="1464" y="16184"/>
                    <a:pt x="1981" y="15274"/>
                    <a:pt x="2409" y="14471"/>
                  </a:cubicBezTo>
                  <a:cubicBezTo>
                    <a:pt x="2837" y="13721"/>
                    <a:pt x="3194" y="13079"/>
                    <a:pt x="3194" y="11705"/>
                  </a:cubicBezTo>
                  <a:cubicBezTo>
                    <a:pt x="3194" y="10331"/>
                    <a:pt x="2837" y="9689"/>
                    <a:pt x="2409" y="8939"/>
                  </a:cubicBezTo>
                  <a:cubicBezTo>
                    <a:pt x="1981" y="8154"/>
                    <a:pt x="1464" y="7244"/>
                    <a:pt x="1464" y="5514"/>
                  </a:cubicBezTo>
                  <a:cubicBezTo>
                    <a:pt x="1464" y="3783"/>
                    <a:pt x="1981" y="2891"/>
                    <a:pt x="2409" y="2088"/>
                  </a:cubicBezTo>
                  <a:cubicBezTo>
                    <a:pt x="2748" y="1481"/>
                    <a:pt x="3052" y="928"/>
                    <a:pt x="3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8"/>
            <p:cNvSpPr/>
            <p:nvPr/>
          </p:nvSpPr>
          <p:spPr>
            <a:xfrm rot="-3656457">
              <a:off x="3610881" y="4177411"/>
              <a:ext cx="108423" cy="740483"/>
            </a:xfrm>
            <a:custGeom>
              <a:rect b="b" l="l" r="r" t="t"/>
              <a:pathLst>
                <a:path extrusionOk="0" h="29620" w="4337">
                  <a:moveTo>
                    <a:pt x="1695" y="0"/>
                  </a:moveTo>
                  <a:cubicBezTo>
                    <a:pt x="1588" y="1303"/>
                    <a:pt x="1160" y="2070"/>
                    <a:pt x="768" y="2748"/>
                  </a:cubicBezTo>
                  <a:cubicBezTo>
                    <a:pt x="357" y="3497"/>
                    <a:pt x="0" y="4140"/>
                    <a:pt x="0" y="5514"/>
                  </a:cubicBezTo>
                  <a:cubicBezTo>
                    <a:pt x="0" y="6888"/>
                    <a:pt x="357" y="7530"/>
                    <a:pt x="768" y="8279"/>
                  </a:cubicBezTo>
                  <a:cubicBezTo>
                    <a:pt x="1214" y="9082"/>
                    <a:pt x="1713" y="9992"/>
                    <a:pt x="1713" y="11705"/>
                  </a:cubicBezTo>
                  <a:cubicBezTo>
                    <a:pt x="1713" y="13436"/>
                    <a:pt x="1214" y="14346"/>
                    <a:pt x="768" y="15131"/>
                  </a:cubicBezTo>
                  <a:cubicBezTo>
                    <a:pt x="357" y="15880"/>
                    <a:pt x="0" y="16540"/>
                    <a:pt x="0" y="17914"/>
                  </a:cubicBezTo>
                  <a:cubicBezTo>
                    <a:pt x="0" y="19270"/>
                    <a:pt x="357" y="19930"/>
                    <a:pt x="768" y="20680"/>
                  </a:cubicBezTo>
                  <a:cubicBezTo>
                    <a:pt x="1214" y="21465"/>
                    <a:pt x="1713" y="22375"/>
                    <a:pt x="1713" y="24106"/>
                  </a:cubicBezTo>
                  <a:cubicBezTo>
                    <a:pt x="1713" y="25836"/>
                    <a:pt x="1214" y="26729"/>
                    <a:pt x="768" y="27531"/>
                  </a:cubicBezTo>
                  <a:cubicBezTo>
                    <a:pt x="429" y="28138"/>
                    <a:pt x="143" y="28691"/>
                    <a:pt x="36" y="29619"/>
                  </a:cubicBezTo>
                  <a:lnTo>
                    <a:pt x="2641" y="29619"/>
                  </a:lnTo>
                  <a:cubicBezTo>
                    <a:pt x="2766" y="28317"/>
                    <a:pt x="3176" y="27549"/>
                    <a:pt x="3569" y="26871"/>
                  </a:cubicBezTo>
                  <a:cubicBezTo>
                    <a:pt x="3979" y="26122"/>
                    <a:pt x="4336" y="25480"/>
                    <a:pt x="4336" y="24106"/>
                  </a:cubicBezTo>
                  <a:cubicBezTo>
                    <a:pt x="4336" y="22732"/>
                    <a:pt x="3979" y="22089"/>
                    <a:pt x="3569" y="21340"/>
                  </a:cubicBezTo>
                  <a:cubicBezTo>
                    <a:pt x="3123" y="20537"/>
                    <a:pt x="2623" y="19627"/>
                    <a:pt x="2623" y="17914"/>
                  </a:cubicBezTo>
                  <a:cubicBezTo>
                    <a:pt x="2623" y="16184"/>
                    <a:pt x="3123" y="15274"/>
                    <a:pt x="3569" y="14471"/>
                  </a:cubicBezTo>
                  <a:cubicBezTo>
                    <a:pt x="3979" y="13721"/>
                    <a:pt x="4336" y="13079"/>
                    <a:pt x="4336" y="11705"/>
                  </a:cubicBezTo>
                  <a:cubicBezTo>
                    <a:pt x="4336" y="10331"/>
                    <a:pt x="3979" y="9689"/>
                    <a:pt x="3569" y="8939"/>
                  </a:cubicBezTo>
                  <a:cubicBezTo>
                    <a:pt x="3123" y="8154"/>
                    <a:pt x="2623" y="7244"/>
                    <a:pt x="2623" y="5514"/>
                  </a:cubicBezTo>
                  <a:cubicBezTo>
                    <a:pt x="2623" y="3783"/>
                    <a:pt x="3123" y="2891"/>
                    <a:pt x="3569" y="2088"/>
                  </a:cubicBezTo>
                  <a:cubicBezTo>
                    <a:pt x="3908" y="1481"/>
                    <a:pt x="4211" y="928"/>
                    <a:pt x="4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8"/>
          <p:cNvGrpSpPr/>
          <p:nvPr/>
        </p:nvGrpSpPr>
        <p:grpSpPr>
          <a:xfrm>
            <a:off x="-243979" y="2674868"/>
            <a:ext cx="643542" cy="660690"/>
            <a:chOff x="-509825" y="2500600"/>
            <a:chExt cx="949316" cy="974613"/>
          </a:xfrm>
        </p:grpSpPr>
        <p:sp>
          <p:nvSpPr>
            <p:cNvPr id="192" name="Google Shape;192;p8"/>
            <p:cNvSpPr/>
            <p:nvPr/>
          </p:nvSpPr>
          <p:spPr>
            <a:xfrm>
              <a:off x="-509825" y="2500600"/>
              <a:ext cx="949316" cy="974613"/>
            </a:xfrm>
            <a:custGeom>
              <a:rect b="b" l="l" r="r" t="t"/>
              <a:pathLst>
                <a:path extrusionOk="0" h="30244" w="29459">
                  <a:moveTo>
                    <a:pt x="15684" y="1482"/>
                  </a:moveTo>
                  <a:lnTo>
                    <a:pt x="16487" y="2641"/>
                  </a:lnTo>
                  <a:cubicBezTo>
                    <a:pt x="16148" y="2713"/>
                    <a:pt x="15880" y="2820"/>
                    <a:pt x="15684" y="3034"/>
                  </a:cubicBezTo>
                  <a:cubicBezTo>
                    <a:pt x="15291" y="3426"/>
                    <a:pt x="15309" y="3926"/>
                    <a:pt x="15327" y="4551"/>
                  </a:cubicBezTo>
                  <a:cubicBezTo>
                    <a:pt x="15327" y="4783"/>
                    <a:pt x="15345" y="6977"/>
                    <a:pt x="15345" y="6977"/>
                  </a:cubicBezTo>
                  <a:cubicBezTo>
                    <a:pt x="15345" y="7173"/>
                    <a:pt x="15416" y="7370"/>
                    <a:pt x="15559" y="7495"/>
                  </a:cubicBezTo>
                  <a:cubicBezTo>
                    <a:pt x="15702" y="7637"/>
                    <a:pt x="15880" y="7709"/>
                    <a:pt x="16077" y="7709"/>
                  </a:cubicBezTo>
                  <a:cubicBezTo>
                    <a:pt x="16077" y="7709"/>
                    <a:pt x="16079" y="7709"/>
                    <a:pt x="16083" y="7709"/>
                  </a:cubicBezTo>
                  <a:cubicBezTo>
                    <a:pt x="16238" y="7709"/>
                    <a:pt x="19040" y="7726"/>
                    <a:pt x="22286" y="9279"/>
                  </a:cubicBezTo>
                  <a:cubicBezTo>
                    <a:pt x="21608" y="9546"/>
                    <a:pt x="20644" y="9814"/>
                    <a:pt x="19449" y="9886"/>
                  </a:cubicBezTo>
                  <a:cubicBezTo>
                    <a:pt x="19199" y="9886"/>
                    <a:pt x="18985" y="10028"/>
                    <a:pt x="18860" y="10225"/>
                  </a:cubicBezTo>
                  <a:cubicBezTo>
                    <a:pt x="18735" y="10439"/>
                    <a:pt x="18717" y="10706"/>
                    <a:pt x="18824" y="10920"/>
                  </a:cubicBezTo>
                  <a:cubicBezTo>
                    <a:pt x="18824" y="10938"/>
                    <a:pt x="19306" y="11955"/>
                    <a:pt x="18789" y="13097"/>
                  </a:cubicBezTo>
                  <a:cubicBezTo>
                    <a:pt x="17861" y="12187"/>
                    <a:pt x="16166" y="10653"/>
                    <a:pt x="14952" y="10278"/>
                  </a:cubicBezTo>
                  <a:cubicBezTo>
                    <a:pt x="14874" y="10258"/>
                    <a:pt x="14796" y="10244"/>
                    <a:pt x="14715" y="10244"/>
                  </a:cubicBezTo>
                  <a:cubicBezTo>
                    <a:pt x="14648" y="10244"/>
                    <a:pt x="14579" y="10254"/>
                    <a:pt x="14506" y="10278"/>
                  </a:cubicBezTo>
                  <a:cubicBezTo>
                    <a:pt x="13293" y="10653"/>
                    <a:pt x="11598" y="12187"/>
                    <a:pt x="10670" y="13097"/>
                  </a:cubicBezTo>
                  <a:cubicBezTo>
                    <a:pt x="10171" y="11973"/>
                    <a:pt x="10617" y="10956"/>
                    <a:pt x="10635" y="10920"/>
                  </a:cubicBezTo>
                  <a:cubicBezTo>
                    <a:pt x="10742" y="10688"/>
                    <a:pt x="10724" y="10439"/>
                    <a:pt x="10599" y="10225"/>
                  </a:cubicBezTo>
                  <a:cubicBezTo>
                    <a:pt x="10474" y="10028"/>
                    <a:pt x="10260" y="9886"/>
                    <a:pt x="10010" y="9868"/>
                  </a:cubicBezTo>
                  <a:cubicBezTo>
                    <a:pt x="8832" y="9814"/>
                    <a:pt x="7851" y="9546"/>
                    <a:pt x="7173" y="9279"/>
                  </a:cubicBezTo>
                  <a:cubicBezTo>
                    <a:pt x="10419" y="7726"/>
                    <a:pt x="13221" y="7709"/>
                    <a:pt x="13376" y="7709"/>
                  </a:cubicBezTo>
                  <a:cubicBezTo>
                    <a:pt x="13379" y="7709"/>
                    <a:pt x="13382" y="7709"/>
                    <a:pt x="13382" y="7709"/>
                  </a:cubicBezTo>
                  <a:cubicBezTo>
                    <a:pt x="13579" y="7709"/>
                    <a:pt x="13757" y="7637"/>
                    <a:pt x="13900" y="7495"/>
                  </a:cubicBezTo>
                  <a:cubicBezTo>
                    <a:pt x="14043" y="7370"/>
                    <a:pt x="14114" y="7173"/>
                    <a:pt x="14114" y="6977"/>
                  </a:cubicBezTo>
                  <a:lnTo>
                    <a:pt x="14114" y="2624"/>
                  </a:lnTo>
                  <a:cubicBezTo>
                    <a:pt x="14132" y="2588"/>
                    <a:pt x="14096" y="1482"/>
                    <a:pt x="15167" y="1482"/>
                  </a:cubicBezTo>
                  <a:close/>
                  <a:moveTo>
                    <a:pt x="22643" y="10706"/>
                  </a:moveTo>
                  <a:cubicBezTo>
                    <a:pt x="24445" y="11366"/>
                    <a:pt x="27995" y="13401"/>
                    <a:pt x="27978" y="19074"/>
                  </a:cubicBezTo>
                  <a:cubicBezTo>
                    <a:pt x="27960" y="21894"/>
                    <a:pt x="26657" y="24320"/>
                    <a:pt x="24177" y="26087"/>
                  </a:cubicBezTo>
                  <a:cubicBezTo>
                    <a:pt x="21768" y="27817"/>
                    <a:pt x="18414" y="28781"/>
                    <a:pt x="14738" y="28781"/>
                  </a:cubicBezTo>
                  <a:cubicBezTo>
                    <a:pt x="11045" y="28781"/>
                    <a:pt x="7691" y="27817"/>
                    <a:pt x="5282" y="26087"/>
                  </a:cubicBezTo>
                  <a:cubicBezTo>
                    <a:pt x="2802" y="24320"/>
                    <a:pt x="1499" y="21894"/>
                    <a:pt x="1481" y="19074"/>
                  </a:cubicBezTo>
                  <a:cubicBezTo>
                    <a:pt x="1463" y="13401"/>
                    <a:pt x="5032" y="11366"/>
                    <a:pt x="6816" y="10706"/>
                  </a:cubicBezTo>
                  <a:cubicBezTo>
                    <a:pt x="7405" y="10920"/>
                    <a:pt x="8154" y="11134"/>
                    <a:pt x="9029" y="11259"/>
                  </a:cubicBezTo>
                  <a:cubicBezTo>
                    <a:pt x="8886" y="12116"/>
                    <a:pt x="8922" y="13454"/>
                    <a:pt x="9992" y="14739"/>
                  </a:cubicBezTo>
                  <a:cubicBezTo>
                    <a:pt x="10117" y="14881"/>
                    <a:pt x="10313" y="14988"/>
                    <a:pt x="10528" y="14988"/>
                  </a:cubicBezTo>
                  <a:lnTo>
                    <a:pt x="10545" y="14988"/>
                  </a:lnTo>
                  <a:cubicBezTo>
                    <a:pt x="10742" y="14988"/>
                    <a:pt x="10938" y="14917"/>
                    <a:pt x="11081" y="14757"/>
                  </a:cubicBezTo>
                  <a:cubicBezTo>
                    <a:pt x="11991" y="13793"/>
                    <a:pt x="13703" y="12223"/>
                    <a:pt x="14738" y="11759"/>
                  </a:cubicBezTo>
                  <a:cubicBezTo>
                    <a:pt x="15755" y="12223"/>
                    <a:pt x="17486" y="13811"/>
                    <a:pt x="18396" y="14757"/>
                  </a:cubicBezTo>
                  <a:cubicBezTo>
                    <a:pt x="18521" y="14917"/>
                    <a:pt x="18717" y="14988"/>
                    <a:pt x="18914" y="14988"/>
                  </a:cubicBezTo>
                  <a:lnTo>
                    <a:pt x="18949" y="14988"/>
                  </a:lnTo>
                  <a:cubicBezTo>
                    <a:pt x="19145" y="14988"/>
                    <a:pt x="19342" y="14899"/>
                    <a:pt x="19485" y="14739"/>
                  </a:cubicBezTo>
                  <a:cubicBezTo>
                    <a:pt x="20537" y="13472"/>
                    <a:pt x="20573" y="12134"/>
                    <a:pt x="20430" y="11259"/>
                  </a:cubicBezTo>
                  <a:cubicBezTo>
                    <a:pt x="21304" y="11134"/>
                    <a:pt x="22054" y="10938"/>
                    <a:pt x="22643" y="10706"/>
                  </a:cubicBezTo>
                  <a:close/>
                  <a:moveTo>
                    <a:pt x="15167" y="1"/>
                  </a:moveTo>
                  <a:cubicBezTo>
                    <a:pt x="13828" y="1"/>
                    <a:pt x="12740" y="1053"/>
                    <a:pt x="12669" y="2374"/>
                  </a:cubicBezTo>
                  <a:cubicBezTo>
                    <a:pt x="12669" y="2374"/>
                    <a:pt x="12651" y="2463"/>
                    <a:pt x="12651" y="2517"/>
                  </a:cubicBezTo>
                  <a:lnTo>
                    <a:pt x="12651" y="6281"/>
                  </a:lnTo>
                  <a:cubicBezTo>
                    <a:pt x="11313" y="6371"/>
                    <a:pt x="8369" y="6799"/>
                    <a:pt x="5228" y="8654"/>
                  </a:cubicBezTo>
                  <a:cubicBezTo>
                    <a:pt x="5014" y="8779"/>
                    <a:pt x="4871" y="9011"/>
                    <a:pt x="4871" y="9261"/>
                  </a:cubicBezTo>
                  <a:cubicBezTo>
                    <a:pt x="4854" y="9493"/>
                    <a:pt x="4961" y="9707"/>
                    <a:pt x="5139" y="9850"/>
                  </a:cubicBezTo>
                  <a:cubicBezTo>
                    <a:pt x="2944" y="11010"/>
                    <a:pt x="0" y="13561"/>
                    <a:pt x="18" y="19074"/>
                  </a:cubicBezTo>
                  <a:cubicBezTo>
                    <a:pt x="36" y="22340"/>
                    <a:pt x="1606" y="25248"/>
                    <a:pt x="4425" y="27282"/>
                  </a:cubicBezTo>
                  <a:cubicBezTo>
                    <a:pt x="7084" y="29191"/>
                    <a:pt x="10742" y="30244"/>
                    <a:pt x="14738" y="30244"/>
                  </a:cubicBezTo>
                  <a:cubicBezTo>
                    <a:pt x="18717" y="30244"/>
                    <a:pt x="22375" y="29191"/>
                    <a:pt x="25034" y="27282"/>
                  </a:cubicBezTo>
                  <a:cubicBezTo>
                    <a:pt x="27853" y="25248"/>
                    <a:pt x="29423" y="22340"/>
                    <a:pt x="29441" y="19074"/>
                  </a:cubicBezTo>
                  <a:cubicBezTo>
                    <a:pt x="29459" y="13579"/>
                    <a:pt x="26532" y="11010"/>
                    <a:pt x="24338" y="9868"/>
                  </a:cubicBezTo>
                  <a:cubicBezTo>
                    <a:pt x="24516" y="9707"/>
                    <a:pt x="24605" y="9493"/>
                    <a:pt x="24605" y="9261"/>
                  </a:cubicBezTo>
                  <a:cubicBezTo>
                    <a:pt x="24588" y="9011"/>
                    <a:pt x="24445" y="8797"/>
                    <a:pt x="24231" y="8672"/>
                  </a:cubicBezTo>
                  <a:cubicBezTo>
                    <a:pt x="21090" y="6817"/>
                    <a:pt x="18146" y="6371"/>
                    <a:pt x="16808" y="6281"/>
                  </a:cubicBezTo>
                  <a:cubicBezTo>
                    <a:pt x="16808" y="6281"/>
                    <a:pt x="16790" y="4194"/>
                    <a:pt x="16808" y="4087"/>
                  </a:cubicBezTo>
                  <a:cubicBezTo>
                    <a:pt x="17076" y="4033"/>
                    <a:pt x="17575" y="4033"/>
                    <a:pt x="17843" y="4033"/>
                  </a:cubicBezTo>
                  <a:cubicBezTo>
                    <a:pt x="18111" y="4033"/>
                    <a:pt x="18360" y="3890"/>
                    <a:pt x="18485" y="3641"/>
                  </a:cubicBezTo>
                  <a:cubicBezTo>
                    <a:pt x="18610" y="3409"/>
                    <a:pt x="18592" y="3123"/>
                    <a:pt x="18432" y="2891"/>
                  </a:cubicBezTo>
                  <a:lnTo>
                    <a:pt x="16665" y="322"/>
                  </a:lnTo>
                  <a:cubicBezTo>
                    <a:pt x="16523" y="126"/>
                    <a:pt x="16309" y="1"/>
                    <a:pt x="16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-462679" y="2845604"/>
              <a:ext cx="855026" cy="582467"/>
            </a:xfrm>
            <a:custGeom>
              <a:rect b="b" l="l" r="r" t="t"/>
              <a:pathLst>
                <a:path extrusionOk="0" h="18075" w="26533">
                  <a:moveTo>
                    <a:pt x="5353" y="0"/>
                  </a:moveTo>
                  <a:cubicBezTo>
                    <a:pt x="3569" y="660"/>
                    <a:pt x="0" y="2695"/>
                    <a:pt x="18" y="8368"/>
                  </a:cubicBezTo>
                  <a:cubicBezTo>
                    <a:pt x="36" y="11188"/>
                    <a:pt x="1339" y="13614"/>
                    <a:pt x="3819" y="15381"/>
                  </a:cubicBezTo>
                  <a:cubicBezTo>
                    <a:pt x="6228" y="17111"/>
                    <a:pt x="9582" y="18075"/>
                    <a:pt x="13275" y="18075"/>
                  </a:cubicBezTo>
                  <a:cubicBezTo>
                    <a:pt x="16951" y="18075"/>
                    <a:pt x="20305" y="17111"/>
                    <a:pt x="22714" y="15381"/>
                  </a:cubicBezTo>
                  <a:cubicBezTo>
                    <a:pt x="25194" y="13614"/>
                    <a:pt x="26497" y="11188"/>
                    <a:pt x="26515" y="8368"/>
                  </a:cubicBezTo>
                  <a:cubicBezTo>
                    <a:pt x="26532" y="2695"/>
                    <a:pt x="22982" y="660"/>
                    <a:pt x="21180" y="0"/>
                  </a:cubicBezTo>
                  <a:cubicBezTo>
                    <a:pt x="20591" y="232"/>
                    <a:pt x="19841" y="428"/>
                    <a:pt x="18967" y="553"/>
                  </a:cubicBezTo>
                  <a:cubicBezTo>
                    <a:pt x="19110" y="1428"/>
                    <a:pt x="19074" y="2766"/>
                    <a:pt x="18022" y="4033"/>
                  </a:cubicBezTo>
                  <a:cubicBezTo>
                    <a:pt x="17879" y="4193"/>
                    <a:pt x="17682" y="4282"/>
                    <a:pt x="17486" y="4282"/>
                  </a:cubicBezTo>
                  <a:lnTo>
                    <a:pt x="17451" y="4282"/>
                  </a:lnTo>
                  <a:cubicBezTo>
                    <a:pt x="17254" y="4282"/>
                    <a:pt x="17058" y="4211"/>
                    <a:pt x="16933" y="4051"/>
                  </a:cubicBezTo>
                  <a:cubicBezTo>
                    <a:pt x="16023" y="3105"/>
                    <a:pt x="14292" y="1517"/>
                    <a:pt x="13275" y="1053"/>
                  </a:cubicBezTo>
                  <a:cubicBezTo>
                    <a:pt x="12240" y="1517"/>
                    <a:pt x="10528" y="3087"/>
                    <a:pt x="9618" y="4051"/>
                  </a:cubicBezTo>
                  <a:cubicBezTo>
                    <a:pt x="9475" y="4211"/>
                    <a:pt x="9279" y="4282"/>
                    <a:pt x="9082" y="4282"/>
                  </a:cubicBezTo>
                  <a:lnTo>
                    <a:pt x="9065" y="4282"/>
                  </a:lnTo>
                  <a:cubicBezTo>
                    <a:pt x="8850" y="4282"/>
                    <a:pt x="8654" y="4175"/>
                    <a:pt x="8529" y="4033"/>
                  </a:cubicBezTo>
                  <a:cubicBezTo>
                    <a:pt x="7459" y="2748"/>
                    <a:pt x="7423" y="1410"/>
                    <a:pt x="7566" y="553"/>
                  </a:cubicBezTo>
                  <a:cubicBezTo>
                    <a:pt x="6691" y="428"/>
                    <a:pt x="5942" y="214"/>
                    <a:pt x="53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-278673" y="2548326"/>
              <a:ext cx="487016" cy="374358"/>
            </a:xfrm>
            <a:custGeom>
              <a:rect b="b" l="l" r="r" t="t"/>
              <a:pathLst>
                <a:path extrusionOk="0" h="11617" w="15113">
                  <a:moveTo>
                    <a:pt x="7994" y="1"/>
                  </a:moveTo>
                  <a:cubicBezTo>
                    <a:pt x="6923" y="1"/>
                    <a:pt x="6959" y="1107"/>
                    <a:pt x="6941" y="1143"/>
                  </a:cubicBezTo>
                  <a:lnTo>
                    <a:pt x="6941" y="5496"/>
                  </a:lnTo>
                  <a:cubicBezTo>
                    <a:pt x="6941" y="5692"/>
                    <a:pt x="6870" y="5889"/>
                    <a:pt x="6727" y="6014"/>
                  </a:cubicBezTo>
                  <a:cubicBezTo>
                    <a:pt x="6584" y="6156"/>
                    <a:pt x="6406" y="6228"/>
                    <a:pt x="6209" y="6228"/>
                  </a:cubicBezTo>
                  <a:cubicBezTo>
                    <a:pt x="6209" y="6228"/>
                    <a:pt x="6206" y="6228"/>
                    <a:pt x="6203" y="6228"/>
                  </a:cubicBezTo>
                  <a:cubicBezTo>
                    <a:pt x="6048" y="6228"/>
                    <a:pt x="3246" y="6245"/>
                    <a:pt x="0" y="7798"/>
                  </a:cubicBezTo>
                  <a:cubicBezTo>
                    <a:pt x="678" y="8065"/>
                    <a:pt x="1659" y="8333"/>
                    <a:pt x="2837" y="8387"/>
                  </a:cubicBezTo>
                  <a:cubicBezTo>
                    <a:pt x="3087" y="8405"/>
                    <a:pt x="3301" y="8547"/>
                    <a:pt x="3426" y="8744"/>
                  </a:cubicBezTo>
                  <a:cubicBezTo>
                    <a:pt x="3551" y="8958"/>
                    <a:pt x="3569" y="9207"/>
                    <a:pt x="3462" y="9439"/>
                  </a:cubicBezTo>
                  <a:cubicBezTo>
                    <a:pt x="3444" y="9475"/>
                    <a:pt x="2998" y="10492"/>
                    <a:pt x="3497" y="11616"/>
                  </a:cubicBezTo>
                  <a:cubicBezTo>
                    <a:pt x="4425" y="10706"/>
                    <a:pt x="6120" y="9172"/>
                    <a:pt x="7333" y="8797"/>
                  </a:cubicBezTo>
                  <a:cubicBezTo>
                    <a:pt x="7406" y="8773"/>
                    <a:pt x="7475" y="8763"/>
                    <a:pt x="7542" y="8763"/>
                  </a:cubicBezTo>
                  <a:cubicBezTo>
                    <a:pt x="7623" y="8763"/>
                    <a:pt x="7701" y="8777"/>
                    <a:pt x="7779" y="8797"/>
                  </a:cubicBezTo>
                  <a:cubicBezTo>
                    <a:pt x="8993" y="9172"/>
                    <a:pt x="10688" y="10706"/>
                    <a:pt x="11616" y="11616"/>
                  </a:cubicBezTo>
                  <a:cubicBezTo>
                    <a:pt x="12133" y="10474"/>
                    <a:pt x="11651" y="9457"/>
                    <a:pt x="11651" y="9439"/>
                  </a:cubicBezTo>
                  <a:cubicBezTo>
                    <a:pt x="11544" y="9225"/>
                    <a:pt x="11562" y="8958"/>
                    <a:pt x="11687" y="8744"/>
                  </a:cubicBezTo>
                  <a:cubicBezTo>
                    <a:pt x="11812" y="8547"/>
                    <a:pt x="12026" y="8405"/>
                    <a:pt x="12276" y="8405"/>
                  </a:cubicBezTo>
                  <a:cubicBezTo>
                    <a:pt x="13471" y="8333"/>
                    <a:pt x="14435" y="8065"/>
                    <a:pt x="15113" y="7798"/>
                  </a:cubicBezTo>
                  <a:cubicBezTo>
                    <a:pt x="11867" y="6245"/>
                    <a:pt x="9065" y="6228"/>
                    <a:pt x="8910" y="6228"/>
                  </a:cubicBezTo>
                  <a:cubicBezTo>
                    <a:pt x="8906" y="6228"/>
                    <a:pt x="8904" y="6228"/>
                    <a:pt x="8904" y="6228"/>
                  </a:cubicBezTo>
                  <a:cubicBezTo>
                    <a:pt x="8707" y="6228"/>
                    <a:pt x="8529" y="6156"/>
                    <a:pt x="8386" y="6014"/>
                  </a:cubicBezTo>
                  <a:cubicBezTo>
                    <a:pt x="8243" y="5889"/>
                    <a:pt x="8172" y="5692"/>
                    <a:pt x="8172" y="5496"/>
                  </a:cubicBezTo>
                  <a:cubicBezTo>
                    <a:pt x="8172" y="5496"/>
                    <a:pt x="8154" y="3302"/>
                    <a:pt x="8154" y="3070"/>
                  </a:cubicBezTo>
                  <a:cubicBezTo>
                    <a:pt x="8136" y="2445"/>
                    <a:pt x="8118" y="1945"/>
                    <a:pt x="8511" y="1553"/>
                  </a:cubicBezTo>
                  <a:cubicBezTo>
                    <a:pt x="8707" y="1339"/>
                    <a:pt x="8975" y="1232"/>
                    <a:pt x="9314" y="1160"/>
                  </a:cubicBezTo>
                  <a:lnTo>
                    <a:pt x="85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5" name="Google Shape;195;p8"/>
            <p:cNvGrpSpPr/>
            <p:nvPr/>
          </p:nvGrpSpPr>
          <p:grpSpPr>
            <a:xfrm>
              <a:off x="198250" y="2922675"/>
              <a:ext cx="128925" cy="236625"/>
              <a:chOff x="899550" y="2182300"/>
              <a:chExt cx="128925" cy="236625"/>
            </a:xfrm>
          </p:grpSpPr>
          <p:sp>
            <p:nvSpPr>
              <p:cNvPr id="196" name="Google Shape;196;p8"/>
              <p:cNvSpPr/>
              <p:nvPr/>
            </p:nvSpPr>
            <p:spPr>
              <a:xfrm>
                <a:off x="951525" y="2229375"/>
                <a:ext cx="76950" cy="189550"/>
              </a:xfrm>
              <a:custGeom>
                <a:rect b="b" l="l" r="r" t="t"/>
                <a:pathLst>
                  <a:path extrusionOk="0" h="7582" w="3078">
                    <a:moveTo>
                      <a:pt x="227" y="0"/>
                    </a:moveTo>
                    <a:cubicBezTo>
                      <a:pt x="180" y="0"/>
                      <a:pt x="134" y="16"/>
                      <a:pt x="98" y="52"/>
                    </a:cubicBezTo>
                    <a:cubicBezTo>
                      <a:pt x="9" y="123"/>
                      <a:pt x="0" y="248"/>
                      <a:pt x="71" y="338"/>
                    </a:cubicBezTo>
                    <a:cubicBezTo>
                      <a:pt x="1749" y="2291"/>
                      <a:pt x="2676" y="4798"/>
                      <a:pt x="2676" y="7376"/>
                    </a:cubicBezTo>
                    <a:cubicBezTo>
                      <a:pt x="2676" y="7492"/>
                      <a:pt x="2766" y="7581"/>
                      <a:pt x="2882" y="7581"/>
                    </a:cubicBezTo>
                    <a:cubicBezTo>
                      <a:pt x="2989" y="7581"/>
                      <a:pt x="3078" y="7492"/>
                      <a:pt x="3078" y="7376"/>
                    </a:cubicBezTo>
                    <a:cubicBezTo>
                      <a:pt x="3078" y="4700"/>
                      <a:pt x="2123" y="2104"/>
                      <a:pt x="384" y="70"/>
                    </a:cubicBezTo>
                    <a:cubicBezTo>
                      <a:pt x="344" y="25"/>
                      <a:pt x="285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8"/>
              <p:cNvSpPr/>
              <p:nvPr/>
            </p:nvSpPr>
            <p:spPr>
              <a:xfrm>
                <a:off x="899550" y="2182300"/>
                <a:ext cx="39500" cy="32550"/>
              </a:xfrm>
              <a:custGeom>
                <a:rect b="b" l="l" r="r" t="t"/>
                <a:pathLst>
                  <a:path extrusionOk="0" h="1302" w="1580">
                    <a:moveTo>
                      <a:pt x="233" y="1"/>
                    </a:moveTo>
                    <a:cubicBezTo>
                      <a:pt x="166" y="1"/>
                      <a:pt x="102" y="32"/>
                      <a:pt x="63" y="88"/>
                    </a:cubicBezTo>
                    <a:cubicBezTo>
                      <a:pt x="0" y="178"/>
                      <a:pt x="27" y="303"/>
                      <a:pt x="116" y="365"/>
                    </a:cubicBezTo>
                    <a:cubicBezTo>
                      <a:pt x="500" y="633"/>
                      <a:pt x="866" y="936"/>
                      <a:pt x="1214" y="1248"/>
                    </a:cubicBezTo>
                    <a:cubicBezTo>
                      <a:pt x="1258" y="1284"/>
                      <a:pt x="1303" y="1302"/>
                      <a:pt x="1356" y="1302"/>
                    </a:cubicBezTo>
                    <a:cubicBezTo>
                      <a:pt x="1410" y="1302"/>
                      <a:pt x="1464" y="1284"/>
                      <a:pt x="1499" y="1239"/>
                    </a:cubicBezTo>
                    <a:cubicBezTo>
                      <a:pt x="1579" y="1150"/>
                      <a:pt x="1571" y="1025"/>
                      <a:pt x="1490" y="954"/>
                    </a:cubicBezTo>
                    <a:cubicBezTo>
                      <a:pt x="1125" y="624"/>
                      <a:pt x="741" y="311"/>
                      <a:pt x="348" y="35"/>
                    </a:cubicBezTo>
                    <a:cubicBezTo>
                      <a:pt x="312" y="12"/>
                      <a:pt x="272" y="1"/>
                      <a:pt x="2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8" name="Google Shape;198;p8"/>
          <p:cNvSpPr/>
          <p:nvPr/>
        </p:nvSpPr>
        <p:spPr>
          <a:xfrm rot="-3144039">
            <a:off x="3427019" y="-138171"/>
            <a:ext cx="584106" cy="554985"/>
          </a:xfrm>
          <a:custGeom>
            <a:rect b="b" l="l" r="r" t="t"/>
            <a:pathLst>
              <a:path extrusionOk="0" h="6671" w="7022">
                <a:moveTo>
                  <a:pt x="3015" y="868"/>
                </a:moveTo>
                <a:cubicBezTo>
                  <a:pt x="3190" y="868"/>
                  <a:pt x="3334" y="889"/>
                  <a:pt x="3408" y="925"/>
                </a:cubicBezTo>
                <a:cubicBezTo>
                  <a:pt x="3426" y="1006"/>
                  <a:pt x="3444" y="1131"/>
                  <a:pt x="3462" y="1238"/>
                </a:cubicBezTo>
                <a:cubicBezTo>
                  <a:pt x="3515" y="1630"/>
                  <a:pt x="3578" y="2076"/>
                  <a:pt x="3934" y="2281"/>
                </a:cubicBezTo>
                <a:cubicBezTo>
                  <a:pt x="4015" y="2327"/>
                  <a:pt x="4125" y="2367"/>
                  <a:pt x="4263" y="2367"/>
                </a:cubicBezTo>
                <a:cubicBezTo>
                  <a:pt x="4368" y="2367"/>
                  <a:pt x="4491" y="2343"/>
                  <a:pt x="4630" y="2281"/>
                </a:cubicBezTo>
                <a:cubicBezTo>
                  <a:pt x="4773" y="2219"/>
                  <a:pt x="4889" y="2157"/>
                  <a:pt x="4996" y="2103"/>
                </a:cubicBezTo>
                <a:cubicBezTo>
                  <a:pt x="5209" y="1996"/>
                  <a:pt x="5310" y="1950"/>
                  <a:pt x="5390" y="1950"/>
                </a:cubicBezTo>
                <a:cubicBezTo>
                  <a:pt x="5450" y="1950"/>
                  <a:pt x="5499" y="1977"/>
                  <a:pt x="5576" y="2023"/>
                </a:cubicBezTo>
                <a:cubicBezTo>
                  <a:pt x="5915" y="2228"/>
                  <a:pt x="6138" y="2594"/>
                  <a:pt x="6138" y="2710"/>
                </a:cubicBezTo>
                <a:cubicBezTo>
                  <a:pt x="6022" y="2799"/>
                  <a:pt x="5897" y="2888"/>
                  <a:pt x="5772" y="2959"/>
                </a:cubicBezTo>
                <a:cubicBezTo>
                  <a:pt x="5451" y="3165"/>
                  <a:pt x="5085" y="3397"/>
                  <a:pt x="4960" y="3852"/>
                </a:cubicBezTo>
                <a:cubicBezTo>
                  <a:pt x="4835" y="4298"/>
                  <a:pt x="5121" y="4592"/>
                  <a:pt x="5281" y="4770"/>
                </a:cubicBezTo>
                <a:cubicBezTo>
                  <a:pt x="5424" y="4922"/>
                  <a:pt x="5504" y="5011"/>
                  <a:pt x="5522" y="5172"/>
                </a:cubicBezTo>
                <a:cubicBezTo>
                  <a:pt x="5522" y="5190"/>
                  <a:pt x="5496" y="5288"/>
                  <a:pt x="5326" y="5422"/>
                </a:cubicBezTo>
                <a:cubicBezTo>
                  <a:pt x="5041" y="5671"/>
                  <a:pt x="4657" y="5796"/>
                  <a:pt x="4523" y="5796"/>
                </a:cubicBezTo>
                <a:cubicBezTo>
                  <a:pt x="4425" y="5716"/>
                  <a:pt x="4282" y="5439"/>
                  <a:pt x="4202" y="5279"/>
                </a:cubicBezTo>
                <a:cubicBezTo>
                  <a:pt x="4006" y="4913"/>
                  <a:pt x="3827" y="4565"/>
                  <a:pt x="3453" y="4565"/>
                </a:cubicBezTo>
                <a:cubicBezTo>
                  <a:pt x="3033" y="4565"/>
                  <a:pt x="2900" y="4984"/>
                  <a:pt x="2766" y="5386"/>
                </a:cubicBezTo>
                <a:cubicBezTo>
                  <a:pt x="2730" y="5502"/>
                  <a:pt x="2668" y="5689"/>
                  <a:pt x="2614" y="5796"/>
                </a:cubicBezTo>
                <a:cubicBezTo>
                  <a:pt x="2471" y="5787"/>
                  <a:pt x="2204" y="5752"/>
                  <a:pt x="1909" y="5671"/>
                </a:cubicBezTo>
                <a:cubicBezTo>
                  <a:pt x="1481" y="5555"/>
                  <a:pt x="1294" y="5422"/>
                  <a:pt x="1240" y="5368"/>
                </a:cubicBezTo>
                <a:cubicBezTo>
                  <a:pt x="1240" y="5297"/>
                  <a:pt x="1249" y="5225"/>
                  <a:pt x="1249" y="5154"/>
                </a:cubicBezTo>
                <a:cubicBezTo>
                  <a:pt x="1285" y="4663"/>
                  <a:pt x="1321" y="4271"/>
                  <a:pt x="1178" y="3950"/>
                </a:cubicBezTo>
                <a:cubicBezTo>
                  <a:pt x="1080" y="3718"/>
                  <a:pt x="1044" y="3566"/>
                  <a:pt x="1071" y="3459"/>
                </a:cubicBezTo>
                <a:cubicBezTo>
                  <a:pt x="1285" y="3388"/>
                  <a:pt x="1570" y="3245"/>
                  <a:pt x="1695" y="2951"/>
                </a:cubicBezTo>
                <a:cubicBezTo>
                  <a:pt x="1775" y="2754"/>
                  <a:pt x="1811" y="2442"/>
                  <a:pt x="1508" y="2049"/>
                </a:cubicBezTo>
                <a:cubicBezTo>
                  <a:pt x="1410" y="1925"/>
                  <a:pt x="1374" y="1818"/>
                  <a:pt x="1383" y="1728"/>
                </a:cubicBezTo>
                <a:cubicBezTo>
                  <a:pt x="1419" y="1505"/>
                  <a:pt x="1838" y="1220"/>
                  <a:pt x="1972" y="1131"/>
                </a:cubicBezTo>
                <a:cubicBezTo>
                  <a:pt x="2241" y="944"/>
                  <a:pt x="2682" y="868"/>
                  <a:pt x="3015" y="868"/>
                </a:cubicBezTo>
                <a:close/>
                <a:moveTo>
                  <a:pt x="2999" y="1"/>
                </a:moveTo>
                <a:cubicBezTo>
                  <a:pt x="2461" y="1"/>
                  <a:pt x="1863" y="154"/>
                  <a:pt x="1481" y="417"/>
                </a:cubicBezTo>
                <a:cubicBezTo>
                  <a:pt x="1053" y="702"/>
                  <a:pt x="616" y="1068"/>
                  <a:pt x="527" y="1595"/>
                </a:cubicBezTo>
                <a:cubicBezTo>
                  <a:pt x="482" y="1925"/>
                  <a:pt x="580" y="2255"/>
                  <a:pt x="821" y="2576"/>
                </a:cubicBezTo>
                <a:cubicBezTo>
                  <a:pt x="839" y="2585"/>
                  <a:pt x="848" y="2603"/>
                  <a:pt x="857" y="2612"/>
                </a:cubicBezTo>
                <a:cubicBezTo>
                  <a:pt x="812" y="2629"/>
                  <a:pt x="767" y="2647"/>
                  <a:pt x="723" y="2647"/>
                </a:cubicBezTo>
                <a:lnTo>
                  <a:pt x="553" y="2674"/>
                </a:lnTo>
                <a:lnTo>
                  <a:pt x="437" y="2817"/>
                </a:lnTo>
                <a:cubicBezTo>
                  <a:pt x="0" y="3388"/>
                  <a:pt x="277" y="4039"/>
                  <a:pt x="384" y="4289"/>
                </a:cubicBezTo>
                <a:cubicBezTo>
                  <a:pt x="437" y="4414"/>
                  <a:pt x="411" y="4744"/>
                  <a:pt x="393" y="5092"/>
                </a:cubicBezTo>
                <a:cubicBezTo>
                  <a:pt x="384" y="5172"/>
                  <a:pt x="375" y="5261"/>
                  <a:pt x="366" y="5359"/>
                </a:cubicBezTo>
                <a:cubicBezTo>
                  <a:pt x="357" y="5520"/>
                  <a:pt x="393" y="5761"/>
                  <a:pt x="643" y="6001"/>
                </a:cubicBezTo>
                <a:cubicBezTo>
                  <a:pt x="1106" y="6448"/>
                  <a:pt x="2230" y="6671"/>
                  <a:pt x="2703" y="6671"/>
                </a:cubicBezTo>
                <a:cubicBezTo>
                  <a:pt x="2739" y="6671"/>
                  <a:pt x="2784" y="6671"/>
                  <a:pt x="2810" y="6662"/>
                </a:cubicBezTo>
                <a:cubicBezTo>
                  <a:pt x="3212" y="6617"/>
                  <a:pt x="3390" y="6242"/>
                  <a:pt x="3524" y="5850"/>
                </a:cubicBezTo>
                <a:cubicBezTo>
                  <a:pt x="3685" y="6153"/>
                  <a:pt x="3872" y="6448"/>
                  <a:pt x="4148" y="6581"/>
                </a:cubicBezTo>
                <a:cubicBezTo>
                  <a:pt x="4261" y="6639"/>
                  <a:pt x="4388" y="6663"/>
                  <a:pt x="4520" y="6663"/>
                </a:cubicBezTo>
                <a:cubicBezTo>
                  <a:pt x="4962" y="6663"/>
                  <a:pt x="5464" y="6394"/>
                  <a:pt x="5719" y="6216"/>
                </a:cubicBezTo>
                <a:cubicBezTo>
                  <a:pt x="6200" y="5877"/>
                  <a:pt x="6432" y="5466"/>
                  <a:pt x="6388" y="5065"/>
                </a:cubicBezTo>
                <a:cubicBezTo>
                  <a:pt x="6325" y="4619"/>
                  <a:pt x="6075" y="4351"/>
                  <a:pt x="5915" y="4173"/>
                </a:cubicBezTo>
                <a:cubicBezTo>
                  <a:pt x="5879" y="4137"/>
                  <a:pt x="5826" y="4083"/>
                  <a:pt x="5808" y="4057"/>
                </a:cubicBezTo>
                <a:cubicBezTo>
                  <a:pt x="5852" y="3932"/>
                  <a:pt x="6031" y="3825"/>
                  <a:pt x="6236" y="3691"/>
                </a:cubicBezTo>
                <a:cubicBezTo>
                  <a:pt x="6379" y="3602"/>
                  <a:pt x="6539" y="3504"/>
                  <a:pt x="6691" y="3379"/>
                </a:cubicBezTo>
                <a:cubicBezTo>
                  <a:pt x="6914" y="3200"/>
                  <a:pt x="7021" y="2942"/>
                  <a:pt x="7003" y="2656"/>
                </a:cubicBezTo>
                <a:cubicBezTo>
                  <a:pt x="6968" y="2130"/>
                  <a:pt x="6486" y="1568"/>
                  <a:pt x="6031" y="1282"/>
                </a:cubicBezTo>
                <a:cubicBezTo>
                  <a:pt x="5795" y="1138"/>
                  <a:pt x="5587" y="1084"/>
                  <a:pt x="5397" y="1084"/>
                </a:cubicBezTo>
                <a:cubicBezTo>
                  <a:pt x="5105" y="1084"/>
                  <a:pt x="4856" y="1212"/>
                  <a:pt x="4612" y="1336"/>
                </a:cubicBezTo>
                <a:cubicBezTo>
                  <a:pt x="4532" y="1371"/>
                  <a:pt x="4452" y="1407"/>
                  <a:pt x="4372" y="1452"/>
                </a:cubicBezTo>
                <a:cubicBezTo>
                  <a:pt x="4345" y="1354"/>
                  <a:pt x="4327" y="1211"/>
                  <a:pt x="4318" y="1122"/>
                </a:cubicBezTo>
                <a:cubicBezTo>
                  <a:pt x="4291" y="934"/>
                  <a:pt x="4264" y="747"/>
                  <a:pt x="4211" y="586"/>
                </a:cubicBezTo>
                <a:cubicBezTo>
                  <a:pt x="4148" y="426"/>
                  <a:pt x="4006" y="203"/>
                  <a:pt x="3631" y="87"/>
                </a:cubicBezTo>
                <a:cubicBezTo>
                  <a:pt x="3445" y="28"/>
                  <a:pt x="3227" y="1"/>
                  <a:pt x="2999" y="1"/>
                </a:cubicBezTo>
                <a:close/>
              </a:path>
            </a:pathLst>
          </a:custGeom>
          <a:solidFill>
            <a:srgbClr val="4A9E4A"/>
          </a:solidFill>
          <a:ln cap="flat" cmpd="sng" w="38100">
            <a:solidFill>
              <a:srgbClr val="481F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9" name="Google Shape;199;p8"/>
          <p:cNvGrpSpPr/>
          <p:nvPr/>
        </p:nvGrpSpPr>
        <p:grpSpPr>
          <a:xfrm rot="-2079588">
            <a:off x="1952557" y="4138397"/>
            <a:ext cx="669672" cy="533419"/>
            <a:chOff x="-602987" y="2563895"/>
            <a:chExt cx="640505" cy="510186"/>
          </a:xfrm>
        </p:grpSpPr>
        <p:sp>
          <p:nvSpPr>
            <p:cNvPr id="200" name="Google Shape;200;p8"/>
            <p:cNvSpPr/>
            <p:nvPr/>
          </p:nvSpPr>
          <p:spPr>
            <a:xfrm>
              <a:off x="-602987" y="2563895"/>
              <a:ext cx="640505" cy="510186"/>
            </a:xfrm>
            <a:custGeom>
              <a:rect b="b" l="l" r="r" t="t"/>
              <a:pathLst>
                <a:path extrusionOk="0" h="4442" w="5577">
                  <a:moveTo>
                    <a:pt x="2143" y="1"/>
                  </a:moveTo>
                  <a:cubicBezTo>
                    <a:pt x="1373" y="1"/>
                    <a:pt x="443" y="260"/>
                    <a:pt x="90" y="1400"/>
                  </a:cubicBezTo>
                  <a:cubicBezTo>
                    <a:pt x="90" y="1418"/>
                    <a:pt x="81" y="1436"/>
                    <a:pt x="81" y="1454"/>
                  </a:cubicBezTo>
                  <a:cubicBezTo>
                    <a:pt x="54" y="1623"/>
                    <a:pt x="1" y="2435"/>
                    <a:pt x="938" y="2854"/>
                  </a:cubicBezTo>
                  <a:cubicBezTo>
                    <a:pt x="1098" y="2926"/>
                    <a:pt x="1170" y="3104"/>
                    <a:pt x="1107" y="3265"/>
                  </a:cubicBezTo>
                  <a:lnTo>
                    <a:pt x="1009" y="3532"/>
                  </a:lnTo>
                  <a:cubicBezTo>
                    <a:pt x="946" y="3711"/>
                    <a:pt x="1045" y="3907"/>
                    <a:pt x="1223" y="3961"/>
                  </a:cubicBezTo>
                  <a:lnTo>
                    <a:pt x="2820" y="4424"/>
                  </a:lnTo>
                  <a:cubicBezTo>
                    <a:pt x="2853" y="4436"/>
                    <a:pt x="2886" y="4441"/>
                    <a:pt x="2919" y="4441"/>
                  </a:cubicBezTo>
                  <a:cubicBezTo>
                    <a:pt x="3063" y="4441"/>
                    <a:pt x="3194" y="4336"/>
                    <a:pt x="3230" y="4184"/>
                  </a:cubicBezTo>
                  <a:lnTo>
                    <a:pt x="3311" y="3827"/>
                  </a:lnTo>
                  <a:cubicBezTo>
                    <a:pt x="3343" y="3675"/>
                    <a:pt x="3475" y="3573"/>
                    <a:pt x="3631" y="3573"/>
                  </a:cubicBezTo>
                  <a:cubicBezTo>
                    <a:pt x="3649" y="3573"/>
                    <a:pt x="3667" y="3574"/>
                    <a:pt x="3685" y="3577"/>
                  </a:cubicBezTo>
                  <a:cubicBezTo>
                    <a:pt x="3753" y="3587"/>
                    <a:pt x="3830" y="3594"/>
                    <a:pt x="3912" y="3594"/>
                  </a:cubicBezTo>
                  <a:cubicBezTo>
                    <a:pt x="4324" y="3594"/>
                    <a:pt x="4870" y="3413"/>
                    <a:pt x="5130" y="2542"/>
                  </a:cubicBezTo>
                  <a:cubicBezTo>
                    <a:pt x="5576" y="1043"/>
                    <a:pt x="3676" y="294"/>
                    <a:pt x="3212" y="151"/>
                  </a:cubicBezTo>
                  <a:cubicBezTo>
                    <a:pt x="3035" y="100"/>
                    <a:pt x="2620" y="1"/>
                    <a:pt x="2143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-222844" y="2847239"/>
              <a:ext cx="99458" cy="156203"/>
            </a:xfrm>
            <a:custGeom>
              <a:rect b="b" l="l" r="r" t="t"/>
              <a:pathLst>
                <a:path extrusionOk="0" h="1360" w="866">
                  <a:moveTo>
                    <a:pt x="421" y="0"/>
                  </a:moveTo>
                  <a:cubicBezTo>
                    <a:pt x="330" y="0"/>
                    <a:pt x="242" y="65"/>
                    <a:pt x="224" y="164"/>
                  </a:cubicBezTo>
                  <a:lnTo>
                    <a:pt x="1" y="1360"/>
                  </a:lnTo>
                  <a:lnTo>
                    <a:pt x="286" y="905"/>
                  </a:lnTo>
                  <a:cubicBezTo>
                    <a:pt x="344" y="922"/>
                    <a:pt x="395" y="929"/>
                    <a:pt x="441" y="929"/>
                  </a:cubicBezTo>
                  <a:cubicBezTo>
                    <a:pt x="683" y="929"/>
                    <a:pt x="759" y="726"/>
                    <a:pt x="759" y="726"/>
                  </a:cubicBezTo>
                  <a:cubicBezTo>
                    <a:pt x="866" y="369"/>
                    <a:pt x="705" y="155"/>
                    <a:pt x="536" y="39"/>
                  </a:cubicBezTo>
                  <a:cubicBezTo>
                    <a:pt x="501" y="12"/>
                    <a:pt x="461" y="0"/>
                    <a:pt x="42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-519953" y="2772814"/>
              <a:ext cx="104396" cy="161027"/>
            </a:xfrm>
            <a:custGeom>
              <a:rect b="b" l="l" r="r" t="t"/>
              <a:pathLst>
                <a:path extrusionOk="0" h="1402" w="909">
                  <a:moveTo>
                    <a:pt x="673" y="0"/>
                  </a:moveTo>
                  <a:cubicBezTo>
                    <a:pt x="669" y="0"/>
                    <a:pt x="665" y="0"/>
                    <a:pt x="661" y="0"/>
                  </a:cubicBezTo>
                  <a:cubicBezTo>
                    <a:pt x="464" y="9"/>
                    <a:pt x="215" y="99"/>
                    <a:pt x="108" y="455"/>
                  </a:cubicBezTo>
                  <a:cubicBezTo>
                    <a:pt x="108" y="455"/>
                    <a:pt x="0" y="803"/>
                    <a:pt x="402" y="919"/>
                  </a:cubicBezTo>
                  <a:lnTo>
                    <a:pt x="393" y="1401"/>
                  </a:lnTo>
                  <a:lnTo>
                    <a:pt x="857" y="277"/>
                  </a:lnTo>
                  <a:cubicBezTo>
                    <a:pt x="909" y="147"/>
                    <a:pt x="818" y="0"/>
                    <a:pt x="673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" name="Google Shape;203;p8"/>
          <p:cNvSpPr/>
          <p:nvPr/>
        </p:nvSpPr>
        <p:spPr>
          <a:xfrm rot="2185442">
            <a:off x="1328029" y="2004518"/>
            <a:ext cx="370085" cy="129197"/>
          </a:xfrm>
          <a:custGeom>
            <a:rect b="b" l="l" r="r" t="t"/>
            <a:pathLst>
              <a:path extrusionOk="0" h="894" w="2561">
                <a:moveTo>
                  <a:pt x="207" y="0"/>
                </a:moveTo>
                <a:cubicBezTo>
                  <a:pt x="115" y="0"/>
                  <a:pt x="36" y="69"/>
                  <a:pt x="36" y="161"/>
                </a:cubicBezTo>
                <a:lnTo>
                  <a:pt x="9" y="554"/>
                </a:lnTo>
                <a:cubicBezTo>
                  <a:pt x="0" y="652"/>
                  <a:pt x="72" y="741"/>
                  <a:pt x="170" y="750"/>
                </a:cubicBezTo>
                <a:lnTo>
                  <a:pt x="2337" y="893"/>
                </a:lnTo>
                <a:cubicBezTo>
                  <a:pt x="2343" y="893"/>
                  <a:pt x="2349" y="894"/>
                  <a:pt x="2354" y="894"/>
                </a:cubicBezTo>
                <a:cubicBezTo>
                  <a:pt x="2444" y="894"/>
                  <a:pt x="2516" y="825"/>
                  <a:pt x="2525" y="732"/>
                </a:cubicBezTo>
                <a:lnTo>
                  <a:pt x="2552" y="340"/>
                </a:lnTo>
                <a:cubicBezTo>
                  <a:pt x="2560" y="242"/>
                  <a:pt x="2489" y="152"/>
                  <a:pt x="2391" y="144"/>
                </a:cubicBezTo>
                <a:lnTo>
                  <a:pt x="223" y="1"/>
                </a:lnTo>
                <a:cubicBezTo>
                  <a:pt x="218" y="0"/>
                  <a:pt x="212" y="0"/>
                  <a:pt x="20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8"/>
          <p:cNvSpPr txBox="1"/>
          <p:nvPr>
            <p:ph type="title"/>
          </p:nvPr>
        </p:nvSpPr>
        <p:spPr>
          <a:xfrm>
            <a:off x="1836450" y="1283700"/>
            <a:ext cx="5471100" cy="257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9"/>
          <p:cNvSpPr/>
          <p:nvPr/>
        </p:nvSpPr>
        <p:spPr>
          <a:xfrm rot="-3144175">
            <a:off x="8626107" y="1985998"/>
            <a:ext cx="309318" cy="245683"/>
          </a:xfrm>
          <a:custGeom>
            <a:rect b="b" l="l" r="r" t="t"/>
            <a:pathLst>
              <a:path extrusionOk="0" h="2155" w="2713">
                <a:moveTo>
                  <a:pt x="1134" y="0"/>
                </a:moveTo>
                <a:cubicBezTo>
                  <a:pt x="1051" y="0"/>
                  <a:pt x="967" y="7"/>
                  <a:pt x="884" y="22"/>
                </a:cubicBezTo>
                <a:cubicBezTo>
                  <a:pt x="518" y="93"/>
                  <a:pt x="206" y="299"/>
                  <a:pt x="1" y="611"/>
                </a:cubicBezTo>
                <a:lnTo>
                  <a:pt x="545" y="977"/>
                </a:lnTo>
                <a:cubicBezTo>
                  <a:pt x="652" y="816"/>
                  <a:pt x="813" y="709"/>
                  <a:pt x="1009" y="664"/>
                </a:cubicBezTo>
                <a:cubicBezTo>
                  <a:pt x="1052" y="656"/>
                  <a:pt x="1095" y="652"/>
                  <a:pt x="1138" y="652"/>
                </a:cubicBezTo>
                <a:cubicBezTo>
                  <a:pt x="1284" y="652"/>
                  <a:pt x="1429" y="698"/>
                  <a:pt x="1553" y="780"/>
                </a:cubicBezTo>
                <a:cubicBezTo>
                  <a:pt x="1714" y="887"/>
                  <a:pt x="1821" y="1057"/>
                  <a:pt x="1856" y="1244"/>
                </a:cubicBezTo>
                <a:cubicBezTo>
                  <a:pt x="1892" y="1431"/>
                  <a:pt x="1856" y="1628"/>
                  <a:pt x="1740" y="1788"/>
                </a:cubicBezTo>
                <a:lnTo>
                  <a:pt x="2285" y="2154"/>
                </a:lnTo>
                <a:cubicBezTo>
                  <a:pt x="2713" y="1521"/>
                  <a:pt x="2543" y="664"/>
                  <a:pt x="1919" y="236"/>
                </a:cubicBezTo>
                <a:cubicBezTo>
                  <a:pt x="1679" y="79"/>
                  <a:pt x="1409" y="0"/>
                  <a:pt x="113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9"/>
          <p:cNvSpPr/>
          <p:nvPr/>
        </p:nvSpPr>
        <p:spPr>
          <a:xfrm rot="2185416">
            <a:off x="144750" y="1146424"/>
            <a:ext cx="236399" cy="82526"/>
          </a:xfrm>
          <a:custGeom>
            <a:rect b="b" l="l" r="r" t="t"/>
            <a:pathLst>
              <a:path extrusionOk="0" h="894" w="2561">
                <a:moveTo>
                  <a:pt x="207" y="0"/>
                </a:moveTo>
                <a:cubicBezTo>
                  <a:pt x="115" y="0"/>
                  <a:pt x="36" y="69"/>
                  <a:pt x="36" y="161"/>
                </a:cubicBezTo>
                <a:lnTo>
                  <a:pt x="9" y="554"/>
                </a:lnTo>
                <a:cubicBezTo>
                  <a:pt x="0" y="652"/>
                  <a:pt x="72" y="741"/>
                  <a:pt x="170" y="750"/>
                </a:cubicBezTo>
                <a:lnTo>
                  <a:pt x="2337" y="893"/>
                </a:lnTo>
                <a:cubicBezTo>
                  <a:pt x="2343" y="893"/>
                  <a:pt x="2349" y="894"/>
                  <a:pt x="2354" y="894"/>
                </a:cubicBezTo>
                <a:cubicBezTo>
                  <a:pt x="2444" y="894"/>
                  <a:pt x="2516" y="825"/>
                  <a:pt x="2525" y="732"/>
                </a:cubicBezTo>
                <a:lnTo>
                  <a:pt x="2552" y="340"/>
                </a:lnTo>
                <a:cubicBezTo>
                  <a:pt x="2560" y="242"/>
                  <a:pt x="2489" y="152"/>
                  <a:pt x="2391" y="144"/>
                </a:cubicBezTo>
                <a:lnTo>
                  <a:pt x="223" y="1"/>
                </a:lnTo>
                <a:cubicBezTo>
                  <a:pt x="218" y="0"/>
                  <a:pt x="212" y="0"/>
                  <a:pt x="20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9" name="Google Shape;209;p9"/>
          <p:cNvGrpSpPr/>
          <p:nvPr/>
        </p:nvGrpSpPr>
        <p:grpSpPr>
          <a:xfrm>
            <a:off x="3033062" y="311879"/>
            <a:ext cx="855128" cy="659520"/>
            <a:chOff x="3206237" y="4273754"/>
            <a:chExt cx="855128" cy="659520"/>
          </a:xfrm>
        </p:grpSpPr>
        <p:sp>
          <p:nvSpPr>
            <p:cNvPr id="210" name="Google Shape;210;p9"/>
            <p:cNvSpPr/>
            <p:nvPr/>
          </p:nvSpPr>
          <p:spPr>
            <a:xfrm rot="-3656457">
              <a:off x="3481242" y="4199148"/>
              <a:ext cx="305118" cy="808732"/>
            </a:xfrm>
            <a:custGeom>
              <a:rect b="b" l="l" r="r" t="t"/>
              <a:pathLst>
                <a:path extrusionOk="0" h="32350" w="12205">
                  <a:moveTo>
                    <a:pt x="4533" y="1374"/>
                  </a:moveTo>
                  <a:cubicBezTo>
                    <a:pt x="4426" y="2302"/>
                    <a:pt x="4122" y="2855"/>
                    <a:pt x="3783" y="3462"/>
                  </a:cubicBezTo>
                  <a:cubicBezTo>
                    <a:pt x="3355" y="4265"/>
                    <a:pt x="2838" y="5157"/>
                    <a:pt x="2838" y="6888"/>
                  </a:cubicBezTo>
                  <a:cubicBezTo>
                    <a:pt x="2838" y="8618"/>
                    <a:pt x="3355" y="9528"/>
                    <a:pt x="3783" y="10313"/>
                  </a:cubicBezTo>
                  <a:cubicBezTo>
                    <a:pt x="4211" y="11063"/>
                    <a:pt x="4568" y="11705"/>
                    <a:pt x="4568" y="13079"/>
                  </a:cubicBezTo>
                  <a:cubicBezTo>
                    <a:pt x="4568" y="14453"/>
                    <a:pt x="4211" y="15095"/>
                    <a:pt x="3783" y="15845"/>
                  </a:cubicBezTo>
                  <a:cubicBezTo>
                    <a:pt x="3355" y="16648"/>
                    <a:pt x="2838" y="17558"/>
                    <a:pt x="2838" y="19270"/>
                  </a:cubicBezTo>
                  <a:cubicBezTo>
                    <a:pt x="2838" y="21001"/>
                    <a:pt x="3355" y="21911"/>
                    <a:pt x="3783" y="22714"/>
                  </a:cubicBezTo>
                  <a:cubicBezTo>
                    <a:pt x="4211" y="23463"/>
                    <a:pt x="4568" y="24106"/>
                    <a:pt x="4568" y="25480"/>
                  </a:cubicBezTo>
                  <a:cubicBezTo>
                    <a:pt x="4568" y="26854"/>
                    <a:pt x="4211" y="27496"/>
                    <a:pt x="3783" y="28245"/>
                  </a:cubicBezTo>
                  <a:cubicBezTo>
                    <a:pt x="3409" y="28923"/>
                    <a:pt x="2980" y="29691"/>
                    <a:pt x="2873" y="30993"/>
                  </a:cubicBezTo>
                  <a:lnTo>
                    <a:pt x="1410" y="30993"/>
                  </a:lnTo>
                  <a:cubicBezTo>
                    <a:pt x="1499" y="30065"/>
                    <a:pt x="1803" y="29512"/>
                    <a:pt x="2142" y="28905"/>
                  </a:cubicBezTo>
                  <a:cubicBezTo>
                    <a:pt x="2588" y="28103"/>
                    <a:pt x="3087" y="27210"/>
                    <a:pt x="3087" y="25480"/>
                  </a:cubicBezTo>
                  <a:cubicBezTo>
                    <a:pt x="3087" y="23749"/>
                    <a:pt x="2588" y="22839"/>
                    <a:pt x="2142" y="22054"/>
                  </a:cubicBezTo>
                  <a:cubicBezTo>
                    <a:pt x="1731" y="21304"/>
                    <a:pt x="1374" y="20644"/>
                    <a:pt x="1374" y="19270"/>
                  </a:cubicBezTo>
                  <a:cubicBezTo>
                    <a:pt x="1374" y="17914"/>
                    <a:pt x="1731" y="17254"/>
                    <a:pt x="2142" y="16505"/>
                  </a:cubicBezTo>
                  <a:cubicBezTo>
                    <a:pt x="2588" y="15720"/>
                    <a:pt x="3087" y="14810"/>
                    <a:pt x="3087" y="13079"/>
                  </a:cubicBezTo>
                  <a:cubicBezTo>
                    <a:pt x="3087" y="11366"/>
                    <a:pt x="2588" y="10456"/>
                    <a:pt x="2142" y="9653"/>
                  </a:cubicBezTo>
                  <a:cubicBezTo>
                    <a:pt x="1731" y="8904"/>
                    <a:pt x="1374" y="8262"/>
                    <a:pt x="1374" y="6888"/>
                  </a:cubicBezTo>
                  <a:cubicBezTo>
                    <a:pt x="1374" y="5514"/>
                    <a:pt x="1731" y="4871"/>
                    <a:pt x="2142" y="4122"/>
                  </a:cubicBezTo>
                  <a:cubicBezTo>
                    <a:pt x="2534" y="3444"/>
                    <a:pt x="2945" y="2677"/>
                    <a:pt x="3070" y="1374"/>
                  </a:cubicBezTo>
                  <a:close/>
                  <a:moveTo>
                    <a:pt x="6816" y="1374"/>
                  </a:moveTo>
                  <a:cubicBezTo>
                    <a:pt x="6709" y="2302"/>
                    <a:pt x="6406" y="2855"/>
                    <a:pt x="6067" y="3462"/>
                  </a:cubicBezTo>
                  <a:cubicBezTo>
                    <a:pt x="5639" y="4265"/>
                    <a:pt x="5121" y="5157"/>
                    <a:pt x="5121" y="6888"/>
                  </a:cubicBezTo>
                  <a:cubicBezTo>
                    <a:pt x="5121" y="8618"/>
                    <a:pt x="5639" y="9528"/>
                    <a:pt x="6067" y="10313"/>
                  </a:cubicBezTo>
                  <a:cubicBezTo>
                    <a:pt x="6495" y="11063"/>
                    <a:pt x="6852" y="11705"/>
                    <a:pt x="6852" y="13079"/>
                  </a:cubicBezTo>
                  <a:cubicBezTo>
                    <a:pt x="6852" y="14453"/>
                    <a:pt x="6495" y="15095"/>
                    <a:pt x="6067" y="15845"/>
                  </a:cubicBezTo>
                  <a:cubicBezTo>
                    <a:pt x="5639" y="16648"/>
                    <a:pt x="5121" y="17558"/>
                    <a:pt x="5121" y="19270"/>
                  </a:cubicBezTo>
                  <a:cubicBezTo>
                    <a:pt x="5121" y="21001"/>
                    <a:pt x="5639" y="21911"/>
                    <a:pt x="6067" y="22714"/>
                  </a:cubicBezTo>
                  <a:cubicBezTo>
                    <a:pt x="6495" y="23463"/>
                    <a:pt x="6852" y="24106"/>
                    <a:pt x="6852" y="25480"/>
                  </a:cubicBezTo>
                  <a:cubicBezTo>
                    <a:pt x="6852" y="26854"/>
                    <a:pt x="6495" y="27496"/>
                    <a:pt x="6067" y="28245"/>
                  </a:cubicBezTo>
                  <a:cubicBezTo>
                    <a:pt x="5692" y="28923"/>
                    <a:pt x="5264" y="29691"/>
                    <a:pt x="5157" y="30993"/>
                  </a:cubicBezTo>
                  <a:lnTo>
                    <a:pt x="4247" y="30993"/>
                  </a:lnTo>
                  <a:cubicBezTo>
                    <a:pt x="4354" y="30065"/>
                    <a:pt x="4640" y="29512"/>
                    <a:pt x="4979" y="28905"/>
                  </a:cubicBezTo>
                  <a:cubicBezTo>
                    <a:pt x="5425" y="28103"/>
                    <a:pt x="5924" y="27210"/>
                    <a:pt x="5924" y="25480"/>
                  </a:cubicBezTo>
                  <a:cubicBezTo>
                    <a:pt x="5924" y="23749"/>
                    <a:pt x="5425" y="22839"/>
                    <a:pt x="4979" y="22054"/>
                  </a:cubicBezTo>
                  <a:cubicBezTo>
                    <a:pt x="4568" y="21304"/>
                    <a:pt x="4211" y="20644"/>
                    <a:pt x="4211" y="19270"/>
                  </a:cubicBezTo>
                  <a:cubicBezTo>
                    <a:pt x="4211" y="17914"/>
                    <a:pt x="4568" y="17254"/>
                    <a:pt x="4979" y="16505"/>
                  </a:cubicBezTo>
                  <a:cubicBezTo>
                    <a:pt x="5425" y="15720"/>
                    <a:pt x="5924" y="14810"/>
                    <a:pt x="5924" y="13079"/>
                  </a:cubicBezTo>
                  <a:cubicBezTo>
                    <a:pt x="5924" y="11366"/>
                    <a:pt x="5425" y="10456"/>
                    <a:pt x="4979" y="9653"/>
                  </a:cubicBezTo>
                  <a:cubicBezTo>
                    <a:pt x="4568" y="8904"/>
                    <a:pt x="4211" y="8262"/>
                    <a:pt x="4211" y="6888"/>
                  </a:cubicBezTo>
                  <a:cubicBezTo>
                    <a:pt x="4211" y="5514"/>
                    <a:pt x="4568" y="4871"/>
                    <a:pt x="4979" y="4122"/>
                  </a:cubicBezTo>
                  <a:cubicBezTo>
                    <a:pt x="5371" y="3444"/>
                    <a:pt x="5799" y="2677"/>
                    <a:pt x="5906" y="1374"/>
                  </a:cubicBezTo>
                  <a:close/>
                  <a:moveTo>
                    <a:pt x="10795" y="1374"/>
                  </a:moveTo>
                  <a:cubicBezTo>
                    <a:pt x="10706" y="2302"/>
                    <a:pt x="10403" y="2855"/>
                    <a:pt x="10064" y="3462"/>
                  </a:cubicBezTo>
                  <a:cubicBezTo>
                    <a:pt x="9618" y="4265"/>
                    <a:pt x="9118" y="5157"/>
                    <a:pt x="9118" y="6888"/>
                  </a:cubicBezTo>
                  <a:cubicBezTo>
                    <a:pt x="9118" y="8618"/>
                    <a:pt x="9618" y="9528"/>
                    <a:pt x="10064" y="10313"/>
                  </a:cubicBezTo>
                  <a:cubicBezTo>
                    <a:pt x="10474" y="11063"/>
                    <a:pt x="10831" y="11705"/>
                    <a:pt x="10831" y="13079"/>
                  </a:cubicBezTo>
                  <a:cubicBezTo>
                    <a:pt x="10831" y="14453"/>
                    <a:pt x="10474" y="15095"/>
                    <a:pt x="10064" y="15845"/>
                  </a:cubicBezTo>
                  <a:cubicBezTo>
                    <a:pt x="9618" y="16648"/>
                    <a:pt x="9118" y="17558"/>
                    <a:pt x="9118" y="19270"/>
                  </a:cubicBezTo>
                  <a:cubicBezTo>
                    <a:pt x="9118" y="21001"/>
                    <a:pt x="9618" y="21911"/>
                    <a:pt x="10064" y="22714"/>
                  </a:cubicBezTo>
                  <a:cubicBezTo>
                    <a:pt x="10474" y="23463"/>
                    <a:pt x="10831" y="24106"/>
                    <a:pt x="10831" y="25480"/>
                  </a:cubicBezTo>
                  <a:cubicBezTo>
                    <a:pt x="10831" y="26854"/>
                    <a:pt x="10474" y="27496"/>
                    <a:pt x="10064" y="28245"/>
                  </a:cubicBezTo>
                  <a:cubicBezTo>
                    <a:pt x="9671" y="28923"/>
                    <a:pt x="9261" y="29691"/>
                    <a:pt x="9136" y="30993"/>
                  </a:cubicBezTo>
                  <a:lnTo>
                    <a:pt x="6531" y="30993"/>
                  </a:lnTo>
                  <a:cubicBezTo>
                    <a:pt x="6638" y="30065"/>
                    <a:pt x="6924" y="29512"/>
                    <a:pt x="7263" y="28905"/>
                  </a:cubicBezTo>
                  <a:cubicBezTo>
                    <a:pt x="7709" y="28103"/>
                    <a:pt x="8208" y="27210"/>
                    <a:pt x="8208" y="25480"/>
                  </a:cubicBezTo>
                  <a:cubicBezTo>
                    <a:pt x="8208" y="23749"/>
                    <a:pt x="7709" y="22839"/>
                    <a:pt x="7263" y="22054"/>
                  </a:cubicBezTo>
                  <a:cubicBezTo>
                    <a:pt x="6852" y="21304"/>
                    <a:pt x="6495" y="20644"/>
                    <a:pt x="6495" y="19270"/>
                  </a:cubicBezTo>
                  <a:cubicBezTo>
                    <a:pt x="6495" y="17914"/>
                    <a:pt x="6852" y="17254"/>
                    <a:pt x="7263" y="16505"/>
                  </a:cubicBezTo>
                  <a:cubicBezTo>
                    <a:pt x="7709" y="15720"/>
                    <a:pt x="8208" y="14810"/>
                    <a:pt x="8208" y="13079"/>
                  </a:cubicBezTo>
                  <a:cubicBezTo>
                    <a:pt x="8208" y="11366"/>
                    <a:pt x="7709" y="10456"/>
                    <a:pt x="7263" y="9653"/>
                  </a:cubicBezTo>
                  <a:cubicBezTo>
                    <a:pt x="6852" y="8904"/>
                    <a:pt x="6495" y="8262"/>
                    <a:pt x="6495" y="6888"/>
                  </a:cubicBezTo>
                  <a:cubicBezTo>
                    <a:pt x="6495" y="5514"/>
                    <a:pt x="6852" y="4871"/>
                    <a:pt x="7263" y="4122"/>
                  </a:cubicBezTo>
                  <a:cubicBezTo>
                    <a:pt x="7655" y="3444"/>
                    <a:pt x="8083" y="2677"/>
                    <a:pt x="8190" y="1374"/>
                  </a:cubicBezTo>
                  <a:close/>
                  <a:moveTo>
                    <a:pt x="2409" y="0"/>
                  </a:moveTo>
                  <a:cubicBezTo>
                    <a:pt x="2035" y="0"/>
                    <a:pt x="1731" y="322"/>
                    <a:pt x="1731" y="696"/>
                  </a:cubicBezTo>
                  <a:cubicBezTo>
                    <a:pt x="1731" y="2070"/>
                    <a:pt x="1374" y="2712"/>
                    <a:pt x="946" y="3462"/>
                  </a:cubicBezTo>
                  <a:cubicBezTo>
                    <a:pt x="500" y="4265"/>
                    <a:pt x="1" y="5157"/>
                    <a:pt x="1" y="6888"/>
                  </a:cubicBezTo>
                  <a:cubicBezTo>
                    <a:pt x="1" y="8618"/>
                    <a:pt x="500" y="9510"/>
                    <a:pt x="946" y="10313"/>
                  </a:cubicBezTo>
                  <a:cubicBezTo>
                    <a:pt x="1374" y="11063"/>
                    <a:pt x="1731" y="11705"/>
                    <a:pt x="1731" y="13079"/>
                  </a:cubicBezTo>
                  <a:cubicBezTo>
                    <a:pt x="1731" y="14453"/>
                    <a:pt x="1374" y="15095"/>
                    <a:pt x="946" y="15845"/>
                  </a:cubicBezTo>
                  <a:cubicBezTo>
                    <a:pt x="500" y="16648"/>
                    <a:pt x="1" y="17558"/>
                    <a:pt x="1" y="19270"/>
                  </a:cubicBezTo>
                  <a:cubicBezTo>
                    <a:pt x="1" y="21001"/>
                    <a:pt x="500" y="21911"/>
                    <a:pt x="946" y="22714"/>
                  </a:cubicBezTo>
                  <a:cubicBezTo>
                    <a:pt x="1374" y="23463"/>
                    <a:pt x="1731" y="24106"/>
                    <a:pt x="1731" y="25480"/>
                  </a:cubicBezTo>
                  <a:cubicBezTo>
                    <a:pt x="1731" y="26854"/>
                    <a:pt x="1374" y="27496"/>
                    <a:pt x="946" y="28245"/>
                  </a:cubicBezTo>
                  <a:cubicBezTo>
                    <a:pt x="500" y="29048"/>
                    <a:pt x="1" y="29940"/>
                    <a:pt x="1" y="31671"/>
                  </a:cubicBezTo>
                  <a:cubicBezTo>
                    <a:pt x="1" y="32046"/>
                    <a:pt x="304" y="32349"/>
                    <a:pt x="696" y="32349"/>
                  </a:cubicBezTo>
                  <a:lnTo>
                    <a:pt x="9796" y="32349"/>
                  </a:lnTo>
                  <a:cubicBezTo>
                    <a:pt x="10171" y="32349"/>
                    <a:pt x="10474" y="32046"/>
                    <a:pt x="10474" y="31671"/>
                  </a:cubicBezTo>
                  <a:cubicBezTo>
                    <a:pt x="10474" y="30297"/>
                    <a:pt x="10831" y="29655"/>
                    <a:pt x="11259" y="28905"/>
                  </a:cubicBezTo>
                  <a:cubicBezTo>
                    <a:pt x="11705" y="28103"/>
                    <a:pt x="12205" y="27193"/>
                    <a:pt x="12205" y="25480"/>
                  </a:cubicBezTo>
                  <a:cubicBezTo>
                    <a:pt x="12205" y="23749"/>
                    <a:pt x="11705" y="22839"/>
                    <a:pt x="11259" y="22054"/>
                  </a:cubicBezTo>
                  <a:cubicBezTo>
                    <a:pt x="10831" y="21304"/>
                    <a:pt x="10474" y="20644"/>
                    <a:pt x="10474" y="19270"/>
                  </a:cubicBezTo>
                  <a:cubicBezTo>
                    <a:pt x="10474" y="17914"/>
                    <a:pt x="10831" y="17254"/>
                    <a:pt x="11259" y="16505"/>
                  </a:cubicBezTo>
                  <a:cubicBezTo>
                    <a:pt x="11705" y="15720"/>
                    <a:pt x="12205" y="14810"/>
                    <a:pt x="12205" y="13079"/>
                  </a:cubicBezTo>
                  <a:cubicBezTo>
                    <a:pt x="12205" y="11366"/>
                    <a:pt x="11705" y="10456"/>
                    <a:pt x="11259" y="9653"/>
                  </a:cubicBezTo>
                  <a:cubicBezTo>
                    <a:pt x="10831" y="8904"/>
                    <a:pt x="10474" y="8262"/>
                    <a:pt x="10474" y="6888"/>
                  </a:cubicBezTo>
                  <a:cubicBezTo>
                    <a:pt x="10474" y="5514"/>
                    <a:pt x="10831" y="4871"/>
                    <a:pt x="11259" y="4122"/>
                  </a:cubicBezTo>
                  <a:cubicBezTo>
                    <a:pt x="11705" y="3319"/>
                    <a:pt x="12205" y="2427"/>
                    <a:pt x="12205" y="696"/>
                  </a:cubicBezTo>
                  <a:cubicBezTo>
                    <a:pt x="12205" y="322"/>
                    <a:pt x="11902" y="0"/>
                    <a:pt x="11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9"/>
            <p:cNvSpPr/>
            <p:nvPr/>
          </p:nvSpPr>
          <p:spPr>
            <a:xfrm rot="-3656457">
              <a:off x="3594045" y="4245844"/>
              <a:ext cx="66049" cy="740483"/>
            </a:xfrm>
            <a:custGeom>
              <a:rect b="b" l="l" r="r" t="t"/>
              <a:pathLst>
                <a:path extrusionOk="0" h="29620" w="2642">
                  <a:moveTo>
                    <a:pt x="1695" y="0"/>
                  </a:moveTo>
                  <a:cubicBezTo>
                    <a:pt x="1588" y="1303"/>
                    <a:pt x="1160" y="2070"/>
                    <a:pt x="768" y="2748"/>
                  </a:cubicBezTo>
                  <a:cubicBezTo>
                    <a:pt x="357" y="3497"/>
                    <a:pt x="0" y="4140"/>
                    <a:pt x="0" y="5514"/>
                  </a:cubicBezTo>
                  <a:cubicBezTo>
                    <a:pt x="0" y="6888"/>
                    <a:pt x="357" y="7530"/>
                    <a:pt x="768" y="8279"/>
                  </a:cubicBezTo>
                  <a:cubicBezTo>
                    <a:pt x="1214" y="9082"/>
                    <a:pt x="1713" y="9992"/>
                    <a:pt x="1713" y="11705"/>
                  </a:cubicBezTo>
                  <a:cubicBezTo>
                    <a:pt x="1713" y="13436"/>
                    <a:pt x="1214" y="14346"/>
                    <a:pt x="768" y="15149"/>
                  </a:cubicBezTo>
                  <a:cubicBezTo>
                    <a:pt x="357" y="15880"/>
                    <a:pt x="0" y="16540"/>
                    <a:pt x="0" y="17914"/>
                  </a:cubicBezTo>
                  <a:cubicBezTo>
                    <a:pt x="0" y="19270"/>
                    <a:pt x="357" y="19930"/>
                    <a:pt x="768" y="20680"/>
                  </a:cubicBezTo>
                  <a:cubicBezTo>
                    <a:pt x="1214" y="21465"/>
                    <a:pt x="1713" y="22375"/>
                    <a:pt x="1713" y="24106"/>
                  </a:cubicBezTo>
                  <a:cubicBezTo>
                    <a:pt x="1713" y="25836"/>
                    <a:pt x="1214" y="26729"/>
                    <a:pt x="768" y="27531"/>
                  </a:cubicBezTo>
                  <a:cubicBezTo>
                    <a:pt x="429" y="28138"/>
                    <a:pt x="143" y="28691"/>
                    <a:pt x="36" y="29619"/>
                  </a:cubicBezTo>
                  <a:lnTo>
                    <a:pt x="946" y="29619"/>
                  </a:lnTo>
                  <a:cubicBezTo>
                    <a:pt x="1053" y="28317"/>
                    <a:pt x="1481" y="27549"/>
                    <a:pt x="1856" y="26871"/>
                  </a:cubicBezTo>
                  <a:cubicBezTo>
                    <a:pt x="2284" y="26122"/>
                    <a:pt x="2641" y="25480"/>
                    <a:pt x="2641" y="24106"/>
                  </a:cubicBezTo>
                  <a:cubicBezTo>
                    <a:pt x="2641" y="22732"/>
                    <a:pt x="2284" y="22089"/>
                    <a:pt x="1856" y="21340"/>
                  </a:cubicBezTo>
                  <a:cubicBezTo>
                    <a:pt x="1428" y="20537"/>
                    <a:pt x="910" y="19627"/>
                    <a:pt x="910" y="17914"/>
                  </a:cubicBezTo>
                  <a:cubicBezTo>
                    <a:pt x="910" y="16184"/>
                    <a:pt x="1428" y="15274"/>
                    <a:pt x="1856" y="14471"/>
                  </a:cubicBezTo>
                  <a:cubicBezTo>
                    <a:pt x="2284" y="13721"/>
                    <a:pt x="2641" y="13079"/>
                    <a:pt x="2641" y="11705"/>
                  </a:cubicBezTo>
                  <a:cubicBezTo>
                    <a:pt x="2641" y="10331"/>
                    <a:pt x="2284" y="9689"/>
                    <a:pt x="1856" y="8939"/>
                  </a:cubicBezTo>
                  <a:cubicBezTo>
                    <a:pt x="1428" y="8154"/>
                    <a:pt x="910" y="7244"/>
                    <a:pt x="910" y="5514"/>
                  </a:cubicBezTo>
                  <a:cubicBezTo>
                    <a:pt x="910" y="3783"/>
                    <a:pt x="1428" y="2891"/>
                    <a:pt x="1856" y="2088"/>
                  </a:cubicBezTo>
                  <a:cubicBezTo>
                    <a:pt x="2195" y="1481"/>
                    <a:pt x="2498" y="928"/>
                    <a:pt x="26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9"/>
            <p:cNvSpPr/>
            <p:nvPr/>
          </p:nvSpPr>
          <p:spPr>
            <a:xfrm rot="-3656457">
              <a:off x="3556043" y="4301800"/>
              <a:ext cx="79873" cy="740483"/>
            </a:xfrm>
            <a:custGeom>
              <a:rect b="b" l="l" r="r" t="t"/>
              <a:pathLst>
                <a:path extrusionOk="0" h="29620" w="3195">
                  <a:moveTo>
                    <a:pt x="1696" y="0"/>
                  </a:moveTo>
                  <a:cubicBezTo>
                    <a:pt x="1571" y="1303"/>
                    <a:pt x="1160" y="2070"/>
                    <a:pt x="768" y="2748"/>
                  </a:cubicBezTo>
                  <a:cubicBezTo>
                    <a:pt x="357" y="3497"/>
                    <a:pt x="0" y="4140"/>
                    <a:pt x="0" y="5514"/>
                  </a:cubicBezTo>
                  <a:cubicBezTo>
                    <a:pt x="0" y="6888"/>
                    <a:pt x="357" y="7530"/>
                    <a:pt x="768" y="8279"/>
                  </a:cubicBezTo>
                  <a:cubicBezTo>
                    <a:pt x="1214" y="9082"/>
                    <a:pt x="1713" y="9992"/>
                    <a:pt x="1713" y="11705"/>
                  </a:cubicBezTo>
                  <a:cubicBezTo>
                    <a:pt x="1713" y="13436"/>
                    <a:pt x="1214" y="14346"/>
                    <a:pt x="768" y="15149"/>
                  </a:cubicBezTo>
                  <a:cubicBezTo>
                    <a:pt x="357" y="15880"/>
                    <a:pt x="0" y="16540"/>
                    <a:pt x="0" y="17914"/>
                  </a:cubicBezTo>
                  <a:cubicBezTo>
                    <a:pt x="0" y="19270"/>
                    <a:pt x="357" y="19930"/>
                    <a:pt x="768" y="20680"/>
                  </a:cubicBezTo>
                  <a:cubicBezTo>
                    <a:pt x="1214" y="21465"/>
                    <a:pt x="1713" y="22375"/>
                    <a:pt x="1713" y="24106"/>
                  </a:cubicBezTo>
                  <a:cubicBezTo>
                    <a:pt x="1713" y="25836"/>
                    <a:pt x="1214" y="26729"/>
                    <a:pt x="768" y="27531"/>
                  </a:cubicBezTo>
                  <a:cubicBezTo>
                    <a:pt x="429" y="28138"/>
                    <a:pt x="125" y="28691"/>
                    <a:pt x="36" y="29619"/>
                  </a:cubicBezTo>
                  <a:lnTo>
                    <a:pt x="1499" y="29619"/>
                  </a:lnTo>
                  <a:cubicBezTo>
                    <a:pt x="1606" y="28317"/>
                    <a:pt x="2035" y="27549"/>
                    <a:pt x="2409" y="26871"/>
                  </a:cubicBezTo>
                  <a:cubicBezTo>
                    <a:pt x="2837" y="26122"/>
                    <a:pt x="3194" y="25480"/>
                    <a:pt x="3194" y="24106"/>
                  </a:cubicBezTo>
                  <a:cubicBezTo>
                    <a:pt x="3194" y="22732"/>
                    <a:pt x="2837" y="22089"/>
                    <a:pt x="2409" y="21340"/>
                  </a:cubicBezTo>
                  <a:cubicBezTo>
                    <a:pt x="1981" y="20537"/>
                    <a:pt x="1464" y="19627"/>
                    <a:pt x="1464" y="17914"/>
                  </a:cubicBezTo>
                  <a:cubicBezTo>
                    <a:pt x="1464" y="16184"/>
                    <a:pt x="1981" y="15274"/>
                    <a:pt x="2409" y="14471"/>
                  </a:cubicBezTo>
                  <a:cubicBezTo>
                    <a:pt x="2837" y="13721"/>
                    <a:pt x="3194" y="13079"/>
                    <a:pt x="3194" y="11705"/>
                  </a:cubicBezTo>
                  <a:cubicBezTo>
                    <a:pt x="3194" y="10331"/>
                    <a:pt x="2837" y="9689"/>
                    <a:pt x="2409" y="8939"/>
                  </a:cubicBezTo>
                  <a:cubicBezTo>
                    <a:pt x="1981" y="8154"/>
                    <a:pt x="1464" y="7244"/>
                    <a:pt x="1464" y="5514"/>
                  </a:cubicBezTo>
                  <a:cubicBezTo>
                    <a:pt x="1464" y="3783"/>
                    <a:pt x="1981" y="2891"/>
                    <a:pt x="2409" y="2088"/>
                  </a:cubicBezTo>
                  <a:cubicBezTo>
                    <a:pt x="2748" y="1481"/>
                    <a:pt x="3052" y="928"/>
                    <a:pt x="3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9"/>
            <p:cNvSpPr/>
            <p:nvPr/>
          </p:nvSpPr>
          <p:spPr>
            <a:xfrm rot="-3656457">
              <a:off x="3610881" y="4177411"/>
              <a:ext cx="108423" cy="740483"/>
            </a:xfrm>
            <a:custGeom>
              <a:rect b="b" l="l" r="r" t="t"/>
              <a:pathLst>
                <a:path extrusionOk="0" h="29620" w="4337">
                  <a:moveTo>
                    <a:pt x="1695" y="0"/>
                  </a:moveTo>
                  <a:cubicBezTo>
                    <a:pt x="1588" y="1303"/>
                    <a:pt x="1160" y="2070"/>
                    <a:pt x="768" y="2748"/>
                  </a:cubicBezTo>
                  <a:cubicBezTo>
                    <a:pt x="357" y="3497"/>
                    <a:pt x="0" y="4140"/>
                    <a:pt x="0" y="5514"/>
                  </a:cubicBezTo>
                  <a:cubicBezTo>
                    <a:pt x="0" y="6888"/>
                    <a:pt x="357" y="7530"/>
                    <a:pt x="768" y="8279"/>
                  </a:cubicBezTo>
                  <a:cubicBezTo>
                    <a:pt x="1214" y="9082"/>
                    <a:pt x="1713" y="9992"/>
                    <a:pt x="1713" y="11705"/>
                  </a:cubicBezTo>
                  <a:cubicBezTo>
                    <a:pt x="1713" y="13436"/>
                    <a:pt x="1214" y="14346"/>
                    <a:pt x="768" y="15131"/>
                  </a:cubicBezTo>
                  <a:cubicBezTo>
                    <a:pt x="357" y="15880"/>
                    <a:pt x="0" y="16540"/>
                    <a:pt x="0" y="17914"/>
                  </a:cubicBezTo>
                  <a:cubicBezTo>
                    <a:pt x="0" y="19270"/>
                    <a:pt x="357" y="19930"/>
                    <a:pt x="768" y="20680"/>
                  </a:cubicBezTo>
                  <a:cubicBezTo>
                    <a:pt x="1214" y="21465"/>
                    <a:pt x="1713" y="22375"/>
                    <a:pt x="1713" y="24106"/>
                  </a:cubicBezTo>
                  <a:cubicBezTo>
                    <a:pt x="1713" y="25836"/>
                    <a:pt x="1214" y="26729"/>
                    <a:pt x="768" y="27531"/>
                  </a:cubicBezTo>
                  <a:cubicBezTo>
                    <a:pt x="429" y="28138"/>
                    <a:pt x="143" y="28691"/>
                    <a:pt x="36" y="29619"/>
                  </a:cubicBezTo>
                  <a:lnTo>
                    <a:pt x="2641" y="29619"/>
                  </a:lnTo>
                  <a:cubicBezTo>
                    <a:pt x="2766" y="28317"/>
                    <a:pt x="3176" y="27549"/>
                    <a:pt x="3569" y="26871"/>
                  </a:cubicBezTo>
                  <a:cubicBezTo>
                    <a:pt x="3979" y="26122"/>
                    <a:pt x="4336" y="25480"/>
                    <a:pt x="4336" y="24106"/>
                  </a:cubicBezTo>
                  <a:cubicBezTo>
                    <a:pt x="4336" y="22732"/>
                    <a:pt x="3979" y="22089"/>
                    <a:pt x="3569" y="21340"/>
                  </a:cubicBezTo>
                  <a:cubicBezTo>
                    <a:pt x="3123" y="20537"/>
                    <a:pt x="2623" y="19627"/>
                    <a:pt x="2623" y="17914"/>
                  </a:cubicBezTo>
                  <a:cubicBezTo>
                    <a:pt x="2623" y="16184"/>
                    <a:pt x="3123" y="15274"/>
                    <a:pt x="3569" y="14471"/>
                  </a:cubicBezTo>
                  <a:cubicBezTo>
                    <a:pt x="3979" y="13721"/>
                    <a:pt x="4336" y="13079"/>
                    <a:pt x="4336" y="11705"/>
                  </a:cubicBezTo>
                  <a:cubicBezTo>
                    <a:pt x="4336" y="10331"/>
                    <a:pt x="3979" y="9689"/>
                    <a:pt x="3569" y="8939"/>
                  </a:cubicBezTo>
                  <a:cubicBezTo>
                    <a:pt x="3123" y="8154"/>
                    <a:pt x="2623" y="7244"/>
                    <a:pt x="2623" y="5514"/>
                  </a:cubicBezTo>
                  <a:cubicBezTo>
                    <a:pt x="2623" y="3783"/>
                    <a:pt x="3123" y="2891"/>
                    <a:pt x="3569" y="2088"/>
                  </a:cubicBezTo>
                  <a:cubicBezTo>
                    <a:pt x="3908" y="1481"/>
                    <a:pt x="4211" y="928"/>
                    <a:pt x="4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" name="Google Shape;214;p9"/>
          <p:cNvGrpSpPr/>
          <p:nvPr/>
        </p:nvGrpSpPr>
        <p:grpSpPr>
          <a:xfrm rot="-2079588">
            <a:off x="3176382" y="4594272"/>
            <a:ext cx="669672" cy="533419"/>
            <a:chOff x="-602987" y="2563895"/>
            <a:chExt cx="640505" cy="510186"/>
          </a:xfrm>
        </p:grpSpPr>
        <p:sp>
          <p:nvSpPr>
            <p:cNvPr id="215" name="Google Shape;215;p9"/>
            <p:cNvSpPr/>
            <p:nvPr/>
          </p:nvSpPr>
          <p:spPr>
            <a:xfrm>
              <a:off x="-602987" y="2563895"/>
              <a:ext cx="640505" cy="510186"/>
            </a:xfrm>
            <a:custGeom>
              <a:rect b="b" l="l" r="r" t="t"/>
              <a:pathLst>
                <a:path extrusionOk="0" h="4442" w="5577">
                  <a:moveTo>
                    <a:pt x="2143" y="1"/>
                  </a:moveTo>
                  <a:cubicBezTo>
                    <a:pt x="1373" y="1"/>
                    <a:pt x="443" y="260"/>
                    <a:pt x="90" y="1400"/>
                  </a:cubicBezTo>
                  <a:cubicBezTo>
                    <a:pt x="90" y="1418"/>
                    <a:pt x="81" y="1436"/>
                    <a:pt x="81" y="1454"/>
                  </a:cubicBezTo>
                  <a:cubicBezTo>
                    <a:pt x="54" y="1623"/>
                    <a:pt x="1" y="2435"/>
                    <a:pt x="938" y="2854"/>
                  </a:cubicBezTo>
                  <a:cubicBezTo>
                    <a:pt x="1098" y="2926"/>
                    <a:pt x="1170" y="3104"/>
                    <a:pt x="1107" y="3265"/>
                  </a:cubicBezTo>
                  <a:lnTo>
                    <a:pt x="1009" y="3532"/>
                  </a:lnTo>
                  <a:cubicBezTo>
                    <a:pt x="946" y="3711"/>
                    <a:pt x="1045" y="3907"/>
                    <a:pt x="1223" y="3961"/>
                  </a:cubicBezTo>
                  <a:lnTo>
                    <a:pt x="2820" y="4424"/>
                  </a:lnTo>
                  <a:cubicBezTo>
                    <a:pt x="2853" y="4436"/>
                    <a:pt x="2886" y="4441"/>
                    <a:pt x="2919" y="4441"/>
                  </a:cubicBezTo>
                  <a:cubicBezTo>
                    <a:pt x="3063" y="4441"/>
                    <a:pt x="3194" y="4336"/>
                    <a:pt x="3230" y="4184"/>
                  </a:cubicBezTo>
                  <a:lnTo>
                    <a:pt x="3311" y="3827"/>
                  </a:lnTo>
                  <a:cubicBezTo>
                    <a:pt x="3343" y="3675"/>
                    <a:pt x="3475" y="3573"/>
                    <a:pt x="3631" y="3573"/>
                  </a:cubicBezTo>
                  <a:cubicBezTo>
                    <a:pt x="3649" y="3573"/>
                    <a:pt x="3667" y="3574"/>
                    <a:pt x="3685" y="3577"/>
                  </a:cubicBezTo>
                  <a:cubicBezTo>
                    <a:pt x="3753" y="3587"/>
                    <a:pt x="3830" y="3594"/>
                    <a:pt x="3912" y="3594"/>
                  </a:cubicBezTo>
                  <a:cubicBezTo>
                    <a:pt x="4324" y="3594"/>
                    <a:pt x="4870" y="3413"/>
                    <a:pt x="5130" y="2542"/>
                  </a:cubicBezTo>
                  <a:cubicBezTo>
                    <a:pt x="5576" y="1043"/>
                    <a:pt x="3676" y="294"/>
                    <a:pt x="3212" y="151"/>
                  </a:cubicBezTo>
                  <a:cubicBezTo>
                    <a:pt x="3035" y="100"/>
                    <a:pt x="2620" y="1"/>
                    <a:pt x="2143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-222844" y="2847239"/>
              <a:ext cx="99458" cy="156203"/>
            </a:xfrm>
            <a:custGeom>
              <a:rect b="b" l="l" r="r" t="t"/>
              <a:pathLst>
                <a:path extrusionOk="0" h="1360" w="866">
                  <a:moveTo>
                    <a:pt x="421" y="0"/>
                  </a:moveTo>
                  <a:cubicBezTo>
                    <a:pt x="330" y="0"/>
                    <a:pt x="242" y="65"/>
                    <a:pt x="224" y="164"/>
                  </a:cubicBezTo>
                  <a:lnTo>
                    <a:pt x="1" y="1360"/>
                  </a:lnTo>
                  <a:lnTo>
                    <a:pt x="286" y="905"/>
                  </a:lnTo>
                  <a:cubicBezTo>
                    <a:pt x="344" y="922"/>
                    <a:pt x="395" y="929"/>
                    <a:pt x="441" y="929"/>
                  </a:cubicBezTo>
                  <a:cubicBezTo>
                    <a:pt x="683" y="929"/>
                    <a:pt x="759" y="726"/>
                    <a:pt x="759" y="726"/>
                  </a:cubicBezTo>
                  <a:cubicBezTo>
                    <a:pt x="866" y="369"/>
                    <a:pt x="705" y="155"/>
                    <a:pt x="536" y="39"/>
                  </a:cubicBezTo>
                  <a:cubicBezTo>
                    <a:pt x="501" y="12"/>
                    <a:pt x="461" y="0"/>
                    <a:pt x="42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9"/>
            <p:cNvSpPr/>
            <p:nvPr/>
          </p:nvSpPr>
          <p:spPr>
            <a:xfrm>
              <a:off x="-519953" y="2772814"/>
              <a:ext cx="104396" cy="161027"/>
            </a:xfrm>
            <a:custGeom>
              <a:rect b="b" l="l" r="r" t="t"/>
              <a:pathLst>
                <a:path extrusionOk="0" h="1402" w="909">
                  <a:moveTo>
                    <a:pt x="673" y="0"/>
                  </a:moveTo>
                  <a:cubicBezTo>
                    <a:pt x="669" y="0"/>
                    <a:pt x="665" y="0"/>
                    <a:pt x="661" y="0"/>
                  </a:cubicBezTo>
                  <a:cubicBezTo>
                    <a:pt x="464" y="9"/>
                    <a:pt x="215" y="99"/>
                    <a:pt x="108" y="455"/>
                  </a:cubicBezTo>
                  <a:cubicBezTo>
                    <a:pt x="108" y="455"/>
                    <a:pt x="0" y="803"/>
                    <a:pt x="402" y="919"/>
                  </a:cubicBezTo>
                  <a:lnTo>
                    <a:pt x="393" y="1401"/>
                  </a:lnTo>
                  <a:lnTo>
                    <a:pt x="857" y="277"/>
                  </a:lnTo>
                  <a:cubicBezTo>
                    <a:pt x="909" y="147"/>
                    <a:pt x="818" y="0"/>
                    <a:pt x="673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8" name="Google Shape;218;p9"/>
          <p:cNvSpPr/>
          <p:nvPr/>
        </p:nvSpPr>
        <p:spPr>
          <a:xfrm rot="-3144195">
            <a:off x="410738" y="4447836"/>
            <a:ext cx="417008" cy="415622"/>
          </a:xfrm>
          <a:custGeom>
            <a:rect b="b" l="l" r="r" t="t"/>
            <a:pathLst>
              <a:path extrusionOk="0" h="2757" w="2766">
                <a:moveTo>
                  <a:pt x="1383" y="652"/>
                </a:moveTo>
                <a:cubicBezTo>
                  <a:pt x="1784" y="652"/>
                  <a:pt x="2106" y="982"/>
                  <a:pt x="2106" y="1383"/>
                </a:cubicBezTo>
                <a:cubicBezTo>
                  <a:pt x="2106" y="1776"/>
                  <a:pt x="1784" y="2106"/>
                  <a:pt x="1383" y="2106"/>
                </a:cubicBezTo>
                <a:cubicBezTo>
                  <a:pt x="981" y="2106"/>
                  <a:pt x="660" y="1776"/>
                  <a:pt x="660" y="1383"/>
                </a:cubicBezTo>
                <a:cubicBezTo>
                  <a:pt x="660" y="982"/>
                  <a:pt x="981" y="652"/>
                  <a:pt x="1383" y="652"/>
                </a:cubicBezTo>
                <a:close/>
                <a:moveTo>
                  <a:pt x="1383" y="0"/>
                </a:moveTo>
                <a:cubicBezTo>
                  <a:pt x="625" y="0"/>
                  <a:pt x="0" y="616"/>
                  <a:pt x="0" y="1383"/>
                </a:cubicBezTo>
                <a:cubicBezTo>
                  <a:pt x="0" y="2141"/>
                  <a:pt x="625" y="2757"/>
                  <a:pt x="1383" y="2757"/>
                </a:cubicBezTo>
                <a:cubicBezTo>
                  <a:pt x="2141" y="2757"/>
                  <a:pt x="2766" y="2141"/>
                  <a:pt x="2766" y="1383"/>
                </a:cubicBezTo>
                <a:cubicBezTo>
                  <a:pt x="2766" y="616"/>
                  <a:pt x="2141" y="0"/>
                  <a:pt x="1383" y="0"/>
                </a:cubicBezTo>
                <a:close/>
              </a:path>
            </a:pathLst>
          </a:custGeom>
          <a:solidFill>
            <a:schemeClr val="accen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9"/>
          <p:cNvSpPr/>
          <p:nvPr/>
        </p:nvSpPr>
        <p:spPr>
          <a:xfrm rot="-3144039">
            <a:off x="7067007" y="-212971"/>
            <a:ext cx="584106" cy="554985"/>
          </a:xfrm>
          <a:custGeom>
            <a:rect b="b" l="l" r="r" t="t"/>
            <a:pathLst>
              <a:path extrusionOk="0" h="6671" w="7022">
                <a:moveTo>
                  <a:pt x="3015" y="868"/>
                </a:moveTo>
                <a:cubicBezTo>
                  <a:pt x="3190" y="868"/>
                  <a:pt x="3334" y="889"/>
                  <a:pt x="3408" y="925"/>
                </a:cubicBezTo>
                <a:cubicBezTo>
                  <a:pt x="3426" y="1006"/>
                  <a:pt x="3444" y="1131"/>
                  <a:pt x="3462" y="1238"/>
                </a:cubicBezTo>
                <a:cubicBezTo>
                  <a:pt x="3515" y="1630"/>
                  <a:pt x="3578" y="2076"/>
                  <a:pt x="3934" y="2281"/>
                </a:cubicBezTo>
                <a:cubicBezTo>
                  <a:pt x="4015" y="2327"/>
                  <a:pt x="4125" y="2367"/>
                  <a:pt x="4263" y="2367"/>
                </a:cubicBezTo>
                <a:cubicBezTo>
                  <a:pt x="4368" y="2367"/>
                  <a:pt x="4491" y="2343"/>
                  <a:pt x="4630" y="2281"/>
                </a:cubicBezTo>
                <a:cubicBezTo>
                  <a:pt x="4773" y="2219"/>
                  <a:pt x="4889" y="2157"/>
                  <a:pt x="4996" y="2103"/>
                </a:cubicBezTo>
                <a:cubicBezTo>
                  <a:pt x="5209" y="1996"/>
                  <a:pt x="5310" y="1950"/>
                  <a:pt x="5390" y="1950"/>
                </a:cubicBezTo>
                <a:cubicBezTo>
                  <a:pt x="5450" y="1950"/>
                  <a:pt x="5499" y="1977"/>
                  <a:pt x="5576" y="2023"/>
                </a:cubicBezTo>
                <a:cubicBezTo>
                  <a:pt x="5915" y="2228"/>
                  <a:pt x="6138" y="2594"/>
                  <a:pt x="6138" y="2710"/>
                </a:cubicBezTo>
                <a:cubicBezTo>
                  <a:pt x="6022" y="2799"/>
                  <a:pt x="5897" y="2888"/>
                  <a:pt x="5772" y="2959"/>
                </a:cubicBezTo>
                <a:cubicBezTo>
                  <a:pt x="5451" y="3165"/>
                  <a:pt x="5085" y="3397"/>
                  <a:pt x="4960" y="3852"/>
                </a:cubicBezTo>
                <a:cubicBezTo>
                  <a:pt x="4835" y="4298"/>
                  <a:pt x="5121" y="4592"/>
                  <a:pt x="5281" y="4770"/>
                </a:cubicBezTo>
                <a:cubicBezTo>
                  <a:pt x="5424" y="4922"/>
                  <a:pt x="5504" y="5011"/>
                  <a:pt x="5522" y="5172"/>
                </a:cubicBezTo>
                <a:cubicBezTo>
                  <a:pt x="5522" y="5190"/>
                  <a:pt x="5496" y="5288"/>
                  <a:pt x="5326" y="5422"/>
                </a:cubicBezTo>
                <a:cubicBezTo>
                  <a:pt x="5041" y="5671"/>
                  <a:pt x="4657" y="5796"/>
                  <a:pt x="4523" y="5796"/>
                </a:cubicBezTo>
                <a:cubicBezTo>
                  <a:pt x="4425" y="5716"/>
                  <a:pt x="4282" y="5439"/>
                  <a:pt x="4202" y="5279"/>
                </a:cubicBezTo>
                <a:cubicBezTo>
                  <a:pt x="4006" y="4913"/>
                  <a:pt x="3827" y="4565"/>
                  <a:pt x="3453" y="4565"/>
                </a:cubicBezTo>
                <a:cubicBezTo>
                  <a:pt x="3033" y="4565"/>
                  <a:pt x="2900" y="4984"/>
                  <a:pt x="2766" y="5386"/>
                </a:cubicBezTo>
                <a:cubicBezTo>
                  <a:pt x="2730" y="5502"/>
                  <a:pt x="2668" y="5689"/>
                  <a:pt x="2614" y="5796"/>
                </a:cubicBezTo>
                <a:cubicBezTo>
                  <a:pt x="2471" y="5787"/>
                  <a:pt x="2204" y="5752"/>
                  <a:pt x="1909" y="5671"/>
                </a:cubicBezTo>
                <a:cubicBezTo>
                  <a:pt x="1481" y="5555"/>
                  <a:pt x="1294" y="5422"/>
                  <a:pt x="1240" y="5368"/>
                </a:cubicBezTo>
                <a:cubicBezTo>
                  <a:pt x="1240" y="5297"/>
                  <a:pt x="1249" y="5225"/>
                  <a:pt x="1249" y="5154"/>
                </a:cubicBezTo>
                <a:cubicBezTo>
                  <a:pt x="1285" y="4663"/>
                  <a:pt x="1321" y="4271"/>
                  <a:pt x="1178" y="3950"/>
                </a:cubicBezTo>
                <a:cubicBezTo>
                  <a:pt x="1080" y="3718"/>
                  <a:pt x="1044" y="3566"/>
                  <a:pt x="1071" y="3459"/>
                </a:cubicBezTo>
                <a:cubicBezTo>
                  <a:pt x="1285" y="3388"/>
                  <a:pt x="1570" y="3245"/>
                  <a:pt x="1695" y="2951"/>
                </a:cubicBezTo>
                <a:cubicBezTo>
                  <a:pt x="1775" y="2754"/>
                  <a:pt x="1811" y="2442"/>
                  <a:pt x="1508" y="2049"/>
                </a:cubicBezTo>
                <a:cubicBezTo>
                  <a:pt x="1410" y="1925"/>
                  <a:pt x="1374" y="1818"/>
                  <a:pt x="1383" y="1728"/>
                </a:cubicBezTo>
                <a:cubicBezTo>
                  <a:pt x="1419" y="1505"/>
                  <a:pt x="1838" y="1220"/>
                  <a:pt x="1972" y="1131"/>
                </a:cubicBezTo>
                <a:cubicBezTo>
                  <a:pt x="2241" y="944"/>
                  <a:pt x="2682" y="868"/>
                  <a:pt x="3015" y="868"/>
                </a:cubicBezTo>
                <a:close/>
                <a:moveTo>
                  <a:pt x="2999" y="1"/>
                </a:moveTo>
                <a:cubicBezTo>
                  <a:pt x="2461" y="1"/>
                  <a:pt x="1863" y="154"/>
                  <a:pt x="1481" y="417"/>
                </a:cubicBezTo>
                <a:cubicBezTo>
                  <a:pt x="1053" y="702"/>
                  <a:pt x="616" y="1068"/>
                  <a:pt x="527" y="1595"/>
                </a:cubicBezTo>
                <a:cubicBezTo>
                  <a:pt x="482" y="1925"/>
                  <a:pt x="580" y="2255"/>
                  <a:pt x="821" y="2576"/>
                </a:cubicBezTo>
                <a:cubicBezTo>
                  <a:pt x="839" y="2585"/>
                  <a:pt x="848" y="2603"/>
                  <a:pt x="857" y="2612"/>
                </a:cubicBezTo>
                <a:cubicBezTo>
                  <a:pt x="812" y="2629"/>
                  <a:pt x="767" y="2647"/>
                  <a:pt x="723" y="2647"/>
                </a:cubicBezTo>
                <a:lnTo>
                  <a:pt x="553" y="2674"/>
                </a:lnTo>
                <a:lnTo>
                  <a:pt x="437" y="2817"/>
                </a:lnTo>
                <a:cubicBezTo>
                  <a:pt x="0" y="3388"/>
                  <a:pt x="277" y="4039"/>
                  <a:pt x="384" y="4289"/>
                </a:cubicBezTo>
                <a:cubicBezTo>
                  <a:pt x="437" y="4414"/>
                  <a:pt x="411" y="4744"/>
                  <a:pt x="393" y="5092"/>
                </a:cubicBezTo>
                <a:cubicBezTo>
                  <a:pt x="384" y="5172"/>
                  <a:pt x="375" y="5261"/>
                  <a:pt x="366" y="5359"/>
                </a:cubicBezTo>
                <a:cubicBezTo>
                  <a:pt x="357" y="5520"/>
                  <a:pt x="393" y="5761"/>
                  <a:pt x="643" y="6001"/>
                </a:cubicBezTo>
                <a:cubicBezTo>
                  <a:pt x="1106" y="6448"/>
                  <a:pt x="2230" y="6671"/>
                  <a:pt x="2703" y="6671"/>
                </a:cubicBezTo>
                <a:cubicBezTo>
                  <a:pt x="2739" y="6671"/>
                  <a:pt x="2784" y="6671"/>
                  <a:pt x="2810" y="6662"/>
                </a:cubicBezTo>
                <a:cubicBezTo>
                  <a:pt x="3212" y="6617"/>
                  <a:pt x="3390" y="6242"/>
                  <a:pt x="3524" y="5850"/>
                </a:cubicBezTo>
                <a:cubicBezTo>
                  <a:pt x="3685" y="6153"/>
                  <a:pt x="3872" y="6448"/>
                  <a:pt x="4148" y="6581"/>
                </a:cubicBezTo>
                <a:cubicBezTo>
                  <a:pt x="4261" y="6639"/>
                  <a:pt x="4388" y="6663"/>
                  <a:pt x="4520" y="6663"/>
                </a:cubicBezTo>
                <a:cubicBezTo>
                  <a:pt x="4962" y="6663"/>
                  <a:pt x="5464" y="6394"/>
                  <a:pt x="5719" y="6216"/>
                </a:cubicBezTo>
                <a:cubicBezTo>
                  <a:pt x="6200" y="5877"/>
                  <a:pt x="6432" y="5466"/>
                  <a:pt x="6388" y="5065"/>
                </a:cubicBezTo>
                <a:cubicBezTo>
                  <a:pt x="6325" y="4619"/>
                  <a:pt x="6075" y="4351"/>
                  <a:pt x="5915" y="4173"/>
                </a:cubicBezTo>
                <a:cubicBezTo>
                  <a:pt x="5879" y="4137"/>
                  <a:pt x="5826" y="4083"/>
                  <a:pt x="5808" y="4057"/>
                </a:cubicBezTo>
                <a:cubicBezTo>
                  <a:pt x="5852" y="3932"/>
                  <a:pt x="6031" y="3825"/>
                  <a:pt x="6236" y="3691"/>
                </a:cubicBezTo>
                <a:cubicBezTo>
                  <a:pt x="6379" y="3602"/>
                  <a:pt x="6539" y="3504"/>
                  <a:pt x="6691" y="3379"/>
                </a:cubicBezTo>
                <a:cubicBezTo>
                  <a:pt x="6914" y="3200"/>
                  <a:pt x="7021" y="2942"/>
                  <a:pt x="7003" y="2656"/>
                </a:cubicBezTo>
                <a:cubicBezTo>
                  <a:pt x="6968" y="2130"/>
                  <a:pt x="6486" y="1568"/>
                  <a:pt x="6031" y="1282"/>
                </a:cubicBezTo>
                <a:cubicBezTo>
                  <a:pt x="5795" y="1138"/>
                  <a:pt x="5587" y="1084"/>
                  <a:pt x="5397" y="1084"/>
                </a:cubicBezTo>
                <a:cubicBezTo>
                  <a:pt x="5105" y="1084"/>
                  <a:pt x="4856" y="1212"/>
                  <a:pt x="4612" y="1336"/>
                </a:cubicBezTo>
                <a:cubicBezTo>
                  <a:pt x="4532" y="1371"/>
                  <a:pt x="4452" y="1407"/>
                  <a:pt x="4372" y="1452"/>
                </a:cubicBezTo>
                <a:cubicBezTo>
                  <a:pt x="4345" y="1354"/>
                  <a:pt x="4327" y="1211"/>
                  <a:pt x="4318" y="1122"/>
                </a:cubicBezTo>
                <a:cubicBezTo>
                  <a:pt x="4291" y="934"/>
                  <a:pt x="4264" y="747"/>
                  <a:pt x="4211" y="586"/>
                </a:cubicBezTo>
                <a:cubicBezTo>
                  <a:pt x="4148" y="426"/>
                  <a:pt x="4006" y="203"/>
                  <a:pt x="3631" y="87"/>
                </a:cubicBezTo>
                <a:cubicBezTo>
                  <a:pt x="3445" y="28"/>
                  <a:pt x="3227" y="1"/>
                  <a:pt x="2999" y="1"/>
                </a:cubicBezTo>
                <a:close/>
              </a:path>
            </a:pathLst>
          </a:custGeom>
          <a:solidFill>
            <a:srgbClr val="4A9E4A"/>
          </a:solidFill>
          <a:ln cap="flat" cmpd="sng" w="38100">
            <a:solidFill>
              <a:srgbClr val="481F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0" name="Google Shape;220;p9"/>
          <p:cNvGrpSpPr/>
          <p:nvPr/>
        </p:nvGrpSpPr>
        <p:grpSpPr>
          <a:xfrm rot="-3144447">
            <a:off x="6584232" y="4397304"/>
            <a:ext cx="564947" cy="516674"/>
            <a:chOff x="7951491" y="3948941"/>
            <a:chExt cx="472500" cy="432126"/>
          </a:xfrm>
        </p:grpSpPr>
        <p:sp>
          <p:nvSpPr>
            <p:cNvPr id="221" name="Google Shape;221;p9"/>
            <p:cNvSpPr/>
            <p:nvPr/>
          </p:nvSpPr>
          <p:spPr>
            <a:xfrm>
              <a:off x="7951491" y="3948941"/>
              <a:ext cx="472500" cy="432126"/>
            </a:xfrm>
            <a:custGeom>
              <a:rect b="b" l="l" r="r" t="t"/>
              <a:pathLst>
                <a:path extrusionOk="0" h="5557" w="6076">
                  <a:moveTo>
                    <a:pt x="3043" y="0"/>
                  </a:moveTo>
                  <a:cubicBezTo>
                    <a:pt x="2851" y="0"/>
                    <a:pt x="2657" y="20"/>
                    <a:pt x="2462" y="62"/>
                  </a:cubicBezTo>
                  <a:cubicBezTo>
                    <a:pt x="964" y="383"/>
                    <a:pt x="0" y="1855"/>
                    <a:pt x="321" y="3354"/>
                  </a:cubicBezTo>
                  <a:cubicBezTo>
                    <a:pt x="601" y="4658"/>
                    <a:pt x="1751" y="5557"/>
                    <a:pt x="3033" y="5557"/>
                  </a:cubicBezTo>
                  <a:cubicBezTo>
                    <a:pt x="3224" y="5557"/>
                    <a:pt x="3419" y="5537"/>
                    <a:pt x="3613" y="5495"/>
                  </a:cubicBezTo>
                  <a:cubicBezTo>
                    <a:pt x="5112" y="5174"/>
                    <a:pt x="6075" y="3702"/>
                    <a:pt x="5754" y="2203"/>
                  </a:cubicBezTo>
                  <a:cubicBezTo>
                    <a:pt x="5475" y="899"/>
                    <a:pt x="4324" y="0"/>
                    <a:pt x="304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2" name="Google Shape;222;p9"/>
            <p:cNvGrpSpPr/>
            <p:nvPr/>
          </p:nvGrpSpPr>
          <p:grpSpPr>
            <a:xfrm>
              <a:off x="8040998" y="4004152"/>
              <a:ext cx="305305" cy="293709"/>
              <a:chOff x="8040998" y="4004152"/>
              <a:chExt cx="305305" cy="293709"/>
            </a:xfrm>
          </p:grpSpPr>
          <p:sp>
            <p:nvSpPr>
              <p:cNvPr id="223" name="Google Shape;223;p9"/>
              <p:cNvSpPr/>
              <p:nvPr/>
            </p:nvSpPr>
            <p:spPr>
              <a:xfrm>
                <a:off x="8238677" y="4004152"/>
                <a:ext cx="36861" cy="34060"/>
              </a:xfrm>
              <a:custGeom>
                <a:rect b="b" l="l" r="r" t="t"/>
                <a:pathLst>
                  <a:path extrusionOk="0" h="438" w="474">
                    <a:moveTo>
                      <a:pt x="232" y="1"/>
                    </a:moveTo>
                    <a:cubicBezTo>
                      <a:pt x="221" y="1"/>
                      <a:pt x="209" y="1"/>
                      <a:pt x="197" y="3"/>
                    </a:cubicBezTo>
                    <a:cubicBezTo>
                      <a:pt x="81" y="30"/>
                      <a:pt x="1" y="146"/>
                      <a:pt x="27" y="262"/>
                    </a:cubicBezTo>
                    <a:cubicBezTo>
                      <a:pt x="50" y="369"/>
                      <a:pt x="139" y="437"/>
                      <a:pt x="237" y="437"/>
                    </a:cubicBezTo>
                    <a:cubicBezTo>
                      <a:pt x="253" y="437"/>
                      <a:pt x="270" y="435"/>
                      <a:pt x="286" y="432"/>
                    </a:cubicBezTo>
                    <a:cubicBezTo>
                      <a:pt x="402" y="405"/>
                      <a:pt x="473" y="289"/>
                      <a:pt x="455" y="173"/>
                    </a:cubicBezTo>
                    <a:cubicBezTo>
                      <a:pt x="431" y="69"/>
                      <a:pt x="336" y="1"/>
                      <a:pt x="232" y="1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9"/>
              <p:cNvSpPr/>
              <p:nvPr/>
            </p:nvSpPr>
            <p:spPr>
              <a:xfrm>
                <a:off x="8240777" y="4264112"/>
                <a:ext cx="36861" cy="33516"/>
              </a:xfrm>
              <a:custGeom>
                <a:rect b="b" l="l" r="r" t="t"/>
                <a:pathLst>
                  <a:path extrusionOk="0" h="431" w="474">
                    <a:moveTo>
                      <a:pt x="237" y="0"/>
                    </a:moveTo>
                    <a:cubicBezTo>
                      <a:pt x="221" y="0"/>
                      <a:pt x="204" y="2"/>
                      <a:pt x="188" y="6"/>
                    </a:cubicBezTo>
                    <a:cubicBezTo>
                      <a:pt x="72" y="24"/>
                      <a:pt x="0" y="140"/>
                      <a:pt x="18" y="255"/>
                    </a:cubicBezTo>
                    <a:cubicBezTo>
                      <a:pt x="41" y="363"/>
                      <a:pt x="130" y="431"/>
                      <a:pt x="228" y="431"/>
                    </a:cubicBezTo>
                    <a:cubicBezTo>
                      <a:pt x="244" y="431"/>
                      <a:pt x="261" y="429"/>
                      <a:pt x="277" y="425"/>
                    </a:cubicBezTo>
                    <a:cubicBezTo>
                      <a:pt x="402" y="398"/>
                      <a:pt x="473" y="291"/>
                      <a:pt x="446" y="166"/>
                    </a:cubicBezTo>
                    <a:cubicBezTo>
                      <a:pt x="423" y="67"/>
                      <a:pt x="335" y="0"/>
                      <a:pt x="237" y="0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9"/>
              <p:cNvSpPr/>
              <p:nvPr/>
            </p:nvSpPr>
            <p:spPr>
              <a:xfrm>
                <a:off x="8040998" y="4051665"/>
                <a:ext cx="75665" cy="69442"/>
              </a:xfrm>
              <a:custGeom>
                <a:rect b="b" l="l" r="r" t="t"/>
                <a:pathLst>
                  <a:path extrusionOk="0" h="893" w="973">
                    <a:moveTo>
                      <a:pt x="477" y="0"/>
                    </a:moveTo>
                    <a:cubicBezTo>
                      <a:pt x="449" y="0"/>
                      <a:pt x="421" y="3"/>
                      <a:pt x="393" y="8"/>
                    </a:cubicBezTo>
                    <a:cubicBezTo>
                      <a:pt x="152" y="61"/>
                      <a:pt x="0" y="302"/>
                      <a:pt x="54" y="543"/>
                    </a:cubicBezTo>
                    <a:cubicBezTo>
                      <a:pt x="92" y="751"/>
                      <a:pt x="277" y="893"/>
                      <a:pt x="482" y="893"/>
                    </a:cubicBezTo>
                    <a:cubicBezTo>
                      <a:pt x="515" y="893"/>
                      <a:pt x="547" y="889"/>
                      <a:pt x="580" y="882"/>
                    </a:cubicBezTo>
                    <a:cubicBezTo>
                      <a:pt x="821" y="829"/>
                      <a:pt x="972" y="597"/>
                      <a:pt x="919" y="356"/>
                    </a:cubicBezTo>
                    <a:cubicBezTo>
                      <a:pt x="880" y="143"/>
                      <a:pt x="687" y="0"/>
                      <a:pt x="477" y="0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9"/>
              <p:cNvSpPr/>
              <p:nvPr/>
            </p:nvSpPr>
            <p:spPr>
              <a:xfrm>
                <a:off x="8040998" y="4214889"/>
                <a:ext cx="43782" cy="40359"/>
              </a:xfrm>
              <a:custGeom>
                <a:rect b="b" l="l" r="r" t="t"/>
                <a:pathLst>
                  <a:path extrusionOk="0" h="519" w="563">
                    <a:moveTo>
                      <a:pt x="274" y="1"/>
                    </a:moveTo>
                    <a:cubicBezTo>
                      <a:pt x="257" y="1"/>
                      <a:pt x="240" y="2"/>
                      <a:pt x="223" y="5"/>
                    </a:cubicBezTo>
                    <a:cubicBezTo>
                      <a:pt x="89" y="32"/>
                      <a:pt x="0" y="175"/>
                      <a:pt x="27" y="309"/>
                    </a:cubicBezTo>
                    <a:cubicBezTo>
                      <a:pt x="50" y="434"/>
                      <a:pt x="164" y="519"/>
                      <a:pt x="282" y="519"/>
                    </a:cubicBezTo>
                    <a:cubicBezTo>
                      <a:pt x="298" y="519"/>
                      <a:pt x="314" y="517"/>
                      <a:pt x="330" y="514"/>
                    </a:cubicBezTo>
                    <a:cubicBezTo>
                      <a:pt x="473" y="478"/>
                      <a:pt x="562" y="344"/>
                      <a:pt x="535" y="202"/>
                    </a:cubicBezTo>
                    <a:cubicBezTo>
                      <a:pt x="504" y="84"/>
                      <a:pt x="396" y="1"/>
                      <a:pt x="274" y="1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9"/>
              <p:cNvSpPr/>
              <p:nvPr/>
            </p:nvSpPr>
            <p:spPr>
              <a:xfrm>
                <a:off x="8302522" y="4139070"/>
                <a:ext cx="43782" cy="39892"/>
              </a:xfrm>
              <a:custGeom>
                <a:rect b="b" l="l" r="r" t="t"/>
                <a:pathLst>
                  <a:path extrusionOk="0" h="513" w="563">
                    <a:moveTo>
                      <a:pt x="286" y="0"/>
                    </a:moveTo>
                    <a:cubicBezTo>
                      <a:pt x="266" y="0"/>
                      <a:pt x="245" y="3"/>
                      <a:pt x="223" y="8"/>
                    </a:cubicBezTo>
                    <a:cubicBezTo>
                      <a:pt x="89" y="35"/>
                      <a:pt x="0" y="168"/>
                      <a:pt x="27" y="311"/>
                    </a:cubicBezTo>
                    <a:cubicBezTo>
                      <a:pt x="51" y="429"/>
                      <a:pt x="164" y="512"/>
                      <a:pt x="282" y="512"/>
                    </a:cubicBezTo>
                    <a:cubicBezTo>
                      <a:pt x="298" y="512"/>
                      <a:pt x="314" y="511"/>
                      <a:pt x="330" y="507"/>
                    </a:cubicBezTo>
                    <a:cubicBezTo>
                      <a:pt x="473" y="481"/>
                      <a:pt x="562" y="347"/>
                      <a:pt x="527" y="204"/>
                    </a:cubicBezTo>
                    <a:cubicBezTo>
                      <a:pt x="504" y="83"/>
                      <a:pt x="404" y="0"/>
                      <a:pt x="286" y="0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9"/>
              <p:cNvSpPr/>
              <p:nvPr/>
            </p:nvSpPr>
            <p:spPr>
              <a:xfrm>
                <a:off x="8139449" y="4040467"/>
                <a:ext cx="59101" cy="53501"/>
              </a:xfrm>
              <a:custGeom>
                <a:rect b="b" l="l" r="r" t="t"/>
                <a:pathLst>
                  <a:path extrusionOk="0" h="688" w="760">
                    <a:moveTo>
                      <a:pt x="387" y="0"/>
                    </a:moveTo>
                    <a:cubicBezTo>
                      <a:pt x="362" y="0"/>
                      <a:pt x="338" y="3"/>
                      <a:pt x="313" y="9"/>
                    </a:cubicBezTo>
                    <a:cubicBezTo>
                      <a:pt x="126" y="45"/>
                      <a:pt x="1" y="232"/>
                      <a:pt x="45" y="419"/>
                    </a:cubicBezTo>
                    <a:cubicBezTo>
                      <a:pt x="76" y="573"/>
                      <a:pt x="220" y="687"/>
                      <a:pt x="379" y="687"/>
                    </a:cubicBezTo>
                    <a:cubicBezTo>
                      <a:pt x="404" y="687"/>
                      <a:pt x="430" y="684"/>
                      <a:pt x="456" y="678"/>
                    </a:cubicBezTo>
                    <a:cubicBezTo>
                      <a:pt x="634" y="643"/>
                      <a:pt x="759" y="455"/>
                      <a:pt x="714" y="277"/>
                    </a:cubicBezTo>
                    <a:cubicBezTo>
                      <a:pt x="684" y="115"/>
                      <a:pt x="540" y="0"/>
                      <a:pt x="387" y="0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9"/>
              <p:cNvSpPr/>
              <p:nvPr/>
            </p:nvSpPr>
            <p:spPr>
              <a:xfrm>
                <a:off x="8160290" y="4137748"/>
                <a:ext cx="59024" cy="53812"/>
              </a:xfrm>
              <a:custGeom>
                <a:rect b="b" l="l" r="r" t="t"/>
                <a:pathLst>
                  <a:path extrusionOk="0" h="692" w="759">
                    <a:moveTo>
                      <a:pt x="372" y="1"/>
                    </a:moveTo>
                    <a:cubicBezTo>
                      <a:pt x="349" y="1"/>
                      <a:pt x="327" y="3"/>
                      <a:pt x="304" y="7"/>
                    </a:cubicBezTo>
                    <a:cubicBezTo>
                      <a:pt x="125" y="52"/>
                      <a:pt x="0" y="230"/>
                      <a:pt x="45" y="417"/>
                    </a:cubicBezTo>
                    <a:cubicBezTo>
                      <a:pt x="76" y="582"/>
                      <a:pt x="225" y="691"/>
                      <a:pt x="381" y="691"/>
                    </a:cubicBezTo>
                    <a:cubicBezTo>
                      <a:pt x="403" y="691"/>
                      <a:pt x="425" y="689"/>
                      <a:pt x="446" y="685"/>
                    </a:cubicBezTo>
                    <a:cubicBezTo>
                      <a:pt x="634" y="640"/>
                      <a:pt x="759" y="462"/>
                      <a:pt x="714" y="275"/>
                    </a:cubicBezTo>
                    <a:cubicBezTo>
                      <a:pt x="683" y="110"/>
                      <a:pt x="534" y="1"/>
                      <a:pt x="372" y="1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9"/>
              <p:cNvSpPr/>
              <p:nvPr/>
            </p:nvSpPr>
            <p:spPr>
              <a:xfrm>
                <a:off x="8139449" y="4231996"/>
                <a:ext cx="71544" cy="65865"/>
              </a:xfrm>
              <a:custGeom>
                <a:rect b="b" l="l" r="r" t="t"/>
                <a:pathLst>
                  <a:path extrusionOk="0" h="847" w="920">
                    <a:moveTo>
                      <a:pt x="458" y="0"/>
                    </a:moveTo>
                    <a:cubicBezTo>
                      <a:pt x="431" y="0"/>
                      <a:pt x="403" y="3"/>
                      <a:pt x="375" y="8"/>
                    </a:cubicBezTo>
                    <a:cubicBezTo>
                      <a:pt x="144" y="62"/>
                      <a:pt x="1" y="285"/>
                      <a:pt x="54" y="508"/>
                    </a:cubicBezTo>
                    <a:cubicBezTo>
                      <a:pt x="93" y="711"/>
                      <a:pt x="270" y="846"/>
                      <a:pt x="469" y="846"/>
                    </a:cubicBezTo>
                    <a:cubicBezTo>
                      <a:pt x="497" y="846"/>
                      <a:pt x="525" y="843"/>
                      <a:pt x="554" y="838"/>
                    </a:cubicBezTo>
                    <a:cubicBezTo>
                      <a:pt x="777" y="784"/>
                      <a:pt x="920" y="561"/>
                      <a:pt x="875" y="338"/>
                    </a:cubicBezTo>
                    <a:cubicBezTo>
                      <a:pt x="836" y="135"/>
                      <a:pt x="653" y="0"/>
                      <a:pt x="458" y="0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1" name="Google Shape;231;p9"/>
          <p:cNvSpPr txBox="1"/>
          <p:nvPr>
            <p:ph type="title"/>
          </p:nvPr>
        </p:nvSpPr>
        <p:spPr>
          <a:xfrm>
            <a:off x="4308900" y="1217300"/>
            <a:ext cx="4115100" cy="921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2" name="Google Shape;232;p9"/>
          <p:cNvSpPr txBox="1"/>
          <p:nvPr>
            <p:ph idx="1" type="subTitle"/>
          </p:nvPr>
        </p:nvSpPr>
        <p:spPr>
          <a:xfrm>
            <a:off x="4308900" y="2139100"/>
            <a:ext cx="4115100" cy="178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oogle Shape;234;p10"/>
          <p:cNvGrpSpPr/>
          <p:nvPr/>
        </p:nvGrpSpPr>
        <p:grpSpPr>
          <a:xfrm rot="2130295">
            <a:off x="311287" y="-96621"/>
            <a:ext cx="588356" cy="685285"/>
            <a:chOff x="-512903" y="130262"/>
            <a:chExt cx="1033579" cy="1203856"/>
          </a:xfrm>
        </p:grpSpPr>
        <p:sp>
          <p:nvSpPr>
            <p:cNvPr id="235" name="Google Shape;235;p10"/>
            <p:cNvSpPr/>
            <p:nvPr/>
          </p:nvSpPr>
          <p:spPr>
            <a:xfrm>
              <a:off x="-475033" y="164121"/>
              <a:ext cx="957839" cy="693260"/>
            </a:xfrm>
            <a:custGeom>
              <a:rect b="b" l="l" r="r" t="t"/>
              <a:pathLst>
                <a:path extrusionOk="0" h="17629" w="24357">
                  <a:moveTo>
                    <a:pt x="12845" y="0"/>
                  </a:moveTo>
                  <a:cubicBezTo>
                    <a:pt x="11212" y="0"/>
                    <a:pt x="9531" y="365"/>
                    <a:pt x="7887" y="1160"/>
                  </a:cubicBezTo>
                  <a:cubicBezTo>
                    <a:pt x="4604" y="2730"/>
                    <a:pt x="2338" y="4925"/>
                    <a:pt x="1339" y="8511"/>
                  </a:cubicBezTo>
                  <a:cubicBezTo>
                    <a:pt x="554" y="11295"/>
                    <a:pt x="1" y="14863"/>
                    <a:pt x="1196" y="17629"/>
                  </a:cubicBezTo>
                  <a:cubicBezTo>
                    <a:pt x="8066" y="13026"/>
                    <a:pt x="16113" y="10260"/>
                    <a:pt x="24356" y="9778"/>
                  </a:cubicBezTo>
                  <a:cubicBezTo>
                    <a:pt x="23190" y="4055"/>
                    <a:pt x="18286" y="0"/>
                    <a:pt x="128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0"/>
            <p:cNvSpPr/>
            <p:nvPr/>
          </p:nvSpPr>
          <p:spPr>
            <a:xfrm>
              <a:off x="-431500" y="546046"/>
              <a:ext cx="44083" cy="212906"/>
            </a:xfrm>
            <a:custGeom>
              <a:rect b="b" l="l" r="r" t="t"/>
              <a:pathLst>
                <a:path extrusionOk="0" h="5414" w="1121">
                  <a:moveTo>
                    <a:pt x="871" y="0"/>
                  </a:moveTo>
                  <a:cubicBezTo>
                    <a:pt x="788" y="0"/>
                    <a:pt x="707" y="47"/>
                    <a:pt x="678" y="155"/>
                  </a:cubicBezTo>
                  <a:cubicBezTo>
                    <a:pt x="321" y="1850"/>
                    <a:pt x="0" y="3546"/>
                    <a:pt x="393" y="5258"/>
                  </a:cubicBezTo>
                  <a:cubicBezTo>
                    <a:pt x="414" y="5366"/>
                    <a:pt x="494" y="5413"/>
                    <a:pt x="578" y="5413"/>
                  </a:cubicBezTo>
                  <a:cubicBezTo>
                    <a:pt x="702" y="5413"/>
                    <a:pt x="835" y="5311"/>
                    <a:pt x="803" y="5151"/>
                  </a:cubicBezTo>
                  <a:cubicBezTo>
                    <a:pt x="411" y="3510"/>
                    <a:pt x="732" y="1886"/>
                    <a:pt x="1089" y="262"/>
                  </a:cubicBezTo>
                  <a:cubicBezTo>
                    <a:pt x="1120" y="103"/>
                    <a:pt x="994" y="0"/>
                    <a:pt x="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0"/>
            <p:cNvSpPr/>
            <p:nvPr/>
          </p:nvSpPr>
          <p:spPr>
            <a:xfrm>
              <a:off x="-393197" y="456621"/>
              <a:ext cx="39797" cy="58870"/>
            </a:xfrm>
            <a:custGeom>
              <a:rect b="b" l="l" r="r" t="t"/>
              <a:pathLst>
                <a:path extrusionOk="0" h="1497" w="1012">
                  <a:moveTo>
                    <a:pt x="715" y="0"/>
                  </a:moveTo>
                  <a:cubicBezTo>
                    <a:pt x="650" y="0"/>
                    <a:pt x="586" y="27"/>
                    <a:pt x="543" y="92"/>
                  </a:cubicBezTo>
                  <a:cubicBezTo>
                    <a:pt x="311" y="449"/>
                    <a:pt x="150" y="824"/>
                    <a:pt x="43" y="1234"/>
                  </a:cubicBezTo>
                  <a:cubicBezTo>
                    <a:pt x="1" y="1394"/>
                    <a:pt x="123" y="1496"/>
                    <a:pt x="244" y="1496"/>
                  </a:cubicBezTo>
                  <a:cubicBezTo>
                    <a:pt x="326" y="1496"/>
                    <a:pt x="407" y="1449"/>
                    <a:pt x="436" y="1341"/>
                  </a:cubicBezTo>
                  <a:cubicBezTo>
                    <a:pt x="543" y="966"/>
                    <a:pt x="703" y="627"/>
                    <a:pt x="900" y="306"/>
                  </a:cubicBezTo>
                  <a:cubicBezTo>
                    <a:pt x="1012" y="144"/>
                    <a:pt x="863" y="0"/>
                    <a:pt x="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0"/>
            <p:cNvSpPr/>
            <p:nvPr/>
          </p:nvSpPr>
          <p:spPr>
            <a:xfrm>
              <a:off x="-79974" y="669330"/>
              <a:ext cx="108104" cy="56156"/>
            </a:xfrm>
            <a:custGeom>
              <a:rect b="b" l="l" r="r" t="t"/>
              <a:pathLst>
                <a:path extrusionOk="0" h="1428" w="2749">
                  <a:moveTo>
                    <a:pt x="2748" y="0"/>
                  </a:moveTo>
                  <a:cubicBezTo>
                    <a:pt x="1820" y="321"/>
                    <a:pt x="910" y="660"/>
                    <a:pt x="0" y="1017"/>
                  </a:cubicBezTo>
                  <a:cubicBezTo>
                    <a:pt x="393" y="1106"/>
                    <a:pt x="750" y="1249"/>
                    <a:pt x="1107" y="1428"/>
                  </a:cubicBezTo>
                  <a:cubicBezTo>
                    <a:pt x="1642" y="1142"/>
                    <a:pt x="2195" y="910"/>
                    <a:pt x="2748" y="696"/>
                  </a:cubicBezTo>
                  <a:lnTo>
                    <a:pt x="27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0"/>
            <p:cNvSpPr/>
            <p:nvPr/>
          </p:nvSpPr>
          <p:spPr>
            <a:xfrm>
              <a:off x="-53311" y="700908"/>
              <a:ext cx="442800" cy="600139"/>
            </a:xfrm>
            <a:custGeom>
              <a:rect b="b" l="l" r="r" t="t"/>
              <a:pathLst>
                <a:path extrusionOk="0" h="15261" w="11260">
                  <a:moveTo>
                    <a:pt x="5674" y="0"/>
                  </a:moveTo>
                  <a:cubicBezTo>
                    <a:pt x="3622" y="143"/>
                    <a:pt x="1731" y="749"/>
                    <a:pt x="0" y="1838"/>
                  </a:cubicBezTo>
                  <a:cubicBezTo>
                    <a:pt x="678" y="4693"/>
                    <a:pt x="1178" y="7726"/>
                    <a:pt x="2177" y="10492"/>
                  </a:cubicBezTo>
                  <a:cubicBezTo>
                    <a:pt x="2822" y="12288"/>
                    <a:pt x="4218" y="15260"/>
                    <a:pt x="6530" y="15260"/>
                  </a:cubicBezTo>
                  <a:cubicBezTo>
                    <a:pt x="6583" y="15260"/>
                    <a:pt x="6637" y="15259"/>
                    <a:pt x="6691" y="15255"/>
                  </a:cubicBezTo>
                  <a:cubicBezTo>
                    <a:pt x="8172" y="15166"/>
                    <a:pt x="9778" y="14060"/>
                    <a:pt x="10403" y="12704"/>
                  </a:cubicBezTo>
                  <a:cubicBezTo>
                    <a:pt x="11259" y="10831"/>
                    <a:pt x="10510" y="9350"/>
                    <a:pt x="9671" y="7672"/>
                  </a:cubicBezTo>
                  <a:cubicBezTo>
                    <a:pt x="8404" y="5067"/>
                    <a:pt x="7066" y="2516"/>
                    <a:pt x="56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0"/>
            <p:cNvSpPr/>
            <p:nvPr/>
          </p:nvSpPr>
          <p:spPr>
            <a:xfrm>
              <a:off x="44922" y="644751"/>
              <a:ext cx="63195" cy="46364"/>
            </a:xfrm>
            <a:custGeom>
              <a:rect b="b" l="l" r="r" t="t"/>
              <a:pathLst>
                <a:path extrusionOk="0" h="1179" w="1607">
                  <a:moveTo>
                    <a:pt x="1606" y="1"/>
                  </a:moveTo>
                  <a:lnTo>
                    <a:pt x="1606" y="1"/>
                  </a:lnTo>
                  <a:cubicBezTo>
                    <a:pt x="1071" y="161"/>
                    <a:pt x="536" y="322"/>
                    <a:pt x="0" y="500"/>
                  </a:cubicBezTo>
                  <a:lnTo>
                    <a:pt x="0" y="1178"/>
                  </a:lnTo>
                  <a:cubicBezTo>
                    <a:pt x="429" y="1053"/>
                    <a:pt x="875" y="928"/>
                    <a:pt x="1321" y="839"/>
                  </a:cubicBezTo>
                  <a:cubicBezTo>
                    <a:pt x="1410" y="554"/>
                    <a:pt x="1499" y="268"/>
                    <a:pt x="16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0"/>
            <p:cNvSpPr/>
            <p:nvPr/>
          </p:nvSpPr>
          <p:spPr>
            <a:xfrm>
              <a:off x="-208370" y="720531"/>
              <a:ext cx="153682" cy="47072"/>
            </a:xfrm>
            <a:custGeom>
              <a:rect b="b" l="l" r="r" t="t"/>
              <a:pathLst>
                <a:path extrusionOk="0" h="1197" w="3908">
                  <a:moveTo>
                    <a:pt x="2587" y="1"/>
                  </a:moveTo>
                  <a:cubicBezTo>
                    <a:pt x="1713" y="375"/>
                    <a:pt x="857" y="768"/>
                    <a:pt x="0" y="1196"/>
                  </a:cubicBezTo>
                  <a:cubicBezTo>
                    <a:pt x="574" y="1117"/>
                    <a:pt x="1142" y="1065"/>
                    <a:pt x="1707" y="1065"/>
                  </a:cubicBezTo>
                  <a:cubicBezTo>
                    <a:pt x="2162" y="1065"/>
                    <a:pt x="2616" y="1099"/>
                    <a:pt x="3069" y="1178"/>
                  </a:cubicBezTo>
                  <a:cubicBezTo>
                    <a:pt x="3087" y="1089"/>
                    <a:pt x="3140" y="1000"/>
                    <a:pt x="3212" y="946"/>
                  </a:cubicBezTo>
                  <a:cubicBezTo>
                    <a:pt x="3230" y="839"/>
                    <a:pt x="3283" y="768"/>
                    <a:pt x="3390" y="697"/>
                  </a:cubicBezTo>
                  <a:cubicBezTo>
                    <a:pt x="3569" y="589"/>
                    <a:pt x="3729" y="482"/>
                    <a:pt x="3908" y="375"/>
                  </a:cubicBezTo>
                  <a:cubicBezTo>
                    <a:pt x="3533" y="197"/>
                    <a:pt x="3123" y="90"/>
                    <a:pt x="2694" y="36"/>
                  </a:cubicBezTo>
                  <a:cubicBezTo>
                    <a:pt x="2659" y="36"/>
                    <a:pt x="2623" y="18"/>
                    <a:pt x="25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0"/>
            <p:cNvSpPr/>
            <p:nvPr/>
          </p:nvSpPr>
          <p:spPr>
            <a:xfrm>
              <a:off x="-395714" y="779046"/>
              <a:ext cx="313656" cy="95914"/>
            </a:xfrm>
            <a:custGeom>
              <a:rect b="b" l="l" r="r" t="t"/>
              <a:pathLst>
                <a:path extrusionOk="0" h="2439" w="7976">
                  <a:moveTo>
                    <a:pt x="6444" y="0"/>
                  </a:moveTo>
                  <a:cubicBezTo>
                    <a:pt x="5489" y="0"/>
                    <a:pt x="4542" y="150"/>
                    <a:pt x="3587" y="315"/>
                  </a:cubicBezTo>
                  <a:cubicBezTo>
                    <a:pt x="2355" y="975"/>
                    <a:pt x="1160" y="1689"/>
                    <a:pt x="0" y="2438"/>
                  </a:cubicBezTo>
                  <a:cubicBezTo>
                    <a:pt x="946" y="2402"/>
                    <a:pt x="1856" y="2313"/>
                    <a:pt x="2766" y="2170"/>
                  </a:cubicBezTo>
                  <a:cubicBezTo>
                    <a:pt x="4407" y="1296"/>
                    <a:pt x="6120" y="689"/>
                    <a:pt x="7958" y="368"/>
                  </a:cubicBezTo>
                  <a:lnTo>
                    <a:pt x="7976" y="368"/>
                  </a:lnTo>
                  <a:cubicBezTo>
                    <a:pt x="7958" y="297"/>
                    <a:pt x="7940" y="208"/>
                    <a:pt x="7922" y="136"/>
                  </a:cubicBezTo>
                  <a:cubicBezTo>
                    <a:pt x="7426" y="40"/>
                    <a:pt x="6934" y="0"/>
                    <a:pt x="64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0"/>
            <p:cNvSpPr/>
            <p:nvPr/>
          </p:nvSpPr>
          <p:spPr>
            <a:xfrm>
              <a:off x="-226617" y="809641"/>
              <a:ext cx="149474" cy="44241"/>
            </a:xfrm>
            <a:custGeom>
              <a:rect b="b" l="l" r="r" t="t"/>
              <a:pathLst>
                <a:path extrusionOk="0" h="1125" w="3801">
                  <a:moveTo>
                    <a:pt x="3765" y="1"/>
                  </a:moveTo>
                  <a:cubicBezTo>
                    <a:pt x="2445" y="233"/>
                    <a:pt x="1196" y="589"/>
                    <a:pt x="0" y="1125"/>
                  </a:cubicBezTo>
                  <a:cubicBezTo>
                    <a:pt x="1267" y="857"/>
                    <a:pt x="2516" y="536"/>
                    <a:pt x="3801" y="197"/>
                  </a:cubicBezTo>
                  <a:cubicBezTo>
                    <a:pt x="3801" y="143"/>
                    <a:pt x="3783" y="72"/>
                    <a:pt x="37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0"/>
            <p:cNvSpPr/>
            <p:nvPr/>
          </p:nvSpPr>
          <p:spPr>
            <a:xfrm>
              <a:off x="115078" y="610381"/>
              <a:ext cx="137559" cy="63903"/>
            </a:xfrm>
            <a:custGeom>
              <a:rect b="b" l="l" r="r" t="t"/>
              <a:pathLst>
                <a:path extrusionOk="0" h="1625" w="3498">
                  <a:moveTo>
                    <a:pt x="3498" y="0"/>
                  </a:moveTo>
                  <a:lnTo>
                    <a:pt x="3498" y="0"/>
                  </a:lnTo>
                  <a:cubicBezTo>
                    <a:pt x="2445" y="214"/>
                    <a:pt x="1392" y="446"/>
                    <a:pt x="357" y="732"/>
                  </a:cubicBezTo>
                  <a:cubicBezTo>
                    <a:pt x="215" y="1017"/>
                    <a:pt x="90" y="1321"/>
                    <a:pt x="1" y="1624"/>
                  </a:cubicBezTo>
                  <a:cubicBezTo>
                    <a:pt x="447" y="1553"/>
                    <a:pt x="911" y="1499"/>
                    <a:pt x="1374" y="1463"/>
                  </a:cubicBezTo>
                  <a:cubicBezTo>
                    <a:pt x="1999" y="857"/>
                    <a:pt x="2731" y="375"/>
                    <a:pt x="34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0"/>
            <p:cNvSpPr/>
            <p:nvPr/>
          </p:nvSpPr>
          <p:spPr>
            <a:xfrm>
              <a:off x="209104" y="696660"/>
              <a:ext cx="60364" cy="19702"/>
            </a:xfrm>
            <a:custGeom>
              <a:rect b="b" l="l" r="r" t="t"/>
              <a:pathLst>
                <a:path extrusionOk="0" h="501" w="1535">
                  <a:moveTo>
                    <a:pt x="1535" y="1"/>
                  </a:moveTo>
                  <a:lnTo>
                    <a:pt x="0" y="197"/>
                  </a:lnTo>
                  <a:cubicBezTo>
                    <a:pt x="54" y="304"/>
                    <a:pt x="108" y="394"/>
                    <a:pt x="179" y="501"/>
                  </a:cubicBezTo>
                  <a:cubicBezTo>
                    <a:pt x="625" y="358"/>
                    <a:pt x="1089" y="179"/>
                    <a:pt x="15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0"/>
            <p:cNvSpPr/>
            <p:nvPr/>
          </p:nvSpPr>
          <p:spPr>
            <a:xfrm>
              <a:off x="189442" y="583011"/>
              <a:ext cx="270910" cy="105981"/>
            </a:xfrm>
            <a:custGeom>
              <a:rect b="b" l="l" r="r" t="t"/>
              <a:pathLst>
                <a:path extrusionOk="0" h="2695" w="6889">
                  <a:moveTo>
                    <a:pt x="6888" y="0"/>
                  </a:moveTo>
                  <a:lnTo>
                    <a:pt x="6888" y="0"/>
                  </a:lnTo>
                  <a:cubicBezTo>
                    <a:pt x="5835" y="72"/>
                    <a:pt x="4783" y="197"/>
                    <a:pt x="3730" y="340"/>
                  </a:cubicBezTo>
                  <a:cubicBezTo>
                    <a:pt x="2356" y="750"/>
                    <a:pt x="1054" y="1321"/>
                    <a:pt x="1" y="2267"/>
                  </a:cubicBezTo>
                  <a:cubicBezTo>
                    <a:pt x="37" y="2302"/>
                    <a:pt x="90" y="2338"/>
                    <a:pt x="126" y="2409"/>
                  </a:cubicBezTo>
                  <a:cubicBezTo>
                    <a:pt x="179" y="2498"/>
                    <a:pt x="233" y="2606"/>
                    <a:pt x="286" y="2695"/>
                  </a:cubicBezTo>
                  <a:cubicBezTo>
                    <a:pt x="1303" y="2570"/>
                    <a:pt x="2303" y="2427"/>
                    <a:pt x="3302" y="2302"/>
                  </a:cubicBezTo>
                  <a:cubicBezTo>
                    <a:pt x="4569" y="1660"/>
                    <a:pt x="5764" y="875"/>
                    <a:pt x="6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0"/>
            <p:cNvSpPr/>
            <p:nvPr/>
          </p:nvSpPr>
          <p:spPr>
            <a:xfrm>
              <a:off x="11575" y="879640"/>
              <a:ext cx="165047" cy="351526"/>
            </a:xfrm>
            <a:custGeom>
              <a:rect b="b" l="l" r="r" t="t"/>
              <a:pathLst>
                <a:path extrusionOk="0" h="8939" w="4197">
                  <a:moveTo>
                    <a:pt x="204" y="0"/>
                  </a:moveTo>
                  <a:cubicBezTo>
                    <a:pt x="99" y="0"/>
                    <a:pt x="1" y="67"/>
                    <a:pt x="10" y="201"/>
                  </a:cubicBezTo>
                  <a:cubicBezTo>
                    <a:pt x="331" y="3449"/>
                    <a:pt x="1616" y="6410"/>
                    <a:pt x="3775" y="8873"/>
                  </a:cubicBezTo>
                  <a:cubicBezTo>
                    <a:pt x="3817" y="8919"/>
                    <a:pt x="3865" y="8938"/>
                    <a:pt x="3911" y="8938"/>
                  </a:cubicBezTo>
                  <a:cubicBezTo>
                    <a:pt x="4062" y="8938"/>
                    <a:pt x="4196" y="8733"/>
                    <a:pt x="4060" y="8569"/>
                  </a:cubicBezTo>
                  <a:cubicBezTo>
                    <a:pt x="1990" y="6214"/>
                    <a:pt x="741" y="3324"/>
                    <a:pt x="438" y="201"/>
                  </a:cubicBezTo>
                  <a:cubicBezTo>
                    <a:pt x="420" y="67"/>
                    <a:pt x="309" y="0"/>
                    <a:pt x="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0"/>
            <p:cNvSpPr/>
            <p:nvPr/>
          </p:nvSpPr>
          <p:spPr>
            <a:xfrm>
              <a:off x="-10133" y="824467"/>
              <a:ext cx="24499" cy="38145"/>
            </a:xfrm>
            <a:custGeom>
              <a:rect b="b" l="l" r="r" t="t"/>
              <a:pathLst>
                <a:path extrusionOk="0" h="970" w="623">
                  <a:moveTo>
                    <a:pt x="260" y="0"/>
                  </a:moveTo>
                  <a:cubicBezTo>
                    <a:pt x="135" y="0"/>
                    <a:pt x="1" y="103"/>
                    <a:pt x="44" y="266"/>
                  </a:cubicBezTo>
                  <a:cubicBezTo>
                    <a:pt x="80" y="444"/>
                    <a:pt x="133" y="641"/>
                    <a:pt x="187" y="819"/>
                  </a:cubicBezTo>
                  <a:cubicBezTo>
                    <a:pt x="208" y="925"/>
                    <a:pt x="285" y="969"/>
                    <a:pt x="365" y="969"/>
                  </a:cubicBezTo>
                  <a:cubicBezTo>
                    <a:pt x="489" y="969"/>
                    <a:pt x="623" y="863"/>
                    <a:pt x="580" y="712"/>
                  </a:cubicBezTo>
                  <a:cubicBezTo>
                    <a:pt x="544" y="516"/>
                    <a:pt x="490" y="337"/>
                    <a:pt x="437" y="141"/>
                  </a:cubicBezTo>
                  <a:cubicBezTo>
                    <a:pt x="416" y="43"/>
                    <a:pt x="340" y="0"/>
                    <a:pt x="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0"/>
            <p:cNvSpPr/>
            <p:nvPr/>
          </p:nvSpPr>
          <p:spPr>
            <a:xfrm>
              <a:off x="266283" y="276630"/>
              <a:ext cx="174406" cy="236029"/>
            </a:xfrm>
            <a:custGeom>
              <a:rect b="b" l="l" r="r" t="t"/>
              <a:pathLst>
                <a:path extrusionOk="0" h="6002" w="4435">
                  <a:moveTo>
                    <a:pt x="326" y="1"/>
                  </a:moveTo>
                  <a:cubicBezTo>
                    <a:pt x="156" y="1"/>
                    <a:pt x="0" y="210"/>
                    <a:pt x="170" y="351"/>
                  </a:cubicBezTo>
                  <a:cubicBezTo>
                    <a:pt x="1954" y="1796"/>
                    <a:pt x="3257" y="3652"/>
                    <a:pt x="3989" y="5847"/>
                  </a:cubicBezTo>
                  <a:cubicBezTo>
                    <a:pt x="4017" y="5955"/>
                    <a:pt x="4101" y="6002"/>
                    <a:pt x="4186" y="6002"/>
                  </a:cubicBezTo>
                  <a:cubicBezTo>
                    <a:pt x="4310" y="6002"/>
                    <a:pt x="4434" y="5899"/>
                    <a:pt x="4381" y="5740"/>
                  </a:cubicBezTo>
                  <a:cubicBezTo>
                    <a:pt x="3649" y="3474"/>
                    <a:pt x="2311" y="1547"/>
                    <a:pt x="456" y="48"/>
                  </a:cubicBezTo>
                  <a:cubicBezTo>
                    <a:pt x="415" y="15"/>
                    <a:pt x="370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0"/>
            <p:cNvSpPr/>
            <p:nvPr/>
          </p:nvSpPr>
          <p:spPr>
            <a:xfrm>
              <a:off x="249059" y="1178274"/>
              <a:ext cx="63589" cy="65240"/>
            </a:xfrm>
            <a:custGeom>
              <a:rect b="b" l="l" r="r" t="t"/>
              <a:pathLst>
                <a:path extrusionOk="0" h="1659" w="1617">
                  <a:moveTo>
                    <a:pt x="1412" y="1"/>
                  </a:moveTo>
                  <a:cubicBezTo>
                    <a:pt x="1303" y="1"/>
                    <a:pt x="1188" y="72"/>
                    <a:pt x="1179" y="208"/>
                  </a:cubicBezTo>
                  <a:cubicBezTo>
                    <a:pt x="1143" y="726"/>
                    <a:pt x="751" y="1136"/>
                    <a:pt x="251" y="1243"/>
                  </a:cubicBezTo>
                  <a:cubicBezTo>
                    <a:pt x="0" y="1293"/>
                    <a:pt x="79" y="1658"/>
                    <a:pt x="311" y="1658"/>
                  </a:cubicBezTo>
                  <a:cubicBezTo>
                    <a:pt x="326" y="1658"/>
                    <a:pt x="342" y="1657"/>
                    <a:pt x="358" y="1653"/>
                  </a:cubicBezTo>
                  <a:cubicBezTo>
                    <a:pt x="1054" y="1493"/>
                    <a:pt x="1554" y="904"/>
                    <a:pt x="1607" y="208"/>
                  </a:cubicBezTo>
                  <a:cubicBezTo>
                    <a:pt x="1616" y="68"/>
                    <a:pt x="1517" y="1"/>
                    <a:pt x="14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0"/>
            <p:cNvSpPr/>
            <p:nvPr/>
          </p:nvSpPr>
          <p:spPr>
            <a:xfrm>
              <a:off x="-512903" y="130262"/>
              <a:ext cx="1033579" cy="1203856"/>
            </a:xfrm>
            <a:custGeom>
              <a:rect b="b" l="l" r="r" t="t"/>
              <a:pathLst>
                <a:path extrusionOk="0" h="30613" w="26283">
                  <a:moveTo>
                    <a:pt x="19467" y="12209"/>
                  </a:moveTo>
                  <a:lnTo>
                    <a:pt x="19467" y="12209"/>
                  </a:lnTo>
                  <a:cubicBezTo>
                    <a:pt x="18700" y="12584"/>
                    <a:pt x="17968" y="13066"/>
                    <a:pt x="17343" y="13672"/>
                  </a:cubicBezTo>
                  <a:cubicBezTo>
                    <a:pt x="16880" y="13708"/>
                    <a:pt x="16416" y="13762"/>
                    <a:pt x="15970" y="13833"/>
                  </a:cubicBezTo>
                  <a:cubicBezTo>
                    <a:pt x="16059" y="13530"/>
                    <a:pt x="16184" y="13226"/>
                    <a:pt x="16326" y="12941"/>
                  </a:cubicBezTo>
                  <a:cubicBezTo>
                    <a:pt x="17361" y="12655"/>
                    <a:pt x="18414" y="12423"/>
                    <a:pt x="19467" y="12209"/>
                  </a:cubicBezTo>
                  <a:close/>
                  <a:moveTo>
                    <a:pt x="24748" y="11513"/>
                  </a:moveTo>
                  <a:lnTo>
                    <a:pt x="24748" y="11513"/>
                  </a:lnTo>
                  <a:cubicBezTo>
                    <a:pt x="23624" y="12388"/>
                    <a:pt x="22429" y="13173"/>
                    <a:pt x="21162" y="13815"/>
                  </a:cubicBezTo>
                  <a:cubicBezTo>
                    <a:pt x="20163" y="13940"/>
                    <a:pt x="19163" y="14083"/>
                    <a:pt x="18146" y="14208"/>
                  </a:cubicBezTo>
                  <a:cubicBezTo>
                    <a:pt x="18093" y="14119"/>
                    <a:pt x="18039" y="14011"/>
                    <a:pt x="17986" y="13922"/>
                  </a:cubicBezTo>
                  <a:cubicBezTo>
                    <a:pt x="17950" y="13851"/>
                    <a:pt x="17897" y="13815"/>
                    <a:pt x="17861" y="13780"/>
                  </a:cubicBezTo>
                  <a:cubicBezTo>
                    <a:pt x="18914" y="12834"/>
                    <a:pt x="20216" y="12263"/>
                    <a:pt x="21590" y="11853"/>
                  </a:cubicBezTo>
                  <a:cubicBezTo>
                    <a:pt x="22643" y="11710"/>
                    <a:pt x="23695" y="11585"/>
                    <a:pt x="24748" y="11513"/>
                  </a:cubicBezTo>
                  <a:close/>
                  <a:moveTo>
                    <a:pt x="15791" y="13084"/>
                  </a:moveTo>
                  <a:cubicBezTo>
                    <a:pt x="15684" y="13351"/>
                    <a:pt x="15595" y="13637"/>
                    <a:pt x="15506" y="13922"/>
                  </a:cubicBezTo>
                  <a:cubicBezTo>
                    <a:pt x="15060" y="14011"/>
                    <a:pt x="14614" y="14136"/>
                    <a:pt x="14185" y="14261"/>
                  </a:cubicBezTo>
                  <a:lnTo>
                    <a:pt x="14185" y="13583"/>
                  </a:lnTo>
                  <a:cubicBezTo>
                    <a:pt x="14721" y="13405"/>
                    <a:pt x="15256" y="13244"/>
                    <a:pt x="15791" y="13084"/>
                  </a:cubicBezTo>
                  <a:close/>
                  <a:moveTo>
                    <a:pt x="19895" y="14404"/>
                  </a:moveTo>
                  <a:lnTo>
                    <a:pt x="19895" y="14404"/>
                  </a:lnTo>
                  <a:cubicBezTo>
                    <a:pt x="19449" y="14582"/>
                    <a:pt x="18985" y="14761"/>
                    <a:pt x="18539" y="14904"/>
                  </a:cubicBezTo>
                  <a:cubicBezTo>
                    <a:pt x="18485" y="14797"/>
                    <a:pt x="18414" y="14707"/>
                    <a:pt x="18360" y="14600"/>
                  </a:cubicBezTo>
                  <a:lnTo>
                    <a:pt x="19895" y="14404"/>
                  </a:lnTo>
                  <a:close/>
                  <a:moveTo>
                    <a:pt x="13757" y="13708"/>
                  </a:moveTo>
                  <a:lnTo>
                    <a:pt x="13757" y="14404"/>
                  </a:lnTo>
                  <a:cubicBezTo>
                    <a:pt x="13204" y="14618"/>
                    <a:pt x="12651" y="14850"/>
                    <a:pt x="12116" y="15136"/>
                  </a:cubicBezTo>
                  <a:cubicBezTo>
                    <a:pt x="11759" y="14957"/>
                    <a:pt x="11402" y="14814"/>
                    <a:pt x="11009" y="14725"/>
                  </a:cubicBezTo>
                  <a:cubicBezTo>
                    <a:pt x="11919" y="14368"/>
                    <a:pt x="12829" y="14029"/>
                    <a:pt x="13757" y="13708"/>
                  </a:cubicBezTo>
                  <a:close/>
                  <a:moveTo>
                    <a:pt x="10331" y="15011"/>
                  </a:moveTo>
                  <a:cubicBezTo>
                    <a:pt x="10367" y="15028"/>
                    <a:pt x="10403" y="15046"/>
                    <a:pt x="10438" y="15046"/>
                  </a:cubicBezTo>
                  <a:cubicBezTo>
                    <a:pt x="10867" y="15100"/>
                    <a:pt x="11277" y="15207"/>
                    <a:pt x="11652" y="15385"/>
                  </a:cubicBezTo>
                  <a:cubicBezTo>
                    <a:pt x="11473" y="15492"/>
                    <a:pt x="11313" y="15599"/>
                    <a:pt x="11134" y="15707"/>
                  </a:cubicBezTo>
                  <a:cubicBezTo>
                    <a:pt x="11027" y="15778"/>
                    <a:pt x="10974" y="15849"/>
                    <a:pt x="10956" y="15956"/>
                  </a:cubicBezTo>
                  <a:cubicBezTo>
                    <a:pt x="10884" y="16010"/>
                    <a:pt x="10831" y="16099"/>
                    <a:pt x="10813" y="16188"/>
                  </a:cubicBezTo>
                  <a:cubicBezTo>
                    <a:pt x="10360" y="16109"/>
                    <a:pt x="9906" y="16075"/>
                    <a:pt x="9451" y="16075"/>
                  </a:cubicBezTo>
                  <a:cubicBezTo>
                    <a:pt x="8886" y="16075"/>
                    <a:pt x="8318" y="16127"/>
                    <a:pt x="7744" y="16206"/>
                  </a:cubicBezTo>
                  <a:cubicBezTo>
                    <a:pt x="8601" y="15778"/>
                    <a:pt x="9457" y="15385"/>
                    <a:pt x="10331" y="15011"/>
                  </a:cubicBezTo>
                  <a:close/>
                  <a:moveTo>
                    <a:pt x="11045" y="17277"/>
                  </a:moveTo>
                  <a:cubicBezTo>
                    <a:pt x="11063" y="17348"/>
                    <a:pt x="11081" y="17419"/>
                    <a:pt x="11081" y="17473"/>
                  </a:cubicBezTo>
                  <a:cubicBezTo>
                    <a:pt x="9796" y="17812"/>
                    <a:pt x="8547" y="18133"/>
                    <a:pt x="7280" y="18401"/>
                  </a:cubicBezTo>
                  <a:cubicBezTo>
                    <a:pt x="8476" y="17865"/>
                    <a:pt x="9725" y="17509"/>
                    <a:pt x="11045" y="17277"/>
                  </a:cubicBezTo>
                  <a:close/>
                  <a:moveTo>
                    <a:pt x="13791" y="853"/>
                  </a:moveTo>
                  <a:cubicBezTo>
                    <a:pt x="19239" y="853"/>
                    <a:pt x="24151" y="4910"/>
                    <a:pt x="25319" y="10639"/>
                  </a:cubicBezTo>
                  <a:cubicBezTo>
                    <a:pt x="17076" y="11121"/>
                    <a:pt x="9029" y="13887"/>
                    <a:pt x="2159" y="18472"/>
                  </a:cubicBezTo>
                  <a:cubicBezTo>
                    <a:pt x="964" y="15724"/>
                    <a:pt x="1517" y="12156"/>
                    <a:pt x="2302" y="9372"/>
                  </a:cubicBezTo>
                  <a:cubicBezTo>
                    <a:pt x="3301" y="5786"/>
                    <a:pt x="5567" y="3591"/>
                    <a:pt x="8850" y="2003"/>
                  </a:cubicBezTo>
                  <a:cubicBezTo>
                    <a:pt x="10488" y="1215"/>
                    <a:pt x="12164" y="853"/>
                    <a:pt x="13791" y="853"/>
                  </a:cubicBezTo>
                  <a:close/>
                  <a:moveTo>
                    <a:pt x="9424" y="16498"/>
                  </a:moveTo>
                  <a:cubicBezTo>
                    <a:pt x="9914" y="16498"/>
                    <a:pt x="10406" y="16538"/>
                    <a:pt x="10902" y="16634"/>
                  </a:cubicBezTo>
                  <a:cubicBezTo>
                    <a:pt x="10920" y="16706"/>
                    <a:pt x="10938" y="16795"/>
                    <a:pt x="10956" y="16866"/>
                  </a:cubicBezTo>
                  <a:lnTo>
                    <a:pt x="10938" y="16866"/>
                  </a:lnTo>
                  <a:cubicBezTo>
                    <a:pt x="9100" y="17187"/>
                    <a:pt x="7387" y="17794"/>
                    <a:pt x="5746" y="18668"/>
                  </a:cubicBezTo>
                  <a:cubicBezTo>
                    <a:pt x="4836" y="18811"/>
                    <a:pt x="3926" y="18900"/>
                    <a:pt x="2980" y="18936"/>
                  </a:cubicBezTo>
                  <a:cubicBezTo>
                    <a:pt x="4140" y="18187"/>
                    <a:pt x="5335" y="17473"/>
                    <a:pt x="6567" y="16813"/>
                  </a:cubicBezTo>
                  <a:cubicBezTo>
                    <a:pt x="7522" y="16648"/>
                    <a:pt x="8469" y="16498"/>
                    <a:pt x="9424" y="16498"/>
                  </a:cubicBezTo>
                  <a:close/>
                  <a:moveTo>
                    <a:pt x="17361" y="14511"/>
                  </a:moveTo>
                  <a:cubicBezTo>
                    <a:pt x="18753" y="17027"/>
                    <a:pt x="20091" y="19578"/>
                    <a:pt x="21358" y="22183"/>
                  </a:cubicBezTo>
                  <a:cubicBezTo>
                    <a:pt x="22197" y="23861"/>
                    <a:pt x="22946" y="25342"/>
                    <a:pt x="22090" y="27215"/>
                  </a:cubicBezTo>
                  <a:cubicBezTo>
                    <a:pt x="21465" y="28571"/>
                    <a:pt x="19859" y="29677"/>
                    <a:pt x="18378" y="29766"/>
                  </a:cubicBezTo>
                  <a:cubicBezTo>
                    <a:pt x="18324" y="29770"/>
                    <a:pt x="18270" y="29771"/>
                    <a:pt x="18217" y="29771"/>
                  </a:cubicBezTo>
                  <a:cubicBezTo>
                    <a:pt x="15905" y="29771"/>
                    <a:pt x="14509" y="26799"/>
                    <a:pt x="13864" y="25003"/>
                  </a:cubicBezTo>
                  <a:cubicBezTo>
                    <a:pt x="12865" y="22237"/>
                    <a:pt x="12365" y="19204"/>
                    <a:pt x="11687" y="16349"/>
                  </a:cubicBezTo>
                  <a:cubicBezTo>
                    <a:pt x="13418" y="15260"/>
                    <a:pt x="15309" y="14654"/>
                    <a:pt x="17361" y="14511"/>
                  </a:cubicBezTo>
                  <a:close/>
                  <a:moveTo>
                    <a:pt x="14124" y="1"/>
                  </a:moveTo>
                  <a:cubicBezTo>
                    <a:pt x="12374" y="1"/>
                    <a:pt x="10608" y="373"/>
                    <a:pt x="8940" y="1058"/>
                  </a:cubicBezTo>
                  <a:cubicBezTo>
                    <a:pt x="5442" y="2503"/>
                    <a:pt x="3016" y="4823"/>
                    <a:pt x="1713" y="8391"/>
                  </a:cubicBezTo>
                  <a:cubicBezTo>
                    <a:pt x="571" y="11603"/>
                    <a:pt x="0" y="16028"/>
                    <a:pt x="1571" y="19186"/>
                  </a:cubicBezTo>
                  <a:cubicBezTo>
                    <a:pt x="1588" y="19257"/>
                    <a:pt x="1606" y="19311"/>
                    <a:pt x="1642" y="19364"/>
                  </a:cubicBezTo>
                  <a:cubicBezTo>
                    <a:pt x="1624" y="19578"/>
                    <a:pt x="1767" y="19810"/>
                    <a:pt x="2052" y="19810"/>
                  </a:cubicBezTo>
                  <a:cubicBezTo>
                    <a:pt x="5264" y="19810"/>
                    <a:pt x="8190" y="19097"/>
                    <a:pt x="11277" y="18294"/>
                  </a:cubicBezTo>
                  <a:cubicBezTo>
                    <a:pt x="11901" y="21238"/>
                    <a:pt x="12472" y="24289"/>
                    <a:pt x="13793" y="26965"/>
                  </a:cubicBezTo>
                  <a:cubicBezTo>
                    <a:pt x="14615" y="28660"/>
                    <a:pt x="16212" y="30613"/>
                    <a:pt x="18260" y="30613"/>
                  </a:cubicBezTo>
                  <a:cubicBezTo>
                    <a:pt x="18433" y="30613"/>
                    <a:pt x="18609" y="30599"/>
                    <a:pt x="18789" y="30569"/>
                  </a:cubicBezTo>
                  <a:cubicBezTo>
                    <a:pt x="21322" y="30159"/>
                    <a:pt x="23892" y="27483"/>
                    <a:pt x="23303" y="24771"/>
                  </a:cubicBezTo>
                  <a:cubicBezTo>
                    <a:pt x="22946" y="23058"/>
                    <a:pt x="21947" y="21452"/>
                    <a:pt x="21162" y="19882"/>
                  </a:cubicBezTo>
                  <a:cubicBezTo>
                    <a:pt x="20448" y="18472"/>
                    <a:pt x="19699" y="17063"/>
                    <a:pt x="18949" y="15653"/>
                  </a:cubicBezTo>
                  <a:cubicBezTo>
                    <a:pt x="21608" y="14761"/>
                    <a:pt x="23963" y="13280"/>
                    <a:pt x="26122" y="11496"/>
                  </a:cubicBezTo>
                  <a:cubicBezTo>
                    <a:pt x="26265" y="11353"/>
                    <a:pt x="26283" y="11192"/>
                    <a:pt x="26229" y="11067"/>
                  </a:cubicBezTo>
                  <a:cubicBezTo>
                    <a:pt x="26229" y="11014"/>
                    <a:pt x="26229" y="10978"/>
                    <a:pt x="26229" y="10925"/>
                  </a:cubicBezTo>
                  <a:cubicBezTo>
                    <a:pt x="25622" y="7231"/>
                    <a:pt x="23535" y="4020"/>
                    <a:pt x="20466" y="1914"/>
                  </a:cubicBezTo>
                  <a:cubicBezTo>
                    <a:pt x="18532" y="598"/>
                    <a:pt x="16341" y="1"/>
                    <a:pt x="1412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" name="Google Shape;252;p10"/>
          <p:cNvGrpSpPr/>
          <p:nvPr/>
        </p:nvGrpSpPr>
        <p:grpSpPr>
          <a:xfrm rot="5137738">
            <a:off x="7676538" y="4096564"/>
            <a:ext cx="988297" cy="1014627"/>
            <a:chOff x="8095121" y="-207949"/>
            <a:chExt cx="1595825" cy="1638342"/>
          </a:xfrm>
        </p:grpSpPr>
        <p:grpSp>
          <p:nvGrpSpPr>
            <p:cNvPr id="253" name="Google Shape;253;p10"/>
            <p:cNvGrpSpPr/>
            <p:nvPr/>
          </p:nvGrpSpPr>
          <p:grpSpPr>
            <a:xfrm rot="-2264766">
              <a:off x="8376220" y="-24641"/>
              <a:ext cx="1033628" cy="1271725"/>
              <a:chOff x="8713775" y="1167925"/>
              <a:chExt cx="720425" cy="886375"/>
            </a:xfrm>
          </p:grpSpPr>
          <p:sp>
            <p:nvSpPr>
              <p:cNvPr id="254" name="Google Shape;254;p10"/>
              <p:cNvSpPr/>
              <p:nvPr/>
            </p:nvSpPr>
            <p:spPr>
              <a:xfrm>
                <a:off x="8713775" y="1167925"/>
                <a:ext cx="720425" cy="886375"/>
              </a:xfrm>
              <a:custGeom>
                <a:rect b="b" l="l" r="r" t="t"/>
                <a:pathLst>
                  <a:path extrusionOk="0" h="35455" w="28817">
                    <a:moveTo>
                      <a:pt x="12436" y="1535"/>
                    </a:moveTo>
                    <a:cubicBezTo>
                      <a:pt x="13864" y="1535"/>
                      <a:pt x="15024" y="2695"/>
                      <a:pt x="15024" y="4122"/>
                    </a:cubicBezTo>
                    <a:lnTo>
                      <a:pt x="15024" y="7959"/>
                    </a:lnTo>
                    <a:cubicBezTo>
                      <a:pt x="14827" y="7959"/>
                      <a:pt x="14613" y="7941"/>
                      <a:pt x="14399" y="7941"/>
                    </a:cubicBezTo>
                    <a:cubicBezTo>
                      <a:pt x="14221" y="7941"/>
                      <a:pt x="14042" y="7941"/>
                      <a:pt x="13864" y="7959"/>
                    </a:cubicBezTo>
                    <a:lnTo>
                      <a:pt x="13864" y="5175"/>
                    </a:lnTo>
                    <a:cubicBezTo>
                      <a:pt x="13882" y="4890"/>
                      <a:pt x="13917" y="3551"/>
                      <a:pt x="12990" y="2945"/>
                    </a:cubicBezTo>
                    <a:cubicBezTo>
                      <a:pt x="12707" y="2765"/>
                      <a:pt x="12396" y="2668"/>
                      <a:pt x="12045" y="2668"/>
                    </a:cubicBezTo>
                    <a:cubicBezTo>
                      <a:pt x="11908" y="2668"/>
                      <a:pt x="11765" y="2683"/>
                      <a:pt x="11616" y="2713"/>
                    </a:cubicBezTo>
                    <a:lnTo>
                      <a:pt x="11616" y="1660"/>
                    </a:lnTo>
                    <a:cubicBezTo>
                      <a:pt x="11883" y="1571"/>
                      <a:pt x="12169" y="1535"/>
                      <a:pt x="12436" y="1535"/>
                    </a:cubicBezTo>
                    <a:close/>
                    <a:moveTo>
                      <a:pt x="7869" y="10314"/>
                    </a:moveTo>
                    <a:lnTo>
                      <a:pt x="7869" y="10314"/>
                    </a:lnTo>
                    <a:cubicBezTo>
                      <a:pt x="7744" y="10457"/>
                      <a:pt x="7619" y="10617"/>
                      <a:pt x="7512" y="10778"/>
                    </a:cubicBezTo>
                    <a:cubicBezTo>
                      <a:pt x="5799" y="13151"/>
                      <a:pt x="5781" y="16898"/>
                      <a:pt x="7476" y="21947"/>
                    </a:cubicBezTo>
                    <a:cubicBezTo>
                      <a:pt x="8119" y="23856"/>
                      <a:pt x="8565" y="25748"/>
                      <a:pt x="8957" y="27425"/>
                    </a:cubicBezTo>
                    <a:cubicBezTo>
                      <a:pt x="9171" y="28281"/>
                      <a:pt x="9368" y="29084"/>
                      <a:pt x="9564" y="29834"/>
                    </a:cubicBezTo>
                    <a:cubicBezTo>
                      <a:pt x="9921" y="31207"/>
                      <a:pt x="10367" y="32599"/>
                      <a:pt x="11116" y="33670"/>
                    </a:cubicBezTo>
                    <a:cubicBezTo>
                      <a:pt x="10884" y="33741"/>
                      <a:pt x="10670" y="33795"/>
                      <a:pt x="10438" y="33812"/>
                    </a:cubicBezTo>
                    <a:cubicBezTo>
                      <a:pt x="10297" y="33831"/>
                      <a:pt x="10161" y="33840"/>
                      <a:pt x="10029" y="33840"/>
                    </a:cubicBezTo>
                    <a:cubicBezTo>
                      <a:pt x="7859" y="33840"/>
                      <a:pt x="6881" y="31360"/>
                      <a:pt x="5299" y="26818"/>
                    </a:cubicBezTo>
                    <a:cubicBezTo>
                      <a:pt x="4871" y="25551"/>
                      <a:pt x="4407" y="24249"/>
                      <a:pt x="3854" y="22857"/>
                    </a:cubicBezTo>
                    <a:cubicBezTo>
                      <a:pt x="1963" y="18057"/>
                      <a:pt x="1588" y="14632"/>
                      <a:pt x="2748" y="12687"/>
                    </a:cubicBezTo>
                    <a:cubicBezTo>
                      <a:pt x="3729" y="11027"/>
                      <a:pt x="5692" y="10581"/>
                      <a:pt x="7494" y="10349"/>
                    </a:cubicBezTo>
                    <a:cubicBezTo>
                      <a:pt x="7637" y="10332"/>
                      <a:pt x="7762" y="10332"/>
                      <a:pt x="7869" y="10314"/>
                    </a:cubicBezTo>
                    <a:close/>
                    <a:moveTo>
                      <a:pt x="20930" y="10314"/>
                    </a:moveTo>
                    <a:lnTo>
                      <a:pt x="20930" y="10314"/>
                    </a:lnTo>
                    <a:cubicBezTo>
                      <a:pt x="21054" y="10332"/>
                      <a:pt x="21179" y="10332"/>
                      <a:pt x="21304" y="10349"/>
                    </a:cubicBezTo>
                    <a:cubicBezTo>
                      <a:pt x="23106" y="10581"/>
                      <a:pt x="25087" y="11027"/>
                      <a:pt x="26068" y="12687"/>
                    </a:cubicBezTo>
                    <a:cubicBezTo>
                      <a:pt x="27228" y="14632"/>
                      <a:pt x="26853" y="18057"/>
                      <a:pt x="24944" y="22857"/>
                    </a:cubicBezTo>
                    <a:cubicBezTo>
                      <a:pt x="24409" y="24249"/>
                      <a:pt x="23945" y="25551"/>
                      <a:pt x="23517" y="26818"/>
                    </a:cubicBezTo>
                    <a:cubicBezTo>
                      <a:pt x="21936" y="31360"/>
                      <a:pt x="20957" y="33840"/>
                      <a:pt x="18787" y="33840"/>
                    </a:cubicBezTo>
                    <a:cubicBezTo>
                      <a:pt x="18655" y="33840"/>
                      <a:pt x="18519" y="33831"/>
                      <a:pt x="18378" y="33812"/>
                    </a:cubicBezTo>
                    <a:cubicBezTo>
                      <a:pt x="18146" y="33795"/>
                      <a:pt x="17914" y="33741"/>
                      <a:pt x="17700" y="33670"/>
                    </a:cubicBezTo>
                    <a:cubicBezTo>
                      <a:pt x="17861" y="33438"/>
                      <a:pt x="18003" y="33188"/>
                      <a:pt x="18146" y="32920"/>
                    </a:cubicBezTo>
                    <a:cubicBezTo>
                      <a:pt x="18878" y="31511"/>
                      <a:pt x="19324" y="29619"/>
                      <a:pt x="19841" y="27425"/>
                    </a:cubicBezTo>
                    <a:cubicBezTo>
                      <a:pt x="20252" y="25748"/>
                      <a:pt x="20698" y="23856"/>
                      <a:pt x="21340" y="21947"/>
                    </a:cubicBezTo>
                    <a:cubicBezTo>
                      <a:pt x="23017" y="16898"/>
                      <a:pt x="23017" y="13151"/>
                      <a:pt x="21304" y="10778"/>
                    </a:cubicBezTo>
                    <a:cubicBezTo>
                      <a:pt x="21197" y="10617"/>
                      <a:pt x="21072" y="10457"/>
                      <a:pt x="20930" y="10314"/>
                    </a:cubicBezTo>
                    <a:close/>
                    <a:moveTo>
                      <a:pt x="14399" y="9475"/>
                    </a:moveTo>
                    <a:cubicBezTo>
                      <a:pt x="17111" y="9475"/>
                      <a:pt x="19020" y="10225"/>
                      <a:pt x="20055" y="11670"/>
                    </a:cubicBezTo>
                    <a:cubicBezTo>
                      <a:pt x="21465" y="13615"/>
                      <a:pt x="21393" y="16916"/>
                      <a:pt x="19877" y="21448"/>
                    </a:cubicBezTo>
                    <a:cubicBezTo>
                      <a:pt x="19217" y="23428"/>
                      <a:pt x="18753" y="25355"/>
                      <a:pt x="18360" y="27068"/>
                    </a:cubicBezTo>
                    <a:cubicBezTo>
                      <a:pt x="17272" y="31564"/>
                      <a:pt x="16612" y="33920"/>
                      <a:pt x="14399" y="33920"/>
                    </a:cubicBezTo>
                    <a:cubicBezTo>
                      <a:pt x="12811" y="33920"/>
                      <a:pt x="11937" y="32742"/>
                      <a:pt x="11045" y="29441"/>
                    </a:cubicBezTo>
                    <a:cubicBezTo>
                      <a:pt x="10848" y="28710"/>
                      <a:pt x="10652" y="27907"/>
                      <a:pt x="10456" y="27068"/>
                    </a:cubicBezTo>
                    <a:cubicBezTo>
                      <a:pt x="10046" y="25355"/>
                      <a:pt x="9599" y="23428"/>
                      <a:pt x="8939" y="21448"/>
                    </a:cubicBezTo>
                    <a:cubicBezTo>
                      <a:pt x="7405" y="16916"/>
                      <a:pt x="7351" y="13615"/>
                      <a:pt x="8761" y="11670"/>
                    </a:cubicBezTo>
                    <a:cubicBezTo>
                      <a:pt x="9796" y="10225"/>
                      <a:pt x="11705" y="9475"/>
                      <a:pt x="14399" y="9475"/>
                    </a:cubicBezTo>
                    <a:close/>
                    <a:moveTo>
                      <a:pt x="12436" y="1"/>
                    </a:moveTo>
                    <a:cubicBezTo>
                      <a:pt x="11758" y="1"/>
                      <a:pt x="11080" y="161"/>
                      <a:pt x="10492" y="482"/>
                    </a:cubicBezTo>
                    <a:cubicBezTo>
                      <a:pt x="10242" y="625"/>
                      <a:pt x="10081" y="875"/>
                      <a:pt x="10081" y="1160"/>
                    </a:cubicBezTo>
                    <a:lnTo>
                      <a:pt x="10081" y="3819"/>
                    </a:lnTo>
                    <a:cubicBezTo>
                      <a:pt x="10081" y="4105"/>
                      <a:pt x="10224" y="4354"/>
                      <a:pt x="10456" y="4497"/>
                    </a:cubicBezTo>
                    <a:cubicBezTo>
                      <a:pt x="10585" y="4562"/>
                      <a:pt x="10724" y="4598"/>
                      <a:pt x="10859" y="4598"/>
                    </a:cubicBezTo>
                    <a:cubicBezTo>
                      <a:pt x="10986" y="4598"/>
                      <a:pt x="11111" y="4566"/>
                      <a:pt x="11223" y="4497"/>
                    </a:cubicBezTo>
                    <a:cubicBezTo>
                      <a:pt x="11646" y="4267"/>
                      <a:pt x="11912" y="4211"/>
                      <a:pt x="12049" y="4211"/>
                    </a:cubicBezTo>
                    <a:cubicBezTo>
                      <a:pt x="12102" y="4211"/>
                      <a:pt x="12136" y="4219"/>
                      <a:pt x="12151" y="4229"/>
                    </a:cubicBezTo>
                    <a:cubicBezTo>
                      <a:pt x="12258" y="4301"/>
                      <a:pt x="12347" y="4729"/>
                      <a:pt x="12329" y="5068"/>
                    </a:cubicBezTo>
                    <a:cubicBezTo>
                      <a:pt x="12329" y="5104"/>
                      <a:pt x="12329" y="5122"/>
                      <a:pt x="12329" y="5139"/>
                    </a:cubicBezTo>
                    <a:lnTo>
                      <a:pt x="12329" y="8101"/>
                    </a:lnTo>
                    <a:cubicBezTo>
                      <a:pt x="11419" y="8244"/>
                      <a:pt x="10599" y="8476"/>
                      <a:pt x="9885" y="8815"/>
                    </a:cubicBezTo>
                    <a:cubicBezTo>
                      <a:pt x="9475" y="8751"/>
                      <a:pt x="9108" y="8723"/>
                      <a:pt x="8741" y="8723"/>
                    </a:cubicBezTo>
                    <a:cubicBezTo>
                      <a:pt x="8293" y="8723"/>
                      <a:pt x="7845" y="8764"/>
                      <a:pt x="7316" y="8833"/>
                    </a:cubicBezTo>
                    <a:cubicBezTo>
                      <a:pt x="5264" y="9083"/>
                      <a:pt x="2748" y="9671"/>
                      <a:pt x="1428" y="11902"/>
                    </a:cubicBezTo>
                    <a:cubicBezTo>
                      <a:pt x="0" y="14311"/>
                      <a:pt x="321" y="18075"/>
                      <a:pt x="2427" y="23428"/>
                    </a:cubicBezTo>
                    <a:cubicBezTo>
                      <a:pt x="2962" y="24784"/>
                      <a:pt x="3408" y="26069"/>
                      <a:pt x="3854" y="27318"/>
                    </a:cubicBezTo>
                    <a:cubicBezTo>
                      <a:pt x="4675" y="29655"/>
                      <a:pt x="5371" y="31689"/>
                      <a:pt x="6316" y="33117"/>
                    </a:cubicBezTo>
                    <a:cubicBezTo>
                      <a:pt x="7316" y="34633"/>
                      <a:pt x="8529" y="35383"/>
                      <a:pt x="10028" y="35383"/>
                    </a:cubicBezTo>
                    <a:cubicBezTo>
                      <a:pt x="10224" y="35383"/>
                      <a:pt x="10420" y="35365"/>
                      <a:pt x="10634" y="35347"/>
                    </a:cubicBezTo>
                    <a:cubicBezTo>
                      <a:pt x="11205" y="35276"/>
                      <a:pt x="11758" y="35097"/>
                      <a:pt x="12276" y="34847"/>
                    </a:cubicBezTo>
                    <a:cubicBezTo>
                      <a:pt x="12847" y="35222"/>
                      <a:pt x="13543" y="35454"/>
                      <a:pt x="14399" y="35454"/>
                    </a:cubicBezTo>
                    <a:cubicBezTo>
                      <a:pt x="15220" y="35454"/>
                      <a:pt x="15916" y="35258"/>
                      <a:pt x="16540" y="34847"/>
                    </a:cubicBezTo>
                    <a:cubicBezTo>
                      <a:pt x="17058" y="35097"/>
                      <a:pt x="17611" y="35276"/>
                      <a:pt x="18182" y="35347"/>
                    </a:cubicBezTo>
                    <a:cubicBezTo>
                      <a:pt x="18396" y="35365"/>
                      <a:pt x="18592" y="35383"/>
                      <a:pt x="18788" y="35383"/>
                    </a:cubicBezTo>
                    <a:cubicBezTo>
                      <a:pt x="20287" y="35383"/>
                      <a:pt x="21501" y="34633"/>
                      <a:pt x="22500" y="33117"/>
                    </a:cubicBezTo>
                    <a:cubicBezTo>
                      <a:pt x="23445" y="31689"/>
                      <a:pt x="24141" y="29655"/>
                      <a:pt x="24962" y="27318"/>
                    </a:cubicBezTo>
                    <a:cubicBezTo>
                      <a:pt x="25390" y="26069"/>
                      <a:pt x="25836" y="24784"/>
                      <a:pt x="26372" y="23428"/>
                    </a:cubicBezTo>
                    <a:cubicBezTo>
                      <a:pt x="28495" y="18075"/>
                      <a:pt x="28816" y="14311"/>
                      <a:pt x="27389" y="11902"/>
                    </a:cubicBezTo>
                    <a:cubicBezTo>
                      <a:pt x="26068" y="9671"/>
                      <a:pt x="23552" y="9083"/>
                      <a:pt x="21501" y="8833"/>
                    </a:cubicBezTo>
                    <a:cubicBezTo>
                      <a:pt x="20971" y="8764"/>
                      <a:pt x="20523" y="8723"/>
                      <a:pt x="20072" y="8723"/>
                    </a:cubicBezTo>
                    <a:cubicBezTo>
                      <a:pt x="19703" y="8723"/>
                      <a:pt x="19332" y="8751"/>
                      <a:pt x="18913" y="8815"/>
                    </a:cubicBezTo>
                    <a:cubicBezTo>
                      <a:pt x="18235" y="8494"/>
                      <a:pt x="17450" y="8244"/>
                      <a:pt x="16576" y="8101"/>
                    </a:cubicBezTo>
                    <a:lnTo>
                      <a:pt x="16576" y="4122"/>
                    </a:lnTo>
                    <a:cubicBezTo>
                      <a:pt x="16576" y="1839"/>
                      <a:pt x="14720" y="1"/>
                      <a:pt x="124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10"/>
              <p:cNvSpPr/>
              <p:nvPr/>
            </p:nvSpPr>
            <p:spPr>
              <a:xfrm>
                <a:off x="8753475" y="1425750"/>
                <a:ext cx="238225" cy="588200"/>
              </a:xfrm>
              <a:custGeom>
                <a:rect b="b" l="l" r="r" t="t"/>
                <a:pathLst>
                  <a:path extrusionOk="0" h="23528" w="9529">
                    <a:moveTo>
                      <a:pt x="6281" y="1"/>
                    </a:moveTo>
                    <a:lnTo>
                      <a:pt x="6281" y="1"/>
                    </a:lnTo>
                    <a:cubicBezTo>
                      <a:pt x="6174" y="19"/>
                      <a:pt x="6049" y="19"/>
                      <a:pt x="5906" y="36"/>
                    </a:cubicBezTo>
                    <a:cubicBezTo>
                      <a:pt x="4104" y="268"/>
                      <a:pt x="2141" y="714"/>
                      <a:pt x="1160" y="2374"/>
                    </a:cubicBezTo>
                    <a:cubicBezTo>
                      <a:pt x="0" y="4319"/>
                      <a:pt x="375" y="7744"/>
                      <a:pt x="2266" y="12544"/>
                    </a:cubicBezTo>
                    <a:cubicBezTo>
                      <a:pt x="2819" y="13936"/>
                      <a:pt x="3283" y="15238"/>
                      <a:pt x="3711" y="16505"/>
                    </a:cubicBezTo>
                    <a:cubicBezTo>
                      <a:pt x="5293" y="21047"/>
                      <a:pt x="6271" y="23527"/>
                      <a:pt x="8441" y="23527"/>
                    </a:cubicBezTo>
                    <a:cubicBezTo>
                      <a:pt x="8573" y="23527"/>
                      <a:pt x="8709" y="23518"/>
                      <a:pt x="8850" y="23499"/>
                    </a:cubicBezTo>
                    <a:cubicBezTo>
                      <a:pt x="9082" y="23482"/>
                      <a:pt x="9296" y="23428"/>
                      <a:pt x="9528" y="23357"/>
                    </a:cubicBezTo>
                    <a:cubicBezTo>
                      <a:pt x="8779" y="22286"/>
                      <a:pt x="8333" y="20894"/>
                      <a:pt x="7976" y="19521"/>
                    </a:cubicBezTo>
                    <a:cubicBezTo>
                      <a:pt x="7780" y="18771"/>
                      <a:pt x="7583" y="17968"/>
                      <a:pt x="7369" y="17112"/>
                    </a:cubicBezTo>
                    <a:cubicBezTo>
                      <a:pt x="6977" y="15435"/>
                      <a:pt x="6531" y="13543"/>
                      <a:pt x="5888" y="11634"/>
                    </a:cubicBezTo>
                    <a:cubicBezTo>
                      <a:pt x="4193" y="6585"/>
                      <a:pt x="4211" y="2838"/>
                      <a:pt x="5924" y="465"/>
                    </a:cubicBezTo>
                    <a:cubicBezTo>
                      <a:pt x="6031" y="304"/>
                      <a:pt x="6156" y="144"/>
                      <a:pt x="62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0"/>
              <p:cNvSpPr/>
              <p:nvPr/>
            </p:nvSpPr>
            <p:spPr>
              <a:xfrm>
                <a:off x="9004150" y="1206300"/>
                <a:ext cx="85225" cy="160600"/>
              </a:xfrm>
              <a:custGeom>
                <a:rect b="b" l="l" r="r" t="t"/>
                <a:pathLst>
                  <a:path extrusionOk="0" h="6424" w="3409">
                    <a:moveTo>
                      <a:pt x="821" y="0"/>
                    </a:moveTo>
                    <a:cubicBezTo>
                      <a:pt x="554" y="0"/>
                      <a:pt x="268" y="36"/>
                      <a:pt x="1" y="125"/>
                    </a:cubicBezTo>
                    <a:lnTo>
                      <a:pt x="1" y="1178"/>
                    </a:lnTo>
                    <a:cubicBezTo>
                      <a:pt x="150" y="1148"/>
                      <a:pt x="293" y="1133"/>
                      <a:pt x="430" y="1133"/>
                    </a:cubicBezTo>
                    <a:cubicBezTo>
                      <a:pt x="781" y="1133"/>
                      <a:pt x="1092" y="1230"/>
                      <a:pt x="1375" y="1410"/>
                    </a:cubicBezTo>
                    <a:cubicBezTo>
                      <a:pt x="2302" y="2016"/>
                      <a:pt x="2267" y="3355"/>
                      <a:pt x="2249" y="3640"/>
                    </a:cubicBezTo>
                    <a:lnTo>
                      <a:pt x="2249" y="6424"/>
                    </a:lnTo>
                    <a:cubicBezTo>
                      <a:pt x="2427" y="6406"/>
                      <a:pt x="2606" y="6406"/>
                      <a:pt x="2784" y="6406"/>
                    </a:cubicBezTo>
                    <a:cubicBezTo>
                      <a:pt x="2998" y="6406"/>
                      <a:pt x="3212" y="6424"/>
                      <a:pt x="3409" y="6424"/>
                    </a:cubicBezTo>
                    <a:lnTo>
                      <a:pt x="3409" y="2587"/>
                    </a:lnTo>
                    <a:cubicBezTo>
                      <a:pt x="3409" y="1160"/>
                      <a:pt x="2249" y="0"/>
                      <a:pt x="8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0"/>
              <p:cNvSpPr/>
              <p:nvPr/>
            </p:nvSpPr>
            <p:spPr>
              <a:xfrm>
                <a:off x="8897550" y="1404800"/>
                <a:ext cx="352850" cy="611125"/>
              </a:xfrm>
              <a:custGeom>
                <a:rect b="b" l="l" r="r" t="t"/>
                <a:pathLst>
                  <a:path extrusionOk="0" h="24445" w="14114">
                    <a:moveTo>
                      <a:pt x="7048" y="0"/>
                    </a:moveTo>
                    <a:cubicBezTo>
                      <a:pt x="4354" y="0"/>
                      <a:pt x="2445" y="750"/>
                      <a:pt x="1410" y="2195"/>
                    </a:cubicBezTo>
                    <a:cubicBezTo>
                      <a:pt x="0" y="4140"/>
                      <a:pt x="54" y="7441"/>
                      <a:pt x="1588" y="11973"/>
                    </a:cubicBezTo>
                    <a:cubicBezTo>
                      <a:pt x="2248" y="13953"/>
                      <a:pt x="2695" y="15880"/>
                      <a:pt x="3105" y="17593"/>
                    </a:cubicBezTo>
                    <a:cubicBezTo>
                      <a:pt x="3301" y="18432"/>
                      <a:pt x="3497" y="19235"/>
                      <a:pt x="3694" y="19966"/>
                    </a:cubicBezTo>
                    <a:cubicBezTo>
                      <a:pt x="4586" y="23267"/>
                      <a:pt x="5460" y="24445"/>
                      <a:pt x="7048" y="24445"/>
                    </a:cubicBezTo>
                    <a:cubicBezTo>
                      <a:pt x="9261" y="24445"/>
                      <a:pt x="9921" y="22089"/>
                      <a:pt x="11009" y="17593"/>
                    </a:cubicBezTo>
                    <a:cubicBezTo>
                      <a:pt x="11402" y="15880"/>
                      <a:pt x="11866" y="13953"/>
                      <a:pt x="12526" y="11973"/>
                    </a:cubicBezTo>
                    <a:cubicBezTo>
                      <a:pt x="14042" y="7441"/>
                      <a:pt x="14114" y="4140"/>
                      <a:pt x="12704" y="2195"/>
                    </a:cubicBezTo>
                    <a:cubicBezTo>
                      <a:pt x="11669" y="750"/>
                      <a:pt x="9760" y="0"/>
                      <a:pt x="70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0"/>
              <p:cNvSpPr/>
              <p:nvPr/>
            </p:nvSpPr>
            <p:spPr>
              <a:xfrm>
                <a:off x="9156275" y="1425750"/>
                <a:ext cx="238225" cy="588200"/>
              </a:xfrm>
              <a:custGeom>
                <a:rect b="b" l="l" r="r" t="t"/>
                <a:pathLst>
                  <a:path extrusionOk="0" h="23528" w="9529">
                    <a:moveTo>
                      <a:pt x="3230" y="1"/>
                    </a:moveTo>
                    <a:cubicBezTo>
                      <a:pt x="3372" y="144"/>
                      <a:pt x="3497" y="304"/>
                      <a:pt x="3604" y="465"/>
                    </a:cubicBezTo>
                    <a:cubicBezTo>
                      <a:pt x="5317" y="2838"/>
                      <a:pt x="5317" y="6585"/>
                      <a:pt x="3640" y="11634"/>
                    </a:cubicBezTo>
                    <a:cubicBezTo>
                      <a:pt x="2998" y="13543"/>
                      <a:pt x="2552" y="15435"/>
                      <a:pt x="2141" y="17112"/>
                    </a:cubicBezTo>
                    <a:cubicBezTo>
                      <a:pt x="1624" y="19306"/>
                      <a:pt x="1178" y="21198"/>
                      <a:pt x="446" y="22607"/>
                    </a:cubicBezTo>
                    <a:cubicBezTo>
                      <a:pt x="303" y="22875"/>
                      <a:pt x="161" y="23125"/>
                      <a:pt x="0" y="23357"/>
                    </a:cubicBezTo>
                    <a:cubicBezTo>
                      <a:pt x="214" y="23428"/>
                      <a:pt x="446" y="23482"/>
                      <a:pt x="678" y="23499"/>
                    </a:cubicBezTo>
                    <a:cubicBezTo>
                      <a:pt x="819" y="23518"/>
                      <a:pt x="955" y="23527"/>
                      <a:pt x="1087" y="23527"/>
                    </a:cubicBezTo>
                    <a:cubicBezTo>
                      <a:pt x="3255" y="23527"/>
                      <a:pt x="4219" y="21047"/>
                      <a:pt x="5817" y="16505"/>
                    </a:cubicBezTo>
                    <a:cubicBezTo>
                      <a:pt x="6245" y="15238"/>
                      <a:pt x="6709" y="13936"/>
                      <a:pt x="7244" y="12544"/>
                    </a:cubicBezTo>
                    <a:cubicBezTo>
                      <a:pt x="9153" y="7744"/>
                      <a:pt x="9528" y="4319"/>
                      <a:pt x="8368" y="2374"/>
                    </a:cubicBezTo>
                    <a:cubicBezTo>
                      <a:pt x="7387" y="714"/>
                      <a:pt x="5406" y="268"/>
                      <a:pt x="3604" y="36"/>
                    </a:cubicBezTo>
                    <a:cubicBezTo>
                      <a:pt x="3479" y="19"/>
                      <a:pt x="3354" y="19"/>
                      <a:pt x="32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0"/>
            <p:cNvGrpSpPr/>
            <p:nvPr/>
          </p:nvGrpSpPr>
          <p:grpSpPr>
            <a:xfrm rot="-3016385">
              <a:off x="8775969" y="445645"/>
              <a:ext cx="142054" cy="549861"/>
              <a:chOff x="-431500" y="456621"/>
              <a:chExt cx="78099" cy="302331"/>
            </a:xfrm>
          </p:grpSpPr>
          <p:sp>
            <p:nvSpPr>
              <p:cNvPr id="260" name="Google Shape;260;p10"/>
              <p:cNvSpPr/>
              <p:nvPr/>
            </p:nvSpPr>
            <p:spPr>
              <a:xfrm>
                <a:off x="-431500" y="546046"/>
                <a:ext cx="44083" cy="212906"/>
              </a:xfrm>
              <a:custGeom>
                <a:rect b="b" l="l" r="r" t="t"/>
                <a:pathLst>
                  <a:path extrusionOk="0" h="5414" w="1121">
                    <a:moveTo>
                      <a:pt x="871" y="0"/>
                    </a:moveTo>
                    <a:cubicBezTo>
                      <a:pt x="788" y="0"/>
                      <a:pt x="707" y="47"/>
                      <a:pt x="678" y="155"/>
                    </a:cubicBezTo>
                    <a:cubicBezTo>
                      <a:pt x="321" y="1850"/>
                      <a:pt x="0" y="3546"/>
                      <a:pt x="393" y="5258"/>
                    </a:cubicBezTo>
                    <a:cubicBezTo>
                      <a:pt x="414" y="5366"/>
                      <a:pt x="494" y="5413"/>
                      <a:pt x="578" y="5413"/>
                    </a:cubicBezTo>
                    <a:cubicBezTo>
                      <a:pt x="702" y="5413"/>
                      <a:pt x="835" y="5311"/>
                      <a:pt x="803" y="5151"/>
                    </a:cubicBezTo>
                    <a:cubicBezTo>
                      <a:pt x="411" y="3510"/>
                      <a:pt x="732" y="1886"/>
                      <a:pt x="1089" y="262"/>
                    </a:cubicBezTo>
                    <a:cubicBezTo>
                      <a:pt x="1120" y="103"/>
                      <a:pt x="994" y="0"/>
                      <a:pt x="8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0"/>
              <p:cNvSpPr/>
              <p:nvPr/>
            </p:nvSpPr>
            <p:spPr>
              <a:xfrm>
                <a:off x="-393197" y="456621"/>
                <a:ext cx="39797" cy="58870"/>
              </a:xfrm>
              <a:custGeom>
                <a:rect b="b" l="l" r="r" t="t"/>
                <a:pathLst>
                  <a:path extrusionOk="0" h="1497" w="1012">
                    <a:moveTo>
                      <a:pt x="715" y="0"/>
                    </a:moveTo>
                    <a:cubicBezTo>
                      <a:pt x="650" y="0"/>
                      <a:pt x="586" y="27"/>
                      <a:pt x="543" y="92"/>
                    </a:cubicBezTo>
                    <a:cubicBezTo>
                      <a:pt x="311" y="449"/>
                      <a:pt x="150" y="824"/>
                      <a:pt x="43" y="1234"/>
                    </a:cubicBezTo>
                    <a:cubicBezTo>
                      <a:pt x="1" y="1394"/>
                      <a:pt x="123" y="1496"/>
                      <a:pt x="244" y="1496"/>
                    </a:cubicBezTo>
                    <a:cubicBezTo>
                      <a:pt x="326" y="1496"/>
                      <a:pt x="407" y="1449"/>
                      <a:pt x="436" y="1341"/>
                    </a:cubicBezTo>
                    <a:cubicBezTo>
                      <a:pt x="543" y="966"/>
                      <a:pt x="703" y="627"/>
                      <a:pt x="900" y="306"/>
                    </a:cubicBezTo>
                    <a:cubicBezTo>
                      <a:pt x="1012" y="144"/>
                      <a:pt x="863" y="0"/>
                      <a:pt x="7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2" name="Google Shape;262;p10"/>
          <p:cNvGrpSpPr/>
          <p:nvPr/>
        </p:nvGrpSpPr>
        <p:grpSpPr>
          <a:xfrm flipH="1" rot="3144447">
            <a:off x="3686953" y="4345541"/>
            <a:ext cx="564947" cy="516674"/>
            <a:chOff x="7951491" y="3948941"/>
            <a:chExt cx="472500" cy="432126"/>
          </a:xfrm>
        </p:grpSpPr>
        <p:sp>
          <p:nvSpPr>
            <p:cNvPr id="263" name="Google Shape;263;p10"/>
            <p:cNvSpPr/>
            <p:nvPr/>
          </p:nvSpPr>
          <p:spPr>
            <a:xfrm>
              <a:off x="7951491" y="3948941"/>
              <a:ext cx="472500" cy="432126"/>
            </a:xfrm>
            <a:custGeom>
              <a:rect b="b" l="l" r="r" t="t"/>
              <a:pathLst>
                <a:path extrusionOk="0" h="5557" w="6076">
                  <a:moveTo>
                    <a:pt x="3043" y="0"/>
                  </a:moveTo>
                  <a:cubicBezTo>
                    <a:pt x="2851" y="0"/>
                    <a:pt x="2657" y="20"/>
                    <a:pt x="2462" y="62"/>
                  </a:cubicBezTo>
                  <a:cubicBezTo>
                    <a:pt x="964" y="383"/>
                    <a:pt x="0" y="1855"/>
                    <a:pt x="321" y="3354"/>
                  </a:cubicBezTo>
                  <a:cubicBezTo>
                    <a:pt x="601" y="4658"/>
                    <a:pt x="1751" y="5557"/>
                    <a:pt x="3033" y="5557"/>
                  </a:cubicBezTo>
                  <a:cubicBezTo>
                    <a:pt x="3224" y="5557"/>
                    <a:pt x="3419" y="5537"/>
                    <a:pt x="3613" y="5495"/>
                  </a:cubicBezTo>
                  <a:cubicBezTo>
                    <a:pt x="5112" y="5174"/>
                    <a:pt x="6075" y="3702"/>
                    <a:pt x="5754" y="2203"/>
                  </a:cubicBezTo>
                  <a:cubicBezTo>
                    <a:pt x="5475" y="899"/>
                    <a:pt x="4324" y="0"/>
                    <a:pt x="304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4" name="Google Shape;264;p10"/>
            <p:cNvGrpSpPr/>
            <p:nvPr/>
          </p:nvGrpSpPr>
          <p:grpSpPr>
            <a:xfrm>
              <a:off x="8040998" y="4004152"/>
              <a:ext cx="305305" cy="293709"/>
              <a:chOff x="8040998" y="4004152"/>
              <a:chExt cx="305305" cy="293709"/>
            </a:xfrm>
          </p:grpSpPr>
          <p:sp>
            <p:nvSpPr>
              <p:cNvPr id="265" name="Google Shape;265;p10"/>
              <p:cNvSpPr/>
              <p:nvPr/>
            </p:nvSpPr>
            <p:spPr>
              <a:xfrm>
                <a:off x="8238677" y="4004152"/>
                <a:ext cx="36861" cy="34060"/>
              </a:xfrm>
              <a:custGeom>
                <a:rect b="b" l="l" r="r" t="t"/>
                <a:pathLst>
                  <a:path extrusionOk="0" h="438" w="474">
                    <a:moveTo>
                      <a:pt x="232" y="1"/>
                    </a:moveTo>
                    <a:cubicBezTo>
                      <a:pt x="221" y="1"/>
                      <a:pt x="209" y="1"/>
                      <a:pt x="197" y="3"/>
                    </a:cubicBezTo>
                    <a:cubicBezTo>
                      <a:pt x="81" y="30"/>
                      <a:pt x="1" y="146"/>
                      <a:pt x="27" y="262"/>
                    </a:cubicBezTo>
                    <a:cubicBezTo>
                      <a:pt x="50" y="369"/>
                      <a:pt x="139" y="437"/>
                      <a:pt x="237" y="437"/>
                    </a:cubicBezTo>
                    <a:cubicBezTo>
                      <a:pt x="253" y="437"/>
                      <a:pt x="270" y="435"/>
                      <a:pt x="286" y="432"/>
                    </a:cubicBezTo>
                    <a:cubicBezTo>
                      <a:pt x="402" y="405"/>
                      <a:pt x="473" y="289"/>
                      <a:pt x="455" y="173"/>
                    </a:cubicBezTo>
                    <a:cubicBezTo>
                      <a:pt x="431" y="69"/>
                      <a:pt x="336" y="1"/>
                      <a:pt x="232" y="1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0"/>
              <p:cNvSpPr/>
              <p:nvPr/>
            </p:nvSpPr>
            <p:spPr>
              <a:xfrm>
                <a:off x="8240777" y="4264112"/>
                <a:ext cx="36861" cy="33516"/>
              </a:xfrm>
              <a:custGeom>
                <a:rect b="b" l="l" r="r" t="t"/>
                <a:pathLst>
                  <a:path extrusionOk="0" h="431" w="474">
                    <a:moveTo>
                      <a:pt x="237" y="0"/>
                    </a:moveTo>
                    <a:cubicBezTo>
                      <a:pt x="221" y="0"/>
                      <a:pt x="204" y="2"/>
                      <a:pt x="188" y="6"/>
                    </a:cubicBezTo>
                    <a:cubicBezTo>
                      <a:pt x="72" y="24"/>
                      <a:pt x="0" y="140"/>
                      <a:pt x="18" y="255"/>
                    </a:cubicBezTo>
                    <a:cubicBezTo>
                      <a:pt x="41" y="363"/>
                      <a:pt x="130" y="431"/>
                      <a:pt x="228" y="431"/>
                    </a:cubicBezTo>
                    <a:cubicBezTo>
                      <a:pt x="244" y="431"/>
                      <a:pt x="261" y="429"/>
                      <a:pt x="277" y="425"/>
                    </a:cubicBezTo>
                    <a:cubicBezTo>
                      <a:pt x="402" y="398"/>
                      <a:pt x="473" y="291"/>
                      <a:pt x="446" y="166"/>
                    </a:cubicBezTo>
                    <a:cubicBezTo>
                      <a:pt x="423" y="67"/>
                      <a:pt x="335" y="0"/>
                      <a:pt x="237" y="0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0"/>
              <p:cNvSpPr/>
              <p:nvPr/>
            </p:nvSpPr>
            <p:spPr>
              <a:xfrm>
                <a:off x="8040998" y="4051665"/>
                <a:ext cx="75665" cy="69442"/>
              </a:xfrm>
              <a:custGeom>
                <a:rect b="b" l="l" r="r" t="t"/>
                <a:pathLst>
                  <a:path extrusionOk="0" h="893" w="973">
                    <a:moveTo>
                      <a:pt x="477" y="0"/>
                    </a:moveTo>
                    <a:cubicBezTo>
                      <a:pt x="449" y="0"/>
                      <a:pt x="421" y="3"/>
                      <a:pt x="393" y="8"/>
                    </a:cubicBezTo>
                    <a:cubicBezTo>
                      <a:pt x="152" y="61"/>
                      <a:pt x="0" y="302"/>
                      <a:pt x="54" y="543"/>
                    </a:cubicBezTo>
                    <a:cubicBezTo>
                      <a:pt x="92" y="751"/>
                      <a:pt x="277" y="893"/>
                      <a:pt x="482" y="893"/>
                    </a:cubicBezTo>
                    <a:cubicBezTo>
                      <a:pt x="515" y="893"/>
                      <a:pt x="547" y="889"/>
                      <a:pt x="580" y="882"/>
                    </a:cubicBezTo>
                    <a:cubicBezTo>
                      <a:pt x="821" y="829"/>
                      <a:pt x="972" y="597"/>
                      <a:pt x="919" y="356"/>
                    </a:cubicBezTo>
                    <a:cubicBezTo>
                      <a:pt x="880" y="143"/>
                      <a:pt x="687" y="0"/>
                      <a:pt x="477" y="0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10"/>
              <p:cNvSpPr/>
              <p:nvPr/>
            </p:nvSpPr>
            <p:spPr>
              <a:xfrm>
                <a:off x="8040998" y="4214889"/>
                <a:ext cx="43782" cy="40359"/>
              </a:xfrm>
              <a:custGeom>
                <a:rect b="b" l="l" r="r" t="t"/>
                <a:pathLst>
                  <a:path extrusionOk="0" h="519" w="563">
                    <a:moveTo>
                      <a:pt x="274" y="1"/>
                    </a:moveTo>
                    <a:cubicBezTo>
                      <a:pt x="257" y="1"/>
                      <a:pt x="240" y="2"/>
                      <a:pt x="223" y="5"/>
                    </a:cubicBezTo>
                    <a:cubicBezTo>
                      <a:pt x="89" y="32"/>
                      <a:pt x="0" y="175"/>
                      <a:pt x="27" y="309"/>
                    </a:cubicBezTo>
                    <a:cubicBezTo>
                      <a:pt x="50" y="434"/>
                      <a:pt x="164" y="519"/>
                      <a:pt x="282" y="519"/>
                    </a:cubicBezTo>
                    <a:cubicBezTo>
                      <a:pt x="298" y="519"/>
                      <a:pt x="314" y="517"/>
                      <a:pt x="330" y="514"/>
                    </a:cubicBezTo>
                    <a:cubicBezTo>
                      <a:pt x="473" y="478"/>
                      <a:pt x="562" y="344"/>
                      <a:pt x="535" y="202"/>
                    </a:cubicBezTo>
                    <a:cubicBezTo>
                      <a:pt x="504" y="84"/>
                      <a:pt x="396" y="1"/>
                      <a:pt x="274" y="1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10"/>
              <p:cNvSpPr/>
              <p:nvPr/>
            </p:nvSpPr>
            <p:spPr>
              <a:xfrm>
                <a:off x="8302522" y="4139070"/>
                <a:ext cx="43782" cy="39892"/>
              </a:xfrm>
              <a:custGeom>
                <a:rect b="b" l="l" r="r" t="t"/>
                <a:pathLst>
                  <a:path extrusionOk="0" h="513" w="563">
                    <a:moveTo>
                      <a:pt x="286" y="0"/>
                    </a:moveTo>
                    <a:cubicBezTo>
                      <a:pt x="266" y="0"/>
                      <a:pt x="245" y="3"/>
                      <a:pt x="223" y="8"/>
                    </a:cubicBezTo>
                    <a:cubicBezTo>
                      <a:pt x="89" y="35"/>
                      <a:pt x="0" y="168"/>
                      <a:pt x="27" y="311"/>
                    </a:cubicBezTo>
                    <a:cubicBezTo>
                      <a:pt x="51" y="429"/>
                      <a:pt x="164" y="512"/>
                      <a:pt x="282" y="512"/>
                    </a:cubicBezTo>
                    <a:cubicBezTo>
                      <a:pt x="298" y="512"/>
                      <a:pt x="314" y="511"/>
                      <a:pt x="330" y="507"/>
                    </a:cubicBezTo>
                    <a:cubicBezTo>
                      <a:pt x="473" y="481"/>
                      <a:pt x="562" y="347"/>
                      <a:pt x="527" y="204"/>
                    </a:cubicBezTo>
                    <a:cubicBezTo>
                      <a:pt x="504" y="83"/>
                      <a:pt x="404" y="0"/>
                      <a:pt x="286" y="0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10"/>
              <p:cNvSpPr/>
              <p:nvPr/>
            </p:nvSpPr>
            <p:spPr>
              <a:xfrm>
                <a:off x="8139449" y="4040467"/>
                <a:ext cx="59101" cy="53501"/>
              </a:xfrm>
              <a:custGeom>
                <a:rect b="b" l="l" r="r" t="t"/>
                <a:pathLst>
                  <a:path extrusionOk="0" h="688" w="760">
                    <a:moveTo>
                      <a:pt x="387" y="0"/>
                    </a:moveTo>
                    <a:cubicBezTo>
                      <a:pt x="362" y="0"/>
                      <a:pt x="338" y="3"/>
                      <a:pt x="313" y="9"/>
                    </a:cubicBezTo>
                    <a:cubicBezTo>
                      <a:pt x="126" y="45"/>
                      <a:pt x="1" y="232"/>
                      <a:pt x="45" y="419"/>
                    </a:cubicBezTo>
                    <a:cubicBezTo>
                      <a:pt x="76" y="573"/>
                      <a:pt x="220" y="687"/>
                      <a:pt x="379" y="687"/>
                    </a:cubicBezTo>
                    <a:cubicBezTo>
                      <a:pt x="404" y="687"/>
                      <a:pt x="430" y="684"/>
                      <a:pt x="456" y="678"/>
                    </a:cubicBezTo>
                    <a:cubicBezTo>
                      <a:pt x="634" y="643"/>
                      <a:pt x="759" y="455"/>
                      <a:pt x="714" y="277"/>
                    </a:cubicBezTo>
                    <a:cubicBezTo>
                      <a:pt x="684" y="115"/>
                      <a:pt x="540" y="0"/>
                      <a:pt x="387" y="0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10"/>
              <p:cNvSpPr/>
              <p:nvPr/>
            </p:nvSpPr>
            <p:spPr>
              <a:xfrm>
                <a:off x="8160290" y="4137748"/>
                <a:ext cx="59024" cy="53812"/>
              </a:xfrm>
              <a:custGeom>
                <a:rect b="b" l="l" r="r" t="t"/>
                <a:pathLst>
                  <a:path extrusionOk="0" h="692" w="759">
                    <a:moveTo>
                      <a:pt x="372" y="1"/>
                    </a:moveTo>
                    <a:cubicBezTo>
                      <a:pt x="349" y="1"/>
                      <a:pt x="327" y="3"/>
                      <a:pt x="304" y="7"/>
                    </a:cubicBezTo>
                    <a:cubicBezTo>
                      <a:pt x="125" y="52"/>
                      <a:pt x="0" y="230"/>
                      <a:pt x="45" y="417"/>
                    </a:cubicBezTo>
                    <a:cubicBezTo>
                      <a:pt x="76" y="582"/>
                      <a:pt x="225" y="691"/>
                      <a:pt x="381" y="691"/>
                    </a:cubicBezTo>
                    <a:cubicBezTo>
                      <a:pt x="403" y="691"/>
                      <a:pt x="425" y="689"/>
                      <a:pt x="446" y="685"/>
                    </a:cubicBezTo>
                    <a:cubicBezTo>
                      <a:pt x="634" y="640"/>
                      <a:pt x="759" y="462"/>
                      <a:pt x="714" y="275"/>
                    </a:cubicBezTo>
                    <a:cubicBezTo>
                      <a:pt x="683" y="110"/>
                      <a:pt x="534" y="1"/>
                      <a:pt x="372" y="1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10"/>
              <p:cNvSpPr/>
              <p:nvPr/>
            </p:nvSpPr>
            <p:spPr>
              <a:xfrm>
                <a:off x="8139449" y="4231996"/>
                <a:ext cx="71544" cy="65865"/>
              </a:xfrm>
              <a:custGeom>
                <a:rect b="b" l="l" r="r" t="t"/>
                <a:pathLst>
                  <a:path extrusionOk="0" h="847" w="920">
                    <a:moveTo>
                      <a:pt x="458" y="0"/>
                    </a:moveTo>
                    <a:cubicBezTo>
                      <a:pt x="431" y="0"/>
                      <a:pt x="403" y="3"/>
                      <a:pt x="375" y="8"/>
                    </a:cubicBezTo>
                    <a:cubicBezTo>
                      <a:pt x="144" y="62"/>
                      <a:pt x="1" y="285"/>
                      <a:pt x="54" y="508"/>
                    </a:cubicBezTo>
                    <a:cubicBezTo>
                      <a:pt x="93" y="711"/>
                      <a:pt x="270" y="846"/>
                      <a:pt x="469" y="846"/>
                    </a:cubicBezTo>
                    <a:cubicBezTo>
                      <a:pt x="497" y="846"/>
                      <a:pt x="525" y="843"/>
                      <a:pt x="554" y="838"/>
                    </a:cubicBezTo>
                    <a:cubicBezTo>
                      <a:pt x="777" y="784"/>
                      <a:pt x="920" y="561"/>
                      <a:pt x="875" y="338"/>
                    </a:cubicBezTo>
                    <a:cubicBezTo>
                      <a:pt x="836" y="135"/>
                      <a:pt x="653" y="0"/>
                      <a:pt x="458" y="0"/>
                    </a:cubicBezTo>
                    <a:close/>
                  </a:path>
                </a:pathLst>
              </a:custGeom>
              <a:solidFill>
                <a:srgbClr val="EF42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3" name="Google Shape;273;p10"/>
          <p:cNvSpPr txBox="1"/>
          <p:nvPr>
            <p:ph type="title"/>
          </p:nvPr>
        </p:nvSpPr>
        <p:spPr>
          <a:xfrm>
            <a:off x="720000" y="990450"/>
            <a:ext cx="3202200" cy="316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74" name="Google Shape;274;p10"/>
          <p:cNvGrpSpPr/>
          <p:nvPr/>
        </p:nvGrpSpPr>
        <p:grpSpPr>
          <a:xfrm>
            <a:off x="7939839" y="-478969"/>
            <a:ext cx="1177294" cy="1674755"/>
            <a:chOff x="6501775" y="678225"/>
            <a:chExt cx="872975" cy="1232525"/>
          </a:xfrm>
        </p:grpSpPr>
        <p:sp>
          <p:nvSpPr>
            <p:cNvPr id="275" name="Google Shape;275;p10"/>
            <p:cNvSpPr/>
            <p:nvPr/>
          </p:nvSpPr>
          <p:spPr>
            <a:xfrm>
              <a:off x="6501775" y="678225"/>
              <a:ext cx="872975" cy="1232525"/>
            </a:xfrm>
            <a:custGeom>
              <a:rect b="b" l="l" r="r" t="t"/>
              <a:pathLst>
                <a:path extrusionOk="0" h="49301" w="34919">
                  <a:moveTo>
                    <a:pt x="0" y="1"/>
                  </a:moveTo>
                  <a:lnTo>
                    <a:pt x="0" y="25516"/>
                  </a:lnTo>
                  <a:cubicBezTo>
                    <a:pt x="0" y="28406"/>
                    <a:pt x="2213" y="30637"/>
                    <a:pt x="5103" y="30637"/>
                  </a:cubicBezTo>
                  <a:lnTo>
                    <a:pt x="7691" y="30637"/>
                  </a:lnTo>
                  <a:cubicBezTo>
                    <a:pt x="10563" y="30637"/>
                    <a:pt x="12883" y="28406"/>
                    <a:pt x="12883" y="25516"/>
                  </a:cubicBezTo>
                  <a:lnTo>
                    <a:pt x="12883" y="19824"/>
                  </a:lnTo>
                  <a:cubicBezTo>
                    <a:pt x="12883" y="16737"/>
                    <a:pt x="15381" y="14667"/>
                    <a:pt x="18004" y="14667"/>
                  </a:cubicBezTo>
                  <a:cubicBezTo>
                    <a:pt x="19253" y="14667"/>
                    <a:pt x="20537" y="15149"/>
                    <a:pt x="21572" y="16202"/>
                  </a:cubicBezTo>
                  <a:lnTo>
                    <a:pt x="22143" y="16755"/>
                  </a:lnTo>
                  <a:cubicBezTo>
                    <a:pt x="23071" y="17683"/>
                    <a:pt x="23624" y="18985"/>
                    <a:pt x="23624" y="20395"/>
                  </a:cubicBezTo>
                  <a:lnTo>
                    <a:pt x="23624" y="44161"/>
                  </a:lnTo>
                  <a:cubicBezTo>
                    <a:pt x="23624" y="47052"/>
                    <a:pt x="25944" y="49300"/>
                    <a:pt x="28816" y="49300"/>
                  </a:cubicBezTo>
                  <a:lnTo>
                    <a:pt x="29833" y="49300"/>
                  </a:lnTo>
                  <a:cubicBezTo>
                    <a:pt x="32706" y="49300"/>
                    <a:pt x="34919" y="47052"/>
                    <a:pt x="34919" y="44161"/>
                  </a:cubicBezTo>
                  <a:lnTo>
                    <a:pt x="34919" y="6870"/>
                  </a:lnTo>
                  <a:lnTo>
                    <a:pt x="274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0"/>
            <p:cNvSpPr/>
            <p:nvPr/>
          </p:nvSpPr>
          <p:spPr>
            <a:xfrm>
              <a:off x="6501775" y="678225"/>
              <a:ext cx="872975" cy="1232525"/>
            </a:xfrm>
            <a:custGeom>
              <a:rect b="b" l="l" r="r" t="t"/>
              <a:pathLst>
                <a:path extrusionOk="0" fill="none" h="49301" w="34919">
                  <a:moveTo>
                    <a:pt x="0" y="1"/>
                  </a:moveTo>
                  <a:lnTo>
                    <a:pt x="0" y="25516"/>
                  </a:lnTo>
                  <a:cubicBezTo>
                    <a:pt x="0" y="28406"/>
                    <a:pt x="2213" y="30637"/>
                    <a:pt x="5103" y="30637"/>
                  </a:cubicBezTo>
                  <a:lnTo>
                    <a:pt x="7691" y="30637"/>
                  </a:lnTo>
                  <a:cubicBezTo>
                    <a:pt x="10563" y="30637"/>
                    <a:pt x="12883" y="28406"/>
                    <a:pt x="12883" y="25516"/>
                  </a:cubicBezTo>
                  <a:lnTo>
                    <a:pt x="12883" y="19824"/>
                  </a:lnTo>
                  <a:cubicBezTo>
                    <a:pt x="12883" y="16737"/>
                    <a:pt x="15381" y="14667"/>
                    <a:pt x="18004" y="14667"/>
                  </a:cubicBezTo>
                  <a:cubicBezTo>
                    <a:pt x="19253" y="14667"/>
                    <a:pt x="20537" y="15149"/>
                    <a:pt x="21572" y="16202"/>
                  </a:cubicBezTo>
                  <a:lnTo>
                    <a:pt x="22143" y="16755"/>
                  </a:lnTo>
                  <a:cubicBezTo>
                    <a:pt x="23071" y="17683"/>
                    <a:pt x="23624" y="18985"/>
                    <a:pt x="23624" y="20395"/>
                  </a:cubicBezTo>
                  <a:lnTo>
                    <a:pt x="23624" y="44161"/>
                  </a:lnTo>
                  <a:cubicBezTo>
                    <a:pt x="23624" y="47052"/>
                    <a:pt x="25944" y="49300"/>
                    <a:pt x="28816" y="49300"/>
                  </a:cubicBezTo>
                  <a:lnTo>
                    <a:pt x="29833" y="49300"/>
                  </a:lnTo>
                  <a:cubicBezTo>
                    <a:pt x="32706" y="49300"/>
                    <a:pt x="34919" y="47052"/>
                    <a:pt x="34919" y="44161"/>
                  </a:cubicBezTo>
                  <a:lnTo>
                    <a:pt x="34919" y="6870"/>
                  </a:lnTo>
                  <a:lnTo>
                    <a:pt x="27478" y="1"/>
                  </a:lnTo>
                  <a:close/>
                </a:path>
              </a:pathLst>
            </a:custGeom>
            <a:noFill/>
            <a:ln cap="flat" cmpd="sng" w="593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392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assion One"/>
              <a:buNone/>
              <a:defRPr sz="40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302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302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302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302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302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302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302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Montserrat"/>
              <a:buChar char="■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22"/>
          <p:cNvSpPr txBox="1"/>
          <p:nvPr>
            <p:ph type="ctrTitle"/>
          </p:nvPr>
        </p:nvSpPr>
        <p:spPr>
          <a:xfrm>
            <a:off x="720000" y="1347875"/>
            <a:ext cx="6822300" cy="1968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>
                <a:solidFill>
                  <a:schemeClr val="dk2"/>
                </a:solidFill>
              </a:rPr>
              <a:t>Pizza Delivery</a:t>
            </a:r>
            <a:endParaRPr b="0" sz="9000">
              <a:solidFill>
                <a:schemeClr val="dk2"/>
              </a:solidFill>
              <a:latin typeface="Passion One"/>
              <a:ea typeface="Passion One"/>
              <a:cs typeface="Passion One"/>
              <a:sym typeface="Passion One"/>
            </a:endParaRPr>
          </a:p>
        </p:txBody>
      </p:sp>
      <p:sp>
        <p:nvSpPr>
          <p:cNvPr id="630" name="Google Shape;630;p22"/>
          <p:cNvSpPr txBox="1"/>
          <p:nvPr>
            <p:ph idx="1" type="subTitle"/>
          </p:nvPr>
        </p:nvSpPr>
        <p:spPr>
          <a:xfrm>
            <a:off x="748225" y="3243350"/>
            <a:ext cx="6702300" cy="580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Danielle(Dani) Rodriguez, Danny Li </a:t>
            </a:r>
            <a:endParaRPr/>
          </a:p>
        </p:txBody>
      </p:sp>
      <p:grpSp>
        <p:nvGrpSpPr>
          <p:cNvPr id="631" name="Google Shape;631;p22"/>
          <p:cNvGrpSpPr/>
          <p:nvPr/>
        </p:nvGrpSpPr>
        <p:grpSpPr>
          <a:xfrm>
            <a:off x="6704706" y="486521"/>
            <a:ext cx="2457934" cy="4048498"/>
            <a:chOff x="6689905" y="486521"/>
            <a:chExt cx="2457934" cy="4048498"/>
          </a:xfrm>
        </p:grpSpPr>
        <p:sp>
          <p:nvSpPr>
            <p:cNvPr id="632" name="Google Shape;632;p22"/>
            <p:cNvSpPr/>
            <p:nvPr/>
          </p:nvSpPr>
          <p:spPr>
            <a:xfrm>
              <a:off x="7735938" y="646662"/>
              <a:ext cx="1370919" cy="732678"/>
            </a:xfrm>
            <a:custGeom>
              <a:rect b="b" l="l" r="r" t="t"/>
              <a:pathLst>
                <a:path extrusionOk="0" h="9422" w="17629">
                  <a:moveTo>
                    <a:pt x="17629" y="1"/>
                  </a:moveTo>
                  <a:cubicBezTo>
                    <a:pt x="10724" y="1"/>
                    <a:pt x="4488" y="2828"/>
                    <a:pt x="1" y="7378"/>
                  </a:cubicBezTo>
                  <a:lnTo>
                    <a:pt x="2035" y="9421"/>
                  </a:lnTo>
                  <a:cubicBezTo>
                    <a:pt x="6005" y="5389"/>
                    <a:pt x="11518" y="2882"/>
                    <a:pt x="17629" y="2882"/>
                  </a:cubicBezTo>
                  <a:lnTo>
                    <a:pt x="17629" y="1"/>
                  </a:lnTo>
                  <a:close/>
                </a:path>
              </a:pathLst>
            </a:custGeom>
            <a:solidFill>
              <a:srgbClr val="F1A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2"/>
            <p:cNvSpPr/>
            <p:nvPr/>
          </p:nvSpPr>
          <p:spPr>
            <a:xfrm>
              <a:off x="7693633" y="608480"/>
              <a:ext cx="1451406" cy="808963"/>
            </a:xfrm>
            <a:custGeom>
              <a:rect b="b" l="l" r="r" t="t"/>
              <a:pathLst>
                <a:path extrusionOk="0" h="10403" w="18664">
                  <a:moveTo>
                    <a:pt x="17682" y="991"/>
                  </a:moveTo>
                  <a:lnTo>
                    <a:pt x="17682" y="2882"/>
                  </a:lnTo>
                  <a:cubicBezTo>
                    <a:pt x="11991" y="3007"/>
                    <a:pt x="6665" y="5237"/>
                    <a:pt x="2579" y="9216"/>
                  </a:cubicBezTo>
                  <a:lnTo>
                    <a:pt x="1241" y="7878"/>
                  </a:lnTo>
                  <a:cubicBezTo>
                    <a:pt x="5674" y="3542"/>
                    <a:pt x="11482" y="1107"/>
                    <a:pt x="17682" y="991"/>
                  </a:cubicBezTo>
                  <a:close/>
                  <a:moveTo>
                    <a:pt x="18173" y="1"/>
                  </a:moveTo>
                  <a:cubicBezTo>
                    <a:pt x="11357" y="1"/>
                    <a:pt x="4979" y="2677"/>
                    <a:pt x="188" y="7530"/>
                  </a:cubicBezTo>
                  <a:cubicBezTo>
                    <a:pt x="1" y="7718"/>
                    <a:pt x="1" y="8030"/>
                    <a:pt x="197" y="8217"/>
                  </a:cubicBezTo>
                  <a:lnTo>
                    <a:pt x="2231" y="10260"/>
                  </a:lnTo>
                  <a:cubicBezTo>
                    <a:pt x="2320" y="10349"/>
                    <a:pt x="2445" y="10403"/>
                    <a:pt x="2579" y="10403"/>
                  </a:cubicBezTo>
                  <a:cubicBezTo>
                    <a:pt x="2713" y="10403"/>
                    <a:pt x="2838" y="10349"/>
                    <a:pt x="2927" y="10251"/>
                  </a:cubicBezTo>
                  <a:cubicBezTo>
                    <a:pt x="6986" y="6130"/>
                    <a:pt x="12392" y="3864"/>
                    <a:pt x="18173" y="3864"/>
                  </a:cubicBezTo>
                  <a:cubicBezTo>
                    <a:pt x="18440" y="3864"/>
                    <a:pt x="18663" y="3641"/>
                    <a:pt x="18663" y="3373"/>
                  </a:cubicBezTo>
                  <a:lnTo>
                    <a:pt x="18663" y="492"/>
                  </a:lnTo>
                  <a:cubicBezTo>
                    <a:pt x="18663" y="224"/>
                    <a:pt x="18440" y="1"/>
                    <a:pt x="18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2"/>
            <p:cNvSpPr/>
            <p:nvPr/>
          </p:nvSpPr>
          <p:spPr>
            <a:xfrm>
              <a:off x="7894112" y="870695"/>
              <a:ext cx="1212745" cy="1720573"/>
            </a:xfrm>
            <a:custGeom>
              <a:rect b="b" l="l" r="r" t="t"/>
              <a:pathLst>
                <a:path extrusionOk="0" h="22126" w="15595">
                  <a:moveTo>
                    <a:pt x="15595" y="1"/>
                  </a:moveTo>
                  <a:cubicBezTo>
                    <a:pt x="9484" y="1"/>
                    <a:pt x="3971" y="2508"/>
                    <a:pt x="1" y="6540"/>
                  </a:cubicBezTo>
                  <a:lnTo>
                    <a:pt x="15595" y="22125"/>
                  </a:lnTo>
                  <a:lnTo>
                    <a:pt x="155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2"/>
            <p:cNvSpPr/>
            <p:nvPr/>
          </p:nvSpPr>
          <p:spPr>
            <a:xfrm>
              <a:off x="7851807" y="832592"/>
              <a:ext cx="1293232" cy="1796780"/>
            </a:xfrm>
            <a:custGeom>
              <a:rect b="b" l="l" r="r" t="t"/>
              <a:pathLst>
                <a:path extrusionOk="0" h="23106" w="16630">
                  <a:moveTo>
                    <a:pt x="15648" y="991"/>
                  </a:moveTo>
                  <a:lnTo>
                    <a:pt x="15648" y="21437"/>
                  </a:lnTo>
                  <a:lnTo>
                    <a:pt x="1241" y="7030"/>
                  </a:lnTo>
                  <a:cubicBezTo>
                    <a:pt x="5139" y="3239"/>
                    <a:pt x="10215" y="1107"/>
                    <a:pt x="15648" y="991"/>
                  </a:cubicBezTo>
                  <a:close/>
                  <a:moveTo>
                    <a:pt x="16139" y="0"/>
                  </a:moveTo>
                  <a:cubicBezTo>
                    <a:pt x="10099" y="0"/>
                    <a:pt x="4434" y="2373"/>
                    <a:pt x="197" y="6682"/>
                  </a:cubicBezTo>
                  <a:cubicBezTo>
                    <a:pt x="1" y="6878"/>
                    <a:pt x="10" y="7182"/>
                    <a:pt x="197" y="7378"/>
                  </a:cubicBezTo>
                  <a:lnTo>
                    <a:pt x="15791" y="22963"/>
                  </a:lnTo>
                  <a:cubicBezTo>
                    <a:pt x="15880" y="23061"/>
                    <a:pt x="16005" y="23106"/>
                    <a:pt x="16139" y="23106"/>
                  </a:cubicBezTo>
                  <a:cubicBezTo>
                    <a:pt x="16201" y="23106"/>
                    <a:pt x="16264" y="23097"/>
                    <a:pt x="16326" y="23070"/>
                  </a:cubicBezTo>
                  <a:cubicBezTo>
                    <a:pt x="16505" y="22999"/>
                    <a:pt x="16629" y="22820"/>
                    <a:pt x="16629" y="22615"/>
                  </a:cubicBezTo>
                  <a:lnTo>
                    <a:pt x="16629" y="491"/>
                  </a:lnTo>
                  <a:cubicBezTo>
                    <a:pt x="16629" y="214"/>
                    <a:pt x="16406" y="0"/>
                    <a:pt x="16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2"/>
            <p:cNvSpPr/>
            <p:nvPr/>
          </p:nvSpPr>
          <p:spPr>
            <a:xfrm>
              <a:off x="7181629" y="1220393"/>
              <a:ext cx="712561" cy="1370875"/>
            </a:xfrm>
            <a:custGeom>
              <a:rect b="b" l="l" r="r" t="t"/>
              <a:pathLst>
                <a:path extrusionOk="0" h="17629" w="9163">
                  <a:moveTo>
                    <a:pt x="7129" y="0"/>
                  </a:moveTo>
                  <a:cubicBezTo>
                    <a:pt x="2722" y="4470"/>
                    <a:pt x="1" y="10607"/>
                    <a:pt x="1" y="17378"/>
                  </a:cubicBezTo>
                  <a:cubicBezTo>
                    <a:pt x="1" y="17467"/>
                    <a:pt x="1" y="17548"/>
                    <a:pt x="1" y="17628"/>
                  </a:cubicBezTo>
                  <a:lnTo>
                    <a:pt x="2882" y="17628"/>
                  </a:lnTo>
                  <a:cubicBezTo>
                    <a:pt x="2882" y="17548"/>
                    <a:pt x="2873" y="17467"/>
                    <a:pt x="2873" y="17378"/>
                  </a:cubicBezTo>
                  <a:cubicBezTo>
                    <a:pt x="2873" y="11401"/>
                    <a:pt x="5273" y="5986"/>
                    <a:pt x="9163" y="2043"/>
                  </a:cubicBezTo>
                  <a:lnTo>
                    <a:pt x="7129" y="0"/>
                  </a:lnTo>
                  <a:close/>
                </a:path>
              </a:pathLst>
            </a:custGeom>
            <a:solidFill>
              <a:srgbClr val="F1A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2"/>
            <p:cNvSpPr/>
            <p:nvPr/>
          </p:nvSpPr>
          <p:spPr>
            <a:xfrm>
              <a:off x="7143524" y="1182212"/>
              <a:ext cx="792348" cy="1447160"/>
            </a:xfrm>
            <a:custGeom>
              <a:rect b="b" l="l" r="r" t="t"/>
              <a:pathLst>
                <a:path extrusionOk="0" h="18610" w="10189">
                  <a:moveTo>
                    <a:pt x="7619" y="1196"/>
                  </a:moveTo>
                  <a:lnTo>
                    <a:pt x="8966" y="2534"/>
                  </a:lnTo>
                  <a:cubicBezTo>
                    <a:pt x="5085" y="6647"/>
                    <a:pt x="2935" y="11981"/>
                    <a:pt x="2873" y="17628"/>
                  </a:cubicBezTo>
                  <a:lnTo>
                    <a:pt x="982" y="17628"/>
                  </a:lnTo>
                  <a:cubicBezTo>
                    <a:pt x="1035" y="11473"/>
                    <a:pt x="3390" y="5665"/>
                    <a:pt x="7619" y="1196"/>
                  </a:cubicBezTo>
                  <a:close/>
                  <a:moveTo>
                    <a:pt x="7610" y="1"/>
                  </a:moveTo>
                  <a:cubicBezTo>
                    <a:pt x="7485" y="1"/>
                    <a:pt x="7360" y="54"/>
                    <a:pt x="7262" y="152"/>
                  </a:cubicBezTo>
                  <a:cubicBezTo>
                    <a:pt x="2578" y="4907"/>
                    <a:pt x="0" y="11196"/>
                    <a:pt x="0" y="17869"/>
                  </a:cubicBezTo>
                  <a:cubicBezTo>
                    <a:pt x="0" y="17923"/>
                    <a:pt x="0" y="17976"/>
                    <a:pt x="0" y="18021"/>
                  </a:cubicBezTo>
                  <a:cubicBezTo>
                    <a:pt x="0" y="18057"/>
                    <a:pt x="0" y="18092"/>
                    <a:pt x="0" y="18128"/>
                  </a:cubicBezTo>
                  <a:cubicBezTo>
                    <a:pt x="9" y="18396"/>
                    <a:pt x="223" y="18610"/>
                    <a:pt x="491" y="18610"/>
                  </a:cubicBezTo>
                  <a:lnTo>
                    <a:pt x="3372" y="18610"/>
                  </a:lnTo>
                  <a:cubicBezTo>
                    <a:pt x="3506" y="18610"/>
                    <a:pt x="3631" y="18565"/>
                    <a:pt x="3720" y="18467"/>
                  </a:cubicBezTo>
                  <a:cubicBezTo>
                    <a:pt x="3818" y="18378"/>
                    <a:pt x="3863" y="18253"/>
                    <a:pt x="3863" y="18119"/>
                  </a:cubicBezTo>
                  <a:cubicBezTo>
                    <a:pt x="3863" y="18074"/>
                    <a:pt x="3863" y="18030"/>
                    <a:pt x="3863" y="17994"/>
                  </a:cubicBezTo>
                  <a:cubicBezTo>
                    <a:pt x="3863" y="17950"/>
                    <a:pt x="3854" y="17914"/>
                    <a:pt x="3854" y="17869"/>
                  </a:cubicBezTo>
                  <a:cubicBezTo>
                    <a:pt x="3854" y="12231"/>
                    <a:pt x="6040" y="6905"/>
                    <a:pt x="10001" y="2873"/>
                  </a:cubicBezTo>
                  <a:cubicBezTo>
                    <a:pt x="10188" y="2686"/>
                    <a:pt x="10188" y="2373"/>
                    <a:pt x="10001" y="2186"/>
                  </a:cubicBezTo>
                  <a:lnTo>
                    <a:pt x="7967" y="143"/>
                  </a:lnTo>
                  <a:cubicBezTo>
                    <a:pt x="7869" y="54"/>
                    <a:pt x="7744" y="1"/>
                    <a:pt x="76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2"/>
            <p:cNvSpPr/>
            <p:nvPr/>
          </p:nvSpPr>
          <p:spPr>
            <a:xfrm>
              <a:off x="7405047" y="1379262"/>
              <a:ext cx="1701809" cy="1212006"/>
            </a:xfrm>
            <a:custGeom>
              <a:rect b="b" l="l" r="r" t="t"/>
              <a:pathLst>
                <a:path extrusionOk="0" h="15586" w="21884">
                  <a:moveTo>
                    <a:pt x="6290" y="0"/>
                  </a:moveTo>
                  <a:cubicBezTo>
                    <a:pt x="2400" y="3943"/>
                    <a:pt x="0" y="9358"/>
                    <a:pt x="0" y="15335"/>
                  </a:cubicBezTo>
                  <a:cubicBezTo>
                    <a:pt x="0" y="15424"/>
                    <a:pt x="9" y="15505"/>
                    <a:pt x="9" y="15585"/>
                  </a:cubicBezTo>
                  <a:lnTo>
                    <a:pt x="21884" y="15585"/>
                  </a:lnTo>
                  <a:lnTo>
                    <a:pt x="62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2"/>
            <p:cNvSpPr/>
            <p:nvPr/>
          </p:nvSpPr>
          <p:spPr>
            <a:xfrm>
              <a:off x="7366865" y="1341003"/>
              <a:ext cx="1780974" cy="1288369"/>
            </a:xfrm>
            <a:custGeom>
              <a:rect b="b" l="l" r="r" t="t"/>
              <a:pathLst>
                <a:path extrusionOk="0" h="16568" w="22902">
                  <a:moveTo>
                    <a:pt x="6790" y="1188"/>
                  </a:moveTo>
                  <a:lnTo>
                    <a:pt x="21188" y="15586"/>
                  </a:lnTo>
                  <a:lnTo>
                    <a:pt x="991" y="15586"/>
                  </a:lnTo>
                  <a:cubicBezTo>
                    <a:pt x="1045" y="10198"/>
                    <a:pt x="3096" y="5113"/>
                    <a:pt x="6790" y="1188"/>
                  </a:cubicBezTo>
                  <a:close/>
                  <a:moveTo>
                    <a:pt x="6808" y="0"/>
                  </a:moveTo>
                  <a:cubicBezTo>
                    <a:pt x="6799" y="0"/>
                    <a:pt x="6790" y="1"/>
                    <a:pt x="6781" y="1"/>
                  </a:cubicBezTo>
                  <a:cubicBezTo>
                    <a:pt x="6647" y="1"/>
                    <a:pt x="6522" y="55"/>
                    <a:pt x="6433" y="144"/>
                  </a:cubicBezTo>
                  <a:cubicBezTo>
                    <a:pt x="2285" y="4355"/>
                    <a:pt x="1" y="9922"/>
                    <a:pt x="1" y="15827"/>
                  </a:cubicBezTo>
                  <a:cubicBezTo>
                    <a:pt x="1" y="15881"/>
                    <a:pt x="10" y="15934"/>
                    <a:pt x="10" y="15979"/>
                  </a:cubicBezTo>
                  <a:cubicBezTo>
                    <a:pt x="10" y="16015"/>
                    <a:pt x="10" y="16050"/>
                    <a:pt x="10" y="16086"/>
                  </a:cubicBezTo>
                  <a:cubicBezTo>
                    <a:pt x="10" y="16354"/>
                    <a:pt x="233" y="16568"/>
                    <a:pt x="500" y="16568"/>
                  </a:cubicBezTo>
                  <a:lnTo>
                    <a:pt x="22375" y="16568"/>
                  </a:lnTo>
                  <a:cubicBezTo>
                    <a:pt x="22571" y="16568"/>
                    <a:pt x="22749" y="16452"/>
                    <a:pt x="22830" y="16264"/>
                  </a:cubicBezTo>
                  <a:cubicBezTo>
                    <a:pt x="22901" y="16086"/>
                    <a:pt x="22857" y="15872"/>
                    <a:pt x="22723" y="15738"/>
                  </a:cubicBezTo>
                  <a:lnTo>
                    <a:pt x="7129" y="144"/>
                  </a:lnTo>
                  <a:cubicBezTo>
                    <a:pt x="7038" y="53"/>
                    <a:pt x="6924" y="0"/>
                    <a:pt x="68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2"/>
            <p:cNvSpPr/>
            <p:nvPr/>
          </p:nvSpPr>
          <p:spPr>
            <a:xfrm>
              <a:off x="7755379" y="3784378"/>
              <a:ext cx="1351478" cy="712538"/>
            </a:xfrm>
            <a:custGeom>
              <a:rect b="b" l="l" r="r" t="t"/>
              <a:pathLst>
                <a:path extrusionOk="0" h="9163" w="17379">
                  <a:moveTo>
                    <a:pt x="2035" y="0"/>
                  </a:moveTo>
                  <a:lnTo>
                    <a:pt x="1" y="2034"/>
                  </a:lnTo>
                  <a:cubicBezTo>
                    <a:pt x="4470" y="6441"/>
                    <a:pt x="10608" y="9162"/>
                    <a:pt x="17379" y="9162"/>
                  </a:cubicBezTo>
                  <a:lnTo>
                    <a:pt x="17379" y="6281"/>
                  </a:lnTo>
                  <a:cubicBezTo>
                    <a:pt x="11402" y="6281"/>
                    <a:pt x="5987" y="3881"/>
                    <a:pt x="2035" y="0"/>
                  </a:cubicBezTo>
                  <a:close/>
                </a:path>
              </a:pathLst>
            </a:custGeom>
            <a:solidFill>
              <a:srgbClr val="F1A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2"/>
            <p:cNvSpPr/>
            <p:nvPr/>
          </p:nvSpPr>
          <p:spPr>
            <a:xfrm>
              <a:off x="7717196" y="3746353"/>
              <a:ext cx="1427843" cy="788667"/>
            </a:xfrm>
            <a:custGeom>
              <a:rect b="b" l="l" r="r" t="t"/>
              <a:pathLst>
                <a:path extrusionOk="0" h="10142" w="18361">
                  <a:moveTo>
                    <a:pt x="2535" y="1176"/>
                  </a:moveTo>
                  <a:cubicBezTo>
                    <a:pt x="6585" y="4994"/>
                    <a:pt x="11821" y="7135"/>
                    <a:pt x="17379" y="7260"/>
                  </a:cubicBezTo>
                  <a:lnTo>
                    <a:pt x="17379" y="9160"/>
                  </a:lnTo>
                  <a:cubicBezTo>
                    <a:pt x="11313" y="9035"/>
                    <a:pt x="5594" y="6689"/>
                    <a:pt x="1187" y="2523"/>
                  </a:cubicBezTo>
                  <a:lnTo>
                    <a:pt x="2535" y="1176"/>
                  </a:lnTo>
                  <a:close/>
                  <a:moveTo>
                    <a:pt x="2526" y="1"/>
                  </a:moveTo>
                  <a:cubicBezTo>
                    <a:pt x="2401" y="1"/>
                    <a:pt x="2276" y="48"/>
                    <a:pt x="2178" y="141"/>
                  </a:cubicBezTo>
                  <a:lnTo>
                    <a:pt x="144" y="2175"/>
                  </a:lnTo>
                  <a:cubicBezTo>
                    <a:pt x="54" y="2273"/>
                    <a:pt x="1" y="2398"/>
                    <a:pt x="1" y="2523"/>
                  </a:cubicBezTo>
                  <a:cubicBezTo>
                    <a:pt x="1" y="2657"/>
                    <a:pt x="54" y="2782"/>
                    <a:pt x="144" y="2871"/>
                  </a:cubicBezTo>
                  <a:cubicBezTo>
                    <a:pt x="4899" y="7564"/>
                    <a:pt x="11197" y="10142"/>
                    <a:pt x="17870" y="10142"/>
                  </a:cubicBezTo>
                  <a:cubicBezTo>
                    <a:pt x="18137" y="10142"/>
                    <a:pt x="18360" y="9928"/>
                    <a:pt x="18360" y="9651"/>
                  </a:cubicBezTo>
                  <a:lnTo>
                    <a:pt x="18360" y="6770"/>
                  </a:lnTo>
                  <a:cubicBezTo>
                    <a:pt x="18360" y="6502"/>
                    <a:pt x="18137" y="6279"/>
                    <a:pt x="17870" y="6279"/>
                  </a:cubicBezTo>
                  <a:cubicBezTo>
                    <a:pt x="12223" y="6279"/>
                    <a:pt x="6897" y="4102"/>
                    <a:pt x="2874" y="141"/>
                  </a:cubicBezTo>
                  <a:cubicBezTo>
                    <a:pt x="2775" y="48"/>
                    <a:pt x="2650" y="1"/>
                    <a:pt x="2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2"/>
            <p:cNvSpPr/>
            <p:nvPr/>
          </p:nvSpPr>
          <p:spPr>
            <a:xfrm>
              <a:off x="7913553" y="2591191"/>
              <a:ext cx="1193304" cy="1681614"/>
            </a:xfrm>
            <a:custGeom>
              <a:rect b="b" l="l" r="r" t="t"/>
              <a:pathLst>
                <a:path extrusionOk="0" h="21625" w="15345">
                  <a:moveTo>
                    <a:pt x="15345" y="0"/>
                  </a:moveTo>
                  <a:lnTo>
                    <a:pt x="1" y="15344"/>
                  </a:lnTo>
                  <a:cubicBezTo>
                    <a:pt x="3953" y="19225"/>
                    <a:pt x="9368" y="21625"/>
                    <a:pt x="15345" y="21625"/>
                  </a:cubicBezTo>
                  <a:lnTo>
                    <a:pt x="153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2"/>
            <p:cNvSpPr/>
            <p:nvPr/>
          </p:nvSpPr>
          <p:spPr>
            <a:xfrm>
              <a:off x="7875370" y="2553398"/>
              <a:ext cx="1269669" cy="1757588"/>
            </a:xfrm>
            <a:custGeom>
              <a:rect b="b" l="l" r="r" t="t"/>
              <a:pathLst>
                <a:path extrusionOk="0" h="22602" w="16327">
                  <a:moveTo>
                    <a:pt x="15345" y="1673"/>
                  </a:moveTo>
                  <a:lnTo>
                    <a:pt x="15345" y="21620"/>
                  </a:lnTo>
                  <a:cubicBezTo>
                    <a:pt x="10046" y="21495"/>
                    <a:pt x="5059" y="19452"/>
                    <a:pt x="1196" y="15821"/>
                  </a:cubicBezTo>
                  <a:lnTo>
                    <a:pt x="15345" y="1673"/>
                  </a:lnTo>
                  <a:close/>
                  <a:moveTo>
                    <a:pt x="15831" y="0"/>
                  </a:moveTo>
                  <a:cubicBezTo>
                    <a:pt x="15702" y="0"/>
                    <a:pt x="15577" y="52"/>
                    <a:pt x="15488" y="147"/>
                  </a:cubicBezTo>
                  <a:lnTo>
                    <a:pt x="144" y="15482"/>
                  </a:lnTo>
                  <a:cubicBezTo>
                    <a:pt x="54" y="15571"/>
                    <a:pt x="1" y="15705"/>
                    <a:pt x="1" y="15830"/>
                  </a:cubicBezTo>
                  <a:cubicBezTo>
                    <a:pt x="1" y="15964"/>
                    <a:pt x="54" y="16089"/>
                    <a:pt x="153" y="16178"/>
                  </a:cubicBezTo>
                  <a:cubicBezTo>
                    <a:pt x="4363" y="20326"/>
                    <a:pt x="9930" y="22601"/>
                    <a:pt x="15836" y="22601"/>
                  </a:cubicBezTo>
                  <a:cubicBezTo>
                    <a:pt x="16103" y="22601"/>
                    <a:pt x="16326" y="22387"/>
                    <a:pt x="16326" y="22111"/>
                  </a:cubicBezTo>
                  <a:lnTo>
                    <a:pt x="16326" y="486"/>
                  </a:lnTo>
                  <a:cubicBezTo>
                    <a:pt x="16326" y="290"/>
                    <a:pt x="16202" y="111"/>
                    <a:pt x="16023" y="40"/>
                  </a:cubicBezTo>
                  <a:cubicBezTo>
                    <a:pt x="15961" y="13"/>
                    <a:pt x="15895" y="0"/>
                    <a:pt x="158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2"/>
            <p:cNvSpPr/>
            <p:nvPr/>
          </p:nvSpPr>
          <p:spPr>
            <a:xfrm>
              <a:off x="7181629" y="2591191"/>
              <a:ext cx="732002" cy="1351434"/>
            </a:xfrm>
            <a:custGeom>
              <a:rect b="b" l="l" r="r" t="t"/>
              <a:pathLst>
                <a:path extrusionOk="0" h="17379" w="9413">
                  <a:moveTo>
                    <a:pt x="1" y="0"/>
                  </a:moveTo>
                  <a:cubicBezTo>
                    <a:pt x="72" y="6807"/>
                    <a:pt x="2882" y="12944"/>
                    <a:pt x="7379" y="17378"/>
                  </a:cubicBezTo>
                  <a:lnTo>
                    <a:pt x="9413" y="15344"/>
                  </a:lnTo>
                  <a:cubicBezTo>
                    <a:pt x="5434" y="11428"/>
                    <a:pt x="2954" y="6013"/>
                    <a:pt x="2882" y="0"/>
                  </a:cubicBezTo>
                  <a:close/>
                </a:path>
              </a:pathLst>
            </a:custGeom>
            <a:solidFill>
              <a:srgbClr val="F1A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2"/>
            <p:cNvSpPr/>
            <p:nvPr/>
          </p:nvSpPr>
          <p:spPr>
            <a:xfrm>
              <a:off x="7143524" y="2553009"/>
              <a:ext cx="808289" cy="1427720"/>
            </a:xfrm>
            <a:custGeom>
              <a:rect b="b" l="l" r="r" t="t"/>
              <a:pathLst>
                <a:path extrusionOk="0" h="18360" w="10394">
                  <a:moveTo>
                    <a:pt x="2891" y="982"/>
                  </a:moveTo>
                  <a:cubicBezTo>
                    <a:pt x="3078" y="6584"/>
                    <a:pt x="5308" y="11821"/>
                    <a:pt x="9207" y="15835"/>
                  </a:cubicBezTo>
                  <a:lnTo>
                    <a:pt x="7869" y="17173"/>
                  </a:lnTo>
                  <a:cubicBezTo>
                    <a:pt x="3604" y="12802"/>
                    <a:pt x="1178" y="7093"/>
                    <a:pt x="999" y="982"/>
                  </a:cubicBezTo>
                  <a:close/>
                  <a:moveTo>
                    <a:pt x="491" y="0"/>
                  </a:moveTo>
                  <a:cubicBezTo>
                    <a:pt x="366" y="0"/>
                    <a:pt x="241" y="54"/>
                    <a:pt x="143" y="152"/>
                  </a:cubicBezTo>
                  <a:cubicBezTo>
                    <a:pt x="54" y="241"/>
                    <a:pt x="0" y="366"/>
                    <a:pt x="0" y="500"/>
                  </a:cubicBezTo>
                  <a:cubicBezTo>
                    <a:pt x="72" y="7217"/>
                    <a:pt x="2739" y="13507"/>
                    <a:pt x="7521" y="18217"/>
                  </a:cubicBezTo>
                  <a:cubicBezTo>
                    <a:pt x="7619" y="18315"/>
                    <a:pt x="7744" y="18360"/>
                    <a:pt x="7869" y="18360"/>
                  </a:cubicBezTo>
                  <a:cubicBezTo>
                    <a:pt x="7994" y="18360"/>
                    <a:pt x="8118" y="18315"/>
                    <a:pt x="8217" y="18217"/>
                  </a:cubicBezTo>
                  <a:lnTo>
                    <a:pt x="10251" y="16183"/>
                  </a:lnTo>
                  <a:cubicBezTo>
                    <a:pt x="10340" y="16094"/>
                    <a:pt x="10393" y="15960"/>
                    <a:pt x="10393" y="15835"/>
                  </a:cubicBezTo>
                  <a:cubicBezTo>
                    <a:pt x="10393" y="15701"/>
                    <a:pt x="10340" y="15576"/>
                    <a:pt x="10251" y="15487"/>
                  </a:cubicBezTo>
                  <a:cubicBezTo>
                    <a:pt x="6200" y="11500"/>
                    <a:pt x="3926" y="6174"/>
                    <a:pt x="3863" y="491"/>
                  </a:cubicBezTo>
                  <a:cubicBezTo>
                    <a:pt x="3863" y="223"/>
                    <a:pt x="3640" y="0"/>
                    <a:pt x="3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2"/>
            <p:cNvSpPr/>
            <p:nvPr/>
          </p:nvSpPr>
          <p:spPr>
            <a:xfrm>
              <a:off x="7405747" y="2591191"/>
              <a:ext cx="1701109" cy="1193266"/>
            </a:xfrm>
            <a:custGeom>
              <a:rect b="b" l="l" r="r" t="t"/>
              <a:pathLst>
                <a:path extrusionOk="0" h="15345" w="21875">
                  <a:moveTo>
                    <a:pt x="0" y="0"/>
                  </a:moveTo>
                  <a:cubicBezTo>
                    <a:pt x="72" y="6013"/>
                    <a:pt x="2552" y="11428"/>
                    <a:pt x="6531" y="15344"/>
                  </a:cubicBezTo>
                  <a:lnTo>
                    <a:pt x="218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2"/>
            <p:cNvSpPr/>
            <p:nvPr/>
          </p:nvSpPr>
          <p:spPr>
            <a:xfrm>
              <a:off x="7367565" y="2553009"/>
              <a:ext cx="1780274" cy="1269551"/>
            </a:xfrm>
            <a:custGeom>
              <a:rect b="b" l="l" r="r" t="t"/>
              <a:pathLst>
                <a:path extrusionOk="0" h="16326" w="22893">
                  <a:moveTo>
                    <a:pt x="21179" y="982"/>
                  </a:moveTo>
                  <a:lnTo>
                    <a:pt x="7022" y="15139"/>
                  </a:lnTo>
                  <a:cubicBezTo>
                    <a:pt x="3302" y="11312"/>
                    <a:pt x="1178" y="6316"/>
                    <a:pt x="991" y="982"/>
                  </a:cubicBezTo>
                  <a:close/>
                  <a:moveTo>
                    <a:pt x="491" y="0"/>
                  </a:moveTo>
                  <a:cubicBezTo>
                    <a:pt x="358" y="0"/>
                    <a:pt x="233" y="54"/>
                    <a:pt x="143" y="152"/>
                  </a:cubicBezTo>
                  <a:cubicBezTo>
                    <a:pt x="54" y="241"/>
                    <a:pt x="1" y="366"/>
                    <a:pt x="1" y="500"/>
                  </a:cubicBezTo>
                  <a:cubicBezTo>
                    <a:pt x="72" y="6441"/>
                    <a:pt x="2436" y="12017"/>
                    <a:pt x="6683" y="16183"/>
                  </a:cubicBezTo>
                  <a:cubicBezTo>
                    <a:pt x="6772" y="16281"/>
                    <a:pt x="6897" y="16326"/>
                    <a:pt x="7022" y="16326"/>
                  </a:cubicBezTo>
                  <a:cubicBezTo>
                    <a:pt x="7146" y="16326"/>
                    <a:pt x="7271" y="16281"/>
                    <a:pt x="7370" y="16183"/>
                  </a:cubicBezTo>
                  <a:lnTo>
                    <a:pt x="22714" y="839"/>
                  </a:lnTo>
                  <a:cubicBezTo>
                    <a:pt x="22848" y="705"/>
                    <a:pt x="22892" y="491"/>
                    <a:pt x="22821" y="304"/>
                  </a:cubicBezTo>
                  <a:cubicBezTo>
                    <a:pt x="22740" y="125"/>
                    <a:pt x="22562" y="0"/>
                    <a:pt x="223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2"/>
            <p:cNvSpPr/>
            <p:nvPr/>
          </p:nvSpPr>
          <p:spPr>
            <a:xfrm>
              <a:off x="8815394" y="1966136"/>
              <a:ext cx="183292" cy="183208"/>
            </a:xfrm>
            <a:custGeom>
              <a:rect b="b" l="l" r="r" t="t"/>
              <a:pathLst>
                <a:path extrusionOk="0" h="2356" w="2357">
                  <a:moveTo>
                    <a:pt x="1955" y="0"/>
                  </a:moveTo>
                  <a:lnTo>
                    <a:pt x="1491" y="464"/>
                  </a:lnTo>
                  <a:cubicBezTo>
                    <a:pt x="1625" y="598"/>
                    <a:pt x="1705" y="776"/>
                    <a:pt x="1705" y="973"/>
                  </a:cubicBezTo>
                  <a:cubicBezTo>
                    <a:pt x="1705" y="1169"/>
                    <a:pt x="1625" y="1347"/>
                    <a:pt x="1491" y="1481"/>
                  </a:cubicBezTo>
                  <a:cubicBezTo>
                    <a:pt x="1357" y="1624"/>
                    <a:pt x="1170" y="1695"/>
                    <a:pt x="982" y="1695"/>
                  </a:cubicBezTo>
                  <a:lnTo>
                    <a:pt x="973" y="1695"/>
                  </a:lnTo>
                  <a:cubicBezTo>
                    <a:pt x="786" y="1695"/>
                    <a:pt x="599" y="1624"/>
                    <a:pt x="465" y="1490"/>
                  </a:cubicBezTo>
                  <a:lnTo>
                    <a:pt x="1" y="1945"/>
                  </a:lnTo>
                  <a:cubicBezTo>
                    <a:pt x="260" y="2213"/>
                    <a:pt x="608" y="2355"/>
                    <a:pt x="973" y="2355"/>
                  </a:cubicBezTo>
                  <a:lnTo>
                    <a:pt x="982" y="2355"/>
                  </a:lnTo>
                  <a:cubicBezTo>
                    <a:pt x="1348" y="2355"/>
                    <a:pt x="1696" y="2213"/>
                    <a:pt x="1955" y="1945"/>
                  </a:cubicBezTo>
                  <a:cubicBezTo>
                    <a:pt x="2213" y="1686"/>
                    <a:pt x="2356" y="1338"/>
                    <a:pt x="2356" y="973"/>
                  </a:cubicBezTo>
                  <a:cubicBezTo>
                    <a:pt x="2356" y="607"/>
                    <a:pt x="2213" y="259"/>
                    <a:pt x="19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2"/>
            <p:cNvSpPr/>
            <p:nvPr/>
          </p:nvSpPr>
          <p:spPr>
            <a:xfrm>
              <a:off x="7753979" y="3389345"/>
              <a:ext cx="210976" cy="167578"/>
            </a:xfrm>
            <a:custGeom>
              <a:rect b="b" l="l" r="r" t="t"/>
              <a:pathLst>
                <a:path extrusionOk="0" h="2155" w="2713">
                  <a:moveTo>
                    <a:pt x="1134" y="0"/>
                  </a:moveTo>
                  <a:cubicBezTo>
                    <a:pt x="1051" y="0"/>
                    <a:pt x="967" y="7"/>
                    <a:pt x="884" y="22"/>
                  </a:cubicBezTo>
                  <a:cubicBezTo>
                    <a:pt x="518" y="93"/>
                    <a:pt x="206" y="299"/>
                    <a:pt x="1" y="611"/>
                  </a:cubicBezTo>
                  <a:lnTo>
                    <a:pt x="545" y="977"/>
                  </a:lnTo>
                  <a:cubicBezTo>
                    <a:pt x="652" y="816"/>
                    <a:pt x="813" y="709"/>
                    <a:pt x="1009" y="664"/>
                  </a:cubicBezTo>
                  <a:cubicBezTo>
                    <a:pt x="1052" y="656"/>
                    <a:pt x="1095" y="652"/>
                    <a:pt x="1138" y="652"/>
                  </a:cubicBezTo>
                  <a:cubicBezTo>
                    <a:pt x="1284" y="652"/>
                    <a:pt x="1429" y="698"/>
                    <a:pt x="1553" y="780"/>
                  </a:cubicBezTo>
                  <a:cubicBezTo>
                    <a:pt x="1714" y="887"/>
                    <a:pt x="1821" y="1057"/>
                    <a:pt x="1856" y="1244"/>
                  </a:cubicBezTo>
                  <a:cubicBezTo>
                    <a:pt x="1892" y="1431"/>
                    <a:pt x="1856" y="1628"/>
                    <a:pt x="1740" y="1788"/>
                  </a:cubicBezTo>
                  <a:lnTo>
                    <a:pt x="2285" y="2154"/>
                  </a:lnTo>
                  <a:cubicBezTo>
                    <a:pt x="2713" y="1521"/>
                    <a:pt x="2543" y="664"/>
                    <a:pt x="1919" y="236"/>
                  </a:cubicBezTo>
                  <a:cubicBezTo>
                    <a:pt x="1679" y="79"/>
                    <a:pt x="1409" y="0"/>
                    <a:pt x="1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2"/>
            <p:cNvSpPr/>
            <p:nvPr/>
          </p:nvSpPr>
          <p:spPr>
            <a:xfrm>
              <a:off x="8798052" y="3019195"/>
              <a:ext cx="209654" cy="147127"/>
            </a:xfrm>
            <a:custGeom>
              <a:rect b="b" l="l" r="r" t="t"/>
              <a:pathLst>
                <a:path extrusionOk="0" h="1892" w="2696">
                  <a:moveTo>
                    <a:pt x="135" y="0"/>
                  </a:moveTo>
                  <a:lnTo>
                    <a:pt x="135" y="0"/>
                  </a:lnTo>
                  <a:cubicBezTo>
                    <a:pt x="1" y="339"/>
                    <a:pt x="1" y="714"/>
                    <a:pt x="144" y="1053"/>
                  </a:cubicBezTo>
                  <a:cubicBezTo>
                    <a:pt x="295" y="1392"/>
                    <a:pt x="563" y="1651"/>
                    <a:pt x="902" y="1793"/>
                  </a:cubicBezTo>
                  <a:cubicBezTo>
                    <a:pt x="1071" y="1856"/>
                    <a:pt x="1241" y="1892"/>
                    <a:pt x="1410" y="1892"/>
                  </a:cubicBezTo>
                  <a:cubicBezTo>
                    <a:pt x="1964" y="1892"/>
                    <a:pt x="2481" y="1561"/>
                    <a:pt x="2695" y="1026"/>
                  </a:cubicBezTo>
                  <a:lnTo>
                    <a:pt x="2088" y="776"/>
                  </a:lnTo>
                  <a:cubicBezTo>
                    <a:pt x="2017" y="964"/>
                    <a:pt x="1874" y="1098"/>
                    <a:pt x="1696" y="1178"/>
                  </a:cubicBezTo>
                  <a:cubicBezTo>
                    <a:pt x="1601" y="1216"/>
                    <a:pt x="1501" y="1236"/>
                    <a:pt x="1402" y="1236"/>
                  </a:cubicBezTo>
                  <a:cubicBezTo>
                    <a:pt x="1314" y="1236"/>
                    <a:pt x="1226" y="1220"/>
                    <a:pt x="1143" y="1187"/>
                  </a:cubicBezTo>
                  <a:cubicBezTo>
                    <a:pt x="964" y="1115"/>
                    <a:pt x="822" y="973"/>
                    <a:pt x="750" y="794"/>
                  </a:cubicBezTo>
                  <a:cubicBezTo>
                    <a:pt x="670" y="616"/>
                    <a:pt x="670" y="420"/>
                    <a:pt x="741" y="241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2"/>
            <p:cNvSpPr/>
            <p:nvPr/>
          </p:nvSpPr>
          <p:spPr>
            <a:xfrm>
              <a:off x="8435278" y="2195768"/>
              <a:ext cx="149231" cy="207470"/>
            </a:xfrm>
            <a:custGeom>
              <a:rect b="b" l="l" r="r" t="t"/>
              <a:pathLst>
                <a:path extrusionOk="0" h="2668" w="1919">
                  <a:moveTo>
                    <a:pt x="999" y="0"/>
                  </a:moveTo>
                  <a:lnTo>
                    <a:pt x="759" y="616"/>
                  </a:lnTo>
                  <a:cubicBezTo>
                    <a:pt x="946" y="687"/>
                    <a:pt x="1089" y="821"/>
                    <a:pt x="1160" y="999"/>
                  </a:cubicBezTo>
                  <a:cubicBezTo>
                    <a:pt x="1240" y="1178"/>
                    <a:pt x="1249" y="1374"/>
                    <a:pt x="1178" y="1552"/>
                  </a:cubicBezTo>
                  <a:cubicBezTo>
                    <a:pt x="1106" y="1731"/>
                    <a:pt x="973" y="1873"/>
                    <a:pt x="794" y="1954"/>
                  </a:cubicBezTo>
                  <a:cubicBezTo>
                    <a:pt x="702" y="1995"/>
                    <a:pt x="606" y="2015"/>
                    <a:pt x="509" y="2015"/>
                  </a:cubicBezTo>
                  <a:cubicBezTo>
                    <a:pt x="418" y="2015"/>
                    <a:pt x="328" y="1997"/>
                    <a:pt x="241" y="1963"/>
                  </a:cubicBezTo>
                  <a:lnTo>
                    <a:pt x="0" y="2578"/>
                  </a:lnTo>
                  <a:cubicBezTo>
                    <a:pt x="161" y="2641"/>
                    <a:pt x="330" y="2667"/>
                    <a:pt x="500" y="2667"/>
                  </a:cubicBezTo>
                  <a:cubicBezTo>
                    <a:pt x="687" y="2667"/>
                    <a:pt x="883" y="2632"/>
                    <a:pt x="1062" y="2551"/>
                  </a:cubicBezTo>
                  <a:cubicBezTo>
                    <a:pt x="1392" y="2400"/>
                    <a:pt x="1651" y="2132"/>
                    <a:pt x="1784" y="1784"/>
                  </a:cubicBezTo>
                  <a:cubicBezTo>
                    <a:pt x="1918" y="1445"/>
                    <a:pt x="1909" y="1071"/>
                    <a:pt x="1758" y="732"/>
                  </a:cubicBezTo>
                  <a:cubicBezTo>
                    <a:pt x="1615" y="393"/>
                    <a:pt x="1338" y="134"/>
                    <a:pt x="9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2"/>
            <p:cNvSpPr/>
            <p:nvPr/>
          </p:nvSpPr>
          <p:spPr>
            <a:xfrm>
              <a:off x="8163334" y="2170107"/>
              <a:ext cx="171394" cy="195650"/>
            </a:xfrm>
            <a:custGeom>
              <a:rect b="b" l="l" r="r" t="t"/>
              <a:pathLst>
                <a:path extrusionOk="0" h="2516" w="2204">
                  <a:moveTo>
                    <a:pt x="642" y="0"/>
                  </a:moveTo>
                  <a:cubicBezTo>
                    <a:pt x="339" y="205"/>
                    <a:pt x="134" y="517"/>
                    <a:pt x="63" y="883"/>
                  </a:cubicBezTo>
                  <a:cubicBezTo>
                    <a:pt x="0" y="1249"/>
                    <a:pt x="72" y="1615"/>
                    <a:pt x="286" y="1918"/>
                  </a:cubicBezTo>
                  <a:cubicBezTo>
                    <a:pt x="491" y="2221"/>
                    <a:pt x="803" y="2427"/>
                    <a:pt x="1169" y="2489"/>
                  </a:cubicBezTo>
                  <a:cubicBezTo>
                    <a:pt x="1249" y="2507"/>
                    <a:pt x="1338" y="2516"/>
                    <a:pt x="1428" y="2516"/>
                  </a:cubicBezTo>
                  <a:cubicBezTo>
                    <a:pt x="1695" y="2516"/>
                    <a:pt x="1972" y="2435"/>
                    <a:pt x="2204" y="2275"/>
                  </a:cubicBezTo>
                  <a:lnTo>
                    <a:pt x="1829" y="1731"/>
                  </a:lnTo>
                  <a:cubicBezTo>
                    <a:pt x="1708" y="1818"/>
                    <a:pt x="1572" y="1860"/>
                    <a:pt x="1428" y="1860"/>
                  </a:cubicBezTo>
                  <a:cubicBezTo>
                    <a:pt x="1381" y="1860"/>
                    <a:pt x="1333" y="1855"/>
                    <a:pt x="1285" y="1847"/>
                  </a:cubicBezTo>
                  <a:cubicBezTo>
                    <a:pt x="1097" y="1811"/>
                    <a:pt x="928" y="1704"/>
                    <a:pt x="821" y="1543"/>
                  </a:cubicBezTo>
                  <a:cubicBezTo>
                    <a:pt x="714" y="1383"/>
                    <a:pt x="669" y="1195"/>
                    <a:pt x="705" y="999"/>
                  </a:cubicBezTo>
                  <a:cubicBezTo>
                    <a:pt x="741" y="812"/>
                    <a:pt x="848" y="651"/>
                    <a:pt x="1008" y="535"/>
                  </a:cubicBezTo>
                  <a:lnTo>
                    <a:pt x="64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2"/>
            <p:cNvSpPr/>
            <p:nvPr/>
          </p:nvSpPr>
          <p:spPr>
            <a:xfrm>
              <a:off x="7566021" y="2693837"/>
              <a:ext cx="215098" cy="214391"/>
            </a:xfrm>
            <a:custGeom>
              <a:rect b="b" l="l" r="r" t="t"/>
              <a:pathLst>
                <a:path extrusionOk="0" h="2757" w="2766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2"/>
            <p:cNvSpPr/>
            <p:nvPr/>
          </p:nvSpPr>
          <p:spPr>
            <a:xfrm>
              <a:off x="7982249" y="2381850"/>
              <a:ext cx="134689" cy="123876"/>
            </a:xfrm>
            <a:custGeom>
              <a:rect b="b" l="l" r="r" t="t"/>
              <a:pathLst>
                <a:path extrusionOk="0" h="1593" w="1732">
                  <a:moveTo>
                    <a:pt x="1149" y="1"/>
                  </a:moveTo>
                  <a:cubicBezTo>
                    <a:pt x="1116" y="1"/>
                    <a:pt x="1082" y="11"/>
                    <a:pt x="1053" y="32"/>
                  </a:cubicBezTo>
                  <a:lnTo>
                    <a:pt x="81" y="809"/>
                  </a:lnTo>
                  <a:cubicBezTo>
                    <a:pt x="10" y="862"/>
                    <a:pt x="1" y="960"/>
                    <a:pt x="54" y="1032"/>
                  </a:cubicBezTo>
                  <a:lnTo>
                    <a:pt x="447" y="1531"/>
                  </a:lnTo>
                  <a:cubicBezTo>
                    <a:pt x="477" y="1572"/>
                    <a:pt x="525" y="1592"/>
                    <a:pt x="573" y="1592"/>
                  </a:cubicBezTo>
                  <a:cubicBezTo>
                    <a:pt x="608" y="1592"/>
                    <a:pt x="643" y="1581"/>
                    <a:pt x="670" y="1558"/>
                  </a:cubicBezTo>
                  <a:lnTo>
                    <a:pt x="1651" y="791"/>
                  </a:lnTo>
                  <a:cubicBezTo>
                    <a:pt x="1714" y="737"/>
                    <a:pt x="1731" y="630"/>
                    <a:pt x="1678" y="559"/>
                  </a:cubicBezTo>
                  <a:lnTo>
                    <a:pt x="1285" y="59"/>
                  </a:lnTo>
                  <a:cubicBezTo>
                    <a:pt x="1248" y="22"/>
                    <a:pt x="1199" y="1"/>
                    <a:pt x="11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2"/>
            <p:cNvSpPr/>
            <p:nvPr/>
          </p:nvSpPr>
          <p:spPr>
            <a:xfrm>
              <a:off x="8057885" y="2725798"/>
              <a:ext cx="134611" cy="99769"/>
            </a:xfrm>
            <a:custGeom>
              <a:rect b="b" l="l" r="r" t="t"/>
              <a:pathLst>
                <a:path extrusionOk="0" h="1283" w="1731">
                  <a:moveTo>
                    <a:pt x="359" y="1"/>
                  </a:moveTo>
                  <a:cubicBezTo>
                    <a:pt x="289" y="1"/>
                    <a:pt x="227" y="44"/>
                    <a:pt x="205" y="116"/>
                  </a:cubicBezTo>
                  <a:lnTo>
                    <a:pt x="27" y="722"/>
                  </a:lnTo>
                  <a:cubicBezTo>
                    <a:pt x="0" y="812"/>
                    <a:pt x="54" y="901"/>
                    <a:pt x="134" y="928"/>
                  </a:cubicBezTo>
                  <a:lnTo>
                    <a:pt x="1329" y="1275"/>
                  </a:lnTo>
                  <a:cubicBezTo>
                    <a:pt x="1344" y="1280"/>
                    <a:pt x="1358" y="1282"/>
                    <a:pt x="1373" y="1282"/>
                  </a:cubicBezTo>
                  <a:cubicBezTo>
                    <a:pt x="1442" y="1282"/>
                    <a:pt x="1511" y="1234"/>
                    <a:pt x="1526" y="1168"/>
                  </a:cubicBezTo>
                  <a:lnTo>
                    <a:pt x="1704" y="553"/>
                  </a:lnTo>
                  <a:cubicBezTo>
                    <a:pt x="1731" y="473"/>
                    <a:pt x="1686" y="374"/>
                    <a:pt x="1597" y="357"/>
                  </a:cubicBezTo>
                  <a:lnTo>
                    <a:pt x="411" y="9"/>
                  </a:lnTo>
                  <a:cubicBezTo>
                    <a:pt x="393" y="3"/>
                    <a:pt x="376" y="1"/>
                    <a:pt x="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2"/>
            <p:cNvSpPr/>
            <p:nvPr/>
          </p:nvSpPr>
          <p:spPr>
            <a:xfrm>
              <a:off x="7830966" y="1595364"/>
              <a:ext cx="136089" cy="121465"/>
            </a:xfrm>
            <a:custGeom>
              <a:rect b="b" l="l" r="r" t="t"/>
              <a:pathLst>
                <a:path extrusionOk="0" h="1562" w="1750">
                  <a:moveTo>
                    <a:pt x="560" y="0"/>
                  </a:moveTo>
                  <a:cubicBezTo>
                    <a:pt x="510" y="0"/>
                    <a:pt x="462" y="24"/>
                    <a:pt x="429" y="67"/>
                  </a:cubicBezTo>
                  <a:lnTo>
                    <a:pt x="55" y="584"/>
                  </a:lnTo>
                  <a:cubicBezTo>
                    <a:pt x="1" y="656"/>
                    <a:pt x="19" y="754"/>
                    <a:pt x="90" y="807"/>
                  </a:cubicBezTo>
                  <a:lnTo>
                    <a:pt x="1098" y="1530"/>
                  </a:lnTo>
                  <a:cubicBezTo>
                    <a:pt x="1126" y="1551"/>
                    <a:pt x="1160" y="1561"/>
                    <a:pt x="1193" y="1561"/>
                  </a:cubicBezTo>
                  <a:cubicBezTo>
                    <a:pt x="1244" y="1561"/>
                    <a:pt x="1294" y="1537"/>
                    <a:pt x="1321" y="1494"/>
                  </a:cubicBezTo>
                  <a:lnTo>
                    <a:pt x="1696" y="986"/>
                  </a:lnTo>
                  <a:cubicBezTo>
                    <a:pt x="1750" y="914"/>
                    <a:pt x="1732" y="807"/>
                    <a:pt x="1660" y="754"/>
                  </a:cubicBezTo>
                  <a:lnTo>
                    <a:pt x="652" y="31"/>
                  </a:lnTo>
                  <a:cubicBezTo>
                    <a:pt x="624" y="10"/>
                    <a:pt x="592" y="0"/>
                    <a:pt x="5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2"/>
            <p:cNvSpPr/>
            <p:nvPr/>
          </p:nvSpPr>
          <p:spPr>
            <a:xfrm>
              <a:off x="8308988" y="2053930"/>
              <a:ext cx="93085" cy="128930"/>
            </a:xfrm>
            <a:custGeom>
              <a:rect b="b" l="l" r="r" t="t"/>
              <a:pathLst>
                <a:path extrusionOk="0" h="1658" w="1197">
                  <a:moveTo>
                    <a:pt x="386" y="1"/>
                  </a:moveTo>
                  <a:cubicBezTo>
                    <a:pt x="311" y="1"/>
                    <a:pt x="248" y="51"/>
                    <a:pt x="233" y="129"/>
                  </a:cubicBezTo>
                  <a:lnTo>
                    <a:pt x="18" y="1351"/>
                  </a:lnTo>
                  <a:cubicBezTo>
                    <a:pt x="1" y="1440"/>
                    <a:pt x="54" y="1530"/>
                    <a:pt x="143" y="1539"/>
                  </a:cubicBezTo>
                  <a:lnTo>
                    <a:pt x="768" y="1655"/>
                  </a:lnTo>
                  <a:cubicBezTo>
                    <a:pt x="778" y="1657"/>
                    <a:pt x="788" y="1658"/>
                    <a:pt x="799" y="1658"/>
                  </a:cubicBezTo>
                  <a:cubicBezTo>
                    <a:pt x="877" y="1658"/>
                    <a:pt x="948" y="1600"/>
                    <a:pt x="964" y="1521"/>
                  </a:cubicBezTo>
                  <a:lnTo>
                    <a:pt x="1178" y="299"/>
                  </a:lnTo>
                  <a:cubicBezTo>
                    <a:pt x="1196" y="209"/>
                    <a:pt x="1134" y="129"/>
                    <a:pt x="1044" y="111"/>
                  </a:cubicBezTo>
                  <a:lnTo>
                    <a:pt x="420" y="4"/>
                  </a:lnTo>
                  <a:cubicBezTo>
                    <a:pt x="408" y="2"/>
                    <a:pt x="397" y="1"/>
                    <a:pt x="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2"/>
            <p:cNvSpPr/>
            <p:nvPr/>
          </p:nvSpPr>
          <p:spPr>
            <a:xfrm>
              <a:off x="8916721" y="3659414"/>
              <a:ext cx="93007" cy="129397"/>
            </a:xfrm>
            <a:custGeom>
              <a:rect b="b" l="l" r="r" t="t"/>
              <a:pathLst>
                <a:path extrusionOk="0" h="1664" w="1196">
                  <a:moveTo>
                    <a:pt x="400" y="0"/>
                  </a:moveTo>
                  <a:cubicBezTo>
                    <a:pt x="319" y="0"/>
                    <a:pt x="249" y="52"/>
                    <a:pt x="232" y="135"/>
                  </a:cubicBezTo>
                  <a:lnTo>
                    <a:pt x="18" y="1357"/>
                  </a:lnTo>
                  <a:cubicBezTo>
                    <a:pt x="0" y="1447"/>
                    <a:pt x="63" y="1536"/>
                    <a:pt x="143" y="1545"/>
                  </a:cubicBezTo>
                  <a:lnTo>
                    <a:pt x="768" y="1661"/>
                  </a:lnTo>
                  <a:cubicBezTo>
                    <a:pt x="778" y="1663"/>
                    <a:pt x="788" y="1664"/>
                    <a:pt x="798" y="1664"/>
                  </a:cubicBezTo>
                  <a:cubicBezTo>
                    <a:pt x="877" y="1664"/>
                    <a:pt x="948" y="1606"/>
                    <a:pt x="964" y="1527"/>
                  </a:cubicBezTo>
                  <a:lnTo>
                    <a:pt x="1178" y="305"/>
                  </a:lnTo>
                  <a:cubicBezTo>
                    <a:pt x="1196" y="215"/>
                    <a:pt x="1133" y="135"/>
                    <a:pt x="1044" y="117"/>
                  </a:cubicBezTo>
                  <a:lnTo>
                    <a:pt x="420" y="1"/>
                  </a:lnTo>
                  <a:cubicBezTo>
                    <a:pt x="413" y="1"/>
                    <a:pt x="407" y="0"/>
                    <a:pt x="4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2"/>
            <p:cNvSpPr/>
            <p:nvPr/>
          </p:nvSpPr>
          <p:spPr>
            <a:xfrm>
              <a:off x="8778688" y="1354922"/>
              <a:ext cx="199156" cy="69520"/>
            </a:xfrm>
            <a:custGeom>
              <a:rect b="b" l="l" r="r" t="t"/>
              <a:pathLst>
                <a:path extrusionOk="0" h="894" w="2561">
                  <a:moveTo>
                    <a:pt x="207" y="0"/>
                  </a:moveTo>
                  <a:cubicBezTo>
                    <a:pt x="115" y="0"/>
                    <a:pt x="36" y="69"/>
                    <a:pt x="36" y="161"/>
                  </a:cubicBezTo>
                  <a:lnTo>
                    <a:pt x="9" y="554"/>
                  </a:lnTo>
                  <a:cubicBezTo>
                    <a:pt x="0" y="652"/>
                    <a:pt x="72" y="741"/>
                    <a:pt x="170" y="750"/>
                  </a:cubicBezTo>
                  <a:lnTo>
                    <a:pt x="2337" y="893"/>
                  </a:lnTo>
                  <a:cubicBezTo>
                    <a:pt x="2343" y="893"/>
                    <a:pt x="2349" y="894"/>
                    <a:pt x="2354" y="894"/>
                  </a:cubicBezTo>
                  <a:cubicBezTo>
                    <a:pt x="2444" y="894"/>
                    <a:pt x="2516" y="825"/>
                    <a:pt x="2525" y="732"/>
                  </a:cubicBezTo>
                  <a:lnTo>
                    <a:pt x="2552" y="340"/>
                  </a:lnTo>
                  <a:cubicBezTo>
                    <a:pt x="2560" y="242"/>
                    <a:pt x="2489" y="152"/>
                    <a:pt x="2391" y="144"/>
                  </a:cubicBezTo>
                  <a:lnTo>
                    <a:pt x="223" y="1"/>
                  </a:lnTo>
                  <a:cubicBezTo>
                    <a:pt x="218" y="0"/>
                    <a:pt x="212" y="0"/>
                    <a:pt x="2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60" name="Google Shape;660;p22"/>
            <p:cNvGrpSpPr/>
            <p:nvPr/>
          </p:nvGrpSpPr>
          <p:grpSpPr>
            <a:xfrm>
              <a:off x="7572791" y="2015552"/>
              <a:ext cx="446838" cy="379559"/>
              <a:chOff x="9520904" y="1806552"/>
              <a:chExt cx="446838" cy="379559"/>
            </a:xfrm>
          </p:grpSpPr>
          <p:sp>
            <p:nvSpPr>
              <p:cNvPr id="661" name="Google Shape;661;p22"/>
              <p:cNvSpPr/>
              <p:nvPr/>
            </p:nvSpPr>
            <p:spPr>
              <a:xfrm>
                <a:off x="9539645" y="1824204"/>
                <a:ext cx="398312" cy="344332"/>
              </a:xfrm>
              <a:custGeom>
                <a:rect b="b" l="l" r="r" t="t"/>
                <a:pathLst>
                  <a:path extrusionOk="0" h="4428" w="5122">
                    <a:moveTo>
                      <a:pt x="3081" y="1"/>
                    </a:moveTo>
                    <a:cubicBezTo>
                      <a:pt x="2821" y="1"/>
                      <a:pt x="2507" y="88"/>
                      <a:pt x="2186" y="381"/>
                    </a:cubicBezTo>
                    <a:cubicBezTo>
                      <a:pt x="2128" y="431"/>
                      <a:pt x="2057" y="456"/>
                      <a:pt x="1987" y="456"/>
                    </a:cubicBezTo>
                    <a:cubicBezTo>
                      <a:pt x="1908" y="456"/>
                      <a:pt x="1829" y="424"/>
                      <a:pt x="1767" y="363"/>
                    </a:cubicBezTo>
                    <a:lnTo>
                      <a:pt x="1571" y="185"/>
                    </a:lnTo>
                    <a:cubicBezTo>
                      <a:pt x="1512" y="125"/>
                      <a:pt x="1434" y="96"/>
                      <a:pt x="1357" y="96"/>
                    </a:cubicBezTo>
                    <a:cubicBezTo>
                      <a:pt x="1271" y="96"/>
                      <a:pt x="1186" y="132"/>
                      <a:pt x="1125" y="202"/>
                    </a:cubicBezTo>
                    <a:lnTo>
                      <a:pt x="117" y="1389"/>
                    </a:lnTo>
                    <a:cubicBezTo>
                      <a:pt x="1" y="1523"/>
                      <a:pt x="27" y="1728"/>
                      <a:pt x="170" y="1835"/>
                    </a:cubicBezTo>
                    <a:lnTo>
                      <a:pt x="447" y="2040"/>
                    </a:lnTo>
                    <a:cubicBezTo>
                      <a:pt x="572" y="2138"/>
                      <a:pt x="607" y="2326"/>
                      <a:pt x="518" y="2459"/>
                    </a:cubicBezTo>
                    <a:cubicBezTo>
                      <a:pt x="304" y="2789"/>
                      <a:pt x="81" y="3432"/>
                      <a:pt x="857" y="4092"/>
                    </a:cubicBezTo>
                    <a:cubicBezTo>
                      <a:pt x="1140" y="4334"/>
                      <a:pt x="1439" y="4428"/>
                      <a:pt x="1733" y="4428"/>
                    </a:cubicBezTo>
                    <a:cubicBezTo>
                      <a:pt x="2599" y="4428"/>
                      <a:pt x="3421" y="3611"/>
                      <a:pt x="3640" y="3351"/>
                    </a:cubicBezTo>
                    <a:cubicBezTo>
                      <a:pt x="3935" y="3012"/>
                      <a:pt x="5121" y="1398"/>
                      <a:pt x="3756" y="202"/>
                    </a:cubicBezTo>
                    <a:cubicBezTo>
                      <a:pt x="3739" y="193"/>
                      <a:pt x="3730" y="185"/>
                      <a:pt x="3712" y="176"/>
                    </a:cubicBezTo>
                    <a:cubicBezTo>
                      <a:pt x="3638" y="131"/>
                      <a:pt x="3400" y="1"/>
                      <a:pt x="30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22"/>
              <p:cNvSpPr/>
              <p:nvPr/>
            </p:nvSpPr>
            <p:spPr>
              <a:xfrm>
                <a:off x="9520904" y="1806552"/>
                <a:ext cx="446838" cy="379559"/>
              </a:xfrm>
              <a:custGeom>
                <a:rect b="b" l="l" r="r" t="t"/>
                <a:pathLst>
                  <a:path extrusionOk="0" h="4881" w="5746">
                    <a:moveTo>
                      <a:pt x="3322" y="448"/>
                    </a:moveTo>
                    <a:cubicBezTo>
                      <a:pt x="3568" y="448"/>
                      <a:pt x="3756" y="546"/>
                      <a:pt x="3837" y="599"/>
                    </a:cubicBezTo>
                    <a:cubicBezTo>
                      <a:pt x="3837" y="599"/>
                      <a:pt x="3846" y="599"/>
                      <a:pt x="3846" y="608"/>
                    </a:cubicBezTo>
                    <a:cubicBezTo>
                      <a:pt x="5086" y="1687"/>
                      <a:pt x="3953" y="3150"/>
                      <a:pt x="3712" y="3436"/>
                    </a:cubicBezTo>
                    <a:cubicBezTo>
                      <a:pt x="3698" y="3450"/>
                      <a:pt x="2848" y="4425"/>
                      <a:pt x="1971" y="4425"/>
                    </a:cubicBezTo>
                    <a:cubicBezTo>
                      <a:pt x="1723" y="4425"/>
                      <a:pt x="1474" y="4347"/>
                      <a:pt x="1241" y="4149"/>
                    </a:cubicBezTo>
                    <a:cubicBezTo>
                      <a:pt x="750" y="3730"/>
                      <a:pt x="652" y="3275"/>
                      <a:pt x="946" y="2811"/>
                    </a:cubicBezTo>
                    <a:cubicBezTo>
                      <a:pt x="1098" y="2570"/>
                      <a:pt x="1045" y="2258"/>
                      <a:pt x="822" y="2089"/>
                    </a:cubicBezTo>
                    <a:lnTo>
                      <a:pt x="545" y="1884"/>
                    </a:lnTo>
                    <a:cubicBezTo>
                      <a:pt x="518" y="1866"/>
                      <a:pt x="509" y="1839"/>
                      <a:pt x="509" y="1830"/>
                    </a:cubicBezTo>
                    <a:cubicBezTo>
                      <a:pt x="509" y="1812"/>
                      <a:pt x="509" y="1785"/>
                      <a:pt x="527" y="1768"/>
                    </a:cubicBezTo>
                    <a:lnTo>
                      <a:pt x="1544" y="581"/>
                    </a:lnTo>
                    <a:cubicBezTo>
                      <a:pt x="1562" y="554"/>
                      <a:pt x="1589" y="554"/>
                      <a:pt x="1598" y="554"/>
                    </a:cubicBezTo>
                    <a:cubicBezTo>
                      <a:pt x="1616" y="554"/>
                      <a:pt x="1633" y="554"/>
                      <a:pt x="1660" y="572"/>
                    </a:cubicBezTo>
                    <a:lnTo>
                      <a:pt x="1847" y="759"/>
                    </a:lnTo>
                    <a:cubicBezTo>
                      <a:pt x="1951" y="859"/>
                      <a:pt x="2085" y="908"/>
                      <a:pt x="2218" y="908"/>
                    </a:cubicBezTo>
                    <a:cubicBezTo>
                      <a:pt x="2348" y="908"/>
                      <a:pt x="2478" y="861"/>
                      <a:pt x="2579" y="768"/>
                    </a:cubicBezTo>
                    <a:cubicBezTo>
                      <a:pt x="2849" y="523"/>
                      <a:pt x="3108" y="448"/>
                      <a:pt x="3322" y="448"/>
                    </a:cubicBezTo>
                    <a:close/>
                    <a:moveTo>
                      <a:pt x="3317" y="0"/>
                    </a:moveTo>
                    <a:cubicBezTo>
                      <a:pt x="3011" y="0"/>
                      <a:pt x="2645" y="101"/>
                      <a:pt x="2276" y="438"/>
                    </a:cubicBezTo>
                    <a:cubicBezTo>
                      <a:pt x="2261" y="450"/>
                      <a:pt x="2244" y="454"/>
                      <a:pt x="2227" y="454"/>
                    </a:cubicBezTo>
                    <a:cubicBezTo>
                      <a:pt x="2204" y="454"/>
                      <a:pt x="2180" y="445"/>
                      <a:pt x="2160" y="429"/>
                    </a:cubicBezTo>
                    <a:lnTo>
                      <a:pt x="1972" y="251"/>
                    </a:lnTo>
                    <a:cubicBezTo>
                      <a:pt x="1873" y="152"/>
                      <a:pt x="1743" y="98"/>
                      <a:pt x="1603" y="98"/>
                    </a:cubicBezTo>
                    <a:cubicBezTo>
                      <a:pt x="1593" y="98"/>
                      <a:pt x="1582" y="99"/>
                      <a:pt x="1571" y="99"/>
                    </a:cubicBezTo>
                    <a:cubicBezTo>
                      <a:pt x="1428" y="108"/>
                      <a:pt x="1285" y="180"/>
                      <a:pt x="1196" y="287"/>
                    </a:cubicBezTo>
                    <a:lnTo>
                      <a:pt x="188" y="1473"/>
                    </a:lnTo>
                    <a:cubicBezTo>
                      <a:pt x="90" y="1580"/>
                      <a:pt x="45" y="1732"/>
                      <a:pt x="63" y="1875"/>
                    </a:cubicBezTo>
                    <a:cubicBezTo>
                      <a:pt x="81" y="2026"/>
                      <a:pt x="152" y="2160"/>
                      <a:pt x="268" y="2249"/>
                    </a:cubicBezTo>
                    <a:lnTo>
                      <a:pt x="554" y="2454"/>
                    </a:lnTo>
                    <a:cubicBezTo>
                      <a:pt x="581" y="2481"/>
                      <a:pt x="590" y="2526"/>
                      <a:pt x="572" y="2562"/>
                    </a:cubicBezTo>
                    <a:cubicBezTo>
                      <a:pt x="367" y="2874"/>
                      <a:pt x="1" y="3686"/>
                      <a:pt x="946" y="4497"/>
                    </a:cubicBezTo>
                    <a:cubicBezTo>
                      <a:pt x="1277" y="4774"/>
                      <a:pt x="1624" y="4881"/>
                      <a:pt x="1963" y="4881"/>
                    </a:cubicBezTo>
                    <a:cubicBezTo>
                      <a:pt x="2811" y="4881"/>
                      <a:pt x="3641" y="4212"/>
                      <a:pt x="4051" y="3730"/>
                    </a:cubicBezTo>
                    <a:cubicBezTo>
                      <a:pt x="4229" y="3525"/>
                      <a:pt x="5746" y="1652"/>
                      <a:pt x="4140" y="260"/>
                    </a:cubicBezTo>
                    <a:cubicBezTo>
                      <a:pt x="4122" y="242"/>
                      <a:pt x="4096" y="224"/>
                      <a:pt x="4078" y="206"/>
                    </a:cubicBezTo>
                    <a:cubicBezTo>
                      <a:pt x="3989" y="157"/>
                      <a:pt x="3699" y="0"/>
                      <a:pt x="3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22"/>
              <p:cNvSpPr/>
              <p:nvPr/>
            </p:nvSpPr>
            <p:spPr>
              <a:xfrm>
                <a:off x="9554265" y="1965576"/>
                <a:ext cx="117970" cy="117188"/>
              </a:xfrm>
              <a:custGeom>
                <a:rect b="b" l="l" r="r" t="t"/>
                <a:pathLst>
                  <a:path extrusionOk="0" h="1507" w="1517">
                    <a:moveTo>
                      <a:pt x="705" y="811"/>
                    </a:moveTo>
                    <a:lnTo>
                      <a:pt x="1017" y="1025"/>
                    </a:lnTo>
                    <a:cubicBezTo>
                      <a:pt x="978" y="1040"/>
                      <a:pt x="938" y="1048"/>
                      <a:pt x="899" y="1048"/>
                    </a:cubicBezTo>
                    <a:cubicBezTo>
                      <a:pt x="823" y="1048"/>
                      <a:pt x="749" y="1018"/>
                      <a:pt x="678" y="954"/>
                    </a:cubicBezTo>
                    <a:cubicBezTo>
                      <a:pt x="642" y="918"/>
                      <a:pt x="651" y="873"/>
                      <a:pt x="705" y="811"/>
                    </a:cubicBezTo>
                    <a:close/>
                    <a:moveTo>
                      <a:pt x="252" y="1"/>
                    </a:moveTo>
                    <a:cubicBezTo>
                      <a:pt x="183" y="1"/>
                      <a:pt x="114" y="33"/>
                      <a:pt x="71" y="97"/>
                    </a:cubicBezTo>
                    <a:cubicBezTo>
                      <a:pt x="0" y="204"/>
                      <a:pt x="27" y="338"/>
                      <a:pt x="125" y="409"/>
                    </a:cubicBezTo>
                    <a:lnTo>
                      <a:pt x="330" y="552"/>
                    </a:lnTo>
                    <a:cubicBezTo>
                      <a:pt x="107" y="855"/>
                      <a:pt x="223" y="1150"/>
                      <a:pt x="366" y="1293"/>
                    </a:cubicBezTo>
                    <a:cubicBezTo>
                      <a:pt x="535" y="1435"/>
                      <a:pt x="714" y="1507"/>
                      <a:pt x="901" y="1507"/>
                    </a:cubicBezTo>
                    <a:cubicBezTo>
                      <a:pt x="1035" y="1507"/>
                      <a:pt x="1169" y="1462"/>
                      <a:pt x="1303" y="1391"/>
                    </a:cubicBezTo>
                    <a:cubicBezTo>
                      <a:pt x="1427" y="1319"/>
                      <a:pt x="1499" y="1194"/>
                      <a:pt x="1508" y="1052"/>
                    </a:cubicBezTo>
                    <a:cubicBezTo>
                      <a:pt x="1517" y="909"/>
                      <a:pt x="1445" y="775"/>
                      <a:pt x="1329" y="686"/>
                    </a:cubicBezTo>
                    <a:lnTo>
                      <a:pt x="384" y="44"/>
                    </a:lnTo>
                    <a:cubicBezTo>
                      <a:pt x="344" y="15"/>
                      <a:pt x="298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22"/>
              <p:cNvSpPr/>
              <p:nvPr/>
            </p:nvSpPr>
            <p:spPr>
              <a:xfrm>
                <a:off x="9659714" y="1836879"/>
                <a:ext cx="131889" cy="104357"/>
              </a:xfrm>
              <a:custGeom>
                <a:rect b="b" l="l" r="r" t="t"/>
                <a:pathLst>
                  <a:path extrusionOk="0" h="1342" w="1696">
                    <a:moveTo>
                      <a:pt x="967" y="487"/>
                    </a:moveTo>
                    <a:cubicBezTo>
                      <a:pt x="988" y="487"/>
                      <a:pt x="1011" y="494"/>
                      <a:pt x="1035" y="512"/>
                    </a:cubicBezTo>
                    <a:cubicBezTo>
                      <a:pt x="1151" y="619"/>
                      <a:pt x="1195" y="726"/>
                      <a:pt x="1160" y="851"/>
                    </a:cubicBezTo>
                    <a:lnTo>
                      <a:pt x="865" y="539"/>
                    </a:lnTo>
                    <a:cubicBezTo>
                      <a:pt x="889" y="515"/>
                      <a:pt x="925" y="487"/>
                      <a:pt x="967" y="487"/>
                    </a:cubicBezTo>
                    <a:close/>
                    <a:moveTo>
                      <a:pt x="255" y="0"/>
                    </a:moveTo>
                    <a:cubicBezTo>
                      <a:pt x="198" y="0"/>
                      <a:pt x="142" y="23"/>
                      <a:pt x="98" y="66"/>
                    </a:cubicBezTo>
                    <a:cubicBezTo>
                      <a:pt x="9" y="155"/>
                      <a:pt x="0" y="298"/>
                      <a:pt x="89" y="387"/>
                    </a:cubicBezTo>
                    <a:lnTo>
                      <a:pt x="883" y="1208"/>
                    </a:lnTo>
                    <a:cubicBezTo>
                      <a:pt x="964" y="1297"/>
                      <a:pt x="1071" y="1342"/>
                      <a:pt x="1178" y="1342"/>
                    </a:cubicBezTo>
                    <a:cubicBezTo>
                      <a:pt x="1204" y="1342"/>
                      <a:pt x="1240" y="1342"/>
                      <a:pt x="1267" y="1333"/>
                    </a:cubicBezTo>
                    <a:cubicBezTo>
                      <a:pt x="1401" y="1306"/>
                      <a:pt x="1517" y="1208"/>
                      <a:pt x="1570" y="1074"/>
                    </a:cubicBezTo>
                    <a:cubicBezTo>
                      <a:pt x="1695" y="744"/>
                      <a:pt x="1606" y="414"/>
                      <a:pt x="1329" y="173"/>
                    </a:cubicBezTo>
                    <a:cubicBezTo>
                      <a:pt x="1313" y="156"/>
                      <a:pt x="1162" y="38"/>
                      <a:pt x="960" y="38"/>
                    </a:cubicBezTo>
                    <a:cubicBezTo>
                      <a:pt x="946" y="38"/>
                      <a:pt x="933" y="38"/>
                      <a:pt x="919" y="39"/>
                    </a:cubicBezTo>
                    <a:cubicBezTo>
                      <a:pt x="821" y="48"/>
                      <a:pt x="687" y="84"/>
                      <a:pt x="553" y="209"/>
                    </a:cubicBezTo>
                    <a:lnTo>
                      <a:pt x="419" y="75"/>
                    </a:lnTo>
                    <a:cubicBezTo>
                      <a:pt x="374" y="25"/>
                      <a:pt x="314" y="0"/>
                      <a:pt x="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5" name="Google Shape;665;p22"/>
            <p:cNvGrpSpPr/>
            <p:nvPr/>
          </p:nvGrpSpPr>
          <p:grpSpPr>
            <a:xfrm>
              <a:off x="8234104" y="2677077"/>
              <a:ext cx="446838" cy="379559"/>
              <a:chOff x="9520904" y="1806552"/>
              <a:chExt cx="446838" cy="379559"/>
            </a:xfrm>
          </p:grpSpPr>
          <p:sp>
            <p:nvSpPr>
              <p:cNvPr id="666" name="Google Shape;666;p22"/>
              <p:cNvSpPr/>
              <p:nvPr/>
            </p:nvSpPr>
            <p:spPr>
              <a:xfrm>
                <a:off x="9539645" y="1824204"/>
                <a:ext cx="398312" cy="344332"/>
              </a:xfrm>
              <a:custGeom>
                <a:rect b="b" l="l" r="r" t="t"/>
                <a:pathLst>
                  <a:path extrusionOk="0" h="4428" w="5122">
                    <a:moveTo>
                      <a:pt x="3081" y="1"/>
                    </a:moveTo>
                    <a:cubicBezTo>
                      <a:pt x="2821" y="1"/>
                      <a:pt x="2507" y="88"/>
                      <a:pt x="2186" y="381"/>
                    </a:cubicBezTo>
                    <a:cubicBezTo>
                      <a:pt x="2128" y="431"/>
                      <a:pt x="2057" y="456"/>
                      <a:pt x="1987" y="456"/>
                    </a:cubicBezTo>
                    <a:cubicBezTo>
                      <a:pt x="1908" y="456"/>
                      <a:pt x="1829" y="424"/>
                      <a:pt x="1767" y="363"/>
                    </a:cubicBezTo>
                    <a:lnTo>
                      <a:pt x="1571" y="185"/>
                    </a:lnTo>
                    <a:cubicBezTo>
                      <a:pt x="1512" y="125"/>
                      <a:pt x="1434" y="96"/>
                      <a:pt x="1357" y="96"/>
                    </a:cubicBezTo>
                    <a:cubicBezTo>
                      <a:pt x="1271" y="96"/>
                      <a:pt x="1186" y="132"/>
                      <a:pt x="1125" y="202"/>
                    </a:cubicBezTo>
                    <a:lnTo>
                      <a:pt x="117" y="1389"/>
                    </a:lnTo>
                    <a:cubicBezTo>
                      <a:pt x="1" y="1523"/>
                      <a:pt x="27" y="1728"/>
                      <a:pt x="170" y="1835"/>
                    </a:cubicBezTo>
                    <a:lnTo>
                      <a:pt x="447" y="2040"/>
                    </a:lnTo>
                    <a:cubicBezTo>
                      <a:pt x="572" y="2138"/>
                      <a:pt x="607" y="2326"/>
                      <a:pt x="518" y="2459"/>
                    </a:cubicBezTo>
                    <a:cubicBezTo>
                      <a:pt x="304" y="2789"/>
                      <a:pt x="81" y="3432"/>
                      <a:pt x="857" y="4092"/>
                    </a:cubicBezTo>
                    <a:cubicBezTo>
                      <a:pt x="1140" y="4334"/>
                      <a:pt x="1439" y="4428"/>
                      <a:pt x="1733" y="4428"/>
                    </a:cubicBezTo>
                    <a:cubicBezTo>
                      <a:pt x="2599" y="4428"/>
                      <a:pt x="3421" y="3611"/>
                      <a:pt x="3640" y="3351"/>
                    </a:cubicBezTo>
                    <a:cubicBezTo>
                      <a:pt x="3935" y="3012"/>
                      <a:pt x="5121" y="1398"/>
                      <a:pt x="3756" y="202"/>
                    </a:cubicBezTo>
                    <a:cubicBezTo>
                      <a:pt x="3739" y="193"/>
                      <a:pt x="3730" y="185"/>
                      <a:pt x="3712" y="176"/>
                    </a:cubicBezTo>
                    <a:cubicBezTo>
                      <a:pt x="3638" y="131"/>
                      <a:pt x="3400" y="1"/>
                      <a:pt x="30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22"/>
              <p:cNvSpPr/>
              <p:nvPr/>
            </p:nvSpPr>
            <p:spPr>
              <a:xfrm>
                <a:off x="9520904" y="1806552"/>
                <a:ext cx="446838" cy="379559"/>
              </a:xfrm>
              <a:custGeom>
                <a:rect b="b" l="l" r="r" t="t"/>
                <a:pathLst>
                  <a:path extrusionOk="0" h="4881" w="5746">
                    <a:moveTo>
                      <a:pt x="3322" y="448"/>
                    </a:moveTo>
                    <a:cubicBezTo>
                      <a:pt x="3568" y="448"/>
                      <a:pt x="3756" y="546"/>
                      <a:pt x="3837" y="599"/>
                    </a:cubicBezTo>
                    <a:cubicBezTo>
                      <a:pt x="3837" y="599"/>
                      <a:pt x="3846" y="599"/>
                      <a:pt x="3846" y="608"/>
                    </a:cubicBezTo>
                    <a:cubicBezTo>
                      <a:pt x="5086" y="1687"/>
                      <a:pt x="3953" y="3150"/>
                      <a:pt x="3712" y="3436"/>
                    </a:cubicBezTo>
                    <a:cubicBezTo>
                      <a:pt x="3698" y="3450"/>
                      <a:pt x="2848" y="4425"/>
                      <a:pt x="1971" y="4425"/>
                    </a:cubicBezTo>
                    <a:cubicBezTo>
                      <a:pt x="1723" y="4425"/>
                      <a:pt x="1474" y="4347"/>
                      <a:pt x="1241" y="4149"/>
                    </a:cubicBezTo>
                    <a:cubicBezTo>
                      <a:pt x="750" y="3730"/>
                      <a:pt x="652" y="3275"/>
                      <a:pt x="946" y="2811"/>
                    </a:cubicBezTo>
                    <a:cubicBezTo>
                      <a:pt x="1098" y="2570"/>
                      <a:pt x="1045" y="2258"/>
                      <a:pt x="822" y="2089"/>
                    </a:cubicBezTo>
                    <a:lnTo>
                      <a:pt x="545" y="1884"/>
                    </a:lnTo>
                    <a:cubicBezTo>
                      <a:pt x="518" y="1866"/>
                      <a:pt x="509" y="1839"/>
                      <a:pt x="509" y="1830"/>
                    </a:cubicBezTo>
                    <a:cubicBezTo>
                      <a:pt x="509" y="1812"/>
                      <a:pt x="509" y="1785"/>
                      <a:pt x="527" y="1768"/>
                    </a:cubicBezTo>
                    <a:lnTo>
                      <a:pt x="1544" y="581"/>
                    </a:lnTo>
                    <a:cubicBezTo>
                      <a:pt x="1562" y="554"/>
                      <a:pt x="1589" y="554"/>
                      <a:pt x="1598" y="554"/>
                    </a:cubicBezTo>
                    <a:cubicBezTo>
                      <a:pt x="1616" y="554"/>
                      <a:pt x="1633" y="554"/>
                      <a:pt x="1660" y="572"/>
                    </a:cubicBezTo>
                    <a:lnTo>
                      <a:pt x="1847" y="759"/>
                    </a:lnTo>
                    <a:cubicBezTo>
                      <a:pt x="1951" y="859"/>
                      <a:pt x="2085" y="908"/>
                      <a:pt x="2218" y="908"/>
                    </a:cubicBezTo>
                    <a:cubicBezTo>
                      <a:pt x="2348" y="908"/>
                      <a:pt x="2478" y="861"/>
                      <a:pt x="2579" y="768"/>
                    </a:cubicBezTo>
                    <a:cubicBezTo>
                      <a:pt x="2849" y="523"/>
                      <a:pt x="3108" y="448"/>
                      <a:pt x="3322" y="448"/>
                    </a:cubicBezTo>
                    <a:close/>
                    <a:moveTo>
                      <a:pt x="3317" y="0"/>
                    </a:moveTo>
                    <a:cubicBezTo>
                      <a:pt x="3011" y="0"/>
                      <a:pt x="2645" y="101"/>
                      <a:pt x="2276" y="438"/>
                    </a:cubicBezTo>
                    <a:cubicBezTo>
                      <a:pt x="2261" y="450"/>
                      <a:pt x="2244" y="454"/>
                      <a:pt x="2227" y="454"/>
                    </a:cubicBezTo>
                    <a:cubicBezTo>
                      <a:pt x="2204" y="454"/>
                      <a:pt x="2180" y="445"/>
                      <a:pt x="2160" y="429"/>
                    </a:cubicBezTo>
                    <a:lnTo>
                      <a:pt x="1972" y="251"/>
                    </a:lnTo>
                    <a:cubicBezTo>
                      <a:pt x="1873" y="152"/>
                      <a:pt x="1743" y="98"/>
                      <a:pt x="1603" y="98"/>
                    </a:cubicBezTo>
                    <a:cubicBezTo>
                      <a:pt x="1593" y="98"/>
                      <a:pt x="1582" y="99"/>
                      <a:pt x="1571" y="99"/>
                    </a:cubicBezTo>
                    <a:cubicBezTo>
                      <a:pt x="1428" y="108"/>
                      <a:pt x="1285" y="180"/>
                      <a:pt x="1196" y="287"/>
                    </a:cubicBezTo>
                    <a:lnTo>
                      <a:pt x="188" y="1473"/>
                    </a:lnTo>
                    <a:cubicBezTo>
                      <a:pt x="90" y="1580"/>
                      <a:pt x="45" y="1732"/>
                      <a:pt x="63" y="1875"/>
                    </a:cubicBezTo>
                    <a:cubicBezTo>
                      <a:pt x="81" y="2026"/>
                      <a:pt x="152" y="2160"/>
                      <a:pt x="268" y="2249"/>
                    </a:cubicBezTo>
                    <a:lnTo>
                      <a:pt x="554" y="2454"/>
                    </a:lnTo>
                    <a:cubicBezTo>
                      <a:pt x="581" y="2481"/>
                      <a:pt x="590" y="2526"/>
                      <a:pt x="572" y="2562"/>
                    </a:cubicBezTo>
                    <a:cubicBezTo>
                      <a:pt x="367" y="2874"/>
                      <a:pt x="1" y="3686"/>
                      <a:pt x="946" y="4497"/>
                    </a:cubicBezTo>
                    <a:cubicBezTo>
                      <a:pt x="1277" y="4774"/>
                      <a:pt x="1624" y="4881"/>
                      <a:pt x="1963" y="4881"/>
                    </a:cubicBezTo>
                    <a:cubicBezTo>
                      <a:pt x="2811" y="4881"/>
                      <a:pt x="3641" y="4212"/>
                      <a:pt x="4051" y="3730"/>
                    </a:cubicBezTo>
                    <a:cubicBezTo>
                      <a:pt x="4229" y="3525"/>
                      <a:pt x="5746" y="1652"/>
                      <a:pt x="4140" y="260"/>
                    </a:cubicBezTo>
                    <a:cubicBezTo>
                      <a:pt x="4122" y="242"/>
                      <a:pt x="4096" y="224"/>
                      <a:pt x="4078" y="206"/>
                    </a:cubicBezTo>
                    <a:cubicBezTo>
                      <a:pt x="3989" y="157"/>
                      <a:pt x="3699" y="0"/>
                      <a:pt x="3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22"/>
              <p:cNvSpPr/>
              <p:nvPr/>
            </p:nvSpPr>
            <p:spPr>
              <a:xfrm>
                <a:off x="9554265" y="1965576"/>
                <a:ext cx="117970" cy="117188"/>
              </a:xfrm>
              <a:custGeom>
                <a:rect b="b" l="l" r="r" t="t"/>
                <a:pathLst>
                  <a:path extrusionOk="0" h="1507" w="1517">
                    <a:moveTo>
                      <a:pt x="705" y="811"/>
                    </a:moveTo>
                    <a:lnTo>
                      <a:pt x="1017" y="1025"/>
                    </a:lnTo>
                    <a:cubicBezTo>
                      <a:pt x="978" y="1040"/>
                      <a:pt x="938" y="1048"/>
                      <a:pt x="899" y="1048"/>
                    </a:cubicBezTo>
                    <a:cubicBezTo>
                      <a:pt x="823" y="1048"/>
                      <a:pt x="749" y="1018"/>
                      <a:pt x="678" y="954"/>
                    </a:cubicBezTo>
                    <a:cubicBezTo>
                      <a:pt x="642" y="918"/>
                      <a:pt x="651" y="873"/>
                      <a:pt x="705" y="811"/>
                    </a:cubicBezTo>
                    <a:close/>
                    <a:moveTo>
                      <a:pt x="252" y="1"/>
                    </a:moveTo>
                    <a:cubicBezTo>
                      <a:pt x="183" y="1"/>
                      <a:pt x="114" y="33"/>
                      <a:pt x="71" y="97"/>
                    </a:cubicBezTo>
                    <a:cubicBezTo>
                      <a:pt x="0" y="204"/>
                      <a:pt x="27" y="338"/>
                      <a:pt x="125" y="409"/>
                    </a:cubicBezTo>
                    <a:lnTo>
                      <a:pt x="330" y="552"/>
                    </a:lnTo>
                    <a:cubicBezTo>
                      <a:pt x="107" y="855"/>
                      <a:pt x="223" y="1150"/>
                      <a:pt x="366" y="1293"/>
                    </a:cubicBezTo>
                    <a:cubicBezTo>
                      <a:pt x="535" y="1435"/>
                      <a:pt x="714" y="1507"/>
                      <a:pt x="901" y="1507"/>
                    </a:cubicBezTo>
                    <a:cubicBezTo>
                      <a:pt x="1035" y="1507"/>
                      <a:pt x="1169" y="1462"/>
                      <a:pt x="1303" y="1391"/>
                    </a:cubicBezTo>
                    <a:cubicBezTo>
                      <a:pt x="1427" y="1319"/>
                      <a:pt x="1499" y="1194"/>
                      <a:pt x="1508" y="1052"/>
                    </a:cubicBezTo>
                    <a:cubicBezTo>
                      <a:pt x="1517" y="909"/>
                      <a:pt x="1445" y="775"/>
                      <a:pt x="1329" y="686"/>
                    </a:cubicBezTo>
                    <a:lnTo>
                      <a:pt x="384" y="44"/>
                    </a:lnTo>
                    <a:cubicBezTo>
                      <a:pt x="344" y="15"/>
                      <a:pt x="298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22"/>
              <p:cNvSpPr/>
              <p:nvPr/>
            </p:nvSpPr>
            <p:spPr>
              <a:xfrm>
                <a:off x="9659714" y="1836879"/>
                <a:ext cx="131889" cy="104357"/>
              </a:xfrm>
              <a:custGeom>
                <a:rect b="b" l="l" r="r" t="t"/>
                <a:pathLst>
                  <a:path extrusionOk="0" h="1342" w="1696">
                    <a:moveTo>
                      <a:pt x="967" y="487"/>
                    </a:moveTo>
                    <a:cubicBezTo>
                      <a:pt x="988" y="487"/>
                      <a:pt x="1011" y="494"/>
                      <a:pt x="1035" y="512"/>
                    </a:cubicBezTo>
                    <a:cubicBezTo>
                      <a:pt x="1151" y="619"/>
                      <a:pt x="1195" y="726"/>
                      <a:pt x="1160" y="851"/>
                    </a:cubicBezTo>
                    <a:lnTo>
                      <a:pt x="865" y="539"/>
                    </a:lnTo>
                    <a:cubicBezTo>
                      <a:pt x="889" y="515"/>
                      <a:pt x="925" y="487"/>
                      <a:pt x="967" y="487"/>
                    </a:cubicBezTo>
                    <a:close/>
                    <a:moveTo>
                      <a:pt x="255" y="0"/>
                    </a:moveTo>
                    <a:cubicBezTo>
                      <a:pt x="198" y="0"/>
                      <a:pt x="142" y="23"/>
                      <a:pt x="98" y="66"/>
                    </a:cubicBezTo>
                    <a:cubicBezTo>
                      <a:pt x="9" y="155"/>
                      <a:pt x="0" y="298"/>
                      <a:pt x="89" y="387"/>
                    </a:cubicBezTo>
                    <a:lnTo>
                      <a:pt x="883" y="1208"/>
                    </a:lnTo>
                    <a:cubicBezTo>
                      <a:pt x="964" y="1297"/>
                      <a:pt x="1071" y="1342"/>
                      <a:pt x="1178" y="1342"/>
                    </a:cubicBezTo>
                    <a:cubicBezTo>
                      <a:pt x="1204" y="1342"/>
                      <a:pt x="1240" y="1342"/>
                      <a:pt x="1267" y="1333"/>
                    </a:cubicBezTo>
                    <a:cubicBezTo>
                      <a:pt x="1401" y="1306"/>
                      <a:pt x="1517" y="1208"/>
                      <a:pt x="1570" y="1074"/>
                    </a:cubicBezTo>
                    <a:cubicBezTo>
                      <a:pt x="1695" y="744"/>
                      <a:pt x="1606" y="414"/>
                      <a:pt x="1329" y="173"/>
                    </a:cubicBezTo>
                    <a:cubicBezTo>
                      <a:pt x="1313" y="156"/>
                      <a:pt x="1162" y="38"/>
                      <a:pt x="960" y="38"/>
                    </a:cubicBezTo>
                    <a:cubicBezTo>
                      <a:pt x="946" y="38"/>
                      <a:pt x="933" y="38"/>
                      <a:pt x="919" y="39"/>
                    </a:cubicBezTo>
                    <a:cubicBezTo>
                      <a:pt x="821" y="48"/>
                      <a:pt x="687" y="84"/>
                      <a:pt x="553" y="209"/>
                    </a:cubicBezTo>
                    <a:lnTo>
                      <a:pt x="419" y="75"/>
                    </a:lnTo>
                    <a:cubicBezTo>
                      <a:pt x="374" y="25"/>
                      <a:pt x="314" y="0"/>
                      <a:pt x="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0" name="Google Shape;670;p22"/>
            <p:cNvGrpSpPr/>
            <p:nvPr/>
          </p:nvGrpSpPr>
          <p:grpSpPr>
            <a:xfrm rot="-8100000">
              <a:off x="8153616" y="3558075"/>
              <a:ext cx="446833" cy="379555"/>
              <a:chOff x="9520904" y="1806552"/>
              <a:chExt cx="446838" cy="379559"/>
            </a:xfrm>
          </p:grpSpPr>
          <p:sp>
            <p:nvSpPr>
              <p:cNvPr id="671" name="Google Shape;671;p22"/>
              <p:cNvSpPr/>
              <p:nvPr/>
            </p:nvSpPr>
            <p:spPr>
              <a:xfrm>
                <a:off x="9539645" y="1824204"/>
                <a:ext cx="398312" cy="344332"/>
              </a:xfrm>
              <a:custGeom>
                <a:rect b="b" l="l" r="r" t="t"/>
                <a:pathLst>
                  <a:path extrusionOk="0" h="4428" w="5122">
                    <a:moveTo>
                      <a:pt x="3081" y="1"/>
                    </a:moveTo>
                    <a:cubicBezTo>
                      <a:pt x="2821" y="1"/>
                      <a:pt x="2507" y="88"/>
                      <a:pt x="2186" y="381"/>
                    </a:cubicBezTo>
                    <a:cubicBezTo>
                      <a:pt x="2128" y="431"/>
                      <a:pt x="2057" y="456"/>
                      <a:pt x="1987" y="456"/>
                    </a:cubicBezTo>
                    <a:cubicBezTo>
                      <a:pt x="1908" y="456"/>
                      <a:pt x="1829" y="424"/>
                      <a:pt x="1767" y="363"/>
                    </a:cubicBezTo>
                    <a:lnTo>
                      <a:pt x="1571" y="185"/>
                    </a:lnTo>
                    <a:cubicBezTo>
                      <a:pt x="1512" y="125"/>
                      <a:pt x="1434" y="96"/>
                      <a:pt x="1357" y="96"/>
                    </a:cubicBezTo>
                    <a:cubicBezTo>
                      <a:pt x="1271" y="96"/>
                      <a:pt x="1186" y="132"/>
                      <a:pt x="1125" y="202"/>
                    </a:cubicBezTo>
                    <a:lnTo>
                      <a:pt x="117" y="1389"/>
                    </a:lnTo>
                    <a:cubicBezTo>
                      <a:pt x="1" y="1523"/>
                      <a:pt x="27" y="1728"/>
                      <a:pt x="170" y="1835"/>
                    </a:cubicBezTo>
                    <a:lnTo>
                      <a:pt x="447" y="2040"/>
                    </a:lnTo>
                    <a:cubicBezTo>
                      <a:pt x="572" y="2138"/>
                      <a:pt x="607" y="2326"/>
                      <a:pt x="518" y="2459"/>
                    </a:cubicBezTo>
                    <a:cubicBezTo>
                      <a:pt x="304" y="2789"/>
                      <a:pt x="81" y="3432"/>
                      <a:pt x="857" y="4092"/>
                    </a:cubicBezTo>
                    <a:cubicBezTo>
                      <a:pt x="1140" y="4334"/>
                      <a:pt x="1439" y="4428"/>
                      <a:pt x="1733" y="4428"/>
                    </a:cubicBezTo>
                    <a:cubicBezTo>
                      <a:pt x="2599" y="4428"/>
                      <a:pt x="3421" y="3611"/>
                      <a:pt x="3640" y="3351"/>
                    </a:cubicBezTo>
                    <a:cubicBezTo>
                      <a:pt x="3935" y="3012"/>
                      <a:pt x="5121" y="1398"/>
                      <a:pt x="3756" y="202"/>
                    </a:cubicBezTo>
                    <a:cubicBezTo>
                      <a:pt x="3739" y="193"/>
                      <a:pt x="3730" y="185"/>
                      <a:pt x="3712" y="176"/>
                    </a:cubicBezTo>
                    <a:cubicBezTo>
                      <a:pt x="3638" y="131"/>
                      <a:pt x="3400" y="1"/>
                      <a:pt x="30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22"/>
              <p:cNvSpPr/>
              <p:nvPr/>
            </p:nvSpPr>
            <p:spPr>
              <a:xfrm>
                <a:off x="9520904" y="1806552"/>
                <a:ext cx="446838" cy="379559"/>
              </a:xfrm>
              <a:custGeom>
                <a:rect b="b" l="l" r="r" t="t"/>
                <a:pathLst>
                  <a:path extrusionOk="0" h="4881" w="5746">
                    <a:moveTo>
                      <a:pt x="3322" y="448"/>
                    </a:moveTo>
                    <a:cubicBezTo>
                      <a:pt x="3568" y="448"/>
                      <a:pt x="3756" y="546"/>
                      <a:pt x="3837" y="599"/>
                    </a:cubicBezTo>
                    <a:cubicBezTo>
                      <a:pt x="3837" y="599"/>
                      <a:pt x="3846" y="599"/>
                      <a:pt x="3846" y="608"/>
                    </a:cubicBezTo>
                    <a:cubicBezTo>
                      <a:pt x="5086" y="1687"/>
                      <a:pt x="3953" y="3150"/>
                      <a:pt x="3712" y="3436"/>
                    </a:cubicBezTo>
                    <a:cubicBezTo>
                      <a:pt x="3698" y="3450"/>
                      <a:pt x="2848" y="4425"/>
                      <a:pt x="1971" y="4425"/>
                    </a:cubicBezTo>
                    <a:cubicBezTo>
                      <a:pt x="1723" y="4425"/>
                      <a:pt x="1474" y="4347"/>
                      <a:pt x="1241" y="4149"/>
                    </a:cubicBezTo>
                    <a:cubicBezTo>
                      <a:pt x="750" y="3730"/>
                      <a:pt x="652" y="3275"/>
                      <a:pt x="946" y="2811"/>
                    </a:cubicBezTo>
                    <a:cubicBezTo>
                      <a:pt x="1098" y="2570"/>
                      <a:pt x="1045" y="2258"/>
                      <a:pt x="822" y="2089"/>
                    </a:cubicBezTo>
                    <a:lnTo>
                      <a:pt x="545" y="1884"/>
                    </a:lnTo>
                    <a:cubicBezTo>
                      <a:pt x="518" y="1866"/>
                      <a:pt x="509" y="1839"/>
                      <a:pt x="509" y="1830"/>
                    </a:cubicBezTo>
                    <a:cubicBezTo>
                      <a:pt x="509" y="1812"/>
                      <a:pt x="509" y="1785"/>
                      <a:pt x="527" y="1768"/>
                    </a:cubicBezTo>
                    <a:lnTo>
                      <a:pt x="1544" y="581"/>
                    </a:lnTo>
                    <a:cubicBezTo>
                      <a:pt x="1562" y="554"/>
                      <a:pt x="1589" y="554"/>
                      <a:pt x="1598" y="554"/>
                    </a:cubicBezTo>
                    <a:cubicBezTo>
                      <a:pt x="1616" y="554"/>
                      <a:pt x="1633" y="554"/>
                      <a:pt x="1660" y="572"/>
                    </a:cubicBezTo>
                    <a:lnTo>
                      <a:pt x="1847" y="759"/>
                    </a:lnTo>
                    <a:cubicBezTo>
                      <a:pt x="1951" y="859"/>
                      <a:pt x="2085" y="908"/>
                      <a:pt x="2218" y="908"/>
                    </a:cubicBezTo>
                    <a:cubicBezTo>
                      <a:pt x="2348" y="908"/>
                      <a:pt x="2478" y="861"/>
                      <a:pt x="2579" y="768"/>
                    </a:cubicBezTo>
                    <a:cubicBezTo>
                      <a:pt x="2849" y="523"/>
                      <a:pt x="3108" y="448"/>
                      <a:pt x="3322" y="448"/>
                    </a:cubicBezTo>
                    <a:close/>
                    <a:moveTo>
                      <a:pt x="3317" y="0"/>
                    </a:moveTo>
                    <a:cubicBezTo>
                      <a:pt x="3011" y="0"/>
                      <a:pt x="2645" y="101"/>
                      <a:pt x="2276" y="438"/>
                    </a:cubicBezTo>
                    <a:cubicBezTo>
                      <a:pt x="2261" y="450"/>
                      <a:pt x="2244" y="454"/>
                      <a:pt x="2227" y="454"/>
                    </a:cubicBezTo>
                    <a:cubicBezTo>
                      <a:pt x="2204" y="454"/>
                      <a:pt x="2180" y="445"/>
                      <a:pt x="2160" y="429"/>
                    </a:cubicBezTo>
                    <a:lnTo>
                      <a:pt x="1972" y="251"/>
                    </a:lnTo>
                    <a:cubicBezTo>
                      <a:pt x="1873" y="152"/>
                      <a:pt x="1743" y="98"/>
                      <a:pt x="1603" y="98"/>
                    </a:cubicBezTo>
                    <a:cubicBezTo>
                      <a:pt x="1593" y="98"/>
                      <a:pt x="1582" y="99"/>
                      <a:pt x="1571" y="99"/>
                    </a:cubicBezTo>
                    <a:cubicBezTo>
                      <a:pt x="1428" y="108"/>
                      <a:pt x="1285" y="180"/>
                      <a:pt x="1196" y="287"/>
                    </a:cubicBezTo>
                    <a:lnTo>
                      <a:pt x="188" y="1473"/>
                    </a:lnTo>
                    <a:cubicBezTo>
                      <a:pt x="90" y="1580"/>
                      <a:pt x="45" y="1732"/>
                      <a:pt x="63" y="1875"/>
                    </a:cubicBezTo>
                    <a:cubicBezTo>
                      <a:pt x="81" y="2026"/>
                      <a:pt x="152" y="2160"/>
                      <a:pt x="268" y="2249"/>
                    </a:cubicBezTo>
                    <a:lnTo>
                      <a:pt x="554" y="2454"/>
                    </a:lnTo>
                    <a:cubicBezTo>
                      <a:pt x="581" y="2481"/>
                      <a:pt x="590" y="2526"/>
                      <a:pt x="572" y="2562"/>
                    </a:cubicBezTo>
                    <a:cubicBezTo>
                      <a:pt x="367" y="2874"/>
                      <a:pt x="1" y="3686"/>
                      <a:pt x="946" y="4497"/>
                    </a:cubicBezTo>
                    <a:cubicBezTo>
                      <a:pt x="1277" y="4774"/>
                      <a:pt x="1624" y="4881"/>
                      <a:pt x="1963" y="4881"/>
                    </a:cubicBezTo>
                    <a:cubicBezTo>
                      <a:pt x="2811" y="4881"/>
                      <a:pt x="3641" y="4212"/>
                      <a:pt x="4051" y="3730"/>
                    </a:cubicBezTo>
                    <a:cubicBezTo>
                      <a:pt x="4229" y="3525"/>
                      <a:pt x="5746" y="1652"/>
                      <a:pt x="4140" y="260"/>
                    </a:cubicBezTo>
                    <a:cubicBezTo>
                      <a:pt x="4122" y="242"/>
                      <a:pt x="4096" y="224"/>
                      <a:pt x="4078" y="206"/>
                    </a:cubicBezTo>
                    <a:cubicBezTo>
                      <a:pt x="3989" y="157"/>
                      <a:pt x="3699" y="0"/>
                      <a:pt x="3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22"/>
              <p:cNvSpPr/>
              <p:nvPr/>
            </p:nvSpPr>
            <p:spPr>
              <a:xfrm>
                <a:off x="9554265" y="1965576"/>
                <a:ext cx="117970" cy="117188"/>
              </a:xfrm>
              <a:custGeom>
                <a:rect b="b" l="l" r="r" t="t"/>
                <a:pathLst>
                  <a:path extrusionOk="0" h="1507" w="1517">
                    <a:moveTo>
                      <a:pt x="705" y="811"/>
                    </a:moveTo>
                    <a:lnTo>
                      <a:pt x="1017" y="1025"/>
                    </a:lnTo>
                    <a:cubicBezTo>
                      <a:pt x="978" y="1040"/>
                      <a:pt x="938" y="1048"/>
                      <a:pt x="899" y="1048"/>
                    </a:cubicBezTo>
                    <a:cubicBezTo>
                      <a:pt x="823" y="1048"/>
                      <a:pt x="749" y="1018"/>
                      <a:pt x="678" y="954"/>
                    </a:cubicBezTo>
                    <a:cubicBezTo>
                      <a:pt x="642" y="918"/>
                      <a:pt x="651" y="873"/>
                      <a:pt x="705" y="811"/>
                    </a:cubicBezTo>
                    <a:close/>
                    <a:moveTo>
                      <a:pt x="252" y="1"/>
                    </a:moveTo>
                    <a:cubicBezTo>
                      <a:pt x="183" y="1"/>
                      <a:pt x="114" y="33"/>
                      <a:pt x="71" y="97"/>
                    </a:cubicBezTo>
                    <a:cubicBezTo>
                      <a:pt x="0" y="204"/>
                      <a:pt x="27" y="338"/>
                      <a:pt x="125" y="409"/>
                    </a:cubicBezTo>
                    <a:lnTo>
                      <a:pt x="330" y="552"/>
                    </a:lnTo>
                    <a:cubicBezTo>
                      <a:pt x="107" y="855"/>
                      <a:pt x="223" y="1150"/>
                      <a:pt x="366" y="1293"/>
                    </a:cubicBezTo>
                    <a:cubicBezTo>
                      <a:pt x="535" y="1435"/>
                      <a:pt x="714" y="1507"/>
                      <a:pt x="901" y="1507"/>
                    </a:cubicBezTo>
                    <a:cubicBezTo>
                      <a:pt x="1035" y="1507"/>
                      <a:pt x="1169" y="1462"/>
                      <a:pt x="1303" y="1391"/>
                    </a:cubicBezTo>
                    <a:cubicBezTo>
                      <a:pt x="1427" y="1319"/>
                      <a:pt x="1499" y="1194"/>
                      <a:pt x="1508" y="1052"/>
                    </a:cubicBezTo>
                    <a:cubicBezTo>
                      <a:pt x="1517" y="909"/>
                      <a:pt x="1445" y="775"/>
                      <a:pt x="1329" y="686"/>
                    </a:cubicBezTo>
                    <a:lnTo>
                      <a:pt x="384" y="44"/>
                    </a:lnTo>
                    <a:cubicBezTo>
                      <a:pt x="344" y="15"/>
                      <a:pt x="298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22"/>
              <p:cNvSpPr/>
              <p:nvPr/>
            </p:nvSpPr>
            <p:spPr>
              <a:xfrm>
                <a:off x="9659714" y="1836879"/>
                <a:ext cx="131889" cy="104357"/>
              </a:xfrm>
              <a:custGeom>
                <a:rect b="b" l="l" r="r" t="t"/>
                <a:pathLst>
                  <a:path extrusionOk="0" h="1342" w="1696">
                    <a:moveTo>
                      <a:pt x="967" y="487"/>
                    </a:moveTo>
                    <a:cubicBezTo>
                      <a:pt x="988" y="487"/>
                      <a:pt x="1011" y="494"/>
                      <a:pt x="1035" y="512"/>
                    </a:cubicBezTo>
                    <a:cubicBezTo>
                      <a:pt x="1151" y="619"/>
                      <a:pt x="1195" y="726"/>
                      <a:pt x="1160" y="851"/>
                    </a:cubicBezTo>
                    <a:lnTo>
                      <a:pt x="865" y="539"/>
                    </a:lnTo>
                    <a:cubicBezTo>
                      <a:pt x="889" y="515"/>
                      <a:pt x="925" y="487"/>
                      <a:pt x="967" y="487"/>
                    </a:cubicBezTo>
                    <a:close/>
                    <a:moveTo>
                      <a:pt x="255" y="0"/>
                    </a:moveTo>
                    <a:cubicBezTo>
                      <a:pt x="198" y="0"/>
                      <a:pt x="142" y="23"/>
                      <a:pt x="98" y="66"/>
                    </a:cubicBezTo>
                    <a:cubicBezTo>
                      <a:pt x="9" y="155"/>
                      <a:pt x="0" y="298"/>
                      <a:pt x="89" y="387"/>
                    </a:cubicBezTo>
                    <a:lnTo>
                      <a:pt x="883" y="1208"/>
                    </a:lnTo>
                    <a:cubicBezTo>
                      <a:pt x="964" y="1297"/>
                      <a:pt x="1071" y="1342"/>
                      <a:pt x="1178" y="1342"/>
                    </a:cubicBezTo>
                    <a:cubicBezTo>
                      <a:pt x="1204" y="1342"/>
                      <a:pt x="1240" y="1342"/>
                      <a:pt x="1267" y="1333"/>
                    </a:cubicBezTo>
                    <a:cubicBezTo>
                      <a:pt x="1401" y="1306"/>
                      <a:pt x="1517" y="1208"/>
                      <a:pt x="1570" y="1074"/>
                    </a:cubicBezTo>
                    <a:cubicBezTo>
                      <a:pt x="1695" y="744"/>
                      <a:pt x="1606" y="414"/>
                      <a:pt x="1329" y="173"/>
                    </a:cubicBezTo>
                    <a:cubicBezTo>
                      <a:pt x="1313" y="156"/>
                      <a:pt x="1162" y="38"/>
                      <a:pt x="960" y="38"/>
                    </a:cubicBezTo>
                    <a:cubicBezTo>
                      <a:pt x="946" y="38"/>
                      <a:pt x="933" y="38"/>
                      <a:pt x="919" y="39"/>
                    </a:cubicBezTo>
                    <a:cubicBezTo>
                      <a:pt x="821" y="48"/>
                      <a:pt x="687" y="84"/>
                      <a:pt x="553" y="209"/>
                    </a:cubicBezTo>
                    <a:lnTo>
                      <a:pt x="419" y="75"/>
                    </a:lnTo>
                    <a:cubicBezTo>
                      <a:pt x="374" y="25"/>
                      <a:pt x="314" y="0"/>
                      <a:pt x="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5" name="Google Shape;675;p22"/>
            <p:cNvGrpSpPr/>
            <p:nvPr/>
          </p:nvGrpSpPr>
          <p:grpSpPr>
            <a:xfrm rot="-7448769">
              <a:off x="8185846" y="1164383"/>
              <a:ext cx="446833" cy="379555"/>
              <a:chOff x="9520904" y="1806552"/>
              <a:chExt cx="446838" cy="379559"/>
            </a:xfrm>
          </p:grpSpPr>
          <p:sp>
            <p:nvSpPr>
              <p:cNvPr id="676" name="Google Shape;676;p22"/>
              <p:cNvSpPr/>
              <p:nvPr/>
            </p:nvSpPr>
            <p:spPr>
              <a:xfrm>
                <a:off x="9539645" y="1824204"/>
                <a:ext cx="398312" cy="344332"/>
              </a:xfrm>
              <a:custGeom>
                <a:rect b="b" l="l" r="r" t="t"/>
                <a:pathLst>
                  <a:path extrusionOk="0" h="4428" w="5122">
                    <a:moveTo>
                      <a:pt x="3081" y="1"/>
                    </a:moveTo>
                    <a:cubicBezTo>
                      <a:pt x="2821" y="1"/>
                      <a:pt x="2507" y="88"/>
                      <a:pt x="2186" y="381"/>
                    </a:cubicBezTo>
                    <a:cubicBezTo>
                      <a:pt x="2128" y="431"/>
                      <a:pt x="2057" y="456"/>
                      <a:pt x="1987" y="456"/>
                    </a:cubicBezTo>
                    <a:cubicBezTo>
                      <a:pt x="1908" y="456"/>
                      <a:pt x="1829" y="424"/>
                      <a:pt x="1767" y="363"/>
                    </a:cubicBezTo>
                    <a:lnTo>
                      <a:pt x="1571" y="185"/>
                    </a:lnTo>
                    <a:cubicBezTo>
                      <a:pt x="1512" y="125"/>
                      <a:pt x="1434" y="96"/>
                      <a:pt x="1357" y="96"/>
                    </a:cubicBezTo>
                    <a:cubicBezTo>
                      <a:pt x="1271" y="96"/>
                      <a:pt x="1186" y="132"/>
                      <a:pt x="1125" y="202"/>
                    </a:cubicBezTo>
                    <a:lnTo>
                      <a:pt x="117" y="1389"/>
                    </a:lnTo>
                    <a:cubicBezTo>
                      <a:pt x="1" y="1523"/>
                      <a:pt x="27" y="1728"/>
                      <a:pt x="170" y="1835"/>
                    </a:cubicBezTo>
                    <a:lnTo>
                      <a:pt x="447" y="2040"/>
                    </a:lnTo>
                    <a:cubicBezTo>
                      <a:pt x="572" y="2138"/>
                      <a:pt x="607" y="2326"/>
                      <a:pt x="518" y="2459"/>
                    </a:cubicBezTo>
                    <a:cubicBezTo>
                      <a:pt x="304" y="2789"/>
                      <a:pt x="81" y="3432"/>
                      <a:pt x="857" y="4092"/>
                    </a:cubicBezTo>
                    <a:cubicBezTo>
                      <a:pt x="1140" y="4334"/>
                      <a:pt x="1439" y="4428"/>
                      <a:pt x="1733" y="4428"/>
                    </a:cubicBezTo>
                    <a:cubicBezTo>
                      <a:pt x="2599" y="4428"/>
                      <a:pt x="3421" y="3611"/>
                      <a:pt x="3640" y="3351"/>
                    </a:cubicBezTo>
                    <a:cubicBezTo>
                      <a:pt x="3935" y="3012"/>
                      <a:pt x="5121" y="1398"/>
                      <a:pt x="3756" y="202"/>
                    </a:cubicBezTo>
                    <a:cubicBezTo>
                      <a:pt x="3739" y="193"/>
                      <a:pt x="3730" y="185"/>
                      <a:pt x="3712" y="176"/>
                    </a:cubicBezTo>
                    <a:cubicBezTo>
                      <a:pt x="3638" y="131"/>
                      <a:pt x="3400" y="1"/>
                      <a:pt x="30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22"/>
              <p:cNvSpPr/>
              <p:nvPr/>
            </p:nvSpPr>
            <p:spPr>
              <a:xfrm>
                <a:off x="9520904" y="1806552"/>
                <a:ext cx="446838" cy="379559"/>
              </a:xfrm>
              <a:custGeom>
                <a:rect b="b" l="l" r="r" t="t"/>
                <a:pathLst>
                  <a:path extrusionOk="0" h="4881" w="5746">
                    <a:moveTo>
                      <a:pt x="3322" y="448"/>
                    </a:moveTo>
                    <a:cubicBezTo>
                      <a:pt x="3568" y="448"/>
                      <a:pt x="3756" y="546"/>
                      <a:pt x="3837" y="599"/>
                    </a:cubicBezTo>
                    <a:cubicBezTo>
                      <a:pt x="3837" y="599"/>
                      <a:pt x="3846" y="599"/>
                      <a:pt x="3846" y="608"/>
                    </a:cubicBezTo>
                    <a:cubicBezTo>
                      <a:pt x="5086" y="1687"/>
                      <a:pt x="3953" y="3150"/>
                      <a:pt x="3712" y="3436"/>
                    </a:cubicBezTo>
                    <a:cubicBezTo>
                      <a:pt x="3698" y="3450"/>
                      <a:pt x="2848" y="4425"/>
                      <a:pt x="1971" y="4425"/>
                    </a:cubicBezTo>
                    <a:cubicBezTo>
                      <a:pt x="1723" y="4425"/>
                      <a:pt x="1474" y="4347"/>
                      <a:pt x="1241" y="4149"/>
                    </a:cubicBezTo>
                    <a:cubicBezTo>
                      <a:pt x="750" y="3730"/>
                      <a:pt x="652" y="3275"/>
                      <a:pt x="946" y="2811"/>
                    </a:cubicBezTo>
                    <a:cubicBezTo>
                      <a:pt x="1098" y="2570"/>
                      <a:pt x="1045" y="2258"/>
                      <a:pt x="822" y="2089"/>
                    </a:cubicBezTo>
                    <a:lnTo>
                      <a:pt x="545" y="1884"/>
                    </a:lnTo>
                    <a:cubicBezTo>
                      <a:pt x="518" y="1866"/>
                      <a:pt x="509" y="1839"/>
                      <a:pt x="509" y="1830"/>
                    </a:cubicBezTo>
                    <a:cubicBezTo>
                      <a:pt x="509" y="1812"/>
                      <a:pt x="509" y="1785"/>
                      <a:pt x="527" y="1768"/>
                    </a:cubicBezTo>
                    <a:lnTo>
                      <a:pt x="1544" y="581"/>
                    </a:lnTo>
                    <a:cubicBezTo>
                      <a:pt x="1562" y="554"/>
                      <a:pt x="1589" y="554"/>
                      <a:pt x="1598" y="554"/>
                    </a:cubicBezTo>
                    <a:cubicBezTo>
                      <a:pt x="1616" y="554"/>
                      <a:pt x="1633" y="554"/>
                      <a:pt x="1660" y="572"/>
                    </a:cubicBezTo>
                    <a:lnTo>
                      <a:pt x="1847" y="759"/>
                    </a:lnTo>
                    <a:cubicBezTo>
                      <a:pt x="1951" y="859"/>
                      <a:pt x="2085" y="908"/>
                      <a:pt x="2218" y="908"/>
                    </a:cubicBezTo>
                    <a:cubicBezTo>
                      <a:pt x="2348" y="908"/>
                      <a:pt x="2478" y="861"/>
                      <a:pt x="2579" y="768"/>
                    </a:cubicBezTo>
                    <a:cubicBezTo>
                      <a:pt x="2849" y="523"/>
                      <a:pt x="3108" y="448"/>
                      <a:pt x="3322" y="448"/>
                    </a:cubicBezTo>
                    <a:close/>
                    <a:moveTo>
                      <a:pt x="3317" y="0"/>
                    </a:moveTo>
                    <a:cubicBezTo>
                      <a:pt x="3011" y="0"/>
                      <a:pt x="2645" y="101"/>
                      <a:pt x="2276" y="438"/>
                    </a:cubicBezTo>
                    <a:cubicBezTo>
                      <a:pt x="2261" y="450"/>
                      <a:pt x="2244" y="454"/>
                      <a:pt x="2227" y="454"/>
                    </a:cubicBezTo>
                    <a:cubicBezTo>
                      <a:pt x="2204" y="454"/>
                      <a:pt x="2180" y="445"/>
                      <a:pt x="2160" y="429"/>
                    </a:cubicBezTo>
                    <a:lnTo>
                      <a:pt x="1972" y="251"/>
                    </a:lnTo>
                    <a:cubicBezTo>
                      <a:pt x="1873" y="152"/>
                      <a:pt x="1743" y="98"/>
                      <a:pt x="1603" y="98"/>
                    </a:cubicBezTo>
                    <a:cubicBezTo>
                      <a:pt x="1593" y="98"/>
                      <a:pt x="1582" y="99"/>
                      <a:pt x="1571" y="99"/>
                    </a:cubicBezTo>
                    <a:cubicBezTo>
                      <a:pt x="1428" y="108"/>
                      <a:pt x="1285" y="180"/>
                      <a:pt x="1196" y="287"/>
                    </a:cubicBezTo>
                    <a:lnTo>
                      <a:pt x="188" y="1473"/>
                    </a:lnTo>
                    <a:cubicBezTo>
                      <a:pt x="90" y="1580"/>
                      <a:pt x="45" y="1732"/>
                      <a:pt x="63" y="1875"/>
                    </a:cubicBezTo>
                    <a:cubicBezTo>
                      <a:pt x="81" y="2026"/>
                      <a:pt x="152" y="2160"/>
                      <a:pt x="268" y="2249"/>
                    </a:cubicBezTo>
                    <a:lnTo>
                      <a:pt x="554" y="2454"/>
                    </a:lnTo>
                    <a:cubicBezTo>
                      <a:pt x="581" y="2481"/>
                      <a:pt x="590" y="2526"/>
                      <a:pt x="572" y="2562"/>
                    </a:cubicBezTo>
                    <a:cubicBezTo>
                      <a:pt x="367" y="2874"/>
                      <a:pt x="1" y="3686"/>
                      <a:pt x="946" y="4497"/>
                    </a:cubicBezTo>
                    <a:cubicBezTo>
                      <a:pt x="1277" y="4774"/>
                      <a:pt x="1624" y="4881"/>
                      <a:pt x="1963" y="4881"/>
                    </a:cubicBezTo>
                    <a:cubicBezTo>
                      <a:pt x="2811" y="4881"/>
                      <a:pt x="3641" y="4212"/>
                      <a:pt x="4051" y="3730"/>
                    </a:cubicBezTo>
                    <a:cubicBezTo>
                      <a:pt x="4229" y="3525"/>
                      <a:pt x="5746" y="1652"/>
                      <a:pt x="4140" y="260"/>
                    </a:cubicBezTo>
                    <a:cubicBezTo>
                      <a:pt x="4122" y="242"/>
                      <a:pt x="4096" y="224"/>
                      <a:pt x="4078" y="206"/>
                    </a:cubicBezTo>
                    <a:cubicBezTo>
                      <a:pt x="3989" y="157"/>
                      <a:pt x="3699" y="0"/>
                      <a:pt x="3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22"/>
              <p:cNvSpPr/>
              <p:nvPr/>
            </p:nvSpPr>
            <p:spPr>
              <a:xfrm>
                <a:off x="9554265" y="1965576"/>
                <a:ext cx="117970" cy="117188"/>
              </a:xfrm>
              <a:custGeom>
                <a:rect b="b" l="l" r="r" t="t"/>
                <a:pathLst>
                  <a:path extrusionOk="0" h="1507" w="1517">
                    <a:moveTo>
                      <a:pt x="705" y="811"/>
                    </a:moveTo>
                    <a:lnTo>
                      <a:pt x="1017" y="1025"/>
                    </a:lnTo>
                    <a:cubicBezTo>
                      <a:pt x="978" y="1040"/>
                      <a:pt x="938" y="1048"/>
                      <a:pt x="899" y="1048"/>
                    </a:cubicBezTo>
                    <a:cubicBezTo>
                      <a:pt x="823" y="1048"/>
                      <a:pt x="749" y="1018"/>
                      <a:pt x="678" y="954"/>
                    </a:cubicBezTo>
                    <a:cubicBezTo>
                      <a:pt x="642" y="918"/>
                      <a:pt x="651" y="873"/>
                      <a:pt x="705" y="811"/>
                    </a:cubicBezTo>
                    <a:close/>
                    <a:moveTo>
                      <a:pt x="252" y="1"/>
                    </a:moveTo>
                    <a:cubicBezTo>
                      <a:pt x="183" y="1"/>
                      <a:pt x="114" y="33"/>
                      <a:pt x="71" y="97"/>
                    </a:cubicBezTo>
                    <a:cubicBezTo>
                      <a:pt x="0" y="204"/>
                      <a:pt x="27" y="338"/>
                      <a:pt x="125" y="409"/>
                    </a:cubicBezTo>
                    <a:lnTo>
                      <a:pt x="330" y="552"/>
                    </a:lnTo>
                    <a:cubicBezTo>
                      <a:pt x="107" y="855"/>
                      <a:pt x="223" y="1150"/>
                      <a:pt x="366" y="1293"/>
                    </a:cubicBezTo>
                    <a:cubicBezTo>
                      <a:pt x="535" y="1435"/>
                      <a:pt x="714" y="1507"/>
                      <a:pt x="901" y="1507"/>
                    </a:cubicBezTo>
                    <a:cubicBezTo>
                      <a:pt x="1035" y="1507"/>
                      <a:pt x="1169" y="1462"/>
                      <a:pt x="1303" y="1391"/>
                    </a:cubicBezTo>
                    <a:cubicBezTo>
                      <a:pt x="1427" y="1319"/>
                      <a:pt x="1499" y="1194"/>
                      <a:pt x="1508" y="1052"/>
                    </a:cubicBezTo>
                    <a:cubicBezTo>
                      <a:pt x="1517" y="909"/>
                      <a:pt x="1445" y="775"/>
                      <a:pt x="1329" y="686"/>
                    </a:cubicBezTo>
                    <a:lnTo>
                      <a:pt x="384" y="44"/>
                    </a:lnTo>
                    <a:cubicBezTo>
                      <a:pt x="344" y="15"/>
                      <a:pt x="298" y="1"/>
                      <a:pt x="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22"/>
              <p:cNvSpPr/>
              <p:nvPr/>
            </p:nvSpPr>
            <p:spPr>
              <a:xfrm>
                <a:off x="9659714" y="1836879"/>
                <a:ext cx="131889" cy="104357"/>
              </a:xfrm>
              <a:custGeom>
                <a:rect b="b" l="l" r="r" t="t"/>
                <a:pathLst>
                  <a:path extrusionOk="0" h="1342" w="1696">
                    <a:moveTo>
                      <a:pt x="967" y="487"/>
                    </a:moveTo>
                    <a:cubicBezTo>
                      <a:pt x="988" y="487"/>
                      <a:pt x="1011" y="494"/>
                      <a:pt x="1035" y="512"/>
                    </a:cubicBezTo>
                    <a:cubicBezTo>
                      <a:pt x="1151" y="619"/>
                      <a:pt x="1195" y="726"/>
                      <a:pt x="1160" y="851"/>
                    </a:cubicBezTo>
                    <a:lnTo>
                      <a:pt x="865" y="539"/>
                    </a:lnTo>
                    <a:cubicBezTo>
                      <a:pt x="889" y="515"/>
                      <a:pt x="925" y="487"/>
                      <a:pt x="967" y="487"/>
                    </a:cubicBezTo>
                    <a:close/>
                    <a:moveTo>
                      <a:pt x="255" y="0"/>
                    </a:moveTo>
                    <a:cubicBezTo>
                      <a:pt x="198" y="0"/>
                      <a:pt x="142" y="23"/>
                      <a:pt x="98" y="66"/>
                    </a:cubicBezTo>
                    <a:cubicBezTo>
                      <a:pt x="9" y="155"/>
                      <a:pt x="0" y="298"/>
                      <a:pt x="89" y="387"/>
                    </a:cubicBezTo>
                    <a:lnTo>
                      <a:pt x="883" y="1208"/>
                    </a:lnTo>
                    <a:cubicBezTo>
                      <a:pt x="964" y="1297"/>
                      <a:pt x="1071" y="1342"/>
                      <a:pt x="1178" y="1342"/>
                    </a:cubicBezTo>
                    <a:cubicBezTo>
                      <a:pt x="1204" y="1342"/>
                      <a:pt x="1240" y="1342"/>
                      <a:pt x="1267" y="1333"/>
                    </a:cubicBezTo>
                    <a:cubicBezTo>
                      <a:pt x="1401" y="1306"/>
                      <a:pt x="1517" y="1208"/>
                      <a:pt x="1570" y="1074"/>
                    </a:cubicBezTo>
                    <a:cubicBezTo>
                      <a:pt x="1695" y="744"/>
                      <a:pt x="1606" y="414"/>
                      <a:pt x="1329" y="173"/>
                    </a:cubicBezTo>
                    <a:cubicBezTo>
                      <a:pt x="1313" y="156"/>
                      <a:pt x="1162" y="38"/>
                      <a:pt x="960" y="38"/>
                    </a:cubicBezTo>
                    <a:cubicBezTo>
                      <a:pt x="946" y="38"/>
                      <a:pt x="933" y="38"/>
                      <a:pt x="919" y="39"/>
                    </a:cubicBezTo>
                    <a:cubicBezTo>
                      <a:pt x="821" y="48"/>
                      <a:pt x="687" y="84"/>
                      <a:pt x="553" y="209"/>
                    </a:cubicBezTo>
                    <a:lnTo>
                      <a:pt x="419" y="75"/>
                    </a:lnTo>
                    <a:cubicBezTo>
                      <a:pt x="374" y="25"/>
                      <a:pt x="314" y="0"/>
                      <a:pt x="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80" name="Google Shape;680;p22"/>
            <p:cNvSpPr/>
            <p:nvPr/>
          </p:nvSpPr>
          <p:spPr>
            <a:xfrm>
              <a:off x="8713471" y="1000962"/>
              <a:ext cx="215098" cy="214391"/>
            </a:xfrm>
            <a:custGeom>
              <a:rect b="b" l="l" r="r" t="t"/>
              <a:pathLst>
                <a:path extrusionOk="0" h="2757" w="2766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2"/>
            <p:cNvSpPr/>
            <p:nvPr/>
          </p:nvSpPr>
          <p:spPr>
            <a:xfrm>
              <a:off x="8713471" y="3942637"/>
              <a:ext cx="215098" cy="214391"/>
            </a:xfrm>
            <a:custGeom>
              <a:rect b="b" l="l" r="r" t="t"/>
              <a:pathLst>
                <a:path extrusionOk="0" h="2757" w="2766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82" name="Google Shape;682;p22"/>
            <p:cNvGrpSpPr/>
            <p:nvPr/>
          </p:nvGrpSpPr>
          <p:grpSpPr>
            <a:xfrm>
              <a:off x="7733028" y="2891391"/>
              <a:ext cx="472500" cy="432126"/>
              <a:chOff x="7951491" y="3948941"/>
              <a:chExt cx="472500" cy="432126"/>
            </a:xfrm>
          </p:grpSpPr>
          <p:sp>
            <p:nvSpPr>
              <p:cNvPr id="683" name="Google Shape;683;p22"/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rect b="b" l="l" r="r" t="t"/>
                <a:pathLst>
                  <a:path extrusionOk="0" h="5557" w="6076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84" name="Google Shape;684;p22"/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685" name="Google Shape;685;p22"/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rect b="b" l="l" r="r" t="t"/>
                  <a:pathLst>
                    <a:path extrusionOk="0" h="438" w="474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6" name="Google Shape;686;p22"/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rect b="b" l="l" r="r" t="t"/>
                  <a:pathLst>
                    <a:path extrusionOk="0" h="431" w="474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7" name="Google Shape;687;p22"/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rect b="b" l="l" r="r" t="t"/>
                  <a:pathLst>
                    <a:path extrusionOk="0" h="893" w="973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8" name="Google Shape;688;p22"/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rect b="b" l="l" r="r" t="t"/>
                  <a:pathLst>
                    <a:path extrusionOk="0" h="519" w="563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9" name="Google Shape;689;p22"/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rect b="b" l="l" r="r" t="t"/>
                  <a:pathLst>
                    <a:path extrusionOk="0" h="513" w="563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0" name="Google Shape;690;p22"/>
                <p:cNvSpPr/>
                <p:nvPr/>
              </p:nvSpPr>
              <p:spPr>
                <a:xfrm>
                  <a:off x="8139449" y="4040467"/>
                  <a:ext cx="59101" cy="53501"/>
                </a:xfrm>
                <a:custGeom>
                  <a:rect b="b" l="l" r="r" t="t"/>
                  <a:pathLst>
                    <a:path extrusionOk="0" h="688" w="76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1" name="Google Shape;691;p22"/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rect b="b" l="l" r="r" t="t"/>
                  <a:pathLst>
                    <a:path extrusionOk="0" h="692" w="759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2" name="Google Shape;692;p22"/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rect b="b" l="l" r="r" t="t"/>
                  <a:pathLst>
                    <a:path extrusionOk="0" h="847" w="92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93" name="Google Shape;693;p22"/>
            <p:cNvGrpSpPr/>
            <p:nvPr/>
          </p:nvGrpSpPr>
          <p:grpSpPr>
            <a:xfrm>
              <a:off x="8523291" y="3259279"/>
              <a:ext cx="472500" cy="432126"/>
              <a:chOff x="7951491" y="3948941"/>
              <a:chExt cx="472500" cy="432126"/>
            </a:xfrm>
          </p:grpSpPr>
          <p:sp>
            <p:nvSpPr>
              <p:cNvPr id="694" name="Google Shape;694;p22"/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rect b="b" l="l" r="r" t="t"/>
                <a:pathLst>
                  <a:path extrusionOk="0" h="5557" w="6076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95" name="Google Shape;695;p22"/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696" name="Google Shape;696;p22"/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rect b="b" l="l" r="r" t="t"/>
                  <a:pathLst>
                    <a:path extrusionOk="0" h="438" w="474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7" name="Google Shape;697;p22"/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rect b="b" l="l" r="r" t="t"/>
                  <a:pathLst>
                    <a:path extrusionOk="0" h="431" w="474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8" name="Google Shape;698;p22"/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rect b="b" l="l" r="r" t="t"/>
                  <a:pathLst>
                    <a:path extrusionOk="0" h="893" w="973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9" name="Google Shape;699;p22"/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rect b="b" l="l" r="r" t="t"/>
                  <a:pathLst>
                    <a:path extrusionOk="0" h="519" w="563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0" name="Google Shape;700;p22"/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rect b="b" l="l" r="r" t="t"/>
                  <a:pathLst>
                    <a:path extrusionOk="0" h="513" w="563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1" name="Google Shape;701;p22"/>
                <p:cNvSpPr/>
                <p:nvPr/>
              </p:nvSpPr>
              <p:spPr>
                <a:xfrm>
                  <a:off x="8139449" y="4040467"/>
                  <a:ext cx="59101" cy="53501"/>
                </a:xfrm>
                <a:custGeom>
                  <a:rect b="b" l="l" r="r" t="t"/>
                  <a:pathLst>
                    <a:path extrusionOk="0" h="688" w="76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2" name="Google Shape;702;p22"/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rect b="b" l="l" r="r" t="t"/>
                  <a:pathLst>
                    <a:path extrusionOk="0" h="692" w="759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3" name="Google Shape;703;p22"/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rect b="b" l="l" r="r" t="t"/>
                  <a:pathLst>
                    <a:path extrusionOk="0" h="847" w="92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04" name="Google Shape;704;p22"/>
            <p:cNvGrpSpPr/>
            <p:nvPr/>
          </p:nvGrpSpPr>
          <p:grpSpPr>
            <a:xfrm>
              <a:off x="8576766" y="1517379"/>
              <a:ext cx="472500" cy="432126"/>
              <a:chOff x="7951491" y="3948941"/>
              <a:chExt cx="472500" cy="432126"/>
            </a:xfrm>
          </p:grpSpPr>
          <p:sp>
            <p:nvSpPr>
              <p:cNvPr id="705" name="Google Shape;705;p22"/>
              <p:cNvSpPr/>
              <p:nvPr/>
            </p:nvSpPr>
            <p:spPr>
              <a:xfrm>
                <a:off x="7951491" y="3948941"/>
                <a:ext cx="472500" cy="432126"/>
              </a:xfrm>
              <a:custGeom>
                <a:rect b="b" l="l" r="r" t="t"/>
                <a:pathLst>
                  <a:path extrusionOk="0" h="5557" w="6076">
                    <a:moveTo>
                      <a:pt x="3043" y="0"/>
                    </a:moveTo>
                    <a:cubicBezTo>
                      <a:pt x="2851" y="0"/>
                      <a:pt x="2657" y="20"/>
                      <a:pt x="2462" y="62"/>
                    </a:cubicBezTo>
                    <a:cubicBezTo>
                      <a:pt x="964" y="383"/>
                      <a:pt x="0" y="1855"/>
                      <a:pt x="321" y="3354"/>
                    </a:cubicBezTo>
                    <a:cubicBezTo>
                      <a:pt x="601" y="4658"/>
                      <a:pt x="1751" y="5557"/>
                      <a:pt x="3033" y="5557"/>
                    </a:cubicBezTo>
                    <a:cubicBezTo>
                      <a:pt x="3224" y="5557"/>
                      <a:pt x="3419" y="5537"/>
                      <a:pt x="3613" y="5495"/>
                    </a:cubicBezTo>
                    <a:cubicBezTo>
                      <a:pt x="5112" y="5174"/>
                      <a:pt x="6075" y="3702"/>
                      <a:pt x="5754" y="2203"/>
                    </a:cubicBezTo>
                    <a:cubicBezTo>
                      <a:pt x="5475" y="899"/>
                      <a:pt x="4324" y="0"/>
                      <a:pt x="30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06" name="Google Shape;706;p22"/>
              <p:cNvGrpSpPr/>
              <p:nvPr/>
            </p:nvGrpSpPr>
            <p:grpSpPr>
              <a:xfrm>
                <a:off x="8040998" y="4004152"/>
                <a:ext cx="305305" cy="293709"/>
                <a:chOff x="8040998" y="4004152"/>
                <a:chExt cx="305305" cy="293709"/>
              </a:xfrm>
            </p:grpSpPr>
            <p:sp>
              <p:nvSpPr>
                <p:cNvPr id="707" name="Google Shape;707;p22"/>
                <p:cNvSpPr/>
                <p:nvPr/>
              </p:nvSpPr>
              <p:spPr>
                <a:xfrm>
                  <a:off x="8238677" y="4004152"/>
                  <a:ext cx="36861" cy="34060"/>
                </a:xfrm>
                <a:custGeom>
                  <a:rect b="b" l="l" r="r" t="t"/>
                  <a:pathLst>
                    <a:path extrusionOk="0" h="438" w="474">
                      <a:moveTo>
                        <a:pt x="232" y="1"/>
                      </a:moveTo>
                      <a:cubicBezTo>
                        <a:pt x="221" y="1"/>
                        <a:pt x="209" y="1"/>
                        <a:pt x="197" y="3"/>
                      </a:cubicBezTo>
                      <a:cubicBezTo>
                        <a:pt x="81" y="30"/>
                        <a:pt x="1" y="146"/>
                        <a:pt x="27" y="262"/>
                      </a:cubicBezTo>
                      <a:cubicBezTo>
                        <a:pt x="50" y="369"/>
                        <a:pt x="139" y="437"/>
                        <a:pt x="237" y="437"/>
                      </a:cubicBezTo>
                      <a:cubicBezTo>
                        <a:pt x="253" y="437"/>
                        <a:pt x="270" y="435"/>
                        <a:pt x="286" y="432"/>
                      </a:cubicBezTo>
                      <a:cubicBezTo>
                        <a:pt x="402" y="405"/>
                        <a:pt x="473" y="289"/>
                        <a:pt x="455" y="173"/>
                      </a:cubicBezTo>
                      <a:cubicBezTo>
                        <a:pt x="431" y="69"/>
                        <a:pt x="336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8" name="Google Shape;708;p22"/>
                <p:cNvSpPr/>
                <p:nvPr/>
              </p:nvSpPr>
              <p:spPr>
                <a:xfrm>
                  <a:off x="8240777" y="4264112"/>
                  <a:ext cx="36861" cy="33516"/>
                </a:xfrm>
                <a:custGeom>
                  <a:rect b="b" l="l" r="r" t="t"/>
                  <a:pathLst>
                    <a:path extrusionOk="0" h="431" w="474">
                      <a:moveTo>
                        <a:pt x="237" y="0"/>
                      </a:moveTo>
                      <a:cubicBezTo>
                        <a:pt x="221" y="0"/>
                        <a:pt x="204" y="2"/>
                        <a:pt x="188" y="6"/>
                      </a:cubicBezTo>
                      <a:cubicBezTo>
                        <a:pt x="72" y="24"/>
                        <a:pt x="0" y="140"/>
                        <a:pt x="18" y="255"/>
                      </a:cubicBezTo>
                      <a:cubicBezTo>
                        <a:pt x="41" y="363"/>
                        <a:pt x="130" y="431"/>
                        <a:pt x="228" y="431"/>
                      </a:cubicBezTo>
                      <a:cubicBezTo>
                        <a:pt x="244" y="431"/>
                        <a:pt x="261" y="429"/>
                        <a:pt x="277" y="425"/>
                      </a:cubicBezTo>
                      <a:cubicBezTo>
                        <a:pt x="402" y="398"/>
                        <a:pt x="473" y="291"/>
                        <a:pt x="446" y="166"/>
                      </a:cubicBezTo>
                      <a:cubicBezTo>
                        <a:pt x="423" y="67"/>
                        <a:pt x="335" y="0"/>
                        <a:pt x="23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9" name="Google Shape;709;p22"/>
                <p:cNvSpPr/>
                <p:nvPr/>
              </p:nvSpPr>
              <p:spPr>
                <a:xfrm>
                  <a:off x="8040998" y="4051665"/>
                  <a:ext cx="75665" cy="69442"/>
                </a:xfrm>
                <a:custGeom>
                  <a:rect b="b" l="l" r="r" t="t"/>
                  <a:pathLst>
                    <a:path extrusionOk="0" h="893" w="973">
                      <a:moveTo>
                        <a:pt x="477" y="0"/>
                      </a:moveTo>
                      <a:cubicBezTo>
                        <a:pt x="449" y="0"/>
                        <a:pt x="421" y="3"/>
                        <a:pt x="393" y="8"/>
                      </a:cubicBezTo>
                      <a:cubicBezTo>
                        <a:pt x="152" y="61"/>
                        <a:pt x="0" y="302"/>
                        <a:pt x="54" y="543"/>
                      </a:cubicBezTo>
                      <a:cubicBezTo>
                        <a:pt x="92" y="751"/>
                        <a:pt x="277" y="893"/>
                        <a:pt x="482" y="893"/>
                      </a:cubicBezTo>
                      <a:cubicBezTo>
                        <a:pt x="515" y="893"/>
                        <a:pt x="547" y="889"/>
                        <a:pt x="580" y="882"/>
                      </a:cubicBezTo>
                      <a:cubicBezTo>
                        <a:pt x="821" y="829"/>
                        <a:pt x="972" y="597"/>
                        <a:pt x="919" y="356"/>
                      </a:cubicBezTo>
                      <a:cubicBezTo>
                        <a:pt x="880" y="143"/>
                        <a:pt x="687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0" name="Google Shape;710;p22"/>
                <p:cNvSpPr/>
                <p:nvPr/>
              </p:nvSpPr>
              <p:spPr>
                <a:xfrm>
                  <a:off x="8040998" y="4214889"/>
                  <a:ext cx="43782" cy="40359"/>
                </a:xfrm>
                <a:custGeom>
                  <a:rect b="b" l="l" r="r" t="t"/>
                  <a:pathLst>
                    <a:path extrusionOk="0" h="519" w="563">
                      <a:moveTo>
                        <a:pt x="274" y="1"/>
                      </a:moveTo>
                      <a:cubicBezTo>
                        <a:pt x="257" y="1"/>
                        <a:pt x="240" y="2"/>
                        <a:pt x="223" y="5"/>
                      </a:cubicBezTo>
                      <a:cubicBezTo>
                        <a:pt x="89" y="32"/>
                        <a:pt x="0" y="175"/>
                        <a:pt x="27" y="309"/>
                      </a:cubicBezTo>
                      <a:cubicBezTo>
                        <a:pt x="50" y="434"/>
                        <a:pt x="164" y="519"/>
                        <a:pt x="282" y="519"/>
                      </a:cubicBezTo>
                      <a:cubicBezTo>
                        <a:pt x="298" y="519"/>
                        <a:pt x="314" y="517"/>
                        <a:pt x="330" y="514"/>
                      </a:cubicBezTo>
                      <a:cubicBezTo>
                        <a:pt x="473" y="478"/>
                        <a:pt x="562" y="344"/>
                        <a:pt x="535" y="202"/>
                      </a:cubicBezTo>
                      <a:cubicBezTo>
                        <a:pt x="504" y="84"/>
                        <a:pt x="396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1" name="Google Shape;711;p22"/>
                <p:cNvSpPr/>
                <p:nvPr/>
              </p:nvSpPr>
              <p:spPr>
                <a:xfrm>
                  <a:off x="8302522" y="4139070"/>
                  <a:ext cx="43782" cy="39892"/>
                </a:xfrm>
                <a:custGeom>
                  <a:rect b="b" l="l" r="r" t="t"/>
                  <a:pathLst>
                    <a:path extrusionOk="0" h="513" w="563">
                      <a:moveTo>
                        <a:pt x="286" y="0"/>
                      </a:moveTo>
                      <a:cubicBezTo>
                        <a:pt x="266" y="0"/>
                        <a:pt x="245" y="3"/>
                        <a:pt x="223" y="8"/>
                      </a:cubicBezTo>
                      <a:cubicBezTo>
                        <a:pt x="89" y="35"/>
                        <a:pt x="0" y="168"/>
                        <a:pt x="27" y="311"/>
                      </a:cubicBezTo>
                      <a:cubicBezTo>
                        <a:pt x="51" y="429"/>
                        <a:pt x="164" y="512"/>
                        <a:pt x="282" y="512"/>
                      </a:cubicBezTo>
                      <a:cubicBezTo>
                        <a:pt x="298" y="512"/>
                        <a:pt x="314" y="511"/>
                        <a:pt x="330" y="507"/>
                      </a:cubicBezTo>
                      <a:cubicBezTo>
                        <a:pt x="473" y="481"/>
                        <a:pt x="562" y="347"/>
                        <a:pt x="527" y="204"/>
                      </a:cubicBezTo>
                      <a:cubicBezTo>
                        <a:pt x="504" y="83"/>
                        <a:pt x="404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2" name="Google Shape;712;p22"/>
                <p:cNvSpPr/>
                <p:nvPr/>
              </p:nvSpPr>
              <p:spPr>
                <a:xfrm>
                  <a:off x="8139449" y="4040467"/>
                  <a:ext cx="59101" cy="53501"/>
                </a:xfrm>
                <a:custGeom>
                  <a:rect b="b" l="l" r="r" t="t"/>
                  <a:pathLst>
                    <a:path extrusionOk="0" h="688" w="760">
                      <a:moveTo>
                        <a:pt x="387" y="0"/>
                      </a:moveTo>
                      <a:cubicBezTo>
                        <a:pt x="362" y="0"/>
                        <a:pt x="338" y="3"/>
                        <a:pt x="313" y="9"/>
                      </a:cubicBezTo>
                      <a:cubicBezTo>
                        <a:pt x="126" y="45"/>
                        <a:pt x="1" y="232"/>
                        <a:pt x="45" y="419"/>
                      </a:cubicBezTo>
                      <a:cubicBezTo>
                        <a:pt x="76" y="573"/>
                        <a:pt x="220" y="687"/>
                        <a:pt x="379" y="687"/>
                      </a:cubicBezTo>
                      <a:cubicBezTo>
                        <a:pt x="404" y="687"/>
                        <a:pt x="430" y="684"/>
                        <a:pt x="456" y="678"/>
                      </a:cubicBezTo>
                      <a:cubicBezTo>
                        <a:pt x="634" y="643"/>
                        <a:pt x="759" y="455"/>
                        <a:pt x="714" y="277"/>
                      </a:cubicBezTo>
                      <a:cubicBezTo>
                        <a:pt x="684" y="115"/>
                        <a:pt x="540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3" name="Google Shape;713;p22"/>
                <p:cNvSpPr/>
                <p:nvPr/>
              </p:nvSpPr>
              <p:spPr>
                <a:xfrm>
                  <a:off x="8160290" y="4137748"/>
                  <a:ext cx="59024" cy="53812"/>
                </a:xfrm>
                <a:custGeom>
                  <a:rect b="b" l="l" r="r" t="t"/>
                  <a:pathLst>
                    <a:path extrusionOk="0" h="692" w="759">
                      <a:moveTo>
                        <a:pt x="372" y="1"/>
                      </a:moveTo>
                      <a:cubicBezTo>
                        <a:pt x="349" y="1"/>
                        <a:pt x="327" y="3"/>
                        <a:pt x="304" y="7"/>
                      </a:cubicBezTo>
                      <a:cubicBezTo>
                        <a:pt x="125" y="52"/>
                        <a:pt x="0" y="230"/>
                        <a:pt x="45" y="417"/>
                      </a:cubicBezTo>
                      <a:cubicBezTo>
                        <a:pt x="76" y="582"/>
                        <a:pt x="225" y="691"/>
                        <a:pt x="381" y="691"/>
                      </a:cubicBezTo>
                      <a:cubicBezTo>
                        <a:pt x="403" y="691"/>
                        <a:pt x="425" y="689"/>
                        <a:pt x="446" y="685"/>
                      </a:cubicBezTo>
                      <a:cubicBezTo>
                        <a:pt x="634" y="640"/>
                        <a:pt x="759" y="462"/>
                        <a:pt x="714" y="275"/>
                      </a:cubicBezTo>
                      <a:cubicBezTo>
                        <a:pt x="683" y="110"/>
                        <a:pt x="534" y="1"/>
                        <a:pt x="372" y="1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4" name="Google Shape;714;p22"/>
                <p:cNvSpPr/>
                <p:nvPr/>
              </p:nvSpPr>
              <p:spPr>
                <a:xfrm>
                  <a:off x="8139449" y="4231996"/>
                  <a:ext cx="71544" cy="65865"/>
                </a:xfrm>
                <a:custGeom>
                  <a:rect b="b" l="l" r="r" t="t"/>
                  <a:pathLst>
                    <a:path extrusionOk="0" h="847" w="920">
                      <a:moveTo>
                        <a:pt x="458" y="0"/>
                      </a:moveTo>
                      <a:cubicBezTo>
                        <a:pt x="431" y="0"/>
                        <a:pt x="403" y="3"/>
                        <a:pt x="375" y="8"/>
                      </a:cubicBezTo>
                      <a:cubicBezTo>
                        <a:pt x="144" y="62"/>
                        <a:pt x="1" y="285"/>
                        <a:pt x="54" y="508"/>
                      </a:cubicBezTo>
                      <a:cubicBezTo>
                        <a:pt x="93" y="711"/>
                        <a:pt x="270" y="846"/>
                        <a:pt x="469" y="846"/>
                      </a:cubicBezTo>
                      <a:cubicBezTo>
                        <a:pt x="497" y="846"/>
                        <a:pt x="525" y="843"/>
                        <a:pt x="554" y="838"/>
                      </a:cubicBezTo>
                      <a:cubicBezTo>
                        <a:pt x="777" y="784"/>
                        <a:pt x="920" y="561"/>
                        <a:pt x="875" y="338"/>
                      </a:cubicBezTo>
                      <a:cubicBezTo>
                        <a:pt x="836" y="135"/>
                        <a:pt x="653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EF42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15" name="Google Shape;715;p22"/>
            <p:cNvGrpSpPr/>
            <p:nvPr/>
          </p:nvGrpSpPr>
          <p:grpSpPr>
            <a:xfrm rot="-7268436">
              <a:off x="7187823" y="433048"/>
              <a:ext cx="779544" cy="1603279"/>
              <a:chOff x="8573361" y="190480"/>
              <a:chExt cx="779454" cy="1603094"/>
            </a:xfrm>
          </p:grpSpPr>
          <p:sp>
            <p:nvSpPr>
              <p:cNvPr id="716" name="Google Shape;716;p22"/>
              <p:cNvSpPr/>
              <p:nvPr/>
            </p:nvSpPr>
            <p:spPr>
              <a:xfrm rot="611199">
                <a:off x="8769091" y="571890"/>
                <a:ext cx="482440" cy="1188389"/>
              </a:xfrm>
              <a:custGeom>
                <a:rect b="b" l="l" r="r" t="t"/>
                <a:pathLst>
                  <a:path extrusionOk="0" h="7582" w="3078">
                    <a:moveTo>
                      <a:pt x="227" y="0"/>
                    </a:moveTo>
                    <a:cubicBezTo>
                      <a:pt x="180" y="0"/>
                      <a:pt x="134" y="16"/>
                      <a:pt x="98" y="52"/>
                    </a:cubicBezTo>
                    <a:cubicBezTo>
                      <a:pt x="9" y="123"/>
                      <a:pt x="0" y="248"/>
                      <a:pt x="71" y="338"/>
                    </a:cubicBezTo>
                    <a:cubicBezTo>
                      <a:pt x="1749" y="2291"/>
                      <a:pt x="2676" y="4798"/>
                      <a:pt x="2676" y="7376"/>
                    </a:cubicBezTo>
                    <a:cubicBezTo>
                      <a:pt x="2676" y="7492"/>
                      <a:pt x="2766" y="7581"/>
                      <a:pt x="2882" y="7581"/>
                    </a:cubicBezTo>
                    <a:cubicBezTo>
                      <a:pt x="2989" y="7581"/>
                      <a:pt x="3078" y="7492"/>
                      <a:pt x="3078" y="7376"/>
                    </a:cubicBezTo>
                    <a:cubicBezTo>
                      <a:pt x="3078" y="4700"/>
                      <a:pt x="2123" y="2104"/>
                      <a:pt x="384" y="70"/>
                    </a:cubicBezTo>
                    <a:cubicBezTo>
                      <a:pt x="344" y="25"/>
                      <a:pt x="285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22"/>
              <p:cNvSpPr/>
              <p:nvPr/>
            </p:nvSpPr>
            <p:spPr>
              <a:xfrm rot="611199">
                <a:off x="8589455" y="210770"/>
                <a:ext cx="247646" cy="204073"/>
              </a:xfrm>
              <a:custGeom>
                <a:rect b="b" l="l" r="r" t="t"/>
                <a:pathLst>
                  <a:path extrusionOk="0" h="1302" w="1580">
                    <a:moveTo>
                      <a:pt x="233" y="1"/>
                    </a:moveTo>
                    <a:cubicBezTo>
                      <a:pt x="166" y="1"/>
                      <a:pt x="102" y="32"/>
                      <a:pt x="63" y="88"/>
                    </a:cubicBezTo>
                    <a:cubicBezTo>
                      <a:pt x="0" y="178"/>
                      <a:pt x="27" y="303"/>
                      <a:pt x="116" y="365"/>
                    </a:cubicBezTo>
                    <a:cubicBezTo>
                      <a:pt x="500" y="633"/>
                      <a:pt x="866" y="936"/>
                      <a:pt x="1214" y="1248"/>
                    </a:cubicBezTo>
                    <a:cubicBezTo>
                      <a:pt x="1258" y="1284"/>
                      <a:pt x="1303" y="1302"/>
                      <a:pt x="1356" y="1302"/>
                    </a:cubicBezTo>
                    <a:cubicBezTo>
                      <a:pt x="1410" y="1302"/>
                      <a:pt x="1464" y="1284"/>
                      <a:pt x="1499" y="1239"/>
                    </a:cubicBezTo>
                    <a:cubicBezTo>
                      <a:pt x="1579" y="1150"/>
                      <a:pt x="1571" y="1025"/>
                      <a:pt x="1490" y="954"/>
                    </a:cubicBezTo>
                    <a:cubicBezTo>
                      <a:pt x="1125" y="624"/>
                      <a:pt x="741" y="311"/>
                      <a:pt x="348" y="35"/>
                    </a:cubicBezTo>
                    <a:cubicBezTo>
                      <a:pt x="312" y="12"/>
                      <a:pt x="272" y="1"/>
                      <a:pt x="2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18" name="Google Shape;718;p22"/>
            <p:cNvSpPr/>
            <p:nvPr/>
          </p:nvSpPr>
          <p:spPr>
            <a:xfrm>
              <a:off x="8014696" y="1800650"/>
              <a:ext cx="215098" cy="214391"/>
            </a:xfrm>
            <a:custGeom>
              <a:rect b="b" l="l" r="r" t="t"/>
              <a:pathLst>
                <a:path extrusionOk="0" h="2757" w="2766">
                  <a:moveTo>
                    <a:pt x="1383" y="652"/>
                  </a:moveTo>
                  <a:cubicBezTo>
                    <a:pt x="1784" y="652"/>
                    <a:pt x="2106" y="982"/>
                    <a:pt x="2106" y="1383"/>
                  </a:cubicBezTo>
                  <a:cubicBezTo>
                    <a:pt x="2106" y="1776"/>
                    <a:pt x="1784" y="2106"/>
                    <a:pt x="1383" y="2106"/>
                  </a:cubicBezTo>
                  <a:cubicBezTo>
                    <a:pt x="981" y="2106"/>
                    <a:pt x="660" y="1776"/>
                    <a:pt x="660" y="1383"/>
                  </a:cubicBezTo>
                  <a:cubicBezTo>
                    <a:pt x="660" y="982"/>
                    <a:pt x="981" y="652"/>
                    <a:pt x="1383" y="652"/>
                  </a:cubicBezTo>
                  <a:close/>
                  <a:moveTo>
                    <a:pt x="1383" y="0"/>
                  </a:moveTo>
                  <a:cubicBezTo>
                    <a:pt x="625" y="0"/>
                    <a:pt x="0" y="616"/>
                    <a:pt x="0" y="1383"/>
                  </a:cubicBezTo>
                  <a:cubicBezTo>
                    <a:pt x="0" y="2141"/>
                    <a:pt x="625" y="2757"/>
                    <a:pt x="1383" y="2757"/>
                  </a:cubicBezTo>
                  <a:cubicBezTo>
                    <a:pt x="2141" y="2757"/>
                    <a:pt x="2766" y="2141"/>
                    <a:pt x="2766" y="1383"/>
                  </a:cubicBezTo>
                  <a:cubicBezTo>
                    <a:pt x="2766" y="616"/>
                    <a:pt x="2141" y="0"/>
                    <a:pt x="138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23"/>
          <p:cNvSpPr txBox="1"/>
          <p:nvPr>
            <p:ph type="title"/>
          </p:nvPr>
        </p:nvSpPr>
        <p:spPr>
          <a:xfrm>
            <a:off x="720000" y="392000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</a:t>
            </a:r>
            <a:endParaRPr/>
          </a:p>
        </p:txBody>
      </p:sp>
      <p:sp>
        <p:nvSpPr>
          <p:cNvPr id="724" name="Google Shape;724;p23"/>
          <p:cNvSpPr txBox="1"/>
          <p:nvPr>
            <p:ph idx="1" type="body"/>
          </p:nvPr>
        </p:nvSpPr>
        <p:spPr>
          <a:xfrm>
            <a:off x="720000" y="1185325"/>
            <a:ext cx="7704000" cy="288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Our Project is a Pizza </a:t>
            </a:r>
            <a:r>
              <a:rPr b="1" lang="en" sz="1400">
                <a:solidFill>
                  <a:schemeClr val="dk2"/>
                </a:solidFill>
              </a:rPr>
              <a:t>Delivery</a:t>
            </a:r>
            <a:r>
              <a:rPr lang="en" sz="1400"/>
              <a:t> web app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Customers can view items from our Menu and add/ remove items from their order.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After adding items a customer can view their total bill and place an order</a:t>
            </a:r>
            <a:r>
              <a:rPr lang="en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Pizza Delivery Employee can view the order and deliver the order</a:t>
            </a:r>
            <a:r>
              <a:rPr lang="en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25" name="Google Shape;725;p23"/>
          <p:cNvSpPr/>
          <p:nvPr/>
        </p:nvSpPr>
        <p:spPr>
          <a:xfrm rot="-3144195">
            <a:off x="8858413" y="1441298"/>
            <a:ext cx="417008" cy="415622"/>
          </a:xfrm>
          <a:custGeom>
            <a:rect b="b" l="l" r="r" t="t"/>
            <a:pathLst>
              <a:path extrusionOk="0" h="2757" w="2766">
                <a:moveTo>
                  <a:pt x="1383" y="652"/>
                </a:moveTo>
                <a:cubicBezTo>
                  <a:pt x="1784" y="652"/>
                  <a:pt x="2106" y="982"/>
                  <a:pt x="2106" y="1383"/>
                </a:cubicBezTo>
                <a:cubicBezTo>
                  <a:pt x="2106" y="1776"/>
                  <a:pt x="1784" y="2106"/>
                  <a:pt x="1383" y="2106"/>
                </a:cubicBezTo>
                <a:cubicBezTo>
                  <a:pt x="981" y="2106"/>
                  <a:pt x="660" y="1776"/>
                  <a:pt x="660" y="1383"/>
                </a:cubicBezTo>
                <a:cubicBezTo>
                  <a:pt x="660" y="982"/>
                  <a:pt x="981" y="652"/>
                  <a:pt x="1383" y="652"/>
                </a:cubicBezTo>
                <a:close/>
                <a:moveTo>
                  <a:pt x="1383" y="0"/>
                </a:moveTo>
                <a:cubicBezTo>
                  <a:pt x="625" y="0"/>
                  <a:pt x="0" y="616"/>
                  <a:pt x="0" y="1383"/>
                </a:cubicBezTo>
                <a:cubicBezTo>
                  <a:pt x="0" y="2141"/>
                  <a:pt x="625" y="2757"/>
                  <a:pt x="1383" y="2757"/>
                </a:cubicBezTo>
                <a:cubicBezTo>
                  <a:pt x="2141" y="2757"/>
                  <a:pt x="2766" y="2141"/>
                  <a:pt x="2766" y="1383"/>
                </a:cubicBezTo>
                <a:cubicBezTo>
                  <a:pt x="2766" y="616"/>
                  <a:pt x="2141" y="0"/>
                  <a:pt x="1383" y="0"/>
                </a:cubicBezTo>
                <a:close/>
              </a:path>
            </a:pathLst>
          </a:cu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24"/>
          <p:cNvSpPr txBox="1"/>
          <p:nvPr>
            <p:ph type="title"/>
          </p:nvPr>
        </p:nvSpPr>
        <p:spPr>
          <a:xfrm>
            <a:off x="720000" y="392000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Front-End</a:t>
            </a:r>
            <a:endParaRPr b="0" sz="4000">
              <a:latin typeface="Passion One"/>
              <a:ea typeface="Passion One"/>
              <a:cs typeface="Passion One"/>
              <a:sym typeface="Passion One"/>
            </a:endParaRPr>
          </a:p>
        </p:txBody>
      </p:sp>
      <p:pic>
        <p:nvPicPr>
          <p:cNvPr id="731" name="Google Shape;7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9875" y="909575"/>
            <a:ext cx="5801148" cy="387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25"/>
          <p:cNvSpPr txBox="1"/>
          <p:nvPr>
            <p:ph type="title"/>
          </p:nvPr>
        </p:nvSpPr>
        <p:spPr>
          <a:xfrm>
            <a:off x="720000" y="392000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Back-</a:t>
            </a:r>
            <a:r>
              <a:rPr lang="en"/>
              <a:t>End</a:t>
            </a:r>
            <a:endParaRPr b="0" sz="4000">
              <a:latin typeface="Passion One"/>
              <a:ea typeface="Passion One"/>
              <a:cs typeface="Passion One"/>
              <a:sym typeface="Passion One"/>
            </a:endParaRPr>
          </a:p>
        </p:txBody>
      </p:sp>
      <p:pic>
        <p:nvPicPr>
          <p:cNvPr id="737" name="Google Shape;7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1950" y="1162025"/>
            <a:ext cx="5998275" cy="33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26"/>
          <p:cNvSpPr txBox="1"/>
          <p:nvPr>
            <p:ph type="title"/>
          </p:nvPr>
        </p:nvSpPr>
        <p:spPr>
          <a:xfrm>
            <a:off x="720000" y="392000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700"/>
              <a:t>Business Rules</a:t>
            </a:r>
            <a:endParaRPr sz="6700"/>
          </a:p>
        </p:txBody>
      </p:sp>
      <p:sp>
        <p:nvSpPr>
          <p:cNvPr id="743" name="Google Shape;743;p26"/>
          <p:cNvSpPr txBox="1"/>
          <p:nvPr>
            <p:ph idx="4294967295" type="body"/>
          </p:nvPr>
        </p:nvSpPr>
        <p:spPr>
          <a:xfrm>
            <a:off x="720000" y="1209925"/>
            <a:ext cx="7704000" cy="288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Pizza </a:t>
            </a:r>
            <a:r>
              <a:rPr b="1" lang="en" sz="1400">
                <a:solidFill>
                  <a:schemeClr val="dk2"/>
                </a:solidFill>
              </a:rPr>
              <a:t>Delivery</a:t>
            </a:r>
            <a:r>
              <a:rPr lang="en" sz="1400"/>
              <a:t> </a:t>
            </a:r>
            <a:r>
              <a:rPr b="1" lang="en" sz="1400"/>
              <a:t>ONLY </a:t>
            </a:r>
            <a:r>
              <a:rPr lang="en" sz="1400"/>
              <a:t>no dine in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All employees are cross trained, they can do any job(cook, delivery driver, FOH)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When a customer places an order they must specify the date and time(within the hour) they want their order delivered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An ingredient can exist w/ out being used in a menu item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prices of the menu items will never change (we don’t need to store the cost in the orders table)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An order can not exist w/ out being associated w/ a customer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An employee can take vacations (0,many shifts)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27"/>
          <p:cNvSpPr txBox="1"/>
          <p:nvPr>
            <p:ph type="title"/>
          </p:nvPr>
        </p:nvSpPr>
        <p:spPr>
          <a:xfrm>
            <a:off x="618475" y="1159900"/>
            <a:ext cx="4115100" cy="921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Use-Case Diagram</a:t>
            </a:r>
            <a:endParaRPr/>
          </a:p>
        </p:txBody>
      </p:sp>
      <p:pic>
        <p:nvPicPr>
          <p:cNvPr id="749" name="Google Shape;7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2300" y="152400"/>
            <a:ext cx="400920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28"/>
          <p:cNvSpPr txBox="1"/>
          <p:nvPr/>
        </p:nvSpPr>
        <p:spPr>
          <a:xfrm>
            <a:off x="65600" y="697100"/>
            <a:ext cx="30000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rPr>
              <a:t>E/R</a:t>
            </a:r>
            <a:r>
              <a:rPr lang="en" sz="50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rPr>
              <a:t> Diagram &amp;</a:t>
            </a:r>
            <a:endParaRPr sz="5000">
              <a:solidFill>
                <a:schemeClr val="dk1"/>
              </a:solidFill>
              <a:latin typeface="Passion One"/>
              <a:ea typeface="Passion One"/>
              <a:cs typeface="Passion One"/>
              <a:sym typeface="Passion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rPr>
              <a:t>Schema</a:t>
            </a:r>
            <a:endParaRPr sz="5000">
              <a:solidFill>
                <a:schemeClr val="dk1"/>
              </a:solidFill>
              <a:latin typeface="Passion One"/>
              <a:ea typeface="Passion One"/>
              <a:cs typeface="Passion One"/>
              <a:sym typeface="Passion One"/>
            </a:endParaRPr>
          </a:p>
        </p:txBody>
      </p:sp>
      <p:pic>
        <p:nvPicPr>
          <p:cNvPr id="755" name="Google Shape;7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8775" y="168800"/>
            <a:ext cx="5642373" cy="4703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earning Fractions: Pizza Slices by Slidesgo">
  <a:themeElements>
    <a:clrScheme name="Simple Light">
      <a:dk1>
        <a:srgbClr val="481F10"/>
      </a:dk1>
      <a:lt1>
        <a:srgbClr val="F9EDDD"/>
      </a:lt1>
      <a:dk2>
        <a:srgbClr val="CA1517"/>
      </a:dk2>
      <a:lt2>
        <a:srgbClr val="FAB62F"/>
      </a:lt2>
      <a:accent1>
        <a:srgbClr val="4A9E4A"/>
      </a:accent1>
      <a:accent2>
        <a:srgbClr val="683459"/>
      </a:accent2>
      <a:accent3>
        <a:srgbClr val="A27D50"/>
      </a:accent3>
      <a:accent4>
        <a:srgbClr val="F4CC91"/>
      </a:accent4>
      <a:accent5>
        <a:srgbClr val="F1A957"/>
      </a:accent5>
      <a:accent6>
        <a:srgbClr val="353535"/>
      </a:accent6>
      <a:hlink>
        <a:srgbClr val="CA151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