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08" r:id="rId4"/>
  </p:sldMasterIdLst>
  <p:notesMasterIdLst>
    <p:notesMasterId r:id="rId29"/>
  </p:notesMasterIdLst>
  <p:handoutMasterIdLst>
    <p:handoutMasterId r:id="rId30"/>
  </p:handoutMasterIdLst>
  <p:sldIdLst>
    <p:sldId id="256" r:id="rId5"/>
    <p:sldId id="310" r:id="rId6"/>
    <p:sldId id="373" r:id="rId7"/>
    <p:sldId id="290" r:id="rId8"/>
    <p:sldId id="375" r:id="rId9"/>
    <p:sldId id="374" r:id="rId10"/>
    <p:sldId id="376" r:id="rId11"/>
    <p:sldId id="377" r:id="rId12"/>
    <p:sldId id="378" r:id="rId13"/>
    <p:sldId id="379" r:id="rId14"/>
    <p:sldId id="380" r:id="rId15"/>
    <p:sldId id="382" r:id="rId16"/>
    <p:sldId id="381" r:id="rId17"/>
    <p:sldId id="383" r:id="rId18"/>
    <p:sldId id="384" r:id="rId19"/>
    <p:sldId id="385" r:id="rId20"/>
    <p:sldId id="386" r:id="rId21"/>
    <p:sldId id="387" r:id="rId22"/>
    <p:sldId id="388" r:id="rId23"/>
    <p:sldId id="389" r:id="rId24"/>
    <p:sldId id="390" r:id="rId25"/>
    <p:sldId id="391" r:id="rId26"/>
    <p:sldId id="393" r:id="rId27"/>
    <p:sldId id="392" r:id="rId28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5226" autoAdjust="0"/>
  </p:normalViewPr>
  <p:slideViewPr>
    <p:cSldViewPr snapToGrid="0">
      <p:cViewPr varScale="1">
        <p:scale>
          <a:sx n="113" d="100"/>
          <a:sy n="113" d="100"/>
        </p:scale>
        <p:origin x="96" y="1332"/>
      </p:cViewPr>
      <p:guideLst/>
    </p:cSldViewPr>
  </p:slideViewPr>
  <p:outlineViewPr>
    <p:cViewPr>
      <p:scale>
        <a:sx n="33" d="100"/>
        <a:sy n="33" d="100"/>
      </p:scale>
      <p:origin x="0" y="-5467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35F37830-0032-42FE-BB7D-4D0AEAE76A4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1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6D4F4FE-5BC5-49AA-86B9-F8316897080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E05BAE6-238D-4309-833D-AC68A5A22E67}" type="datetime1">
              <a:rPr lang="es-ES" noProof="1" smtClean="0"/>
              <a:t>25/10/2023</a:t>
            </a:fld>
            <a:endParaRPr lang="es-ES" noProof="1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B6F02CC-5414-4BB2-A7DD-9EF9BB13A4A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1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E891B5D-A255-454F-9ABC-4D3310921B8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F5B3D83-8D1A-4DFC-A85C-775CC8A19941}" type="slidenum">
              <a:rPr lang="es-ES" noProof="1" smtClean="0"/>
              <a:t>‹Nº›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21107771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1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06AD337-619F-4484-9ADC-954427F192AE}" type="datetime1">
              <a:rPr lang="es-ES" noProof="1" smtClean="0"/>
              <a:t>25/10/2023</a:t>
            </a:fld>
            <a:endParaRPr lang="es-ES" noProof="1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1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1"/>
              <a:t>Haga clic para modificar los estilos de texto del patrón</a:t>
            </a:r>
          </a:p>
          <a:p>
            <a:pPr lvl="1" rtl="0"/>
            <a:r>
              <a:rPr lang="es-ES" noProof="1"/>
              <a:t>Segundo nivel</a:t>
            </a:r>
          </a:p>
          <a:p>
            <a:pPr lvl="2" rtl="0"/>
            <a:r>
              <a:rPr lang="es-ES" noProof="1"/>
              <a:t>Tercer nivel</a:t>
            </a:r>
          </a:p>
          <a:p>
            <a:pPr lvl="3" rtl="0"/>
            <a:r>
              <a:rPr lang="es-ES" noProof="1"/>
              <a:t>Cuarto nivel</a:t>
            </a:r>
          </a:p>
          <a:p>
            <a:pPr lvl="4" rtl="0"/>
            <a:r>
              <a:rPr lang="es-ES" noProof="1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1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6702109-9DB5-4930-9529-97D0F7F71D9D}" type="slidenum">
              <a:rPr lang="es-ES" noProof="1" dirty="0" smtClean="0"/>
              <a:t>‹Nº›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24045455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6702109-9DB5-4930-9529-97D0F7F71D9D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47990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85D185-D876-4A4B-A351-E623992245C2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65221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85D185-D876-4A4B-A351-E623992245C2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06069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85D185-D876-4A4B-A351-E623992245C2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47894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85D185-D876-4A4B-A351-E623992245C2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14821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DA29696-2BE8-442F-AE32-06B5202A784A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98335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85D185-D876-4A4B-A351-E623992245C2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95452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85D185-D876-4A4B-A351-E623992245C2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85802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85D185-D876-4A4B-A351-E623992245C2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87936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85D185-D876-4A4B-A351-E623992245C2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04830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DA29696-2BE8-442F-AE32-06B5202A784A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5309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85D185-D876-4A4B-A351-E623992245C2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35127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85D185-D876-4A4B-A351-E623992245C2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96542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85D185-D876-4A4B-A351-E623992245C2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37422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85D185-D876-4A4B-A351-E623992245C2}" type="slidenum">
              <a:rPr lang="es-ES" smtClean="0"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75971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DA29696-2BE8-442F-AE32-06B5202A784A}" type="slidenum">
              <a:rPr lang="es-ES" smtClean="0"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92652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85D185-D876-4A4B-A351-E623992245C2}" type="slidenum">
              <a:rPr lang="es-ES" smtClean="0"/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4417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DA29696-2BE8-442F-AE32-06B5202A784A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39807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85D185-D876-4A4B-A351-E623992245C2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33693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DA29696-2BE8-442F-AE32-06B5202A784A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02761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85D185-D876-4A4B-A351-E623992245C2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1302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85D185-D876-4A4B-A351-E623992245C2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61004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85D185-D876-4A4B-A351-E623992245C2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78847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DA29696-2BE8-442F-AE32-06B5202A784A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4432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D1C27E24-5B5B-4605-9165-13141795F0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672869"/>
            <a:ext cx="12191998" cy="3200134"/>
          </a:xfrm>
          <a:custGeom>
            <a:avLst/>
            <a:gdLst>
              <a:gd name="connsiteX0" fmla="*/ 0 w 12191998"/>
              <a:gd name="connsiteY0" fmla="*/ 0 h 2476346"/>
              <a:gd name="connsiteX1" fmla="*/ 12191998 w 12191998"/>
              <a:gd name="connsiteY1" fmla="*/ 0 h 2476346"/>
              <a:gd name="connsiteX2" fmla="*/ 12191998 w 12191998"/>
              <a:gd name="connsiteY2" fmla="*/ 2476346 h 2476346"/>
              <a:gd name="connsiteX3" fmla="*/ 0 w 12191998"/>
              <a:gd name="connsiteY3" fmla="*/ 2476346 h 2476346"/>
              <a:gd name="connsiteX4" fmla="*/ 0 w 12191998"/>
              <a:gd name="connsiteY4" fmla="*/ 0 h 2476346"/>
              <a:gd name="connsiteX0" fmla="*/ 0 w 12191998"/>
              <a:gd name="connsiteY0" fmla="*/ 0 h 2721443"/>
              <a:gd name="connsiteX1" fmla="*/ 12191998 w 12191998"/>
              <a:gd name="connsiteY1" fmla="*/ 245097 h 2721443"/>
              <a:gd name="connsiteX2" fmla="*/ 12191998 w 12191998"/>
              <a:gd name="connsiteY2" fmla="*/ 2721443 h 2721443"/>
              <a:gd name="connsiteX3" fmla="*/ 0 w 12191998"/>
              <a:gd name="connsiteY3" fmla="*/ 2721443 h 2721443"/>
              <a:gd name="connsiteX4" fmla="*/ 0 w 12191998"/>
              <a:gd name="connsiteY4" fmla="*/ 0 h 2721443"/>
              <a:gd name="connsiteX0" fmla="*/ 0 w 12191998"/>
              <a:gd name="connsiteY0" fmla="*/ 36125 h 2757568"/>
              <a:gd name="connsiteX1" fmla="*/ 12191998 w 12191998"/>
              <a:gd name="connsiteY1" fmla="*/ 281222 h 2757568"/>
              <a:gd name="connsiteX2" fmla="*/ 12191998 w 12191998"/>
              <a:gd name="connsiteY2" fmla="*/ 2757568 h 2757568"/>
              <a:gd name="connsiteX3" fmla="*/ 0 w 12191998"/>
              <a:gd name="connsiteY3" fmla="*/ 2757568 h 2757568"/>
              <a:gd name="connsiteX4" fmla="*/ 0 w 12191998"/>
              <a:gd name="connsiteY4" fmla="*/ 36125 h 2757568"/>
              <a:gd name="connsiteX0" fmla="*/ 0 w 12191998"/>
              <a:gd name="connsiteY0" fmla="*/ 0 h 2721443"/>
              <a:gd name="connsiteX1" fmla="*/ 12191998 w 12191998"/>
              <a:gd name="connsiteY1" fmla="*/ 245097 h 2721443"/>
              <a:gd name="connsiteX2" fmla="*/ 12191998 w 12191998"/>
              <a:gd name="connsiteY2" fmla="*/ 2721443 h 2721443"/>
              <a:gd name="connsiteX3" fmla="*/ 0 w 12191998"/>
              <a:gd name="connsiteY3" fmla="*/ 2721443 h 2721443"/>
              <a:gd name="connsiteX4" fmla="*/ 0 w 12191998"/>
              <a:gd name="connsiteY4" fmla="*/ 0 h 2721443"/>
              <a:gd name="connsiteX0" fmla="*/ 0 w 12191998"/>
              <a:gd name="connsiteY0" fmla="*/ 0 h 2721443"/>
              <a:gd name="connsiteX1" fmla="*/ 12191998 w 12191998"/>
              <a:gd name="connsiteY1" fmla="*/ 245097 h 2721443"/>
              <a:gd name="connsiteX2" fmla="*/ 12191998 w 12191998"/>
              <a:gd name="connsiteY2" fmla="*/ 2721443 h 2721443"/>
              <a:gd name="connsiteX3" fmla="*/ 0 w 12191998"/>
              <a:gd name="connsiteY3" fmla="*/ 2721443 h 2721443"/>
              <a:gd name="connsiteX4" fmla="*/ 0 w 12191998"/>
              <a:gd name="connsiteY4" fmla="*/ 0 h 2721443"/>
              <a:gd name="connsiteX0" fmla="*/ 0 w 12191998"/>
              <a:gd name="connsiteY0" fmla="*/ 0 h 2721443"/>
              <a:gd name="connsiteX1" fmla="*/ 12191998 w 12191998"/>
              <a:gd name="connsiteY1" fmla="*/ 245097 h 2721443"/>
              <a:gd name="connsiteX2" fmla="*/ 12191998 w 12191998"/>
              <a:gd name="connsiteY2" fmla="*/ 2721443 h 2721443"/>
              <a:gd name="connsiteX3" fmla="*/ 0 w 12191998"/>
              <a:gd name="connsiteY3" fmla="*/ 2721443 h 2721443"/>
              <a:gd name="connsiteX4" fmla="*/ 0 w 12191998"/>
              <a:gd name="connsiteY4" fmla="*/ 0 h 2721443"/>
              <a:gd name="connsiteX0" fmla="*/ 0 w 12191998"/>
              <a:gd name="connsiteY0" fmla="*/ 403170 h 3124613"/>
              <a:gd name="connsiteX1" fmla="*/ 6591300 w 12191998"/>
              <a:gd name="connsiteY1" fmla="*/ 15890 h 3124613"/>
              <a:gd name="connsiteX2" fmla="*/ 12191998 w 12191998"/>
              <a:gd name="connsiteY2" fmla="*/ 648267 h 3124613"/>
              <a:gd name="connsiteX3" fmla="*/ 12191998 w 12191998"/>
              <a:gd name="connsiteY3" fmla="*/ 3124613 h 3124613"/>
              <a:gd name="connsiteX4" fmla="*/ 0 w 12191998"/>
              <a:gd name="connsiteY4" fmla="*/ 3124613 h 3124613"/>
              <a:gd name="connsiteX5" fmla="*/ 0 w 12191998"/>
              <a:gd name="connsiteY5" fmla="*/ 403170 h 3124613"/>
              <a:gd name="connsiteX0" fmla="*/ 0 w 12191998"/>
              <a:gd name="connsiteY0" fmla="*/ 387280 h 3108723"/>
              <a:gd name="connsiteX1" fmla="*/ 6591300 w 12191998"/>
              <a:gd name="connsiteY1" fmla="*/ 0 h 3108723"/>
              <a:gd name="connsiteX2" fmla="*/ 12191998 w 12191998"/>
              <a:gd name="connsiteY2" fmla="*/ 632377 h 3108723"/>
              <a:gd name="connsiteX3" fmla="*/ 12191998 w 12191998"/>
              <a:gd name="connsiteY3" fmla="*/ 3108723 h 3108723"/>
              <a:gd name="connsiteX4" fmla="*/ 0 w 12191998"/>
              <a:gd name="connsiteY4" fmla="*/ 3108723 h 3108723"/>
              <a:gd name="connsiteX5" fmla="*/ 0 w 12191998"/>
              <a:gd name="connsiteY5" fmla="*/ 387280 h 3108723"/>
              <a:gd name="connsiteX0" fmla="*/ 0 w 12191998"/>
              <a:gd name="connsiteY0" fmla="*/ 387280 h 3108723"/>
              <a:gd name="connsiteX1" fmla="*/ 6591300 w 12191998"/>
              <a:gd name="connsiteY1" fmla="*/ 0 h 3108723"/>
              <a:gd name="connsiteX2" fmla="*/ 12191998 w 12191998"/>
              <a:gd name="connsiteY2" fmla="*/ 632377 h 3108723"/>
              <a:gd name="connsiteX3" fmla="*/ 12191998 w 12191998"/>
              <a:gd name="connsiteY3" fmla="*/ 3108723 h 3108723"/>
              <a:gd name="connsiteX4" fmla="*/ 0 w 12191998"/>
              <a:gd name="connsiteY4" fmla="*/ 3108723 h 3108723"/>
              <a:gd name="connsiteX5" fmla="*/ 0 w 12191998"/>
              <a:gd name="connsiteY5" fmla="*/ 387280 h 3108723"/>
              <a:gd name="connsiteX0" fmla="*/ 0 w 12191998"/>
              <a:gd name="connsiteY0" fmla="*/ 387280 h 3108723"/>
              <a:gd name="connsiteX1" fmla="*/ 6591300 w 12191998"/>
              <a:gd name="connsiteY1" fmla="*/ 0 h 3108723"/>
              <a:gd name="connsiteX2" fmla="*/ 12191998 w 12191998"/>
              <a:gd name="connsiteY2" fmla="*/ 632377 h 3108723"/>
              <a:gd name="connsiteX3" fmla="*/ 12191998 w 12191998"/>
              <a:gd name="connsiteY3" fmla="*/ 3108723 h 3108723"/>
              <a:gd name="connsiteX4" fmla="*/ 0 w 12191998"/>
              <a:gd name="connsiteY4" fmla="*/ 3108723 h 3108723"/>
              <a:gd name="connsiteX5" fmla="*/ 0 w 12191998"/>
              <a:gd name="connsiteY5" fmla="*/ 387280 h 3108723"/>
              <a:gd name="connsiteX0" fmla="*/ 0 w 12191998"/>
              <a:gd name="connsiteY0" fmla="*/ 387280 h 3108723"/>
              <a:gd name="connsiteX1" fmla="*/ 6591300 w 12191998"/>
              <a:gd name="connsiteY1" fmla="*/ 0 h 3108723"/>
              <a:gd name="connsiteX2" fmla="*/ 12191998 w 12191998"/>
              <a:gd name="connsiteY2" fmla="*/ 632377 h 3108723"/>
              <a:gd name="connsiteX3" fmla="*/ 12191998 w 12191998"/>
              <a:gd name="connsiteY3" fmla="*/ 3108723 h 3108723"/>
              <a:gd name="connsiteX4" fmla="*/ 0 w 12191998"/>
              <a:gd name="connsiteY4" fmla="*/ 3108723 h 3108723"/>
              <a:gd name="connsiteX5" fmla="*/ 0 w 12191998"/>
              <a:gd name="connsiteY5" fmla="*/ 387280 h 3108723"/>
              <a:gd name="connsiteX0" fmla="*/ 0 w 12191998"/>
              <a:gd name="connsiteY0" fmla="*/ 387280 h 3108723"/>
              <a:gd name="connsiteX1" fmla="*/ 6591300 w 12191998"/>
              <a:gd name="connsiteY1" fmla="*/ 0 h 3108723"/>
              <a:gd name="connsiteX2" fmla="*/ 12191998 w 12191998"/>
              <a:gd name="connsiteY2" fmla="*/ 632377 h 3108723"/>
              <a:gd name="connsiteX3" fmla="*/ 12191998 w 12191998"/>
              <a:gd name="connsiteY3" fmla="*/ 3108723 h 3108723"/>
              <a:gd name="connsiteX4" fmla="*/ 0 w 12191998"/>
              <a:gd name="connsiteY4" fmla="*/ 3108723 h 3108723"/>
              <a:gd name="connsiteX5" fmla="*/ 0 w 12191998"/>
              <a:gd name="connsiteY5" fmla="*/ 387280 h 3108723"/>
              <a:gd name="connsiteX0" fmla="*/ 0 w 12191998"/>
              <a:gd name="connsiteY0" fmla="*/ 530729 h 3252172"/>
              <a:gd name="connsiteX1" fmla="*/ 6591300 w 12191998"/>
              <a:gd name="connsiteY1" fmla="*/ 143449 h 3252172"/>
              <a:gd name="connsiteX2" fmla="*/ 12191998 w 12191998"/>
              <a:gd name="connsiteY2" fmla="*/ 189086 h 3252172"/>
              <a:gd name="connsiteX3" fmla="*/ 12191998 w 12191998"/>
              <a:gd name="connsiteY3" fmla="*/ 3252172 h 3252172"/>
              <a:gd name="connsiteX4" fmla="*/ 0 w 12191998"/>
              <a:gd name="connsiteY4" fmla="*/ 3252172 h 3252172"/>
              <a:gd name="connsiteX5" fmla="*/ 0 w 12191998"/>
              <a:gd name="connsiteY5" fmla="*/ 530729 h 3252172"/>
              <a:gd name="connsiteX0" fmla="*/ 0 w 12191998"/>
              <a:gd name="connsiteY0" fmla="*/ 387280 h 3108723"/>
              <a:gd name="connsiteX1" fmla="*/ 6591300 w 12191998"/>
              <a:gd name="connsiteY1" fmla="*/ 0 h 3108723"/>
              <a:gd name="connsiteX2" fmla="*/ 12191998 w 12191998"/>
              <a:gd name="connsiteY2" fmla="*/ 45637 h 3108723"/>
              <a:gd name="connsiteX3" fmla="*/ 12191998 w 12191998"/>
              <a:gd name="connsiteY3" fmla="*/ 3108723 h 3108723"/>
              <a:gd name="connsiteX4" fmla="*/ 0 w 12191998"/>
              <a:gd name="connsiteY4" fmla="*/ 3108723 h 3108723"/>
              <a:gd name="connsiteX5" fmla="*/ 0 w 12191998"/>
              <a:gd name="connsiteY5" fmla="*/ 387280 h 3108723"/>
              <a:gd name="connsiteX0" fmla="*/ 0 w 12191998"/>
              <a:gd name="connsiteY0" fmla="*/ 405622 h 3127065"/>
              <a:gd name="connsiteX1" fmla="*/ 6591300 w 12191998"/>
              <a:gd name="connsiteY1" fmla="*/ 18342 h 3127065"/>
              <a:gd name="connsiteX2" fmla="*/ 12191998 w 12191998"/>
              <a:gd name="connsiteY2" fmla="*/ 63979 h 3127065"/>
              <a:gd name="connsiteX3" fmla="*/ 12191998 w 12191998"/>
              <a:gd name="connsiteY3" fmla="*/ 3127065 h 3127065"/>
              <a:gd name="connsiteX4" fmla="*/ 0 w 12191998"/>
              <a:gd name="connsiteY4" fmla="*/ 3127065 h 3127065"/>
              <a:gd name="connsiteX5" fmla="*/ 0 w 12191998"/>
              <a:gd name="connsiteY5" fmla="*/ 405622 h 3127065"/>
              <a:gd name="connsiteX0" fmla="*/ 0 w 12191998"/>
              <a:gd name="connsiteY0" fmla="*/ 478691 h 3200134"/>
              <a:gd name="connsiteX1" fmla="*/ 6591300 w 12191998"/>
              <a:gd name="connsiteY1" fmla="*/ 91411 h 3200134"/>
              <a:gd name="connsiteX2" fmla="*/ 12191998 w 12191998"/>
              <a:gd name="connsiteY2" fmla="*/ 137048 h 3200134"/>
              <a:gd name="connsiteX3" fmla="*/ 12191998 w 12191998"/>
              <a:gd name="connsiteY3" fmla="*/ 3200134 h 3200134"/>
              <a:gd name="connsiteX4" fmla="*/ 0 w 12191998"/>
              <a:gd name="connsiteY4" fmla="*/ 3200134 h 3200134"/>
              <a:gd name="connsiteX5" fmla="*/ 0 w 12191998"/>
              <a:gd name="connsiteY5" fmla="*/ 478691 h 3200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8" h="3200134">
                <a:moveTo>
                  <a:pt x="0" y="478691"/>
                </a:moveTo>
                <a:cubicBezTo>
                  <a:pt x="1786890" y="448251"/>
                  <a:pt x="2044700" y="530622"/>
                  <a:pt x="6591300" y="91411"/>
                </a:cubicBezTo>
                <a:cubicBezTo>
                  <a:pt x="8577580" y="-65860"/>
                  <a:pt x="10438128" y="-72"/>
                  <a:pt x="12191998" y="137048"/>
                </a:cubicBezTo>
                <a:lnTo>
                  <a:pt x="12191998" y="3200134"/>
                </a:lnTo>
                <a:lnTo>
                  <a:pt x="0" y="3200134"/>
                </a:lnTo>
                <a:lnTo>
                  <a:pt x="0" y="478691"/>
                </a:lnTo>
                <a:close/>
              </a:path>
            </a:pathLst>
          </a:custGeom>
          <a:solidFill>
            <a:schemeClr val="accent5"/>
          </a:solidFill>
          <a:ln w="22225">
            <a:noFill/>
          </a:ln>
        </p:spPr>
        <p:txBody>
          <a:bodyPr lIns="182880" tIns="0" rtlCol="0" anchor="ctr"/>
          <a:lstStyle>
            <a:lvl1pPr marL="731520" algn="l">
              <a:lnSpc>
                <a:spcPct val="100000"/>
              </a:lnSpc>
              <a:spcBef>
                <a:spcPts val="800"/>
              </a:spcBef>
              <a:defRPr sz="5400"/>
            </a:lvl1pPr>
          </a:lstStyle>
          <a:p>
            <a:pPr rtl="0"/>
            <a:r>
              <a:rPr lang="es-ES" noProof="0"/>
              <a:t>Haga clic en el título</a:t>
            </a:r>
          </a:p>
        </p:txBody>
      </p:sp>
      <p:sp>
        <p:nvSpPr>
          <p:cNvPr id="6" name="Marcador de posición de imagen 5">
            <a:extLst>
              <a:ext uri="{FF2B5EF4-FFF2-40B4-BE49-F238E27FC236}">
                <a16:creationId xmlns:a16="http://schemas.microsoft.com/office/drawing/2014/main" id="{B290432B-E439-40FF-A9AA-F20D8672B1D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1998" cy="4151560"/>
          </a:xfrm>
          <a:custGeom>
            <a:avLst/>
            <a:gdLst>
              <a:gd name="connsiteX0" fmla="*/ 0 w 12191998"/>
              <a:gd name="connsiteY0" fmla="*/ 0 h 4151560"/>
              <a:gd name="connsiteX1" fmla="*/ 12191998 w 12191998"/>
              <a:gd name="connsiteY1" fmla="*/ 0 h 4151560"/>
              <a:gd name="connsiteX2" fmla="*/ 12191998 w 12191998"/>
              <a:gd name="connsiteY2" fmla="*/ 3809917 h 4151560"/>
              <a:gd name="connsiteX3" fmla="*/ 6591300 w 12191998"/>
              <a:gd name="connsiteY3" fmla="*/ 3764280 h 4151560"/>
              <a:gd name="connsiteX4" fmla="*/ 0 w 12191998"/>
              <a:gd name="connsiteY4" fmla="*/ 4151560 h 415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1998" h="4151560">
                <a:moveTo>
                  <a:pt x="0" y="0"/>
                </a:moveTo>
                <a:lnTo>
                  <a:pt x="12191998" y="0"/>
                </a:lnTo>
                <a:lnTo>
                  <a:pt x="12191998" y="3809917"/>
                </a:lnTo>
                <a:cubicBezTo>
                  <a:pt x="10438128" y="3672797"/>
                  <a:pt x="8577580" y="3607009"/>
                  <a:pt x="6591300" y="3764280"/>
                </a:cubicBezTo>
                <a:cubicBezTo>
                  <a:pt x="2044700" y="4203491"/>
                  <a:pt x="1786890" y="4121120"/>
                  <a:pt x="0" y="4151560"/>
                </a:cubicBez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>
                <a:solidFill>
                  <a:schemeClr val="accent5"/>
                </a:solidFill>
              </a:defRPr>
            </a:lvl1pPr>
          </a:lstStyle>
          <a:p>
            <a:pPr rtl="0"/>
            <a:r>
              <a:rPr lang="es-ES" noProof="0"/>
              <a:t>Inserte la foto aquí</a:t>
            </a:r>
          </a:p>
        </p:txBody>
      </p:sp>
      <p:sp>
        <p:nvSpPr>
          <p:cNvPr id="13" name="Marcador de texto 7">
            <a:extLst>
              <a:ext uri="{FF2B5EF4-FFF2-40B4-BE49-F238E27FC236}">
                <a16:creationId xmlns:a16="http://schemas.microsoft.com/office/drawing/2014/main" id="{5FD77643-24B8-4D2F-9CCC-3BCE807F703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24800" y="4246790"/>
            <a:ext cx="3581400" cy="2081213"/>
          </a:xfrm>
          <a:prstGeom prst="rect">
            <a:avLst/>
          </a:prstGeom>
        </p:spPr>
        <p:txBody>
          <a:bodyPr rtlCol="0" anchor="ctr"/>
          <a:lstStyle>
            <a:lvl1pPr marL="0" indent="0">
              <a:buNone/>
              <a:defRPr/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</p:spTree>
    <p:extLst>
      <p:ext uri="{BB962C8B-B14F-4D97-AF65-F5344CB8AC3E}">
        <p14:creationId xmlns:p14="http://schemas.microsoft.com/office/powerpoint/2010/main" val="388626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a de conteni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ángulo 41">
            <a:extLst>
              <a:ext uri="{FF2B5EF4-FFF2-40B4-BE49-F238E27FC236}">
                <a16:creationId xmlns:a16="http://schemas.microsoft.com/office/drawing/2014/main" id="{6F70B09C-1A53-4C73-9FD8-708C7D9582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bg1"/>
              </a:solidFill>
            </a:endParaRPr>
          </a:p>
        </p:txBody>
      </p:sp>
      <p:grpSp>
        <p:nvGrpSpPr>
          <p:cNvPr id="90" name="Grupo 89">
            <a:extLst>
              <a:ext uri="{FF2B5EF4-FFF2-40B4-BE49-F238E27FC236}">
                <a16:creationId xmlns:a16="http://schemas.microsoft.com/office/drawing/2014/main" id="{D14DE831-4B4E-4AF3-B187-9206DACDB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7514" y="-1"/>
            <a:ext cx="12214827" cy="6858000"/>
            <a:chOff x="-6214" y="-1"/>
            <a:chExt cx="12214827" cy="6858000"/>
          </a:xfrm>
        </p:grpSpPr>
        <p:cxnSp>
          <p:nvCxnSpPr>
            <p:cNvPr id="91" name="Conector recto 90">
              <a:extLst>
                <a:ext uri="{FF2B5EF4-FFF2-40B4-BE49-F238E27FC236}">
                  <a16:creationId xmlns:a16="http://schemas.microsoft.com/office/drawing/2014/main" id="{D771390A-8381-4353-8D62-C0DD79BC28F6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recto 91">
              <a:extLst>
                <a:ext uri="{FF2B5EF4-FFF2-40B4-BE49-F238E27FC236}">
                  <a16:creationId xmlns:a16="http://schemas.microsoft.com/office/drawing/2014/main" id="{232E81AB-5D89-4A83-948B-6072C2DEE62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ector recto 92">
              <a:extLst>
                <a:ext uri="{FF2B5EF4-FFF2-40B4-BE49-F238E27FC236}">
                  <a16:creationId xmlns:a16="http://schemas.microsoft.com/office/drawing/2014/main" id="{0FCC4A04-2321-4CD3-92B2-027B2CBD29BA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ector recto 93">
              <a:extLst>
                <a:ext uri="{FF2B5EF4-FFF2-40B4-BE49-F238E27FC236}">
                  <a16:creationId xmlns:a16="http://schemas.microsoft.com/office/drawing/2014/main" id="{BA7BC130-410F-4CC7-B9FD-E7C4C01F0C0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recto 94">
              <a:extLst>
                <a:ext uri="{FF2B5EF4-FFF2-40B4-BE49-F238E27FC236}">
                  <a16:creationId xmlns:a16="http://schemas.microsoft.com/office/drawing/2014/main" id="{2E0CFD6B-8DE1-46B9-8FE3-AB225A6719F3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recto 95">
              <a:extLst>
                <a:ext uri="{FF2B5EF4-FFF2-40B4-BE49-F238E27FC236}">
                  <a16:creationId xmlns:a16="http://schemas.microsoft.com/office/drawing/2014/main" id="{00DD451B-8273-4E41-830F-75FD094A2C59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ector recto 96">
              <a:extLst>
                <a:ext uri="{FF2B5EF4-FFF2-40B4-BE49-F238E27FC236}">
                  <a16:creationId xmlns:a16="http://schemas.microsoft.com/office/drawing/2014/main" id="{02381626-BACB-4F9A-B456-31C696CBF2DA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ctor recto 97">
              <a:extLst>
                <a:ext uri="{FF2B5EF4-FFF2-40B4-BE49-F238E27FC236}">
                  <a16:creationId xmlns:a16="http://schemas.microsoft.com/office/drawing/2014/main" id="{26BD6855-6DB8-463B-9145-BA9CF824252B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ector recto 98">
              <a:extLst>
                <a:ext uri="{FF2B5EF4-FFF2-40B4-BE49-F238E27FC236}">
                  <a16:creationId xmlns:a16="http://schemas.microsoft.com/office/drawing/2014/main" id="{71628876-83EE-4DC7-8869-F56C4D143E48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recto 99">
              <a:extLst>
                <a:ext uri="{FF2B5EF4-FFF2-40B4-BE49-F238E27FC236}">
                  <a16:creationId xmlns:a16="http://schemas.microsoft.com/office/drawing/2014/main" id="{35031072-625B-4FC2-A7AF-A25668B28834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recto 100">
              <a:extLst>
                <a:ext uri="{FF2B5EF4-FFF2-40B4-BE49-F238E27FC236}">
                  <a16:creationId xmlns:a16="http://schemas.microsoft.com/office/drawing/2014/main" id="{F929441C-AEB2-42CA-8577-3203F43FEB0E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cto 101">
              <a:extLst>
                <a:ext uri="{FF2B5EF4-FFF2-40B4-BE49-F238E27FC236}">
                  <a16:creationId xmlns:a16="http://schemas.microsoft.com/office/drawing/2014/main" id="{19CA70B7-031F-4092-B4FA-4A90532B5036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recto 102">
              <a:extLst>
                <a:ext uri="{FF2B5EF4-FFF2-40B4-BE49-F238E27FC236}">
                  <a16:creationId xmlns:a16="http://schemas.microsoft.com/office/drawing/2014/main" id="{9E85C53C-39CA-4C00-B01E-8C5674BAF03D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cto 103">
              <a:extLst>
                <a:ext uri="{FF2B5EF4-FFF2-40B4-BE49-F238E27FC236}">
                  <a16:creationId xmlns:a16="http://schemas.microsoft.com/office/drawing/2014/main" id="{A28812B8-C920-4FEC-AB94-4B5D8B478A67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cto 104">
              <a:extLst>
                <a:ext uri="{FF2B5EF4-FFF2-40B4-BE49-F238E27FC236}">
                  <a16:creationId xmlns:a16="http://schemas.microsoft.com/office/drawing/2014/main" id="{98A158BC-BDC0-4D6B-8006-BBDF7041EDDB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recto 105">
              <a:extLst>
                <a:ext uri="{FF2B5EF4-FFF2-40B4-BE49-F238E27FC236}">
                  <a16:creationId xmlns:a16="http://schemas.microsoft.com/office/drawing/2014/main" id="{9EB0F122-2776-4058-B989-F3BAFDA95F5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ctor recto 106">
              <a:extLst>
                <a:ext uri="{FF2B5EF4-FFF2-40B4-BE49-F238E27FC236}">
                  <a16:creationId xmlns:a16="http://schemas.microsoft.com/office/drawing/2014/main" id="{0F9018F4-E93E-4825-B7D6-94648C22CEE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ector recto 107">
              <a:extLst>
                <a:ext uri="{FF2B5EF4-FFF2-40B4-BE49-F238E27FC236}">
                  <a16:creationId xmlns:a16="http://schemas.microsoft.com/office/drawing/2014/main" id="{D4F7E653-1B6A-4AEE-998A-D7B535D02D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ector recto 108">
              <a:extLst>
                <a:ext uri="{FF2B5EF4-FFF2-40B4-BE49-F238E27FC236}">
                  <a16:creationId xmlns:a16="http://schemas.microsoft.com/office/drawing/2014/main" id="{5A1439AF-AC90-41E1-885A-7E869844D4C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ctor recto 109">
              <a:extLst>
                <a:ext uri="{FF2B5EF4-FFF2-40B4-BE49-F238E27FC236}">
                  <a16:creationId xmlns:a16="http://schemas.microsoft.com/office/drawing/2014/main" id="{E0A50FF0-A246-4674-BCF4-476255BEC1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ctor recto 110">
              <a:extLst>
                <a:ext uri="{FF2B5EF4-FFF2-40B4-BE49-F238E27FC236}">
                  <a16:creationId xmlns:a16="http://schemas.microsoft.com/office/drawing/2014/main" id="{E1885235-40A5-43E7-B9FA-DD4B5D22E2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ctor recto 111">
              <a:extLst>
                <a:ext uri="{FF2B5EF4-FFF2-40B4-BE49-F238E27FC236}">
                  <a16:creationId xmlns:a16="http://schemas.microsoft.com/office/drawing/2014/main" id="{0C816EA7-5943-42BE-858C-AF2089001AD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recto 112">
              <a:extLst>
                <a:ext uri="{FF2B5EF4-FFF2-40B4-BE49-F238E27FC236}">
                  <a16:creationId xmlns:a16="http://schemas.microsoft.com/office/drawing/2014/main" id="{709DD2EF-AD5F-4463-BAFC-E7F6F3402C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ector recto 113">
              <a:extLst>
                <a:ext uri="{FF2B5EF4-FFF2-40B4-BE49-F238E27FC236}">
                  <a16:creationId xmlns:a16="http://schemas.microsoft.com/office/drawing/2014/main" id="{CFB6B983-6B14-43E0-9CE4-22E97309D8F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ector recto 114">
              <a:extLst>
                <a:ext uri="{FF2B5EF4-FFF2-40B4-BE49-F238E27FC236}">
                  <a16:creationId xmlns:a16="http://schemas.microsoft.com/office/drawing/2014/main" id="{9AAB25A3-8A3B-4279-AACD-37DD3FCAAF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ector recto 115">
              <a:extLst>
                <a:ext uri="{FF2B5EF4-FFF2-40B4-BE49-F238E27FC236}">
                  <a16:creationId xmlns:a16="http://schemas.microsoft.com/office/drawing/2014/main" id="{63B2619E-3696-48DC-80B3-6E827F432F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ector recto 116">
              <a:extLst>
                <a:ext uri="{FF2B5EF4-FFF2-40B4-BE49-F238E27FC236}">
                  <a16:creationId xmlns:a16="http://schemas.microsoft.com/office/drawing/2014/main" id="{99B75BCC-DBCB-4C72-A90A-E950FDF7D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ector recto 117">
              <a:extLst>
                <a:ext uri="{FF2B5EF4-FFF2-40B4-BE49-F238E27FC236}">
                  <a16:creationId xmlns:a16="http://schemas.microsoft.com/office/drawing/2014/main" id="{8070D7F8-AC6B-4E63-9681-742BE98272A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ector recto 118">
              <a:extLst>
                <a:ext uri="{FF2B5EF4-FFF2-40B4-BE49-F238E27FC236}">
                  <a16:creationId xmlns:a16="http://schemas.microsoft.com/office/drawing/2014/main" id="{E11D8428-90D3-4548-AA28-A6F9C1B9218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ángulo 1">
            <a:extLst>
              <a:ext uri="{FF2B5EF4-FFF2-40B4-BE49-F238E27FC236}">
                <a16:creationId xmlns:a16="http://schemas.microsoft.com/office/drawing/2014/main" id="{600C71E3-446B-4C21-B7C7-B8872FBB5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1">
              <a:lumMod val="40000"/>
              <a:lumOff val="60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77" name="Triángulo rectángulo 76">
            <a:extLst>
              <a:ext uri="{FF2B5EF4-FFF2-40B4-BE49-F238E27FC236}">
                <a16:creationId xmlns:a16="http://schemas.microsoft.com/office/drawing/2014/main" id="{4E3D1D5C-A81E-44CF-B721-6FBE69359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8900000">
            <a:off x="5905012" y="-284145"/>
            <a:ext cx="568289" cy="568289"/>
          </a:xfrm>
          <a:prstGeom prst="rtTriangle">
            <a:avLst/>
          </a:prstGeom>
          <a:solidFill>
            <a:schemeClr val="bg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85F7FBB-B77A-47E6-9B07-5B0A0E9B58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7814" y="456532"/>
            <a:ext cx="10656372" cy="1126426"/>
          </a:xfrm>
          <a:prstGeom prst="rect">
            <a:avLst/>
          </a:prstGeom>
        </p:spPr>
        <p:txBody>
          <a:bodyPr rtlCol="0" anchor="ctr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es-ES" noProof="0"/>
              <a:t>Haga clic para agregar un título</a:t>
            </a:r>
          </a:p>
        </p:txBody>
      </p:sp>
      <p:sp>
        <p:nvSpPr>
          <p:cNvPr id="82" name="Marcador de texto 81">
            <a:extLst>
              <a:ext uri="{FF2B5EF4-FFF2-40B4-BE49-F238E27FC236}">
                <a16:creationId xmlns:a16="http://schemas.microsoft.com/office/drawing/2014/main" id="{8D29AE11-25A6-4A91-94C1-6A26AB6CA3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7390" y="1816398"/>
            <a:ext cx="5164137" cy="772972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b="1">
                <a:solidFill>
                  <a:schemeClr val="accent5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Inserte el subtítulo aquí</a:t>
            </a:r>
          </a:p>
        </p:txBody>
      </p:sp>
      <p:sp>
        <p:nvSpPr>
          <p:cNvPr id="85" name="Marcador de texto 84">
            <a:extLst>
              <a:ext uri="{FF2B5EF4-FFF2-40B4-BE49-F238E27FC236}">
                <a16:creationId xmlns:a16="http://schemas.microsoft.com/office/drawing/2014/main" id="{8BC29F00-8301-4CEE-BA06-1D534F49709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6913" y="2597976"/>
            <a:ext cx="5164137" cy="3119437"/>
          </a:xfrm>
          <a:prstGeom prst="rect">
            <a:avLst/>
          </a:prstGeom>
        </p:spPr>
        <p:txBody>
          <a:bodyPr rtlCol="0"/>
          <a:lstStyle>
            <a:lvl1pPr marL="457200" indent="-457200">
              <a:lnSpc>
                <a:spcPct val="100000"/>
              </a:lnSpc>
              <a:buClrTx/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Insertar texto aquí</a:t>
            </a:r>
          </a:p>
        </p:txBody>
      </p:sp>
      <p:sp>
        <p:nvSpPr>
          <p:cNvPr id="83" name="Marcador de texto 81">
            <a:extLst>
              <a:ext uri="{FF2B5EF4-FFF2-40B4-BE49-F238E27FC236}">
                <a16:creationId xmlns:a16="http://schemas.microsoft.com/office/drawing/2014/main" id="{348078F7-442A-4846-A477-54C056EEA03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89156" y="1816398"/>
            <a:ext cx="5164137" cy="772972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b="1">
                <a:solidFill>
                  <a:schemeClr val="accent5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Inserte el subtítulo aquí</a:t>
            </a:r>
          </a:p>
        </p:txBody>
      </p:sp>
      <p:sp>
        <p:nvSpPr>
          <p:cNvPr id="86" name="Marcador de texto 84">
            <a:extLst>
              <a:ext uri="{FF2B5EF4-FFF2-40B4-BE49-F238E27FC236}">
                <a16:creationId xmlns:a16="http://schemas.microsoft.com/office/drawing/2014/main" id="{20846AFB-4D65-421E-BDFC-A127A1D5888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9156" y="2597976"/>
            <a:ext cx="5164137" cy="3119437"/>
          </a:xfrm>
          <a:prstGeom prst="rect">
            <a:avLst/>
          </a:prstGeom>
        </p:spPr>
        <p:txBody>
          <a:bodyPr rtlCol="0"/>
          <a:lstStyle>
            <a:lvl1pPr marL="457200" indent="-457200">
              <a:lnSpc>
                <a:spcPct val="100000"/>
              </a:lnSpc>
              <a:buClrTx/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Insertar texto aquí</a:t>
            </a:r>
          </a:p>
        </p:txBody>
      </p:sp>
      <p:sp>
        <p:nvSpPr>
          <p:cNvPr id="87" name="Marcador de fecha 3">
            <a:extLst>
              <a:ext uri="{FF2B5EF4-FFF2-40B4-BE49-F238E27FC236}">
                <a16:creationId xmlns:a16="http://schemas.microsoft.com/office/drawing/2014/main" id="{4E14FBED-7310-4E87-BFA7-050A91D10F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rtlCol="0" anchor="ctr"/>
          <a:lstStyle>
            <a:lvl1pPr>
              <a:defRPr sz="900" spc="15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2/2/20XX</a:t>
            </a:r>
          </a:p>
        </p:txBody>
      </p:sp>
      <p:sp>
        <p:nvSpPr>
          <p:cNvPr id="88" name="Marcador de pie de página 4">
            <a:extLst>
              <a:ext uri="{FF2B5EF4-FFF2-40B4-BE49-F238E27FC236}">
                <a16:creationId xmlns:a16="http://schemas.microsoft.com/office/drawing/2014/main" id="{9D4E6D47-8B2E-4566-8B9E-294FAA0E6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89" name="Marcador de número de diapositiva 5">
            <a:extLst>
              <a:ext uri="{FF2B5EF4-FFF2-40B4-BE49-F238E27FC236}">
                <a16:creationId xmlns:a16="http://schemas.microsoft.com/office/drawing/2014/main" id="{100CAC88-3775-4C14-ABE2-A6DBB5137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pPr rtl="0"/>
            <a:fld id="{11A71338-8BA2-4C79-A6C5-5A8E30081D0C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191817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a de contenid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ángulo 85">
            <a:extLst>
              <a:ext uri="{FF2B5EF4-FFF2-40B4-BE49-F238E27FC236}">
                <a16:creationId xmlns:a16="http://schemas.microsoft.com/office/drawing/2014/main" id="{91CF620B-CA95-44EA-ABB7-3C0D72771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bg1"/>
              </a:solidFill>
            </a:endParaRPr>
          </a:p>
        </p:txBody>
      </p:sp>
      <p:sp>
        <p:nvSpPr>
          <p:cNvPr id="117" name="Rectángulo 116">
            <a:extLst>
              <a:ext uri="{FF2B5EF4-FFF2-40B4-BE49-F238E27FC236}">
                <a16:creationId xmlns:a16="http://schemas.microsoft.com/office/drawing/2014/main" id="{25C8A854-6AD5-4EA8-ADB0-B4224410C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bg1"/>
              </a:solidFill>
            </a:endParaRPr>
          </a:p>
        </p:txBody>
      </p:sp>
      <p:grpSp>
        <p:nvGrpSpPr>
          <p:cNvPr id="87" name="Grupo 86">
            <a:extLst>
              <a:ext uri="{FF2B5EF4-FFF2-40B4-BE49-F238E27FC236}">
                <a16:creationId xmlns:a16="http://schemas.microsoft.com/office/drawing/2014/main" id="{3A155F89-2CC8-4507-9CAF-52B9C04F1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7514" y="-1"/>
            <a:ext cx="12214827" cy="6858000"/>
            <a:chOff x="-6214" y="-1"/>
            <a:chExt cx="12214827" cy="6858000"/>
          </a:xfrm>
        </p:grpSpPr>
        <p:cxnSp>
          <p:nvCxnSpPr>
            <p:cNvPr id="88" name="Conector recto 87">
              <a:extLst>
                <a:ext uri="{FF2B5EF4-FFF2-40B4-BE49-F238E27FC236}">
                  <a16:creationId xmlns:a16="http://schemas.microsoft.com/office/drawing/2014/main" id="{8BD4B67D-F11A-42B5-AD36-64E839983324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ector recto 88">
              <a:extLst>
                <a:ext uri="{FF2B5EF4-FFF2-40B4-BE49-F238E27FC236}">
                  <a16:creationId xmlns:a16="http://schemas.microsoft.com/office/drawing/2014/main" id="{D6D992C2-C73A-4020-AB80-910ABD8B66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cto 89">
              <a:extLst>
                <a:ext uri="{FF2B5EF4-FFF2-40B4-BE49-F238E27FC236}">
                  <a16:creationId xmlns:a16="http://schemas.microsoft.com/office/drawing/2014/main" id="{CFE2C1AC-3C9C-4E6F-AB7D-796BB42A793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recto 90">
              <a:extLst>
                <a:ext uri="{FF2B5EF4-FFF2-40B4-BE49-F238E27FC236}">
                  <a16:creationId xmlns:a16="http://schemas.microsoft.com/office/drawing/2014/main" id="{274DEF58-5490-4294-BAB9-82EDB4B685B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recto 91">
              <a:extLst>
                <a:ext uri="{FF2B5EF4-FFF2-40B4-BE49-F238E27FC236}">
                  <a16:creationId xmlns:a16="http://schemas.microsoft.com/office/drawing/2014/main" id="{36C22FA6-2BFF-4A17-A8A3-6D0DF06B1F11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ector recto 92">
              <a:extLst>
                <a:ext uri="{FF2B5EF4-FFF2-40B4-BE49-F238E27FC236}">
                  <a16:creationId xmlns:a16="http://schemas.microsoft.com/office/drawing/2014/main" id="{F6D8CA74-FFC2-4419-A69D-5FA13927B46F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ector recto 93">
              <a:extLst>
                <a:ext uri="{FF2B5EF4-FFF2-40B4-BE49-F238E27FC236}">
                  <a16:creationId xmlns:a16="http://schemas.microsoft.com/office/drawing/2014/main" id="{A324DD6D-F6AE-4E1F-898D-939DCF98FC63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recto 94">
              <a:extLst>
                <a:ext uri="{FF2B5EF4-FFF2-40B4-BE49-F238E27FC236}">
                  <a16:creationId xmlns:a16="http://schemas.microsoft.com/office/drawing/2014/main" id="{0E0F22C7-C523-4F27-A682-25E22C10A4B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recto 95">
              <a:extLst>
                <a:ext uri="{FF2B5EF4-FFF2-40B4-BE49-F238E27FC236}">
                  <a16:creationId xmlns:a16="http://schemas.microsoft.com/office/drawing/2014/main" id="{D8C830C3-0BFC-4AA7-872B-FF1C785DBB5E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ector recto 96">
              <a:extLst>
                <a:ext uri="{FF2B5EF4-FFF2-40B4-BE49-F238E27FC236}">
                  <a16:creationId xmlns:a16="http://schemas.microsoft.com/office/drawing/2014/main" id="{C33F1ADE-8ECD-4FC1-8B6A-DE1C1675B95C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ctor recto 97">
              <a:extLst>
                <a:ext uri="{FF2B5EF4-FFF2-40B4-BE49-F238E27FC236}">
                  <a16:creationId xmlns:a16="http://schemas.microsoft.com/office/drawing/2014/main" id="{13D25F39-5E7A-43D1-B675-629B3393384A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ector recto 98">
              <a:extLst>
                <a:ext uri="{FF2B5EF4-FFF2-40B4-BE49-F238E27FC236}">
                  <a16:creationId xmlns:a16="http://schemas.microsoft.com/office/drawing/2014/main" id="{F9FBA4B2-FB49-4B68-ABBB-19B47CCAF2EC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recto 99">
              <a:extLst>
                <a:ext uri="{FF2B5EF4-FFF2-40B4-BE49-F238E27FC236}">
                  <a16:creationId xmlns:a16="http://schemas.microsoft.com/office/drawing/2014/main" id="{631B16C3-0946-4E2F-9275-87F95C25C0E6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recto 100">
              <a:extLst>
                <a:ext uri="{FF2B5EF4-FFF2-40B4-BE49-F238E27FC236}">
                  <a16:creationId xmlns:a16="http://schemas.microsoft.com/office/drawing/2014/main" id="{6160A9E2-9353-4FC1-9099-E56AEFE6C022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cto 101">
              <a:extLst>
                <a:ext uri="{FF2B5EF4-FFF2-40B4-BE49-F238E27FC236}">
                  <a16:creationId xmlns:a16="http://schemas.microsoft.com/office/drawing/2014/main" id="{501D6BDE-C806-4832-BFE5-B43692D4EC54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recto 102">
              <a:extLst>
                <a:ext uri="{FF2B5EF4-FFF2-40B4-BE49-F238E27FC236}">
                  <a16:creationId xmlns:a16="http://schemas.microsoft.com/office/drawing/2014/main" id="{C13E0E13-B29D-4A6F-BD03-B4B74E5C9F8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cto 103">
              <a:extLst>
                <a:ext uri="{FF2B5EF4-FFF2-40B4-BE49-F238E27FC236}">
                  <a16:creationId xmlns:a16="http://schemas.microsoft.com/office/drawing/2014/main" id="{99062266-EA73-40C1-B2BA-84A5B170C4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cto 104">
              <a:extLst>
                <a:ext uri="{FF2B5EF4-FFF2-40B4-BE49-F238E27FC236}">
                  <a16:creationId xmlns:a16="http://schemas.microsoft.com/office/drawing/2014/main" id="{98CA1C91-AC4A-4ECC-ABBE-F95A0D71639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recto 105">
              <a:extLst>
                <a:ext uri="{FF2B5EF4-FFF2-40B4-BE49-F238E27FC236}">
                  <a16:creationId xmlns:a16="http://schemas.microsoft.com/office/drawing/2014/main" id="{D9ED7D18-4C21-4EC7-A69E-F217BB037F4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ctor recto 106">
              <a:extLst>
                <a:ext uri="{FF2B5EF4-FFF2-40B4-BE49-F238E27FC236}">
                  <a16:creationId xmlns:a16="http://schemas.microsoft.com/office/drawing/2014/main" id="{3DE6646E-0507-49D1-BC5A-96FDF97E8D4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ector recto 107">
              <a:extLst>
                <a:ext uri="{FF2B5EF4-FFF2-40B4-BE49-F238E27FC236}">
                  <a16:creationId xmlns:a16="http://schemas.microsoft.com/office/drawing/2014/main" id="{880A6265-73D5-4AFE-B003-E79690762B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ector recto 108">
              <a:extLst>
                <a:ext uri="{FF2B5EF4-FFF2-40B4-BE49-F238E27FC236}">
                  <a16:creationId xmlns:a16="http://schemas.microsoft.com/office/drawing/2014/main" id="{C5FF6B8A-5930-4909-A84D-9D86FAAEA4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ctor recto 109">
              <a:extLst>
                <a:ext uri="{FF2B5EF4-FFF2-40B4-BE49-F238E27FC236}">
                  <a16:creationId xmlns:a16="http://schemas.microsoft.com/office/drawing/2014/main" id="{0BE97C02-B5E8-4E85-AB2D-1B144728C6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ctor recto 110">
              <a:extLst>
                <a:ext uri="{FF2B5EF4-FFF2-40B4-BE49-F238E27FC236}">
                  <a16:creationId xmlns:a16="http://schemas.microsoft.com/office/drawing/2014/main" id="{9E0D9532-E4F7-4181-B732-B402D7E9293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ctor recto 111">
              <a:extLst>
                <a:ext uri="{FF2B5EF4-FFF2-40B4-BE49-F238E27FC236}">
                  <a16:creationId xmlns:a16="http://schemas.microsoft.com/office/drawing/2014/main" id="{E0FED504-48F9-42AE-8C1D-18ABEA360C4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recto 112">
              <a:extLst>
                <a:ext uri="{FF2B5EF4-FFF2-40B4-BE49-F238E27FC236}">
                  <a16:creationId xmlns:a16="http://schemas.microsoft.com/office/drawing/2014/main" id="{761B5F04-4827-493D-8CDB-8FC1F21F86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ector recto 113">
              <a:extLst>
                <a:ext uri="{FF2B5EF4-FFF2-40B4-BE49-F238E27FC236}">
                  <a16:creationId xmlns:a16="http://schemas.microsoft.com/office/drawing/2014/main" id="{A4D02F9F-A9FF-4569-B1CF-3D5B0B8A589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ector recto 114">
              <a:extLst>
                <a:ext uri="{FF2B5EF4-FFF2-40B4-BE49-F238E27FC236}">
                  <a16:creationId xmlns:a16="http://schemas.microsoft.com/office/drawing/2014/main" id="{EE699586-9F40-4AEA-B070-FBBD1775335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ector recto 115">
              <a:extLst>
                <a:ext uri="{FF2B5EF4-FFF2-40B4-BE49-F238E27FC236}">
                  <a16:creationId xmlns:a16="http://schemas.microsoft.com/office/drawing/2014/main" id="{4D4BD64C-0BF9-4084-8C20-90D20EA6B6D7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Rectángulo 45">
            <a:extLst>
              <a:ext uri="{FF2B5EF4-FFF2-40B4-BE49-F238E27FC236}">
                <a16:creationId xmlns:a16="http://schemas.microsoft.com/office/drawing/2014/main" id="{CC3AD463-404C-4576-AC21-F255829532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1">
              <a:lumMod val="40000"/>
              <a:lumOff val="60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20" name="Triángulo rectángulo 119">
            <a:extLst>
              <a:ext uri="{FF2B5EF4-FFF2-40B4-BE49-F238E27FC236}">
                <a16:creationId xmlns:a16="http://schemas.microsoft.com/office/drawing/2014/main" id="{2A73DFF6-076E-4BBC-9CDB-E1B24D9B6C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8900000">
            <a:off x="5905012" y="-284145"/>
            <a:ext cx="568289" cy="568289"/>
          </a:xfrm>
          <a:prstGeom prst="rtTriangle">
            <a:avLst/>
          </a:prstGeom>
          <a:solidFill>
            <a:schemeClr val="bg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9DE89C6-E571-4739-8BA7-D97BDCD1D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34268" y="441042"/>
            <a:ext cx="9323464" cy="1162258"/>
          </a:xfrm>
          <a:prstGeom prst="rect">
            <a:avLst/>
          </a:prstGeom>
        </p:spPr>
        <p:txBody>
          <a:bodyPr rtlCol="0" anchor="ctr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es-ES" noProof="0"/>
              <a:t>Haga clic para agregar un título</a:t>
            </a:r>
          </a:p>
        </p:txBody>
      </p:sp>
      <p:sp>
        <p:nvSpPr>
          <p:cNvPr id="121" name="Marcador de texto 81">
            <a:extLst>
              <a:ext uri="{FF2B5EF4-FFF2-40B4-BE49-F238E27FC236}">
                <a16:creationId xmlns:a16="http://schemas.microsoft.com/office/drawing/2014/main" id="{24221B82-BDC2-43E4-9DC3-109392FCBFA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9757" y="1816398"/>
            <a:ext cx="3661357" cy="772972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b="1">
                <a:solidFill>
                  <a:schemeClr val="accent5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Inserte el subtítulo aquí</a:t>
            </a:r>
          </a:p>
        </p:txBody>
      </p:sp>
      <p:sp>
        <p:nvSpPr>
          <p:cNvPr id="123" name="Marcador de texto 84">
            <a:extLst>
              <a:ext uri="{FF2B5EF4-FFF2-40B4-BE49-F238E27FC236}">
                <a16:creationId xmlns:a16="http://schemas.microsoft.com/office/drawing/2014/main" id="{F064B050-C9E2-4CBD-8063-8F72369DEA2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19280" y="2595913"/>
            <a:ext cx="3661357" cy="3119437"/>
          </a:xfrm>
          <a:prstGeom prst="rect">
            <a:avLst/>
          </a:prstGeom>
        </p:spPr>
        <p:txBody>
          <a:bodyPr rtlCol="0"/>
          <a:lstStyle>
            <a:lvl1pPr marL="457200" indent="-457200">
              <a:lnSpc>
                <a:spcPct val="100000"/>
              </a:lnSpc>
              <a:buClr>
                <a:schemeClr val="tx1"/>
              </a:buClr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Insertar texto aquí</a:t>
            </a:r>
          </a:p>
        </p:txBody>
      </p:sp>
      <p:sp>
        <p:nvSpPr>
          <p:cNvPr id="132" name="Marcador de texto 81">
            <a:extLst>
              <a:ext uri="{FF2B5EF4-FFF2-40B4-BE49-F238E27FC236}">
                <a16:creationId xmlns:a16="http://schemas.microsoft.com/office/drawing/2014/main" id="{AB4DD233-B719-42EE-AE0F-930CABD5AA9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251938" y="1822941"/>
            <a:ext cx="3661357" cy="772972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b="1">
                <a:solidFill>
                  <a:schemeClr val="accent5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Inserte el subtítulo aquí</a:t>
            </a:r>
          </a:p>
        </p:txBody>
      </p:sp>
      <p:sp>
        <p:nvSpPr>
          <p:cNvPr id="133" name="Marcador de texto 84">
            <a:extLst>
              <a:ext uri="{FF2B5EF4-FFF2-40B4-BE49-F238E27FC236}">
                <a16:creationId xmlns:a16="http://schemas.microsoft.com/office/drawing/2014/main" id="{E2F4A9D6-F113-40C1-B3C8-A9BDB287726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51461" y="2602456"/>
            <a:ext cx="3661357" cy="3119437"/>
          </a:xfrm>
          <a:prstGeom prst="rect">
            <a:avLst/>
          </a:prstGeom>
        </p:spPr>
        <p:txBody>
          <a:bodyPr rtlCol="0"/>
          <a:lstStyle>
            <a:lvl1pPr marL="457200" indent="-457200">
              <a:lnSpc>
                <a:spcPct val="100000"/>
              </a:lnSpc>
              <a:buClr>
                <a:schemeClr val="tx1"/>
              </a:buClr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Insertar texto aquí</a:t>
            </a:r>
          </a:p>
        </p:txBody>
      </p:sp>
      <p:sp>
        <p:nvSpPr>
          <p:cNvPr id="134" name="Marcador de texto 81">
            <a:extLst>
              <a:ext uri="{FF2B5EF4-FFF2-40B4-BE49-F238E27FC236}">
                <a16:creationId xmlns:a16="http://schemas.microsoft.com/office/drawing/2014/main" id="{B5E6D4D3-9E8F-4D92-B05A-7E9BBD75948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83642" y="1822661"/>
            <a:ext cx="3661357" cy="772972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b="1">
                <a:solidFill>
                  <a:schemeClr val="accent5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Inserte el subtítulo aquí</a:t>
            </a:r>
          </a:p>
        </p:txBody>
      </p:sp>
      <p:sp>
        <p:nvSpPr>
          <p:cNvPr id="135" name="Marcador de texto 84">
            <a:extLst>
              <a:ext uri="{FF2B5EF4-FFF2-40B4-BE49-F238E27FC236}">
                <a16:creationId xmlns:a16="http://schemas.microsoft.com/office/drawing/2014/main" id="{9C80C61E-A8B2-4011-AE18-0294FFF8890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183165" y="2602176"/>
            <a:ext cx="3661357" cy="3119437"/>
          </a:xfrm>
          <a:prstGeom prst="rect">
            <a:avLst/>
          </a:prstGeom>
        </p:spPr>
        <p:txBody>
          <a:bodyPr rtlCol="0"/>
          <a:lstStyle>
            <a:lvl1pPr marL="457200" indent="-457200">
              <a:lnSpc>
                <a:spcPct val="100000"/>
              </a:lnSpc>
              <a:buClr>
                <a:schemeClr val="tx1"/>
              </a:buClr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Insertar texto aquí</a:t>
            </a:r>
          </a:p>
        </p:txBody>
      </p:sp>
      <p:sp>
        <p:nvSpPr>
          <p:cNvPr id="125" name="Marcador de fecha 3">
            <a:extLst>
              <a:ext uri="{FF2B5EF4-FFF2-40B4-BE49-F238E27FC236}">
                <a16:creationId xmlns:a16="http://schemas.microsoft.com/office/drawing/2014/main" id="{DEB76336-3978-4E04-820F-CCD4115F0A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rtlCol="0" anchor="ctr"/>
          <a:lstStyle>
            <a:lvl1pPr>
              <a:defRPr sz="900" spc="15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2/2/20XX</a:t>
            </a:r>
          </a:p>
        </p:txBody>
      </p:sp>
      <p:sp>
        <p:nvSpPr>
          <p:cNvPr id="126" name="Marcador de pie de página 4">
            <a:extLst>
              <a:ext uri="{FF2B5EF4-FFF2-40B4-BE49-F238E27FC236}">
                <a16:creationId xmlns:a16="http://schemas.microsoft.com/office/drawing/2014/main" id="{296D1F50-7662-4B72-8D59-73594E519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127" name="Marcador de número de diapositiva 5">
            <a:extLst>
              <a:ext uri="{FF2B5EF4-FFF2-40B4-BE49-F238E27FC236}">
                <a16:creationId xmlns:a16="http://schemas.microsoft.com/office/drawing/2014/main" id="{DEDEAF7E-D577-4B93-BAE4-358F8963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pPr rtl="0"/>
            <a:fld id="{11A71338-8BA2-4C79-A6C5-5A8E30081D0C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116493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er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ángulo 50">
            <a:extLst>
              <a:ext uri="{FF2B5EF4-FFF2-40B4-BE49-F238E27FC236}">
                <a16:creationId xmlns:a16="http://schemas.microsoft.com/office/drawing/2014/main" id="{4987528D-293D-419F-B6B1-A104443B2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bg1"/>
              </a:solidFill>
            </a:endParaRP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AA467263-FC60-4269-BE10-A00F3AE96A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bg1"/>
              </a:solidFill>
            </a:endParaRPr>
          </a:p>
        </p:txBody>
      </p:sp>
      <p:sp>
        <p:nvSpPr>
          <p:cNvPr id="53" name="Triángulo rectángulo 52">
            <a:extLst>
              <a:ext uri="{FF2B5EF4-FFF2-40B4-BE49-F238E27FC236}">
                <a16:creationId xmlns:a16="http://schemas.microsoft.com/office/drawing/2014/main" id="{0A2143FD-5B7E-4844-9056-07C72D17C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54" name="Diagrama de flujo: Documento 53">
            <a:extLst>
              <a:ext uri="{FF2B5EF4-FFF2-40B4-BE49-F238E27FC236}">
                <a16:creationId xmlns:a16="http://schemas.microsoft.com/office/drawing/2014/main" id="{FD193356-2BA7-4BBE-A881-735188BBD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455724" y="2105114"/>
            <a:ext cx="6858000" cy="2647778"/>
          </a:xfrm>
          <a:prstGeom prst="flowChartDocument">
            <a:avLst/>
          </a:pr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bg1"/>
              </a:solidFill>
            </a:endParaRPr>
          </a:p>
        </p:txBody>
      </p:sp>
      <p:grpSp>
        <p:nvGrpSpPr>
          <p:cNvPr id="55" name="Grupo 54">
            <a:extLst>
              <a:ext uri="{FF2B5EF4-FFF2-40B4-BE49-F238E27FC236}">
                <a16:creationId xmlns:a16="http://schemas.microsoft.com/office/drawing/2014/main" id="{BABB6A4E-AAF5-46BC-AF70-EFB826898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6" name="Conector recto 55">
              <a:extLst>
                <a:ext uri="{FF2B5EF4-FFF2-40B4-BE49-F238E27FC236}">
                  <a16:creationId xmlns:a16="http://schemas.microsoft.com/office/drawing/2014/main" id="{5098CE0A-07AF-475D-847B-BC2C09B11257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cto 56">
              <a:extLst>
                <a:ext uri="{FF2B5EF4-FFF2-40B4-BE49-F238E27FC236}">
                  <a16:creationId xmlns:a16="http://schemas.microsoft.com/office/drawing/2014/main" id="{0FAF8888-5C58-4210-9B6C-8453116F89D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cto 57">
              <a:extLst>
                <a:ext uri="{FF2B5EF4-FFF2-40B4-BE49-F238E27FC236}">
                  <a16:creationId xmlns:a16="http://schemas.microsoft.com/office/drawing/2014/main" id="{E55DA967-527D-4EF5-BC5B-C9A4D0AE670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58">
              <a:extLst>
                <a:ext uri="{FF2B5EF4-FFF2-40B4-BE49-F238E27FC236}">
                  <a16:creationId xmlns:a16="http://schemas.microsoft.com/office/drawing/2014/main" id="{AD4B90F1-FA63-44F8-AFBD-EAA664F2668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59">
              <a:extLst>
                <a:ext uri="{FF2B5EF4-FFF2-40B4-BE49-F238E27FC236}">
                  <a16:creationId xmlns:a16="http://schemas.microsoft.com/office/drawing/2014/main" id="{779BC52E-5A86-4380-BDBD-4A8C8F79F3DA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cto 60">
              <a:extLst>
                <a:ext uri="{FF2B5EF4-FFF2-40B4-BE49-F238E27FC236}">
                  <a16:creationId xmlns:a16="http://schemas.microsoft.com/office/drawing/2014/main" id="{7518DD47-B72F-4572-8652-594CB38C7C77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cto 61">
              <a:extLst>
                <a:ext uri="{FF2B5EF4-FFF2-40B4-BE49-F238E27FC236}">
                  <a16:creationId xmlns:a16="http://schemas.microsoft.com/office/drawing/2014/main" id="{6BB75A49-D451-4D82-A22C-FF0946E6DED9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cto 62">
              <a:extLst>
                <a:ext uri="{FF2B5EF4-FFF2-40B4-BE49-F238E27FC236}">
                  <a16:creationId xmlns:a16="http://schemas.microsoft.com/office/drawing/2014/main" id="{0BCB1FB9-CC9B-48F2-90C3-821F3F616C17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recto 63">
              <a:extLst>
                <a:ext uri="{FF2B5EF4-FFF2-40B4-BE49-F238E27FC236}">
                  <a16:creationId xmlns:a16="http://schemas.microsoft.com/office/drawing/2014/main" id="{A6D00A7D-DC23-4315-9EC0-B669EB491DB1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cto 64">
              <a:extLst>
                <a:ext uri="{FF2B5EF4-FFF2-40B4-BE49-F238E27FC236}">
                  <a16:creationId xmlns:a16="http://schemas.microsoft.com/office/drawing/2014/main" id="{3E76C2DE-1D31-4289-AE7D-6C34B9BEE7E0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recto 65">
              <a:extLst>
                <a:ext uri="{FF2B5EF4-FFF2-40B4-BE49-F238E27FC236}">
                  <a16:creationId xmlns:a16="http://schemas.microsoft.com/office/drawing/2014/main" id="{B62E9492-F409-482D-B645-10FF6AC41AF9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cto 66">
              <a:extLst>
                <a:ext uri="{FF2B5EF4-FFF2-40B4-BE49-F238E27FC236}">
                  <a16:creationId xmlns:a16="http://schemas.microsoft.com/office/drawing/2014/main" id="{62DC565F-0CA2-4501-8213-735FFE3DF6B3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recto 67">
              <a:extLst>
                <a:ext uri="{FF2B5EF4-FFF2-40B4-BE49-F238E27FC236}">
                  <a16:creationId xmlns:a16="http://schemas.microsoft.com/office/drawing/2014/main" id="{7E5A3D38-7FDD-4709-88C6-590F3E5AEA78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cto 68">
              <a:extLst>
                <a:ext uri="{FF2B5EF4-FFF2-40B4-BE49-F238E27FC236}">
                  <a16:creationId xmlns:a16="http://schemas.microsoft.com/office/drawing/2014/main" id="{3F34FB10-A2A2-42BE-89D3-59CDCDF82CEB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recto 69">
              <a:extLst>
                <a:ext uri="{FF2B5EF4-FFF2-40B4-BE49-F238E27FC236}">
                  <a16:creationId xmlns:a16="http://schemas.microsoft.com/office/drawing/2014/main" id="{A0EB0B65-231B-4586-AB6F-5AB3DE9FAADA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recto 70">
              <a:extLst>
                <a:ext uri="{FF2B5EF4-FFF2-40B4-BE49-F238E27FC236}">
                  <a16:creationId xmlns:a16="http://schemas.microsoft.com/office/drawing/2014/main" id="{519DB94B-4BD3-4672-BD6B-3994D5B9CE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cto 71">
              <a:extLst>
                <a:ext uri="{FF2B5EF4-FFF2-40B4-BE49-F238E27FC236}">
                  <a16:creationId xmlns:a16="http://schemas.microsoft.com/office/drawing/2014/main" id="{6806E7D0-A3FD-43BC-B099-D9AD77116FD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recto 72">
              <a:extLst>
                <a:ext uri="{FF2B5EF4-FFF2-40B4-BE49-F238E27FC236}">
                  <a16:creationId xmlns:a16="http://schemas.microsoft.com/office/drawing/2014/main" id="{F9D3F4C0-B895-47F1-B38A-1D86C2396A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ector recto 73">
              <a:extLst>
                <a:ext uri="{FF2B5EF4-FFF2-40B4-BE49-F238E27FC236}">
                  <a16:creationId xmlns:a16="http://schemas.microsoft.com/office/drawing/2014/main" id="{52FA5DF4-DE8F-4EF8-BC50-0BDA1ED6BA1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recto 74">
              <a:extLst>
                <a:ext uri="{FF2B5EF4-FFF2-40B4-BE49-F238E27FC236}">
                  <a16:creationId xmlns:a16="http://schemas.microsoft.com/office/drawing/2014/main" id="{741CF04F-8C94-4781-839F-DCABB2D7BC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ector recto 75">
              <a:extLst>
                <a:ext uri="{FF2B5EF4-FFF2-40B4-BE49-F238E27FC236}">
                  <a16:creationId xmlns:a16="http://schemas.microsoft.com/office/drawing/2014/main" id="{508DF419-049D-4C31-BE0A-E5F9FADA510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ector recto 76">
              <a:extLst>
                <a:ext uri="{FF2B5EF4-FFF2-40B4-BE49-F238E27FC236}">
                  <a16:creationId xmlns:a16="http://schemas.microsoft.com/office/drawing/2014/main" id="{9619C9CF-0817-4920-8D58-4983252BD9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ector recto 77">
              <a:extLst>
                <a:ext uri="{FF2B5EF4-FFF2-40B4-BE49-F238E27FC236}">
                  <a16:creationId xmlns:a16="http://schemas.microsoft.com/office/drawing/2014/main" id="{7A5B031B-FA3D-4738-BB48-5143A29B800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ector recto 78">
              <a:extLst>
                <a:ext uri="{FF2B5EF4-FFF2-40B4-BE49-F238E27FC236}">
                  <a16:creationId xmlns:a16="http://schemas.microsoft.com/office/drawing/2014/main" id="{94D8098E-5CEA-4903-A146-23D553F698E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ector recto 79">
              <a:extLst>
                <a:ext uri="{FF2B5EF4-FFF2-40B4-BE49-F238E27FC236}">
                  <a16:creationId xmlns:a16="http://schemas.microsoft.com/office/drawing/2014/main" id="{DA900A38-58AC-40D4-896C-5B66E97123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ector recto 80">
              <a:extLst>
                <a:ext uri="{FF2B5EF4-FFF2-40B4-BE49-F238E27FC236}">
                  <a16:creationId xmlns:a16="http://schemas.microsoft.com/office/drawing/2014/main" id="{53E623E7-180E-4DB5-91B3-48CE8414D8B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ector recto 81">
              <a:extLst>
                <a:ext uri="{FF2B5EF4-FFF2-40B4-BE49-F238E27FC236}">
                  <a16:creationId xmlns:a16="http://schemas.microsoft.com/office/drawing/2014/main" id="{6C3F2957-4A6D-4C53-A2BC-0ED300AE530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ector recto 82">
              <a:extLst>
                <a:ext uri="{FF2B5EF4-FFF2-40B4-BE49-F238E27FC236}">
                  <a16:creationId xmlns:a16="http://schemas.microsoft.com/office/drawing/2014/main" id="{29A34577-91E4-43A1-965D-0E340D1398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recto 83">
              <a:extLst>
                <a:ext uri="{FF2B5EF4-FFF2-40B4-BE49-F238E27FC236}">
                  <a16:creationId xmlns:a16="http://schemas.microsoft.com/office/drawing/2014/main" id="{2C7E108E-58D2-4FB5-AFA0-27A86DA9630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38B22350-AB76-4020-9872-4E63DFBF96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604" y="689389"/>
            <a:ext cx="5465225" cy="2637455"/>
          </a:xfrm>
          <a:prstGeom prst="rect">
            <a:avLst/>
          </a:prstGeom>
        </p:spPr>
        <p:txBody>
          <a:bodyPr rtlCol="0" anchor="b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es-ES" noProof="0"/>
              <a:t>Haga clic para agregar un título</a:t>
            </a:r>
          </a:p>
        </p:txBody>
      </p:sp>
      <p:sp>
        <p:nvSpPr>
          <p:cNvPr id="86" name="Subtítulo 2">
            <a:extLst>
              <a:ext uri="{FF2B5EF4-FFF2-40B4-BE49-F238E27FC236}">
                <a16:creationId xmlns:a16="http://schemas.microsoft.com/office/drawing/2014/main" id="{89A872D6-4D76-4CD1-9873-C29D72DFD6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3142" y="3602038"/>
            <a:ext cx="5414255" cy="1560594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</a:defRPr>
            </a:lvl1pPr>
          </a:lstStyle>
          <a:p>
            <a:pPr algn="l" rtl="0">
              <a:lnSpc>
                <a:spcPct val="110000"/>
              </a:lnSpc>
            </a:pPr>
            <a:r>
              <a:rPr lang="es-ES" noProof="0">
                <a:solidFill>
                  <a:schemeClr val="tx2">
                    <a:alpha val="80000"/>
                  </a:schemeClr>
                </a:solidFill>
              </a:rPr>
              <a:t>Haga clic para modificar el estilo de subtítulo del patrón</a:t>
            </a:r>
          </a:p>
        </p:txBody>
      </p:sp>
      <p:sp>
        <p:nvSpPr>
          <p:cNvPr id="91" name="Marcador de fecha 3">
            <a:extLst>
              <a:ext uri="{FF2B5EF4-FFF2-40B4-BE49-F238E27FC236}">
                <a16:creationId xmlns:a16="http://schemas.microsoft.com/office/drawing/2014/main" id="{4986AE78-551F-477B-AF47-E26167A61C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rtlCol="0" anchor="ctr"/>
          <a:lstStyle>
            <a:lvl1pPr>
              <a:defRPr sz="900" spc="15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2/2/20XX</a:t>
            </a:r>
          </a:p>
        </p:txBody>
      </p:sp>
      <p:sp>
        <p:nvSpPr>
          <p:cNvPr id="47" name="Marcador de posición de imagen 4">
            <a:extLst>
              <a:ext uri="{FF2B5EF4-FFF2-40B4-BE49-F238E27FC236}">
                <a16:creationId xmlns:a16="http://schemas.microsoft.com/office/drawing/2014/main" id="{5C9DFB21-140A-4BCA-8D67-8581312FE9D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996630" y="443884"/>
            <a:ext cx="5909831" cy="5879389"/>
          </a:xfrm>
          <a:prstGeom prst="ellipse">
            <a:avLst/>
          </a:prstGeom>
        </p:spPr>
        <p:txBody>
          <a:bodyPr rtlCol="0" anchor="ctr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agregar foto</a:t>
            </a:r>
          </a:p>
        </p:txBody>
      </p:sp>
      <p:sp>
        <p:nvSpPr>
          <p:cNvPr id="92" name="Marcador de pie de página 4">
            <a:extLst>
              <a:ext uri="{FF2B5EF4-FFF2-40B4-BE49-F238E27FC236}">
                <a16:creationId xmlns:a16="http://schemas.microsoft.com/office/drawing/2014/main" id="{19C3F2E1-5471-4835-8A24-5F00674FD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93" name="Marcador de número de diapositiva 5">
            <a:extLst>
              <a:ext uri="{FF2B5EF4-FFF2-40B4-BE49-F238E27FC236}">
                <a16:creationId xmlns:a16="http://schemas.microsoft.com/office/drawing/2014/main" id="{24B165E2-B012-4272-BBB2-66D70B29A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pPr rtl="0"/>
            <a:fld id="{11A71338-8BA2-4C79-A6C5-5A8E30081D0C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610060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ángulo 1">
            <a:extLst>
              <a:ext uri="{FF2B5EF4-FFF2-40B4-BE49-F238E27FC236}">
                <a16:creationId xmlns:a16="http://schemas.microsoft.com/office/drawing/2014/main" id="{0F25F0BC-3414-4A4E-82FD-7DE1761A5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bg1"/>
              </a:solidFill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5136E80E-F44A-4A08-AD5C-C4E6E83A7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bg1"/>
              </a:solidFill>
            </a:endParaRPr>
          </a:p>
        </p:txBody>
      </p:sp>
      <p:sp>
        <p:nvSpPr>
          <p:cNvPr id="4" name="Forma libre: Forma 3">
            <a:extLst>
              <a:ext uri="{FF2B5EF4-FFF2-40B4-BE49-F238E27FC236}">
                <a16:creationId xmlns:a16="http://schemas.microsoft.com/office/drawing/2014/main" id="{C4F02106-B95B-4137-ABA0-DE89F9345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3107" y="-6055"/>
            <a:ext cx="12185786" cy="2656696"/>
          </a:xfrm>
          <a:custGeom>
            <a:avLst/>
            <a:gdLst>
              <a:gd name="connsiteX0" fmla="*/ 8951169 w 12178450"/>
              <a:gd name="connsiteY0" fmla="*/ 32 h 2001622"/>
              <a:gd name="connsiteX1" fmla="*/ 11653845 w 12178450"/>
              <a:gd name="connsiteY1" fmla="*/ 209874 h 2001622"/>
              <a:gd name="connsiteX2" fmla="*/ 12178450 w 12178450"/>
              <a:gd name="connsiteY2" fmla="*/ 286723 h 2001622"/>
              <a:gd name="connsiteX3" fmla="*/ 12178450 w 12178450"/>
              <a:gd name="connsiteY3" fmla="*/ 2001622 h 2001622"/>
              <a:gd name="connsiteX4" fmla="*/ 0 w 12178450"/>
              <a:gd name="connsiteY4" fmla="*/ 2001622 h 2001622"/>
              <a:gd name="connsiteX5" fmla="*/ 0 w 12178450"/>
              <a:gd name="connsiteY5" fmla="*/ 1010979 h 2001622"/>
              <a:gd name="connsiteX6" fmla="*/ 8951169 w 12178450"/>
              <a:gd name="connsiteY6" fmla="*/ 32 h 2001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78450" h="2001622">
                <a:moveTo>
                  <a:pt x="8951169" y="32"/>
                </a:moveTo>
                <a:cubicBezTo>
                  <a:pt x="9704520" y="1593"/>
                  <a:pt x="10578586" y="62133"/>
                  <a:pt x="11653845" y="209874"/>
                </a:cubicBezTo>
                <a:lnTo>
                  <a:pt x="12178450" y="286723"/>
                </a:lnTo>
                <a:lnTo>
                  <a:pt x="12178450" y="2001622"/>
                </a:lnTo>
                <a:lnTo>
                  <a:pt x="0" y="2001622"/>
                </a:lnTo>
                <a:lnTo>
                  <a:pt x="0" y="1010979"/>
                </a:lnTo>
                <a:cubicBezTo>
                  <a:pt x="4768989" y="1010979"/>
                  <a:pt x="5812206" y="-6472"/>
                  <a:pt x="8951169" y="32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>
              <a:solidFill>
                <a:schemeClr val="bg1"/>
              </a:solidFill>
            </a:endParaRPr>
          </a:p>
        </p:txBody>
      </p:sp>
      <p:sp>
        <p:nvSpPr>
          <p:cNvPr id="5" name="Triángulo rectángulo 4">
            <a:extLst>
              <a:ext uri="{FF2B5EF4-FFF2-40B4-BE49-F238E27FC236}">
                <a16:creationId xmlns:a16="http://schemas.microsoft.com/office/drawing/2014/main" id="{86F50E1B-B981-4FF3-B7D0-ED31A0707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0000">
            <a:off x="-266903" y="3535448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6" name="Forma libre: Forma 5">
            <a:extLst>
              <a:ext uri="{FF2B5EF4-FFF2-40B4-BE49-F238E27FC236}">
                <a16:creationId xmlns:a16="http://schemas.microsoft.com/office/drawing/2014/main" id="{0AE35541-C201-4A8C-8E97-2CF46579AF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273" y="5198354"/>
            <a:ext cx="2602925" cy="1671572"/>
          </a:xfrm>
          <a:custGeom>
            <a:avLst/>
            <a:gdLst>
              <a:gd name="connsiteX0" fmla="*/ 281723 w 2602925"/>
              <a:gd name="connsiteY0" fmla="*/ 0 h 1671572"/>
              <a:gd name="connsiteX1" fmla="*/ 2538665 w 2602925"/>
              <a:gd name="connsiteY1" fmla="*/ 1496001 h 1671572"/>
              <a:gd name="connsiteX2" fmla="*/ 2602925 w 2602925"/>
              <a:gd name="connsiteY2" fmla="*/ 1671572 h 1671572"/>
              <a:gd name="connsiteX3" fmla="*/ 1714953 w 2602925"/>
              <a:gd name="connsiteY3" fmla="*/ 1671572 h 1671572"/>
              <a:gd name="connsiteX4" fmla="*/ 1633707 w 2602925"/>
              <a:gd name="connsiteY4" fmla="*/ 1537837 h 1671572"/>
              <a:gd name="connsiteX5" fmla="*/ 281722 w 2602925"/>
              <a:gd name="connsiteY5" fmla="*/ 818992 h 1671572"/>
              <a:gd name="connsiteX6" fmla="*/ 115019 w 2602925"/>
              <a:gd name="connsiteY6" fmla="*/ 827410 h 1671572"/>
              <a:gd name="connsiteX7" fmla="*/ 0 w 2602925"/>
              <a:gd name="connsiteY7" fmla="*/ 844964 h 1671572"/>
              <a:gd name="connsiteX8" fmla="*/ 0 w 2602925"/>
              <a:gd name="connsiteY8" fmla="*/ 17421 h 1671572"/>
              <a:gd name="connsiteX9" fmla="*/ 31283 w 2602925"/>
              <a:gd name="connsiteY9" fmla="*/ 12646 h 1671572"/>
              <a:gd name="connsiteX10" fmla="*/ 281723 w 2602925"/>
              <a:gd name="connsiteY10" fmla="*/ 0 h 1671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02925" h="1671572">
                <a:moveTo>
                  <a:pt x="281723" y="0"/>
                </a:moveTo>
                <a:cubicBezTo>
                  <a:pt x="1296311" y="0"/>
                  <a:pt x="2166821" y="616864"/>
                  <a:pt x="2538665" y="1496001"/>
                </a:cubicBezTo>
                <a:lnTo>
                  <a:pt x="2602925" y="1671572"/>
                </a:lnTo>
                <a:lnTo>
                  <a:pt x="1714953" y="1671572"/>
                </a:lnTo>
                <a:lnTo>
                  <a:pt x="1633707" y="1537837"/>
                </a:lnTo>
                <a:cubicBezTo>
                  <a:pt x="1340706" y="1104138"/>
                  <a:pt x="844514" y="818992"/>
                  <a:pt x="281722" y="818992"/>
                </a:cubicBezTo>
                <a:cubicBezTo>
                  <a:pt x="225443" y="818992"/>
                  <a:pt x="169830" y="821844"/>
                  <a:pt x="115019" y="827410"/>
                </a:cubicBezTo>
                <a:lnTo>
                  <a:pt x="0" y="844964"/>
                </a:lnTo>
                <a:lnTo>
                  <a:pt x="0" y="17421"/>
                </a:lnTo>
                <a:lnTo>
                  <a:pt x="31283" y="12646"/>
                </a:lnTo>
                <a:cubicBezTo>
                  <a:pt x="113626" y="4284"/>
                  <a:pt x="197174" y="0"/>
                  <a:pt x="281723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tx1"/>
              </a:solidFill>
            </a:endParaRPr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2D77D8A9-52A9-426B-A7FA-8F0D57A038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9FBA36D2-108E-4BCE-B00B-7AADE262EBA8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87CCA430-E045-49A4-BBFA-58E62DB70C1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0A8F23F5-C38C-4F4D-AC9D-53EE5C805B3C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10">
              <a:extLst>
                <a:ext uri="{FF2B5EF4-FFF2-40B4-BE49-F238E27FC236}">
                  <a16:creationId xmlns:a16="http://schemas.microsoft.com/office/drawing/2014/main" id="{E9F8BEAE-4D02-4E92-BF07-2B52C1DC6AAC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>
              <a:extLst>
                <a:ext uri="{FF2B5EF4-FFF2-40B4-BE49-F238E27FC236}">
                  <a16:creationId xmlns:a16="http://schemas.microsoft.com/office/drawing/2014/main" id="{1CECE1E3-E88F-4BF4-91A1-21CE42A919ED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>
              <a:extLst>
                <a:ext uri="{FF2B5EF4-FFF2-40B4-BE49-F238E27FC236}">
                  <a16:creationId xmlns:a16="http://schemas.microsoft.com/office/drawing/2014/main" id="{CF3597D0-8C2B-4DF1-A82D-B7AED489FAA9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>
              <a:extLst>
                <a:ext uri="{FF2B5EF4-FFF2-40B4-BE49-F238E27FC236}">
                  <a16:creationId xmlns:a16="http://schemas.microsoft.com/office/drawing/2014/main" id="{988A03C0-2CF4-4311-BFE9-050460F9B2B4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>
              <a:extLst>
                <a:ext uri="{FF2B5EF4-FFF2-40B4-BE49-F238E27FC236}">
                  <a16:creationId xmlns:a16="http://schemas.microsoft.com/office/drawing/2014/main" id="{29DD4F0C-1AB6-4919-A06A-C33148C95772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4F9DCDAB-1034-49DC-B20D-5B3AC4DDA949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E03569C8-7E1D-4D32-880E-03A713BC8EC2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D787C248-294D-4430-9163-A18DB7A0E58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>
              <a:extLst>
                <a:ext uri="{FF2B5EF4-FFF2-40B4-BE49-F238E27FC236}">
                  <a16:creationId xmlns:a16="http://schemas.microsoft.com/office/drawing/2014/main" id="{B4E8BBE7-F812-4E02-8220-479D4B2E9DB2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>
              <a:extLst>
                <a:ext uri="{FF2B5EF4-FFF2-40B4-BE49-F238E27FC236}">
                  <a16:creationId xmlns:a16="http://schemas.microsoft.com/office/drawing/2014/main" id="{2AA42D07-05F3-4BE3-81BF-B5F84474EF19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>
              <a:extLst>
                <a:ext uri="{FF2B5EF4-FFF2-40B4-BE49-F238E27FC236}">
                  <a16:creationId xmlns:a16="http://schemas.microsoft.com/office/drawing/2014/main" id="{2E1C5E67-B32B-49DC-BF5E-D25C7CF20873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21">
              <a:extLst>
                <a:ext uri="{FF2B5EF4-FFF2-40B4-BE49-F238E27FC236}">
                  <a16:creationId xmlns:a16="http://schemas.microsoft.com/office/drawing/2014/main" id="{16B1788E-1754-47A2-853A-6FE39EEB1E03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22">
              <a:extLst>
                <a:ext uri="{FF2B5EF4-FFF2-40B4-BE49-F238E27FC236}">
                  <a16:creationId xmlns:a16="http://schemas.microsoft.com/office/drawing/2014/main" id="{57682792-A763-4918-B362-26D487DE471E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23">
              <a:extLst>
                <a:ext uri="{FF2B5EF4-FFF2-40B4-BE49-F238E27FC236}">
                  <a16:creationId xmlns:a16="http://schemas.microsoft.com/office/drawing/2014/main" id="{CD52BF25-0CAE-4903-A7E6-8A7768DD1F7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24">
              <a:extLst>
                <a:ext uri="{FF2B5EF4-FFF2-40B4-BE49-F238E27FC236}">
                  <a16:creationId xmlns:a16="http://schemas.microsoft.com/office/drawing/2014/main" id="{6A14A49A-F4B0-444F-8BA5-9DC89AC760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25">
              <a:extLst>
                <a:ext uri="{FF2B5EF4-FFF2-40B4-BE49-F238E27FC236}">
                  <a16:creationId xmlns:a16="http://schemas.microsoft.com/office/drawing/2014/main" id="{7D09471A-4DE2-47CD-AED8-27D5B1050BD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cto 26">
              <a:extLst>
                <a:ext uri="{FF2B5EF4-FFF2-40B4-BE49-F238E27FC236}">
                  <a16:creationId xmlns:a16="http://schemas.microsoft.com/office/drawing/2014/main" id="{74C0A412-5D4A-44E9-9738-BD17D84887C4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32F41B69-68CE-41EF-BBED-1CD4FF7A9F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28">
              <a:extLst>
                <a:ext uri="{FF2B5EF4-FFF2-40B4-BE49-F238E27FC236}">
                  <a16:creationId xmlns:a16="http://schemas.microsoft.com/office/drawing/2014/main" id="{53B5DECC-07DB-431C-88EC-3AEE965EC1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cto 29">
              <a:extLst>
                <a:ext uri="{FF2B5EF4-FFF2-40B4-BE49-F238E27FC236}">
                  <a16:creationId xmlns:a16="http://schemas.microsoft.com/office/drawing/2014/main" id="{66CE55D3-190F-47D1-98A6-D7281E51E0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cto 30">
              <a:extLst>
                <a:ext uri="{FF2B5EF4-FFF2-40B4-BE49-F238E27FC236}">
                  <a16:creationId xmlns:a16="http://schemas.microsoft.com/office/drawing/2014/main" id="{A0324378-6046-45CC-A273-AE16EFF671D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cto 31">
              <a:extLst>
                <a:ext uri="{FF2B5EF4-FFF2-40B4-BE49-F238E27FC236}">
                  <a16:creationId xmlns:a16="http://schemas.microsoft.com/office/drawing/2014/main" id="{0190AD03-D044-4A15-879F-BC87B702ABE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cto 32">
              <a:extLst>
                <a:ext uri="{FF2B5EF4-FFF2-40B4-BE49-F238E27FC236}">
                  <a16:creationId xmlns:a16="http://schemas.microsoft.com/office/drawing/2014/main" id="{59B3C48A-196D-4BE2-A7CD-848178CCFCA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cto 33">
              <a:extLst>
                <a:ext uri="{FF2B5EF4-FFF2-40B4-BE49-F238E27FC236}">
                  <a16:creationId xmlns:a16="http://schemas.microsoft.com/office/drawing/2014/main" id="{F4F5DF92-38A4-42C0-8492-7C34DBFEF33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cto 34">
              <a:extLst>
                <a:ext uri="{FF2B5EF4-FFF2-40B4-BE49-F238E27FC236}">
                  <a16:creationId xmlns:a16="http://schemas.microsoft.com/office/drawing/2014/main" id="{AC093942-8F5E-4520-8571-946A6E5CEBA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cto 35">
              <a:extLst>
                <a:ext uri="{FF2B5EF4-FFF2-40B4-BE49-F238E27FC236}">
                  <a16:creationId xmlns:a16="http://schemas.microsoft.com/office/drawing/2014/main" id="{A648E900-15FD-4793-A783-15BD86852618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ítulo 1">
            <a:extLst>
              <a:ext uri="{FF2B5EF4-FFF2-40B4-BE49-F238E27FC236}">
                <a16:creationId xmlns:a16="http://schemas.microsoft.com/office/drawing/2014/main" id="{5DF337DA-C179-4649-9021-51ECBB849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520914"/>
            <a:ext cx="5552414" cy="2727486"/>
          </a:xfrm>
          <a:prstGeom prst="rect">
            <a:avLst/>
          </a:prstGeom>
        </p:spPr>
        <p:txBody>
          <a:bodyPr rtlCol="0" anchor="t">
            <a:norm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>
              <a:lnSpc>
                <a:spcPct val="110000"/>
              </a:lnSpc>
            </a:pPr>
            <a:r>
              <a:rPr lang="es-ES" noProof="0">
                <a:solidFill>
                  <a:schemeClr val="tx2"/>
                </a:solidFill>
                <a:cs typeface="Posterama" panose="020B0504020200020000" pitchFamily="34" charset="0"/>
              </a:rPr>
              <a:t>Haga clic para modificar el estilo de título del patrón</a:t>
            </a:r>
          </a:p>
        </p:txBody>
      </p:sp>
      <p:sp>
        <p:nvSpPr>
          <p:cNvPr id="50" name="Marcador de posición de imagen 44">
            <a:extLst>
              <a:ext uri="{FF2B5EF4-FFF2-40B4-BE49-F238E27FC236}">
                <a16:creationId xmlns:a16="http://schemas.microsoft.com/office/drawing/2014/main" id="{CDAEDC08-93B5-4CC2-A77F-91F47AD1D73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90500" y="195263"/>
            <a:ext cx="5837238" cy="2960687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es-ES" noProof="0"/>
              <a:t>Inserte la foto aquí</a:t>
            </a:r>
          </a:p>
        </p:txBody>
      </p:sp>
      <p:sp>
        <p:nvSpPr>
          <p:cNvPr id="51" name="Marcador de posición de imagen 48">
            <a:extLst>
              <a:ext uri="{FF2B5EF4-FFF2-40B4-BE49-F238E27FC236}">
                <a16:creationId xmlns:a16="http://schemas.microsoft.com/office/drawing/2014/main" id="{C34DF4FD-6356-4CA5-9E6F-749666E2D43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164265" y="184840"/>
            <a:ext cx="5841996" cy="2987199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es-ES" noProof="0"/>
              <a:t>Inserte la foto aquí</a:t>
            </a:r>
          </a:p>
        </p:txBody>
      </p:sp>
      <p:sp>
        <p:nvSpPr>
          <p:cNvPr id="39" name="Marcador de contenido 38">
            <a:extLst>
              <a:ext uri="{FF2B5EF4-FFF2-40B4-BE49-F238E27FC236}">
                <a16:creationId xmlns:a16="http://schemas.microsoft.com/office/drawing/2014/main" id="{9C696AEE-49AB-4D07-90D6-AD1902517231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89663" y="3525611"/>
            <a:ext cx="5816600" cy="272097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0" indent="0">
              <a:buNone/>
              <a:defRPr sz="2400">
                <a:solidFill>
                  <a:schemeClr val="tx2"/>
                </a:solidFill>
              </a:defRPr>
            </a:lvl2pPr>
            <a:lvl3pPr marL="0" indent="0">
              <a:buNone/>
              <a:defRPr sz="2400">
                <a:solidFill>
                  <a:schemeClr val="tx2"/>
                </a:solidFill>
              </a:defRPr>
            </a:lvl3pPr>
            <a:lvl4pPr marL="0" indent="0">
              <a:buNone/>
              <a:defRPr sz="2400">
                <a:solidFill>
                  <a:schemeClr val="tx2"/>
                </a:solidFill>
              </a:defRPr>
            </a:lvl4pPr>
            <a:lvl5pPr marL="0" indent="0">
              <a:buNone/>
              <a:defRPr sz="24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52" name="Marcador de fecha 3">
            <a:extLst>
              <a:ext uri="{FF2B5EF4-FFF2-40B4-BE49-F238E27FC236}">
                <a16:creationId xmlns:a16="http://schemas.microsoft.com/office/drawing/2014/main" id="{CEABCB88-BA9F-47D3-A787-DF88895F25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rtlCol="0" anchor="ctr"/>
          <a:lstStyle>
            <a:lvl1pPr>
              <a:defRPr sz="900" spc="15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2/2/20XX</a:t>
            </a:r>
          </a:p>
        </p:txBody>
      </p:sp>
      <p:sp>
        <p:nvSpPr>
          <p:cNvPr id="53" name="Marcador de pie de página 4">
            <a:extLst>
              <a:ext uri="{FF2B5EF4-FFF2-40B4-BE49-F238E27FC236}">
                <a16:creationId xmlns:a16="http://schemas.microsoft.com/office/drawing/2014/main" id="{6244155B-5D28-4D19-90C2-1FBB57AA8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54" name="Marcador de número de diapositiva 5">
            <a:extLst>
              <a:ext uri="{FF2B5EF4-FFF2-40B4-BE49-F238E27FC236}">
                <a16:creationId xmlns:a16="http://schemas.microsoft.com/office/drawing/2014/main" id="{E2F1D5A7-A160-4678-8595-C5E217295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pPr rtl="0"/>
            <a:fld id="{11A71338-8BA2-4C79-A6C5-5A8E30081D0C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738827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ángulo 1">
            <a:extLst>
              <a:ext uri="{FF2B5EF4-FFF2-40B4-BE49-F238E27FC236}">
                <a16:creationId xmlns:a16="http://schemas.microsoft.com/office/drawing/2014/main" id="{88878880-76F2-45B5-916B-36E7EE2B1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bg1"/>
              </a:solidFill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1B75C3C8-6E32-4269-9316-DC942E00A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bg1"/>
              </a:solidFill>
            </a:endParaRPr>
          </a:p>
        </p:txBody>
      </p:sp>
      <p:sp>
        <p:nvSpPr>
          <p:cNvPr id="4" name="Triángulo rectángulo 3">
            <a:extLst>
              <a:ext uri="{FF2B5EF4-FFF2-40B4-BE49-F238E27FC236}">
                <a16:creationId xmlns:a16="http://schemas.microsoft.com/office/drawing/2014/main" id="{247C2144-3704-461F-AEA4-5AD7F2A4B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0000">
            <a:off x="-284145" y="1559143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5" name="Diagrama de flujo: Documento 4">
            <a:extLst>
              <a:ext uri="{FF2B5EF4-FFF2-40B4-BE49-F238E27FC236}">
                <a16:creationId xmlns:a16="http://schemas.microsoft.com/office/drawing/2014/main" id="{5C2F4A0D-E022-45C1-A4F2-BDD40ECBB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455724" y="2105114"/>
            <a:ext cx="6858000" cy="2647778"/>
          </a:xfrm>
          <a:prstGeom prst="flowChartDocument">
            <a:avLst/>
          </a:prstGeom>
          <a:solidFill>
            <a:schemeClr val="accent5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tx1"/>
              </a:solidFill>
            </a:endParaRP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3B95DAD1-C9F8-42EA-938C-AD799D0D1D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7" name="Conector recto 6">
              <a:extLst>
                <a:ext uri="{FF2B5EF4-FFF2-40B4-BE49-F238E27FC236}">
                  <a16:creationId xmlns:a16="http://schemas.microsoft.com/office/drawing/2014/main" id="{CE106CB0-0456-42D2-9064-D8307EE2EE64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B6564272-B469-4B76-89B3-EAE1C5EA557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9C812937-53FC-4F40-9E1F-62BD5DC5C8EA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D5C30D30-0592-4A8D-9BFB-E39327DEB08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10">
              <a:extLst>
                <a:ext uri="{FF2B5EF4-FFF2-40B4-BE49-F238E27FC236}">
                  <a16:creationId xmlns:a16="http://schemas.microsoft.com/office/drawing/2014/main" id="{B5EF5218-294E-41E0-B835-6CD21C0AB503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>
              <a:extLst>
                <a:ext uri="{FF2B5EF4-FFF2-40B4-BE49-F238E27FC236}">
                  <a16:creationId xmlns:a16="http://schemas.microsoft.com/office/drawing/2014/main" id="{64EAD817-B289-4780-AF71-3A814DA1517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>
              <a:extLst>
                <a:ext uri="{FF2B5EF4-FFF2-40B4-BE49-F238E27FC236}">
                  <a16:creationId xmlns:a16="http://schemas.microsoft.com/office/drawing/2014/main" id="{015FE1B7-342F-44E3-9A5F-4320F4B56F12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>
              <a:extLst>
                <a:ext uri="{FF2B5EF4-FFF2-40B4-BE49-F238E27FC236}">
                  <a16:creationId xmlns:a16="http://schemas.microsoft.com/office/drawing/2014/main" id="{8F304BD3-68AC-49BC-8B74-71637404CEEC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>
              <a:extLst>
                <a:ext uri="{FF2B5EF4-FFF2-40B4-BE49-F238E27FC236}">
                  <a16:creationId xmlns:a16="http://schemas.microsoft.com/office/drawing/2014/main" id="{B0859D2C-72C4-411A-BD82-8368DDC03513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7B22EA31-AED9-4314-8509-4087F82F1112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74E3D353-A425-4930-AC93-9A9F93EC07E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E75827C0-9081-4304-98D0-28375902854E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>
              <a:extLst>
                <a:ext uri="{FF2B5EF4-FFF2-40B4-BE49-F238E27FC236}">
                  <a16:creationId xmlns:a16="http://schemas.microsoft.com/office/drawing/2014/main" id="{7FBC916B-3AAC-4825-8D0F-923D60C0DA4E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>
              <a:extLst>
                <a:ext uri="{FF2B5EF4-FFF2-40B4-BE49-F238E27FC236}">
                  <a16:creationId xmlns:a16="http://schemas.microsoft.com/office/drawing/2014/main" id="{13085D6A-11B7-416E-9A80-085550712976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>
              <a:extLst>
                <a:ext uri="{FF2B5EF4-FFF2-40B4-BE49-F238E27FC236}">
                  <a16:creationId xmlns:a16="http://schemas.microsoft.com/office/drawing/2014/main" id="{F1619986-89C6-4164-BD69-5117CB5E3D0D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21">
              <a:extLst>
                <a:ext uri="{FF2B5EF4-FFF2-40B4-BE49-F238E27FC236}">
                  <a16:creationId xmlns:a16="http://schemas.microsoft.com/office/drawing/2014/main" id="{3D63A74F-F1A7-4546-BCB1-3C49033B344A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22">
              <a:extLst>
                <a:ext uri="{FF2B5EF4-FFF2-40B4-BE49-F238E27FC236}">
                  <a16:creationId xmlns:a16="http://schemas.microsoft.com/office/drawing/2014/main" id="{348BEE97-AC71-4466-82E9-05302D19D2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23">
              <a:extLst>
                <a:ext uri="{FF2B5EF4-FFF2-40B4-BE49-F238E27FC236}">
                  <a16:creationId xmlns:a16="http://schemas.microsoft.com/office/drawing/2014/main" id="{BFB7EA87-48DE-40EC-97C4-1119D6E0BC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24">
              <a:extLst>
                <a:ext uri="{FF2B5EF4-FFF2-40B4-BE49-F238E27FC236}">
                  <a16:creationId xmlns:a16="http://schemas.microsoft.com/office/drawing/2014/main" id="{6709E735-55F1-46BE-964B-17589798C45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25">
              <a:extLst>
                <a:ext uri="{FF2B5EF4-FFF2-40B4-BE49-F238E27FC236}">
                  <a16:creationId xmlns:a16="http://schemas.microsoft.com/office/drawing/2014/main" id="{0AE224F2-AB69-40F3-83FC-5A1C2985F11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cto 26">
              <a:extLst>
                <a:ext uri="{FF2B5EF4-FFF2-40B4-BE49-F238E27FC236}">
                  <a16:creationId xmlns:a16="http://schemas.microsoft.com/office/drawing/2014/main" id="{10841DFB-48FF-4E4C-BD80-FAEDD9869C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93F2079C-0840-41A3-B649-BFA2657D7F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28">
              <a:extLst>
                <a:ext uri="{FF2B5EF4-FFF2-40B4-BE49-F238E27FC236}">
                  <a16:creationId xmlns:a16="http://schemas.microsoft.com/office/drawing/2014/main" id="{624F5B96-0C46-4542-959C-A0AB18C7DAE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cto 29">
              <a:extLst>
                <a:ext uri="{FF2B5EF4-FFF2-40B4-BE49-F238E27FC236}">
                  <a16:creationId xmlns:a16="http://schemas.microsoft.com/office/drawing/2014/main" id="{87E7EDBA-8F85-4F7A-A17D-6B49A51D412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cto 30">
              <a:extLst>
                <a:ext uri="{FF2B5EF4-FFF2-40B4-BE49-F238E27FC236}">
                  <a16:creationId xmlns:a16="http://schemas.microsoft.com/office/drawing/2014/main" id="{043D3094-2C9C-4299-9065-669FFD8F5D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cto 31">
              <a:extLst>
                <a:ext uri="{FF2B5EF4-FFF2-40B4-BE49-F238E27FC236}">
                  <a16:creationId xmlns:a16="http://schemas.microsoft.com/office/drawing/2014/main" id="{DE307EDA-19A4-4312-920D-EC02D2A70C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cto 32">
              <a:extLst>
                <a:ext uri="{FF2B5EF4-FFF2-40B4-BE49-F238E27FC236}">
                  <a16:creationId xmlns:a16="http://schemas.microsoft.com/office/drawing/2014/main" id="{62953220-FAE3-4A55-B3C5-632C82C456A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cto 33">
              <a:extLst>
                <a:ext uri="{FF2B5EF4-FFF2-40B4-BE49-F238E27FC236}">
                  <a16:creationId xmlns:a16="http://schemas.microsoft.com/office/drawing/2014/main" id="{72B2B007-553A-4A33-B077-9CA9D031332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cto 34">
              <a:extLst>
                <a:ext uri="{FF2B5EF4-FFF2-40B4-BE49-F238E27FC236}">
                  <a16:creationId xmlns:a16="http://schemas.microsoft.com/office/drawing/2014/main" id="{CE213DEB-4CFC-46B3-8DB4-77581E46552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ítulo 1">
            <a:extLst>
              <a:ext uri="{FF2B5EF4-FFF2-40B4-BE49-F238E27FC236}">
                <a16:creationId xmlns:a16="http://schemas.microsoft.com/office/drawing/2014/main" id="{EBBBF2BB-36BE-45E7-A35B-260E76E7D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5467"/>
            <a:ext cx="5410197" cy="1982171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rtl="0">
              <a:lnSpc>
                <a:spcPct val="110000"/>
              </a:lnSpc>
            </a:pPr>
            <a:r>
              <a:rPr lang="es-ES" noProof="0">
                <a:solidFill>
                  <a:srgbClr val="FFFFFF"/>
                </a:solidFill>
                <a:cs typeface="Posterama" panose="020B0504020200020000" pitchFamily="34" charset="0"/>
              </a:rPr>
              <a:t>Haga clic para modificar el estilo de título del patrón</a:t>
            </a:r>
          </a:p>
        </p:txBody>
      </p:sp>
      <p:sp>
        <p:nvSpPr>
          <p:cNvPr id="42" name="Marcador de contenido 38">
            <a:extLst>
              <a:ext uri="{FF2B5EF4-FFF2-40B4-BE49-F238E27FC236}">
                <a16:creationId xmlns:a16="http://schemas.microsoft.com/office/drawing/2014/main" id="{03257FF4-6F58-4A1E-866D-198569F917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53104" y="2957665"/>
            <a:ext cx="5543524" cy="3358733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20000"/>
              </a:lnSpc>
              <a:buNone/>
              <a:defRPr sz="1800">
                <a:solidFill>
                  <a:schemeClr val="bg1"/>
                </a:solidFill>
              </a:defRPr>
            </a:lvl1pPr>
            <a:lvl2pPr marL="0" indent="0">
              <a:buNone/>
              <a:defRPr sz="2400">
                <a:solidFill>
                  <a:schemeClr val="tx2"/>
                </a:solidFill>
              </a:defRPr>
            </a:lvl2pPr>
            <a:lvl3pPr marL="0" indent="0">
              <a:buNone/>
              <a:defRPr sz="2400">
                <a:solidFill>
                  <a:schemeClr val="tx2"/>
                </a:solidFill>
              </a:defRPr>
            </a:lvl3pPr>
            <a:lvl4pPr marL="0" indent="0">
              <a:buNone/>
              <a:defRPr sz="2400">
                <a:solidFill>
                  <a:schemeClr val="tx2"/>
                </a:solidFill>
              </a:defRPr>
            </a:lvl4pPr>
            <a:lvl5pPr marL="0" indent="0">
              <a:buNone/>
              <a:defRPr sz="24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44" name="Marcador de posición de imagen 42">
            <a:extLst>
              <a:ext uri="{FF2B5EF4-FFF2-40B4-BE49-F238E27FC236}">
                <a16:creationId xmlns:a16="http://schemas.microsoft.com/office/drawing/2014/main" id="{32195099-4E20-48F3-8272-F12592AD44F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619875" y="725487"/>
            <a:ext cx="5388490" cy="5519467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Inserte la foto aquí</a:t>
            </a:r>
          </a:p>
        </p:txBody>
      </p:sp>
      <p:sp>
        <p:nvSpPr>
          <p:cNvPr id="39" name="Marcador de fecha 3">
            <a:extLst>
              <a:ext uri="{FF2B5EF4-FFF2-40B4-BE49-F238E27FC236}">
                <a16:creationId xmlns:a16="http://schemas.microsoft.com/office/drawing/2014/main" id="{CFCED92E-6EA8-410D-90AD-DF0B229BF3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rtlCol="0" anchor="ctr"/>
          <a:lstStyle>
            <a:lvl1pPr>
              <a:defRPr sz="9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2/2/20XX</a:t>
            </a:r>
          </a:p>
        </p:txBody>
      </p:sp>
      <p:sp>
        <p:nvSpPr>
          <p:cNvPr id="40" name="Marcador de pie de página 4">
            <a:extLst>
              <a:ext uri="{FF2B5EF4-FFF2-40B4-BE49-F238E27FC236}">
                <a16:creationId xmlns:a16="http://schemas.microsoft.com/office/drawing/2014/main" id="{FC6D7D3E-FCD8-42CA-A1BB-9112B5530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41" name="Marcador de número de diapositiva 5">
            <a:extLst>
              <a:ext uri="{FF2B5EF4-FFF2-40B4-BE49-F238E27FC236}">
                <a16:creationId xmlns:a16="http://schemas.microsoft.com/office/drawing/2014/main" id="{A49CA3E6-DD23-4395-AE34-560EA1122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bg1"/>
                </a:solidFill>
              </a:defRPr>
            </a:lvl1pPr>
          </a:lstStyle>
          <a:p>
            <a:pPr rtl="0"/>
            <a:fld id="{11A71338-8BA2-4C79-A6C5-5A8E30081D0C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948112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lt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ítulo 1">
            <a:extLst>
              <a:ext uri="{FF2B5EF4-FFF2-40B4-BE49-F238E27FC236}">
                <a16:creationId xmlns:a16="http://schemas.microsoft.com/office/drawing/2014/main" id="{0B54C968-9162-4E94-9F00-9921A43337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890" y="1"/>
            <a:ext cx="6168182" cy="6858000"/>
          </a:xfrm>
          <a:custGeom>
            <a:avLst/>
            <a:gdLst>
              <a:gd name="connsiteX0" fmla="*/ 0 w 5115291"/>
              <a:gd name="connsiteY0" fmla="*/ 0 h 6857989"/>
              <a:gd name="connsiteX1" fmla="*/ 5115291 w 5115291"/>
              <a:gd name="connsiteY1" fmla="*/ 0 h 6857989"/>
              <a:gd name="connsiteX2" fmla="*/ 5115291 w 5115291"/>
              <a:gd name="connsiteY2" fmla="*/ 6857989 h 6857989"/>
              <a:gd name="connsiteX3" fmla="*/ 0 w 5115291"/>
              <a:gd name="connsiteY3" fmla="*/ 6857989 h 6857989"/>
              <a:gd name="connsiteX4" fmla="*/ 0 w 5115291"/>
              <a:gd name="connsiteY4" fmla="*/ 0 h 6857989"/>
              <a:gd name="connsiteX0" fmla="*/ 0 w 5115291"/>
              <a:gd name="connsiteY0" fmla="*/ 8467 h 6866456"/>
              <a:gd name="connsiteX1" fmla="*/ 5022158 w 5115291"/>
              <a:gd name="connsiteY1" fmla="*/ 0 h 6866456"/>
              <a:gd name="connsiteX2" fmla="*/ 5115291 w 5115291"/>
              <a:gd name="connsiteY2" fmla="*/ 6866456 h 6866456"/>
              <a:gd name="connsiteX3" fmla="*/ 0 w 5115291"/>
              <a:gd name="connsiteY3" fmla="*/ 6866456 h 6866456"/>
              <a:gd name="connsiteX4" fmla="*/ 0 w 5115291"/>
              <a:gd name="connsiteY4" fmla="*/ 8467 h 6866456"/>
              <a:gd name="connsiteX0" fmla="*/ 0 w 5115291"/>
              <a:gd name="connsiteY0" fmla="*/ 0 h 6857989"/>
              <a:gd name="connsiteX1" fmla="*/ 5013692 w 5115291"/>
              <a:gd name="connsiteY1" fmla="*/ 0 h 6857989"/>
              <a:gd name="connsiteX2" fmla="*/ 5115291 w 5115291"/>
              <a:gd name="connsiteY2" fmla="*/ 6857989 h 6857989"/>
              <a:gd name="connsiteX3" fmla="*/ 0 w 5115291"/>
              <a:gd name="connsiteY3" fmla="*/ 6857989 h 6857989"/>
              <a:gd name="connsiteX4" fmla="*/ 0 w 5115291"/>
              <a:gd name="connsiteY4" fmla="*/ 0 h 6857989"/>
              <a:gd name="connsiteX0" fmla="*/ 0 w 5691024"/>
              <a:gd name="connsiteY0" fmla="*/ 0 h 6857989"/>
              <a:gd name="connsiteX1" fmla="*/ 5013692 w 5691024"/>
              <a:gd name="connsiteY1" fmla="*/ 0 h 6857989"/>
              <a:gd name="connsiteX2" fmla="*/ 5691024 w 5691024"/>
              <a:gd name="connsiteY2" fmla="*/ 3098800 h 6857989"/>
              <a:gd name="connsiteX3" fmla="*/ 5115291 w 5691024"/>
              <a:gd name="connsiteY3" fmla="*/ 6857989 h 6857989"/>
              <a:gd name="connsiteX4" fmla="*/ 0 w 5691024"/>
              <a:gd name="connsiteY4" fmla="*/ 6857989 h 6857989"/>
              <a:gd name="connsiteX5" fmla="*/ 0 w 5691024"/>
              <a:gd name="connsiteY5" fmla="*/ 0 h 6857989"/>
              <a:gd name="connsiteX0" fmla="*/ 0 w 6141720"/>
              <a:gd name="connsiteY0" fmla="*/ 0 h 6857989"/>
              <a:gd name="connsiteX1" fmla="*/ 5013692 w 6141720"/>
              <a:gd name="connsiteY1" fmla="*/ 0 h 6857989"/>
              <a:gd name="connsiteX2" fmla="*/ 5691024 w 6141720"/>
              <a:gd name="connsiteY2" fmla="*/ 3098800 h 6857989"/>
              <a:gd name="connsiteX3" fmla="*/ 6131290 w 6141720"/>
              <a:gd name="connsiteY3" fmla="*/ 5672667 h 6857989"/>
              <a:gd name="connsiteX4" fmla="*/ 5115291 w 6141720"/>
              <a:gd name="connsiteY4" fmla="*/ 6857989 h 6857989"/>
              <a:gd name="connsiteX5" fmla="*/ 0 w 6141720"/>
              <a:gd name="connsiteY5" fmla="*/ 6857989 h 6857989"/>
              <a:gd name="connsiteX6" fmla="*/ 0 w 6141720"/>
              <a:gd name="connsiteY6" fmla="*/ 0 h 6857989"/>
              <a:gd name="connsiteX0" fmla="*/ 0 w 6141720"/>
              <a:gd name="connsiteY0" fmla="*/ 0 h 6857989"/>
              <a:gd name="connsiteX1" fmla="*/ 5013692 w 6141720"/>
              <a:gd name="connsiteY1" fmla="*/ 0 h 6857989"/>
              <a:gd name="connsiteX2" fmla="*/ 5691024 w 6141720"/>
              <a:gd name="connsiteY2" fmla="*/ 3098800 h 6857989"/>
              <a:gd name="connsiteX3" fmla="*/ 6131290 w 6141720"/>
              <a:gd name="connsiteY3" fmla="*/ 5672667 h 6857989"/>
              <a:gd name="connsiteX4" fmla="*/ 5115291 w 6141720"/>
              <a:gd name="connsiteY4" fmla="*/ 6857989 h 6857989"/>
              <a:gd name="connsiteX5" fmla="*/ 0 w 6141720"/>
              <a:gd name="connsiteY5" fmla="*/ 6857989 h 6857989"/>
              <a:gd name="connsiteX6" fmla="*/ 0 w 6141720"/>
              <a:gd name="connsiteY6" fmla="*/ 0 h 6857989"/>
              <a:gd name="connsiteX0" fmla="*/ 0 w 6141720"/>
              <a:gd name="connsiteY0" fmla="*/ 0 h 6857989"/>
              <a:gd name="connsiteX1" fmla="*/ 5013692 w 6141720"/>
              <a:gd name="connsiteY1" fmla="*/ 0 h 6857989"/>
              <a:gd name="connsiteX2" fmla="*/ 5691024 w 6141720"/>
              <a:gd name="connsiteY2" fmla="*/ 3098800 h 6857989"/>
              <a:gd name="connsiteX3" fmla="*/ 6131290 w 6141720"/>
              <a:gd name="connsiteY3" fmla="*/ 5672667 h 6857989"/>
              <a:gd name="connsiteX4" fmla="*/ 5115291 w 6141720"/>
              <a:gd name="connsiteY4" fmla="*/ 6857989 h 6857989"/>
              <a:gd name="connsiteX5" fmla="*/ 0 w 6141720"/>
              <a:gd name="connsiteY5" fmla="*/ 6857989 h 6857989"/>
              <a:gd name="connsiteX6" fmla="*/ 0 w 6141720"/>
              <a:gd name="connsiteY6" fmla="*/ 0 h 6857989"/>
              <a:gd name="connsiteX0" fmla="*/ 0 w 6175182"/>
              <a:gd name="connsiteY0" fmla="*/ 0 h 6857989"/>
              <a:gd name="connsiteX1" fmla="*/ 5013692 w 6175182"/>
              <a:gd name="connsiteY1" fmla="*/ 0 h 6857989"/>
              <a:gd name="connsiteX2" fmla="*/ 5691024 w 6175182"/>
              <a:gd name="connsiteY2" fmla="*/ 3098800 h 6857989"/>
              <a:gd name="connsiteX3" fmla="*/ 6131290 w 6175182"/>
              <a:gd name="connsiteY3" fmla="*/ 5672667 h 6857989"/>
              <a:gd name="connsiteX4" fmla="*/ 5115291 w 6175182"/>
              <a:gd name="connsiteY4" fmla="*/ 6857989 h 6857989"/>
              <a:gd name="connsiteX5" fmla="*/ 0 w 6175182"/>
              <a:gd name="connsiteY5" fmla="*/ 6857989 h 6857989"/>
              <a:gd name="connsiteX6" fmla="*/ 0 w 6175182"/>
              <a:gd name="connsiteY6" fmla="*/ 0 h 6857989"/>
              <a:gd name="connsiteX0" fmla="*/ 0 w 6175182"/>
              <a:gd name="connsiteY0" fmla="*/ 0 h 6857989"/>
              <a:gd name="connsiteX1" fmla="*/ 5013692 w 6175182"/>
              <a:gd name="connsiteY1" fmla="*/ 0 h 6857989"/>
              <a:gd name="connsiteX2" fmla="*/ 5691024 w 6175182"/>
              <a:gd name="connsiteY2" fmla="*/ 3098800 h 6857989"/>
              <a:gd name="connsiteX3" fmla="*/ 6131290 w 6175182"/>
              <a:gd name="connsiteY3" fmla="*/ 5672667 h 6857989"/>
              <a:gd name="connsiteX4" fmla="*/ 5115291 w 6175182"/>
              <a:gd name="connsiteY4" fmla="*/ 6857989 h 6857989"/>
              <a:gd name="connsiteX5" fmla="*/ 0 w 6175182"/>
              <a:gd name="connsiteY5" fmla="*/ 6857989 h 6857989"/>
              <a:gd name="connsiteX6" fmla="*/ 0 w 6175182"/>
              <a:gd name="connsiteY6" fmla="*/ 0 h 6857989"/>
              <a:gd name="connsiteX0" fmla="*/ 0 w 6175182"/>
              <a:gd name="connsiteY0" fmla="*/ 0 h 6866456"/>
              <a:gd name="connsiteX1" fmla="*/ 5013692 w 6175182"/>
              <a:gd name="connsiteY1" fmla="*/ 0 h 6866456"/>
              <a:gd name="connsiteX2" fmla="*/ 5691024 w 6175182"/>
              <a:gd name="connsiteY2" fmla="*/ 3098800 h 6866456"/>
              <a:gd name="connsiteX3" fmla="*/ 6131290 w 6175182"/>
              <a:gd name="connsiteY3" fmla="*/ 5672667 h 6866456"/>
              <a:gd name="connsiteX4" fmla="*/ 5843424 w 6175182"/>
              <a:gd name="connsiteY4" fmla="*/ 6866456 h 6866456"/>
              <a:gd name="connsiteX5" fmla="*/ 0 w 6175182"/>
              <a:gd name="connsiteY5" fmla="*/ 6857989 h 6866456"/>
              <a:gd name="connsiteX6" fmla="*/ 0 w 6175182"/>
              <a:gd name="connsiteY6" fmla="*/ 0 h 6866456"/>
              <a:gd name="connsiteX0" fmla="*/ 0 w 6175182"/>
              <a:gd name="connsiteY0" fmla="*/ 0 h 6866456"/>
              <a:gd name="connsiteX1" fmla="*/ 5013692 w 6175182"/>
              <a:gd name="connsiteY1" fmla="*/ 0 h 6866456"/>
              <a:gd name="connsiteX2" fmla="*/ 5691024 w 6175182"/>
              <a:gd name="connsiteY2" fmla="*/ 3098800 h 6866456"/>
              <a:gd name="connsiteX3" fmla="*/ 6131290 w 6175182"/>
              <a:gd name="connsiteY3" fmla="*/ 5672667 h 6866456"/>
              <a:gd name="connsiteX4" fmla="*/ 5843424 w 6175182"/>
              <a:gd name="connsiteY4" fmla="*/ 6866456 h 6866456"/>
              <a:gd name="connsiteX5" fmla="*/ 0 w 6175182"/>
              <a:gd name="connsiteY5" fmla="*/ 6857989 h 6866456"/>
              <a:gd name="connsiteX6" fmla="*/ 0 w 6175182"/>
              <a:gd name="connsiteY6" fmla="*/ 0 h 6866456"/>
              <a:gd name="connsiteX0" fmla="*/ 0 w 6175182"/>
              <a:gd name="connsiteY0" fmla="*/ 0 h 6866456"/>
              <a:gd name="connsiteX1" fmla="*/ 5013692 w 6175182"/>
              <a:gd name="connsiteY1" fmla="*/ 0 h 6866456"/>
              <a:gd name="connsiteX2" fmla="*/ 5691024 w 6175182"/>
              <a:gd name="connsiteY2" fmla="*/ 3098800 h 6866456"/>
              <a:gd name="connsiteX3" fmla="*/ 6131290 w 6175182"/>
              <a:gd name="connsiteY3" fmla="*/ 5672667 h 6866456"/>
              <a:gd name="connsiteX4" fmla="*/ 5843424 w 6175182"/>
              <a:gd name="connsiteY4" fmla="*/ 6866456 h 6866456"/>
              <a:gd name="connsiteX5" fmla="*/ 0 w 6175182"/>
              <a:gd name="connsiteY5" fmla="*/ 6857989 h 6866456"/>
              <a:gd name="connsiteX6" fmla="*/ 0 w 6175182"/>
              <a:gd name="connsiteY6" fmla="*/ 0 h 6866456"/>
              <a:gd name="connsiteX0" fmla="*/ 0 w 6168182"/>
              <a:gd name="connsiteY0" fmla="*/ 0 h 6866456"/>
              <a:gd name="connsiteX1" fmla="*/ 5013692 w 6168182"/>
              <a:gd name="connsiteY1" fmla="*/ 0 h 6866456"/>
              <a:gd name="connsiteX2" fmla="*/ 5691024 w 6168182"/>
              <a:gd name="connsiteY2" fmla="*/ 3098800 h 6866456"/>
              <a:gd name="connsiteX3" fmla="*/ 6131290 w 6168182"/>
              <a:gd name="connsiteY3" fmla="*/ 5672667 h 6866456"/>
              <a:gd name="connsiteX4" fmla="*/ 5843424 w 6168182"/>
              <a:gd name="connsiteY4" fmla="*/ 6866456 h 6866456"/>
              <a:gd name="connsiteX5" fmla="*/ 0 w 6168182"/>
              <a:gd name="connsiteY5" fmla="*/ 6857989 h 6866456"/>
              <a:gd name="connsiteX6" fmla="*/ 0 w 6168182"/>
              <a:gd name="connsiteY6" fmla="*/ 0 h 6866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68182" h="6866456">
                <a:moveTo>
                  <a:pt x="0" y="0"/>
                </a:moveTo>
                <a:lnTo>
                  <a:pt x="5013692" y="0"/>
                </a:lnTo>
                <a:cubicBezTo>
                  <a:pt x="5041915" y="2113844"/>
                  <a:pt x="5392928" y="2241197"/>
                  <a:pt x="5691024" y="3098800"/>
                </a:cubicBezTo>
                <a:cubicBezTo>
                  <a:pt x="6145754" y="4111625"/>
                  <a:pt x="6230068" y="5012267"/>
                  <a:pt x="6131290" y="5672667"/>
                </a:cubicBezTo>
                <a:cubicBezTo>
                  <a:pt x="6035335" y="6070597"/>
                  <a:pt x="5973246" y="6468526"/>
                  <a:pt x="5843424" y="6866456"/>
                </a:cubicBezTo>
                <a:lnTo>
                  <a:pt x="0" y="685798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lIns="640080" tIns="777240" rtlCol="0"/>
          <a:lstStyle/>
          <a:p>
            <a:pPr algn="l" rtl="0"/>
            <a:r>
              <a:rPr lang="es-ES" noProof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Haga clic para modificar el estilo de título del patrón</a:t>
            </a:r>
          </a:p>
        </p:txBody>
      </p:sp>
      <p:sp>
        <p:nvSpPr>
          <p:cNvPr id="45" name="Marcador de posición de imagen 44">
            <a:extLst>
              <a:ext uri="{FF2B5EF4-FFF2-40B4-BE49-F238E27FC236}">
                <a16:creationId xmlns:a16="http://schemas.microsoft.com/office/drawing/2014/main" id="{BA990E7A-F299-4210-97ED-B2240FAF8D7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657725" y="0"/>
            <a:ext cx="7534275" cy="6857999"/>
          </a:xfrm>
          <a:custGeom>
            <a:avLst/>
            <a:gdLst>
              <a:gd name="connsiteX0" fmla="*/ 0 w 7432675"/>
              <a:gd name="connsiteY0" fmla="*/ 6856431 h 6857999"/>
              <a:gd name="connsiteX1" fmla="*/ 1083393 w 7432675"/>
              <a:gd name="connsiteY1" fmla="*/ 6857999 h 6857999"/>
              <a:gd name="connsiteX2" fmla="*/ 0 w 7432675"/>
              <a:gd name="connsiteY2" fmla="*/ 6857999 h 6857999"/>
              <a:gd name="connsiteX3" fmla="*/ 254367 w 7432675"/>
              <a:gd name="connsiteY3" fmla="*/ 0 h 6857999"/>
              <a:gd name="connsiteX4" fmla="*/ 7432675 w 7432675"/>
              <a:gd name="connsiteY4" fmla="*/ 0 h 6857999"/>
              <a:gd name="connsiteX5" fmla="*/ 7432675 w 7432675"/>
              <a:gd name="connsiteY5" fmla="*/ 6857999 h 6857999"/>
              <a:gd name="connsiteX6" fmla="*/ 1084100 w 7432675"/>
              <a:gd name="connsiteY6" fmla="*/ 6857999 h 6857999"/>
              <a:gd name="connsiteX7" fmla="*/ 1170353 w 7432675"/>
              <a:gd name="connsiteY7" fmla="*/ 6559920 h 6857999"/>
              <a:gd name="connsiteX8" fmla="*/ 1371965 w 7432675"/>
              <a:gd name="connsiteY8" fmla="*/ 5665681 h 6857999"/>
              <a:gd name="connsiteX9" fmla="*/ 931699 w 7432675"/>
              <a:gd name="connsiteY9" fmla="*/ 3094984 h 6857999"/>
              <a:gd name="connsiteX10" fmla="*/ 254367 w 7432675"/>
              <a:gd name="connsiteY10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432675" h="6857999">
                <a:moveTo>
                  <a:pt x="0" y="6856431"/>
                </a:moveTo>
                <a:lnTo>
                  <a:pt x="1083393" y="6857999"/>
                </a:lnTo>
                <a:lnTo>
                  <a:pt x="0" y="6857999"/>
                </a:lnTo>
                <a:close/>
                <a:moveTo>
                  <a:pt x="254367" y="0"/>
                </a:moveTo>
                <a:lnTo>
                  <a:pt x="7432675" y="0"/>
                </a:lnTo>
                <a:lnTo>
                  <a:pt x="7432675" y="6857999"/>
                </a:lnTo>
                <a:lnTo>
                  <a:pt x="1084100" y="6857999"/>
                </a:lnTo>
                <a:lnTo>
                  <a:pt x="1170353" y="6559920"/>
                </a:lnTo>
                <a:cubicBezTo>
                  <a:pt x="1247083" y="6261841"/>
                  <a:pt x="1299999" y="5963761"/>
                  <a:pt x="1371965" y="5665681"/>
                </a:cubicBezTo>
                <a:cubicBezTo>
                  <a:pt x="1470743" y="5006095"/>
                  <a:pt x="1386429" y="4106562"/>
                  <a:pt x="931699" y="3094984"/>
                </a:cubicBezTo>
                <a:cubicBezTo>
                  <a:pt x="633604" y="2238437"/>
                  <a:pt x="282590" y="2111241"/>
                  <a:pt x="254367" y="0"/>
                </a:cubicBez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Inserte la foto aquí</a:t>
            </a:r>
          </a:p>
        </p:txBody>
      </p:sp>
      <p:sp>
        <p:nvSpPr>
          <p:cNvPr id="36" name="Subtítulo 2">
            <a:extLst>
              <a:ext uri="{FF2B5EF4-FFF2-40B4-BE49-F238E27FC236}">
                <a16:creationId xmlns:a16="http://schemas.microsoft.com/office/drawing/2014/main" id="{74108930-733F-4442-A067-3D79F6C096B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37410" y="4072044"/>
            <a:ext cx="4567990" cy="1495379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00000"/>
              </a:lnSpc>
              <a:buNone/>
              <a:defRPr/>
            </a:lvl1pPr>
          </a:lstStyle>
          <a:p>
            <a:pPr algn="l" rtl="0">
              <a:lnSpc>
                <a:spcPct val="110000"/>
              </a:lnSpc>
              <a:tabLst>
                <a:tab pos="4686300" algn="l"/>
              </a:tabLst>
            </a:pPr>
            <a:r>
              <a:rPr lang="es-ES" sz="2200" noProof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Haga clic para agregar un subtítulo</a:t>
            </a:r>
          </a:p>
        </p:txBody>
      </p:sp>
    </p:spTree>
    <p:extLst>
      <p:ext uri="{BB962C8B-B14F-4D97-AF65-F5344CB8AC3E}">
        <p14:creationId xmlns:p14="http://schemas.microsoft.com/office/powerpoint/2010/main" val="1826128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ángulo 1">
            <a:extLst>
              <a:ext uri="{FF2B5EF4-FFF2-40B4-BE49-F238E27FC236}">
                <a16:creationId xmlns:a16="http://schemas.microsoft.com/office/drawing/2014/main" id="{1BA840BD-172F-4ADB-A4C1-EA3FB3A68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bg1"/>
              </a:solidFill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D0D03E71-B54E-4A6E-A4F8-B60561824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tx2"/>
              </a:solidFill>
            </a:endParaRPr>
          </a:p>
        </p:txBody>
      </p:sp>
      <p:sp>
        <p:nvSpPr>
          <p:cNvPr id="4" name="Triángulo rectángulo 3">
            <a:extLst>
              <a:ext uri="{FF2B5EF4-FFF2-40B4-BE49-F238E27FC236}">
                <a16:creationId xmlns:a16="http://schemas.microsoft.com/office/drawing/2014/main" id="{DD6F5FA1-46FA-4429-A549-1D06D0D7D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8900000">
            <a:off x="5901199" y="-284145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971BDD7C-B416-481F-A16C-3B14FBB31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14827" cy="6858000"/>
            <a:chOff x="-6214" y="-1"/>
            <a:chExt cx="12214827" cy="6858000"/>
          </a:xfrm>
        </p:grpSpPr>
        <p:cxnSp>
          <p:nvCxnSpPr>
            <p:cNvPr id="6" name="Conector recto 5">
              <a:extLst>
                <a:ext uri="{FF2B5EF4-FFF2-40B4-BE49-F238E27FC236}">
                  <a16:creationId xmlns:a16="http://schemas.microsoft.com/office/drawing/2014/main" id="{BCB31C5D-A43A-4C38-B74E-9234A84B02E9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cto 6">
              <a:extLst>
                <a:ext uri="{FF2B5EF4-FFF2-40B4-BE49-F238E27FC236}">
                  <a16:creationId xmlns:a16="http://schemas.microsoft.com/office/drawing/2014/main" id="{C6244DD8-1D8F-4AA3-A5F5-4298E404A2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4CE3EBC0-4667-4BC6-A9CC-DA103BD5F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BFF8C9D8-06A6-4057-AF4A-E68C2FF52192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1698C5D6-0CD8-4B0A-9018-E4E8AB06B165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10">
              <a:extLst>
                <a:ext uri="{FF2B5EF4-FFF2-40B4-BE49-F238E27FC236}">
                  <a16:creationId xmlns:a16="http://schemas.microsoft.com/office/drawing/2014/main" id="{E5FA1E06-A7E0-4387-B888-01CD139E36C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>
              <a:extLst>
                <a:ext uri="{FF2B5EF4-FFF2-40B4-BE49-F238E27FC236}">
                  <a16:creationId xmlns:a16="http://schemas.microsoft.com/office/drawing/2014/main" id="{67D7FF7A-6DED-49BA-B18D-C07C47CAC127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>
              <a:extLst>
                <a:ext uri="{FF2B5EF4-FFF2-40B4-BE49-F238E27FC236}">
                  <a16:creationId xmlns:a16="http://schemas.microsoft.com/office/drawing/2014/main" id="{50FB5490-621E-4776-8805-17DC2DEB2B2A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>
              <a:extLst>
                <a:ext uri="{FF2B5EF4-FFF2-40B4-BE49-F238E27FC236}">
                  <a16:creationId xmlns:a16="http://schemas.microsoft.com/office/drawing/2014/main" id="{4EFD8034-FE34-446D-BB83-87D71E740780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>
              <a:extLst>
                <a:ext uri="{FF2B5EF4-FFF2-40B4-BE49-F238E27FC236}">
                  <a16:creationId xmlns:a16="http://schemas.microsoft.com/office/drawing/2014/main" id="{F8094A7D-9F32-4BC1-807A-99DF2F31074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57259383-E3EA-4FD9-8ED8-83404582FD54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AA077C54-7103-434A-AC1C-7F8C94E7DE48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F6FEA7A7-36E0-418B-B34C-E78BF293A96C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>
              <a:extLst>
                <a:ext uri="{FF2B5EF4-FFF2-40B4-BE49-F238E27FC236}">
                  <a16:creationId xmlns:a16="http://schemas.microsoft.com/office/drawing/2014/main" id="{BC33DAE9-7530-473F-B552-AEFA8FB27772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>
              <a:extLst>
                <a:ext uri="{FF2B5EF4-FFF2-40B4-BE49-F238E27FC236}">
                  <a16:creationId xmlns:a16="http://schemas.microsoft.com/office/drawing/2014/main" id="{EE5A9F99-D683-48ED-A296-1FFD3F21F3A1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>
              <a:extLst>
                <a:ext uri="{FF2B5EF4-FFF2-40B4-BE49-F238E27FC236}">
                  <a16:creationId xmlns:a16="http://schemas.microsoft.com/office/drawing/2014/main" id="{2D183D34-AB5D-4F46-8E22-B01A42D6AC6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21">
              <a:extLst>
                <a:ext uri="{FF2B5EF4-FFF2-40B4-BE49-F238E27FC236}">
                  <a16:creationId xmlns:a16="http://schemas.microsoft.com/office/drawing/2014/main" id="{84D26E20-E8AB-4CF7-B688-5BFDFA98C9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22">
              <a:extLst>
                <a:ext uri="{FF2B5EF4-FFF2-40B4-BE49-F238E27FC236}">
                  <a16:creationId xmlns:a16="http://schemas.microsoft.com/office/drawing/2014/main" id="{2D5CACA9-37C6-4659-BECC-9BE92661075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23">
              <a:extLst>
                <a:ext uri="{FF2B5EF4-FFF2-40B4-BE49-F238E27FC236}">
                  <a16:creationId xmlns:a16="http://schemas.microsoft.com/office/drawing/2014/main" id="{D43037EA-282B-48DA-A0BF-8B91F2AB9F1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24">
              <a:extLst>
                <a:ext uri="{FF2B5EF4-FFF2-40B4-BE49-F238E27FC236}">
                  <a16:creationId xmlns:a16="http://schemas.microsoft.com/office/drawing/2014/main" id="{C77A6A28-098B-407A-831E-D7948FE5E2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25">
              <a:extLst>
                <a:ext uri="{FF2B5EF4-FFF2-40B4-BE49-F238E27FC236}">
                  <a16:creationId xmlns:a16="http://schemas.microsoft.com/office/drawing/2014/main" id="{2BF6BC88-7C7A-46D2-ADA4-C76A9305F4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cto 26">
              <a:extLst>
                <a:ext uri="{FF2B5EF4-FFF2-40B4-BE49-F238E27FC236}">
                  <a16:creationId xmlns:a16="http://schemas.microsoft.com/office/drawing/2014/main" id="{E47B60D5-0F4B-420A-AB1D-D0294AC71C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33834F93-1811-4CFD-83C0-27A8A4B7C34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28">
              <a:extLst>
                <a:ext uri="{FF2B5EF4-FFF2-40B4-BE49-F238E27FC236}">
                  <a16:creationId xmlns:a16="http://schemas.microsoft.com/office/drawing/2014/main" id="{90F437B9-26C4-4229-BB1F-5642B6DFAA0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cto 29">
              <a:extLst>
                <a:ext uri="{FF2B5EF4-FFF2-40B4-BE49-F238E27FC236}">
                  <a16:creationId xmlns:a16="http://schemas.microsoft.com/office/drawing/2014/main" id="{A167DE33-C7E4-48D4-9D60-DDC9998505F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cto 30">
              <a:extLst>
                <a:ext uri="{FF2B5EF4-FFF2-40B4-BE49-F238E27FC236}">
                  <a16:creationId xmlns:a16="http://schemas.microsoft.com/office/drawing/2014/main" id="{3313C28F-6328-443A-8D90-A5449D98ACB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cto 31">
              <a:extLst>
                <a:ext uri="{FF2B5EF4-FFF2-40B4-BE49-F238E27FC236}">
                  <a16:creationId xmlns:a16="http://schemas.microsoft.com/office/drawing/2014/main" id="{F98F2146-C0F1-40F0-8F15-8C43677357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cto 32">
              <a:extLst>
                <a:ext uri="{FF2B5EF4-FFF2-40B4-BE49-F238E27FC236}">
                  <a16:creationId xmlns:a16="http://schemas.microsoft.com/office/drawing/2014/main" id="{A7712F40-2F4A-4840-9A39-5A5D70CF6FD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cto 33">
              <a:extLst>
                <a:ext uri="{FF2B5EF4-FFF2-40B4-BE49-F238E27FC236}">
                  <a16:creationId xmlns:a16="http://schemas.microsoft.com/office/drawing/2014/main" id="{80515D50-4076-4227-A8A6-1EB1AFD0ED3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ángulo 34">
            <a:extLst>
              <a:ext uri="{FF2B5EF4-FFF2-40B4-BE49-F238E27FC236}">
                <a16:creationId xmlns:a16="http://schemas.microsoft.com/office/drawing/2014/main" id="{6B10FFBE-9594-45E8-A55B-2C29EC4994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98742" y="1839842"/>
            <a:ext cx="11791142" cy="440510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bg1"/>
              </a:solidFill>
            </a:endParaRPr>
          </a:p>
        </p:txBody>
      </p:sp>
      <p:sp>
        <p:nvSpPr>
          <p:cNvPr id="36" name="Título 1">
            <a:extLst>
              <a:ext uri="{FF2B5EF4-FFF2-40B4-BE49-F238E27FC236}">
                <a16:creationId xmlns:a16="http://schemas.microsoft.com/office/drawing/2014/main" id="{6A6EAAA1-04E1-4507-BB68-77740F2960C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4" y="339991"/>
            <a:ext cx="11502142" cy="1499851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algn="ctr">
              <a:defRPr sz="44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algn="ctr" rtl="0">
              <a:lnSpc>
                <a:spcPct val="110000"/>
              </a:lnSpc>
            </a:pPr>
            <a:r>
              <a:rPr lang="es-ES" noProof="0">
                <a:solidFill>
                  <a:schemeClr val="tx2">
                    <a:alpha val="80000"/>
                  </a:schemeClr>
                </a:solidFill>
                <a:cs typeface="Posterama" panose="020B0504020200020000" pitchFamily="34" charset="0"/>
              </a:rPr>
              <a:t>Haga clic para modificar el estilo de título del patrón</a:t>
            </a:r>
          </a:p>
        </p:txBody>
      </p:sp>
      <p:sp>
        <p:nvSpPr>
          <p:cNvPr id="38" name="Marcador de contenido 37">
            <a:extLst>
              <a:ext uri="{FF2B5EF4-FFF2-40B4-BE49-F238E27FC236}">
                <a16:creationId xmlns:a16="http://schemas.microsoft.com/office/drawing/2014/main" id="{A3DF4F51-7BE0-4413-AE23-64539333639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9788" y="2124075"/>
            <a:ext cx="10512425" cy="3906838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tx1"/>
                </a:solidFill>
              </a:defRPr>
            </a:lvl2pPr>
            <a:lvl3pPr marL="0" indent="0">
              <a:buNone/>
              <a:defRPr sz="1600">
                <a:solidFill>
                  <a:schemeClr val="tx1"/>
                </a:solidFill>
              </a:defRPr>
            </a:lvl3pPr>
            <a:lvl4pPr marL="0" indent="0">
              <a:buNone/>
              <a:defRPr sz="1400">
                <a:solidFill>
                  <a:schemeClr val="tx1"/>
                </a:solidFill>
              </a:defRPr>
            </a:lvl4pPr>
            <a:lvl5pPr marL="0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 noProof="0"/>
              <a:t>Haga clic para agregar contenido</a:t>
            </a:r>
          </a:p>
        </p:txBody>
      </p:sp>
      <p:sp>
        <p:nvSpPr>
          <p:cNvPr id="40" name="Marcador de fecha 3">
            <a:extLst>
              <a:ext uri="{FF2B5EF4-FFF2-40B4-BE49-F238E27FC236}">
                <a16:creationId xmlns:a16="http://schemas.microsoft.com/office/drawing/2014/main" id="{523D1252-F7F4-4FB8-950F-8E4B712E27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rtlCol="0" anchor="ctr"/>
          <a:lstStyle>
            <a:lvl1pPr>
              <a:defRPr sz="900" spc="15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2/2/20XX</a:t>
            </a:r>
          </a:p>
        </p:txBody>
      </p:sp>
      <p:sp>
        <p:nvSpPr>
          <p:cNvPr id="41" name="Marcador de pie de página 4">
            <a:extLst>
              <a:ext uri="{FF2B5EF4-FFF2-40B4-BE49-F238E27FC236}">
                <a16:creationId xmlns:a16="http://schemas.microsoft.com/office/drawing/2014/main" id="{F83A4E74-05AF-4A1F-A4D9-6EF4B285C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42" name="Marcador de número de diapositiva 5">
            <a:extLst>
              <a:ext uri="{FF2B5EF4-FFF2-40B4-BE49-F238E27FC236}">
                <a16:creationId xmlns:a16="http://schemas.microsoft.com/office/drawing/2014/main" id="{0E42BF9C-AE51-478A-B770-1FB2E0831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pPr rtl="0"/>
            <a:fld id="{11A71338-8BA2-4C79-A6C5-5A8E30081D0C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30080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ángulo 1">
            <a:extLst>
              <a:ext uri="{FF2B5EF4-FFF2-40B4-BE49-F238E27FC236}">
                <a16:creationId xmlns:a16="http://schemas.microsoft.com/office/drawing/2014/main" id="{14214285-E69B-44FA-8F37-3B82B332A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bg1"/>
              </a:solidFill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48A3C966-52CB-4916-B4BA-FF672A064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bg1"/>
              </a:solidFill>
            </a:endParaRPr>
          </a:p>
        </p:txBody>
      </p:sp>
      <p:sp>
        <p:nvSpPr>
          <p:cNvPr id="4" name="Triángulo rectángulo 3">
            <a:extLst>
              <a:ext uri="{FF2B5EF4-FFF2-40B4-BE49-F238E27FC236}">
                <a16:creationId xmlns:a16="http://schemas.microsoft.com/office/drawing/2014/main" id="{CB4C4AFF-B140-4B74-98E9-8E0DBC2D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8900000">
            <a:off x="5901199" y="-284145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CE8265C3-9975-474C-9EC6-1865EDA8BC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14827" cy="6858000"/>
            <a:chOff x="-6214" y="-1"/>
            <a:chExt cx="12214827" cy="6858000"/>
          </a:xfrm>
        </p:grpSpPr>
        <p:cxnSp>
          <p:nvCxnSpPr>
            <p:cNvPr id="6" name="Conector recto 5">
              <a:extLst>
                <a:ext uri="{FF2B5EF4-FFF2-40B4-BE49-F238E27FC236}">
                  <a16:creationId xmlns:a16="http://schemas.microsoft.com/office/drawing/2014/main" id="{430252D8-1C62-46C0-BAAF-2D16620E3F2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cto 6">
              <a:extLst>
                <a:ext uri="{FF2B5EF4-FFF2-40B4-BE49-F238E27FC236}">
                  <a16:creationId xmlns:a16="http://schemas.microsoft.com/office/drawing/2014/main" id="{3FDBCA84-EA87-46AE-8031-A5D0D41767C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3D233BD8-AAA6-4B1E-997F-C2EDAB752A52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447343BE-C40B-42DF-9412-19CFE586E63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8FB20094-175C-4954-AC21-B3DF7A29FD9B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10">
              <a:extLst>
                <a:ext uri="{FF2B5EF4-FFF2-40B4-BE49-F238E27FC236}">
                  <a16:creationId xmlns:a16="http://schemas.microsoft.com/office/drawing/2014/main" id="{1CB5AAC6-CAF7-49AB-868B-96216F48F522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>
              <a:extLst>
                <a:ext uri="{FF2B5EF4-FFF2-40B4-BE49-F238E27FC236}">
                  <a16:creationId xmlns:a16="http://schemas.microsoft.com/office/drawing/2014/main" id="{9B4F6A36-B3CB-477C-8DC4-27974A6E6AB0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>
              <a:extLst>
                <a:ext uri="{FF2B5EF4-FFF2-40B4-BE49-F238E27FC236}">
                  <a16:creationId xmlns:a16="http://schemas.microsoft.com/office/drawing/2014/main" id="{74710AA7-7038-4AA1-BF59-5F70CD51DC85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>
              <a:extLst>
                <a:ext uri="{FF2B5EF4-FFF2-40B4-BE49-F238E27FC236}">
                  <a16:creationId xmlns:a16="http://schemas.microsoft.com/office/drawing/2014/main" id="{FB32F850-461E-4AFE-8859-EF590175A8D8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>
              <a:extLst>
                <a:ext uri="{FF2B5EF4-FFF2-40B4-BE49-F238E27FC236}">
                  <a16:creationId xmlns:a16="http://schemas.microsoft.com/office/drawing/2014/main" id="{358594BA-77A7-4C7A-89BB-094E0EEC9072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6144C66B-6345-41CE-87F1-9835625D215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476F4275-9BB8-482F-B133-0A4409246900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CF48B500-CA83-4484-AD8A-B2D2D070AC29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>
              <a:extLst>
                <a:ext uri="{FF2B5EF4-FFF2-40B4-BE49-F238E27FC236}">
                  <a16:creationId xmlns:a16="http://schemas.microsoft.com/office/drawing/2014/main" id="{60090DED-C809-419C-B282-4CF2C023C03B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>
              <a:extLst>
                <a:ext uri="{FF2B5EF4-FFF2-40B4-BE49-F238E27FC236}">
                  <a16:creationId xmlns:a16="http://schemas.microsoft.com/office/drawing/2014/main" id="{07812DB4-DFE4-4544-B138-17181A0765EB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>
              <a:extLst>
                <a:ext uri="{FF2B5EF4-FFF2-40B4-BE49-F238E27FC236}">
                  <a16:creationId xmlns:a16="http://schemas.microsoft.com/office/drawing/2014/main" id="{BB7C4281-5CEE-4DDC-A1C3-643D462CF979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21">
              <a:extLst>
                <a:ext uri="{FF2B5EF4-FFF2-40B4-BE49-F238E27FC236}">
                  <a16:creationId xmlns:a16="http://schemas.microsoft.com/office/drawing/2014/main" id="{967C4728-2C62-4235-A5E5-C1BC3E3A7D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22">
              <a:extLst>
                <a:ext uri="{FF2B5EF4-FFF2-40B4-BE49-F238E27FC236}">
                  <a16:creationId xmlns:a16="http://schemas.microsoft.com/office/drawing/2014/main" id="{5A6AFA3C-432C-422E-8648-0294B214BD4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23">
              <a:extLst>
                <a:ext uri="{FF2B5EF4-FFF2-40B4-BE49-F238E27FC236}">
                  <a16:creationId xmlns:a16="http://schemas.microsoft.com/office/drawing/2014/main" id="{B3AB0C1E-8902-4F27-9C8B-4EAD269CB0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24">
              <a:extLst>
                <a:ext uri="{FF2B5EF4-FFF2-40B4-BE49-F238E27FC236}">
                  <a16:creationId xmlns:a16="http://schemas.microsoft.com/office/drawing/2014/main" id="{514D8F3C-E2CF-4B21-8A75-F7E2C93419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25">
              <a:extLst>
                <a:ext uri="{FF2B5EF4-FFF2-40B4-BE49-F238E27FC236}">
                  <a16:creationId xmlns:a16="http://schemas.microsoft.com/office/drawing/2014/main" id="{973221B9-91B2-4BEA-A3AE-41740B0ED3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cto 26">
              <a:extLst>
                <a:ext uri="{FF2B5EF4-FFF2-40B4-BE49-F238E27FC236}">
                  <a16:creationId xmlns:a16="http://schemas.microsoft.com/office/drawing/2014/main" id="{C378359E-9B9D-46E3-8C5F-50F2DDC78B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0C909D46-962B-42D0-B061-0E7496E67E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28">
              <a:extLst>
                <a:ext uri="{FF2B5EF4-FFF2-40B4-BE49-F238E27FC236}">
                  <a16:creationId xmlns:a16="http://schemas.microsoft.com/office/drawing/2014/main" id="{EBA859C6-92B5-4DD3-A147-73B1350FF3C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cto 29">
              <a:extLst>
                <a:ext uri="{FF2B5EF4-FFF2-40B4-BE49-F238E27FC236}">
                  <a16:creationId xmlns:a16="http://schemas.microsoft.com/office/drawing/2014/main" id="{1926E7FA-BD78-40EC-BD71-DD58D0410E5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cto 30">
              <a:extLst>
                <a:ext uri="{FF2B5EF4-FFF2-40B4-BE49-F238E27FC236}">
                  <a16:creationId xmlns:a16="http://schemas.microsoft.com/office/drawing/2014/main" id="{0CC56267-308A-47A2-9533-FA19C9ECCD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cto 31">
              <a:extLst>
                <a:ext uri="{FF2B5EF4-FFF2-40B4-BE49-F238E27FC236}">
                  <a16:creationId xmlns:a16="http://schemas.microsoft.com/office/drawing/2014/main" id="{AB57300A-1BE1-4257-AB52-6BBDA69F19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cto 32">
              <a:extLst>
                <a:ext uri="{FF2B5EF4-FFF2-40B4-BE49-F238E27FC236}">
                  <a16:creationId xmlns:a16="http://schemas.microsoft.com/office/drawing/2014/main" id="{9722AA96-3A9B-4BE2-B7A3-D4B32EF3D46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cto 33">
              <a:extLst>
                <a:ext uri="{FF2B5EF4-FFF2-40B4-BE49-F238E27FC236}">
                  <a16:creationId xmlns:a16="http://schemas.microsoft.com/office/drawing/2014/main" id="{6BD30F02-803D-4FDF-AA50-E6144C01D805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ángulo 34">
            <a:extLst>
              <a:ext uri="{FF2B5EF4-FFF2-40B4-BE49-F238E27FC236}">
                <a16:creationId xmlns:a16="http://schemas.microsoft.com/office/drawing/2014/main" id="{9E5E795C-10D5-4BFA-AFD1-F1128D94FC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98742" y="1839842"/>
            <a:ext cx="11791142" cy="440510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bg1"/>
              </a:solidFill>
            </a:endParaRPr>
          </a:p>
        </p:txBody>
      </p:sp>
      <p:sp>
        <p:nvSpPr>
          <p:cNvPr id="36" name="Título 1">
            <a:extLst>
              <a:ext uri="{FF2B5EF4-FFF2-40B4-BE49-F238E27FC236}">
                <a16:creationId xmlns:a16="http://schemas.microsoft.com/office/drawing/2014/main" id="{4CBDD123-7FC3-4DB0-9740-BA9F7A8BF0F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4" y="339991"/>
            <a:ext cx="11502142" cy="1499851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algn="ctr">
              <a:defRPr sz="44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algn="ctr" rtl="0">
              <a:lnSpc>
                <a:spcPct val="110000"/>
              </a:lnSpc>
            </a:pPr>
            <a:r>
              <a:rPr lang="es-ES" noProof="0">
                <a:solidFill>
                  <a:schemeClr val="tx2">
                    <a:alpha val="80000"/>
                  </a:schemeClr>
                </a:solidFill>
                <a:cs typeface="Posterama" panose="020B0504020200020000" pitchFamily="34" charset="0"/>
              </a:rPr>
              <a:t>Haga clic para modificar el estilo de título del patrón</a:t>
            </a:r>
          </a:p>
        </p:txBody>
      </p:sp>
      <p:sp>
        <p:nvSpPr>
          <p:cNvPr id="37" name="Marcador de fecha 3">
            <a:extLst>
              <a:ext uri="{FF2B5EF4-FFF2-40B4-BE49-F238E27FC236}">
                <a16:creationId xmlns:a16="http://schemas.microsoft.com/office/drawing/2014/main" id="{24199D58-7108-494B-8A84-EB5906E260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rtlCol="0" anchor="ctr"/>
          <a:lstStyle>
            <a:lvl1pPr>
              <a:defRPr sz="900" spc="15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2/2/20XX</a:t>
            </a:r>
          </a:p>
        </p:txBody>
      </p:sp>
      <p:sp>
        <p:nvSpPr>
          <p:cNvPr id="38" name="Marcador de pie de página 4">
            <a:extLst>
              <a:ext uri="{FF2B5EF4-FFF2-40B4-BE49-F238E27FC236}">
                <a16:creationId xmlns:a16="http://schemas.microsoft.com/office/drawing/2014/main" id="{3AAF141C-063A-4050-A290-B4B15D7D9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39" name="Marcador de número de diapositiva 5">
            <a:extLst>
              <a:ext uri="{FF2B5EF4-FFF2-40B4-BE49-F238E27FC236}">
                <a16:creationId xmlns:a16="http://schemas.microsoft.com/office/drawing/2014/main" id="{A3C23607-1575-4DAD-BCAD-E0DEAE79F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pPr rtl="0"/>
            <a:fld id="{11A71338-8BA2-4C79-A6C5-5A8E30081D0C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43" name="Marcador de contenido 37">
            <a:extLst>
              <a:ext uri="{FF2B5EF4-FFF2-40B4-BE49-F238E27FC236}">
                <a16:creationId xmlns:a16="http://schemas.microsoft.com/office/drawing/2014/main" id="{64C5BEB3-C2F1-4083-B518-6A3C5E3D91C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285461" y="2419525"/>
            <a:ext cx="9621076" cy="3334804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tx1"/>
                </a:solidFill>
              </a:defRPr>
            </a:lvl2pPr>
            <a:lvl3pPr marL="0" indent="0">
              <a:buNone/>
              <a:defRPr sz="1600">
                <a:solidFill>
                  <a:schemeClr val="tx1"/>
                </a:solidFill>
              </a:defRPr>
            </a:lvl3pPr>
            <a:lvl4pPr marL="0" indent="0">
              <a:buNone/>
              <a:defRPr sz="1400">
                <a:solidFill>
                  <a:schemeClr val="tx1"/>
                </a:solidFill>
              </a:defRPr>
            </a:lvl4pPr>
            <a:lvl5pPr marL="0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 noProof="0"/>
              <a:t>Haga clic para agregar contenido</a:t>
            </a:r>
          </a:p>
        </p:txBody>
      </p:sp>
    </p:spTree>
    <p:extLst>
      <p:ext uri="{BB962C8B-B14F-4D97-AF65-F5344CB8AC3E}">
        <p14:creationId xmlns:p14="http://schemas.microsoft.com/office/powerpoint/2010/main" val="3354855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ángulo 1">
            <a:extLst>
              <a:ext uri="{FF2B5EF4-FFF2-40B4-BE49-F238E27FC236}">
                <a16:creationId xmlns:a16="http://schemas.microsoft.com/office/drawing/2014/main" id="{A0A1C8BA-EE32-4677-A0DB-E8B4A9367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pPr rtl="0"/>
            <a:endParaRPr lang="es-ES" noProof="0">
              <a:solidFill>
                <a:schemeClr val="tx1"/>
              </a:solidFill>
            </a:endParaRPr>
          </a:p>
        </p:txBody>
      </p:sp>
      <p:sp>
        <p:nvSpPr>
          <p:cNvPr id="44" name="Marcador de posición de imagen 43">
            <a:extLst>
              <a:ext uri="{FF2B5EF4-FFF2-40B4-BE49-F238E27FC236}">
                <a16:creationId xmlns:a16="http://schemas.microsoft.com/office/drawing/2014/main" id="{5579473C-4A97-4174-B0C4-C4B3192B740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Inserte la foto aquí</a:t>
            </a:r>
          </a:p>
        </p:txBody>
      </p:sp>
      <p:sp>
        <p:nvSpPr>
          <p:cNvPr id="35" name="Título 1">
            <a:extLst>
              <a:ext uri="{FF2B5EF4-FFF2-40B4-BE49-F238E27FC236}">
                <a16:creationId xmlns:a16="http://schemas.microsoft.com/office/drawing/2014/main" id="{31A29B09-9725-4A06-8144-D0350E2487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2" y="-1"/>
            <a:ext cx="12167616" cy="3278531"/>
          </a:xfrm>
          <a:custGeom>
            <a:avLst/>
            <a:gdLst>
              <a:gd name="connsiteX0" fmla="*/ 0 w 12167616"/>
              <a:gd name="connsiteY0" fmla="*/ 0 h 3048002"/>
              <a:gd name="connsiteX1" fmla="*/ 12167616 w 12167616"/>
              <a:gd name="connsiteY1" fmla="*/ 0 h 3048002"/>
              <a:gd name="connsiteX2" fmla="*/ 12167616 w 12167616"/>
              <a:gd name="connsiteY2" fmla="*/ 3048002 h 3048002"/>
              <a:gd name="connsiteX3" fmla="*/ 0 w 12167616"/>
              <a:gd name="connsiteY3" fmla="*/ 3048002 h 3048002"/>
              <a:gd name="connsiteX4" fmla="*/ 0 w 12167616"/>
              <a:gd name="connsiteY4" fmla="*/ 0 h 3048002"/>
              <a:gd name="connsiteX0" fmla="*/ 0 w 12167616"/>
              <a:gd name="connsiteY0" fmla="*/ 0 h 3276633"/>
              <a:gd name="connsiteX1" fmla="*/ 12167616 w 12167616"/>
              <a:gd name="connsiteY1" fmla="*/ 0 h 3276633"/>
              <a:gd name="connsiteX2" fmla="*/ 12167616 w 12167616"/>
              <a:gd name="connsiteY2" fmla="*/ 3048002 h 3276633"/>
              <a:gd name="connsiteX3" fmla="*/ 3226308 w 12167616"/>
              <a:gd name="connsiteY3" fmla="*/ 3276602 h 3276633"/>
              <a:gd name="connsiteX4" fmla="*/ 0 w 12167616"/>
              <a:gd name="connsiteY4" fmla="*/ 3048002 h 3276633"/>
              <a:gd name="connsiteX5" fmla="*/ 0 w 12167616"/>
              <a:gd name="connsiteY5" fmla="*/ 0 h 3276633"/>
              <a:gd name="connsiteX0" fmla="*/ 0 w 12167616"/>
              <a:gd name="connsiteY0" fmla="*/ 0 h 3277205"/>
              <a:gd name="connsiteX1" fmla="*/ 12167616 w 12167616"/>
              <a:gd name="connsiteY1" fmla="*/ 0 h 3277205"/>
              <a:gd name="connsiteX2" fmla="*/ 12167616 w 12167616"/>
              <a:gd name="connsiteY2" fmla="*/ 3048002 h 3277205"/>
              <a:gd name="connsiteX3" fmla="*/ 7493508 w 12167616"/>
              <a:gd name="connsiteY3" fmla="*/ 2819402 h 3277205"/>
              <a:gd name="connsiteX4" fmla="*/ 3226308 w 12167616"/>
              <a:gd name="connsiteY4" fmla="*/ 3276602 h 3277205"/>
              <a:gd name="connsiteX5" fmla="*/ 0 w 12167616"/>
              <a:gd name="connsiteY5" fmla="*/ 3048002 h 3277205"/>
              <a:gd name="connsiteX6" fmla="*/ 0 w 12167616"/>
              <a:gd name="connsiteY6" fmla="*/ 0 h 3277205"/>
              <a:gd name="connsiteX0" fmla="*/ 0 w 12167616"/>
              <a:gd name="connsiteY0" fmla="*/ 0 h 3277205"/>
              <a:gd name="connsiteX1" fmla="*/ 12167616 w 12167616"/>
              <a:gd name="connsiteY1" fmla="*/ 0 h 3277205"/>
              <a:gd name="connsiteX2" fmla="*/ 12158091 w 12167616"/>
              <a:gd name="connsiteY2" fmla="*/ 2495552 h 3277205"/>
              <a:gd name="connsiteX3" fmla="*/ 7493508 w 12167616"/>
              <a:gd name="connsiteY3" fmla="*/ 2819402 h 3277205"/>
              <a:gd name="connsiteX4" fmla="*/ 3226308 w 12167616"/>
              <a:gd name="connsiteY4" fmla="*/ 3276602 h 3277205"/>
              <a:gd name="connsiteX5" fmla="*/ 0 w 12167616"/>
              <a:gd name="connsiteY5" fmla="*/ 3048002 h 3277205"/>
              <a:gd name="connsiteX6" fmla="*/ 0 w 12167616"/>
              <a:gd name="connsiteY6" fmla="*/ 0 h 3277205"/>
              <a:gd name="connsiteX0" fmla="*/ 0 w 12167616"/>
              <a:gd name="connsiteY0" fmla="*/ 0 h 3277205"/>
              <a:gd name="connsiteX1" fmla="*/ 12167616 w 12167616"/>
              <a:gd name="connsiteY1" fmla="*/ 0 h 3277205"/>
              <a:gd name="connsiteX2" fmla="*/ 12158091 w 12167616"/>
              <a:gd name="connsiteY2" fmla="*/ 2495552 h 3277205"/>
              <a:gd name="connsiteX3" fmla="*/ 7493508 w 12167616"/>
              <a:gd name="connsiteY3" fmla="*/ 2819402 h 3277205"/>
              <a:gd name="connsiteX4" fmla="*/ 3226308 w 12167616"/>
              <a:gd name="connsiteY4" fmla="*/ 3276602 h 3277205"/>
              <a:gd name="connsiteX5" fmla="*/ 0 w 12167616"/>
              <a:gd name="connsiteY5" fmla="*/ 3048002 h 3277205"/>
              <a:gd name="connsiteX6" fmla="*/ 0 w 12167616"/>
              <a:gd name="connsiteY6" fmla="*/ 0 h 3277205"/>
              <a:gd name="connsiteX0" fmla="*/ 0 w 12167616"/>
              <a:gd name="connsiteY0" fmla="*/ 0 h 3277205"/>
              <a:gd name="connsiteX1" fmla="*/ 12167616 w 12167616"/>
              <a:gd name="connsiteY1" fmla="*/ 0 h 3277205"/>
              <a:gd name="connsiteX2" fmla="*/ 12158091 w 12167616"/>
              <a:gd name="connsiteY2" fmla="*/ 2495552 h 3277205"/>
              <a:gd name="connsiteX3" fmla="*/ 7493508 w 12167616"/>
              <a:gd name="connsiteY3" fmla="*/ 2819402 h 3277205"/>
              <a:gd name="connsiteX4" fmla="*/ 3226308 w 12167616"/>
              <a:gd name="connsiteY4" fmla="*/ 3276602 h 3277205"/>
              <a:gd name="connsiteX5" fmla="*/ 0 w 12167616"/>
              <a:gd name="connsiteY5" fmla="*/ 3048002 h 3277205"/>
              <a:gd name="connsiteX6" fmla="*/ 0 w 12167616"/>
              <a:gd name="connsiteY6" fmla="*/ 0 h 3277205"/>
              <a:gd name="connsiteX0" fmla="*/ 0 w 12167616"/>
              <a:gd name="connsiteY0" fmla="*/ 0 h 3277912"/>
              <a:gd name="connsiteX1" fmla="*/ 12167616 w 12167616"/>
              <a:gd name="connsiteY1" fmla="*/ 0 h 3277912"/>
              <a:gd name="connsiteX2" fmla="*/ 12158091 w 12167616"/>
              <a:gd name="connsiteY2" fmla="*/ 2495552 h 3277912"/>
              <a:gd name="connsiteX3" fmla="*/ 7493508 w 12167616"/>
              <a:gd name="connsiteY3" fmla="*/ 2819402 h 3277912"/>
              <a:gd name="connsiteX4" fmla="*/ 3226308 w 12167616"/>
              <a:gd name="connsiteY4" fmla="*/ 3276602 h 3277912"/>
              <a:gd name="connsiteX5" fmla="*/ 0 w 12167616"/>
              <a:gd name="connsiteY5" fmla="*/ 3048002 h 3277912"/>
              <a:gd name="connsiteX6" fmla="*/ 0 w 12167616"/>
              <a:gd name="connsiteY6" fmla="*/ 0 h 3277912"/>
              <a:gd name="connsiteX0" fmla="*/ 0 w 12167616"/>
              <a:gd name="connsiteY0" fmla="*/ 0 h 3278531"/>
              <a:gd name="connsiteX1" fmla="*/ 12167616 w 12167616"/>
              <a:gd name="connsiteY1" fmla="*/ 0 h 3278531"/>
              <a:gd name="connsiteX2" fmla="*/ 12158091 w 12167616"/>
              <a:gd name="connsiteY2" fmla="*/ 2495552 h 3278531"/>
              <a:gd name="connsiteX3" fmla="*/ 7493508 w 12167616"/>
              <a:gd name="connsiteY3" fmla="*/ 2819402 h 3278531"/>
              <a:gd name="connsiteX4" fmla="*/ 3226308 w 12167616"/>
              <a:gd name="connsiteY4" fmla="*/ 3276602 h 3278531"/>
              <a:gd name="connsiteX5" fmla="*/ 0 w 12167616"/>
              <a:gd name="connsiteY5" fmla="*/ 3048002 h 3278531"/>
              <a:gd name="connsiteX6" fmla="*/ 0 w 12167616"/>
              <a:gd name="connsiteY6" fmla="*/ 0 h 3278531"/>
              <a:gd name="connsiteX0" fmla="*/ 0 w 12167616"/>
              <a:gd name="connsiteY0" fmla="*/ 0 h 3278531"/>
              <a:gd name="connsiteX1" fmla="*/ 12167616 w 12167616"/>
              <a:gd name="connsiteY1" fmla="*/ 0 h 3278531"/>
              <a:gd name="connsiteX2" fmla="*/ 12158091 w 12167616"/>
              <a:gd name="connsiteY2" fmla="*/ 2495552 h 3278531"/>
              <a:gd name="connsiteX3" fmla="*/ 7493508 w 12167616"/>
              <a:gd name="connsiteY3" fmla="*/ 2819402 h 3278531"/>
              <a:gd name="connsiteX4" fmla="*/ 3226308 w 12167616"/>
              <a:gd name="connsiteY4" fmla="*/ 3276602 h 3278531"/>
              <a:gd name="connsiteX5" fmla="*/ 0 w 12167616"/>
              <a:gd name="connsiteY5" fmla="*/ 3048002 h 3278531"/>
              <a:gd name="connsiteX6" fmla="*/ 0 w 12167616"/>
              <a:gd name="connsiteY6" fmla="*/ 0 h 3278531"/>
              <a:gd name="connsiteX0" fmla="*/ 0 w 12167616"/>
              <a:gd name="connsiteY0" fmla="*/ 0 h 3278531"/>
              <a:gd name="connsiteX1" fmla="*/ 12167616 w 12167616"/>
              <a:gd name="connsiteY1" fmla="*/ 0 h 3278531"/>
              <a:gd name="connsiteX2" fmla="*/ 12158091 w 12167616"/>
              <a:gd name="connsiteY2" fmla="*/ 2495552 h 3278531"/>
              <a:gd name="connsiteX3" fmla="*/ 7493508 w 12167616"/>
              <a:gd name="connsiteY3" fmla="*/ 2819402 h 3278531"/>
              <a:gd name="connsiteX4" fmla="*/ 3226308 w 12167616"/>
              <a:gd name="connsiteY4" fmla="*/ 3276602 h 3278531"/>
              <a:gd name="connsiteX5" fmla="*/ 0 w 12167616"/>
              <a:gd name="connsiteY5" fmla="*/ 3048002 h 3278531"/>
              <a:gd name="connsiteX6" fmla="*/ 0 w 12167616"/>
              <a:gd name="connsiteY6" fmla="*/ 0 h 3278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67616" h="3278531">
                <a:moveTo>
                  <a:pt x="0" y="0"/>
                </a:moveTo>
                <a:lnTo>
                  <a:pt x="12167616" y="0"/>
                </a:lnTo>
                <a:lnTo>
                  <a:pt x="12158091" y="2495552"/>
                </a:lnTo>
                <a:cubicBezTo>
                  <a:pt x="11077448" y="2460627"/>
                  <a:pt x="8936101" y="2571752"/>
                  <a:pt x="7493508" y="2819402"/>
                </a:cubicBezTo>
                <a:cubicBezTo>
                  <a:pt x="5984240" y="3009902"/>
                  <a:pt x="5107051" y="3305177"/>
                  <a:pt x="3226308" y="3276602"/>
                </a:cubicBezTo>
                <a:cubicBezTo>
                  <a:pt x="1579372" y="3257552"/>
                  <a:pt x="1046861" y="3171827"/>
                  <a:pt x="0" y="3048002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5">
              <a:alpha val="60000"/>
            </a:schemeClr>
          </a:solidFill>
        </p:spPr>
        <p:txBody>
          <a:bodyPr lIns="1600200" tIns="731520" rIns="731520" rtlCol="0"/>
          <a:lstStyle>
            <a:lvl1pPr algn="l">
              <a:defRPr sz="4400" baseline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r>
              <a:rPr lang="es-ES" noProof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Haga clic para modificar el estilo de título del patrón</a:t>
            </a:r>
          </a:p>
        </p:txBody>
      </p:sp>
      <p:sp>
        <p:nvSpPr>
          <p:cNvPr id="36" name="Subtítulo 2">
            <a:extLst>
              <a:ext uri="{FF2B5EF4-FFF2-40B4-BE49-F238E27FC236}">
                <a16:creationId xmlns:a16="http://schemas.microsoft.com/office/drawing/2014/main" id="{0BC153F2-4F90-4C1D-9840-7ED0BE6CC07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71625" y="2057400"/>
            <a:ext cx="9144000" cy="697889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00000"/>
              </a:lnSpc>
              <a:buNone/>
              <a:defRPr sz="32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>
              <a:lnSpc>
                <a:spcPct val="110000"/>
              </a:lnSpc>
              <a:tabLst>
                <a:tab pos="4686300" algn="l"/>
              </a:tabLst>
            </a:pPr>
            <a:r>
              <a:rPr lang="es-ES" sz="2200" noProof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Haga clic para agregar un subtítulo</a:t>
            </a:r>
          </a:p>
        </p:txBody>
      </p:sp>
      <p:sp>
        <p:nvSpPr>
          <p:cNvPr id="40" name="Marcador de fecha 3">
            <a:extLst>
              <a:ext uri="{FF2B5EF4-FFF2-40B4-BE49-F238E27FC236}">
                <a16:creationId xmlns:a16="http://schemas.microsoft.com/office/drawing/2014/main" id="{16DF808F-D351-410D-9F2D-398F165083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rtlCol="0" anchor="ctr"/>
          <a:lstStyle>
            <a:lvl1pPr>
              <a:defRPr sz="900" spc="15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2/2/20XX</a:t>
            </a:r>
          </a:p>
        </p:txBody>
      </p:sp>
      <p:sp>
        <p:nvSpPr>
          <p:cNvPr id="41" name="Marcador de pie de página 4">
            <a:extLst>
              <a:ext uri="{FF2B5EF4-FFF2-40B4-BE49-F238E27FC236}">
                <a16:creationId xmlns:a16="http://schemas.microsoft.com/office/drawing/2014/main" id="{5CBDF859-0E53-403F-BDF5-D2ACFDE0F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42" name="Marcador de número de diapositiva 5">
            <a:extLst>
              <a:ext uri="{FF2B5EF4-FFF2-40B4-BE49-F238E27FC236}">
                <a16:creationId xmlns:a16="http://schemas.microsoft.com/office/drawing/2014/main" id="{6C783243-E8EE-43A9-8751-47F28258C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pPr rtl="0"/>
            <a:fld id="{11A71338-8BA2-4C79-A6C5-5A8E30081D0C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756474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5CF8AECF-5A92-463B-BA47-0FCC18460F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bg1"/>
              </a:solidFill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93EE04FB-7154-40A4-B450-6D374EEA1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2"/>
            <a:ext cx="12208613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bg1"/>
              </a:solidFill>
            </a:endParaRPr>
          </a:p>
        </p:txBody>
      </p:sp>
      <p:sp>
        <p:nvSpPr>
          <p:cNvPr id="4" name="Triángulo rectángulo 3">
            <a:extLst>
              <a:ext uri="{FF2B5EF4-FFF2-40B4-BE49-F238E27FC236}">
                <a16:creationId xmlns:a16="http://schemas.microsoft.com/office/drawing/2014/main" id="{9CC78B40-9FD9-446A-B45F-300105F79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0000">
            <a:off x="-284145" y="5174205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530379A0-5C8C-401F-999E-853BBE819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Conector recto 5">
              <a:extLst>
                <a:ext uri="{FF2B5EF4-FFF2-40B4-BE49-F238E27FC236}">
                  <a16:creationId xmlns:a16="http://schemas.microsoft.com/office/drawing/2014/main" id="{6BAD8CB8-0B8F-4FFC-9B53-0A25A6D8C271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cto 6">
              <a:extLst>
                <a:ext uri="{FF2B5EF4-FFF2-40B4-BE49-F238E27FC236}">
                  <a16:creationId xmlns:a16="http://schemas.microsoft.com/office/drawing/2014/main" id="{A06EB755-19BC-4135-AC9E-216BD9EFBC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FABBCDE1-ED90-46D4-A54F-8DF75E6355D9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617EE92D-999B-42DC-AE5F-C0EF864B3A76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0D2D8FEC-E645-4653-AED1-8AC4726539B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10">
              <a:extLst>
                <a:ext uri="{FF2B5EF4-FFF2-40B4-BE49-F238E27FC236}">
                  <a16:creationId xmlns:a16="http://schemas.microsoft.com/office/drawing/2014/main" id="{D24F2FD6-0640-4CC1-8BC0-943E18377221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>
              <a:extLst>
                <a:ext uri="{FF2B5EF4-FFF2-40B4-BE49-F238E27FC236}">
                  <a16:creationId xmlns:a16="http://schemas.microsoft.com/office/drawing/2014/main" id="{53428DDD-12A7-460B-812A-8B399DB06E80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>
              <a:extLst>
                <a:ext uri="{FF2B5EF4-FFF2-40B4-BE49-F238E27FC236}">
                  <a16:creationId xmlns:a16="http://schemas.microsoft.com/office/drawing/2014/main" id="{D5338223-5FF2-41AC-983B-2579BF283589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>
              <a:extLst>
                <a:ext uri="{FF2B5EF4-FFF2-40B4-BE49-F238E27FC236}">
                  <a16:creationId xmlns:a16="http://schemas.microsoft.com/office/drawing/2014/main" id="{205BC773-8A9D-4A41-AB44-232E27D97A01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>
              <a:extLst>
                <a:ext uri="{FF2B5EF4-FFF2-40B4-BE49-F238E27FC236}">
                  <a16:creationId xmlns:a16="http://schemas.microsoft.com/office/drawing/2014/main" id="{88C44602-D29E-4377-8B26-1026454E539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62256972-09FB-4BB3-9C4C-E3B88A018FBA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0134E892-CE91-40D7-92B3-CDD7EC5FA953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87C3F8A2-919C-48E1-80E9-3CE46ED50A89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>
              <a:extLst>
                <a:ext uri="{FF2B5EF4-FFF2-40B4-BE49-F238E27FC236}">
                  <a16:creationId xmlns:a16="http://schemas.microsoft.com/office/drawing/2014/main" id="{5F8EAB05-F7F8-4E3A-90CA-1F649D8F75C3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>
              <a:extLst>
                <a:ext uri="{FF2B5EF4-FFF2-40B4-BE49-F238E27FC236}">
                  <a16:creationId xmlns:a16="http://schemas.microsoft.com/office/drawing/2014/main" id="{3DEB4BDA-07F6-406A-9F3D-B698C40621E2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>
              <a:extLst>
                <a:ext uri="{FF2B5EF4-FFF2-40B4-BE49-F238E27FC236}">
                  <a16:creationId xmlns:a16="http://schemas.microsoft.com/office/drawing/2014/main" id="{07F9A11A-092D-46B1-9A4A-1D4B6EA5ACB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21">
              <a:extLst>
                <a:ext uri="{FF2B5EF4-FFF2-40B4-BE49-F238E27FC236}">
                  <a16:creationId xmlns:a16="http://schemas.microsoft.com/office/drawing/2014/main" id="{0001BAA7-FA74-4D23-BA66-9B69F5C93BF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22">
              <a:extLst>
                <a:ext uri="{FF2B5EF4-FFF2-40B4-BE49-F238E27FC236}">
                  <a16:creationId xmlns:a16="http://schemas.microsoft.com/office/drawing/2014/main" id="{C9A5E888-F108-4A4B-8F5C-BDDA111A2C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23">
              <a:extLst>
                <a:ext uri="{FF2B5EF4-FFF2-40B4-BE49-F238E27FC236}">
                  <a16:creationId xmlns:a16="http://schemas.microsoft.com/office/drawing/2014/main" id="{D6BEBDE4-B729-4E11-BF86-C230F3E43ED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24">
              <a:extLst>
                <a:ext uri="{FF2B5EF4-FFF2-40B4-BE49-F238E27FC236}">
                  <a16:creationId xmlns:a16="http://schemas.microsoft.com/office/drawing/2014/main" id="{D89A8680-5A41-4BF5-8D16-9527D5255B5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25">
              <a:extLst>
                <a:ext uri="{FF2B5EF4-FFF2-40B4-BE49-F238E27FC236}">
                  <a16:creationId xmlns:a16="http://schemas.microsoft.com/office/drawing/2014/main" id="{6CECFD79-4E24-4938-B106-D35D6B7557A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cto 26">
              <a:extLst>
                <a:ext uri="{FF2B5EF4-FFF2-40B4-BE49-F238E27FC236}">
                  <a16:creationId xmlns:a16="http://schemas.microsoft.com/office/drawing/2014/main" id="{DCA81B51-2EF6-40AB-90F9-7BCBEBEAA09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95BAA676-23D8-4C3F-852F-187DC2B66BF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28">
              <a:extLst>
                <a:ext uri="{FF2B5EF4-FFF2-40B4-BE49-F238E27FC236}">
                  <a16:creationId xmlns:a16="http://schemas.microsoft.com/office/drawing/2014/main" id="{CA6E4405-CD90-4F7F-85B0-08CF800D99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cto 29">
              <a:extLst>
                <a:ext uri="{FF2B5EF4-FFF2-40B4-BE49-F238E27FC236}">
                  <a16:creationId xmlns:a16="http://schemas.microsoft.com/office/drawing/2014/main" id="{8DD2B8C8-4CC0-425C-9E23-15300BEF5B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cto 30">
              <a:extLst>
                <a:ext uri="{FF2B5EF4-FFF2-40B4-BE49-F238E27FC236}">
                  <a16:creationId xmlns:a16="http://schemas.microsoft.com/office/drawing/2014/main" id="{E84B1743-F5A2-44CC-A085-7DF4AD9F9FD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cto 31">
              <a:extLst>
                <a:ext uri="{FF2B5EF4-FFF2-40B4-BE49-F238E27FC236}">
                  <a16:creationId xmlns:a16="http://schemas.microsoft.com/office/drawing/2014/main" id="{C31D2A5C-768C-44BE-BCC2-DE75C8D366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cto 32">
              <a:extLst>
                <a:ext uri="{FF2B5EF4-FFF2-40B4-BE49-F238E27FC236}">
                  <a16:creationId xmlns:a16="http://schemas.microsoft.com/office/drawing/2014/main" id="{F4196A7A-2609-45EB-A922-866317428BA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cto 33">
              <a:extLst>
                <a:ext uri="{FF2B5EF4-FFF2-40B4-BE49-F238E27FC236}">
                  <a16:creationId xmlns:a16="http://schemas.microsoft.com/office/drawing/2014/main" id="{653E6B24-2886-472E-9BCF-702135CB99E5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Diagrama de flujo: Documento 8">
            <a:extLst>
              <a:ext uri="{FF2B5EF4-FFF2-40B4-BE49-F238E27FC236}">
                <a16:creationId xmlns:a16="http://schemas.microsoft.com/office/drawing/2014/main" id="{8950255A-61D7-40B8-81A8-E5551BC999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6214" y="-31894"/>
            <a:ext cx="12214827" cy="4760619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2632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0 w 21600"/>
              <a:gd name="connsiteY4" fmla="*/ 26328 h 47652"/>
              <a:gd name="connsiteX0" fmla="*/ 56 w 21600"/>
              <a:gd name="connsiteY0" fmla="*/ 9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56 w 21600"/>
              <a:gd name="connsiteY4" fmla="*/ 98 h 47652"/>
              <a:gd name="connsiteX0" fmla="*/ 37 w 21600"/>
              <a:gd name="connsiteY0" fmla="*/ 196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37 w 21600"/>
              <a:gd name="connsiteY4" fmla="*/ 196 h 47652"/>
              <a:gd name="connsiteX0" fmla="*/ 5 w 21606"/>
              <a:gd name="connsiteY0" fmla="*/ 196 h 47652"/>
              <a:gd name="connsiteX1" fmla="*/ 21568 w 21606"/>
              <a:gd name="connsiteY1" fmla="*/ 0 h 47652"/>
              <a:gd name="connsiteX2" fmla="*/ 21606 w 21606"/>
              <a:gd name="connsiteY2" fmla="*/ 43650 h 47652"/>
              <a:gd name="connsiteX3" fmla="*/ 6 w 21606"/>
              <a:gd name="connsiteY3" fmla="*/ 46500 h 47652"/>
              <a:gd name="connsiteX4" fmla="*/ 5 w 21606"/>
              <a:gd name="connsiteY4" fmla="*/ 196 h 47652"/>
              <a:gd name="connsiteX0" fmla="*/ 3 w 21642"/>
              <a:gd name="connsiteY0" fmla="*/ 1 h 47652"/>
              <a:gd name="connsiteX1" fmla="*/ 21604 w 21642"/>
              <a:gd name="connsiteY1" fmla="*/ 0 h 47652"/>
              <a:gd name="connsiteX2" fmla="*/ 21642 w 21642"/>
              <a:gd name="connsiteY2" fmla="*/ 43650 h 47652"/>
              <a:gd name="connsiteX3" fmla="*/ 42 w 21642"/>
              <a:gd name="connsiteY3" fmla="*/ 46500 h 47652"/>
              <a:gd name="connsiteX4" fmla="*/ 3 w 21642"/>
              <a:gd name="connsiteY4" fmla="*/ 1 h 47652"/>
              <a:gd name="connsiteX0" fmla="*/ 3 w 21642"/>
              <a:gd name="connsiteY0" fmla="*/ 0 h 47651"/>
              <a:gd name="connsiteX1" fmla="*/ 21623 w 21642"/>
              <a:gd name="connsiteY1" fmla="*/ 97 h 47651"/>
              <a:gd name="connsiteX2" fmla="*/ 21642 w 21642"/>
              <a:gd name="connsiteY2" fmla="*/ 43649 h 47651"/>
              <a:gd name="connsiteX3" fmla="*/ 42 w 21642"/>
              <a:gd name="connsiteY3" fmla="*/ 46499 h 47651"/>
              <a:gd name="connsiteX4" fmla="*/ 3 w 21642"/>
              <a:gd name="connsiteY4" fmla="*/ 0 h 47651"/>
              <a:gd name="connsiteX0" fmla="*/ 3 w 21642"/>
              <a:gd name="connsiteY0" fmla="*/ 147 h 47798"/>
              <a:gd name="connsiteX1" fmla="*/ 21623 w 21642"/>
              <a:gd name="connsiteY1" fmla="*/ 0 h 47798"/>
              <a:gd name="connsiteX2" fmla="*/ 21642 w 21642"/>
              <a:gd name="connsiteY2" fmla="*/ 43796 h 47798"/>
              <a:gd name="connsiteX3" fmla="*/ 42 w 21642"/>
              <a:gd name="connsiteY3" fmla="*/ 46646 h 47798"/>
              <a:gd name="connsiteX4" fmla="*/ 3 w 21642"/>
              <a:gd name="connsiteY4" fmla="*/ 147 h 47798"/>
              <a:gd name="connsiteX0" fmla="*/ 17 w 21656"/>
              <a:gd name="connsiteY0" fmla="*/ 147 h 47742"/>
              <a:gd name="connsiteX1" fmla="*/ 21637 w 21656"/>
              <a:gd name="connsiteY1" fmla="*/ 0 h 47742"/>
              <a:gd name="connsiteX2" fmla="*/ 21656 w 21656"/>
              <a:gd name="connsiteY2" fmla="*/ 43796 h 47742"/>
              <a:gd name="connsiteX3" fmla="*/ 0 w 21656"/>
              <a:gd name="connsiteY3" fmla="*/ 46582 h 47742"/>
              <a:gd name="connsiteX4" fmla="*/ 17 w 21656"/>
              <a:gd name="connsiteY4" fmla="*/ 147 h 47742"/>
              <a:gd name="connsiteX0" fmla="*/ 17 w 21663"/>
              <a:gd name="connsiteY0" fmla="*/ 73 h 47668"/>
              <a:gd name="connsiteX1" fmla="*/ 21663 w 21663"/>
              <a:gd name="connsiteY1" fmla="*/ 0 h 47668"/>
              <a:gd name="connsiteX2" fmla="*/ 21656 w 21663"/>
              <a:gd name="connsiteY2" fmla="*/ 43722 h 47668"/>
              <a:gd name="connsiteX3" fmla="*/ 0 w 21663"/>
              <a:gd name="connsiteY3" fmla="*/ 46508 h 47668"/>
              <a:gd name="connsiteX4" fmla="*/ 17 w 21663"/>
              <a:gd name="connsiteY4" fmla="*/ 73 h 47668"/>
              <a:gd name="connsiteX0" fmla="*/ 5 w 21671"/>
              <a:gd name="connsiteY0" fmla="*/ 73 h 47668"/>
              <a:gd name="connsiteX1" fmla="*/ 21671 w 21671"/>
              <a:gd name="connsiteY1" fmla="*/ 0 h 47668"/>
              <a:gd name="connsiteX2" fmla="*/ 21664 w 21671"/>
              <a:gd name="connsiteY2" fmla="*/ 43722 h 47668"/>
              <a:gd name="connsiteX3" fmla="*/ 8 w 21671"/>
              <a:gd name="connsiteY3" fmla="*/ 46508 h 47668"/>
              <a:gd name="connsiteX4" fmla="*/ 5 w 21671"/>
              <a:gd name="connsiteY4" fmla="*/ 73 h 47668"/>
              <a:gd name="connsiteX0" fmla="*/ 5 w 21671"/>
              <a:gd name="connsiteY0" fmla="*/ 73 h 47668"/>
              <a:gd name="connsiteX1" fmla="*/ 21671 w 21671"/>
              <a:gd name="connsiteY1" fmla="*/ 0 h 47668"/>
              <a:gd name="connsiteX2" fmla="*/ 21670 w 21671"/>
              <a:gd name="connsiteY2" fmla="*/ 43722 h 47668"/>
              <a:gd name="connsiteX3" fmla="*/ 8 w 21671"/>
              <a:gd name="connsiteY3" fmla="*/ 46508 h 47668"/>
              <a:gd name="connsiteX4" fmla="*/ 5 w 21671"/>
              <a:gd name="connsiteY4" fmla="*/ 73 h 47668"/>
              <a:gd name="connsiteX0" fmla="*/ 4 w 21676"/>
              <a:gd name="connsiteY0" fmla="*/ 0 h 47722"/>
              <a:gd name="connsiteX1" fmla="*/ 21676 w 21676"/>
              <a:gd name="connsiteY1" fmla="*/ 54 h 47722"/>
              <a:gd name="connsiteX2" fmla="*/ 21675 w 21676"/>
              <a:gd name="connsiteY2" fmla="*/ 43776 h 47722"/>
              <a:gd name="connsiteX3" fmla="*/ 13 w 21676"/>
              <a:gd name="connsiteY3" fmla="*/ 46562 h 47722"/>
              <a:gd name="connsiteX4" fmla="*/ 4 w 21676"/>
              <a:gd name="connsiteY4" fmla="*/ 0 h 47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76" h="47722">
                <a:moveTo>
                  <a:pt x="4" y="0"/>
                </a:moveTo>
                <a:lnTo>
                  <a:pt x="21676" y="54"/>
                </a:lnTo>
                <a:cubicBezTo>
                  <a:pt x="21676" y="5828"/>
                  <a:pt x="21675" y="38002"/>
                  <a:pt x="21675" y="43776"/>
                </a:cubicBezTo>
                <a:cubicBezTo>
                  <a:pt x="10875" y="43776"/>
                  <a:pt x="10813" y="50312"/>
                  <a:pt x="13" y="46562"/>
                </a:cubicBezTo>
                <a:cubicBezTo>
                  <a:pt x="32" y="31095"/>
                  <a:pt x="-15" y="15467"/>
                  <a:pt x="4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bg1"/>
              </a:solidFill>
            </a:endParaRPr>
          </a:p>
        </p:txBody>
      </p:sp>
      <p:sp>
        <p:nvSpPr>
          <p:cNvPr id="36" name="Título 1">
            <a:extLst>
              <a:ext uri="{FF2B5EF4-FFF2-40B4-BE49-F238E27FC236}">
                <a16:creationId xmlns:a16="http://schemas.microsoft.com/office/drawing/2014/main" id="{38904292-78D1-42CD-8EC5-4992803B9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657856"/>
            <a:ext cx="10744186" cy="1589223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>
              <a:defRPr sz="4400"/>
            </a:lvl1pPr>
          </a:lstStyle>
          <a:p>
            <a:pPr rtl="0">
              <a:lnSpc>
                <a:spcPct val="110000"/>
              </a:lnSpc>
            </a:pPr>
            <a:r>
              <a:rPr lang="es-ES" noProof="0">
                <a:solidFill>
                  <a:srgbClr val="FFFFFF"/>
                </a:solidFill>
                <a:cs typeface="Posterama" panose="020B0504020200020000" pitchFamily="34" charset="0"/>
              </a:rPr>
              <a:t>Haga clic para modificar el estilo de título del patrón</a:t>
            </a:r>
          </a:p>
        </p:txBody>
      </p:sp>
      <p:sp>
        <p:nvSpPr>
          <p:cNvPr id="40" name="Marcador de fecha 3">
            <a:extLst>
              <a:ext uri="{FF2B5EF4-FFF2-40B4-BE49-F238E27FC236}">
                <a16:creationId xmlns:a16="http://schemas.microsoft.com/office/drawing/2014/main" id="{0B283B3A-087C-457E-A2AA-C7F855A8F1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rtlCol="0" anchor="ctr"/>
          <a:lstStyle>
            <a:lvl1pPr>
              <a:defRPr sz="9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2/2/20XX</a:t>
            </a:r>
          </a:p>
        </p:txBody>
      </p:sp>
      <p:sp>
        <p:nvSpPr>
          <p:cNvPr id="41" name="Marcador de pie de página 4">
            <a:extLst>
              <a:ext uri="{FF2B5EF4-FFF2-40B4-BE49-F238E27FC236}">
                <a16:creationId xmlns:a16="http://schemas.microsoft.com/office/drawing/2014/main" id="{B407BCF8-1966-4465-AC77-708642E4F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42" name="Marcador de número de diapositiva 5">
            <a:extLst>
              <a:ext uri="{FF2B5EF4-FFF2-40B4-BE49-F238E27FC236}">
                <a16:creationId xmlns:a16="http://schemas.microsoft.com/office/drawing/2014/main" id="{771AF851-D6F8-47DF-80DA-62CC55268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bg1"/>
                </a:solidFill>
              </a:defRPr>
            </a:lvl1pPr>
          </a:lstStyle>
          <a:p>
            <a:pPr rtl="0"/>
            <a:fld id="{11A71338-8BA2-4C79-A6C5-5A8E30081D0C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44" name="Marcador de contenido 37">
            <a:extLst>
              <a:ext uri="{FF2B5EF4-FFF2-40B4-BE49-F238E27FC236}">
                <a16:creationId xmlns:a16="http://schemas.microsoft.com/office/drawing/2014/main" id="{8814F959-09CC-4946-86C4-CFAD4C2BF45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01840" y="170451"/>
            <a:ext cx="11407483" cy="4184701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tx1"/>
                </a:solidFill>
              </a:defRPr>
            </a:lvl2pPr>
            <a:lvl3pPr marL="0" indent="0">
              <a:buNone/>
              <a:defRPr sz="1600">
                <a:solidFill>
                  <a:schemeClr val="tx1"/>
                </a:solidFill>
              </a:defRPr>
            </a:lvl3pPr>
            <a:lvl4pPr marL="0" indent="0">
              <a:buNone/>
              <a:defRPr sz="1400">
                <a:solidFill>
                  <a:schemeClr val="tx1"/>
                </a:solidFill>
              </a:defRPr>
            </a:lvl4pPr>
            <a:lvl5pPr marL="0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 noProof="0"/>
              <a:t>Haga clic para agregar contenido</a:t>
            </a:r>
          </a:p>
        </p:txBody>
      </p:sp>
    </p:spTree>
    <p:extLst>
      <p:ext uri="{BB962C8B-B14F-4D97-AF65-F5344CB8AC3E}">
        <p14:creationId xmlns:p14="http://schemas.microsoft.com/office/powerpoint/2010/main" val="2713129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cala de tiem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0EE436F9-C1F1-473C-97B1-34B3AC162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bg1"/>
              </a:solidFill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664B0B3C-4A91-4D0C-941E-B7D2E36CF7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2"/>
            <a:ext cx="12208613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bg1"/>
              </a:solidFill>
            </a:endParaRPr>
          </a:p>
        </p:txBody>
      </p:sp>
      <p:sp>
        <p:nvSpPr>
          <p:cNvPr id="4" name="Triángulo rectángulo 3">
            <a:extLst>
              <a:ext uri="{FF2B5EF4-FFF2-40B4-BE49-F238E27FC236}">
                <a16:creationId xmlns:a16="http://schemas.microsoft.com/office/drawing/2014/main" id="{2D7F6BD6-AD9B-40A8-8631-93927B6028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0000">
            <a:off x="-284145" y="5174205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00A7304B-809F-421E-B3C1-960A6CD55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Conector recto 5">
              <a:extLst>
                <a:ext uri="{FF2B5EF4-FFF2-40B4-BE49-F238E27FC236}">
                  <a16:creationId xmlns:a16="http://schemas.microsoft.com/office/drawing/2014/main" id="{6B2996F3-5E6E-44E8-812C-3507DE7B1C99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cto 6">
              <a:extLst>
                <a:ext uri="{FF2B5EF4-FFF2-40B4-BE49-F238E27FC236}">
                  <a16:creationId xmlns:a16="http://schemas.microsoft.com/office/drawing/2014/main" id="{A4278526-38B9-4357-9197-CA50C0AD61B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93D9F9BB-B9FA-4C50-BFBB-D17E9056F58C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E9822CEB-3134-49B9-AFFD-A782DD039296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D3BEE4FB-5349-44A2-BF40-A3B7B73BA972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10">
              <a:extLst>
                <a:ext uri="{FF2B5EF4-FFF2-40B4-BE49-F238E27FC236}">
                  <a16:creationId xmlns:a16="http://schemas.microsoft.com/office/drawing/2014/main" id="{231C31F7-1E4D-46A1-B5FB-E698DADC0452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>
              <a:extLst>
                <a:ext uri="{FF2B5EF4-FFF2-40B4-BE49-F238E27FC236}">
                  <a16:creationId xmlns:a16="http://schemas.microsoft.com/office/drawing/2014/main" id="{C0C0BDD2-1C23-401C-9222-0C95315EBB63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>
              <a:extLst>
                <a:ext uri="{FF2B5EF4-FFF2-40B4-BE49-F238E27FC236}">
                  <a16:creationId xmlns:a16="http://schemas.microsoft.com/office/drawing/2014/main" id="{0A9CD7F7-EA2C-42C8-8CC9-F00EAE2677EC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>
              <a:extLst>
                <a:ext uri="{FF2B5EF4-FFF2-40B4-BE49-F238E27FC236}">
                  <a16:creationId xmlns:a16="http://schemas.microsoft.com/office/drawing/2014/main" id="{5F32B0FC-6530-45AD-BEB6-555372040D3D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>
              <a:extLst>
                <a:ext uri="{FF2B5EF4-FFF2-40B4-BE49-F238E27FC236}">
                  <a16:creationId xmlns:a16="http://schemas.microsoft.com/office/drawing/2014/main" id="{43D07DD7-FE85-4B41-B16D-31FE43882C4B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4AC89228-000D-43FE-8B10-66E806533A02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4D10C63A-108E-43ED-8D81-8A03C83E429F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708E7A2C-AED6-4879-BC5F-A92EE79E9BBC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>
              <a:extLst>
                <a:ext uri="{FF2B5EF4-FFF2-40B4-BE49-F238E27FC236}">
                  <a16:creationId xmlns:a16="http://schemas.microsoft.com/office/drawing/2014/main" id="{A60896CE-034C-46F1-A79F-CDF3BFC4FC92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>
              <a:extLst>
                <a:ext uri="{FF2B5EF4-FFF2-40B4-BE49-F238E27FC236}">
                  <a16:creationId xmlns:a16="http://schemas.microsoft.com/office/drawing/2014/main" id="{F7B47AEE-EBDC-416F-856E-9BD8657BA3CF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>
              <a:extLst>
                <a:ext uri="{FF2B5EF4-FFF2-40B4-BE49-F238E27FC236}">
                  <a16:creationId xmlns:a16="http://schemas.microsoft.com/office/drawing/2014/main" id="{F759ED6A-B0A2-494E-A160-5ACC24C3F01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21">
              <a:extLst>
                <a:ext uri="{FF2B5EF4-FFF2-40B4-BE49-F238E27FC236}">
                  <a16:creationId xmlns:a16="http://schemas.microsoft.com/office/drawing/2014/main" id="{5B58699F-DEDD-430C-80FE-60AED89077F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22">
              <a:extLst>
                <a:ext uri="{FF2B5EF4-FFF2-40B4-BE49-F238E27FC236}">
                  <a16:creationId xmlns:a16="http://schemas.microsoft.com/office/drawing/2014/main" id="{4300C0B9-9E3B-4677-BC2F-53EB2F7D905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23">
              <a:extLst>
                <a:ext uri="{FF2B5EF4-FFF2-40B4-BE49-F238E27FC236}">
                  <a16:creationId xmlns:a16="http://schemas.microsoft.com/office/drawing/2014/main" id="{8CB0EFA1-ABB5-4BC7-A392-6EBA8D31BFB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24">
              <a:extLst>
                <a:ext uri="{FF2B5EF4-FFF2-40B4-BE49-F238E27FC236}">
                  <a16:creationId xmlns:a16="http://schemas.microsoft.com/office/drawing/2014/main" id="{F68DB692-F9E4-4EB2-A1EE-8F81B0340C7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25">
              <a:extLst>
                <a:ext uri="{FF2B5EF4-FFF2-40B4-BE49-F238E27FC236}">
                  <a16:creationId xmlns:a16="http://schemas.microsoft.com/office/drawing/2014/main" id="{4934086F-B52E-4B48-ADE6-F7E603586B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cto 26">
              <a:extLst>
                <a:ext uri="{FF2B5EF4-FFF2-40B4-BE49-F238E27FC236}">
                  <a16:creationId xmlns:a16="http://schemas.microsoft.com/office/drawing/2014/main" id="{727A5AD2-7594-4954-BD07-0660E642AC8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9B8D42CD-8746-4FCF-8B6C-1E57CB5BCA2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28">
              <a:extLst>
                <a:ext uri="{FF2B5EF4-FFF2-40B4-BE49-F238E27FC236}">
                  <a16:creationId xmlns:a16="http://schemas.microsoft.com/office/drawing/2014/main" id="{0426B80E-5E13-40C5-9542-EAE4671DA1E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cto 29">
              <a:extLst>
                <a:ext uri="{FF2B5EF4-FFF2-40B4-BE49-F238E27FC236}">
                  <a16:creationId xmlns:a16="http://schemas.microsoft.com/office/drawing/2014/main" id="{9D79A255-4580-4AA0-8302-575A116C584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cto 30">
              <a:extLst>
                <a:ext uri="{FF2B5EF4-FFF2-40B4-BE49-F238E27FC236}">
                  <a16:creationId xmlns:a16="http://schemas.microsoft.com/office/drawing/2014/main" id="{848C53C4-B810-442C-BC9B-27DEEDF09B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cto 31">
              <a:extLst>
                <a:ext uri="{FF2B5EF4-FFF2-40B4-BE49-F238E27FC236}">
                  <a16:creationId xmlns:a16="http://schemas.microsoft.com/office/drawing/2014/main" id="{29B1EE73-8CEF-455A-BD1F-79666415F2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cto 32">
              <a:extLst>
                <a:ext uri="{FF2B5EF4-FFF2-40B4-BE49-F238E27FC236}">
                  <a16:creationId xmlns:a16="http://schemas.microsoft.com/office/drawing/2014/main" id="{4826C8AE-E477-473D-A499-777965967D3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cto 33">
              <a:extLst>
                <a:ext uri="{FF2B5EF4-FFF2-40B4-BE49-F238E27FC236}">
                  <a16:creationId xmlns:a16="http://schemas.microsoft.com/office/drawing/2014/main" id="{07E25D3F-2A76-4087-BD89-01CDBEED020E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Diagrama de flujo: Documento 8">
            <a:extLst>
              <a:ext uri="{FF2B5EF4-FFF2-40B4-BE49-F238E27FC236}">
                <a16:creationId xmlns:a16="http://schemas.microsoft.com/office/drawing/2014/main" id="{2AAB6B79-0E9F-4797-8DFA-9A437017F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6214" y="-31894"/>
            <a:ext cx="12214827" cy="4760619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2632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0 w 21600"/>
              <a:gd name="connsiteY4" fmla="*/ 26328 h 47652"/>
              <a:gd name="connsiteX0" fmla="*/ 56 w 21600"/>
              <a:gd name="connsiteY0" fmla="*/ 9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56 w 21600"/>
              <a:gd name="connsiteY4" fmla="*/ 98 h 47652"/>
              <a:gd name="connsiteX0" fmla="*/ 37 w 21600"/>
              <a:gd name="connsiteY0" fmla="*/ 196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37 w 21600"/>
              <a:gd name="connsiteY4" fmla="*/ 196 h 47652"/>
              <a:gd name="connsiteX0" fmla="*/ 5 w 21606"/>
              <a:gd name="connsiteY0" fmla="*/ 196 h 47652"/>
              <a:gd name="connsiteX1" fmla="*/ 21568 w 21606"/>
              <a:gd name="connsiteY1" fmla="*/ 0 h 47652"/>
              <a:gd name="connsiteX2" fmla="*/ 21606 w 21606"/>
              <a:gd name="connsiteY2" fmla="*/ 43650 h 47652"/>
              <a:gd name="connsiteX3" fmla="*/ 6 w 21606"/>
              <a:gd name="connsiteY3" fmla="*/ 46500 h 47652"/>
              <a:gd name="connsiteX4" fmla="*/ 5 w 21606"/>
              <a:gd name="connsiteY4" fmla="*/ 196 h 47652"/>
              <a:gd name="connsiteX0" fmla="*/ 3 w 21642"/>
              <a:gd name="connsiteY0" fmla="*/ 1 h 47652"/>
              <a:gd name="connsiteX1" fmla="*/ 21604 w 21642"/>
              <a:gd name="connsiteY1" fmla="*/ 0 h 47652"/>
              <a:gd name="connsiteX2" fmla="*/ 21642 w 21642"/>
              <a:gd name="connsiteY2" fmla="*/ 43650 h 47652"/>
              <a:gd name="connsiteX3" fmla="*/ 42 w 21642"/>
              <a:gd name="connsiteY3" fmla="*/ 46500 h 47652"/>
              <a:gd name="connsiteX4" fmla="*/ 3 w 21642"/>
              <a:gd name="connsiteY4" fmla="*/ 1 h 47652"/>
              <a:gd name="connsiteX0" fmla="*/ 3 w 21642"/>
              <a:gd name="connsiteY0" fmla="*/ 0 h 47651"/>
              <a:gd name="connsiteX1" fmla="*/ 21623 w 21642"/>
              <a:gd name="connsiteY1" fmla="*/ 97 h 47651"/>
              <a:gd name="connsiteX2" fmla="*/ 21642 w 21642"/>
              <a:gd name="connsiteY2" fmla="*/ 43649 h 47651"/>
              <a:gd name="connsiteX3" fmla="*/ 42 w 21642"/>
              <a:gd name="connsiteY3" fmla="*/ 46499 h 47651"/>
              <a:gd name="connsiteX4" fmla="*/ 3 w 21642"/>
              <a:gd name="connsiteY4" fmla="*/ 0 h 47651"/>
              <a:gd name="connsiteX0" fmla="*/ 3 w 21642"/>
              <a:gd name="connsiteY0" fmla="*/ 147 h 47798"/>
              <a:gd name="connsiteX1" fmla="*/ 21623 w 21642"/>
              <a:gd name="connsiteY1" fmla="*/ 0 h 47798"/>
              <a:gd name="connsiteX2" fmla="*/ 21642 w 21642"/>
              <a:gd name="connsiteY2" fmla="*/ 43796 h 47798"/>
              <a:gd name="connsiteX3" fmla="*/ 42 w 21642"/>
              <a:gd name="connsiteY3" fmla="*/ 46646 h 47798"/>
              <a:gd name="connsiteX4" fmla="*/ 3 w 21642"/>
              <a:gd name="connsiteY4" fmla="*/ 147 h 47798"/>
              <a:gd name="connsiteX0" fmla="*/ 17 w 21656"/>
              <a:gd name="connsiteY0" fmla="*/ 147 h 47742"/>
              <a:gd name="connsiteX1" fmla="*/ 21637 w 21656"/>
              <a:gd name="connsiteY1" fmla="*/ 0 h 47742"/>
              <a:gd name="connsiteX2" fmla="*/ 21656 w 21656"/>
              <a:gd name="connsiteY2" fmla="*/ 43796 h 47742"/>
              <a:gd name="connsiteX3" fmla="*/ 0 w 21656"/>
              <a:gd name="connsiteY3" fmla="*/ 46582 h 47742"/>
              <a:gd name="connsiteX4" fmla="*/ 17 w 21656"/>
              <a:gd name="connsiteY4" fmla="*/ 147 h 47742"/>
              <a:gd name="connsiteX0" fmla="*/ 17 w 21663"/>
              <a:gd name="connsiteY0" fmla="*/ 73 h 47668"/>
              <a:gd name="connsiteX1" fmla="*/ 21663 w 21663"/>
              <a:gd name="connsiteY1" fmla="*/ 0 h 47668"/>
              <a:gd name="connsiteX2" fmla="*/ 21656 w 21663"/>
              <a:gd name="connsiteY2" fmla="*/ 43722 h 47668"/>
              <a:gd name="connsiteX3" fmla="*/ 0 w 21663"/>
              <a:gd name="connsiteY3" fmla="*/ 46508 h 47668"/>
              <a:gd name="connsiteX4" fmla="*/ 17 w 21663"/>
              <a:gd name="connsiteY4" fmla="*/ 73 h 47668"/>
              <a:gd name="connsiteX0" fmla="*/ 5 w 21671"/>
              <a:gd name="connsiteY0" fmla="*/ 73 h 47668"/>
              <a:gd name="connsiteX1" fmla="*/ 21671 w 21671"/>
              <a:gd name="connsiteY1" fmla="*/ 0 h 47668"/>
              <a:gd name="connsiteX2" fmla="*/ 21664 w 21671"/>
              <a:gd name="connsiteY2" fmla="*/ 43722 h 47668"/>
              <a:gd name="connsiteX3" fmla="*/ 8 w 21671"/>
              <a:gd name="connsiteY3" fmla="*/ 46508 h 47668"/>
              <a:gd name="connsiteX4" fmla="*/ 5 w 21671"/>
              <a:gd name="connsiteY4" fmla="*/ 73 h 47668"/>
              <a:gd name="connsiteX0" fmla="*/ 5 w 21671"/>
              <a:gd name="connsiteY0" fmla="*/ 73 h 47668"/>
              <a:gd name="connsiteX1" fmla="*/ 21671 w 21671"/>
              <a:gd name="connsiteY1" fmla="*/ 0 h 47668"/>
              <a:gd name="connsiteX2" fmla="*/ 21670 w 21671"/>
              <a:gd name="connsiteY2" fmla="*/ 43722 h 47668"/>
              <a:gd name="connsiteX3" fmla="*/ 8 w 21671"/>
              <a:gd name="connsiteY3" fmla="*/ 46508 h 47668"/>
              <a:gd name="connsiteX4" fmla="*/ 5 w 21671"/>
              <a:gd name="connsiteY4" fmla="*/ 73 h 47668"/>
              <a:gd name="connsiteX0" fmla="*/ 4 w 21676"/>
              <a:gd name="connsiteY0" fmla="*/ 0 h 47722"/>
              <a:gd name="connsiteX1" fmla="*/ 21676 w 21676"/>
              <a:gd name="connsiteY1" fmla="*/ 54 h 47722"/>
              <a:gd name="connsiteX2" fmla="*/ 21675 w 21676"/>
              <a:gd name="connsiteY2" fmla="*/ 43776 h 47722"/>
              <a:gd name="connsiteX3" fmla="*/ 13 w 21676"/>
              <a:gd name="connsiteY3" fmla="*/ 46562 h 47722"/>
              <a:gd name="connsiteX4" fmla="*/ 4 w 21676"/>
              <a:gd name="connsiteY4" fmla="*/ 0 h 47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76" h="47722">
                <a:moveTo>
                  <a:pt x="4" y="0"/>
                </a:moveTo>
                <a:lnTo>
                  <a:pt x="21676" y="54"/>
                </a:lnTo>
                <a:cubicBezTo>
                  <a:pt x="21676" y="5828"/>
                  <a:pt x="21675" y="38002"/>
                  <a:pt x="21675" y="43776"/>
                </a:cubicBezTo>
                <a:cubicBezTo>
                  <a:pt x="10875" y="43776"/>
                  <a:pt x="10813" y="50312"/>
                  <a:pt x="13" y="46562"/>
                </a:cubicBezTo>
                <a:cubicBezTo>
                  <a:pt x="32" y="31095"/>
                  <a:pt x="-15" y="15467"/>
                  <a:pt x="4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bg1"/>
              </a:solidFill>
            </a:endParaRPr>
          </a:p>
        </p:txBody>
      </p:sp>
      <p:sp>
        <p:nvSpPr>
          <p:cNvPr id="36" name="Título 1">
            <a:extLst>
              <a:ext uri="{FF2B5EF4-FFF2-40B4-BE49-F238E27FC236}">
                <a16:creationId xmlns:a16="http://schemas.microsoft.com/office/drawing/2014/main" id="{98F8DC0C-B421-4039-8482-5135B1659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657856"/>
            <a:ext cx="10744186" cy="1589223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>
              <a:defRPr sz="4400"/>
            </a:lvl1pPr>
          </a:lstStyle>
          <a:p>
            <a:pPr rtl="0">
              <a:lnSpc>
                <a:spcPct val="110000"/>
              </a:lnSpc>
            </a:pPr>
            <a:r>
              <a:rPr lang="es-ES" noProof="0">
                <a:solidFill>
                  <a:srgbClr val="FFFFFF"/>
                </a:solidFill>
                <a:cs typeface="Posterama" panose="020B0504020200020000" pitchFamily="34" charset="0"/>
              </a:rPr>
              <a:t>Haga clic para modificar el estilo de título del patrón</a:t>
            </a:r>
          </a:p>
        </p:txBody>
      </p:sp>
      <p:sp>
        <p:nvSpPr>
          <p:cNvPr id="37" name="Marcador de fecha 3">
            <a:extLst>
              <a:ext uri="{FF2B5EF4-FFF2-40B4-BE49-F238E27FC236}">
                <a16:creationId xmlns:a16="http://schemas.microsoft.com/office/drawing/2014/main" id="{00C6B4A2-DB23-481A-87BC-CFF3992EA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rtlCol="0" anchor="ctr"/>
          <a:lstStyle>
            <a:lvl1pPr>
              <a:defRPr sz="9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2/2/20XX</a:t>
            </a:r>
          </a:p>
        </p:txBody>
      </p:sp>
      <p:sp>
        <p:nvSpPr>
          <p:cNvPr id="38" name="Marcador de pie de página 4">
            <a:extLst>
              <a:ext uri="{FF2B5EF4-FFF2-40B4-BE49-F238E27FC236}">
                <a16:creationId xmlns:a16="http://schemas.microsoft.com/office/drawing/2014/main" id="{209EAA56-735E-4FAE-88DA-398D6B3EE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39" name="Marcador de número de diapositiva 5">
            <a:extLst>
              <a:ext uri="{FF2B5EF4-FFF2-40B4-BE49-F238E27FC236}">
                <a16:creationId xmlns:a16="http://schemas.microsoft.com/office/drawing/2014/main" id="{AF69C6C1-6449-4CEB-BD22-FA5448312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bg1"/>
                </a:solidFill>
              </a:defRPr>
            </a:lvl1pPr>
          </a:lstStyle>
          <a:p>
            <a:pPr rtl="0"/>
            <a:fld id="{11A71338-8BA2-4C79-A6C5-5A8E30081D0C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41" name="Marcador de contenido 37">
            <a:extLst>
              <a:ext uri="{FF2B5EF4-FFF2-40B4-BE49-F238E27FC236}">
                <a16:creationId xmlns:a16="http://schemas.microsoft.com/office/drawing/2014/main" id="{E3F944C7-0E33-4C9B-9544-26D03DD5ECE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16303" y="243154"/>
            <a:ext cx="11156556" cy="3776486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tx1"/>
                </a:solidFill>
              </a:defRPr>
            </a:lvl2pPr>
            <a:lvl3pPr marL="0" indent="0">
              <a:buNone/>
              <a:defRPr sz="1600">
                <a:solidFill>
                  <a:schemeClr val="tx1"/>
                </a:solidFill>
              </a:defRPr>
            </a:lvl3pPr>
            <a:lvl4pPr marL="0" indent="0">
              <a:buNone/>
              <a:defRPr sz="1400">
                <a:solidFill>
                  <a:schemeClr val="tx1"/>
                </a:solidFill>
              </a:defRPr>
            </a:lvl4pPr>
            <a:lvl5pPr marL="0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 noProof="0"/>
              <a:t>Haga clic para agregar contenido</a:t>
            </a:r>
          </a:p>
        </p:txBody>
      </p:sp>
    </p:spTree>
    <p:extLst>
      <p:ext uri="{BB962C8B-B14F-4D97-AF65-F5344CB8AC3E}">
        <p14:creationId xmlns:p14="http://schemas.microsoft.com/office/powerpoint/2010/main" val="4233948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75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805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SzPct val="75000"/>
        <a:buFont typeface="+mj-lt"/>
        <a:buAutoNum type="arabicPeriod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+mj-lt"/>
        <a:buAutoNum type="arabicPeriod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+mj-lt"/>
        <a:buAutoNum type="arabicPeriod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+mj-lt"/>
        <a:buAutoNum type="arabicPeriod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+mj-lt"/>
        <a:buAutoNum type="arabicPeriod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ítulo 21">
            <a:extLst>
              <a:ext uri="{FF2B5EF4-FFF2-40B4-BE49-F238E27FC236}">
                <a16:creationId xmlns:a16="http://schemas.microsoft.com/office/drawing/2014/main" id="{E237725B-2565-4774-93C0-E26EF713B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72869"/>
            <a:ext cx="12191998" cy="3200134"/>
          </a:xfrm>
        </p:spPr>
        <p:txBody>
          <a:bodyPr rtlCol="0"/>
          <a:lstStyle/>
          <a:p>
            <a:pPr rtl="0"/>
            <a:r>
              <a:rPr lang="es-ES" dirty="0"/>
              <a:t>Bootstrap 5</a:t>
            </a:r>
          </a:p>
        </p:txBody>
      </p:sp>
      <p:pic>
        <p:nvPicPr>
          <p:cNvPr id="6" name="Marcador de posición de imagen 5" descr="Matemáticas de pizarra">
            <a:extLst>
              <a:ext uri="{FF2B5EF4-FFF2-40B4-BE49-F238E27FC236}">
                <a16:creationId xmlns:a16="http://schemas.microsoft.com/office/drawing/2014/main" id="{245D2E4A-CD89-4167-BA54-B68EF9CCBC5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t="24277" b="24277"/>
          <a:stretch/>
        </p:blipFill>
        <p:spPr/>
      </p:pic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75B6628-6044-400F-993F-3869F8D21A6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924800" y="4246790"/>
            <a:ext cx="3581400" cy="2081213"/>
          </a:xfrm>
        </p:spPr>
        <p:txBody>
          <a:bodyPr rtlCol="0"/>
          <a:lstStyle/>
          <a:p>
            <a:pPr rtl="0"/>
            <a:r>
              <a:rPr lang="es-ES" dirty="0"/>
              <a:t>Daniel Rus</a:t>
            </a:r>
          </a:p>
        </p:txBody>
      </p:sp>
    </p:spTree>
    <p:extLst>
      <p:ext uri="{BB962C8B-B14F-4D97-AF65-F5344CB8AC3E}">
        <p14:creationId xmlns:p14="http://schemas.microsoft.com/office/powerpoint/2010/main" val="3777867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2C78657F-90AD-4505-B0A9-4FB8B5AE5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5467"/>
            <a:ext cx="5410197" cy="1982171"/>
          </a:xfrm>
        </p:spPr>
        <p:txBody>
          <a:bodyPr rtlCol="0"/>
          <a:lstStyle/>
          <a:p>
            <a:pPr rtl="0"/>
            <a:r>
              <a:rPr lang="es-ES" dirty="0"/>
              <a:t>Implementación de Bootstrap</a:t>
            </a:r>
          </a:p>
        </p:txBody>
      </p:sp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ECCFA51B-E7CF-4281-8CF6-3036F63B7B0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3104" y="2957665"/>
            <a:ext cx="5543524" cy="3358733"/>
          </a:xfrm>
        </p:spPr>
        <p:txBody>
          <a:bodyPr rtlCol="0">
            <a:normAutofit/>
          </a:bodyPr>
          <a:lstStyle/>
          <a:p>
            <a:pPr rtl="0"/>
            <a:r>
              <a:rPr lang="es-ES" dirty="0"/>
              <a:t>Puedes implementar Bootstrap en tu proyecto enlazando los archivos CSS y JavaScript, utilizando gestores de paquetes como </a:t>
            </a:r>
            <a:r>
              <a:rPr lang="es-ES" dirty="0" err="1"/>
              <a:t>npm</a:t>
            </a:r>
            <a:r>
              <a:rPr lang="es-ES" dirty="0"/>
              <a:t> o incluyendo Bootstrap a través de un CDN.</a:t>
            </a:r>
          </a:p>
        </p:txBody>
      </p:sp>
      <p:pic>
        <p:nvPicPr>
          <p:cNvPr id="17" name="Marcador de posición de imagen 16" descr="Calculadora, clip de papel, cúter">
            <a:extLst>
              <a:ext uri="{FF2B5EF4-FFF2-40B4-BE49-F238E27FC236}">
                <a16:creationId xmlns:a16="http://schemas.microsoft.com/office/drawing/2014/main" id="{AE1F44BF-5663-4B40-9FEB-0B4FDA1A9FE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19875" y="725487"/>
            <a:ext cx="5388490" cy="5519467"/>
          </a:xfrm>
        </p:spPr>
      </p:pic>
      <p:sp>
        <p:nvSpPr>
          <p:cNvPr id="16" name="Marcador de número de diapositiva 15">
            <a:extLst>
              <a:ext uri="{FF2B5EF4-FFF2-40B4-BE49-F238E27FC236}">
                <a16:creationId xmlns:a16="http://schemas.microsoft.com/office/drawing/2014/main" id="{44B5FDB3-8D02-4902-BEC4-691A9ADD9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</p:spPr>
        <p:txBody>
          <a:bodyPr rtlCol="0"/>
          <a:lstStyle/>
          <a:p>
            <a:pPr rtl="0"/>
            <a:fld id="{11A71338-8BA2-4C79-A6C5-5A8E30081D0C}" type="slidenum">
              <a:rPr lang="es-ES" smtClean="0"/>
              <a:pPr rtl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5099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2C78657F-90AD-4505-B0A9-4FB8B5AE5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104" y="538956"/>
            <a:ext cx="5410197" cy="1982171"/>
          </a:xfrm>
        </p:spPr>
        <p:txBody>
          <a:bodyPr rtlCol="0">
            <a:normAutofit fontScale="90000"/>
          </a:bodyPr>
          <a:lstStyle/>
          <a:p>
            <a:pPr rtl="0"/>
            <a:r>
              <a:rPr lang="es-ES" dirty="0"/>
              <a:t>¿Se puede implementar responsive con Bootstrap?</a:t>
            </a:r>
          </a:p>
        </p:txBody>
      </p:sp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ECCFA51B-E7CF-4281-8CF6-3036F63B7B0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3104" y="2957665"/>
            <a:ext cx="5543524" cy="3358733"/>
          </a:xfrm>
        </p:spPr>
        <p:txBody>
          <a:bodyPr rtlCol="0">
            <a:normAutofit/>
          </a:bodyPr>
          <a:lstStyle/>
          <a:p>
            <a:pPr rtl="0"/>
            <a:r>
              <a:rPr lang="es-ES" dirty="0"/>
              <a:t>Sí, Bootstrap está diseñado para ser totalmente responsive. Utiliza su sistema de rejilla y clases CSS predefinidas para adaptar tu sitio web a diferentes tamaños de pantalla. Ejemplo:</a:t>
            </a:r>
          </a:p>
        </p:txBody>
      </p:sp>
      <p:pic>
        <p:nvPicPr>
          <p:cNvPr id="17" name="Marcador de posición de imagen 16" descr="Calculadora, clip de papel, cúter">
            <a:extLst>
              <a:ext uri="{FF2B5EF4-FFF2-40B4-BE49-F238E27FC236}">
                <a16:creationId xmlns:a16="http://schemas.microsoft.com/office/drawing/2014/main" id="{AE1F44BF-5663-4B40-9FEB-0B4FDA1A9FE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19875" y="725487"/>
            <a:ext cx="5388490" cy="5519467"/>
          </a:xfrm>
        </p:spPr>
      </p:pic>
      <p:sp>
        <p:nvSpPr>
          <p:cNvPr id="16" name="Marcador de número de diapositiva 15">
            <a:extLst>
              <a:ext uri="{FF2B5EF4-FFF2-40B4-BE49-F238E27FC236}">
                <a16:creationId xmlns:a16="http://schemas.microsoft.com/office/drawing/2014/main" id="{44B5FDB3-8D02-4902-BEC4-691A9ADD9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</p:spPr>
        <p:txBody>
          <a:bodyPr rtlCol="0"/>
          <a:lstStyle/>
          <a:p>
            <a:pPr rtl="0"/>
            <a:fld id="{11A71338-8BA2-4C79-A6C5-5A8E30081D0C}" type="slidenum">
              <a:rPr lang="es-ES" smtClean="0"/>
              <a:pPr rtl="0"/>
              <a:t>11</a:t>
            </a:fld>
            <a:endParaRPr lang="es-E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898004D-DD42-71B0-E0D0-1C6C086E54AF}"/>
              </a:ext>
            </a:extLst>
          </p:cNvPr>
          <p:cNvSpPr txBox="1"/>
          <p:nvPr/>
        </p:nvSpPr>
        <p:spPr>
          <a:xfrm>
            <a:off x="453104" y="4490628"/>
            <a:ext cx="6112932" cy="175432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&lt;</a:t>
            </a:r>
            <a:r>
              <a:rPr lang="es-ES" dirty="0" err="1">
                <a:solidFill>
                  <a:schemeClr val="bg1"/>
                </a:solidFill>
              </a:rPr>
              <a:t>div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class</a:t>
            </a:r>
            <a:r>
              <a:rPr lang="es-ES" dirty="0">
                <a:solidFill>
                  <a:schemeClr val="bg1"/>
                </a:solidFill>
              </a:rPr>
              <a:t>="container"&gt;</a:t>
            </a:r>
          </a:p>
          <a:p>
            <a:r>
              <a:rPr lang="es-ES" dirty="0">
                <a:solidFill>
                  <a:schemeClr val="bg1"/>
                </a:solidFill>
              </a:rPr>
              <a:t>  &lt;</a:t>
            </a:r>
            <a:r>
              <a:rPr lang="es-ES" dirty="0" err="1">
                <a:solidFill>
                  <a:schemeClr val="bg1"/>
                </a:solidFill>
              </a:rPr>
              <a:t>div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class</a:t>
            </a:r>
            <a:r>
              <a:rPr lang="es-ES" dirty="0">
                <a:solidFill>
                  <a:schemeClr val="bg1"/>
                </a:solidFill>
              </a:rPr>
              <a:t>="</a:t>
            </a:r>
            <a:r>
              <a:rPr lang="es-ES" dirty="0" err="1">
                <a:solidFill>
                  <a:schemeClr val="bg1"/>
                </a:solidFill>
              </a:rPr>
              <a:t>row</a:t>
            </a:r>
            <a:r>
              <a:rPr lang="es-ES" dirty="0">
                <a:solidFill>
                  <a:schemeClr val="bg1"/>
                </a:solidFill>
              </a:rPr>
              <a:t>"&gt;</a:t>
            </a:r>
          </a:p>
          <a:p>
            <a:r>
              <a:rPr lang="es-ES" dirty="0">
                <a:solidFill>
                  <a:schemeClr val="bg1"/>
                </a:solidFill>
              </a:rPr>
              <a:t>    &lt;</a:t>
            </a:r>
            <a:r>
              <a:rPr lang="es-ES" dirty="0" err="1">
                <a:solidFill>
                  <a:schemeClr val="bg1"/>
                </a:solidFill>
              </a:rPr>
              <a:t>div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class</a:t>
            </a:r>
            <a:r>
              <a:rPr lang="es-ES" dirty="0">
                <a:solidFill>
                  <a:schemeClr val="bg1"/>
                </a:solidFill>
              </a:rPr>
              <a:t>="col-md-6"&gt;Columna 1&lt;/</a:t>
            </a:r>
            <a:r>
              <a:rPr lang="es-ES" dirty="0" err="1">
                <a:solidFill>
                  <a:schemeClr val="bg1"/>
                </a:solidFill>
              </a:rPr>
              <a:t>div</a:t>
            </a:r>
            <a:r>
              <a:rPr lang="es-ES" dirty="0">
                <a:solidFill>
                  <a:schemeClr val="bg1"/>
                </a:solidFill>
              </a:rPr>
              <a:t>&gt;</a:t>
            </a:r>
          </a:p>
          <a:p>
            <a:r>
              <a:rPr lang="es-ES" dirty="0">
                <a:solidFill>
                  <a:schemeClr val="bg1"/>
                </a:solidFill>
              </a:rPr>
              <a:t>    &lt;</a:t>
            </a:r>
            <a:r>
              <a:rPr lang="es-ES" dirty="0" err="1">
                <a:solidFill>
                  <a:schemeClr val="bg1"/>
                </a:solidFill>
              </a:rPr>
              <a:t>div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class</a:t>
            </a:r>
            <a:r>
              <a:rPr lang="es-ES" dirty="0">
                <a:solidFill>
                  <a:schemeClr val="bg1"/>
                </a:solidFill>
              </a:rPr>
              <a:t>="col-md-6"&gt;Columna 2&lt;/</a:t>
            </a:r>
            <a:r>
              <a:rPr lang="es-ES" dirty="0" err="1">
                <a:solidFill>
                  <a:schemeClr val="bg1"/>
                </a:solidFill>
              </a:rPr>
              <a:t>div</a:t>
            </a:r>
            <a:r>
              <a:rPr lang="es-ES" dirty="0">
                <a:solidFill>
                  <a:schemeClr val="bg1"/>
                </a:solidFill>
              </a:rPr>
              <a:t>&gt;</a:t>
            </a:r>
          </a:p>
          <a:p>
            <a:r>
              <a:rPr lang="es-ES" dirty="0">
                <a:solidFill>
                  <a:schemeClr val="bg1"/>
                </a:solidFill>
              </a:rPr>
              <a:t>  &lt;/</a:t>
            </a:r>
            <a:r>
              <a:rPr lang="es-ES" dirty="0" err="1">
                <a:solidFill>
                  <a:schemeClr val="bg1"/>
                </a:solidFill>
              </a:rPr>
              <a:t>div</a:t>
            </a:r>
            <a:r>
              <a:rPr lang="es-ES" dirty="0">
                <a:solidFill>
                  <a:schemeClr val="bg1"/>
                </a:solidFill>
              </a:rPr>
              <a:t>&gt;</a:t>
            </a:r>
          </a:p>
          <a:p>
            <a:r>
              <a:rPr lang="es-ES" dirty="0">
                <a:solidFill>
                  <a:schemeClr val="bg1"/>
                </a:solidFill>
              </a:rPr>
              <a:t>&lt;/</a:t>
            </a:r>
            <a:r>
              <a:rPr lang="es-ES" dirty="0" err="1">
                <a:solidFill>
                  <a:schemeClr val="bg1"/>
                </a:solidFill>
              </a:rPr>
              <a:t>div</a:t>
            </a:r>
            <a:r>
              <a:rPr lang="es-ES" dirty="0">
                <a:solidFill>
                  <a:schemeClr val="bg1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042583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2C78657F-90AD-4505-B0A9-4FB8B5AE5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104" y="538956"/>
            <a:ext cx="5410197" cy="1982171"/>
          </a:xfrm>
        </p:spPr>
        <p:txBody>
          <a:bodyPr rtlCol="0">
            <a:normAutofit/>
          </a:bodyPr>
          <a:lstStyle/>
          <a:p>
            <a:pPr rtl="0"/>
            <a:r>
              <a:rPr lang="es-ES" dirty="0"/>
              <a:t>¿Que es un componente de </a:t>
            </a:r>
            <a:r>
              <a:rPr lang="es-ES" dirty="0" err="1"/>
              <a:t>Boostrap</a:t>
            </a:r>
            <a:r>
              <a:rPr lang="es-ES" dirty="0"/>
              <a:t>?</a:t>
            </a:r>
          </a:p>
        </p:txBody>
      </p:sp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ECCFA51B-E7CF-4281-8CF6-3036F63B7B0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3104" y="2957665"/>
            <a:ext cx="5543524" cy="3358733"/>
          </a:xfrm>
        </p:spPr>
        <p:txBody>
          <a:bodyPr rtlCol="0">
            <a:normAutofit/>
          </a:bodyPr>
          <a:lstStyle/>
          <a:p>
            <a:pPr rtl="0"/>
            <a:r>
              <a:rPr lang="es-ES" dirty="0"/>
              <a:t>Los componentes de Bootstrap son elementos listos para usar que facilitan la creación de interfaces. Ejemplo de botón: </a:t>
            </a:r>
          </a:p>
        </p:txBody>
      </p:sp>
      <p:pic>
        <p:nvPicPr>
          <p:cNvPr id="17" name="Marcador de posición de imagen 16" descr="Calculadora, clip de papel, cúter">
            <a:extLst>
              <a:ext uri="{FF2B5EF4-FFF2-40B4-BE49-F238E27FC236}">
                <a16:creationId xmlns:a16="http://schemas.microsoft.com/office/drawing/2014/main" id="{AE1F44BF-5663-4B40-9FEB-0B4FDA1A9FE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19875" y="725487"/>
            <a:ext cx="5388490" cy="5519467"/>
          </a:xfrm>
        </p:spPr>
      </p:pic>
      <p:sp>
        <p:nvSpPr>
          <p:cNvPr id="16" name="Marcador de número de diapositiva 15">
            <a:extLst>
              <a:ext uri="{FF2B5EF4-FFF2-40B4-BE49-F238E27FC236}">
                <a16:creationId xmlns:a16="http://schemas.microsoft.com/office/drawing/2014/main" id="{44B5FDB3-8D02-4902-BEC4-691A9ADD9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</p:spPr>
        <p:txBody>
          <a:bodyPr rtlCol="0"/>
          <a:lstStyle/>
          <a:p>
            <a:pPr rtl="0"/>
            <a:fld id="{11A71338-8BA2-4C79-A6C5-5A8E30081D0C}" type="slidenum">
              <a:rPr lang="es-ES" smtClean="0"/>
              <a:pPr rtl="0"/>
              <a:t>12</a:t>
            </a:fld>
            <a:endParaRPr lang="es-E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898004D-DD42-71B0-E0D0-1C6C086E54AF}"/>
              </a:ext>
            </a:extLst>
          </p:cNvPr>
          <p:cNvSpPr txBox="1"/>
          <p:nvPr/>
        </p:nvSpPr>
        <p:spPr>
          <a:xfrm>
            <a:off x="461571" y="4490628"/>
            <a:ext cx="6112932" cy="3693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&lt;button class="</a:t>
            </a:r>
            <a:r>
              <a:rPr lang="en-US" dirty="0" err="1">
                <a:solidFill>
                  <a:schemeClr val="bg1"/>
                </a:solidFill>
              </a:rPr>
              <a:t>btn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btn</a:t>
            </a:r>
            <a:r>
              <a:rPr lang="en-US" dirty="0">
                <a:solidFill>
                  <a:schemeClr val="bg1"/>
                </a:solidFill>
              </a:rPr>
              <a:t>-primary"&gt;</a:t>
            </a:r>
            <a:r>
              <a:rPr lang="en-US" dirty="0" err="1">
                <a:solidFill>
                  <a:schemeClr val="bg1"/>
                </a:solidFill>
              </a:rPr>
              <a:t>Botón</a:t>
            </a:r>
            <a:r>
              <a:rPr lang="en-US" dirty="0">
                <a:solidFill>
                  <a:schemeClr val="bg1"/>
                </a:solidFill>
              </a:rPr>
              <a:t>&lt;/button&gt;</a:t>
            </a: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63057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2C78657F-90AD-4505-B0A9-4FB8B5AE5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104" y="538956"/>
            <a:ext cx="5410197" cy="1982171"/>
          </a:xfrm>
        </p:spPr>
        <p:txBody>
          <a:bodyPr rtlCol="0">
            <a:normAutofit/>
          </a:bodyPr>
          <a:lstStyle/>
          <a:p>
            <a:pPr rtl="0"/>
            <a:r>
              <a:rPr lang="es-ES" dirty="0"/>
              <a:t>Tipos de diseños</a:t>
            </a:r>
          </a:p>
        </p:txBody>
      </p:sp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ECCFA51B-E7CF-4281-8CF6-3036F63B7B0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3104" y="2957665"/>
            <a:ext cx="5543524" cy="3358733"/>
          </a:xfrm>
        </p:spPr>
        <p:txBody>
          <a:bodyPr rtlCol="0">
            <a:normAutofit/>
          </a:bodyPr>
          <a:lstStyle/>
          <a:p>
            <a:pPr rtl="0"/>
            <a:r>
              <a:rPr lang="es-ES" dirty="0"/>
              <a:t>Bootstrap ofrece varios tipos de diseños, como contenedor fluido, contenedor en el centro y más, lo que permite una mayor flexibilidad en la estructura del sitio</a:t>
            </a:r>
          </a:p>
        </p:txBody>
      </p:sp>
      <p:pic>
        <p:nvPicPr>
          <p:cNvPr id="17" name="Marcador de posición de imagen 16" descr="Calculadora, clip de papel, cúter">
            <a:extLst>
              <a:ext uri="{FF2B5EF4-FFF2-40B4-BE49-F238E27FC236}">
                <a16:creationId xmlns:a16="http://schemas.microsoft.com/office/drawing/2014/main" id="{AE1F44BF-5663-4B40-9FEB-0B4FDA1A9FE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19875" y="725487"/>
            <a:ext cx="5388490" cy="5519467"/>
          </a:xfrm>
        </p:spPr>
      </p:pic>
      <p:sp>
        <p:nvSpPr>
          <p:cNvPr id="16" name="Marcador de número de diapositiva 15">
            <a:extLst>
              <a:ext uri="{FF2B5EF4-FFF2-40B4-BE49-F238E27FC236}">
                <a16:creationId xmlns:a16="http://schemas.microsoft.com/office/drawing/2014/main" id="{44B5FDB3-8D02-4902-BEC4-691A9ADD9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</p:spPr>
        <p:txBody>
          <a:bodyPr rtlCol="0"/>
          <a:lstStyle/>
          <a:p>
            <a:pPr rtl="0"/>
            <a:fld id="{11A71338-8BA2-4C79-A6C5-5A8E30081D0C}" type="slidenum">
              <a:rPr lang="es-ES" smtClean="0"/>
              <a:pPr rtl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58181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CD84B76E-1817-4FCB-88F9-1F38E5FEA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890" y="1"/>
            <a:ext cx="6168182" cy="6858000"/>
          </a:xfrm>
        </p:spPr>
        <p:txBody>
          <a:bodyPr rtlCol="0"/>
          <a:lstStyle/>
          <a:p>
            <a:pPr rtl="0"/>
            <a:r>
              <a:rPr lang="es-ES" dirty="0"/>
              <a:t>Tema Cuatro</a:t>
            </a:r>
          </a:p>
        </p:txBody>
      </p:sp>
      <p:pic>
        <p:nvPicPr>
          <p:cNvPr id="2" name="Marcador de posición de imagen 1" descr="Primer plano de una calculadora ">
            <a:extLst>
              <a:ext uri="{FF2B5EF4-FFF2-40B4-BE49-F238E27FC236}">
                <a16:creationId xmlns:a16="http://schemas.microsoft.com/office/drawing/2014/main" id="{9DFACFE7-25D7-4C23-8F57-9A4B28D6EE6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l="13604" r="13604"/>
          <a:stretch/>
        </p:blipFill>
        <p:spPr>
          <a:xfrm>
            <a:off x="4657725" y="0"/>
            <a:ext cx="7534275" cy="6857999"/>
          </a:xfrm>
        </p:spPr>
      </p:pic>
      <p:sp>
        <p:nvSpPr>
          <p:cNvPr id="9" name="Subtítulo 8">
            <a:extLst>
              <a:ext uri="{FF2B5EF4-FFF2-40B4-BE49-F238E27FC236}">
                <a16:creationId xmlns:a16="http://schemas.microsoft.com/office/drawing/2014/main" id="{62922A0C-B599-4443-A7B4-8AFF6658A5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7410" y="4072044"/>
            <a:ext cx="4567990" cy="1495379"/>
          </a:xfrm>
        </p:spPr>
        <p:txBody>
          <a:bodyPr rtlCol="0"/>
          <a:lstStyle/>
          <a:p>
            <a:pPr rtl="0"/>
            <a:r>
              <a:rPr lang="es-ES" dirty="0"/>
              <a:t>Botones, </a:t>
            </a:r>
            <a:r>
              <a:rPr lang="es-ES" dirty="0" err="1"/>
              <a:t>Carousel</a:t>
            </a:r>
            <a:r>
              <a:rPr lang="es-ES" dirty="0"/>
              <a:t> y Componentes</a:t>
            </a:r>
          </a:p>
        </p:txBody>
      </p:sp>
      <p:grpSp>
        <p:nvGrpSpPr>
          <p:cNvPr id="50" name="Grupo 49">
            <a:extLst>
              <a:ext uri="{FF2B5EF4-FFF2-40B4-BE49-F238E27FC236}">
                <a16:creationId xmlns:a16="http://schemas.microsoft.com/office/drawing/2014/main" id="{1617A038-E307-4FF8-9DFC-8D289F058A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290088" y="-2"/>
            <a:ext cx="12214827" cy="6858000"/>
            <a:chOff x="-6214" y="-1"/>
            <a:chExt cx="12214827" cy="6858000"/>
          </a:xfrm>
        </p:grpSpPr>
        <p:cxnSp>
          <p:nvCxnSpPr>
            <p:cNvPr id="51" name="Conector recto 50">
              <a:extLst>
                <a:ext uri="{FF2B5EF4-FFF2-40B4-BE49-F238E27FC236}">
                  <a16:creationId xmlns:a16="http://schemas.microsoft.com/office/drawing/2014/main" id="{8670DFDE-7500-41EF-9E01-0E01C1EB15B6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recto 51">
              <a:extLst>
                <a:ext uri="{FF2B5EF4-FFF2-40B4-BE49-F238E27FC236}">
                  <a16:creationId xmlns:a16="http://schemas.microsoft.com/office/drawing/2014/main" id="{D72480DA-D02A-43BB-81C6-1291773C41F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cto 52">
              <a:extLst>
                <a:ext uri="{FF2B5EF4-FFF2-40B4-BE49-F238E27FC236}">
                  <a16:creationId xmlns:a16="http://schemas.microsoft.com/office/drawing/2014/main" id="{F5D4C877-8086-42EC-89D7-A02FD4B5ABA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cto 53">
              <a:extLst>
                <a:ext uri="{FF2B5EF4-FFF2-40B4-BE49-F238E27FC236}">
                  <a16:creationId xmlns:a16="http://schemas.microsoft.com/office/drawing/2014/main" id="{EA085DEF-90A1-401F-BEEF-C5E5B289F903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cto 54">
              <a:extLst>
                <a:ext uri="{FF2B5EF4-FFF2-40B4-BE49-F238E27FC236}">
                  <a16:creationId xmlns:a16="http://schemas.microsoft.com/office/drawing/2014/main" id="{9F143893-EA8F-4079-875B-AB582A9777A9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cto 55">
              <a:extLst>
                <a:ext uri="{FF2B5EF4-FFF2-40B4-BE49-F238E27FC236}">
                  <a16:creationId xmlns:a16="http://schemas.microsoft.com/office/drawing/2014/main" id="{FB99D3FB-2730-4E39-BAEB-FAC29A07E2EC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cto 56">
              <a:extLst>
                <a:ext uri="{FF2B5EF4-FFF2-40B4-BE49-F238E27FC236}">
                  <a16:creationId xmlns:a16="http://schemas.microsoft.com/office/drawing/2014/main" id="{31617A5D-D0C6-453B-9043-239657F3DF6C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cto 57">
              <a:extLst>
                <a:ext uri="{FF2B5EF4-FFF2-40B4-BE49-F238E27FC236}">
                  <a16:creationId xmlns:a16="http://schemas.microsoft.com/office/drawing/2014/main" id="{4D8A6E78-C2B8-4534-ADFF-041821ACAA4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58">
              <a:extLst>
                <a:ext uri="{FF2B5EF4-FFF2-40B4-BE49-F238E27FC236}">
                  <a16:creationId xmlns:a16="http://schemas.microsoft.com/office/drawing/2014/main" id="{2F1E0933-B634-4705-8E46-876C4322381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59">
              <a:extLst>
                <a:ext uri="{FF2B5EF4-FFF2-40B4-BE49-F238E27FC236}">
                  <a16:creationId xmlns:a16="http://schemas.microsoft.com/office/drawing/2014/main" id="{7C1B78C8-78C8-4937-B115-E2AB464D2221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cto 60">
              <a:extLst>
                <a:ext uri="{FF2B5EF4-FFF2-40B4-BE49-F238E27FC236}">
                  <a16:creationId xmlns:a16="http://schemas.microsoft.com/office/drawing/2014/main" id="{EF212D6F-EE68-412E-9C60-FCB6140F86D2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cto 61">
              <a:extLst>
                <a:ext uri="{FF2B5EF4-FFF2-40B4-BE49-F238E27FC236}">
                  <a16:creationId xmlns:a16="http://schemas.microsoft.com/office/drawing/2014/main" id="{B1AD8A6E-A5E4-4DB1-9EAC-F1CB899D3F6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cto 62">
              <a:extLst>
                <a:ext uri="{FF2B5EF4-FFF2-40B4-BE49-F238E27FC236}">
                  <a16:creationId xmlns:a16="http://schemas.microsoft.com/office/drawing/2014/main" id="{46B5B885-AD58-4159-A052-BB4AA39A1897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recto 63">
              <a:extLst>
                <a:ext uri="{FF2B5EF4-FFF2-40B4-BE49-F238E27FC236}">
                  <a16:creationId xmlns:a16="http://schemas.microsoft.com/office/drawing/2014/main" id="{25DA14ED-F34B-402F-A298-9230CC5EA93F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cto 64">
              <a:extLst>
                <a:ext uri="{FF2B5EF4-FFF2-40B4-BE49-F238E27FC236}">
                  <a16:creationId xmlns:a16="http://schemas.microsoft.com/office/drawing/2014/main" id="{94798901-00F2-4B2A-AC48-1602E5078041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recto 65">
              <a:extLst>
                <a:ext uri="{FF2B5EF4-FFF2-40B4-BE49-F238E27FC236}">
                  <a16:creationId xmlns:a16="http://schemas.microsoft.com/office/drawing/2014/main" id="{CD1150C8-101A-4910-A36C-F4D9BF76F3AB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cto 66">
              <a:extLst>
                <a:ext uri="{FF2B5EF4-FFF2-40B4-BE49-F238E27FC236}">
                  <a16:creationId xmlns:a16="http://schemas.microsoft.com/office/drawing/2014/main" id="{4655835F-C536-4AE0-812A-FA84E8262FA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recto 67">
              <a:extLst>
                <a:ext uri="{FF2B5EF4-FFF2-40B4-BE49-F238E27FC236}">
                  <a16:creationId xmlns:a16="http://schemas.microsoft.com/office/drawing/2014/main" id="{8E2C15F8-A657-4282-93A7-6D42E0D4577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cto 68">
              <a:extLst>
                <a:ext uri="{FF2B5EF4-FFF2-40B4-BE49-F238E27FC236}">
                  <a16:creationId xmlns:a16="http://schemas.microsoft.com/office/drawing/2014/main" id="{6FA43ED4-97A6-4EEF-9D81-226D11196A3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recto 69">
              <a:extLst>
                <a:ext uri="{FF2B5EF4-FFF2-40B4-BE49-F238E27FC236}">
                  <a16:creationId xmlns:a16="http://schemas.microsoft.com/office/drawing/2014/main" id="{DB557BE9-DEAE-426F-BC79-30115ECEDC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recto 70">
              <a:extLst>
                <a:ext uri="{FF2B5EF4-FFF2-40B4-BE49-F238E27FC236}">
                  <a16:creationId xmlns:a16="http://schemas.microsoft.com/office/drawing/2014/main" id="{662C5EE5-7745-40CA-9597-7BC4792A58D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cto 71">
              <a:extLst>
                <a:ext uri="{FF2B5EF4-FFF2-40B4-BE49-F238E27FC236}">
                  <a16:creationId xmlns:a16="http://schemas.microsoft.com/office/drawing/2014/main" id="{5E95EFA3-63BE-4980-8407-B9568C6E00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recto 72">
              <a:extLst>
                <a:ext uri="{FF2B5EF4-FFF2-40B4-BE49-F238E27FC236}">
                  <a16:creationId xmlns:a16="http://schemas.microsoft.com/office/drawing/2014/main" id="{68AA150B-2CA9-4D14-AAD1-68F0C6AF0A5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ector recto 92">
              <a:extLst>
                <a:ext uri="{FF2B5EF4-FFF2-40B4-BE49-F238E27FC236}">
                  <a16:creationId xmlns:a16="http://schemas.microsoft.com/office/drawing/2014/main" id="{48901C8E-C6BF-4CB1-9A19-C43062A7F87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cto 103">
              <a:extLst>
                <a:ext uri="{FF2B5EF4-FFF2-40B4-BE49-F238E27FC236}">
                  <a16:creationId xmlns:a16="http://schemas.microsoft.com/office/drawing/2014/main" id="{A0AF9691-09A3-4B2D-8462-08308F11797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cto 104">
              <a:extLst>
                <a:ext uri="{FF2B5EF4-FFF2-40B4-BE49-F238E27FC236}">
                  <a16:creationId xmlns:a16="http://schemas.microsoft.com/office/drawing/2014/main" id="{734FD7EC-6693-44AD-AA45-E785E19F4AD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recto 105">
              <a:extLst>
                <a:ext uri="{FF2B5EF4-FFF2-40B4-BE49-F238E27FC236}">
                  <a16:creationId xmlns:a16="http://schemas.microsoft.com/office/drawing/2014/main" id="{8FD6F9E0-8200-4453-9562-ED12FF5FC65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ctor recto 106">
              <a:extLst>
                <a:ext uri="{FF2B5EF4-FFF2-40B4-BE49-F238E27FC236}">
                  <a16:creationId xmlns:a16="http://schemas.microsoft.com/office/drawing/2014/main" id="{0D7E3D24-A599-4C2C-AB05-B90E5F5B97A7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985481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2C78657F-90AD-4505-B0A9-4FB8B5AE5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104" y="538956"/>
            <a:ext cx="5410197" cy="1982171"/>
          </a:xfrm>
        </p:spPr>
        <p:txBody>
          <a:bodyPr rtlCol="0">
            <a:normAutofit/>
          </a:bodyPr>
          <a:lstStyle/>
          <a:p>
            <a:pPr rtl="0"/>
            <a:r>
              <a:rPr lang="es-ES" dirty="0"/>
              <a:t>Botones en Bootstrap</a:t>
            </a:r>
          </a:p>
        </p:txBody>
      </p:sp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ECCFA51B-E7CF-4281-8CF6-3036F63B7B0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3104" y="2957665"/>
            <a:ext cx="5543524" cy="3358733"/>
          </a:xfrm>
        </p:spPr>
        <p:txBody>
          <a:bodyPr rtlCol="0">
            <a:normAutofit/>
          </a:bodyPr>
          <a:lstStyle/>
          <a:p>
            <a:pPr rtl="0"/>
            <a:r>
              <a:rPr lang="es-ES" dirty="0"/>
              <a:t>Bootstrap ofrece varios estilos de botones, como </a:t>
            </a:r>
            <a:r>
              <a:rPr lang="es-ES" dirty="0" err="1"/>
              <a:t>btn-primary</a:t>
            </a:r>
            <a:r>
              <a:rPr lang="es-ES" dirty="0"/>
              <a:t>, </a:t>
            </a:r>
            <a:r>
              <a:rPr lang="es-ES" dirty="0" err="1"/>
              <a:t>btn-secondary</a:t>
            </a:r>
            <a:r>
              <a:rPr lang="es-ES" dirty="0"/>
              <a:t>, </a:t>
            </a:r>
            <a:r>
              <a:rPr lang="es-ES" dirty="0" err="1"/>
              <a:t>btn-success</a:t>
            </a:r>
            <a:r>
              <a:rPr lang="es-ES" dirty="0"/>
              <a:t>, entre otros.</a:t>
            </a:r>
          </a:p>
          <a:p>
            <a:pPr rtl="0"/>
            <a:r>
              <a:rPr lang="es-ES" dirty="0"/>
              <a:t>Ejemplo:</a:t>
            </a:r>
          </a:p>
        </p:txBody>
      </p:sp>
      <p:pic>
        <p:nvPicPr>
          <p:cNvPr id="17" name="Marcador de posición de imagen 16" descr="Calculadora, clip de papel, cúter">
            <a:extLst>
              <a:ext uri="{FF2B5EF4-FFF2-40B4-BE49-F238E27FC236}">
                <a16:creationId xmlns:a16="http://schemas.microsoft.com/office/drawing/2014/main" id="{AE1F44BF-5663-4B40-9FEB-0B4FDA1A9FE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19875" y="725487"/>
            <a:ext cx="5388490" cy="5519467"/>
          </a:xfrm>
        </p:spPr>
      </p:pic>
      <p:sp>
        <p:nvSpPr>
          <p:cNvPr id="16" name="Marcador de número de diapositiva 15">
            <a:extLst>
              <a:ext uri="{FF2B5EF4-FFF2-40B4-BE49-F238E27FC236}">
                <a16:creationId xmlns:a16="http://schemas.microsoft.com/office/drawing/2014/main" id="{44B5FDB3-8D02-4902-BEC4-691A9ADD9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</p:spPr>
        <p:txBody>
          <a:bodyPr rtlCol="0"/>
          <a:lstStyle/>
          <a:p>
            <a:pPr rtl="0"/>
            <a:fld id="{11A71338-8BA2-4C79-A6C5-5A8E30081D0C}" type="slidenum">
              <a:rPr lang="es-ES" smtClean="0"/>
              <a:pPr rtl="0"/>
              <a:t>15</a:t>
            </a:fld>
            <a:endParaRPr lang="es-E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898004D-DD42-71B0-E0D0-1C6C086E54AF}"/>
              </a:ext>
            </a:extLst>
          </p:cNvPr>
          <p:cNvSpPr txBox="1"/>
          <p:nvPr/>
        </p:nvSpPr>
        <p:spPr>
          <a:xfrm>
            <a:off x="461571" y="4490628"/>
            <a:ext cx="6112932" cy="64633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&lt;button class="</a:t>
            </a:r>
            <a:r>
              <a:rPr lang="en-US" dirty="0" err="1">
                <a:solidFill>
                  <a:schemeClr val="bg1"/>
                </a:solidFill>
              </a:rPr>
              <a:t>btn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btn</a:t>
            </a:r>
            <a:r>
              <a:rPr lang="en-US" dirty="0">
                <a:solidFill>
                  <a:schemeClr val="bg1"/>
                </a:solidFill>
              </a:rPr>
              <a:t>-primary"&gt;</a:t>
            </a:r>
            <a:r>
              <a:rPr lang="en-US" dirty="0" err="1">
                <a:solidFill>
                  <a:schemeClr val="bg1"/>
                </a:solidFill>
              </a:rPr>
              <a:t>Botón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Primario</a:t>
            </a:r>
            <a:r>
              <a:rPr lang="en-US" dirty="0">
                <a:solidFill>
                  <a:schemeClr val="bg1"/>
                </a:solidFill>
              </a:rPr>
              <a:t>&lt;/button&gt;</a:t>
            </a: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6858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2C78657F-90AD-4505-B0A9-4FB8B5AE5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104" y="538956"/>
            <a:ext cx="5410197" cy="1982171"/>
          </a:xfrm>
        </p:spPr>
        <p:txBody>
          <a:bodyPr rtlCol="0">
            <a:normAutofit/>
          </a:bodyPr>
          <a:lstStyle/>
          <a:p>
            <a:pPr rtl="0"/>
            <a:r>
              <a:rPr lang="es-ES" dirty="0" err="1"/>
              <a:t>Carrousel</a:t>
            </a:r>
            <a:endParaRPr lang="es-ES" dirty="0"/>
          </a:p>
        </p:txBody>
      </p:sp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ECCFA51B-E7CF-4281-8CF6-3036F63B7B0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3104" y="2000932"/>
            <a:ext cx="5543524" cy="3358733"/>
          </a:xfrm>
        </p:spPr>
        <p:txBody>
          <a:bodyPr rtlCol="0">
            <a:normAutofit/>
          </a:bodyPr>
          <a:lstStyle/>
          <a:p>
            <a:pPr rtl="0"/>
            <a:r>
              <a:rPr lang="es-ES" dirty="0"/>
              <a:t>Un </a:t>
            </a:r>
            <a:r>
              <a:rPr lang="es-ES" dirty="0" err="1"/>
              <a:t>Carousel</a:t>
            </a:r>
            <a:r>
              <a:rPr lang="es-ES" dirty="0"/>
              <a:t> es un componente que muestra imágenes o contenido en un carrusel.</a:t>
            </a:r>
          </a:p>
          <a:p>
            <a:pPr rtl="0"/>
            <a:r>
              <a:rPr lang="es-ES" dirty="0"/>
              <a:t>Ejemplo:</a:t>
            </a:r>
          </a:p>
        </p:txBody>
      </p:sp>
      <p:pic>
        <p:nvPicPr>
          <p:cNvPr id="17" name="Marcador de posición de imagen 16" descr="Calculadora, clip de papel, cúter">
            <a:extLst>
              <a:ext uri="{FF2B5EF4-FFF2-40B4-BE49-F238E27FC236}">
                <a16:creationId xmlns:a16="http://schemas.microsoft.com/office/drawing/2014/main" id="{AE1F44BF-5663-4B40-9FEB-0B4FDA1A9FE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19875" y="725487"/>
            <a:ext cx="5388490" cy="5519467"/>
          </a:xfrm>
        </p:spPr>
      </p:pic>
      <p:sp>
        <p:nvSpPr>
          <p:cNvPr id="16" name="Marcador de número de diapositiva 15">
            <a:extLst>
              <a:ext uri="{FF2B5EF4-FFF2-40B4-BE49-F238E27FC236}">
                <a16:creationId xmlns:a16="http://schemas.microsoft.com/office/drawing/2014/main" id="{44B5FDB3-8D02-4902-BEC4-691A9ADD9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</p:spPr>
        <p:txBody>
          <a:bodyPr rtlCol="0"/>
          <a:lstStyle/>
          <a:p>
            <a:pPr rtl="0"/>
            <a:fld id="{11A71338-8BA2-4C79-A6C5-5A8E30081D0C}" type="slidenum">
              <a:rPr lang="es-ES" smtClean="0"/>
              <a:pPr rtl="0"/>
              <a:t>16</a:t>
            </a:fld>
            <a:endParaRPr lang="es-E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898004D-DD42-71B0-E0D0-1C6C086E54AF}"/>
              </a:ext>
            </a:extLst>
          </p:cNvPr>
          <p:cNvSpPr txBox="1"/>
          <p:nvPr/>
        </p:nvSpPr>
        <p:spPr>
          <a:xfrm>
            <a:off x="453104" y="3429000"/>
            <a:ext cx="6112932" cy="313932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&lt;</a:t>
            </a:r>
            <a:r>
              <a:rPr lang="es-ES" dirty="0" err="1">
                <a:solidFill>
                  <a:schemeClr val="bg1"/>
                </a:solidFill>
              </a:rPr>
              <a:t>div</a:t>
            </a:r>
            <a:r>
              <a:rPr lang="es-ES" dirty="0">
                <a:solidFill>
                  <a:schemeClr val="bg1"/>
                </a:solidFill>
              </a:rPr>
              <a:t> id="</a:t>
            </a:r>
            <a:r>
              <a:rPr lang="es-ES" dirty="0" err="1">
                <a:solidFill>
                  <a:schemeClr val="bg1"/>
                </a:solidFill>
              </a:rPr>
              <a:t>miCarousel</a:t>
            </a:r>
            <a:r>
              <a:rPr lang="es-ES" dirty="0">
                <a:solidFill>
                  <a:schemeClr val="bg1"/>
                </a:solidFill>
              </a:rPr>
              <a:t>" </a:t>
            </a:r>
            <a:r>
              <a:rPr lang="es-ES" dirty="0" err="1">
                <a:solidFill>
                  <a:schemeClr val="bg1"/>
                </a:solidFill>
              </a:rPr>
              <a:t>class</a:t>
            </a:r>
            <a:r>
              <a:rPr lang="es-ES" dirty="0">
                <a:solidFill>
                  <a:schemeClr val="bg1"/>
                </a:solidFill>
              </a:rPr>
              <a:t>="</a:t>
            </a:r>
            <a:r>
              <a:rPr lang="es-ES" dirty="0" err="1">
                <a:solidFill>
                  <a:schemeClr val="bg1"/>
                </a:solidFill>
              </a:rPr>
              <a:t>carousel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slide</a:t>
            </a:r>
            <a:r>
              <a:rPr lang="es-ES" dirty="0">
                <a:solidFill>
                  <a:schemeClr val="bg1"/>
                </a:solidFill>
              </a:rPr>
              <a:t>" data-</a:t>
            </a:r>
            <a:r>
              <a:rPr lang="es-ES" dirty="0" err="1">
                <a:solidFill>
                  <a:schemeClr val="bg1"/>
                </a:solidFill>
              </a:rPr>
              <a:t>ride</a:t>
            </a:r>
            <a:r>
              <a:rPr lang="es-ES" dirty="0">
                <a:solidFill>
                  <a:schemeClr val="bg1"/>
                </a:solidFill>
              </a:rPr>
              <a:t>="</a:t>
            </a:r>
            <a:r>
              <a:rPr lang="es-ES" dirty="0" err="1">
                <a:solidFill>
                  <a:schemeClr val="bg1"/>
                </a:solidFill>
              </a:rPr>
              <a:t>carousel</a:t>
            </a:r>
            <a:r>
              <a:rPr lang="es-ES" dirty="0">
                <a:solidFill>
                  <a:schemeClr val="bg1"/>
                </a:solidFill>
              </a:rPr>
              <a:t>"&gt;</a:t>
            </a:r>
          </a:p>
          <a:p>
            <a:r>
              <a:rPr lang="es-ES" dirty="0">
                <a:solidFill>
                  <a:schemeClr val="bg1"/>
                </a:solidFill>
              </a:rPr>
              <a:t>  &lt;</a:t>
            </a:r>
            <a:r>
              <a:rPr lang="es-ES" dirty="0" err="1">
                <a:solidFill>
                  <a:schemeClr val="bg1"/>
                </a:solidFill>
              </a:rPr>
              <a:t>div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class</a:t>
            </a:r>
            <a:r>
              <a:rPr lang="es-ES" dirty="0">
                <a:solidFill>
                  <a:schemeClr val="bg1"/>
                </a:solidFill>
              </a:rPr>
              <a:t>="</a:t>
            </a:r>
            <a:r>
              <a:rPr lang="es-ES" dirty="0" err="1">
                <a:solidFill>
                  <a:schemeClr val="bg1"/>
                </a:solidFill>
              </a:rPr>
              <a:t>carousel-inner</a:t>
            </a:r>
            <a:r>
              <a:rPr lang="es-ES" dirty="0">
                <a:solidFill>
                  <a:schemeClr val="bg1"/>
                </a:solidFill>
              </a:rPr>
              <a:t>"&gt;</a:t>
            </a:r>
          </a:p>
          <a:p>
            <a:r>
              <a:rPr lang="es-ES" dirty="0">
                <a:solidFill>
                  <a:schemeClr val="bg1"/>
                </a:solidFill>
              </a:rPr>
              <a:t>    &lt;</a:t>
            </a:r>
            <a:r>
              <a:rPr lang="es-ES" dirty="0" err="1">
                <a:solidFill>
                  <a:schemeClr val="bg1"/>
                </a:solidFill>
              </a:rPr>
              <a:t>div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class</a:t>
            </a:r>
            <a:r>
              <a:rPr lang="es-ES" dirty="0">
                <a:solidFill>
                  <a:schemeClr val="bg1"/>
                </a:solidFill>
              </a:rPr>
              <a:t>="</a:t>
            </a:r>
            <a:r>
              <a:rPr lang="es-ES" dirty="0" err="1">
                <a:solidFill>
                  <a:schemeClr val="bg1"/>
                </a:solidFill>
              </a:rPr>
              <a:t>carousel-item</a:t>
            </a:r>
            <a:r>
              <a:rPr lang="es-ES" dirty="0">
                <a:solidFill>
                  <a:schemeClr val="bg1"/>
                </a:solidFill>
              </a:rPr>
              <a:t> active"&gt;</a:t>
            </a:r>
          </a:p>
          <a:p>
            <a:r>
              <a:rPr lang="es-ES" dirty="0">
                <a:solidFill>
                  <a:schemeClr val="bg1"/>
                </a:solidFill>
              </a:rPr>
              <a:t>      &lt;</a:t>
            </a:r>
            <a:r>
              <a:rPr lang="es-ES" dirty="0" err="1">
                <a:solidFill>
                  <a:schemeClr val="bg1"/>
                </a:solidFill>
              </a:rPr>
              <a:t>img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src</a:t>
            </a:r>
            <a:r>
              <a:rPr lang="es-ES" dirty="0">
                <a:solidFill>
                  <a:schemeClr val="bg1"/>
                </a:solidFill>
              </a:rPr>
              <a:t>="imagen1.jpg" </a:t>
            </a:r>
            <a:r>
              <a:rPr lang="es-ES" dirty="0" err="1">
                <a:solidFill>
                  <a:schemeClr val="bg1"/>
                </a:solidFill>
              </a:rPr>
              <a:t>alt</a:t>
            </a:r>
            <a:r>
              <a:rPr lang="es-ES" dirty="0">
                <a:solidFill>
                  <a:schemeClr val="bg1"/>
                </a:solidFill>
              </a:rPr>
              <a:t>="Imagen 1"&gt;</a:t>
            </a:r>
          </a:p>
          <a:p>
            <a:r>
              <a:rPr lang="es-ES" dirty="0">
                <a:solidFill>
                  <a:schemeClr val="bg1"/>
                </a:solidFill>
              </a:rPr>
              <a:t>    &lt;/</a:t>
            </a:r>
            <a:r>
              <a:rPr lang="es-ES" dirty="0" err="1">
                <a:solidFill>
                  <a:schemeClr val="bg1"/>
                </a:solidFill>
              </a:rPr>
              <a:t>div</a:t>
            </a:r>
            <a:r>
              <a:rPr lang="es-ES" dirty="0">
                <a:solidFill>
                  <a:schemeClr val="bg1"/>
                </a:solidFill>
              </a:rPr>
              <a:t>&gt;</a:t>
            </a:r>
          </a:p>
          <a:p>
            <a:r>
              <a:rPr lang="es-ES" dirty="0">
                <a:solidFill>
                  <a:schemeClr val="bg1"/>
                </a:solidFill>
              </a:rPr>
              <a:t>    &lt;</a:t>
            </a:r>
            <a:r>
              <a:rPr lang="es-ES" dirty="0" err="1">
                <a:solidFill>
                  <a:schemeClr val="bg1"/>
                </a:solidFill>
              </a:rPr>
              <a:t>div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class</a:t>
            </a:r>
            <a:r>
              <a:rPr lang="es-ES" dirty="0">
                <a:solidFill>
                  <a:schemeClr val="bg1"/>
                </a:solidFill>
              </a:rPr>
              <a:t> "</a:t>
            </a:r>
            <a:r>
              <a:rPr lang="es-ES" dirty="0" err="1">
                <a:solidFill>
                  <a:schemeClr val="bg1"/>
                </a:solidFill>
              </a:rPr>
              <a:t>carousel-item</a:t>
            </a:r>
            <a:r>
              <a:rPr lang="es-ES" dirty="0">
                <a:solidFill>
                  <a:schemeClr val="bg1"/>
                </a:solidFill>
              </a:rPr>
              <a:t>"&gt;</a:t>
            </a:r>
          </a:p>
          <a:p>
            <a:r>
              <a:rPr lang="es-ES" dirty="0">
                <a:solidFill>
                  <a:schemeClr val="bg1"/>
                </a:solidFill>
              </a:rPr>
              <a:t>      &lt;</a:t>
            </a:r>
            <a:r>
              <a:rPr lang="es-ES" dirty="0" err="1">
                <a:solidFill>
                  <a:schemeClr val="bg1"/>
                </a:solidFill>
              </a:rPr>
              <a:t>img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src</a:t>
            </a:r>
            <a:r>
              <a:rPr lang="es-ES" dirty="0">
                <a:solidFill>
                  <a:schemeClr val="bg1"/>
                </a:solidFill>
              </a:rPr>
              <a:t>="imagen2.jpg" </a:t>
            </a:r>
            <a:r>
              <a:rPr lang="es-ES" dirty="0" err="1">
                <a:solidFill>
                  <a:schemeClr val="bg1"/>
                </a:solidFill>
              </a:rPr>
              <a:t>alt</a:t>
            </a:r>
            <a:r>
              <a:rPr lang="es-ES" dirty="0">
                <a:solidFill>
                  <a:schemeClr val="bg1"/>
                </a:solidFill>
              </a:rPr>
              <a:t>="Imagen 2"&gt;</a:t>
            </a:r>
          </a:p>
          <a:p>
            <a:r>
              <a:rPr lang="es-ES" dirty="0">
                <a:solidFill>
                  <a:schemeClr val="bg1"/>
                </a:solidFill>
              </a:rPr>
              <a:t>    &lt;/</a:t>
            </a:r>
            <a:r>
              <a:rPr lang="es-ES" dirty="0" err="1">
                <a:solidFill>
                  <a:schemeClr val="bg1"/>
                </a:solidFill>
              </a:rPr>
              <a:t>div</a:t>
            </a:r>
            <a:r>
              <a:rPr lang="es-ES" dirty="0">
                <a:solidFill>
                  <a:schemeClr val="bg1"/>
                </a:solidFill>
              </a:rPr>
              <a:t>&gt;</a:t>
            </a:r>
          </a:p>
          <a:p>
            <a:r>
              <a:rPr lang="es-ES" dirty="0">
                <a:solidFill>
                  <a:schemeClr val="bg1"/>
                </a:solidFill>
              </a:rPr>
              <a:t>  &lt;/</a:t>
            </a:r>
            <a:r>
              <a:rPr lang="es-ES" dirty="0" err="1">
                <a:solidFill>
                  <a:schemeClr val="bg1"/>
                </a:solidFill>
              </a:rPr>
              <a:t>div</a:t>
            </a:r>
            <a:r>
              <a:rPr lang="es-ES" dirty="0">
                <a:solidFill>
                  <a:schemeClr val="bg1"/>
                </a:solidFill>
              </a:rPr>
              <a:t>&gt;</a:t>
            </a:r>
          </a:p>
          <a:p>
            <a:r>
              <a:rPr lang="es-ES" dirty="0">
                <a:solidFill>
                  <a:schemeClr val="bg1"/>
                </a:solidFill>
              </a:rPr>
              <a:t>&lt;/</a:t>
            </a:r>
            <a:r>
              <a:rPr lang="es-ES" dirty="0" err="1">
                <a:solidFill>
                  <a:schemeClr val="bg1"/>
                </a:solidFill>
              </a:rPr>
              <a:t>div</a:t>
            </a:r>
            <a:r>
              <a:rPr lang="es-ES" dirty="0">
                <a:solidFill>
                  <a:schemeClr val="bg1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5346537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2C78657F-90AD-4505-B0A9-4FB8B5AE5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104" y="538956"/>
            <a:ext cx="5410197" cy="1982171"/>
          </a:xfrm>
        </p:spPr>
        <p:txBody>
          <a:bodyPr rtlCol="0">
            <a:normAutofit/>
          </a:bodyPr>
          <a:lstStyle/>
          <a:p>
            <a:pPr rtl="0"/>
            <a:r>
              <a:rPr lang="es-ES" dirty="0" err="1"/>
              <a:t>Spinner</a:t>
            </a:r>
            <a:endParaRPr lang="es-ES" dirty="0"/>
          </a:p>
        </p:txBody>
      </p:sp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ECCFA51B-E7CF-4281-8CF6-3036F63B7B0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3104" y="2957665"/>
            <a:ext cx="5543524" cy="3358733"/>
          </a:xfrm>
        </p:spPr>
        <p:txBody>
          <a:bodyPr rtlCol="0">
            <a:normAutofit/>
          </a:bodyPr>
          <a:lstStyle/>
          <a:p>
            <a:pPr rtl="0"/>
            <a:r>
              <a:rPr lang="es-ES" dirty="0"/>
              <a:t>Un </a:t>
            </a:r>
            <a:r>
              <a:rPr lang="es-ES" dirty="0" err="1"/>
              <a:t>spinner</a:t>
            </a:r>
            <a:r>
              <a:rPr lang="es-ES" dirty="0"/>
              <a:t> es un indicador de carga o actividad. </a:t>
            </a:r>
          </a:p>
          <a:p>
            <a:pPr rtl="0"/>
            <a:r>
              <a:rPr lang="es-ES" dirty="0"/>
              <a:t>Ejemplo:</a:t>
            </a:r>
          </a:p>
        </p:txBody>
      </p:sp>
      <p:pic>
        <p:nvPicPr>
          <p:cNvPr id="17" name="Marcador de posición de imagen 16" descr="Calculadora, clip de papel, cúter">
            <a:extLst>
              <a:ext uri="{FF2B5EF4-FFF2-40B4-BE49-F238E27FC236}">
                <a16:creationId xmlns:a16="http://schemas.microsoft.com/office/drawing/2014/main" id="{AE1F44BF-5663-4B40-9FEB-0B4FDA1A9FE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19875" y="725487"/>
            <a:ext cx="5388490" cy="5519467"/>
          </a:xfrm>
        </p:spPr>
      </p:pic>
      <p:sp>
        <p:nvSpPr>
          <p:cNvPr id="16" name="Marcador de número de diapositiva 15">
            <a:extLst>
              <a:ext uri="{FF2B5EF4-FFF2-40B4-BE49-F238E27FC236}">
                <a16:creationId xmlns:a16="http://schemas.microsoft.com/office/drawing/2014/main" id="{44B5FDB3-8D02-4902-BEC4-691A9ADD9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</p:spPr>
        <p:txBody>
          <a:bodyPr rtlCol="0"/>
          <a:lstStyle/>
          <a:p>
            <a:pPr rtl="0"/>
            <a:fld id="{11A71338-8BA2-4C79-A6C5-5A8E30081D0C}" type="slidenum">
              <a:rPr lang="es-ES" smtClean="0"/>
              <a:pPr rtl="0"/>
              <a:t>17</a:t>
            </a:fld>
            <a:endParaRPr lang="es-E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898004D-DD42-71B0-E0D0-1C6C086E54AF}"/>
              </a:ext>
            </a:extLst>
          </p:cNvPr>
          <p:cNvSpPr txBox="1"/>
          <p:nvPr/>
        </p:nvSpPr>
        <p:spPr>
          <a:xfrm>
            <a:off x="461571" y="4490628"/>
            <a:ext cx="6112932" cy="92333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&lt;div class="spinner-border text-primary" role="status"&gt;</a:t>
            </a:r>
          </a:p>
          <a:p>
            <a:r>
              <a:rPr lang="en-US" dirty="0">
                <a:solidFill>
                  <a:schemeClr val="bg1"/>
                </a:solidFill>
              </a:rPr>
              <a:t>  &lt;span class="visually-hidden"&gt;</a:t>
            </a:r>
            <a:r>
              <a:rPr lang="en-US" dirty="0" err="1">
                <a:solidFill>
                  <a:schemeClr val="bg1"/>
                </a:solidFill>
              </a:rPr>
              <a:t>Cargando</a:t>
            </a:r>
            <a:r>
              <a:rPr lang="en-US" dirty="0">
                <a:solidFill>
                  <a:schemeClr val="bg1"/>
                </a:solidFill>
              </a:rPr>
              <a:t>...&lt;/span&gt;</a:t>
            </a:r>
          </a:p>
          <a:p>
            <a:r>
              <a:rPr lang="en-US" dirty="0">
                <a:solidFill>
                  <a:schemeClr val="bg1"/>
                </a:solidFill>
              </a:rPr>
              <a:t>&lt;/div&gt;</a:t>
            </a: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7848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2C78657F-90AD-4505-B0A9-4FB8B5AE5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104" y="538956"/>
            <a:ext cx="5410197" cy="1982171"/>
          </a:xfrm>
        </p:spPr>
        <p:txBody>
          <a:bodyPr rtlCol="0">
            <a:normAutofit/>
          </a:bodyPr>
          <a:lstStyle/>
          <a:p>
            <a:pPr rtl="0"/>
            <a:r>
              <a:rPr lang="es-ES" dirty="0" err="1"/>
              <a:t>NavBar</a:t>
            </a:r>
            <a:endParaRPr lang="es-ES" dirty="0"/>
          </a:p>
        </p:txBody>
      </p:sp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ECCFA51B-E7CF-4281-8CF6-3036F63B7B0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3104" y="2957665"/>
            <a:ext cx="5543524" cy="3358733"/>
          </a:xfrm>
        </p:spPr>
        <p:txBody>
          <a:bodyPr rtlCol="0">
            <a:normAutofit/>
          </a:bodyPr>
          <a:lstStyle/>
          <a:p>
            <a:pPr rtl="0"/>
            <a:r>
              <a:rPr lang="es-ES" dirty="0"/>
              <a:t>Un </a:t>
            </a:r>
            <a:r>
              <a:rPr lang="es-ES" dirty="0" err="1"/>
              <a:t>NavBar</a:t>
            </a:r>
            <a:r>
              <a:rPr lang="es-ES" dirty="0"/>
              <a:t> es una barra de navegación que facilita la navegación en tu sitio web.</a:t>
            </a:r>
          </a:p>
          <a:p>
            <a:pPr rtl="0"/>
            <a:r>
              <a:rPr lang="es-ES" dirty="0"/>
              <a:t>Ejemplo:</a:t>
            </a:r>
          </a:p>
        </p:txBody>
      </p:sp>
      <p:pic>
        <p:nvPicPr>
          <p:cNvPr id="17" name="Marcador de posición de imagen 16" descr="Calculadora, clip de papel, cúter">
            <a:extLst>
              <a:ext uri="{FF2B5EF4-FFF2-40B4-BE49-F238E27FC236}">
                <a16:creationId xmlns:a16="http://schemas.microsoft.com/office/drawing/2014/main" id="{AE1F44BF-5663-4B40-9FEB-0B4FDA1A9FE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19875" y="725487"/>
            <a:ext cx="5388490" cy="5519467"/>
          </a:xfrm>
        </p:spPr>
      </p:pic>
      <p:sp>
        <p:nvSpPr>
          <p:cNvPr id="16" name="Marcador de número de diapositiva 15">
            <a:extLst>
              <a:ext uri="{FF2B5EF4-FFF2-40B4-BE49-F238E27FC236}">
                <a16:creationId xmlns:a16="http://schemas.microsoft.com/office/drawing/2014/main" id="{44B5FDB3-8D02-4902-BEC4-691A9ADD9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</p:spPr>
        <p:txBody>
          <a:bodyPr rtlCol="0"/>
          <a:lstStyle/>
          <a:p>
            <a:pPr rtl="0"/>
            <a:fld id="{11A71338-8BA2-4C79-A6C5-5A8E30081D0C}" type="slidenum">
              <a:rPr lang="es-ES" smtClean="0"/>
              <a:pPr rtl="0"/>
              <a:t>18</a:t>
            </a:fld>
            <a:endParaRPr lang="es-E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898004D-DD42-71B0-E0D0-1C6C086E54AF}"/>
              </a:ext>
            </a:extLst>
          </p:cNvPr>
          <p:cNvSpPr txBox="1"/>
          <p:nvPr/>
        </p:nvSpPr>
        <p:spPr>
          <a:xfrm>
            <a:off x="461571" y="4490628"/>
            <a:ext cx="6112932" cy="120032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&lt;nav class="navbar navbar-expand-lg navbar-light </a:t>
            </a:r>
            <a:r>
              <a:rPr lang="en-US" dirty="0" err="1">
                <a:solidFill>
                  <a:schemeClr val="bg1"/>
                </a:solidFill>
              </a:rPr>
              <a:t>bg</a:t>
            </a:r>
            <a:r>
              <a:rPr lang="en-US" dirty="0">
                <a:solidFill>
                  <a:schemeClr val="bg1"/>
                </a:solidFill>
              </a:rPr>
              <a:t>-light"&gt;</a:t>
            </a:r>
          </a:p>
          <a:p>
            <a:r>
              <a:rPr lang="en-US" dirty="0">
                <a:solidFill>
                  <a:schemeClr val="bg1"/>
                </a:solidFill>
              </a:rPr>
              <a:t>  &lt;a class="navbar-brand" </a:t>
            </a:r>
            <a:r>
              <a:rPr lang="en-US" dirty="0" err="1">
                <a:solidFill>
                  <a:schemeClr val="bg1"/>
                </a:solidFill>
              </a:rPr>
              <a:t>href</a:t>
            </a:r>
            <a:r>
              <a:rPr lang="en-US" dirty="0">
                <a:solidFill>
                  <a:schemeClr val="bg1"/>
                </a:solidFill>
              </a:rPr>
              <a:t>="#"&gt;Mi Sitio Web&lt;/a&gt;</a:t>
            </a:r>
          </a:p>
          <a:p>
            <a:r>
              <a:rPr lang="en-US" dirty="0">
                <a:solidFill>
                  <a:schemeClr val="bg1"/>
                </a:solidFill>
              </a:rPr>
              <a:t>&lt;/nav&gt;</a:t>
            </a: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24126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CD84B76E-1817-4FCB-88F9-1F38E5FEA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890" y="1"/>
            <a:ext cx="6168182" cy="6858000"/>
          </a:xfrm>
        </p:spPr>
        <p:txBody>
          <a:bodyPr rtlCol="0"/>
          <a:lstStyle/>
          <a:p>
            <a:pPr rtl="0"/>
            <a:r>
              <a:rPr lang="es-ES" dirty="0"/>
              <a:t>Tema Cinco</a:t>
            </a:r>
          </a:p>
        </p:txBody>
      </p:sp>
      <p:pic>
        <p:nvPicPr>
          <p:cNvPr id="2" name="Marcador de posición de imagen 1" descr="Primer plano de una calculadora ">
            <a:extLst>
              <a:ext uri="{FF2B5EF4-FFF2-40B4-BE49-F238E27FC236}">
                <a16:creationId xmlns:a16="http://schemas.microsoft.com/office/drawing/2014/main" id="{9DFACFE7-25D7-4C23-8F57-9A4B28D6EE6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l="13604" r="13604"/>
          <a:stretch/>
        </p:blipFill>
        <p:spPr>
          <a:xfrm>
            <a:off x="4657725" y="0"/>
            <a:ext cx="7534275" cy="6857999"/>
          </a:xfrm>
        </p:spPr>
      </p:pic>
      <p:sp>
        <p:nvSpPr>
          <p:cNvPr id="9" name="Subtítulo 8">
            <a:extLst>
              <a:ext uri="{FF2B5EF4-FFF2-40B4-BE49-F238E27FC236}">
                <a16:creationId xmlns:a16="http://schemas.microsoft.com/office/drawing/2014/main" id="{62922A0C-B599-4443-A7B4-8AFF6658A5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7410" y="4072044"/>
            <a:ext cx="4567990" cy="1495379"/>
          </a:xfrm>
        </p:spPr>
        <p:txBody>
          <a:bodyPr rtlCol="0"/>
          <a:lstStyle/>
          <a:p>
            <a:pPr rtl="0"/>
            <a:r>
              <a:rPr lang="es-ES" dirty="0"/>
              <a:t>Modal, Inputs y Plugin </a:t>
            </a:r>
            <a:r>
              <a:rPr lang="es-ES" dirty="0" err="1"/>
              <a:t>Scrollspy</a:t>
            </a:r>
            <a:endParaRPr lang="es-ES" dirty="0"/>
          </a:p>
        </p:txBody>
      </p:sp>
      <p:grpSp>
        <p:nvGrpSpPr>
          <p:cNvPr id="50" name="Grupo 49">
            <a:extLst>
              <a:ext uri="{FF2B5EF4-FFF2-40B4-BE49-F238E27FC236}">
                <a16:creationId xmlns:a16="http://schemas.microsoft.com/office/drawing/2014/main" id="{1617A038-E307-4FF8-9DFC-8D289F058A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290088" y="-2"/>
            <a:ext cx="12214827" cy="6858000"/>
            <a:chOff x="-6214" y="-1"/>
            <a:chExt cx="12214827" cy="6858000"/>
          </a:xfrm>
        </p:grpSpPr>
        <p:cxnSp>
          <p:nvCxnSpPr>
            <p:cNvPr id="51" name="Conector recto 50">
              <a:extLst>
                <a:ext uri="{FF2B5EF4-FFF2-40B4-BE49-F238E27FC236}">
                  <a16:creationId xmlns:a16="http://schemas.microsoft.com/office/drawing/2014/main" id="{8670DFDE-7500-41EF-9E01-0E01C1EB15B6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recto 51">
              <a:extLst>
                <a:ext uri="{FF2B5EF4-FFF2-40B4-BE49-F238E27FC236}">
                  <a16:creationId xmlns:a16="http://schemas.microsoft.com/office/drawing/2014/main" id="{D72480DA-D02A-43BB-81C6-1291773C41F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cto 52">
              <a:extLst>
                <a:ext uri="{FF2B5EF4-FFF2-40B4-BE49-F238E27FC236}">
                  <a16:creationId xmlns:a16="http://schemas.microsoft.com/office/drawing/2014/main" id="{F5D4C877-8086-42EC-89D7-A02FD4B5ABA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cto 53">
              <a:extLst>
                <a:ext uri="{FF2B5EF4-FFF2-40B4-BE49-F238E27FC236}">
                  <a16:creationId xmlns:a16="http://schemas.microsoft.com/office/drawing/2014/main" id="{EA085DEF-90A1-401F-BEEF-C5E5B289F903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cto 54">
              <a:extLst>
                <a:ext uri="{FF2B5EF4-FFF2-40B4-BE49-F238E27FC236}">
                  <a16:creationId xmlns:a16="http://schemas.microsoft.com/office/drawing/2014/main" id="{9F143893-EA8F-4079-875B-AB582A9777A9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cto 55">
              <a:extLst>
                <a:ext uri="{FF2B5EF4-FFF2-40B4-BE49-F238E27FC236}">
                  <a16:creationId xmlns:a16="http://schemas.microsoft.com/office/drawing/2014/main" id="{FB99D3FB-2730-4E39-BAEB-FAC29A07E2EC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cto 56">
              <a:extLst>
                <a:ext uri="{FF2B5EF4-FFF2-40B4-BE49-F238E27FC236}">
                  <a16:creationId xmlns:a16="http://schemas.microsoft.com/office/drawing/2014/main" id="{31617A5D-D0C6-453B-9043-239657F3DF6C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cto 57">
              <a:extLst>
                <a:ext uri="{FF2B5EF4-FFF2-40B4-BE49-F238E27FC236}">
                  <a16:creationId xmlns:a16="http://schemas.microsoft.com/office/drawing/2014/main" id="{4D8A6E78-C2B8-4534-ADFF-041821ACAA4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58">
              <a:extLst>
                <a:ext uri="{FF2B5EF4-FFF2-40B4-BE49-F238E27FC236}">
                  <a16:creationId xmlns:a16="http://schemas.microsoft.com/office/drawing/2014/main" id="{2F1E0933-B634-4705-8E46-876C4322381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59">
              <a:extLst>
                <a:ext uri="{FF2B5EF4-FFF2-40B4-BE49-F238E27FC236}">
                  <a16:creationId xmlns:a16="http://schemas.microsoft.com/office/drawing/2014/main" id="{7C1B78C8-78C8-4937-B115-E2AB464D2221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cto 60">
              <a:extLst>
                <a:ext uri="{FF2B5EF4-FFF2-40B4-BE49-F238E27FC236}">
                  <a16:creationId xmlns:a16="http://schemas.microsoft.com/office/drawing/2014/main" id="{EF212D6F-EE68-412E-9C60-FCB6140F86D2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cto 61">
              <a:extLst>
                <a:ext uri="{FF2B5EF4-FFF2-40B4-BE49-F238E27FC236}">
                  <a16:creationId xmlns:a16="http://schemas.microsoft.com/office/drawing/2014/main" id="{B1AD8A6E-A5E4-4DB1-9EAC-F1CB899D3F6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cto 62">
              <a:extLst>
                <a:ext uri="{FF2B5EF4-FFF2-40B4-BE49-F238E27FC236}">
                  <a16:creationId xmlns:a16="http://schemas.microsoft.com/office/drawing/2014/main" id="{46B5B885-AD58-4159-A052-BB4AA39A1897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recto 63">
              <a:extLst>
                <a:ext uri="{FF2B5EF4-FFF2-40B4-BE49-F238E27FC236}">
                  <a16:creationId xmlns:a16="http://schemas.microsoft.com/office/drawing/2014/main" id="{25DA14ED-F34B-402F-A298-9230CC5EA93F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cto 64">
              <a:extLst>
                <a:ext uri="{FF2B5EF4-FFF2-40B4-BE49-F238E27FC236}">
                  <a16:creationId xmlns:a16="http://schemas.microsoft.com/office/drawing/2014/main" id="{94798901-00F2-4B2A-AC48-1602E5078041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recto 65">
              <a:extLst>
                <a:ext uri="{FF2B5EF4-FFF2-40B4-BE49-F238E27FC236}">
                  <a16:creationId xmlns:a16="http://schemas.microsoft.com/office/drawing/2014/main" id="{CD1150C8-101A-4910-A36C-F4D9BF76F3AB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cto 66">
              <a:extLst>
                <a:ext uri="{FF2B5EF4-FFF2-40B4-BE49-F238E27FC236}">
                  <a16:creationId xmlns:a16="http://schemas.microsoft.com/office/drawing/2014/main" id="{4655835F-C536-4AE0-812A-FA84E8262FA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recto 67">
              <a:extLst>
                <a:ext uri="{FF2B5EF4-FFF2-40B4-BE49-F238E27FC236}">
                  <a16:creationId xmlns:a16="http://schemas.microsoft.com/office/drawing/2014/main" id="{8E2C15F8-A657-4282-93A7-6D42E0D4577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cto 68">
              <a:extLst>
                <a:ext uri="{FF2B5EF4-FFF2-40B4-BE49-F238E27FC236}">
                  <a16:creationId xmlns:a16="http://schemas.microsoft.com/office/drawing/2014/main" id="{6FA43ED4-97A6-4EEF-9D81-226D11196A3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recto 69">
              <a:extLst>
                <a:ext uri="{FF2B5EF4-FFF2-40B4-BE49-F238E27FC236}">
                  <a16:creationId xmlns:a16="http://schemas.microsoft.com/office/drawing/2014/main" id="{DB557BE9-DEAE-426F-BC79-30115ECEDC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recto 70">
              <a:extLst>
                <a:ext uri="{FF2B5EF4-FFF2-40B4-BE49-F238E27FC236}">
                  <a16:creationId xmlns:a16="http://schemas.microsoft.com/office/drawing/2014/main" id="{662C5EE5-7745-40CA-9597-7BC4792A58D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cto 71">
              <a:extLst>
                <a:ext uri="{FF2B5EF4-FFF2-40B4-BE49-F238E27FC236}">
                  <a16:creationId xmlns:a16="http://schemas.microsoft.com/office/drawing/2014/main" id="{5E95EFA3-63BE-4980-8407-B9568C6E00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recto 72">
              <a:extLst>
                <a:ext uri="{FF2B5EF4-FFF2-40B4-BE49-F238E27FC236}">
                  <a16:creationId xmlns:a16="http://schemas.microsoft.com/office/drawing/2014/main" id="{68AA150B-2CA9-4D14-AAD1-68F0C6AF0A5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ector recto 92">
              <a:extLst>
                <a:ext uri="{FF2B5EF4-FFF2-40B4-BE49-F238E27FC236}">
                  <a16:creationId xmlns:a16="http://schemas.microsoft.com/office/drawing/2014/main" id="{48901C8E-C6BF-4CB1-9A19-C43062A7F87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cto 103">
              <a:extLst>
                <a:ext uri="{FF2B5EF4-FFF2-40B4-BE49-F238E27FC236}">
                  <a16:creationId xmlns:a16="http://schemas.microsoft.com/office/drawing/2014/main" id="{A0AF9691-09A3-4B2D-8462-08308F11797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cto 104">
              <a:extLst>
                <a:ext uri="{FF2B5EF4-FFF2-40B4-BE49-F238E27FC236}">
                  <a16:creationId xmlns:a16="http://schemas.microsoft.com/office/drawing/2014/main" id="{734FD7EC-6693-44AD-AA45-E785E19F4AD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recto 105">
              <a:extLst>
                <a:ext uri="{FF2B5EF4-FFF2-40B4-BE49-F238E27FC236}">
                  <a16:creationId xmlns:a16="http://schemas.microsoft.com/office/drawing/2014/main" id="{8FD6F9E0-8200-4453-9562-ED12FF5FC65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ctor recto 106">
              <a:extLst>
                <a:ext uri="{FF2B5EF4-FFF2-40B4-BE49-F238E27FC236}">
                  <a16:creationId xmlns:a16="http://schemas.microsoft.com/office/drawing/2014/main" id="{0D7E3D24-A599-4C2C-AB05-B90E5F5B97A7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76852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6E373538-F429-4D6C-BCA4-1AF41CA65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520914"/>
            <a:ext cx="5552414" cy="2727486"/>
          </a:xfrm>
        </p:spPr>
        <p:txBody>
          <a:bodyPr rtlCol="0"/>
          <a:lstStyle/>
          <a:p>
            <a:pPr rtl="0"/>
            <a:r>
              <a:rPr lang="es-ES" dirty="0"/>
              <a:t>Índice</a:t>
            </a:r>
          </a:p>
        </p:txBody>
      </p:sp>
      <p:pic>
        <p:nvPicPr>
          <p:cNvPr id="16" name="Marcador de posición de imagen 15" descr="Escritorio, lápices y libros en una mesa de madera">
            <a:extLst>
              <a:ext uri="{FF2B5EF4-FFF2-40B4-BE49-F238E27FC236}">
                <a16:creationId xmlns:a16="http://schemas.microsoft.com/office/drawing/2014/main" id="{530E2939-7141-45BF-9EC1-F7E0536B16C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0500" y="195263"/>
            <a:ext cx="5837238" cy="2960687"/>
          </a:xfrm>
        </p:spPr>
      </p:pic>
      <p:pic>
        <p:nvPicPr>
          <p:cNvPr id="3" name="Marcador de posición de imagen 2" descr="Personas trabajando y hablando, biblioteca">
            <a:extLst>
              <a:ext uri="{FF2B5EF4-FFF2-40B4-BE49-F238E27FC236}">
                <a16:creationId xmlns:a16="http://schemas.microsoft.com/office/drawing/2014/main" id="{C45C634B-D025-40A6-AD06-5E5FE8BB6EA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/>
          <a:srcRect t="11644" b="11644"/>
          <a:stretch/>
        </p:blipFill>
        <p:spPr>
          <a:xfrm>
            <a:off x="6164265" y="184840"/>
            <a:ext cx="5841996" cy="2987199"/>
          </a:xfrm>
        </p:spPr>
      </p:pic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0EFA4165-8A1E-438E-9708-21F5EB58C422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189663" y="3525611"/>
            <a:ext cx="5816600" cy="2720975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es-ES" u="sng" dirty="0"/>
              <a:t>Tema uno – Introducción a Bootstrap</a:t>
            </a:r>
          </a:p>
          <a:p>
            <a:pPr rtl="0"/>
            <a:r>
              <a:rPr lang="es-ES" u="sng" dirty="0"/>
              <a:t>Tema dos – Ventajas y Desventajas</a:t>
            </a:r>
          </a:p>
          <a:p>
            <a:pPr rtl="0"/>
            <a:r>
              <a:rPr lang="es-ES" u="sng" dirty="0"/>
              <a:t>Tema tres – Uso y componentes</a:t>
            </a:r>
          </a:p>
          <a:p>
            <a:pPr rtl="0"/>
            <a:r>
              <a:rPr lang="es-ES" u="sng" dirty="0"/>
              <a:t>Tema cuatro – Botones </a:t>
            </a:r>
            <a:r>
              <a:rPr lang="es-ES" u="sng" dirty="0" err="1"/>
              <a:t>Carousel</a:t>
            </a:r>
            <a:r>
              <a:rPr lang="es-ES" u="sng" dirty="0"/>
              <a:t> y componentes</a:t>
            </a:r>
          </a:p>
          <a:p>
            <a:pPr rtl="0"/>
            <a:r>
              <a:rPr lang="es-ES" u="sng" dirty="0"/>
              <a:t>Tema cinco – Modal Inputs y Plugin </a:t>
            </a:r>
            <a:r>
              <a:rPr lang="es-ES" u="sng" dirty="0" err="1"/>
              <a:t>Scrollspy</a:t>
            </a:r>
            <a:endParaRPr lang="es-ES" u="sng" dirty="0"/>
          </a:p>
          <a:p>
            <a:r>
              <a:rPr lang="es-ES" u="sng" dirty="0"/>
              <a:t>Tema seis – Información Adicional sobre Bootstrap</a:t>
            </a:r>
          </a:p>
          <a:p>
            <a:pPr rtl="0"/>
            <a:endParaRPr lang="es-ES" u="sng" dirty="0"/>
          </a:p>
        </p:txBody>
      </p:sp>
      <p:sp>
        <p:nvSpPr>
          <p:cNvPr id="17" name="Marcador de fecha 16">
            <a:extLst>
              <a:ext uri="{FF2B5EF4-FFF2-40B4-BE49-F238E27FC236}">
                <a16:creationId xmlns:a16="http://schemas.microsoft.com/office/drawing/2014/main" id="{747D76C8-F234-4DEE-A20C-A545F39C0D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</p:spPr>
        <p:txBody>
          <a:bodyPr rtlCol="0"/>
          <a:lstStyle/>
          <a:p>
            <a:pPr rtl="0"/>
            <a:r>
              <a:rPr lang="es-ES"/>
              <a:t>2/2/20XX</a:t>
            </a:r>
          </a:p>
        </p:txBody>
      </p:sp>
      <p:sp>
        <p:nvSpPr>
          <p:cNvPr id="18" name="Marcador de pie de página 17">
            <a:extLst>
              <a:ext uri="{FF2B5EF4-FFF2-40B4-BE49-F238E27FC236}">
                <a16:creationId xmlns:a16="http://schemas.microsoft.com/office/drawing/2014/main" id="{4C12A37B-898B-4E94-B678-E56B402FC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</p:spPr>
        <p:txBody>
          <a:bodyPr rtlCol="0"/>
          <a:lstStyle/>
          <a:p>
            <a:pPr rtl="0"/>
            <a:r>
              <a:rPr lang="es-ES" sz="800"/>
              <a:t>TÍTULO DE LA PRESENTACIÓN</a:t>
            </a:r>
          </a:p>
        </p:txBody>
      </p:sp>
      <p:sp>
        <p:nvSpPr>
          <p:cNvPr id="19" name="Marcador de número de diapositiva 18">
            <a:extLst>
              <a:ext uri="{FF2B5EF4-FFF2-40B4-BE49-F238E27FC236}">
                <a16:creationId xmlns:a16="http://schemas.microsoft.com/office/drawing/2014/main" id="{908AAFE0-78EC-42BD-A61D-EA2275EAD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</p:spPr>
        <p:txBody>
          <a:bodyPr rtlCol="0"/>
          <a:lstStyle/>
          <a:p>
            <a:pPr rtl="0"/>
            <a:fld id="{11A71338-8BA2-4C79-A6C5-5A8E30081D0C}" type="slidenum">
              <a:rPr lang="es-ES" smtClean="0"/>
              <a:pPr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2446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2C78657F-90AD-4505-B0A9-4FB8B5AE5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104" y="538956"/>
            <a:ext cx="5410197" cy="1982171"/>
          </a:xfrm>
        </p:spPr>
        <p:txBody>
          <a:bodyPr rtlCol="0">
            <a:normAutofit/>
          </a:bodyPr>
          <a:lstStyle/>
          <a:p>
            <a:pPr rtl="0"/>
            <a:r>
              <a:rPr lang="es-ES" dirty="0"/>
              <a:t>Modal</a:t>
            </a:r>
          </a:p>
        </p:txBody>
      </p:sp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ECCFA51B-E7CF-4281-8CF6-3036F63B7B0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61571" y="1975531"/>
            <a:ext cx="5543524" cy="3358733"/>
          </a:xfrm>
        </p:spPr>
        <p:txBody>
          <a:bodyPr rtlCol="0">
            <a:normAutofit/>
          </a:bodyPr>
          <a:lstStyle/>
          <a:p>
            <a:pPr rtl="0"/>
            <a:r>
              <a:rPr lang="es-ES" dirty="0"/>
              <a:t>Un modal es una ventana emergente que muestra contenido adicional.</a:t>
            </a:r>
          </a:p>
          <a:p>
            <a:pPr rtl="0"/>
            <a:r>
              <a:rPr lang="es-ES" dirty="0"/>
              <a:t>Ejemplo:</a:t>
            </a:r>
          </a:p>
        </p:txBody>
      </p:sp>
      <p:pic>
        <p:nvPicPr>
          <p:cNvPr id="17" name="Marcador de posición de imagen 16" descr="Calculadora, clip de papel, cúter">
            <a:extLst>
              <a:ext uri="{FF2B5EF4-FFF2-40B4-BE49-F238E27FC236}">
                <a16:creationId xmlns:a16="http://schemas.microsoft.com/office/drawing/2014/main" id="{AE1F44BF-5663-4B40-9FEB-0B4FDA1A9FE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19875" y="725487"/>
            <a:ext cx="5388490" cy="5519467"/>
          </a:xfrm>
        </p:spPr>
      </p:pic>
      <p:sp>
        <p:nvSpPr>
          <p:cNvPr id="16" name="Marcador de número de diapositiva 15">
            <a:extLst>
              <a:ext uri="{FF2B5EF4-FFF2-40B4-BE49-F238E27FC236}">
                <a16:creationId xmlns:a16="http://schemas.microsoft.com/office/drawing/2014/main" id="{44B5FDB3-8D02-4902-BEC4-691A9ADD9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</p:spPr>
        <p:txBody>
          <a:bodyPr rtlCol="0"/>
          <a:lstStyle/>
          <a:p>
            <a:pPr rtl="0"/>
            <a:fld id="{11A71338-8BA2-4C79-A6C5-5A8E30081D0C}" type="slidenum">
              <a:rPr lang="es-ES" smtClean="0"/>
              <a:pPr rtl="0"/>
              <a:t>20</a:t>
            </a:fld>
            <a:endParaRPr lang="es-E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898004D-DD42-71B0-E0D0-1C6C086E54AF}"/>
              </a:ext>
            </a:extLst>
          </p:cNvPr>
          <p:cNvSpPr txBox="1"/>
          <p:nvPr/>
        </p:nvSpPr>
        <p:spPr>
          <a:xfrm>
            <a:off x="461571" y="3273405"/>
            <a:ext cx="6112932" cy="341632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&lt;button type="button" class="</a:t>
            </a:r>
            <a:r>
              <a:rPr lang="en-US" dirty="0" err="1">
                <a:solidFill>
                  <a:schemeClr val="bg1"/>
                </a:solidFill>
              </a:rPr>
              <a:t>btn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btn</a:t>
            </a:r>
            <a:r>
              <a:rPr lang="en-US" dirty="0">
                <a:solidFill>
                  <a:schemeClr val="bg1"/>
                </a:solidFill>
              </a:rPr>
              <a:t>-primary" data-bs-toggle="modal" data-bs-target="#</a:t>
            </a:r>
            <a:r>
              <a:rPr lang="en-US" dirty="0" err="1">
                <a:solidFill>
                  <a:schemeClr val="bg1"/>
                </a:solidFill>
              </a:rPr>
              <a:t>miModal</a:t>
            </a:r>
            <a:r>
              <a:rPr lang="en-US" dirty="0">
                <a:solidFill>
                  <a:schemeClr val="bg1"/>
                </a:solidFill>
              </a:rPr>
              <a:t>"&gt;</a:t>
            </a:r>
            <a:r>
              <a:rPr lang="en-US" dirty="0" err="1">
                <a:solidFill>
                  <a:schemeClr val="bg1"/>
                </a:solidFill>
              </a:rPr>
              <a:t>Abrir</a:t>
            </a:r>
            <a:r>
              <a:rPr lang="en-US" dirty="0">
                <a:solidFill>
                  <a:schemeClr val="bg1"/>
                </a:solidFill>
              </a:rPr>
              <a:t> Modal&lt;/button&gt;</a:t>
            </a:r>
          </a:p>
          <a:p>
            <a:r>
              <a:rPr lang="en-US" dirty="0">
                <a:solidFill>
                  <a:schemeClr val="bg1"/>
                </a:solidFill>
              </a:rPr>
              <a:t>&lt;div class="modal fade" id="</a:t>
            </a:r>
            <a:r>
              <a:rPr lang="en-US" dirty="0" err="1">
                <a:solidFill>
                  <a:schemeClr val="bg1"/>
                </a:solidFill>
              </a:rPr>
              <a:t>miModal</a:t>
            </a:r>
            <a:r>
              <a:rPr lang="en-US" dirty="0">
                <a:solidFill>
                  <a:schemeClr val="bg1"/>
                </a:solidFill>
              </a:rPr>
              <a:t>" </a:t>
            </a:r>
            <a:r>
              <a:rPr lang="en-US" dirty="0" err="1">
                <a:solidFill>
                  <a:schemeClr val="bg1"/>
                </a:solidFill>
              </a:rPr>
              <a:t>tabindex</a:t>
            </a:r>
            <a:r>
              <a:rPr lang="en-US" dirty="0">
                <a:solidFill>
                  <a:schemeClr val="bg1"/>
                </a:solidFill>
              </a:rPr>
              <a:t>="-1" aria-</a:t>
            </a:r>
            <a:r>
              <a:rPr lang="en-US" dirty="0" err="1">
                <a:solidFill>
                  <a:schemeClr val="bg1"/>
                </a:solidFill>
              </a:rPr>
              <a:t>labelledby</a:t>
            </a:r>
            <a:r>
              <a:rPr lang="en-US" dirty="0">
                <a:solidFill>
                  <a:schemeClr val="bg1"/>
                </a:solidFill>
              </a:rPr>
              <a:t>="</a:t>
            </a:r>
            <a:r>
              <a:rPr lang="en-US" dirty="0" err="1">
                <a:solidFill>
                  <a:schemeClr val="bg1"/>
                </a:solidFill>
              </a:rPr>
              <a:t>exampleModalLabel</a:t>
            </a:r>
            <a:r>
              <a:rPr lang="en-US" dirty="0">
                <a:solidFill>
                  <a:schemeClr val="bg1"/>
                </a:solidFill>
              </a:rPr>
              <a:t>" aria-hidden="true"&gt;</a:t>
            </a:r>
          </a:p>
          <a:p>
            <a:r>
              <a:rPr lang="en-US" dirty="0">
                <a:solidFill>
                  <a:schemeClr val="bg1"/>
                </a:solidFill>
              </a:rPr>
              <a:t>  &lt;div class="modal-dialog"&gt;</a:t>
            </a:r>
          </a:p>
          <a:p>
            <a:r>
              <a:rPr lang="en-US" dirty="0">
                <a:solidFill>
                  <a:schemeClr val="bg1"/>
                </a:solidFill>
              </a:rPr>
              <a:t>    &lt;div class="modal-content"&gt;</a:t>
            </a:r>
          </a:p>
          <a:p>
            <a:r>
              <a:rPr lang="en-US" dirty="0">
                <a:solidFill>
                  <a:schemeClr val="bg1"/>
                </a:solidFill>
              </a:rPr>
              <a:t>      &lt;!-- </a:t>
            </a:r>
            <a:r>
              <a:rPr lang="en-US" dirty="0" err="1">
                <a:solidFill>
                  <a:schemeClr val="bg1"/>
                </a:solidFill>
              </a:rPr>
              <a:t>Contenido</a:t>
            </a:r>
            <a:r>
              <a:rPr lang="en-US" dirty="0">
                <a:solidFill>
                  <a:schemeClr val="bg1"/>
                </a:solidFill>
              </a:rPr>
              <a:t> del modal </a:t>
            </a:r>
            <a:r>
              <a:rPr lang="en-US" dirty="0" err="1">
                <a:solidFill>
                  <a:schemeClr val="bg1"/>
                </a:solidFill>
              </a:rPr>
              <a:t>aquí</a:t>
            </a:r>
            <a:r>
              <a:rPr lang="en-US" dirty="0">
                <a:solidFill>
                  <a:schemeClr val="bg1"/>
                </a:solidFill>
              </a:rPr>
              <a:t> --&gt;</a:t>
            </a:r>
          </a:p>
          <a:p>
            <a:r>
              <a:rPr lang="en-US" dirty="0">
                <a:solidFill>
                  <a:schemeClr val="bg1"/>
                </a:solidFill>
              </a:rPr>
              <a:t>    &lt;/div&gt;</a:t>
            </a:r>
          </a:p>
          <a:p>
            <a:r>
              <a:rPr lang="en-US" dirty="0">
                <a:solidFill>
                  <a:schemeClr val="bg1"/>
                </a:solidFill>
              </a:rPr>
              <a:t>  &lt;/div&gt;</a:t>
            </a:r>
          </a:p>
          <a:p>
            <a:r>
              <a:rPr lang="en-US" dirty="0">
                <a:solidFill>
                  <a:schemeClr val="bg1"/>
                </a:solidFill>
              </a:rPr>
              <a:t>&lt;/div&gt;</a:t>
            </a: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1471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2C78657F-90AD-4505-B0A9-4FB8B5AE5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104" y="538956"/>
            <a:ext cx="5410197" cy="1982171"/>
          </a:xfrm>
        </p:spPr>
        <p:txBody>
          <a:bodyPr rtlCol="0">
            <a:normAutofit/>
          </a:bodyPr>
          <a:lstStyle/>
          <a:p>
            <a:pPr rtl="0"/>
            <a:r>
              <a:rPr lang="es-ES" dirty="0"/>
              <a:t>Inputs de carga</a:t>
            </a:r>
          </a:p>
        </p:txBody>
      </p:sp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ECCFA51B-E7CF-4281-8CF6-3036F63B7B0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61571" y="1975531"/>
            <a:ext cx="5543524" cy="3358733"/>
          </a:xfrm>
        </p:spPr>
        <p:txBody>
          <a:bodyPr rtlCol="0">
            <a:normAutofit/>
          </a:bodyPr>
          <a:lstStyle/>
          <a:p>
            <a:pPr rtl="0"/>
            <a:r>
              <a:rPr lang="es-ES" dirty="0"/>
              <a:t>Sí, Bootstrap ofrece un componente de carga de archivos. </a:t>
            </a:r>
          </a:p>
          <a:p>
            <a:pPr rtl="0"/>
            <a:r>
              <a:rPr lang="es-ES" dirty="0"/>
              <a:t>Ejemplo:</a:t>
            </a:r>
          </a:p>
        </p:txBody>
      </p:sp>
      <p:pic>
        <p:nvPicPr>
          <p:cNvPr id="17" name="Marcador de posición de imagen 16" descr="Calculadora, clip de papel, cúter">
            <a:extLst>
              <a:ext uri="{FF2B5EF4-FFF2-40B4-BE49-F238E27FC236}">
                <a16:creationId xmlns:a16="http://schemas.microsoft.com/office/drawing/2014/main" id="{AE1F44BF-5663-4B40-9FEB-0B4FDA1A9FE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19875" y="725487"/>
            <a:ext cx="5388490" cy="5519467"/>
          </a:xfrm>
        </p:spPr>
      </p:pic>
      <p:sp>
        <p:nvSpPr>
          <p:cNvPr id="16" name="Marcador de número de diapositiva 15">
            <a:extLst>
              <a:ext uri="{FF2B5EF4-FFF2-40B4-BE49-F238E27FC236}">
                <a16:creationId xmlns:a16="http://schemas.microsoft.com/office/drawing/2014/main" id="{44B5FDB3-8D02-4902-BEC4-691A9ADD9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</p:spPr>
        <p:txBody>
          <a:bodyPr rtlCol="0"/>
          <a:lstStyle/>
          <a:p>
            <a:pPr rtl="0"/>
            <a:fld id="{11A71338-8BA2-4C79-A6C5-5A8E30081D0C}" type="slidenum">
              <a:rPr lang="es-ES" smtClean="0"/>
              <a:pPr rtl="0"/>
              <a:t>21</a:t>
            </a:fld>
            <a:endParaRPr lang="es-E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898004D-DD42-71B0-E0D0-1C6C086E54AF}"/>
              </a:ext>
            </a:extLst>
          </p:cNvPr>
          <p:cNvSpPr txBox="1"/>
          <p:nvPr/>
        </p:nvSpPr>
        <p:spPr>
          <a:xfrm>
            <a:off x="461571" y="3273405"/>
            <a:ext cx="6112932" cy="147732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&lt;div class="mb-3"&gt;</a:t>
            </a:r>
          </a:p>
          <a:p>
            <a:r>
              <a:rPr lang="en-US" dirty="0">
                <a:solidFill>
                  <a:schemeClr val="bg1"/>
                </a:solidFill>
              </a:rPr>
              <a:t>  &lt;label for="</a:t>
            </a:r>
            <a:r>
              <a:rPr lang="en-US" dirty="0" err="1">
                <a:solidFill>
                  <a:schemeClr val="bg1"/>
                </a:solidFill>
              </a:rPr>
              <a:t>archivo</a:t>
            </a:r>
            <a:r>
              <a:rPr lang="en-US" dirty="0">
                <a:solidFill>
                  <a:schemeClr val="bg1"/>
                </a:solidFill>
              </a:rPr>
              <a:t>" class="form-label"&gt;</a:t>
            </a:r>
            <a:r>
              <a:rPr lang="en-US" dirty="0" err="1">
                <a:solidFill>
                  <a:schemeClr val="bg1"/>
                </a:solidFill>
              </a:rPr>
              <a:t>Selecciona</a:t>
            </a:r>
            <a:r>
              <a:rPr lang="en-US" dirty="0">
                <a:solidFill>
                  <a:schemeClr val="bg1"/>
                </a:solidFill>
              </a:rPr>
              <a:t> un </a:t>
            </a:r>
            <a:r>
              <a:rPr lang="en-US" dirty="0" err="1">
                <a:solidFill>
                  <a:schemeClr val="bg1"/>
                </a:solidFill>
              </a:rPr>
              <a:t>archivo</a:t>
            </a:r>
            <a:r>
              <a:rPr lang="en-US" dirty="0">
                <a:solidFill>
                  <a:schemeClr val="bg1"/>
                </a:solidFill>
              </a:rPr>
              <a:t>&lt;/label&gt;</a:t>
            </a:r>
          </a:p>
          <a:p>
            <a:r>
              <a:rPr lang="en-US" dirty="0">
                <a:solidFill>
                  <a:schemeClr val="bg1"/>
                </a:solidFill>
              </a:rPr>
              <a:t>  &lt;input type="file" class="form-control" id="</a:t>
            </a:r>
            <a:r>
              <a:rPr lang="en-US" dirty="0" err="1">
                <a:solidFill>
                  <a:schemeClr val="bg1"/>
                </a:solidFill>
              </a:rPr>
              <a:t>archivo</a:t>
            </a:r>
            <a:r>
              <a:rPr lang="en-US" dirty="0">
                <a:solidFill>
                  <a:schemeClr val="bg1"/>
                </a:solidFill>
              </a:rPr>
              <a:t>"&gt;</a:t>
            </a:r>
          </a:p>
          <a:p>
            <a:r>
              <a:rPr lang="en-US" dirty="0">
                <a:solidFill>
                  <a:schemeClr val="bg1"/>
                </a:solidFill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22914351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2C78657F-90AD-4505-B0A9-4FB8B5AE5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104" y="538956"/>
            <a:ext cx="5410197" cy="1982171"/>
          </a:xfrm>
        </p:spPr>
        <p:txBody>
          <a:bodyPr rtlCol="0">
            <a:normAutofit/>
          </a:bodyPr>
          <a:lstStyle/>
          <a:p>
            <a:pPr rtl="0"/>
            <a:r>
              <a:rPr lang="es-ES" dirty="0" err="1"/>
              <a:t>Scrollspy</a:t>
            </a:r>
            <a:endParaRPr lang="es-ES" dirty="0"/>
          </a:p>
        </p:txBody>
      </p:sp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ECCFA51B-E7CF-4281-8CF6-3036F63B7B0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3104" y="1095754"/>
            <a:ext cx="5543524" cy="3358733"/>
          </a:xfrm>
        </p:spPr>
        <p:txBody>
          <a:bodyPr rtlCol="0">
            <a:normAutofit/>
          </a:bodyPr>
          <a:lstStyle/>
          <a:p>
            <a:pPr rtl="0"/>
            <a:r>
              <a:rPr lang="es-ES" dirty="0" err="1"/>
              <a:t>Scrollspy</a:t>
            </a:r>
            <a:r>
              <a:rPr lang="es-ES" dirty="0"/>
              <a:t> es un plugin de Bootstrap que permite resaltar automáticamente los elementos de navegación a medida que el usuario desplaza la página.</a:t>
            </a:r>
          </a:p>
          <a:p>
            <a:pPr rtl="0"/>
            <a:r>
              <a:rPr lang="es-ES" dirty="0"/>
              <a:t>Ejemplo:</a:t>
            </a:r>
          </a:p>
        </p:txBody>
      </p:sp>
      <p:pic>
        <p:nvPicPr>
          <p:cNvPr id="17" name="Marcador de posición de imagen 16" descr="Calculadora, clip de papel, cúter">
            <a:extLst>
              <a:ext uri="{FF2B5EF4-FFF2-40B4-BE49-F238E27FC236}">
                <a16:creationId xmlns:a16="http://schemas.microsoft.com/office/drawing/2014/main" id="{AE1F44BF-5663-4B40-9FEB-0B4FDA1A9FE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19875" y="725487"/>
            <a:ext cx="5388490" cy="5519467"/>
          </a:xfrm>
        </p:spPr>
      </p:pic>
      <p:sp>
        <p:nvSpPr>
          <p:cNvPr id="16" name="Marcador de número de diapositiva 15">
            <a:extLst>
              <a:ext uri="{FF2B5EF4-FFF2-40B4-BE49-F238E27FC236}">
                <a16:creationId xmlns:a16="http://schemas.microsoft.com/office/drawing/2014/main" id="{44B5FDB3-8D02-4902-BEC4-691A9ADD9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</p:spPr>
        <p:txBody>
          <a:bodyPr rtlCol="0"/>
          <a:lstStyle/>
          <a:p>
            <a:pPr rtl="0"/>
            <a:fld id="{11A71338-8BA2-4C79-A6C5-5A8E30081D0C}" type="slidenum">
              <a:rPr lang="es-ES" smtClean="0"/>
              <a:pPr rtl="0"/>
              <a:t>22</a:t>
            </a:fld>
            <a:endParaRPr lang="es-E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898004D-DD42-71B0-E0D0-1C6C086E54AF}"/>
              </a:ext>
            </a:extLst>
          </p:cNvPr>
          <p:cNvSpPr txBox="1"/>
          <p:nvPr/>
        </p:nvSpPr>
        <p:spPr>
          <a:xfrm>
            <a:off x="453104" y="3210958"/>
            <a:ext cx="6112932" cy="304698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&lt;body data-spy="scroll" data-target="#navbar"&gt;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&lt;nav id="navbar"&gt;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&lt;</a:t>
            </a:r>
            <a:r>
              <a:rPr lang="en-US" sz="1600" dirty="0" err="1">
                <a:solidFill>
                  <a:schemeClr val="bg1"/>
                </a:solidFill>
              </a:rPr>
              <a:t>ul</a:t>
            </a:r>
            <a:r>
              <a:rPr lang="en-US" sz="1600" dirty="0">
                <a:solidFill>
                  <a:schemeClr val="bg1"/>
                </a:solidFill>
              </a:rPr>
              <a:t> class="nav"&gt;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&lt;li class="nav-item"&gt;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&lt;a class="nav-link" </a:t>
            </a:r>
            <a:r>
              <a:rPr lang="en-US" sz="1600" dirty="0" err="1">
                <a:solidFill>
                  <a:schemeClr val="bg1"/>
                </a:solidFill>
              </a:rPr>
              <a:t>href</a:t>
            </a:r>
            <a:r>
              <a:rPr lang="en-US" sz="1600" dirty="0">
                <a:solidFill>
                  <a:schemeClr val="bg1"/>
                </a:solidFill>
              </a:rPr>
              <a:t>="#sección1"&gt;</a:t>
            </a:r>
            <a:r>
              <a:rPr lang="en-US" sz="1600" dirty="0" err="1">
                <a:solidFill>
                  <a:schemeClr val="bg1"/>
                </a:solidFill>
              </a:rPr>
              <a:t>Sección</a:t>
            </a:r>
            <a:r>
              <a:rPr lang="en-US" sz="1600" dirty="0">
                <a:solidFill>
                  <a:schemeClr val="bg1"/>
                </a:solidFill>
              </a:rPr>
              <a:t> 1&lt;/a&gt;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&lt;/li&gt;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&lt;li class="nav-item"&gt;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&lt;a class="nav-link" </a:t>
            </a:r>
            <a:r>
              <a:rPr lang="en-US" sz="1600" dirty="0" err="1">
                <a:solidFill>
                  <a:schemeClr val="bg1"/>
                </a:solidFill>
              </a:rPr>
              <a:t>href</a:t>
            </a:r>
            <a:r>
              <a:rPr lang="en-US" sz="1600" dirty="0">
                <a:solidFill>
                  <a:schemeClr val="bg1"/>
                </a:solidFill>
              </a:rPr>
              <a:t>="#sección2"&gt;</a:t>
            </a:r>
            <a:r>
              <a:rPr lang="en-US" sz="1600" dirty="0" err="1">
                <a:solidFill>
                  <a:schemeClr val="bg1"/>
                </a:solidFill>
              </a:rPr>
              <a:t>Sección</a:t>
            </a:r>
            <a:r>
              <a:rPr lang="en-US" sz="1600" dirty="0">
                <a:solidFill>
                  <a:schemeClr val="bg1"/>
                </a:solidFill>
              </a:rPr>
              <a:t> 2&lt;/a&gt;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&lt;/li&gt;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&lt;/</a:t>
            </a:r>
            <a:r>
              <a:rPr lang="en-US" sz="1600" dirty="0" err="1">
                <a:solidFill>
                  <a:schemeClr val="bg1"/>
                </a:solidFill>
              </a:rPr>
              <a:t>ul</a:t>
            </a:r>
            <a:r>
              <a:rPr lang="en-US" sz="1600" dirty="0">
                <a:solidFill>
                  <a:schemeClr val="bg1"/>
                </a:solidFill>
              </a:rPr>
              <a:t>&gt;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&lt;/nav&gt;</a:t>
            </a:r>
          </a:p>
          <a:p>
            <a:r>
              <a:rPr lang="en-US" sz="1600" dirty="0">
                <a:solidFill>
                  <a:schemeClr val="bg1"/>
                </a:solidFill>
              </a:rPr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val="24266063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CD84B76E-1817-4FCB-88F9-1F38E5FEA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890" y="1"/>
            <a:ext cx="6168182" cy="6858000"/>
          </a:xfrm>
        </p:spPr>
        <p:txBody>
          <a:bodyPr rtlCol="0"/>
          <a:lstStyle/>
          <a:p>
            <a:pPr rtl="0"/>
            <a:r>
              <a:rPr lang="es-ES" dirty="0"/>
              <a:t>Tema Extra</a:t>
            </a:r>
          </a:p>
        </p:txBody>
      </p:sp>
      <p:pic>
        <p:nvPicPr>
          <p:cNvPr id="2" name="Marcador de posición de imagen 1" descr="Primer plano de una calculadora ">
            <a:extLst>
              <a:ext uri="{FF2B5EF4-FFF2-40B4-BE49-F238E27FC236}">
                <a16:creationId xmlns:a16="http://schemas.microsoft.com/office/drawing/2014/main" id="{9DFACFE7-25D7-4C23-8F57-9A4B28D6EE6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l="13604" r="13604"/>
          <a:stretch/>
        </p:blipFill>
        <p:spPr>
          <a:xfrm>
            <a:off x="4657725" y="0"/>
            <a:ext cx="7534275" cy="6857999"/>
          </a:xfrm>
        </p:spPr>
      </p:pic>
      <p:sp>
        <p:nvSpPr>
          <p:cNvPr id="9" name="Subtítulo 8">
            <a:extLst>
              <a:ext uri="{FF2B5EF4-FFF2-40B4-BE49-F238E27FC236}">
                <a16:creationId xmlns:a16="http://schemas.microsoft.com/office/drawing/2014/main" id="{62922A0C-B599-4443-A7B4-8AFF6658A5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7410" y="4072044"/>
            <a:ext cx="4567990" cy="1495379"/>
          </a:xfrm>
        </p:spPr>
        <p:txBody>
          <a:bodyPr rtlCol="0"/>
          <a:lstStyle/>
          <a:p>
            <a:pPr rtl="0"/>
            <a:r>
              <a:rPr lang="es-ES" dirty="0"/>
              <a:t>Información Adicional sobre Bootstrap</a:t>
            </a:r>
          </a:p>
        </p:txBody>
      </p:sp>
      <p:grpSp>
        <p:nvGrpSpPr>
          <p:cNvPr id="50" name="Grupo 49">
            <a:extLst>
              <a:ext uri="{FF2B5EF4-FFF2-40B4-BE49-F238E27FC236}">
                <a16:creationId xmlns:a16="http://schemas.microsoft.com/office/drawing/2014/main" id="{1617A038-E307-4FF8-9DFC-8D289F058A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290088" y="-2"/>
            <a:ext cx="12214827" cy="6858000"/>
            <a:chOff x="-6214" y="-1"/>
            <a:chExt cx="12214827" cy="6858000"/>
          </a:xfrm>
        </p:grpSpPr>
        <p:cxnSp>
          <p:nvCxnSpPr>
            <p:cNvPr id="51" name="Conector recto 50">
              <a:extLst>
                <a:ext uri="{FF2B5EF4-FFF2-40B4-BE49-F238E27FC236}">
                  <a16:creationId xmlns:a16="http://schemas.microsoft.com/office/drawing/2014/main" id="{8670DFDE-7500-41EF-9E01-0E01C1EB15B6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recto 51">
              <a:extLst>
                <a:ext uri="{FF2B5EF4-FFF2-40B4-BE49-F238E27FC236}">
                  <a16:creationId xmlns:a16="http://schemas.microsoft.com/office/drawing/2014/main" id="{D72480DA-D02A-43BB-81C6-1291773C41F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cto 52">
              <a:extLst>
                <a:ext uri="{FF2B5EF4-FFF2-40B4-BE49-F238E27FC236}">
                  <a16:creationId xmlns:a16="http://schemas.microsoft.com/office/drawing/2014/main" id="{F5D4C877-8086-42EC-89D7-A02FD4B5ABA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cto 53">
              <a:extLst>
                <a:ext uri="{FF2B5EF4-FFF2-40B4-BE49-F238E27FC236}">
                  <a16:creationId xmlns:a16="http://schemas.microsoft.com/office/drawing/2014/main" id="{EA085DEF-90A1-401F-BEEF-C5E5B289F903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cto 54">
              <a:extLst>
                <a:ext uri="{FF2B5EF4-FFF2-40B4-BE49-F238E27FC236}">
                  <a16:creationId xmlns:a16="http://schemas.microsoft.com/office/drawing/2014/main" id="{9F143893-EA8F-4079-875B-AB582A9777A9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cto 55">
              <a:extLst>
                <a:ext uri="{FF2B5EF4-FFF2-40B4-BE49-F238E27FC236}">
                  <a16:creationId xmlns:a16="http://schemas.microsoft.com/office/drawing/2014/main" id="{FB99D3FB-2730-4E39-BAEB-FAC29A07E2EC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cto 56">
              <a:extLst>
                <a:ext uri="{FF2B5EF4-FFF2-40B4-BE49-F238E27FC236}">
                  <a16:creationId xmlns:a16="http://schemas.microsoft.com/office/drawing/2014/main" id="{31617A5D-D0C6-453B-9043-239657F3DF6C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cto 57">
              <a:extLst>
                <a:ext uri="{FF2B5EF4-FFF2-40B4-BE49-F238E27FC236}">
                  <a16:creationId xmlns:a16="http://schemas.microsoft.com/office/drawing/2014/main" id="{4D8A6E78-C2B8-4534-ADFF-041821ACAA4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58">
              <a:extLst>
                <a:ext uri="{FF2B5EF4-FFF2-40B4-BE49-F238E27FC236}">
                  <a16:creationId xmlns:a16="http://schemas.microsoft.com/office/drawing/2014/main" id="{2F1E0933-B634-4705-8E46-876C4322381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59">
              <a:extLst>
                <a:ext uri="{FF2B5EF4-FFF2-40B4-BE49-F238E27FC236}">
                  <a16:creationId xmlns:a16="http://schemas.microsoft.com/office/drawing/2014/main" id="{7C1B78C8-78C8-4937-B115-E2AB464D2221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cto 60">
              <a:extLst>
                <a:ext uri="{FF2B5EF4-FFF2-40B4-BE49-F238E27FC236}">
                  <a16:creationId xmlns:a16="http://schemas.microsoft.com/office/drawing/2014/main" id="{EF212D6F-EE68-412E-9C60-FCB6140F86D2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cto 61">
              <a:extLst>
                <a:ext uri="{FF2B5EF4-FFF2-40B4-BE49-F238E27FC236}">
                  <a16:creationId xmlns:a16="http://schemas.microsoft.com/office/drawing/2014/main" id="{B1AD8A6E-A5E4-4DB1-9EAC-F1CB899D3F6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cto 62">
              <a:extLst>
                <a:ext uri="{FF2B5EF4-FFF2-40B4-BE49-F238E27FC236}">
                  <a16:creationId xmlns:a16="http://schemas.microsoft.com/office/drawing/2014/main" id="{46B5B885-AD58-4159-A052-BB4AA39A1897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recto 63">
              <a:extLst>
                <a:ext uri="{FF2B5EF4-FFF2-40B4-BE49-F238E27FC236}">
                  <a16:creationId xmlns:a16="http://schemas.microsoft.com/office/drawing/2014/main" id="{25DA14ED-F34B-402F-A298-9230CC5EA93F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cto 64">
              <a:extLst>
                <a:ext uri="{FF2B5EF4-FFF2-40B4-BE49-F238E27FC236}">
                  <a16:creationId xmlns:a16="http://schemas.microsoft.com/office/drawing/2014/main" id="{94798901-00F2-4B2A-AC48-1602E5078041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recto 65">
              <a:extLst>
                <a:ext uri="{FF2B5EF4-FFF2-40B4-BE49-F238E27FC236}">
                  <a16:creationId xmlns:a16="http://schemas.microsoft.com/office/drawing/2014/main" id="{CD1150C8-101A-4910-A36C-F4D9BF76F3AB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cto 66">
              <a:extLst>
                <a:ext uri="{FF2B5EF4-FFF2-40B4-BE49-F238E27FC236}">
                  <a16:creationId xmlns:a16="http://schemas.microsoft.com/office/drawing/2014/main" id="{4655835F-C536-4AE0-812A-FA84E8262FA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recto 67">
              <a:extLst>
                <a:ext uri="{FF2B5EF4-FFF2-40B4-BE49-F238E27FC236}">
                  <a16:creationId xmlns:a16="http://schemas.microsoft.com/office/drawing/2014/main" id="{8E2C15F8-A657-4282-93A7-6D42E0D4577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cto 68">
              <a:extLst>
                <a:ext uri="{FF2B5EF4-FFF2-40B4-BE49-F238E27FC236}">
                  <a16:creationId xmlns:a16="http://schemas.microsoft.com/office/drawing/2014/main" id="{6FA43ED4-97A6-4EEF-9D81-226D11196A3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recto 69">
              <a:extLst>
                <a:ext uri="{FF2B5EF4-FFF2-40B4-BE49-F238E27FC236}">
                  <a16:creationId xmlns:a16="http://schemas.microsoft.com/office/drawing/2014/main" id="{DB557BE9-DEAE-426F-BC79-30115ECEDC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recto 70">
              <a:extLst>
                <a:ext uri="{FF2B5EF4-FFF2-40B4-BE49-F238E27FC236}">
                  <a16:creationId xmlns:a16="http://schemas.microsoft.com/office/drawing/2014/main" id="{662C5EE5-7745-40CA-9597-7BC4792A58D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cto 71">
              <a:extLst>
                <a:ext uri="{FF2B5EF4-FFF2-40B4-BE49-F238E27FC236}">
                  <a16:creationId xmlns:a16="http://schemas.microsoft.com/office/drawing/2014/main" id="{5E95EFA3-63BE-4980-8407-B9568C6E00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recto 72">
              <a:extLst>
                <a:ext uri="{FF2B5EF4-FFF2-40B4-BE49-F238E27FC236}">
                  <a16:creationId xmlns:a16="http://schemas.microsoft.com/office/drawing/2014/main" id="{68AA150B-2CA9-4D14-AAD1-68F0C6AF0A5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ector recto 92">
              <a:extLst>
                <a:ext uri="{FF2B5EF4-FFF2-40B4-BE49-F238E27FC236}">
                  <a16:creationId xmlns:a16="http://schemas.microsoft.com/office/drawing/2014/main" id="{48901C8E-C6BF-4CB1-9A19-C43062A7F87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cto 103">
              <a:extLst>
                <a:ext uri="{FF2B5EF4-FFF2-40B4-BE49-F238E27FC236}">
                  <a16:creationId xmlns:a16="http://schemas.microsoft.com/office/drawing/2014/main" id="{A0AF9691-09A3-4B2D-8462-08308F11797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cto 104">
              <a:extLst>
                <a:ext uri="{FF2B5EF4-FFF2-40B4-BE49-F238E27FC236}">
                  <a16:creationId xmlns:a16="http://schemas.microsoft.com/office/drawing/2014/main" id="{734FD7EC-6693-44AD-AA45-E785E19F4AD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recto 105">
              <a:extLst>
                <a:ext uri="{FF2B5EF4-FFF2-40B4-BE49-F238E27FC236}">
                  <a16:creationId xmlns:a16="http://schemas.microsoft.com/office/drawing/2014/main" id="{8FD6F9E0-8200-4453-9562-ED12FF5FC65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ctor recto 106">
              <a:extLst>
                <a:ext uri="{FF2B5EF4-FFF2-40B4-BE49-F238E27FC236}">
                  <a16:creationId xmlns:a16="http://schemas.microsoft.com/office/drawing/2014/main" id="{0D7E3D24-A599-4C2C-AB05-B90E5F5B97A7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567895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2C78657F-90AD-4505-B0A9-4FB8B5AE5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104" y="538956"/>
            <a:ext cx="5410197" cy="1982171"/>
          </a:xfrm>
        </p:spPr>
        <p:txBody>
          <a:bodyPr rtlCol="0">
            <a:normAutofit/>
          </a:bodyPr>
          <a:lstStyle/>
          <a:p>
            <a:pPr rtl="0"/>
            <a:r>
              <a:rPr lang="es-ES" dirty="0"/>
              <a:t>Bootstrap 5</a:t>
            </a:r>
          </a:p>
        </p:txBody>
      </p:sp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ECCFA51B-E7CF-4281-8CF6-3036F63B7B0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3104" y="2960311"/>
            <a:ext cx="5543524" cy="3358733"/>
          </a:xfrm>
        </p:spPr>
        <p:txBody>
          <a:bodyPr rtlCol="0">
            <a:normAutofit/>
          </a:bodyPr>
          <a:lstStyle/>
          <a:p>
            <a:pPr rtl="0"/>
            <a:r>
              <a:rPr lang="es-ES" dirty="0"/>
              <a:t>Bootstrap 5, lanzado en 2020, trajo importantes mejoras, como un sistema de rejilla más flexible, eliminación de jQuery como dependencia y enfoque en componentes nativos de HTML y CSS personalizado. </a:t>
            </a:r>
          </a:p>
          <a:p>
            <a:pPr rtl="0"/>
            <a:r>
              <a:rPr lang="es-ES" dirty="0"/>
              <a:t>También se destacan las numerosas plantillas y temas personalizables creados por la comunidad.</a:t>
            </a:r>
          </a:p>
        </p:txBody>
      </p:sp>
      <p:pic>
        <p:nvPicPr>
          <p:cNvPr id="17" name="Marcador de posición de imagen 16" descr="Calculadora, clip de papel, cúter">
            <a:extLst>
              <a:ext uri="{FF2B5EF4-FFF2-40B4-BE49-F238E27FC236}">
                <a16:creationId xmlns:a16="http://schemas.microsoft.com/office/drawing/2014/main" id="{AE1F44BF-5663-4B40-9FEB-0B4FDA1A9FE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19875" y="725487"/>
            <a:ext cx="5388490" cy="5519467"/>
          </a:xfrm>
        </p:spPr>
      </p:pic>
      <p:sp>
        <p:nvSpPr>
          <p:cNvPr id="16" name="Marcador de número de diapositiva 15">
            <a:extLst>
              <a:ext uri="{FF2B5EF4-FFF2-40B4-BE49-F238E27FC236}">
                <a16:creationId xmlns:a16="http://schemas.microsoft.com/office/drawing/2014/main" id="{44B5FDB3-8D02-4902-BEC4-691A9ADD9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</p:spPr>
        <p:txBody>
          <a:bodyPr rtlCol="0"/>
          <a:lstStyle/>
          <a:p>
            <a:pPr rtl="0"/>
            <a:fld id="{11A71338-8BA2-4C79-A6C5-5A8E30081D0C}" type="slidenum">
              <a:rPr lang="es-ES" smtClean="0"/>
              <a:pPr rtl="0"/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8646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CD84B76E-1817-4FCB-88F9-1F38E5FEA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890" y="1"/>
            <a:ext cx="6168182" cy="6858000"/>
          </a:xfrm>
        </p:spPr>
        <p:txBody>
          <a:bodyPr rtlCol="0"/>
          <a:lstStyle/>
          <a:p>
            <a:pPr rtl="0"/>
            <a:r>
              <a:rPr lang="es-ES"/>
              <a:t>Tema uno</a:t>
            </a:r>
          </a:p>
        </p:txBody>
      </p:sp>
      <p:pic>
        <p:nvPicPr>
          <p:cNvPr id="2" name="Marcador de posición de imagen 1" descr="Primer plano de una calculadora ">
            <a:extLst>
              <a:ext uri="{FF2B5EF4-FFF2-40B4-BE49-F238E27FC236}">
                <a16:creationId xmlns:a16="http://schemas.microsoft.com/office/drawing/2014/main" id="{9DFACFE7-25D7-4C23-8F57-9A4B28D6EE6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l="13604" r="13604"/>
          <a:stretch/>
        </p:blipFill>
        <p:spPr>
          <a:xfrm>
            <a:off x="4657725" y="0"/>
            <a:ext cx="7534275" cy="6857999"/>
          </a:xfrm>
        </p:spPr>
      </p:pic>
      <p:sp>
        <p:nvSpPr>
          <p:cNvPr id="9" name="Subtítulo 8">
            <a:extLst>
              <a:ext uri="{FF2B5EF4-FFF2-40B4-BE49-F238E27FC236}">
                <a16:creationId xmlns:a16="http://schemas.microsoft.com/office/drawing/2014/main" id="{62922A0C-B599-4443-A7B4-8AFF6658A5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7410" y="4072044"/>
            <a:ext cx="4567990" cy="1495379"/>
          </a:xfrm>
        </p:spPr>
        <p:txBody>
          <a:bodyPr rtlCol="0"/>
          <a:lstStyle/>
          <a:p>
            <a:pPr rtl="0"/>
            <a:r>
              <a:rPr lang="es-ES" dirty="0"/>
              <a:t>Introducción</a:t>
            </a:r>
          </a:p>
        </p:txBody>
      </p:sp>
      <p:grpSp>
        <p:nvGrpSpPr>
          <p:cNvPr id="50" name="Grupo 49">
            <a:extLst>
              <a:ext uri="{FF2B5EF4-FFF2-40B4-BE49-F238E27FC236}">
                <a16:creationId xmlns:a16="http://schemas.microsoft.com/office/drawing/2014/main" id="{1617A038-E307-4FF8-9DFC-8D289F058A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11414" y="-1"/>
            <a:ext cx="12214827" cy="6858000"/>
            <a:chOff x="-6214" y="-1"/>
            <a:chExt cx="12214827" cy="6858000"/>
          </a:xfrm>
        </p:grpSpPr>
        <p:cxnSp>
          <p:nvCxnSpPr>
            <p:cNvPr id="51" name="Conector recto 50">
              <a:extLst>
                <a:ext uri="{FF2B5EF4-FFF2-40B4-BE49-F238E27FC236}">
                  <a16:creationId xmlns:a16="http://schemas.microsoft.com/office/drawing/2014/main" id="{8670DFDE-7500-41EF-9E01-0E01C1EB15B6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recto 51">
              <a:extLst>
                <a:ext uri="{FF2B5EF4-FFF2-40B4-BE49-F238E27FC236}">
                  <a16:creationId xmlns:a16="http://schemas.microsoft.com/office/drawing/2014/main" id="{D72480DA-D02A-43BB-81C6-1291773C41F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cto 52">
              <a:extLst>
                <a:ext uri="{FF2B5EF4-FFF2-40B4-BE49-F238E27FC236}">
                  <a16:creationId xmlns:a16="http://schemas.microsoft.com/office/drawing/2014/main" id="{F5D4C877-8086-42EC-89D7-A02FD4B5ABA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cto 53">
              <a:extLst>
                <a:ext uri="{FF2B5EF4-FFF2-40B4-BE49-F238E27FC236}">
                  <a16:creationId xmlns:a16="http://schemas.microsoft.com/office/drawing/2014/main" id="{EA085DEF-90A1-401F-BEEF-C5E5B289F903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cto 54">
              <a:extLst>
                <a:ext uri="{FF2B5EF4-FFF2-40B4-BE49-F238E27FC236}">
                  <a16:creationId xmlns:a16="http://schemas.microsoft.com/office/drawing/2014/main" id="{9F143893-EA8F-4079-875B-AB582A9777A9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cto 55">
              <a:extLst>
                <a:ext uri="{FF2B5EF4-FFF2-40B4-BE49-F238E27FC236}">
                  <a16:creationId xmlns:a16="http://schemas.microsoft.com/office/drawing/2014/main" id="{FB99D3FB-2730-4E39-BAEB-FAC29A07E2EC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cto 56">
              <a:extLst>
                <a:ext uri="{FF2B5EF4-FFF2-40B4-BE49-F238E27FC236}">
                  <a16:creationId xmlns:a16="http://schemas.microsoft.com/office/drawing/2014/main" id="{31617A5D-D0C6-453B-9043-239657F3DF6C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cto 57">
              <a:extLst>
                <a:ext uri="{FF2B5EF4-FFF2-40B4-BE49-F238E27FC236}">
                  <a16:creationId xmlns:a16="http://schemas.microsoft.com/office/drawing/2014/main" id="{4D8A6E78-C2B8-4534-ADFF-041821ACAA4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58">
              <a:extLst>
                <a:ext uri="{FF2B5EF4-FFF2-40B4-BE49-F238E27FC236}">
                  <a16:creationId xmlns:a16="http://schemas.microsoft.com/office/drawing/2014/main" id="{2F1E0933-B634-4705-8E46-876C4322381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59">
              <a:extLst>
                <a:ext uri="{FF2B5EF4-FFF2-40B4-BE49-F238E27FC236}">
                  <a16:creationId xmlns:a16="http://schemas.microsoft.com/office/drawing/2014/main" id="{7C1B78C8-78C8-4937-B115-E2AB464D2221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cto 60">
              <a:extLst>
                <a:ext uri="{FF2B5EF4-FFF2-40B4-BE49-F238E27FC236}">
                  <a16:creationId xmlns:a16="http://schemas.microsoft.com/office/drawing/2014/main" id="{EF212D6F-EE68-412E-9C60-FCB6140F86D2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cto 61">
              <a:extLst>
                <a:ext uri="{FF2B5EF4-FFF2-40B4-BE49-F238E27FC236}">
                  <a16:creationId xmlns:a16="http://schemas.microsoft.com/office/drawing/2014/main" id="{B1AD8A6E-A5E4-4DB1-9EAC-F1CB899D3F6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cto 62">
              <a:extLst>
                <a:ext uri="{FF2B5EF4-FFF2-40B4-BE49-F238E27FC236}">
                  <a16:creationId xmlns:a16="http://schemas.microsoft.com/office/drawing/2014/main" id="{46B5B885-AD58-4159-A052-BB4AA39A1897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recto 63">
              <a:extLst>
                <a:ext uri="{FF2B5EF4-FFF2-40B4-BE49-F238E27FC236}">
                  <a16:creationId xmlns:a16="http://schemas.microsoft.com/office/drawing/2014/main" id="{25DA14ED-F34B-402F-A298-9230CC5EA93F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cto 64">
              <a:extLst>
                <a:ext uri="{FF2B5EF4-FFF2-40B4-BE49-F238E27FC236}">
                  <a16:creationId xmlns:a16="http://schemas.microsoft.com/office/drawing/2014/main" id="{94798901-00F2-4B2A-AC48-1602E5078041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recto 65">
              <a:extLst>
                <a:ext uri="{FF2B5EF4-FFF2-40B4-BE49-F238E27FC236}">
                  <a16:creationId xmlns:a16="http://schemas.microsoft.com/office/drawing/2014/main" id="{CD1150C8-101A-4910-A36C-F4D9BF76F3AB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cto 66">
              <a:extLst>
                <a:ext uri="{FF2B5EF4-FFF2-40B4-BE49-F238E27FC236}">
                  <a16:creationId xmlns:a16="http://schemas.microsoft.com/office/drawing/2014/main" id="{4655835F-C536-4AE0-812A-FA84E8262FA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recto 67">
              <a:extLst>
                <a:ext uri="{FF2B5EF4-FFF2-40B4-BE49-F238E27FC236}">
                  <a16:creationId xmlns:a16="http://schemas.microsoft.com/office/drawing/2014/main" id="{8E2C15F8-A657-4282-93A7-6D42E0D4577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cto 68">
              <a:extLst>
                <a:ext uri="{FF2B5EF4-FFF2-40B4-BE49-F238E27FC236}">
                  <a16:creationId xmlns:a16="http://schemas.microsoft.com/office/drawing/2014/main" id="{6FA43ED4-97A6-4EEF-9D81-226D11196A3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recto 69">
              <a:extLst>
                <a:ext uri="{FF2B5EF4-FFF2-40B4-BE49-F238E27FC236}">
                  <a16:creationId xmlns:a16="http://schemas.microsoft.com/office/drawing/2014/main" id="{DB557BE9-DEAE-426F-BC79-30115ECEDC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recto 70">
              <a:extLst>
                <a:ext uri="{FF2B5EF4-FFF2-40B4-BE49-F238E27FC236}">
                  <a16:creationId xmlns:a16="http://schemas.microsoft.com/office/drawing/2014/main" id="{662C5EE5-7745-40CA-9597-7BC4792A58D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cto 71">
              <a:extLst>
                <a:ext uri="{FF2B5EF4-FFF2-40B4-BE49-F238E27FC236}">
                  <a16:creationId xmlns:a16="http://schemas.microsoft.com/office/drawing/2014/main" id="{5E95EFA3-63BE-4980-8407-B9568C6E00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recto 72">
              <a:extLst>
                <a:ext uri="{FF2B5EF4-FFF2-40B4-BE49-F238E27FC236}">
                  <a16:creationId xmlns:a16="http://schemas.microsoft.com/office/drawing/2014/main" id="{68AA150B-2CA9-4D14-AAD1-68F0C6AF0A5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ector recto 92">
              <a:extLst>
                <a:ext uri="{FF2B5EF4-FFF2-40B4-BE49-F238E27FC236}">
                  <a16:creationId xmlns:a16="http://schemas.microsoft.com/office/drawing/2014/main" id="{48901C8E-C6BF-4CB1-9A19-C43062A7F87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cto 103">
              <a:extLst>
                <a:ext uri="{FF2B5EF4-FFF2-40B4-BE49-F238E27FC236}">
                  <a16:creationId xmlns:a16="http://schemas.microsoft.com/office/drawing/2014/main" id="{A0AF9691-09A3-4B2D-8462-08308F11797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cto 104">
              <a:extLst>
                <a:ext uri="{FF2B5EF4-FFF2-40B4-BE49-F238E27FC236}">
                  <a16:creationId xmlns:a16="http://schemas.microsoft.com/office/drawing/2014/main" id="{734FD7EC-6693-44AD-AA45-E785E19F4AD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recto 105">
              <a:extLst>
                <a:ext uri="{FF2B5EF4-FFF2-40B4-BE49-F238E27FC236}">
                  <a16:creationId xmlns:a16="http://schemas.microsoft.com/office/drawing/2014/main" id="{8FD6F9E0-8200-4453-9562-ED12FF5FC65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ctor recto 106">
              <a:extLst>
                <a:ext uri="{FF2B5EF4-FFF2-40B4-BE49-F238E27FC236}">
                  <a16:creationId xmlns:a16="http://schemas.microsoft.com/office/drawing/2014/main" id="{0D7E3D24-A599-4C2C-AB05-B90E5F5B97A7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26930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2C78657F-90AD-4505-B0A9-4FB8B5AE5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5467"/>
            <a:ext cx="5410197" cy="1982171"/>
          </a:xfrm>
        </p:spPr>
        <p:txBody>
          <a:bodyPr rtlCol="0"/>
          <a:lstStyle/>
          <a:p>
            <a:pPr rtl="0"/>
            <a:r>
              <a:rPr lang="es-ES" dirty="0"/>
              <a:t>¿Que es Bootstrap?</a:t>
            </a:r>
            <a:br>
              <a:rPr lang="es-ES" dirty="0"/>
            </a:br>
            <a:r>
              <a:rPr lang="es-ES" dirty="0"/>
              <a:t>¿Para que sirve?</a:t>
            </a:r>
          </a:p>
        </p:txBody>
      </p:sp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ECCFA51B-E7CF-4281-8CF6-3036F63B7B0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3104" y="2957665"/>
            <a:ext cx="5543524" cy="3358733"/>
          </a:xfrm>
        </p:spPr>
        <p:txBody>
          <a:bodyPr rtlCol="0">
            <a:normAutofit/>
          </a:bodyPr>
          <a:lstStyle/>
          <a:p>
            <a:pPr rtl="0"/>
            <a:r>
              <a:rPr lang="es-ES" dirty="0"/>
              <a:t>Bootstrap es un </a:t>
            </a:r>
            <a:r>
              <a:rPr lang="es-ES" dirty="0" err="1"/>
              <a:t>framework</a:t>
            </a:r>
            <a:r>
              <a:rPr lang="es-ES" dirty="0"/>
              <a:t> de diseño web de código abierto desarrollado por Twitter y ahora mantenido por la comunidad. Su propósito es proporcionar un conjunto de herramientas para facilitar la creación de sitios web y aplicaciones web de manera eficiente y atractiva.</a:t>
            </a:r>
          </a:p>
        </p:txBody>
      </p:sp>
      <p:pic>
        <p:nvPicPr>
          <p:cNvPr id="17" name="Marcador de posición de imagen 16" descr="Calculadora, clip de papel, cúter">
            <a:extLst>
              <a:ext uri="{FF2B5EF4-FFF2-40B4-BE49-F238E27FC236}">
                <a16:creationId xmlns:a16="http://schemas.microsoft.com/office/drawing/2014/main" id="{AE1F44BF-5663-4B40-9FEB-0B4FDA1A9FE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19875" y="725487"/>
            <a:ext cx="5388490" cy="5519467"/>
          </a:xfrm>
        </p:spPr>
      </p:pic>
      <p:sp>
        <p:nvSpPr>
          <p:cNvPr id="16" name="Marcador de número de diapositiva 15">
            <a:extLst>
              <a:ext uri="{FF2B5EF4-FFF2-40B4-BE49-F238E27FC236}">
                <a16:creationId xmlns:a16="http://schemas.microsoft.com/office/drawing/2014/main" id="{44B5FDB3-8D02-4902-BEC4-691A9ADD9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</p:spPr>
        <p:txBody>
          <a:bodyPr rtlCol="0"/>
          <a:lstStyle/>
          <a:p>
            <a:pPr rtl="0"/>
            <a:fld id="{11A71338-8BA2-4C79-A6C5-5A8E30081D0C}" type="slidenum">
              <a:rPr lang="es-ES" smtClean="0"/>
              <a:pPr rtl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5617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CD84B76E-1817-4FCB-88F9-1F38E5FEA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890" y="1"/>
            <a:ext cx="6168182" cy="6858000"/>
          </a:xfrm>
        </p:spPr>
        <p:txBody>
          <a:bodyPr rtlCol="0"/>
          <a:lstStyle/>
          <a:p>
            <a:pPr rtl="0"/>
            <a:r>
              <a:rPr lang="es-ES" dirty="0"/>
              <a:t>Tema Dos</a:t>
            </a:r>
          </a:p>
        </p:txBody>
      </p:sp>
      <p:pic>
        <p:nvPicPr>
          <p:cNvPr id="2" name="Marcador de posición de imagen 1" descr="Primer plano de una calculadora ">
            <a:extLst>
              <a:ext uri="{FF2B5EF4-FFF2-40B4-BE49-F238E27FC236}">
                <a16:creationId xmlns:a16="http://schemas.microsoft.com/office/drawing/2014/main" id="{9DFACFE7-25D7-4C23-8F57-9A4B28D6EE6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l="13604" r="13604"/>
          <a:stretch/>
        </p:blipFill>
        <p:spPr>
          <a:xfrm>
            <a:off x="4657725" y="0"/>
            <a:ext cx="7534275" cy="6857999"/>
          </a:xfrm>
        </p:spPr>
      </p:pic>
      <p:sp>
        <p:nvSpPr>
          <p:cNvPr id="9" name="Subtítulo 8">
            <a:extLst>
              <a:ext uri="{FF2B5EF4-FFF2-40B4-BE49-F238E27FC236}">
                <a16:creationId xmlns:a16="http://schemas.microsoft.com/office/drawing/2014/main" id="{62922A0C-B599-4443-A7B4-8AFF6658A5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7410" y="4072044"/>
            <a:ext cx="4567990" cy="1495379"/>
          </a:xfrm>
        </p:spPr>
        <p:txBody>
          <a:bodyPr rtlCol="0"/>
          <a:lstStyle/>
          <a:p>
            <a:pPr rtl="0"/>
            <a:r>
              <a:rPr lang="es-ES" dirty="0"/>
              <a:t>Ventajas y Desventajas de Bootstrap</a:t>
            </a:r>
          </a:p>
        </p:txBody>
      </p:sp>
      <p:grpSp>
        <p:nvGrpSpPr>
          <p:cNvPr id="50" name="Grupo 49">
            <a:extLst>
              <a:ext uri="{FF2B5EF4-FFF2-40B4-BE49-F238E27FC236}">
                <a16:creationId xmlns:a16="http://schemas.microsoft.com/office/drawing/2014/main" id="{1617A038-E307-4FF8-9DFC-8D289F058A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290088" y="-2"/>
            <a:ext cx="12214827" cy="6858000"/>
            <a:chOff x="-6214" y="-1"/>
            <a:chExt cx="12214827" cy="6858000"/>
          </a:xfrm>
        </p:grpSpPr>
        <p:cxnSp>
          <p:nvCxnSpPr>
            <p:cNvPr id="51" name="Conector recto 50">
              <a:extLst>
                <a:ext uri="{FF2B5EF4-FFF2-40B4-BE49-F238E27FC236}">
                  <a16:creationId xmlns:a16="http://schemas.microsoft.com/office/drawing/2014/main" id="{8670DFDE-7500-41EF-9E01-0E01C1EB15B6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recto 51">
              <a:extLst>
                <a:ext uri="{FF2B5EF4-FFF2-40B4-BE49-F238E27FC236}">
                  <a16:creationId xmlns:a16="http://schemas.microsoft.com/office/drawing/2014/main" id="{D72480DA-D02A-43BB-81C6-1291773C41F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cto 52">
              <a:extLst>
                <a:ext uri="{FF2B5EF4-FFF2-40B4-BE49-F238E27FC236}">
                  <a16:creationId xmlns:a16="http://schemas.microsoft.com/office/drawing/2014/main" id="{F5D4C877-8086-42EC-89D7-A02FD4B5ABA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cto 53">
              <a:extLst>
                <a:ext uri="{FF2B5EF4-FFF2-40B4-BE49-F238E27FC236}">
                  <a16:creationId xmlns:a16="http://schemas.microsoft.com/office/drawing/2014/main" id="{EA085DEF-90A1-401F-BEEF-C5E5B289F903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cto 54">
              <a:extLst>
                <a:ext uri="{FF2B5EF4-FFF2-40B4-BE49-F238E27FC236}">
                  <a16:creationId xmlns:a16="http://schemas.microsoft.com/office/drawing/2014/main" id="{9F143893-EA8F-4079-875B-AB582A9777A9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cto 55">
              <a:extLst>
                <a:ext uri="{FF2B5EF4-FFF2-40B4-BE49-F238E27FC236}">
                  <a16:creationId xmlns:a16="http://schemas.microsoft.com/office/drawing/2014/main" id="{FB99D3FB-2730-4E39-BAEB-FAC29A07E2EC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cto 56">
              <a:extLst>
                <a:ext uri="{FF2B5EF4-FFF2-40B4-BE49-F238E27FC236}">
                  <a16:creationId xmlns:a16="http://schemas.microsoft.com/office/drawing/2014/main" id="{31617A5D-D0C6-453B-9043-239657F3DF6C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cto 57">
              <a:extLst>
                <a:ext uri="{FF2B5EF4-FFF2-40B4-BE49-F238E27FC236}">
                  <a16:creationId xmlns:a16="http://schemas.microsoft.com/office/drawing/2014/main" id="{4D8A6E78-C2B8-4534-ADFF-041821ACAA4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58">
              <a:extLst>
                <a:ext uri="{FF2B5EF4-FFF2-40B4-BE49-F238E27FC236}">
                  <a16:creationId xmlns:a16="http://schemas.microsoft.com/office/drawing/2014/main" id="{2F1E0933-B634-4705-8E46-876C4322381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59">
              <a:extLst>
                <a:ext uri="{FF2B5EF4-FFF2-40B4-BE49-F238E27FC236}">
                  <a16:creationId xmlns:a16="http://schemas.microsoft.com/office/drawing/2014/main" id="{7C1B78C8-78C8-4937-B115-E2AB464D2221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cto 60">
              <a:extLst>
                <a:ext uri="{FF2B5EF4-FFF2-40B4-BE49-F238E27FC236}">
                  <a16:creationId xmlns:a16="http://schemas.microsoft.com/office/drawing/2014/main" id="{EF212D6F-EE68-412E-9C60-FCB6140F86D2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cto 61">
              <a:extLst>
                <a:ext uri="{FF2B5EF4-FFF2-40B4-BE49-F238E27FC236}">
                  <a16:creationId xmlns:a16="http://schemas.microsoft.com/office/drawing/2014/main" id="{B1AD8A6E-A5E4-4DB1-9EAC-F1CB899D3F6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cto 62">
              <a:extLst>
                <a:ext uri="{FF2B5EF4-FFF2-40B4-BE49-F238E27FC236}">
                  <a16:creationId xmlns:a16="http://schemas.microsoft.com/office/drawing/2014/main" id="{46B5B885-AD58-4159-A052-BB4AA39A1897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recto 63">
              <a:extLst>
                <a:ext uri="{FF2B5EF4-FFF2-40B4-BE49-F238E27FC236}">
                  <a16:creationId xmlns:a16="http://schemas.microsoft.com/office/drawing/2014/main" id="{25DA14ED-F34B-402F-A298-9230CC5EA93F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cto 64">
              <a:extLst>
                <a:ext uri="{FF2B5EF4-FFF2-40B4-BE49-F238E27FC236}">
                  <a16:creationId xmlns:a16="http://schemas.microsoft.com/office/drawing/2014/main" id="{94798901-00F2-4B2A-AC48-1602E5078041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recto 65">
              <a:extLst>
                <a:ext uri="{FF2B5EF4-FFF2-40B4-BE49-F238E27FC236}">
                  <a16:creationId xmlns:a16="http://schemas.microsoft.com/office/drawing/2014/main" id="{CD1150C8-101A-4910-A36C-F4D9BF76F3AB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cto 66">
              <a:extLst>
                <a:ext uri="{FF2B5EF4-FFF2-40B4-BE49-F238E27FC236}">
                  <a16:creationId xmlns:a16="http://schemas.microsoft.com/office/drawing/2014/main" id="{4655835F-C536-4AE0-812A-FA84E8262FA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recto 67">
              <a:extLst>
                <a:ext uri="{FF2B5EF4-FFF2-40B4-BE49-F238E27FC236}">
                  <a16:creationId xmlns:a16="http://schemas.microsoft.com/office/drawing/2014/main" id="{8E2C15F8-A657-4282-93A7-6D42E0D4577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cto 68">
              <a:extLst>
                <a:ext uri="{FF2B5EF4-FFF2-40B4-BE49-F238E27FC236}">
                  <a16:creationId xmlns:a16="http://schemas.microsoft.com/office/drawing/2014/main" id="{6FA43ED4-97A6-4EEF-9D81-226D11196A3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recto 69">
              <a:extLst>
                <a:ext uri="{FF2B5EF4-FFF2-40B4-BE49-F238E27FC236}">
                  <a16:creationId xmlns:a16="http://schemas.microsoft.com/office/drawing/2014/main" id="{DB557BE9-DEAE-426F-BC79-30115ECEDC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recto 70">
              <a:extLst>
                <a:ext uri="{FF2B5EF4-FFF2-40B4-BE49-F238E27FC236}">
                  <a16:creationId xmlns:a16="http://schemas.microsoft.com/office/drawing/2014/main" id="{662C5EE5-7745-40CA-9597-7BC4792A58D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cto 71">
              <a:extLst>
                <a:ext uri="{FF2B5EF4-FFF2-40B4-BE49-F238E27FC236}">
                  <a16:creationId xmlns:a16="http://schemas.microsoft.com/office/drawing/2014/main" id="{5E95EFA3-63BE-4980-8407-B9568C6E00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recto 72">
              <a:extLst>
                <a:ext uri="{FF2B5EF4-FFF2-40B4-BE49-F238E27FC236}">
                  <a16:creationId xmlns:a16="http://schemas.microsoft.com/office/drawing/2014/main" id="{68AA150B-2CA9-4D14-AAD1-68F0C6AF0A5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ector recto 92">
              <a:extLst>
                <a:ext uri="{FF2B5EF4-FFF2-40B4-BE49-F238E27FC236}">
                  <a16:creationId xmlns:a16="http://schemas.microsoft.com/office/drawing/2014/main" id="{48901C8E-C6BF-4CB1-9A19-C43062A7F87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cto 103">
              <a:extLst>
                <a:ext uri="{FF2B5EF4-FFF2-40B4-BE49-F238E27FC236}">
                  <a16:creationId xmlns:a16="http://schemas.microsoft.com/office/drawing/2014/main" id="{A0AF9691-09A3-4B2D-8462-08308F11797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cto 104">
              <a:extLst>
                <a:ext uri="{FF2B5EF4-FFF2-40B4-BE49-F238E27FC236}">
                  <a16:creationId xmlns:a16="http://schemas.microsoft.com/office/drawing/2014/main" id="{734FD7EC-6693-44AD-AA45-E785E19F4AD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recto 105">
              <a:extLst>
                <a:ext uri="{FF2B5EF4-FFF2-40B4-BE49-F238E27FC236}">
                  <a16:creationId xmlns:a16="http://schemas.microsoft.com/office/drawing/2014/main" id="{8FD6F9E0-8200-4453-9562-ED12FF5FC65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ctor recto 106">
              <a:extLst>
                <a:ext uri="{FF2B5EF4-FFF2-40B4-BE49-F238E27FC236}">
                  <a16:creationId xmlns:a16="http://schemas.microsoft.com/office/drawing/2014/main" id="{0D7E3D24-A599-4C2C-AB05-B90E5F5B97A7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47900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2C78657F-90AD-4505-B0A9-4FB8B5AE5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5467"/>
            <a:ext cx="5410197" cy="1982171"/>
          </a:xfrm>
        </p:spPr>
        <p:txBody>
          <a:bodyPr rtlCol="0"/>
          <a:lstStyle/>
          <a:p>
            <a:pPr rtl="0"/>
            <a:r>
              <a:rPr lang="es-ES" dirty="0"/>
              <a:t>Razones para usar Bootstrap</a:t>
            </a:r>
          </a:p>
        </p:txBody>
      </p:sp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ECCFA51B-E7CF-4281-8CF6-3036F63B7B0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3104" y="2957665"/>
            <a:ext cx="5543524" cy="3358733"/>
          </a:xfrm>
        </p:spPr>
        <p:txBody>
          <a:bodyPr rtlCol="0">
            <a:normAutofit/>
          </a:bodyPr>
          <a:lstStyle/>
          <a:p>
            <a:pPr rtl="0"/>
            <a:r>
              <a:rPr lang="es-ES" dirty="0"/>
              <a:t>Bootstrap se utiliza ampliamente por varias razones, incluyendo el ahorro de tiempo en el desarrollo, la consistencia en el diseño, la facilidad de hacer sitios web responsivos y la disponibilidad de una documentación extensa.</a:t>
            </a:r>
          </a:p>
        </p:txBody>
      </p:sp>
      <p:pic>
        <p:nvPicPr>
          <p:cNvPr id="17" name="Marcador de posición de imagen 16" descr="Calculadora, clip de papel, cúter">
            <a:extLst>
              <a:ext uri="{FF2B5EF4-FFF2-40B4-BE49-F238E27FC236}">
                <a16:creationId xmlns:a16="http://schemas.microsoft.com/office/drawing/2014/main" id="{AE1F44BF-5663-4B40-9FEB-0B4FDA1A9FE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19875" y="725487"/>
            <a:ext cx="5388490" cy="5519467"/>
          </a:xfrm>
        </p:spPr>
      </p:pic>
      <p:sp>
        <p:nvSpPr>
          <p:cNvPr id="16" name="Marcador de número de diapositiva 15">
            <a:extLst>
              <a:ext uri="{FF2B5EF4-FFF2-40B4-BE49-F238E27FC236}">
                <a16:creationId xmlns:a16="http://schemas.microsoft.com/office/drawing/2014/main" id="{44B5FDB3-8D02-4902-BEC4-691A9ADD9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</p:spPr>
        <p:txBody>
          <a:bodyPr rtlCol="0"/>
          <a:lstStyle/>
          <a:p>
            <a:pPr rtl="0"/>
            <a:fld id="{11A71338-8BA2-4C79-A6C5-5A8E30081D0C}" type="slidenum">
              <a:rPr lang="es-ES" smtClean="0"/>
              <a:pPr rtl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5061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2C78657F-90AD-4505-B0A9-4FB8B5AE5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5467"/>
            <a:ext cx="5410197" cy="1982171"/>
          </a:xfrm>
        </p:spPr>
        <p:txBody>
          <a:bodyPr rtlCol="0"/>
          <a:lstStyle/>
          <a:p>
            <a:pPr rtl="0"/>
            <a:r>
              <a:rPr lang="es-ES" dirty="0" err="1"/>
              <a:t>Caracteristicas</a:t>
            </a:r>
            <a:r>
              <a:rPr lang="es-ES" dirty="0"/>
              <a:t> destacadas</a:t>
            </a:r>
          </a:p>
        </p:txBody>
      </p:sp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ECCFA51B-E7CF-4281-8CF6-3036F63B7B0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3104" y="2957665"/>
            <a:ext cx="5543524" cy="3358733"/>
          </a:xfrm>
        </p:spPr>
        <p:txBody>
          <a:bodyPr rtlCol="0">
            <a:normAutofit/>
          </a:bodyPr>
          <a:lstStyle/>
          <a:p>
            <a:pPr rtl="0"/>
            <a:r>
              <a:rPr lang="es-ES" dirty="0"/>
              <a:t>Bootstrap ofrece una serie de características clave, como un sistema de rejilla flexible que facilita la organización del diseño, componentes pre estilizados que ahorran tiempo, tipografía y estilos de botones predefinidos, y una amplia compatibilidad con navegadores.</a:t>
            </a:r>
          </a:p>
        </p:txBody>
      </p:sp>
      <p:pic>
        <p:nvPicPr>
          <p:cNvPr id="17" name="Marcador de posición de imagen 16" descr="Calculadora, clip de papel, cúter">
            <a:extLst>
              <a:ext uri="{FF2B5EF4-FFF2-40B4-BE49-F238E27FC236}">
                <a16:creationId xmlns:a16="http://schemas.microsoft.com/office/drawing/2014/main" id="{AE1F44BF-5663-4B40-9FEB-0B4FDA1A9FE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19875" y="725487"/>
            <a:ext cx="5388490" cy="5519467"/>
          </a:xfrm>
        </p:spPr>
      </p:pic>
      <p:sp>
        <p:nvSpPr>
          <p:cNvPr id="16" name="Marcador de número de diapositiva 15">
            <a:extLst>
              <a:ext uri="{FF2B5EF4-FFF2-40B4-BE49-F238E27FC236}">
                <a16:creationId xmlns:a16="http://schemas.microsoft.com/office/drawing/2014/main" id="{44B5FDB3-8D02-4902-BEC4-691A9ADD9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</p:spPr>
        <p:txBody>
          <a:bodyPr rtlCol="0"/>
          <a:lstStyle/>
          <a:p>
            <a:pPr rtl="0"/>
            <a:fld id="{11A71338-8BA2-4C79-A6C5-5A8E30081D0C}" type="slidenum">
              <a:rPr lang="es-ES" smtClean="0"/>
              <a:pPr rtl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4733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2C78657F-90AD-4505-B0A9-4FB8B5AE5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5467"/>
            <a:ext cx="5410197" cy="1982171"/>
          </a:xfrm>
        </p:spPr>
        <p:txBody>
          <a:bodyPr rtlCol="0"/>
          <a:lstStyle/>
          <a:p>
            <a:pPr rtl="0"/>
            <a:r>
              <a:rPr lang="es-ES" dirty="0"/>
              <a:t>Ventajas y desventajas</a:t>
            </a:r>
          </a:p>
        </p:txBody>
      </p:sp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ECCFA51B-E7CF-4281-8CF6-3036F63B7B0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3104" y="2957665"/>
            <a:ext cx="5543524" cy="3358733"/>
          </a:xfrm>
        </p:spPr>
        <p:txBody>
          <a:bodyPr rtlCol="0">
            <a:normAutofit/>
          </a:bodyPr>
          <a:lstStyle/>
          <a:p>
            <a:pPr rtl="0"/>
            <a:r>
              <a:rPr lang="es-ES" dirty="0"/>
              <a:t>Ventajas - Bootstrap acelera el desarrollo web, es fácil de usar, ofrece documentación y permite la personalización. </a:t>
            </a:r>
          </a:p>
          <a:p>
            <a:pPr rtl="0"/>
            <a:endParaRPr lang="es-ES" dirty="0"/>
          </a:p>
          <a:p>
            <a:pPr rtl="0"/>
            <a:r>
              <a:rPr lang="es-ES" dirty="0"/>
              <a:t>Desventajas - Si no se personaliza, los sitios pueden parecer genéricos y el tamaño del archivo puede ser grande si se incluyen todas las funciones.</a:t>
            </a:r>
          </a:p>
        </p:txBody>
      </p:sp>
      <p:pic>
        <p:nvPicPr>
          <p:cNvPr id="17" name="Marcador de posición de imagen 16" descr="Calculadora, clip de papel, cúter">
            <a:extLst>
              <a:ext uri="{FF2B5EF4-FFF2-40B4-BE49-F238E27FC236}">
                <a16:creationId xmlns:a16="http://schemas.microsoft.com/office/drawing/2014/main" id="{AE1F44BF-5663-4B40-9FEB-0B4FDA1A9FE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19875" y="725487"/>
            <a:ext cx="5388490" cy="5519467"/>
          </a:xfrm>
        </p:spPr>
      </p:pic>
      <p:sp>
        <p:nvSpPr>
          <p:cNvPr id="16" name="Marcador de número de diapositiva 15">
            <a:extLst>
              <a:ext uri="{FF2B5EF4-FFF2-40B4-BE49-F238E27FC236}">
                <a16:creationId xmlns:a16="http://schemas.microsoft.com/office/drawing/2014/main" id="{44B5FDB3-8D02-4902-BEC4-691A9ADD9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</p:spPr>
        <p:txBody>
          <a:bodyPr rtlCol="0"/>
          <a:lstStyle/>
          <a:p>
            <a:pPr rtl="0"/>
            <a:fld id="{11A71338-8BA2-4C79-A6C5-5A8E30081D0C}" type="slidenum">
              <a:rPr lang="es-ES" smtClean="0"/>
              <a:pPr rtl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4947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CD84B76E-1817-4FCB-88F9-1F38E5FEA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890" y="1"/>
            <a:ext cx="6168182" cy="6858000"/>
          </a:xfrm>
        </p:spPr>
        <p:txBody>
          <a:bodyPr rtlCol="0"/>
          <a:lstStyle/>
          <a:p>
            <a:pPr rtl="0"/>
            <a:r>
              <a:rPr lang="es-ES" dirty="0"/>
              <a:t>Tema Tres</a:t>
            </a:r>
          </a:p>
        </p:txBody>
      </p:sp>
      <p:pic>
        <p:nvPicPr>
          <p:cNvPr id="2" name="Marcador de posición de imagen 1" descr="Primer plano de una calculadora ">
            <a:extLst>
              <a:ext uri="{FF2B5EF4-FFF2-40B4-BE49-F238E27FC236}">
                <a16:creationId xmlns:a16="http://schemas.microsoft.com/office/drawing/2014/main" id="{9DFACFE7-25D7-4C23-8F57-9A4B28D6EE6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l="13604" r="13604"/>
          <a:stretch/>
        </p:blipFill>
        <p:spPr>
          <a:xfrm>
            <a:off x="4657725" y="0"/>
            <a:ext cx="7534275" cy="6857999"/>
          </a:xfrm>
        </p:spPr>
      </p:pic>
      <p:sp>
        <p:nvSpPr>
          <p:cNvPr id="9" name="Subtítulo 8">
            <a:extLst>
              <a:ext uri="{FF2B5EF4-FFF2-40B4-BE49-F238E27FC236}">
                <a16:creationId xmlns:a16="http://schemas.microsoft.com/office/drawing/2014/main" id="{62922A0C-B599-4443-A7B4-8AFF6658A5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7410" y="4072044"/>
            <a:ext cx="4567990" cy="1495379"/>
          </a:xfrm>
        </p:spPr>
        <p:txBody>
          <a:bodyPr rtlCol="0"/>
          <a:lstStyle/>
          <a:p>
            <a:pPr rtl="0"/>
            <a:r>
              <a:rPr lang="es-ES" dirty="0"/>
              <a:t>Uso y Componentes de Bootstrap</a:t>
            </a:r>
          </a:p>
        </p:txBody>
      </p:sp>
      <p:grpSp>
        <p:nvGrpSpPr>
          <p:cNvPr id="50" name="Grupo 49">
            <a:extLst>
              <a:ext uri="{FF2B5EF4-FFF2-40B4-BE49-F238E27FC236}">
                <a16:creationId xmlns:a16="http://schemas.microsoft.com/office/drawing/2014/main" id="{1617A038-E307-4FF8-9DFC-8D289F058A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290088" y="-2"/>
            <a:ext cx="12214827" cy="6858000"/>
            <a:chOff x="-6214" y="-1"/>
            <a:chExt cx="12214827" cy="6858000"/>
          </a:xfrm>
        </p:grpSpPr>
        <p:cxnSp>
          <p:nvCxnSpPr>
            <p:cNvPr id="51" name="Conector recto 50">
              <a:extLst>
                <a:ext uri="{FF2B5EF4-FFF2-40B4-BE49-F238E27FC236}">
                  <a16:creationId xmlns:a16="http://schemas.microsoft.com/office/drawing/2014/main" id="{8670DFDE-7500-41EF-9E01-0E01C1EB15B6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recto 51">
              <a:extLst>
                <a:ext uri="{FF2B5EF4-FFF2-40B4-BE49-F238E27FC236}">
                  <a16:creationId xmlns:a16="http://schemas.microsoft.com/office/drawing/2014/main" id="{D72480DA-D02A-43BB-81C6-1291773C41F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cto 52">
              <a:extLst>
                <a:ext uri="{FF2B5EF4-FFF2-40B4-BE49-F238E27FC236}">
                  <a16:creationId xmlns:a16="http://schemas.microsoft.com/office/drawing/2014/main" id="{F5D4C877-8086-42EC-89D7-A02FD4B5ABA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cto 53">
              <a:extLst>
                <a:ext uri="{FF2B5EF4-FFF2-40B4-BE49-F238E27FC236}">
                  <a16:creationId xmlns:a16="http://schemas.microsoft.com/office/drawing/2014/main" id="{EA085DEF-90A1-401F-BEEF-C5E5B289F903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cto 54">
              <a:extLst>
                <a:ext uri="{FF2B5EF4-FFF2-40B4-BE49-F238E27FC236}">
                  <a16:creationId xmlns:a16="http://schemas.microsoft.com/office/drawing/2014/main" id="{9F143893-EA8F-4079-875B-AB582A9777A9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cto 55">
              <a:extLst>
                <a:ext uri="{FF2B5EF4-FFF2-40B4-BE49-F238E27FC236}">
                  <a16:creationId xmlns:a16="http://schemas.microsoft.com/office/drawing/2014/main" id="{FB99D3FB-2730-4E39-BAEB-FAC29A07E2EC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cto 56">
              <a:extLst>
                <a:ext uri="{FF2B5EF4-FFF2-40B4-BE49-F238E27FC236}">
                  <a16:creationId xmlns:a16="http://schemas.microsoft.com/office/drawing/2014/main" id="{31617A5D-D0C6-453B-9043-239657F3DF6C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cto 57">
              <a:extLst>
                <a:ext uri="{FF2B5EF4-FFF2-40B4-BE49-F238E27FC236}">
                  <a16:creationId xmlns:a16="http://schemas.microsoft.com/office/drawing/2014/main" id="{4D8A6E78-C2B8-4534-ADFF-041821ACAA4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58">
              <a:extLst>
                <a:ext uri="{FF2B5EF4-FFF2-40B4-BE49-F238E27FC236}">
                  <a16:creationId xmlns:a16="http://schemas.microsoft.com/office/drawing/2014/main" id="{2F1E0933-B634-4705-8E46-876C4322381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59">
              <a:extLst>
                <a:ext uri="{FF2B5EF4-FFF2-40B4-BE49-F238E27FC236}">
                  <a16:creationId xmlns:a16="http://schemas.microsoft.com/office/drawing/2014/main" id="{7C1B78C8-78C8-4937-B115-E2AB464D2221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cto 60">
              <a:extLst>
                <a:ext uri="{FF2B5EF4-FFF2-40B4-BE49-F238E27FC236}">
                  <a16:creationId xmlns:a16="http://schemas.microsoft.com/office/drawing/2014/main" id="{EF212D6F-EE68-412E-9C60-FCB6140F86D2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cto 61">
              <a:extLst>
                <a:ext uri="{FF2B5EF4-FFF2-40B4-BE49-F238E27FC236}">
                  <a16:creationId xmlns:a16="http://schemas.microsoft.com/office/drawing/2014/main" id="{B1AD8A6E-A5E4-4DB1-9EAC-F1CB899D3F6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cto 62">
              <a:extLst>
                <a:ext uri="{FF2B5EF4-FFF2-40B4-BE49-F238E27FC236}">
                  <a16:creationId xmlns:a16="http://schemas.microsoft.com/office/drawing/2014/main" id="{46B5B885-AD58-4159-A052-BB4AA39A1897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recto 63">
              <a:extLst>
                <a:ext uri="{FF2B5EF4-FFF2-40B4-BE49-F238E27FC236}">
                  <a16:creationId xmlns:a16="http://schemas.microsoft.com/office/drawing/2014/main" id="{25DA14ED-F34B-402F-A298-9230CC5EA93F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cto 64">
              <a:extLst>
                <a:ext uri="{FF2B5EF4-FFF2-40B4-BE49-F238E27FC236}">
                  <a16:creationId xmlns:a16="http://schemas.microsoft.com/office/drawing/2014/main" id="{94798901-00F2-4B2A-AC48-1602E5078041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recto 65">
              <a:extLst>
                <a:ext uri="{FF2B5EF4-FFF2-40B4-BE49-F238E27FC236}">
                  <a16:creationId xmlns:a16="http://schemas.microsoft.com/office/drawing/2014/main" id="{CD1150C8-101A-4910-A36C-F4D9BF76F3AB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cto 66">
              <a:extLst>
                <a:ext uri="{FF2B5EF4-FFF2-40B4-BE49-F238E27FC236}">
                  <a16:creationId xmlns:a16="http://schemas.microsoft.com/office/drawing/2014/main" id="{4655835F-C536-4AE0-812A-FA84E8262FA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recto 67">
              <a:extLst>
                <a:ext uri="{FF2B5EF4-FFF2-40B4-BE49-F238E27FC236}">
                  <a16:creationId xmlns:a16="http://schemas.microsoft.com/office/drawing/2014/main" id="{8E2C15F8-A657-4282-93A7-6D42E0D4577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cto 68">
              <a:extLst>
                <a:ext uri="{FF2B5EF4-FFF2-40B4-BE49-F238E27FC236}">
                  <a16:creationId xmlns:a16="http://schemas.microsoft.com/office/drawing/2014/main" id="{6FA43ED4-97A6-4EEF-9D81-226D11196A3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recto 69">
              <a:extLst>
                <a:ext uri="{FF2B5EF4-FFF2-40B4-BE49-F238E27FC236}">
                  <a16:creationId xmlns:a16="http://schemas.microsoft.com/office/drawing/2014/main" id="{DB557BE9-DEAE-426F-BC79-30115ECEDC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recto 70">
              <a:extLst>
                <a:ext uri="{FF2B5EF4-FFF2-40B4-BE49-F238E27FC236}">
                  <a16:creationId xmlns:a16="http://schemas.microsoft.com/office/drawing/2014/main" id="{662C5EE5-7745-40CA-9597-7BC4792A58D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cto 71">
              <a:extLst>
                <a:ext uri="{FF2B5EF4-FFF2-40B4-BE49-F238E27FC236}">
                  <a16:creationId xmlns:a16="http://schemas.microsoft.com/office/drawing/2014/main" id="{5E95EFA3-63BE-4980-8407-B9568C6E00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recto 72">
              <a:extLst>
                <a:ext uri="{FF2B5EF4-FFF2-40B4-BE49-F238E27FC236}">
                  <a16:creationId xmlns:a16="http://schemas.microsoft.com/office/drawing/2014/main" id="{68AA150B-2CA9-4D14-AAD1-68F0C6AF0A5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ector recto 92">
              <a:extLst>
                <a:ext uri="{FF2B5EF4-FFF2-40B4-BE49-F238E27FC236}">
                  <a16:creationId xmlns:a16="http://schemas.microsoft.com/office/drawing/2014/main" id="{48901C8E-C6BF-4CB1-9A19-C43062A7F87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cto 103">
              <a:extLst>
                <a:ext uri="{FF2B5EF4-FFF2-40B4-BE49-F238E27FC236}">
                  <a16:creationId xmlns:a16="http://schemas.microsoft.com/office/drawing/2014/main" id="{A0AF9691-09A3-4B2D-8462-08308F11797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cto 104">
              <a:extLst>
                <a:ext uri="{FF2B5EF4-FFF2-40B4-BE49-F238E27FC236}">
                  <a16:creationId xmlns:a16="http://schemas.microsoft.com/office/drawing/2014/main" id="{734FD7EC-6693-44AD-AA45-E785E19F4AD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recto 105">
              <a:extLst>
                <a:ext uri="{FF2B5EF4-FFF2-40B4-BE49-F238E27FC236}">
                  <a16:creationId xmlns:a16="http://schemas.microsoft.com/office/drawing/2014/main" id="{8FD6F9E0-8200-4453-9562-ED12FF5FC65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ctor recto 106">
              <a:extLst>
                <a:ext uri="{FF2B5EF4-FFF2-40B4-BE49-F238E27FC236}">
                  <a16:creationId xmlns:a16="http://schemas.microsoft.com/office/drawing/2014/main" id="{0D7E3D24-A599-4C2C-AB05-B90E5F5B97A7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08720731"/>
      </p:ext>
    </p:extLst>
  </p:cSld>
  <p:clrMapOvr>
    <a:masterClrMapping/>
  </p:clrMapOvr>
</p:sld>
</file>

<file path=ppt/theme/theme1.xml><?xml version="1.0" encoding="utf-8"?>
<a:theme xmlns:a="http://schemas.openxmlformats.org/drawingml/2006/main" name="SineVTI">
  <a:themeElements>
    <a:clrScheme name="Custom 51">
      <a:dk1>
        <a:sysClr val="windowText" lastClr="000000"/>
      </a:dk1>
      <a:lt1>
        <a:sysClr val="window" lastClr="FFFFFF"/>
      </a:lt1>
      <a:dk2>
        <a:srgbClr val="12154E"/>
      </a:dk2>
      <a:lt2>
        <a:srgbClr val="EEEEEE"/>
      </a:lt2>
      <a:accent1>
        <a:srgbClr val="FD8686"/>
      </a:accent1>
      <a:accent2>
        <a:srgbClr val="B495C2"/>
      </a:accent2>
      <a:accent3>
        <a:srgbClr val="8F99BB"/>
      </a:accent3>
      <a:accent4>
        <a:srgbClr val="A3A3C1"/>
      </a:accent4>
      <a:accent5>
        <a:srgbClr val="7162FE"/>
      </a:accent5>
      <a:accent6>
        <a:srgbClr val="1EBE9B"/>
      </a:accent6>
      <a:hlink>
        <a:srgbClr val="EF08F7"/>
      </a:hlink>
      <a:folHlink>
        <a:srgbClr val="8477FE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1607912_TF33780407_Win32" id="{B68E2AD1-C233-49EB-ABEE-E16091A8FA69}" vid="{F9557448-7E8C-441F-9731-AF7897E2D21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F49FD94B-CF2B-4485-954E-6805E96E51F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E5C9C91-7BEA-497B-8B74-808BB086450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38316A4-DB9D-4B40-83D1-0433996D54B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Diseño de seno</Template>
  <TotalTime>86</TotalTime>
  <Words>1037</Words>
  <Application>Microsoft Office PowerPoint</Application>
  <PresentationFormat>Panorámica</PresentationFormat>
  <Paragraphs>154</Paragraphs>
  <Slides>24</Slides>
  <Notes>24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9" baseType="lpstr">
      <vt:lpstr>Arial</vt:lpstr>
      <vt:lpstr>Avenir Next LT Pro</vt:lpstr>
      <vt:lpstr>Calibri</vt:lpstr>
      <vt:lpstr>Posterama</vt:lpstr>
      <vt:lpstr>SineVTI</vt:lpstr>
      <vt:lpstr>Bootstrap 5</vt:lpstr>
      <vt:lpstr>Índice</vt:lpstr>
      <vt:lpstr>Tema uno</vt:lpstr>
      <vt:lpstr>¿Que es Bootstrap? ¿Para que sirve?</vt:lpstr>
      <vt:lpstr>Tema Dos</vt:lpstr>
      <vt:lpstr>Razones para usar Bootstrap</vt:lpstr>
      <vt:lpstr>Caracteristicas destacadas</vt:lpstr>
      <vt:lpstr>Ventajas y desventajas</vt:lpstr>
      <vt:lpstr>Tema Tres</vt:lpstr>
      <vt:lpstr>Implementación de Bootstrap</vt:lpstr>
      <vt:lpstr>¿Se puede implementar responsive con Bootstrap?</vt:lpstr>
      <vt:lpstr>¿Que es un componente de Boostrap?</vt:lpstr>
      <vt:lpstr>Tipos de diseños</vt:lpstr>
      <vt:lpstr>Tema Cuatro</vt:lpstr>
      <vt:lpstr>Botones en Bootstrap</vt:lpstr>
      <vt:lpstr>Carrousel</vt:lpstr>
      <vt:lpstr>Spinner</vt:lpstr>
      <vt:lpstr>NavBar</vt:lpstr>
      <vt:lpstr>Tema Cinco</vt:lpstr>
      <vt:lpstr>Modal</vt:lpstr>
      <vt:lpstr>Inputs de carga</vt:lpstr>
      <vt:lpstr>Scrollspy</vt:lpstr>
      <vt:lpstr>Tema Extra</vt:lpstr>
      <vt:lpstr>Bootstrap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 5</dc:title>
  <dc:creator>Daniel Rus Esteban</dc:creator>
  <cp:lastModifiedBy>Daniel Rus Esteban</cp:lastModifiedBy>
  <cp:revision>1</cp:revision>
  <dcterms:created xsi:type="dcterms:W3CDTF">2023-10-25T10:26:44Z</dcterms:created>
  <dcterms:modified xsi:type="dcterms:W3CDTF">2023-10-25T11:53:07Z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