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7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7D4D2-AFF4-40E1-857B-45BB5A59CDDB}" v="73" dt="2023-11-28T13:49:46.7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>
      <p:cViewPr varScale="1">
        <p:scale>
          <a:sx n="39" d="100"/>
          <a:sy n="39" d="100"/>
        </p:scale>
        <p:origin x="596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 borges" userId="4e0ebca872e6c7de" providerId="LiveId" clId="{9E77D4D2-AFF4-40E1-857B-45BB5A59CDDB}"/>
    <pc:docChg chg="undo custSel addSld modSld sldOrd">
      <pc:chgData name="dany borges" userId="4e0ebca872e6c7de" providerId="LiveId" clId="{9E77D4D2-AFF4-40E1-857B-45BB5A59CDDB}" dt="2023-11-28T13:49:46.749" v="192" actId="164"/>
      <pc:docMkLst>
        <pc:docMk/>
      </pc:docMkLst>
      <pc:sldChg chg="addSp delSp modSp mod">
        <pc:chgData name="dany borges" userId="4e0ebca872e6c7de" providerId="LiveId" clId="{9E77D4D2-AFF4-40E1-857B-45BB5A59CDDB}" dt="2023-11-28T13:42:50.161" v="83" actId="1076"/>
        <pc:sldMkLst>
          <pc:docMk/>
          <pc:sldMk cId="0" sldId="256"/>
        </pc:sldMkLst>
        <pc:spChg chg="add del">
          <ac:chgData name="dany borges" userId="4e0ebca872e6c7de" providerId="LiveId" clId="{9E77D4D2-AFF4-40E1-857B-45BB5A59CDDB}" dt="2023-11-28T00:40:05.770" v="44" actId="478"/>
          <ac:spMkLst>
            <pc:docMk/>
            <pc:sldMk cId="0" sldId="256"/>
            <ac:spMk id="8" creationId="{8D62D2F3-29F7-CB8E-317A-CB81269B53BD}"/>
          </ac:spMkLst>
        </pc:spChg>
        <pc:picChg chg="add del mod">
          <ac:chgData name="dany borges" userId="4e0ebca872e6c7de" providerId="LiveId" clId="{9E77D4D2-AFF4-40E1-857B-45BB5A59CDDB}" dt="2023-11-28T13:42:50.161" v="83" actId="1076"/>
          <ac:picMkLst>
            <pc:docMk/>
            <pc:sldMk cId="0" sldId="256"/>
            <ac:picMk id="2" creationId="{00000000-0000-0000-0000-000000000000}"/>
          </ac:picMkLst>
        </pc:picChg>
        <pc:picChg chg="add del mod modCrop">
          <ac:chgData name="dany borges" userId="4e0ebca872e6c7de" providerId="LiveId" clId="{9E77D4D2-AFF4-40E1-857B-45BB5A59CDDB}" dt="2023-11-28T00:42:23.352" v="68" actId="478"/>
          <ac:picMkLst>
            <pc:docMk/>
            <pc:sldMk cId="0" sldId="256"/>
            <ac:picMk id="6" creationId="{9B4A4757-D917-9A14-E6BB-B23384DE60D9}"/>
          </ac:picMkLst>
        </pc:picChg>
      </pc:sldChg>
      <pc:sldChg chg="addSp modSp mod">
        <pc:chgData name="dany borges" userId="4e0ebca872e6c7de" providerId="LiveId" clId="{9E77D4D2-AFF4-40E1-857B-45BB5A59CDDB}" dt="2023-11-28T13:43:04.706" v="86" actId="22"/>
        <pc:sldMkLst>
          <pc:docMk/>
          <pc:sldMk cId="0" sldId="257"/>
        </pc:sldMkLst>
        <pc:spChg chg="mod">
          <ac:chgData name="dany borges" userId="4e0ebca872e6c7de" providerId="LiveId" clId="{9E77D4D2-AFF4-40E1-857B-45BB5A59CDDB}" dt="2023-11-26T20:51:51.379" v="17" actId="20577"/>
          <ac:spMkLst>
            <pc:docMk/>
            <pc:sldMk cId="0" sldId="257"/>
            <ac:spMk id="3" creationId="{00000000-0000-0000-0000-000000000000}"/>
          </ac:spMkLst>
        </pc:spChg>
        <pc:spChg chg="add">
          <ac:chgData name="dany borges" userId="4e0ebca872e6c7de" providerId="LiveId" clId="{9E77D4D2-AFF4-40E1-857B-45BB5A59CDDB}" dt="2023-11-28T13:43:04.706" v="86" actId="22"/>
          <ac:spMkLst>
            <pc:docMk/>
            <pc:sldMk cId="0" sldId="257"/>
            <ac:spMk id="6" creationId="{96CD76D0-5D0F-98B5-F02C-D4F285F4259A}"/>
          </ac:spMkLst>
        </pc:spChg>
        <pc:picChg chg="mod">
          <ac:chgData name="dany borges" userId="4e0ebca872e6c7de" providerId="LiveId" clId="{9E77D4D2-AFF4-40E1-857B-45BB5A59CDDB}" dt="2023-11-28T13:42:53.144" v="85" actId="1076"/>
          <ac:picMkLst>
            <pc:docMk/>
            <pc:sldMk cId="0" sldId="257"/>
            <ac:picMk id="2" creationId="{00000000-0000-0000-0000-000000000000}"/>
          </ac:picMkLst>
        </pc:picChg>
      </pc:sldChg>
      <pc:sldChg chg="addSp delSp modSp new mod ord">
        <pc:chgData name="dany borges" userId="4e0ebca872e6c7de" providerId="LiveId" clId="{9E77D4D2-AFF4-40E1-857B-45BB5A59CDDB}" dt="2023-11-28T13:49:46.749" v="192" actId="164"/>
        <pc:sldMkLst>
          <pc:docMk/>
          <pc:sldMk cId="3166050504" sldId="258"/>
        </pc:sldMkLst>
        <pc:spChg chg="del">
          <ac:chgData name="dany borges" userId="4e0ebca872e6c7de" providerId="LiveId" clId="{9E77D4D2-AFF4-40E1-857B-45BB5A59CDDB}" dt="2023-11-28T13:42:01.949" v="76" actId="478"/>
          <ac:spMkLst>
            <pc:docMk/>
            <pc:sldMk cId="3166050504" sldId="258"/>
            <ac:spMk id="2" creationId="{CA338198-9722-2774-B899-3249EDAC6284}"/>
          </ac:spMkLst>
        </pc:spChg>
        <pc:spChg chg="del">
          <ac:chgData name="dany borges" userId="4e0ebca872e6c7de" providerId="LiveId" clId="{9E77D4D2-AFF4-40E1-857B-45BB5A59CDDB}" dt="2023-11-28T13:41:49.821" v="72"/>
          <ac:spMkLst>
            <pc:docMk/>
            <pc:sldMk cId="3166050504" sldId="258"/>
            <ac:spMk id="3" creationId="{88EF84F1-472E-B62D-F18E-61308BEC15EA}"/>
          </ac:spMkLst>
        </pc:spChg>
        <pc:spChg chg="add del mod">
          <ac:chgData name="dany borges" userId="4e0ebca872e6c7de" providerId="LiveId" clId="{9E77D4D2-AFF4-40E1-857B-45BB5A59CDDB}" dt="2023-11-28T13:41:57.769" v="75" actId="478"/>
          <ac:spMkLst>
            <pc:docMk/>
            <pc:sldMk cId="3166050504" sldId="258"/>
            <ac:spMk id="4" creationId="{A7E0DFCE-E0E9-19BE-FD51-8019E39507DF}"/>
          </ac:spMkLst>
        </pc:spChg>
        <pc:spChg chg="add del">
          <ac:chgData name="dany borges" userId="4e0ebca872e6c7de" providerId="LiveId" clId="{9E77D4D2-AFF4-40E1-857B-45BB5A59CDDB}" dt="2023-11-28T13:41:55.563" v="74" actId="478"/>
          <ac:spMkLst>
            <pc:docMk/>
            <pc:sldMk cId="3166050504" sldId="258"/>
            <ac:spMk id="5" creationId="{27DE3EFC-9D05-BB43-1F40-8503BAC9C089}"/>
          </ac:spMkLst>
        </pc:spChg>
        <pc:spChg chg="add mod">
          <ac:chgData name="dany borges" userId="4e0ebca872e6c7de" providerId="LiveId" clId="{9E77D4D2-AFF4-40E1-857B-45BB5A59CDDB}" dt="2023-11-28T13:42:12.661" v="78" actId="14100"/>
          <ac:spMkLst>
            <pc:docMk/>
            <pc:sldMk cId="3166050504" sldId="258"/>
            <ac:spMk id="6" creationId="{326BA2E2-5490-F0F9-DB64-439A345FF7D3}"/>
          </ac:spMkLst>
        </pc:spChg>
        <pc:spChg chg="add mod ord">
          <ac:chgData name="dany borges" userId="4e0ebca872e6c7de" providerId="LiveId" clId="{9E77D4D2-AFF4-40E1-857B-45BB5A59CDDB}" dt="2023-11-28T13:49:46.749" v="192" actId="164"/>
          <ac:spMkLst>
            <pc:docMk/>
            <pc:sldMk cId="3166050504" sldId="258"/>
            <ac:spMk id="11" creationId="{E8995A73-DE43-1F32-A3A5-7584532D503B}"/>
          </ac:spMkLst>
        </pc:spChg>
        <pc:spChg chg="add mod">
          <ac:chgData name="dany borges" userId="4e0ebca872e6c7de" providerId="LiveId" clId="{9E77D4D2-AFF4-40E1-857B-45BB5A59CDDB}" dt="2023-11-28T13:49:46.749" v="192" actId="164"/>
          <ac:spMkLst>
            <pc:docMk/>
            <pc:sldMk cId="3166050504" sldId="258"/>
            <ac:spMk id="12" creationId="{56A2F471-D52D-66B2-EA21-4A45D3BE2369}"/>
          </ac:spMkLst>
        </pc:spChg>
        <pc:grpChg chg="add mod">
          <ac:chgData name="dany borges" userId="4e0ebca872e6c7de" providerId="LiveId" clId="{9E77D4D2-AFF4-40E1-857B-45BB5A59CDDB}" dt="2023-11-28T13:45:54.988" v="131" actId="164"/>
          <ac:grpSpMkLst>
            <pc:docMk/>
            <pc:sldMk cId="3166050504" sldId="258"/>
            <ac:grpSpMk id="13" creationId="{43340917-EA82-4AE7-B5D1-FA8222C068E2}"/>
          </ac:grpSpMkLst>
        </pc:grpChg>
        <pc:grpChg chg="add mod">
          <ac:chgData name="dany borges" userId="4e0ebca872e6c7de" providerId="LiveId" clId="{9E77D4D2-AFF4-40E1-857B-45BB5A59CDDB}" dt="2023-11-28T13:46:04.199" v="134" actId="164"/>
          <ac:grpSpMkLst>
            <pc:docMk/>
            <pc:sldMk cId="3166050504" sldId="258"/>
            <ac:grpSpMk id="14" creationId="{11A45D8B-B5A0-6518-81B4-8C9D0CF94020}"/>
          </ac:grpSpMkLst>
        </pc:grpChg>
        <pc:grpChg chg="add mod">
          <ac:chgData name="dany borges" userId="4e0ebca872e6c7de" providerId="LiveId" clId="{9E77D4D2-AFF4-40E1-857B-45BB5A59CDDB}" dt="2023-11-28T13:46:20.873" v="140" actId="164"/>
          <ac:grpSpMkLst>
            <pc:docMk/>
            <pc:sldMk cId="3166050504" sldId="258"/>
            <ac:grpSpMk id="15" creationId="{20E6FFD2-A7A0-7750-C921-E3D9489E7327}"/>
          </ac:grpSpMkLst>
        </pc:grpChg>
        <pc:grpChg chg="add mod">
          <ac:chgData name="dany borges" userId="4e0ebca872e6c7de" providerId="LiveId" clId="{9E77D4D2-AFF4-40E1-857B-45BB5A59CDDB}" dt="2023-11-28T13:47:43.891" v="157" actId="164"/>
          <ac:grpSpMkLst>
            <pc:docMk/>
            <pc:sldMk cId="3166050504" sldId="258"/>
            <ac:grpSpMk id="16" creationId="{971E3BBE-55ED-C962-3D17-80381DC571B5}"/>
          </ac:grpSpMkLst>
        </pc:grpChg>
        <pc:grpChg chg="add mod">
          <ac:chgData name="dany borges" userId="4e0ebca872e6c7de" providerId="LiveId" clId="{9E77D4D2-AFF4-40E1-857B-45BB5A59CDDB}" dt="2023-11-28T13:49:46.749" v="192" actId="164"/>
          <ac:grpSpMkLst>
            <pc:docMk/>
            <pc:sldMk cId="3166050504" sldId="258"/>
            <ac:grpSpMk id="17" creationId="{A7AB9F7F-5B25-7E39-A086-0801327E492F}"/>
          </ac:grpSpMkLst>
        </pc:grpChg>
        <pc:picChg chg="add mod">
          <ac:chgData name="dany borges" userId="4e0ebca872e6c7de" providerId="LiveId" clId="{9E77D4D2-AFF4-40E1-857B-45BB5A59CDDB}" dt="2023-11-28T13:49:46.749" v="192" actId="164"/>
          <ac:picMkLst>
            <pc:docMk/>
            <pc:sldMk cId="3166050504" sldId="258"/>
            <ac:picMk id="8" creationId="{D3639403-52C0-0ECA-5481-084C414C0F20}"/>
          </ac:picMkLst>
        </pc:picChg>
        <pc:picChg chg="add mod modCrop">
          <ac:chgData name="dany borges" userId="4e0ebca872e6c7de" providerId="LiveId" clId="{9E77D4D2-AFF4-40E1-857B-45BB5A59CDDB}" dt="2023-11-28T13:49:46.749" v="192" actId="164"/>
          <ac:picMkLst>
            <pc:docMk/>
            <pc:sldMk cId="3166050504" sldId="258"/>
            <ac:picMk id="9" creationId="{D2553BF4-A04D-D28E-DD14-EF64B4756A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8218"/>
            <a:ext cx="2330450" cy="1959610"/>
          </a:xfrm>
          <a:custGeom>
            <a:avLst/>
            <a:gdLst/>
            <a:ahLst/>
            <a:cxnLst/>
            <a:rect l="l" t="t" r="r" b="b"/>
            <a:pathLst>
              <a:path w="2330450" h="1959610">
                <a:moveTo>
                  <a:pt x="144814" y="1946342"/>
                </a:moveTo>
                <a:lnTo>
                  <a:pt x="223888" y="1953818"/>
                </a:lnTo>
                <a:lnTo>
                  <a:pt x="271682" y="1956711"/>
                </a:lnTo>
                <a:lnTo>
                  <a:pt x="319778" y="1958457"/>
                </a:lnTo>
                <a:lnTo>
                  <a:pt x="368161" y="1959042"/>
                </a:lnTo>
                <a:lnTo>
                  <a:pt x="416544" y="1958457"/>
                </a:lnTo>
                <a:lnTo>
                  <a:pt x="464639" y="1956711"/>
                </a:lnTo>
                <a:lnTo>
                  <a:pt x="512433" y="1953818"/>
                </a:lnTo>
                <a:lnTo>
                  <a:pt x="559913" y="1949791"/>
                </a:lnTo>
                <a:lnTo>
                  <a:pt x="591508" y="1946342"/>
                </a:lnTo>
              </a:path>
              <a:path w="2330450" h="1959610">
                <a:moveTo>
                  <a:pt x="52432" y="1933642"/>
                </a:moveTo>
                <a:lnTo>
                  <a:pt x="82447" y="1938390"/>
                </a:lnTo>
                <a:lnTo>
                  <a:pt x="129257" y="1944644"/>
                </a:lnTo>
                <a:lnTo>
                  <a:pt x="144814" y="1946342"/>
                </a:lnTo>
              </a:path>
              <a:path w="2330450" h="1959610">
                <a:moveTo>
                  <a:pt x="591508" y="1946342"/>
                </a:moveTo>
                <a:lnTo>
                  <a:pt x="607064" y="1944644"/>
                </a:lnTo>
                <a:lnTo>
                  <a:pt x="653875" y="1938390"/>
                </a:lnTo>
                <a:lnTo>
                  <a:pt x="683890" y="1933642"/>
                </a:lnTo>
              </a:path>
              <a:path w="2330450" h="1959610">
                <a:moveTo>
                  <a:pt x="0" y="1924460"/>
                </a:moveTo>
                <a:lnTo>
                  <a:pt x="35991" y="1931042"/>
                </a:lnTo>
                <a:lnTo>
                  <a:pt x="52432" y="1933642"/>
                </a:lnTo>
              </a:path>
              <a:path w="2330450" h="1959610">
                <a:moveTo>
                  <a:pt x="683890" y="1933642"/>
                </a:moveTo>
                <a:lnTo>
                  <a:pt x="746417" y="1922614"/>
                </a:lnTo>
                <a:lnTo>
                  <a:pt x="792123" y="1913119"/>
                </a:lnTo>
                <a:lnTo>
                  <a:pt x="837433" y="1902571"/>
                </a:lnTo>
                <a:lnTo>
                  <a:pt x="882335" y="1890983"/>
                </a:lnTo>
                <a:lnTo>
                  <a:pt x="926815" y="1878369"/>
                </a:lnTo>
                <a:lnTo>
                  <a:pt x="970859" y="1864741"/>
                </a:lnTo>
                <a:lnTo>
                  <a:pt x="1014454" y="1850114"/>
                </a:lnTo>
                <a:lnTo>
                  <a:pt x="1057588" y="1834501"/>
                </a:lnTo>
                <a:lnTo>
                  <a:pt x="1100245" y="1817916"/>
                </a:lnTo>
                <a:lnTo>
                  <a:pt x="1142413" y="1800371"/>
                </a:lnTo>
                <a:lnTo>
                  <a:pt x="1184079" y="1781880"/>
                </a:lnTo>
                <a:lnTo>
                  <a:pt x="1225229" y="1762456"/>
                </a:lnTo>
                <a:lnTo>
                  <a:pt x="1265849" y="1742114"/>
                </a:lnTo>
                <a:lnTo>
                  <a:pt x="1305927" y="1720866"/>
                </a:lnTo>
                <a:lnTo>
                  <a:pt x="1345448" y="1698726"/>
                </a:lnTo>
                <a:lnTo>
                  <a:pt x="1384399" y="1675708"/>
                </a:lnTo>
                <a:lnTo>
                  <a:pt x="1422767" y="1651824"/>
                </a:lnTo>
                <a:lnTo>
                  <a:pt x="1460539" y="1627088"/>
                </a:lnTo>
                <a:lnTo>
                  <a:pt x="1497700" y="1601514"/>
                </a:lnTo>
                <a:lnTo>
                  <a:pt x="1534238" y="1575115"/>
                </a:lnTo>
                <a:lnTo>
                  <a:pt x="1570139" y="1547905"/>
                </a:lnTo>
                <a:lnTo>
                  <a:pt x="1605390" y="1519896"/>
                </a:lnTo>
                <a:lnTo>
                  <a:pt x="1639977" y="1491103"/>
                </a:lnTo>
                <a:lnTo>
                  <a:pt x="1673887" y="1461538"/>
                </a:lnTo>
                <a:lnTo>
                  <a:pt x="1707106" y="1431216"/>
                </a:lnTo>
                <a:lnTo>
                  <a:pt x="1739621" y="1400149"/>
                </a:lnTo>
                <a:lnTo>
                  <a:pt x="1771418" y="1368352"/>
                </a:lnTo>
                <a:lnTo>
                  <a:pt x="1802485" y="1335837"/>
                </a:lnTo>
                <a:lnTo>
                  <a:pt x="1832807" y="1302618"/>
                </a:lnTo>
                <a:lnTo>
                  <a:pt x="1862372" y="1268708"/>
                </a:lnTo>
                <a:lnTo>
                  <a:pt x="1891165" y="1234121"/>
                </a:lnTo>
                <a:lnTo>
                  <a:pt x="1919174" y="1198870"/>
                </a:lnTo>
                <a:lnTo>
                  <a:pt x="1946384" y="1162969"/>
                </a:lnTo>
                <a:lnTo>
                  <a:pt x="1972783" y="1126431"/>
                </a:lnTo>
                <a:lnTo>
                  <a:pt x="1998357" y="1089269"/>
                </a:lnTo>
                <a:lnTo>
                  <a:pt x="2023093" y="1051498"/>
                </a:lnTo>
                <a:lnTo>
                  <a:pt x="2046977" y="1013130"/>
                </a:lnTo>
                <a:lnTo>
                  <a:pt x="2069996" y="974178"/>
                </a:lnTo>
                <a:lnTo>
                  <a:pt x="2092135" y="934657"/>
                </a:lnTo>
                <a:lnTo>
                  <a:pt x="2113383" y="894580"/>
                </a:lnTo>
                <a:lnTo>
                  <a:pt x="2133726" y="853960"/>
                </a:lnTo>
                <a:lnTo>
                  <a:pt x="2153149" y="812810"/>
                </a:lnTo>
                <a:lnTo>
                  <a:pt x="2171640" y="771144"/>
                </a:lnTo>
                <a:lnTo>
                  <a:pt x="2189185" y="728976"/>
                </a:lnTo>
                <a:lnTo>
                  <a:pt x="2205771" y="686319"/>
                </a:lnTo>
                <a:lnTo>
                  <a:pt x="2221384" y="643185"/>
                </a:lnTo>
                <a:lnTo>
                  <a:pt x="2236011" y="599590"/>
                </a:lnTo>
                <a:lnTo>
                  <a:pt x="2249638" y="555546"/>
                </a:lnTo>
                <a:lnTo>
                  <a:pt x="2262252" y="511066"/>
                </a:lnTo>
                <a:lnTo>
                  <a:pt x="2273840" y="466164"/>
                </a:lnTo>
                <a:lnTo>
                  <a:pt x="2284388" y="420854"/>
                </a:lnTo>
                <a:lnTo>
                  <a:pt x="2293883" y="375148"/>
                </a:lnTo>
                <a:lnTo>
                  <a:pt x="2302311" y="329061"/>
                </a:lnTo>
                <a:lnTo>
                  <a:pt x="2309659" y="282606"/>
                </a:lnTo>
                <a:lnTo>
                  <a:pt x="2315913" y="235795"/>
                </a:lnTo>
                <a:lnTo>
                  <a:pt x="2321060" y="188644"/>
                </a:lnTo>
                <a:lnTo>
                  <a:pt x="2325087" y="141164"/>
                </a:lnTo>
                <a:lnTo>
                  <a:pt x="2327980" y="93370"/>
                </a:lnTo>
                <a:lnTo>
                  <a:pt x="2329726" y="45275"/>
                </a:lnTo>
                <a:lnTo>
                  <a:pt x="2330273" y="0"/>
                </a:lnTo>
              </a:path>
            </a:pathLst>
          </a:custGeom>
          <a:ln w="476177">
            <a:solidFill>
              <a:srgbClr val="37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86927"/>
            <a:ext cx="4453609" cy="4900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0506" y="1446089"/>
            <a:ext cx="6906987" cy="90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4814" y="3004561"/>
            <a:ext cx="447040" cy="12700"/>
          </a:xfrm>
          <a:custGeom>
            <a:avLst/>
            <a:gdLst/>
            <a:ahLst/>
            <a:cxnLst/>
            <a:rect l="l" t="t" r="r" b="b"/>
            <a:pathLst>
              <a:path w="447040" h="12700">
                <a:moveTo>
                  <a:pt x="0" y="0"/>
                </a:moveTo>
                <a:lnTo>
                  <a:pt x="79074" y="7475"/>
                </a:lnTo>
                <a:lnTo>
                  <a:pt x="126868" y="10368"/>
                </a:lnTo>
                <a:lnTo>
                  <a:pt x="174964" y="12114"/>
                </a:lnTo>
                <a:lnTo>
                  <a:pt x="223347" y="12699"/>
                </a:lnTo>
                <a:lnTo>
                  <a:pt x="271729" y="12114"/>
                </a:lnTo>
                <a:lnTo>
                  <a:pt x="319825" y="10368"/>
                </a:lnTo>
                <a:lnTo>
                  <a:pt x="367619" y="7475"/>
                </a:lnTo>
                <a:lnTo>
                  <a:pt x="415099" y="3449"/>
                </a:lnTo>
                <a:lnTo>
                  <a:pt x="446693" y="0"/>
                </a:lnTo>
              </a:path>
            </a:pathLst>
          </a:custGeom>
          <a:ln w="476177">
            <a:solidFill>
              <a:srgbClr val="37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58218"/>
            <a:ext cx="2330450" cy="1946910"/>
          </a:xfrm>
          <a:custGeom>
            <a:avLst/>
            <a:gdLst/>
            <a:ahLst/>
            <a:cxnLst/>
            <a:rect l="l" t="t" r="r" b="b"/>
            <a:pathLst>
              <a:path w="2330450" h="1946910">
                <a:moveTo>
                  <a:pt x="52432" y="1933642"/>
                </a:moveTo>
                <a:lnTo>
                  <a:pt x="82447" y="1938390"/>
                </a:lnTo>
                <a:lnTo>
                  <a:pt x="129257" y="1944644"/>
                </a:lnTo>
                <a:lnTo>
                  <a:pt x="144814" y="1946342"/>
                </a:lnTo>
              </a:path>
              <a:path w="2330450" h="1946910">
                <a:moveTo>
                  <a:pt x="591508" y="1946342"/>
                </a:moveTo>
                <a:lnTo>
                  <a:pt x="607064" y="1944644"/>
                </a:lnTo>
                <a:lnTo>
                  <a:pt x="653875" y="1938390"/>
                </a:lnTo>
                <a:lnTo>
                  <a:pt x="683890" y="1933642"/>
                </a:lnTo>
              </a:path>
              <a:path w="2330450" h="1946910">
                <a:moveTo>
                  <a:pt x="0" y="1924460"/>
                </a:moveTo>
                <a:lnTo>
                  <a:pt x="35991" y="1931042"/>
                </a:lnTo>
                <a:lnTo>
                  <a:pt x="52432" y="1933642"/>
                </a:lnTo>
              </a:path>
              <a:path w="2330450" h="1946910">
                <a:moveTo>
                  <a:pt x="683890" y="1933642"/>
                </a:moveTo>
                <a:lnTo>
                  <a:pt x="746417" y="1922614"/>
                </a:lnTo>
                <a:lnTo>
                  <a:pt x="792123" y="1913119"/>
                </a:lnTo>
                <a:lnTo>
                  <a:pt x="837433" y="1902571"/>
                </a:lnTo>
                <a:lnTo>
                  <a:pt x="882335" y="1890983"/>
                </a:lnTo>
                <a:lnTo>
                  <a:pt x="926815" y="1878369"/>
                </a:lnTo>
                <a:lnTo>
                  <a:pt x="970859" y="1864741"/>
                </a:lnTo>
                <a:lnTo>
                  <a:pt x="1014454" y="1850114"/>
                </a:lnTo>
                <a:lnTo>
                  <a:pt x="1057588" y="1834501"/>
                </a:lnTo>
                <a:lnTo>
                  <a:pt x="1100245" y="1817916"/>
                </a:lnTo>
                <a:lnTo>
                  <a:pt x="1142413" y="1800371"/>
                </a:lnTo>
                <a:lnTo>
                  <a:pt x="1184079" y="1781880"/>
                </a:lnTo>
                <a:lnTo>
                  <a:pt x="1225229" y="1762456"/>
                </a:lnTo>
                <a:lnTo>
                  <a:pt x="1265849" y="1742114"/>
                </a:lnTo>
                <a:lnTo>
                  <a:pt x="1305927" y="1720866"/>
                </a:lnTo>
                <a:lnTo>
                  <a:pt x="1345448" y="1698726"/>
                </a:lnTo>
                <a:lnTo>
                  <a:pt x="1384399" y="1675708"/>
                </a:lnTo>
                <a:lnTo>
                  <a:pt x="1422767" y="1651824"/>
                </a:lnTo>
                <a:lnTo>
                  <a:pt x="1460539" y="1627088"/>
                </a:lnTo>
                <a:lnTo>
                  <a:pt x="1497700" y="1601514"/>
                </a:lnTo>
                <a:lnTo>
                  <a:pt x="1534238" y="1575115"/>
                </a:lnTo>
                <a:lnTo>
                  <a:pt x="1570139" y="1547905"/>
                </a:lnTo>
                <a:lnTo>
                  <a:pt x="1605390" y="1519896"/>
                </a:lnTo>
                <a:lnTo>
                  <a:pt x="1639977" y="1491103"/>
                </a:lnTo>
                <a:lnTo>
                  <a:pt x="1673887" y="1461538"/>
                </a:lnTo>
                <a:lnTo>
                  <a:pt x="1707106" y="1431216"/>
                </a:lnTo>
                <a:lnTo>
                  <a:pt x="1739621" y="1400149"/>
                </a:lnTo>
                <a:lnTo>
                  <a:pt x="1771418" y="1368352"/>
                </a:lnTo>
                <a:lnTo>
                  <a:pt x="1802485" y="1335837"/>
                </a:lnTo>
                <a:lnTo>
                  <a:pt x="1832807" y="1302618"/>
                </a:lnTo>
                <a:lnTo>
                  <a:pt x="1862372" y="1268708"/>
                </a:lnTo>
                <a:lnTo>
                  <a:pt x="1891165" y="1234121"/>
                </a:lnTo>
                <a:lnTo>
                  <a:pt x="1919174" y="1198870"/>
                </a:lnTo>
                <a:lnTo>
                  <a:pt x="1946384" y="1162969"/>
                </a:lnTo>
                <a:lnTo>
                  <a:pt x="1972783" y="1126431"/>
                </a:lnTo>
                <a:lnTo>
                  <a:pt x="1998357" y="1089269"/>
                </a:lnTo>
                <a:lnTo>
                  <a:pt x="2023093" y="1051498"/>
                </a:lnTo>
                <a:lnTo>
                  <a:pt x="2046977" y="1013130"/>
                </a:lnTo>
                <a:lnTo>
                  <a:pt x="2069996" y="974178"/>
                </a:lnTo>
                <a:lnTo>
                  <a:pt x="2092135" y="934657"/>
                </a:lnTo>
                <a:lnTo>
                  <a:pt x="2113383" y="894580"/>
                </a:lnTo>
                <a:lnTo>
                  <a:pt x="2133726" y="853960"/>
                </a:lnTo>
                <a:lnTo>
                  <a:pt x="2153149" y="812810"/>
                </a:lnTo>
                <a:lnTo>
                  <a:pt x="2171640" y="771144"/>
                </a:lnTo>
                <a:lnTo>
                  <a:pt x="2189185" y="728976"/>
                </a:lnTo>
                <a:lnTo>
                  <a:pt x="2205771" y="686319"/>
                </a:lnTo>
                <a:lnTo>
                  <a:pt x="2221384" y="643185"/>
                </a:lnTo>
                <a:lnTo>
                  <a:pt x="2236011" y="599590"/>
                </a:lnTo>
                <a:lnTo>
                  <a:pt x="2249638" y="555546"/>
                </a:lnTo>
                <a:lnTo>
                  <a:pt x="2262252" y="511066"/>
                </a:lnTo>
                <a:lnTo>
                  <a:pt x="2273840" y="466164"/>
                </a:lnTo>
                <a:lnTo>
                  <a:pt x="2284388" y="420854"/>
                </a:lnTo>
                <a:lnTo>
                  <a:pt x="2293883" y="375148"/>
                </a:lnTo>
                <a:lnTo>
                  <a:pt x="2302311" y="329061"/>
                </a:lnTo>
                <a:lnTo>
                  <a:pt x="2309659" y="282606"/>
                </a:lnTo>
                <a:lnTo>
                  <a:pt x="2315913" y="235795"/>
                </a:lnTo>
                <a:lnTo>
                  <a:pt x="2321060" y="188644"/>
                </a:lnTo>
                <a:lnTo>
                  <a:pt x="2325087" y="141164"/>
                </a:lnTo>
                <a:lnTo>
                  <a:pt x="2327980" y="93370"/>
                </a:lnTo>
                <a:lnTo>
                  <a:pt x="2329726" y="45275"/>
                </a:lnTo>
                <a:lnTo>
                  <a:pt x="2330273" y="0"/>
                </a:lnTo>
              </a:path>
            </a:pathLst>
          </a:custGeom>
          <a:ln w="476177">
            <a:solidFill>
              <a:srgbClr val="37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86927"/>
            <a:ext cx="4453609" cy="4900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8337" y="353049"/>
            <a:ext cx="7531325" cy="71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551" y="3597405"/>
            <a:ext cx="17378896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600" y="1161249"/>
            <a:ext cx="7062705" cy="8661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1400" y="3314700"/>
            <a:ext cx="10621645" cy="1600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1555750">
              <a:lnSpc>
                <a:spcPts val="5930"/>
              </a:lnSpc>
              <a:spcBef>
                <a:spcPts val="735"/>
              </a:spcBef>
            </a:pPr>
            <a:r>
              <a:rPr sz="5400" dirty="0">
                <a:latin typeface="Times New Roman"/>
                <a:cs typeface="Times New Roman"/>
              </a:rPr>
              <a:t>DISPENSER</a:t>
            </a:r>
            <a:r>
              <a:rPr sz="5400" spc="-35" dirty="0">
                <a:latin typeface="Times New Roman"/>
                <a:cs typeface="Times New Roman"/>
              </a:rPr>
              <a:t> </a:t>
            </a:r>
            <a:r>
              <a:rPr sz="5400" spc="-175" dirty="0">
                <a:latin typeface="Times New Roman"/>
                <a:cs typeface="Times New Roman"/>
              </a:rPr>
              <a:t>DE</a:t>
            </a:r>
            <a:r>
              <a:rPr sz="5400" spc="-35" dirty="0">
                <a:latin typeface="Times New Roman"/>
                <a:cs typeface="Times New Roman"/>
              </a:rPr>
              <a:t> </a:t>
            </a:r>
            <a:r>
              <a:rPr sz="5400" spc="-215" dirty="0">
                <a:latin typeface="Times New Roman"/>
                <a:cs typeface="Times New Roman"/>
              </a:rPr>
              <a:t>RAÇÃO </a:t>
            </a:r>
            <a:r>
              <a:rPr sz="5400" spc="-210" dirty="0">
                <a:latin typeface="Times New Roman"/>
                <a:cs typeface="Times New Roman"/>
              </a:rPr>
              <a:t> </a:t>
            </a:r>
            <a:r>
              <a:rPr sz="5400" spc="-135" dirty="0">
                <a:latin typeface="Times New Roman"/>
                <a:cs typeface="Times New Roman"/>
              </a:rPr>
              <a:t>AUTOMÁTICO</a:t>
            </a:r>
            <a:r>
              <a:rPr sz="5400" spc="-35" dirty="0">
                <a:latin typeface="Times New Roman"/>
                <a:cs typeface="Times New Roman"/>
              </a:rPr>
              <a:t> </a:t>
            </a:r>
            <a:r>
              <a:rPr sz="5400" spc="-175" dirty="0">
                <a:latin typeface="Times New Roman"/>
                <a:cs typeface="Times New Roman"/>
              </a:rPr>
              <a:t>DE</a:t>
            </a:r>
            <a:r>
              <a:rPr sz="5400" spc="-35" dirty="0">
                <a:latin typeface="Times New Roman"/>
                <a:cs typeface="Times New Roman"/>
              </a:rPr>
              <a:t> </a:t>
            </a:r>
            <a:r>
              <a:rPr sz="5400" spc="-165" dirty="0">
                <a:latin typeface="Times New Roman"/>
                <a:cs typeface="Times New Roman"/>
              </a:rPr>
              <a:t>BAIXO</a:t>
            </a:r>
            <a:r>
              <a:rPr sz="5400" spc="-35" dirty="0">
                <a:latin typeface="Times New Roman"/>
                <a:cs typeface="Times New Roman"/>
              </a:rPr>
              <a:t> </a:t>
            </a:r>
            <a:r>
              <a:rPr sz="5400" spc="-75" dirty="0">
                <a:latin typeface="Times New Roman"/>
                <a:cs typeface="Times New Roman"/>
              </a:rPr>
              <a:t>CUSTO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6564" y="5491949"/>
            <a:ext cx="4107179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b="1" spc="-5" dirty="0">
                <a:latin typeface="Times New Roman"/>
                <a:cs typeface="Times New Roman"/>
              </a:rPr>
              <a:t>DISPENSER</a:t>
            </a:r>
            <a:r>
              <a:rPr sz="3500" b="1" spc="-65" dirty="0">
                <a:latin typeface="Times New Roman"/>
                <a:cs typeface="Times New Roman"/>
              </a:rPr>
              <a:t> </a:t>
            </a:r>
            <a:r>
              <a:rPr sz="3500" b="1" spc="-135" dirty="0">
                <a:latin typeface="Times New Roman"/>
                <a:cs typeface="Times New Roman"/>
              </a:rPr>
              <a:t>PETGO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0" y="7734300"/>
            <a:ext cx="2839720" cy="109388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2700"/>
              </a:lnSpc>
              <a:spcBef>
                <a:spcPts val="430"/>
              </a:spcBef>
            </a:pPr>
            <a:r>
              <a:rPr sz="2500" b="1" spc="-95" dirty="0">
                <a:latin typeface="Times New Roman"/>
                <a:cs typeface="Times New Roman"/>
              </a:rPr>
              <a:t>D</a:t>
            </a:r>
            <a:r>
              <a:rPr sz="2500" b="1" spc="-25" dirty="0">
                <a:latin typeface="Times New Roman"/>
                <a:cs typeface="Times New Roman"/>
              </a:rPr>
              <a:t>A</a:t>
            </a:r>
            <a:r>
              <a:rPr sz="2500" b="1" spc="110" dirty="0">
                <a:latin typeface="Times New Roman"/>
                <a:cs typeface="Times New Roman"/>
              </a:rPr>
              <a:t>N</a:t>
            </a:r>
            <a:r>
              <a:rPr sz="2500" b="1" spc="-114" dirty="0">
                <a:latin typeface="Times New Roman"/>
                <a:cs typeface="Times New Roman"/>
              </a:rPr>
              <a:t>I</a:t>
            </a:r>
            <a:r>
              <a:rPr sz="2500" b="1" spc="-85" dirty="0">
                <a:latin typeface="Times New Roman"/>
                <a:cs typeface="Times New Roman"/>
              </a:rPr>
              <a:t>E</a:t>
            </a:r>
            <a:r>
              <a:rPr sz="2500" b="1" spc="-215" dirty="0">
                <a:latin typeface="Times New Roman"/>
                <a:cs typeface="Times New Roman"/>
              </a:rPr>
              <a:t>LL</a:t>
            </a:r>
            <a:r>
              <a:rPr sz="2500" b="1" spc="-110" dirty="0">
                <a:latin typeface="Times New Roman"/>
                <a:cs typeface="Times New Roman"/>
              </a:rPr>
              <a:t>I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Times New Roman"/>
                <a:cs typeface="Times New Roman"/>
              </a:rPr>
              <a:t>B</a:t>
            </a:r>
            <a:r>
              <a:rPr sz="2500" b="1" spc="-190" dirty="0">
                <a:latin typeface="Times New Roman"/>
                <a:cs typeface="Times New Roman"/>
              </a:rPr>
              <a:t>O</a:t>
            </a:r>
            <a:r>
              <a:rPr sz="2500" b="1" spc="-100" dirty="0">
                <a:latin typeface="Times New Roman"/>
                <a:cs typeface="Times New Roman"/>
              </a:rPr>
              <a:t>R</a:t>
            </a:r>
            <a:r>
              <a:rPr sz="2500" b="1" spc="-305" dirty="0">
                <a:latin typeface="Times New Roman"/>
                <a:cs typeface="Times New Roman"/>
              </a:rPr>
              <a:t>G</a:t>
            </a:r>
            <a:r>
              <a:rPr sz="2500" b="1" spc="-85" dirty="0">
                <a:latin typeface="Times New Roman"/>
                <a:cs typeface="Times New Roman"/>
              </a:rPr>
              <a:t>E</a:t>
            </a:r>
            <a:r>
              <a:rPr sz="2500" b="1" spc="75" dirty="0">
                <a:latin typeface="Times New Roman"/>
                <a:cs typeface="Times New Roman"/>
              </a:rPr>
              <a:t>S  </a:t>
            </a:r>
            <a:r>
              <a:rPr sz="2500" b="1" spc="-5" dirty="0">
                <a:latin typeface="Times New Roman"/>
                <a:cs typeface="Times New Roman"/>
              </a:rPr>
              <a:t>JEFERSON </a:t>
            </a:r>
            <a:r>
              <a:rPr sz="2500" b="1" spc="-125" dirty="0">
                <a:latin typeface="Times New Roman"/>
                <a:cs typeface="Times New Roman"/>
              </a:rPr>
              <a:t>MELO </a:t>
            </a:r>
            <a:r>
              <a:rPr sz="2500" b="1" spc="-120" dirty="0">
                <a:latin typeface="Times New Roman"/>
                <a:cs typeface="Times New Roman"/>
              </a:rPr>
              <a:t> </a:t>
            </a:r>
            <a:r>
              <a:rPr sz="2500" b="1" spc="-95" dirty="0">
                <a:latin typeface="Times New Roman"/>
                <a:cs typeface="Times New Roman"/>
              </a:rPr>
              <a:t>WILLIAN</a:t>
            </a:r>
            <a:r>
              <a:rPr sz="2500" b="1" spc="-3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NEVES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2400" y="812800"/>
            <a:ext cx="7062705" cy="8661400"/>
          </a:xfrm>
          <a:prstGeom prst="rect">
            <a:avLst/>
          </a:prstGeom>
          <a:ln>
            <a:solidFill>
              <a:srgbClr val="37B5FF"/>
            </a:solidFill>
          </a:ln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2814" y="1407928"/>
            <a:ext cx="6767830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5400" spc="-40" dirty="0">
                <a:latin typeface="Times New Roman"/>
                <a:cs typeface="Times New Roman"/>
              </a:rPr>
              <a:t>O Problema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0218" y="3597405"/>
            <a:ext cx="10603230" cy="4883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1015" algn="just">
              <a:lnSpc>
                <a:spcPts val="4720"/>
              </a:lnSpc>
              <a:spcBef>
                <a:spcPts val="635"/>
              </a:spcBef>
            </a:pPr>
            <a:r>
              <a:rPr sz="4300" spc="355" dirty="0">
                <a:latin typeface="Calibri"/>
                <a:cs typeface="Calibri"/>
              </a:rPr>
              <a:t>Para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330" dirty="0">
                <a:latin typeface="Calibri"/>
                <a:cs typeface="Calibri"/>
              </a:rPr>
              <a:t>donos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50" dirty="0">
                <a:latin typeface="Calibri"/>
                <a:cs typeface="Calibri"/>
              </a:rPr>
              <a:t>de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20" dirty="0">
                <a:latin typeface="Calibri"/>
                <a:cs typeface="Calibri"/>
              </a:rPr>
              <a:t>pet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95" dirty="0">
                <a:latin typeface="Calibri"/>
                <a:cs typeface="Calibri"/>
              </a:rPr>
              <a:t>cujo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315" dirty="0">
                <a:latin typeface="Calibri"/>
                <a:cs typeface="Calibri"/>
              </a:rPr>
              <a:t>a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05" dirty="0">
                <a:latin typeface="Calibri"/>
                <a:cs typeface="Calibri"/>
              </a:rPr>
              <a:t>rotina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175" dirty="0">
                <a:latin typeface="Calibri"/>
                <a:cs typeface="Calibri"/>
              </a:rPr>
              <a:t>é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40" dirty="0">
                <a:latin typeface="Calibri"/>
                <a:cs typeface="Calibri"/>
              </a:rPr>
              <a:t>muito </a:t>
            </a:r>
            <a:r>
              <a:rPr sz="4300" spc="-960" dirty="0">
                <a:latin typeface="Calibri"/>
                <a:cs typeface="Calibri"/>
              </a:rPr>
              <a:t> </a:t>
            </a:r>
            <a:r>
              <a:rPr sz="4300" spc="275" dirty="0">
                <a:latin typeface="Calibri"/>
                <a:cs typeface="Calibri"/>
              </a:rPr>
              <a:t>ocupada/agitada,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150" dirty="0">
                <a:latin typeface="Calibri"/>
                <a:cs typeface="Calibri"/>
              </a:rPr>
              <a:t>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365" dirty="0">
                <a:latin typeface="Calibri"/>
                <a:cs typeface="Calibri"/>
              </a:rPr>
              <a:t>Dispenser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434" dirty="0">
                <a:latin typeface="Calibri"/>
                <a:cs typeface="Calibri"/>
              </a:rPr>
              <a:t>PETGO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175" dirty="0">
                <a:latin typeface="Calibri"/>
                <a:cs typeface="Calibri"/>
              </a:rPr>
              <a:t>é </a:t>
            </a:r>
            <a:r>
              <a:rPr sz="4300" spc="-960" dirty="0">
                <a:latin typeface="Calibri"/>
                <a:cs typeface="Calibri"/>
              </a:rPr>
              <a:t> </a:t>
            </a:r>
            <a:r>
              <a:rPr sz="4300" spc="500" dirty="0">
                <a:latin typeface="Calibri"/>
                <a:cs typeface="Calibri"/>
              </a:rPr>
              <a:t>um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65" dirty="0">
                <a:latin typeface="Calibri"/>
                <a:cs typeface="Calibri"/>
              </a:rPr>
              <a:t>dispenser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50" dirty="0">
                <a:latin typeface="Calibri"/>
                <a:cs typeface="Calibri"/>
              </a:rPr>
              <a:t>de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10" dirty="0">
                <a:latin typeface="Calibri"/>
                <a:cs typeface="Calibri"/>
              </a:rPr>
              <a:t>ração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10" dirty="0">
                <a:latin typeface="Calibri"/>
                <a:cs typeface="Calibri"/>
              </a:rPr>
              <a:t>automático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50" dirty="0">
                <a:latin typeface="Calibri"/>
                <a:cs typeface="Calibri"/>
              </a:rPr>
              <a:t>de</a:t>
            </a:r>
            <a:endParaRPr sz="4300">
              <a:latin typeface="Calibri"/>
              <a:cs typeface="Calibri"/>
            </a:endParaRPr>
          </a:p>
          <a:p>
            <a:pPr marL="12700" marR="5080">
              <a:lnSpc>
                <a:spcPts val="4730"/>
              </a:lnSpc>
              <a:spcBef>
                <a:spcPts val="5"/>
              </a:spcBef>
            </a:pPr>
            <a:r>
              <a:rPr sz="4300" spc="355" dirty="0">
                <a:latin typeface="Calibri"/>
                <a:cs typeface="Calibri"/>
              </a:rPr>
              <a:t>baixo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330" dirty="0">
                <a:latin typeface="Calibri"/>
                <a:cs typeface="Calibri"/>
              </a:rPr>
              <a:t>custo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35" dirty="0">
                <a:latin typeface="Calibri"/>
                <a:cs typeface="Calibri"/>
              </a:rPr>
              <a:t>que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60" dirty="0">
                <a:latin typeface="Calibri"/>
                <a:cs typeface="Calibri"/>
              </a:rPr>
              <a:t>alimenta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50" dirty="0">
                <a:latin typeface="Calibri"/>
                <a:cs typeface="Calibri"/>
              </a:rPr>
              <a:t>seu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20" dirty="0">
                <a:latin typeface="Calibri"/>
                <a:cs typeface="Calibri"/>
              </a:rPr>
              <a:t>pet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05" dirty="0">
                <a:latin typeface="Calibri"/>
                <a:cs typeface="Calibri"/>
              </a:rPr>
              <a:t>quando </a:t>
            </a:r>
            <a:r>
              <a:rPr sz="4300" spc="-955" dirty="0">
                <a:latin typeface="Calibri"/>
                <a:cs typeface="Calibri"/>
              </a:rPr>
              <a:t> </a:t>
            </a:r>
            <a:r>
              <a:rPr sz="4300" spc="325" dirty="0">
                <a:latin typeface="Calibri"/>
                <a:cs typeface="Calibri"/>
              </a:rPr>
              <a:t>você não </a:t>
            </a:r>
            <a:r>
              <a:rPr sz="4300" spc="285" dirty="0">
                <a:latin typeface="Calibri"/>
                <a:cs typeface="Calibri"/>
              </a:rPr>
              <a:t>está </a:t>
            </a:r>
            <a:r>
              <a:rPr sz="4300" spc="254" dirty="0">
                <a:latin typeface="Calibri"/>
                <a:cs typeface="Calibri"/>
              </a:rPr>
              <a:t>presente. </a:t>
            </a:r>
            <a:r>
              <a:rPr sz="4300" spc="270" dirty="0">
                <a:latin typeface="Calibri"/>
                <a:cs typeface="Calibri"/>
              </a:rPr>
              <a:t>Diferente </a:t>
            </a:r>
            <a:r>
              <a:rPr sz="4300" spc="330" dirty="0">
                <a:latin typeface="Calibri"/>
                <a:cs typeface="Calibri"/>
              </a:rPr>
              <a:t>dos </a:t>
            </a:r>
            <a:r>
              <a:rPr sz="4300" spc="335" dirty="0">
                <a:latin typeface="Calibri"/>
                <a:cs typeface="Calibri"/>
              </a:rPr>
              <a:t> </a:t>
            </a:r>
            <a:r>
              <a:rPr sz="4300" spc="285" dirty="0">
                <a:latin typeface="Calibri"/>
                <a:cs typeface="Calibri"/>
              </a:rPr>
              <a:t>produtos </a:t>
            </a:r>
            <a:r>
              <a:rPr sz="4300" spc="405" dirty="0">
                <a:latin typeface="Calibri"/>
                <a:cs typeface="Calibri"/>
              </a:rPr>
              <a:t>similares </a:t>
            </a:r>
            <a:r>
              <a:rPr sz="4300" spc="330" dirty="0">
                <a:latin typeface="Calibri"/>
                <a:cs typeface="Calibri"/>
              </a:rPr>
              <a:t>no </a:t>
            </a:r>
            <a:r>
              <a:rPr sz="4300" spc="270" dirty="0">
                <a:latin typeface="Calibri"/>
                <a:cs typeface="Calibri"/>
              </a:rPr>
              <a:t>mercado, </a:t>
            </a:r>
            <a:r>
              <a:rPr sz="4300" spc="150" dirty="0">
                <a:latin typeface="Calibri"/>
                <a:cs typeface="Calibri"/>
              </a:rPr>
              <a:t>o </a:t>
            </a:r>
            <a:r>
              <a:rPr sz="4300" spc="155" dirty="0">
                <a:latin typeface="Calibri"/>
                <a:cs typeface="Calibri"/>
              </a:rPr>
              <a:t> </a:t>
            </a:r>
            <a:r>
              <a:rPr sz="4300" spc="365" dirty="0">
                <a:latin typeface="Calibri"/>
                <a:cs typeface="Calibri"/>
              </a:rPr>
              <a:t>Dispenser </a:t>
            </a:r>
            <a:r>
              <a:rPr sz="4300" spc="434" dirty="0">
                <a:latin typeface="Calibri"/>
                <a:cs typeface="Calibri"/>
              </a:rPr>
              <a:t>PETGO </a:t>
            </a:r>
            <a:r>
              <a:rPr sz="4300" spc="315" dirty="0">
                <a:latin typeface="Calibri"/>
                <a:cs typeface="Calibri"/>
              </a:rPr>
              <a:t>tem </a:t>
            </a:r>
            <a:r>
              <a:rPr sz="4300" spc="500" dirty="0">
                <a:latin typeface="Calibri"/>
                <a:cs typeface="Calibri"/>
              </a:rPr>
              <a:t>um </a:t>
            </a:r>
            <a:r>
              <a:rPr sz="4300" spc="355" dirty="0">
                <a:latin typeface="Calibri"/>
                <a:cs typeface="Calibri"/>
              </a:rPr>
              <a:t>baixo </a:t>
            </a:r>
            <a:r>
              <a:rPr sz="4300" spc="330" dirty="0">
                <a:latin typeface="Calibri"/>
                <a:cs typeface="Calibri"/>
              </a:rPr>
              <a:t>custo </a:t>
            </a:r>
            <a:r>
              <a:rPr sz="4300" spc="175" dirty="0">
                <a:latin typeface="Calibri"/>
                <a:cs typeface="Calibri"/>
              </a:rPr>
              <a:t>e </a:t>
            </a:r>
            <a:r>
              <a:rPr sz="4300" spc="-960" dirty="0">
                <a:latin typeface="Calibri"/>
                <a:cs typeface="Calibri"/>
              </a:rPr>
              <a:t> </a:t>
            </a:r>
            <a:r>
              <a:rPr sz="4300" spc="325" dirty="0">
                <a:latin typeface="Calibri"/>
                <a:cs typeface="Calibri"/>
              </a:rPr>
              <a:t>não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175" dirty="0">
                <a:latin typeface="Calibri"/>
                <a:cs typeface="Calibri"/>
              </a:rPr>
              <a:t>é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375" dirty="0">
                <a:latin typeface="Calibri"/>
                <a:cs typeface="Calibri"/>
              </a:rPr>
              <a:t>complicado</a:t>
            </a:r>
            <a:r>
              <a:rPr sz="4300" spc="90" dirty="0">
                <a:latin typeface="Calibri"/>
                <a:cs typeface="Calibri"/>
              </a:rPr>
              <a:t> </a:t>
            </a:r>
            <a:r>
              <a:rPr sz="4300" spc="250" dirty="0">
                <a:latin typeface="Calibri"/>
                <a:cs typeface="Calibri"/>
              </a:rPr>
              <a:t>de</a:t>
            </a:r>
            <a:r>
              <a:rPr sz="4300" spc="95" dirty="0">
                <a:latin typeface="Calibri"/>
                <a:cs typeface="Calibri"/>
              </a:rPr>
              <a:t> </a:t>
            </a:r>
            <a:r>
              <a:rPr sz="4300" spc="285" dirty="0">
                <a:latin typeface="Calibri"/>
                <a:cs typeface="Calibri"/>
              </a:rPr>
              <a:t>usar.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CD76D0-5D0F-98B5-F02C-D4F285F4259A}"/>
              </a:ext>
            </a:extLst>
          </p:cNvPr>
          <p:cNvSpPr txBox="1"/>
          <p:nvPr/>
        </p:nvSpPr>
        <p:spPr>
          <a:xfrm>
            <a:off x="4437822" y="4963803"/>
            <a:ext cx="923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326BA2E2-5490-F0F9-DB64-439A345FF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AB9F7F-5B25-7E39-A086-0801327E492F}"/>
              </a:ext>
            </a:extLst>
          </p:cNvPr>
          <p:cNvGrpSpPr/>
          <p:nvPr/>
        </p:nvGrpSpPr>
        <p:grpSpPr>
          <a:xfrm>
            <a:off x="5079074" y="1078574"/>
            <a:ext cx="8129852" cy="8129852"/>
            <a:chOff x="5079074" y="1078574"/>
            <a:chExt cx="8129852" cy="8129852"/>
          </a:xfrm>
        </p:grpSpPr>
        <p:pic>
          <p:nvPicPr>
            <p:cNvPr id="8" name="Imagem 7" descr="Em preto e branco&#10;&#10;Descrição gerada automaticamente com confiança média">
              <a:extLst>
                <a:ext uri="{FF2B5EF4-FFF2-40B4-BE49-F238E27FC236}">
                  <a16:creationId xmlns:a16="http://schemas.microsoft.com/office/drawing/2014/main" id="{D3639403-52C0-0ECA-5481-084C414C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074" y="1078574"/>
              <a:ext cx="8129852" cy="8129852"/>
            </a:xfrm>
            <a:prstGeom prst="rect">
              <a:avLst/>
            </a:prstGeom>
          </p:spPr>
        </p:pic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D2553BF4-A04D-D28E-DD14-EF64B4756A56}"/>
                </a:ext>
              </a:extLst>
            </p:cNvPr>
            <p:cNvPicPr/>
            <p:nvPr/>
          </p:nvPicPr>
          <p:blipFill rotWithShape="1">
            <a:blip r:embed="rId3" cstate="print"/>
            <a:srcRect l="18342" t="28804" r="29871" b="28967"/>
            <a:stretch/>
          </p:blipFill>
          <p:spPr>
            <a:xfrm>
              <a:off x="9220200" y="3086100"/>
              <a:ext cx="685800" cy="583274"/>
            </a:xfrm>
            <a:prstGeom prst="flowChartConnector">
              <a:avLst/>
            </a:prstGeom>
            <a:ln>
              <a:solidFill>
                <a:srgbClr val="37B5FF"/>
              </a:solidFill>
            </a:ln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6A2F471-D52D-66B2-EA21-4A45D3BE2369}"/>
                </a:ext>
              </a:extLst>
            </p:cNvPr>
            <p:cNvSpPr/>
            <p:nvPr/>
          </p:nvSpPr>
          <p:spPr>
            <a:xfrm>
              <a:off x="9215967" y="3695699"/>
              <a:ext cx="756458" cy="128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8995A73-DE43-1F32-A3A5-7584532D503B}"/>
                </a:ext>
              </a:extLst>
            </p:cNvPr>
            <p:cNvSpPr txBox="1"/>
            <p:nvPr/>
          </p:nvSpPr>
          <p:spPr>
            <a:xfrm>
              <a:off x="9296400" y="3631168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spc="-135" dirty="0">
                  <a:latin typeface="Times New Roman"/>
                  <a:cs typeface="Times New Roman"/>
                </a:rPr>
                <a:t>PETGO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05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74</Words>
  <Application>Microsoft Office PowerPoint</Application>
  <PresentationFormat>Personalizar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DISPENSER DE RAÇÃO  AUTOMÁTICO DE BAIXO CUSTO</vt:lpstr>
      <vt:lpstr>O Problema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Gabriel Vale Chaves</dc:creator>
  <cp:keywords>DAFvjdXmHO4,BADfXMVo-z4</cp:keywords>
  <cp:lastModifiedBy>Danielli dos Santos Borges</cp:lastModifiedBy>
  <cp:revision>1</cp:revision>
  <dcterms:created xsi:type="dcterms:W3CDTF">2023-11-26T14:20:03Z</dcterms:created>
  <dcterms:modified xsi:type="dcterms:W3CDTF">2023-11-28T13:49:57Z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2023-11-26T00:00:00Z</vt:filetime>
  </property>
</Properties>
</file>