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sldIdLst>
    <p:sldId id="256" r:id="rId2"/>
    <p:sldId id="258" r:id="rId3"/>
    <p:sldId id="282" r:id="rId4"/>
    <p:sldId id="283" r:id="rId5"/>
    <p:sldId id="284" r:id="rId6"/>
    <p:sldId id="285" r:id="rId7"/>
    <p:sldId id="286" r:id="rId8"/>
    <p:sldId id="266" r:id="rId9"/>
    <p:sldId id="278" r:id="rId10"/>
    <p:sldId id="281" r:id="rId11"/>
    <p:sldId id="279" r:id="rId12"/>
    <p:sldId id="268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 hasCustomPrompt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s-CO" dirty="0"/>
              <a:t>Haga clic para agregar texto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2309643"/>
            <a:ext cx="78867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745" y="4457833"/>
            <a:ext cx="1509823" cy="5840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75" y="3963042"/>
            <a:ext cx="812531" cy="494790"/>
          </a:xfrm>
          <a:prstGeom prst="rect">
            <a:avLst/>
          </a:prstGeom>
        </p:spPr>
      </p:pic>
      <p:sp>
        <p:nvSpPr>
          <p:cNvPr id="15" name="Marcador de fecha 14"/>
          <p:cNvSpPr>
            <a:spLocks noGrp="1"/>
          </p:cNvSpPr>
          <p:nvPr>
            <p:ph type="dt" sz="half" idx="2"/>
          </p:nvPr>
        </p:nvSpPr>
        <p:spPr>
          <a:xfrm>
            <a:off x="6257256" y="5228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fld id="{F866FA9F-EFA3-41DA-A4B5-9A75198BF37B}" type="datetimeFigureOut">
              <a:rPr lang="es-CO" smtClean="0"/>
              <a:pPr/>
              <a:t>29/06/2021</a:t>
            </a:fld>
            <a:endParaRPr lang="es-CO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18"/>
            <a:ext cx="1967023" cy="41799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55932" y="149342"/>
            <a:ext cx="588067" cy="765058"/>
          </a:xfrm>
          <a:prstGeom prst="rect">
            <a:avLst/>
          </a:prstGeom>
        </p:spPr>
      </p:pic>
      <p:sp>
        <p:nvSpPr>
          <p:cNvPr id="18" name="Marcador de texto 17"/>
          <p:cNvSpPr>
            <a:spLocks noGrp="1"/>
          </p:cNvSpPr>
          <p:nvPr>
            <p:ph type="body" idx="1"/>
          </p:nvPr>
        </p:nvSpPr>
        <p:spPr>
          <a:xfrm>
            <a:off x="471900" y="3096567"/>
            <a:ext cx="7886700" cy="35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agregar subtítulo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1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Introducción Lenguaje JAVA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0950" y="3482466"/>
            <a:ext cx="8222100" cy="432900"/>
          </a:xfrm>
        </p:spPr>
        <p:txBody>
          <a:bodyPr/>
          <a:lstStyle/>
          <a:p>
            <a:r>
              <a:rPr lang="es-CO" dirty="0"/>
              <a:t>GINA PATRICIA FLOREZ CANOSA</a:t>
            </a:r>
          </a:p>
        </p:txBody>
      </p:sp>
    </p:spTree>
    <p:extLst>
      <p:ext uri="{BB962C8B-B14F-4D97-AF65-F5344CB8AC3E}">
        <p14:creationId xmlns:p14="http://schemas.microsoft.com/office/powerpoint/2010/main" val="267304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CICLO – WHILE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A9CBD0-F038-4649-BD20-573365CF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9" y="1879858"/>
            <a:ext cx="7353663" cy="30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0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CICLO – DO WHILE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B0EB9E-B9BA-4A3C-AC2D-7C7D9DF6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0" y="1807534"/>
            <a:ext cx="8382000" cy="31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1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- FOR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400DEDA-C1BF-4B47-82E1-B5696175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9172" y="1919075"/>
            <a:ext cx="2824828" cy="2710200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9A6AB6-C97E-46B9-978B-B254FF1F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9" y="1919075"/>
            <a:ext cx="6400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029" y="354875"/>
            <a:ext cx="8222100" cy="767700"/>
          </a:xfrm>
        </p:spPr>
        <p:txBody>
          <a:bodyPr/>
          <a:lstStyle/>
          <a:p>
            <a:r>
              <a:rPr lang="es-CO" dirty="0"/>
              <a:t>Tipos de Datos Primitivos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8C6946-AB37-43A1-8DF5-6FBEA4C6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9" y="1681383"/>
            <a:ext cx="6413426" cy="32480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23C8DCD-3338-4BC7-AFE2-4F1E9FD8F9EB}"/>
              </a:ext>
            </a:extLst>
          </p:cNvPr>
          <p:cNvSpPr txBox="1"/>
          <p:nvPr/>
        </p:nvSpPr>
        <p:spPr>
          <a:xfrm>
            <a:off x="25349" y="1681383"/>
            <a:ext cx="24626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+mn-lt"/>
              </a:rPr>
              <a:t>Numéricos enteros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: </a:t>
            </a:r>
            <a:r>
              <a:rPr lang="es-ES" b="0" i="1" dirty="0">
                <a:solidFill>
                  <a:srgbClr val="333333"/>
                </a:solidFill>
                <a:effectLst/>
                <a:latin typeface="+mn-lt"/>
              </a:rPr>
              <a:t>byte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, </a:t>
            </a:r>
            <a:r>
              <a:rPr lang="es-ES" b="0" i="1" dirty="0">
                <a:solidFill>
                  <a:srgbClr val="333333"/>
                </a:solidFill>
                <a:effectLst/>
                <a:latin typeface="+mn-lt"/>
              </a:rPr>
              <a:t>short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, </a:t>
            </a:r>
            <a:r>
              <a:rPr lang="es-ES" b="0" i="1" dirty="0" err="1">
                <a:solidFill>
                  <a:srgbClr val="333333"/>
                </a:solidFill>
                <a:effectLst/>
                <a:latin typeface="+mn-lt"/>
              </a:rPr>
              <a:t>int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 y </a:t>
            </a:r>
            <a:r>
              <a:rPr lang="es-ES" b="0" i="1" dirty="0" err="1">
                <a:solidFill>
                  <a:srgbClr val="333333"/>
                </a:solidFill>
                <a:effectLst/>
                <a:latin typeface="+mn-lt"/>
              </a:rPr>
              <a:t>long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. Los 4 representan números enteros con signo.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+mn-lt"/>
              </a:rPr>
              <a:t>Carácter: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 El tipo </a:t>
            </a:r>
            <a:r>
              <a:rPr lang="es-ES" b="0" i="1" dirty="0" err="1">
                <a:solidFill>
                  <a:srgbClr val="333333"/>
                </a:solidFill>
                <a:effectLst/>
                <a:latin typeface="+mn-lt"/>
              </a:rPr>
              <a:t>char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 representa un carácter codificado en el sistema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+mn-lt"/>
              </a:rPr>
              <a:t>unicode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+mn-lt"/>
              </a:rPr>
              <a:t>Numérico decimal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: Los tipos </a:t>
            </a:r>
            <a:r>
              <a:rPr lang="es-ES" b="0" i="1" dirty="0" err="1">
                <a:solidFill>
                  <a:srgbClr val="333333"/>
                </a:solidFill>
                <a:effectLst/>
                <a:latin typeface="+mn-lt"/>
              </a:rPr>
              <a:t>float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 y </a:t>
            </a:r>
            <a:r>
              <a:rPr lang="es-ES" b="0" i="1" dirty="0" err="1">
                <a:solidFill>
                  <a:srgbClr val="333333"/>
                </a:solidFill>
                <a:effectLst/>
                <a:latin typeface="+mn-lt"/>
              </a:rPr>
              <a:t>double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 representan números decimales en coma flotante.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+mn-lt"/>
              </a:rPr>
              <a:t>Lógicos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: tipo </a:t>
            </a:r>
            <a:r>
              <a:rPr lang="es-ES" b="0" i="1" dirty="0" err="1">
                <a:solidFill>
                  <a:srgbClr val="333333"/>
                </a:solidFill>
                <a:effectLst/>
                <a:latin typeface="+mn-lt"/>
              </a:rPr>
              <a:t>boolean</a:t>
            </a:r>
            <a:r>
              <a:rPr lang="es-ES" b="0" i="1" dirty="0">
                <a:solidFill>
                  <a:srgbClr val="333333"/>
                </a:solidFill>
                <a:effectLst/>
                <a:latin typeface="+mn-lt"/>
              </a:rPr>
              <a:t>: true</a:t>
            </a:r>
            <a:r>
              <a:rPr lang="es-ES" b="0" i="0" dirty="0">
                <a:solidFill>
                  <a:srgbClr val="333333"/>
                </a:solidFill>
                <a:effectLst/>
                <a:latin typeface="+mn-lt"/>
              </a:rPr>
              <a:t> y </a:t>
            </a:r>
            <a:r>
              <a:rPr lang="es-ES" b="0" i="1" dirty="0">
                <a:solidFill>
                  <a:srgbClr val="333333"/>
                </a:solidFill>
                <a:effectLst/>
                <a:latin typeface="+mn-lt"/>
              </a:rPr>
              <a:t>false</a:t>
            </a:r>
            <a:endParaRPr lang="es-ES" b="0" i="0" dirty="0">
              <a:solidFill>
                <a:srgbClr val="333333"/>
              </a:solidFill>
              <a:effectLst/>
              <a:latin typeface="+mn-lt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27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029" y="354875"/>
            <a:ext cx="8222100" cy="767700"/>
          </a:xfrm>
        </p:spPr>
        <p:txBody>
          <a:bodyPr/>
          <a:lstStyle/>
          <a:p>
            <a:r>
              <a:rPr lang="es-CO" dirty="0"/>
              <a:t>OPERADORES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0BF43B-E335-4CC5-A1B8-128E84BD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9" y="1834669"/>
            <a:ext cx="3760493" cy="24098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DC8B4C-96D9-48A1-8557-D878DEC0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977" y="1834669"/>
            <a:ext cx="4416721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029" y="354875"/>
            <a:ext cx="8222100" cy="767700"/>
          </a:xfrm>
        </p:spPr>
        <p:txBody>
          <a:bodyPr/>
          <a:lstStyle/>
          <a:p>
            <a:r>
              <a:rPr lang="es-CO" dirty="0"/>
              <a:t>OPERADORES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4E0FEE-A0FA-4F2C-A3F0-D318D041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4" y="1834669"/>
            <a:ext cx="3971925" cy="2705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232F72-0927-4E83-8382-0DCEC297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722" y="1923274"/>
            <a:ext cx="3829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8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029" y="354875"/>
            <a:ext cx="8222100" cy="767700"/>
          </a:xfrm>
        </p:spPr>
        <p:txBody>
          <a:bodyPr/>
          <a:lstStyle/>
          <a:p>
            <a:r>
              <a:rPr lang="es-CO" dirty="0"/>
              <a:t>SALIDA DE DATOS POR CONSOLA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AF5895-986D-4930-8479-A76A88E3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86" y="1669312"/>
            <a:ext cx="6581775" cy="33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6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029" y="354875"/>
            <a:ext cx="8222100" cy="767700"/>
          </a:xfrm>
        </p:spPr>
        <p:txBody>
          <a:bodyPr/>
          <a:lstStyle/>
          <a:p>
            <a:r>
              <a:rPr lang="es-CO" dirty="0"/>
              <a:t>ENTRADA DE DATOS POR CONSOLA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78BAF7-0D4C-4719-B21A-A90D5D84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1" y="1717269"/>
            <a:ext cx="4052223" cy="8660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C34F41-EDD3-4975-893F-08F03D03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1" y="2583345"/>
            <a:ext cx="4491135" cy="25024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E00D3E-2831-489F-BD88-803BCA66F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79" y="1841315"/>
            <a:ext cx="4052223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1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029" y="354875"/>
            <a:ext cx="8222100" cy="767700"/>
          </a:xfrm>
        </p:spPr>
        <p:txBody>
          <a:bodyPr/>
          <a:lstStyle/>
          <a:p>
            <a:r>
              <a:rPr lang="es-CO" dirty="0"/>
              <a:t>ENTRADA DE DATOS POR CONSOLA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B5280-6A49-41BE-9F64-A361FC20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8" y="1122575"/>
            <a:ext cx="5750330" cy="8001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402368-D338-43DE-8BEB-EC4E110F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45" y="1963249"/>
            <a:ext cx="7738620" cy="28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2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Condicionales IF - ELSE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4E7656-51E9-4DDD-8EB9-52153DB0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03" y="1979913"/>
            <a:ext cx="2930519" cy="24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Condicional SWITCH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14EFDB-52DA-4504-A066-74B7943D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98" y="1902674"/>
            <a:ext cx="4128202" cy="30946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14502CF-3E66-4342-BB60-4627D65A3608}"/>
              </a:ext>
            </a:extLst>
          </p:cNvPr>
          <p:cNvSpPr txBox="1"/>
          <p:nvPr/>
        </p:nvSpPr>
        <p:spPr>
          <a:xfrm>
            <a:off x="5007936" y="2041451"/>
            <a:ext cx="3871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variable puede ser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 datos primitivos byte, short,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char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partir de JDK7, también funciona con tipos enumerados (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Enum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en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), la clase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 las clases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Wrapper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.</a:t>
            </a:r>
          </a:p>
          <a:p>
            <a:endParaRPr lang="es-E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Las </a:t>
            </a:r>
            <a:r>
              <a:rPr lang="es-ES" dirty="0" err="1">
                <a:solidFill>
                  <a:srgbClr val="202124"/>
                </a:solidFill>
                <a:latin typeface="arial" panose="020B0604020202020204" pitchFamily="34" charset="0"/>
              </a:rPr>
              <a:t>String</a:t>
            </a: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 van entre comillas dobles y los caracteres entre comillas sencillas.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9570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_MisionTIC2022">
  <a:themeElements>
    <a:clrScheme name="Personalizado 1">
      <a:dk1>
        <a:srgbClr val="FF0062"/>
      </a:dk1>
      <a:lt1>
        <a:srgbClr val="FFFFFF"/>
      </a:lt1>
      <a:dk2>
        <a:srgbClr val="3366CA"/>
      </a:dk2>
      <a:lt2>
        <a:srgbClr val="21407E"/>
      </a:lt2>
      <a:accent1>
        <a:srgbClr val="3366C8"/>
      </a:accent1>
      <a:accent2>
        <a:srgbClr val="FF0062"/>
      </a:accent2>
      <a:accent3>
        <a:srgbClr val="799ADD"/>
      </a:accent3>
      <a:accent4>
        <a:srgbClr val="FFFFFF"/>
      </a:accent4>
      <a:accent5>
        <a:srgbClr val="2A53A6"/>
      </a:accent5>
      <a:accent6>
        <a:srgbClr val="193265"/>
      </a:accent6>
      <a:hlink>
        <a:srgbClr val="E7EDF9"/>
      </a:hlink>
      <a:folHlink>
        <a:srgbClr val="0E1C38"/>
      </a:folHlink>
    </a:clrScheme>
    <a:fontScheme name="Fuentes M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MisionTIC2022" id="{A3AFEA63-34D6-40B4-8FB8-7859E678B626}" vid="{76329F2B-4383-4D82-8343-851DC49728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Tema_MisionTIC2022</Template>
  <TotalTime>1342</TotalTime>
  <Words>154</Words>
  <Application>Microsoft Office PowerPoint</Application>
  <PresentationFormat>Presentación en pantalla (16:9)</PresentationFormat>
  <Paragraphs>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Roboto</vt:lpstr>
      <vt:lpstr>arial</vt:lpstr>
      <vt:lpstr>Tema_MisionTIC2022</vt:lpstr>
      <vt:lpstr>Introducción Lenguaje JAVA</vt:lpstr>
      <vt:lpstr>Tipos de Datos Primitivos</vt:lpstr>
      <vt:lpstr>OPERADORES</vt:lpstr>
      <vt:lpstr>OPERADORES</vt:lpstr>
      <vt:lpstr>SALIDA DE DATOS POR CONSOLA</vt:lpstr>
      <vt:lpstr>ENTRADA DE DATOS POR CONSOLA</vt:lpstr>
      <vt:lpstr>ENTRADA DE DATOS POR CONSOLA</vt:lpstr>
      <vt:lpstr>Condicionales IF - ELSE</vt:lpstr>
      <vt:lpstr>Condicional SWITCH</vt:lpstr>
      <vt:lpstr>EJEMPLO CICLO – WHILE</vt:lpstr>
      <vt:lpstr>EJEMPLO CICLO – DO WHILE</vt:lpstr>
      <vt:lpstr>CICLO - FOR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VARGAS</dc:creator>
  <cp:lastModifiedBy>Gina Patricia Florez Canosa</cp:lastModifiedBy>
  <cp:revision>64</cp:revision>
  <dcterms:created xsi:type="dcterms:W3CDTF">2021-05-12T18:40:49Z</dcterms:created>
  <dcterms:modified xsi:type="dcterms:W3CDTF">2021-06-29T21:58:06Z</dcterms:modified>
</cp:coreProperties>
</file>