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91" r:id="rId2"/>
  </p:sldMasterIdLst>
  <p:notesMasterIdLst>
    <p:notesMasterId r:id="rId13"/>
  </p:notesMasterIdLst>
  <p:sldIdLst>
    <p:sldId id="398" r:id="rId3"/>
    <p:sldId id="399" r:id="rId4"/>
    <p:sldId id="257" r:id="rId5"/>
    <p:sldId id="400" r:id="rId6"/>
    <p:sldId id="402" r:id="rId7"/>
    <p:sldId id="404" r:id="rId8"/>
    <p:sldId id="405" r:id="rId9"/>
    <p:sldId id="406" r:id="rId10"/>
    <p:sldId id="408" r:id="rId11"/>
    <p:sldId id="403" r:id="rId12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44" userDrawn="1">
          <p15:clr>
            <a:srgbClr val="A4A3A4"/>
          </p15:clr>
        </p15:guide>
        <p15:guide id="2" pos="76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C9D5"/>
    <a:srgbClr val="272E3A"/>
    <a:srgbClr val="E6E9EE"/>
    <a:srgbClr val="4D5B73"/>
    <a:srgbClr val="000000"/>
    <a:srgbClr val="E7C8B1"/>
    <a:srgbClr val="A17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2" autoAdjust="0"/>
    <p:restoredTop sz="94701" autoAdjust="0"/>
  </p:normalViewPr>
  <p:slideViewPr>
    <p:cSldViewPr snapToGrid="0">
      <p:cViewPr>
        <p:scale>
          <a:sx n="30" d="100"/>
          <a:sy n="30" d="100"/>
        </p:scale>
        <p:origin x="-720" y="-72"/>
      </p:cViewPr>
      <p:guideLst>
        <p:guide orient="horz" pos="4344"/>
        <p:guide pos="768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492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E4EF3-7FAC-4AF9-AF98-E30F6AD30461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2A053-9E28-4D4C-B446-3C281473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6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2A053-9E28-4D4C-B446-3C2814735B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2A053-9E28-4D4C-B446-3C2814735B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2A053-9E28-4D4C-B446-3C2814735B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9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2A053-9E28-4D4C-B446-3C2814735B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3255195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2731430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30296344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36205513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190965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2502830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24387175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30296343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36205512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42114681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312567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699797" y="3423139"/>
            <a:ext cx="5720861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1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F73DD1C2-C46F-4111-8691-AF13BE6E39C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183524" y="3983089"/>
            <a:ext cx="5720861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26942" y="3983089"/>
            <a:ext cx="5720861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4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9268464A-15E7-4D9B-AD60-34512335592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2765468" y="3979282"/>
            <a:ext cx="5144364" cy="7083816"/>
          </a:xfrm>
          <a:custGeom>
            <a:avLst/>
            <a:gdLst>
              <a:gd name="connsiteX0" fmla="*/ 0 w 5144364"/>
              <a:gd name="connsiteY0" fmla="*/ 0 h 7083816"/>
              <a:gd name="connsiteX1" fmla="*/ 5144364 w 5144364"/>
              <a:gd name="connsiteY1" fmla="*/ 0 h 7083816"/>
              <a:gd name="connsiteX2" fmla="*/ 5144364 w 5144364"/>
              <a:gd name="connsiteY2" fmla="*/ 7083816 h 7083816"/>
              <a:gd name="connsiteX3" fmla="*/ 0 w 5144364"/>
              <a:gd name="connsiteY3" fmla="*/ 7083816 h 708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364" h="7083816">
                <a:moveTo>
                  <a:pt x="0" y="0"/>
                </a:moveTo>
                <a:lnTo>
                  <a:pt x="5144364" y="0"/>
                </a:lnTo>
                <a:lnTo>
                  <a:pt x="5144364" y="7083816"/>
                </a:lnTo>
                <a:lnTo>
                  <a:pt x="0" y="7083816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46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4586C5A2-21C0-4124-8346-6F4224A77D4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119805" y="3442446"/>
            <a:ext cx="5889724" cy="3281082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4598808 w 5889724"/>
              <a:gd name="connsiteY3" fmla="*/ 3281082 h 3281082"/>
              <a:gd name="connsiteX4" fmla="*/ 726142 w 5889724"/>
              <a:gd name="connsiteY4" fmla="*/ 3281082 h 3281082"/>
              <a:gd name="connsiteX5" fmla="*/ 0 w 5889724"/>
              <a:gd name="connsiteY5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4598808" y="3281082"/>
                </a:lnTo>
                <a:lnTo>
                  <a:pt x="726142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227DA8D-2981-4111-A228-A72FCA3F970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700958" y="3442446"/>
            <a:ext cx="5889724" cy="3281082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0 w 5889724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656C2B7F-79ED-47F6-8F62-450E015B4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6282113" y="3442446"/>
            <a:ext cx="5889723" cy="3281082"/>
          </a:xfrm>
          <a:custGeom>
            <a:avLst/>
            <a:gdLst>
              <a:gd name="connsiteX0" fmla="*/ 0 w 5889723"/>
              <a:gd name="connsiteY0" fmla="*/ 0 h 3281082"/>
              <a:gd name="connsiteX1" fmla="*/ 5889723 w 5889723"/>
              <a:gd name="connsiteY1" fmla="*/ 0 h 3281082"/>
              <a:gd name="connsiteX2" fmla="*/ 5889723 w 5889723"/>
              <a:gd name="connsiteY2" fmla="*/ 3281082 h 3281082"/>
              <a:gd name="connsiteX3" fmla="*/ 0 w 5889723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3" h="3281082">
                <a:moveTo>
                  <a:pt x="0" y="0"/>
                </a:moveTo>
                <a:lnTo>
                  <a:pt x="5889723" y="0"/>
                </a:lnTo>
                <a:lnTo>
                  <a:pt x="5889723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72376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5320576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968776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4616977" y="2962656"/>
            <a:ext cx="4449619" cy="3760873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9265175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2DED6899-EE35-4C9F-85BC-2800893A7A0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1861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xmlns="" id="{C8CD014F-DCFE-440B-9C46-DE5E50FC1AC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8859836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F25211DE-2900-41DB-94E0-DADC757876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517811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xmlns="" id="{0051C6DB-32A3-4464-AE10-5633A7CE53C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2201861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B30DC47F-8DF3-4F33-B1B6-FF730859D68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859836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8F4643DF-0111-4FA8-BE96-A6CE1DA67C8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5517811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xmlns="" id="{095EDDFA-6EB5-48D5-94C9-9CC6B10491F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201861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xmlns="" id="{97A33113-4109-4E55-A5EC-1DD0D9F09F4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859836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xmlns="" id="{C9EBD72A-C4D9-488C-8B28-C748536236D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5517811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xmlns="" id="{4BA24CCC-EDF0-4391-BDAD-5A1AC3C41ED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631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xmlns="" id="{A8C50DEA-9D79-44F2-8F00-34CE2DFBB10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68416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xmlns="" id="{47C511FA-F714-464A-AC1B-9514AED5E8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4201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xmlns="" id="{9CD4A1BF-2AF8-4D45-921D-BCC41796000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99986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610A3D6E-C358-439C-8B8A-28D7DA56AB3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2631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B176FB6D-30B1-4A91-BF7B-E0B3AC30EFB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668416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xmlns="" id="{F6FEED80-41F9-45B8-810F-A371D8C9E3A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234201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xmlns="" id="{6D041EF4-D5CD-4126-B32F-5971C6FA721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799986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xmlns="" id="{CEE5E17D-B267-4245-B058-59B9515089D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2631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xmlns="" id="{6CBC3CA6-B6A2-4EEB-9A63-B3A2ED1EA40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68416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xmlns="" id="{49975133-13E9-47E2-B89B-39D855512B9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34201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xmlns="" id="{63CF676C-B8B6-4C40-91EF-D8B604B3000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99986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932485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E6B722B3-CFC5-45EA-9ED6-3E100F31BD1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952785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932485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09D065CD-90D1-4F95-954E-57604EA9B4A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952785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892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932485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932485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99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63609" y="3523729"/>
            <a:ext cx="4966322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94820" y="3523729"/>
            <a:ext cx="4966322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26031" y="3523729"/>
            <a:ext cx="4966322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57243" y="3523729"/>
            <a:ext cx="4966320" cy="6705600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63609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94820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26031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57243" y="3210365"/>
            <a:ext cx="4966320" cy="8925154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488822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720033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951244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8000" decel="6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  <p:extLst>
    <p:ext uri="{DCECCB84-F9BA-43D5-87BE-67443E8EF086}">
      <p15:sldGuideLst xmlns:p15="http://schemas.microsoft.com/office/powerpoint/2012/main" xmlns="">
        <p15:guide id="1" orient="horz" pos="4320" userDrawn="1">
          <p15:clr>
            <a:srgbClr val="FBAE40"/>
          </p15:clr>
        </p15:guide>
        <p15:guide id="2" pos="7681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99215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280F5ECF-FA0D-41F4-BED6-8DC0A070043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120144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2DFE8DDD-E08B-487F-939D-C82BD1C71F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41073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6B6A14B1-5BD5-4CA2-86FC-A299F612707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62002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8000" decel="6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38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373163" y="3657599"/>
            <a:ext cx="4697555" cy="293146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20927" y="3657599"/>
            <a:ext cx="4697555" cy="293146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668691" y="3657599"/>
            <a:ext cx="4697556" cy="293146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FDCF3998-E81D-49D7-B078-F19837D4418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8316455" y="3657599"/>
            <a:ext cx="4697556" cy="293146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827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407966" y="4049043"/>
            <a:ext cx="5684042" cy="3547067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324672" y="4049043"/>
            <a:ext cx="5684042" cy="3547067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41378" y="4049043"/>
            <a:ext cx="5684043" cy="3547067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7419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320" userDrawn="1">
          <p15:clr>
            <a:srgbClr val="FBAE40"/>
          </p15:clr>
        </p15:guide>
        <p15:guide id="2" pos="7681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82587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137493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92399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647305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410634" y="2474257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665540" y="2474257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920446" y="2474257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9219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320" userDrawn="1">
          <p15:clr>
            <a:srgbClr val="FBAE40"/>
          </p15:clr>
        </p15:guide>
        <p15:guide id="2" pos="7681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640540" y="3073774"/>
            <a:ext cx="10596282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F629835A-B777-47DB-A9E0-41743E09CD8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518558" y="3073774"/>
            <a:ext cx="10596282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8868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80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1110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294" y="887505"/>
            <a:ext cx="17626904" cy="11214847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1343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224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02AE05-6D17-458D-8465-B3FC5393C77D}"/>
              </a:ext>
            </a:extLst>
          </p:cNvPr>
          <p:cNvSpPr/>
          <p:nvPr userDrawn="1"/>
        </p:nvSpPr>
        <p:spPr>
          <a:xfrm>
            <a:off x="0" y="0"/>
            <a:ext cx="24387175" cy="13716000"/>
          </a:xfrm>
          <a:prstGeom prst="rect">
            <a:avLst/>
          </a:prstGeom>
          <a:gradFill>
            <a:gsLst>
              <a:gs pos="0">
                <a:schemeClr val="accent1">
                  <a:alpha val="58000"/>
                </a:schemeClr>
              </a:gs>
              <a:gs pos="100000">
                <a:schemeClr val="tx2">
                  <a:lumMod val="100000"/>
                  <a:alpha val="67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3EEC57E5-E254-45F1-8F50-68D3E3B4902F}"/>
              </a:ext>
            </a:extLst>
          </p:cNvPr>
          <p:cNvSpPr txBox="1">
            <a:spLocks/>
          </p:cNvSpPr>
          <p:nvPr userDrawn="1"/>
        </p:nvSpPr>
        <p:spPr>
          <a:xfrm>
            <a:off x="1244015" y="12860498"/>
            <a:ext cx="247493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smtClean="0">
                <a:solidFill>
                  <a:srgbClr val="FFFFFF"/>
                </a:solidFill>
              </a:rPr>
              <a:pPr algn="ctr"/>
              <a:t>‹#›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4E92A23-A1C6-4571-9DF4-49EAA72A442E}"/>
              </a:ext>
            </a:extLst>
          </p:cNvPr>
          <p:cNvSpPr/>
          <p:nvPr userDrawn="1"/>
        </p:nvSpPr>
        <p:spPr>
          <a:xfrm>
            <a:off x="1072028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CC15EBE6-FAEA-4EB3-A723-088E4D2FADC4}"/>
              </a:ext>
            </a:extLst>
          </p:cNvPr>
          <p:cNvSpPr/>
          <p:nvPr userDrawn="1"/>
        </p:nvSpPr>
        <p:spPr>
          <a:xfrm>
            <a:off x="297699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79C3FC98-5797-49A1-AC8F-88233A617140}"/>
              </a:ext>
            </a:extLst>
          </p:cNvPr>
          <p:cNvSpPr/>
          <p:nvPr userDrawn="1"/>
        </p:nvSpPr>
        <p:spPr>
          <a:xfrm rot="2700000">
            <a:off x="554840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30626E1C-4BCC-495F-9763-6C99572ACF14}"/>
              </a:ext>
            </a:extLst>
          </p:cNvPr>
          <p:cNvSpPr/>
          <p:nvPr userDrawn="1"/>
        </p:nvSpPr>
        <p:spPr>
          <a:xfrm rot="10800000">
            <a:off x="1846356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6B04E42F-1D42-448A-9518-02B6614D0AB3}"/>
              </a:ext>
            </a:extLst>
          </p:cNvPr>
          <p:cNvSpPr/>
          <p:nvPr userDrawn="1"/>
        </p:nvSpPr>
        <p:spPr>
          <a:xfrm rot="13500000">
            <a:off x="2020714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95136F5-C351-4C68-8D8D-FA42FA2D2F48}"/>
              </a:ext>
            </a:extLst>
          </p:cNvPr>
          <p:cNvSpPr txBox="1"/>
          <p:nvPr userDrawn="1"/>
        </p:nvSpPr>
        <p:spPr>
          <a:xfrm>
            <a:off x="17061943" y="12958790"/>
            <a:ext cx="430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MASSIVE X presentation to DesignTuts team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xmlns="" id="{4013BE43-DB0B-4CA2-9DC9-736A434BE08B}"/>
              </a:ext>
            </a:extLst>
          </p:cNvPr>
          <p:cNvSpPr>
            <a:spLocks/>
          </p:cNvSpPr>
          <p:nvPr userDrawn="1"/>
        </p:nvSpPr>
        <p:spPr bwMode="auto">
          <a:xfrm>
            <a:off x="22134462" y="12998775"/>
            <a:ext cx="113773" cy="244458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xmlns="" id="{CBF5838F-36B4-4D11-A275-6C754138367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2839029" y="12993577"/>
            <a:ext cx="252294" cy="242147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xmlns="" id="{C6129907-6C9D-4CE1-94E2-086EB885166A}"/>
              </a:ext>
            </a:extLst>
          </p:cNvPr>
          <p:cNvSpPr>
            <a:spLocks/>
          </p:cNvSpPr>
          <p:nvPr userDrawn="1"/>
        </p:nvSpPr>
        <p:spPr bwMode="auto">
          <a:xfrm>
            <a:off x="23602442" y="13015573"/>
            <a:ext cx="273127" cy="223096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05145A7-B211-4BDD-849A-18020779A9A7}"/>
              </a:ext>
            </a:extLst>
          </p:cNvPr>
          <p:cNvSpPr/>
          <p:nvPr userDrawn="1"/>
        </p:nvSpPr>
        <p:spPr>
          <a:xfrm>
            <a:off x="22669631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FE483F2A-CFC9-4771-A4F8-B0D9042F29C2}"/>
              </a:ext>
            </a:extLst>
          </p:cNvPr>
          <p:cNvSpPr/>
          <p:nvPr userDrawn="1"/>
        </p:nvSpPr>
        <p:spPr>
          <a:xfrm>
            <a:off x="21895803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DA2DA5D3-A673-4D9E-A8C2-A8CC1F8EC852}"/>
              </a:ext>
            </a:extLst>
          </p:cNvPr>
          <p:cNvSpPr/>
          <p:nvPr userDrawn="1"/>
        </p:nvSpPr>
        <p:spPr>
          <a:xfrm rot="10800000">
            <a:off x="23443459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7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892530B6-DE36-42CA-8BC5-A4446A99996A}"/>
              </a:ext>
            </a:extLst>
          </p:cNvPr>
          <p:cNvSpPr/>
          <p:nvPr userDrawn="1"/>
        </p:nvSpPr>
        <p:spPr>
          <a:xfrm>
            <a:off x="1798055" y="12800160"/>
            <a:ext cx="714192" cy="714192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xmlns="" id="{F6D60969-4BA4-43C5-A057-E69673CC813B}"/>
              </a:ext>
            </a:extLst>
          </p:cNvPr>
          <p:cNvSpPr/>
          <p:nvPr userDrawn="1"/>
        </p:nvSpPr>
        <p:spPr>
          <a:xfrm>
            <a:off x="241069" y="12786360"/>
            <a:ext cx="714192" cy="714192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9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26659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xmlns="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2253318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xmlns="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26660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8379976" y="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xmlns="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253318" y="691773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0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 xmlns="">
        <p15:guide id="4" orient="horz" pos="4320" userDrawn="1">
          <p15:clr>
            <a:srgbClr val="FBAE40"/>
          </p15:clr>
        </p15:guide>
        <p15:guide id="5" pos="768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26659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xmlns="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2253318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xmlns="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26660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8379976" y="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xmlns="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8379976" y="691773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4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 xmlns="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xmlns="" id="{547F1D62-536A-4F79-8D37-91A6FFCF877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883150" y="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5" name="Picture Placeholder 84">
            <a:extLst>
              <a:ext uri="{FF2B5EF4-FFF2-40B4-BE49-F238E27FC236}">
                <a16:creationId xmlns:a16="http://schemas.microsoft.com/office/drawing/2014/main" xmlns="" id="{9E499711-1E7E-4D76-9F28-10113A27F8B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766300" y="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xmlns="" id="{85C28D07-CED7-44E6-9820-1F617E6405B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4649449" y="0"/>
            <a:ext cx="4854574" cy="454914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xmlns="" id="{B81C2D65-5E82-4B96-BA73-1459034AA4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532599" y="0"/>
            <a:ext cx="4854576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xmlns="" id="{F5C9B4A2-BD4C-4613-B1C8-42624644295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0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xmlns="" id="{C1E587B0-5081-4811-BF09-53C52CD7970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883150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xmlns="" id="{848F19B3-C3B8-409D-9B9E-FE0E7C5B97CE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66300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xmlns="" id="{2EF10A99-360C-41AA-821D-107E56A62DD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9532599" y="4583430"/>
            <a:ext cx="4854576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xmlns="" id="{F966354A-A564-431F-B7DD-4801994D22F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0" y="916686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5" name="Picture Placeholder 94">
            <a:extLst>
              <a:ext uri="{FF2B5EF4-FFF2-40B4-BE49-F238E27FC236}">
                <a16:creationId xmlns:a16="http://schemas.microsoft.com/office/drawing/2014/main" xmlns="" id="{70153A5C-E9DB-46BD-AF67-D5028191A02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766300" y="916686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6" name="Picture Placeholder 95">
            <a:extLst>
              <a:ext uri="{FF2B5EF4-FFF2-40B4-BE49-F238E27FC236}">
                <a16:creationId xmlns:a16="http://schemas.microsoft.com/office/drawing/2014/main" xmlns="" id="{F6E16CAF-F7B5-4D3C-A150-056C8546C97D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4649449" y="9166860"/>
            <a:ext cx="4854574" cy="454914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xmlns="" id="{DEA29BFE-0750-4CED-858B-21CC3D43CF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9532599" y="9166860"/>
            <a:ext cx="4854576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9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5" grpId="0" animBg="1"/>
      <p:bldP spid="96" grpId="0" animBg="1"/>
      <p:bldP spid="97" grpId="0" animBg="1"/>
    </p:bldLst>
  </p:timing>
  <p:extLst>
    <p:ext uri="{DCECCB84-F9BA-43D5-87BE-67443E8EF086}">
      <p15:sldGuideLst xmlns:p15="http://schemas.microsoft.com/office/powerpoint/2012/main" xmlns="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114">
            <a:extLst>
              <a:ext uri="{FF2B5EF4-FFF2-40B4-BE49-F238E27FC236}">
                <a16:creationId xmlns:a16="http://schemas.microsoft.com/office/drawing/2014/main" xmlns="" id="{2939B95A-6CBF-409F-84B3-42C0839203D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0" y="-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6" name="Picture Placeholder 115">
            <a:extLst>
              <a:ext uri="{FF2B5EF4-FFF2-40B4-BE49-F238E27FC236}">
                <a16:creationId xmlns:a16="http://schemas.microsoft.com/office/drawing/2014/main" xmlns="" id="{AB40BECF-EB5B-43F0-9FB0-D40B193417E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68497" y="-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8" name="Picture Placeholder 117">
            <a:extLst>
              <a:ext uri="{FF2B5EF4-FFF2-40B4-BE49-F238E27FC236}">
                <a16:creationId xmlns:a16="http://schemas.microsoft.com/office/drawing/2014/main" xmlns="" id="{53AB5C98-F720-42C1-B036-26353EA021E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205491" y="-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9" name="Picture Placeholder 118">
            <a:extLst>
              <a:ext uri="{FF2B5EF4-FFF2-40B4-BE49-F238E27FC236}">
                <a16:creationId xmlns:a16="http://schemas.microsoft.com/office/drawing/2014/main" xmlns="" id="{A7B7ADEA-629D-47FB-960D-A1F8AC8D6DA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6273988" y="-1"/>
            <a:ext cx="4044688" cy="3409723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0" name="Picture Placeholder 119">
            <a:extLst>
              <a:ext uri="{FF2B5EF4-FFF2-40B4-BE49-F238E27FC236}">
                <a16:creationId xmlns:a16="http://schemas.microsoft.com/office/drawing/2014/main" xmlns="" id="{4F9312AB-9B7D-4B09-959E-75FF662CDFF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0342486" y="-1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2" name="Picture Placeholder 121">
            <a:extLst>
              <a:ext uri="{FF2B5EF4-FFF2-40B4-BE49-F238E27FC236}">
                <a16:creationId xmlns:a16="http://schemas.microsoft.com/office/drawing/2014/main" xmlns="" id="{C21CF143-7CE8-4EDB-8F5B-1EAA4F3EB3D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4068497" y="3435425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3" name="Picture Placeholder 122">
            <a:extLst>
              <a:ext uri="{FF2B5EF4-FFF2-40B4-BE49-F238E27FC236}">
                <a16:creationId xmlns:a16="http://schemas.microsoft.com/office/drawing/2014/main" xmlns="" id="{676C95BA-1B92-4AF1-A0AD-7D39D18028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136994" y="3435425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4" name="Picture Placeholder 123">
            <a:extLst>
              <a:ext uri="{FF2B5EF4-FFF2-40B4-BE49-F238E27FC236}">
                <a16:creationId xmlns:a16="http://schemas.microsoft.com/office/drawing/2014/main" xmlns="" id="{09B06827-9EF7-4EC9-88E0-7E5D477192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2205491" y="3435425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6" name="Picture Placeholder 125">
            <a:extLst>
              <a:ext uri="{FF2B5EF4-FFF2-40B4-BE49-F238E27FC236}">
                <a16:creationId xmlns:a16="http://schemas.microsoft.com/office/drawing/2014/main" xmlns="" id="{24D86F31-D54B-49AB-BB38-E9ACE3B869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20342486" y="3435425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7" name="Picture Placeholder 126">
            <a:extLst>
              <a:ext uri="{FF2B5EF4-FFF2-40B4-BE49-F238E27FC236}">
                <a16:creationId xmlns:a16="http://schemas.microsoft.com/office/drawing/2014/main" xmlns="" id="{49C7DD07-2040-4ADB-A7E0-F22A0345858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0" y="687085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xmlns="" id="{0A16FB21-FEDC-4115-B682-77804B1F15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068497" y="687085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0" name="Picture Placeholder 129">
            <a:extLst>
              <a:ext uri="{FF2B5EF4-FFF2-40B4-BE49-F238E27FC236}">
                <a16:creationId xmlns:a16="http://schemas.microsoft.com/office/drawing/2014/main" xmlns="" id="{09FBAFEB-6675-4992-9F59-3CDEEB06C1E2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205491" y="687085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xmlns="" id="{73DE433A-65DB-4D80-BEBA-C0E98C0B13CD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16273988" y="6870851"/>
            <a:ext cx="4044688" cy="3409723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3" name="Picture Placeholder 132">
            <a:extLst>
              <a:ext uri="{FF2B5EF4-FFF2-40B4-BE49-F238E27FC236}">
                <a16:creationId xmlns:a16="http://schemas.microsoft.com/office/drawing/2014/main" xmlns="" id="{1C48A930-F2CC-46AD-B2D2-40758BAF99D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0" y="10306277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5" name="Picture Placeholder 134">
            <a:extLst>
              <a:ext uri="{FF2B5EF4-FFF2-40B4-BE49-F238E27FC236}">
                <a16:creationId xmlns:a16="http://schemas.microsoft.com/office/drawing/2014/main" xmlns="" id="{FF796C8D-5331-4731-A404-B7B2D5A9E52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136994" y="10306277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xmlns="" id="{7F0BA582-E839-40B1-9A4B-DFE0D1A9D75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12205491" y="10306277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xmlns="" id="{9376C177-5763-401A-9E03-56709766AA9F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20342486" y="10306277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0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8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3" grpId="0" animBg="1"/>
      <p:bldP spid="135" grpId="0" animBg="1"/>
      <p:bldP spid="136" grpId="0" animBg="1"/>
      <p:bldP spid="139" grpId="0" animBg="1"/>
    </p:bldLst>
  </p:timing>
  <p:extLst>
    <p:ext uri="{DCECCB84-F9BA-43D5-87BE-67443E8EF086}">
      <p15:sldGuideLst xmlns:p15="http://schemas.microsoft.com/office/powerpoint/2012/main" xmlns="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5189719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9203094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3216469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2770157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849390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9203093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3216468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2770157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30296344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3282937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hyperlink" Target="https://www.linkedin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hyperlink" Target="https://twitter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hyperlink" Target="https://www.facebook.com" TargetMode="Externa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21812C9B-C4F1-49C5-8B16-2FE27234D329}"/>
              </a:ext>
            </a:extLst>
          </p:cNvPr>
          <p:cNvSpPr txBox="1">
            <a:spLocks/>
          </p:cNvSpPr>
          <p:nvPr userDrawn="1"/>
        </p:nvSpPr>
        <p:spPr>
          <a:xfrm>
            <a:off x="1244015" y="12860498"/>
            <a:ext cx="247493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smtClean="0">
                <a:solidFill>
                  <a:schemeClr val="tx1"/>
                </a:solidFill>
              </a:rPr>
              <a:pPr algn="ctr"/>
              <a:t>‹#›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307625DC-754B-4896-ADAF-401C70997717}"/>
              </a:ext>
            </a:extLst>
          </p:cNvPr>
          <p:cNvSpPr/>
          <p:nvPr userDrawn="1"/>
        </p:nvSpPr>
        <p:spPr>
          <a:xfrm>
            <a:off x="1072028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6FAE91E-1570-4CCB-8697-3675EF4A8732}"/>
              </a:ext>
            </a:extLst>
          </p:cNvPr>
          <p:cNvSpPr/>
          <p:nvPr userDrawn="1"/>
        </p:nvSpPr>
        <p:spPr>
          <a:xfrm>
            <a:off x="297699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xmlns="" id="{FAC15065-526C-4B5B-BEB1-892A718C3AFA}"/>
              </a:ext>
            </a:extLst>
          </p:cNvPr>
          <p:cNvSpPr/>
          <p:nvPr userDrawn="1"/>
        </p:nvSpPr>
        <p:spPr>
          <a:xfrm rot="2700000">
            <a:off x="554840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A197A07-68B5-4706-B796-AC2B9E3BDF4E}"/>
              </a:ext>
            </a:extLst>
          </p:cNvPr>
          <p:cNvSpPr/>
          <p:nvPr userDrawn="1"/>
        </p:nvSpPr>
        <p:spPr>
          <a:xfrm rot="10800000">
            <a:off x="1846356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xmlns="" id="{81DBD849-297F-4F9A-BEF7-60ECD498A866}"/>
              </a:ext>
            </a:extLst>
          </p:cNvPr>
          <p:cNvSpPr/>
          <p:nvPr userDrawn="1"/>
        </p:nvSpPr>
        <p:spPr>
          <a:xfrm rot="13500000">
            <a:off x="2020714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042D39B4-024E-44C9-A16B-5286E9AA9911}"/>
              </a:ext>
            </a:extLst>
          </p:cNvPr>
          <p:cNvSpPr/>
          <p:nvPr userDrawn="1"/>
        </p:nvSpPr>
        <p:spPr>
          <a:xfrm>
            <a:off x="1798055" y="12800160"/>
            <a:ext cx="714192" cy="714192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xmlns="" id="{DEBEC572-F3FD-4958-87CB-8F0026086590}"/>
              </a:ext>
            </a:extLst>
          </p:cNvPr>
          <p:cNvSpPr/>
          <p:nvPr userDrawn="1"/>
        </p:nvSpPr>
        <p:spPr>
          <a:xfrm>
            <a:off x="241069" y="12786360"/>
            <a:ext cx="714192" cy="714192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EF6635E-33D2-40DD-8284-62E48C402864}"/>
              </a:ext>
            </a:extLst>
          </p:cNvPr>
          <p:cNvSpPr txBox="1"/>
          <p:nvPr userDrawn="1"/>
        </p:nvSpPr>
        <p:spPr>
          <a:xfrm>
            <a:off x="17061943" y="12958790"/>
            <a:ext cx="470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MASSIVE X presentation to DesignTuts team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120C111-C5ED-44CF-AE07-8E7DDFB3302C}"/>
              </a:ext>
            </a:extLst>
          </p:cNvPr>
          <p:cNvGrpSpPr/>
          <p:nvPr userDrawn="1"/>
        </p:nvGrpSpPr>
        <p:grpSpPr>
          <a:xfrm>
            <a:off x="21824690" y="12757785"/>
            <a:ext cx="2271178" cy="713731"/>
            <a:chOff x="241069" y="12070461"/>
            <a:chExt cx="2271178" cy="713731"/>
          </a:xfrm>
        </p:grpSpPr>
        <p:sp>
          <p:nvSpPr>
            <p:cNvPr id="25" name="Rectangle 24">
              <a:hlinkClick r:id="rId33"/>
              <a:extLst>
                <a:ext uri="{FF2B5EF4-FFF2-40B4-BE49-F238E27FC236}">
                  <a16:creationId xmlns:a16="http://schemas.microsoft.com/office/drawing/2014/main" xmlns="" id="{8F1E9E9A-5D5E-4083-8568-28144315F49D}"/>
                </a:ext>
              </a:extLst>
            </p:cNvPr>
            <p:cNvSpPr/>
            <p:nvPr userDrawn="1"/>
          </p:nvSpPr>
          <p:spPr>
            <a:xfrm>
              <a:off x="1798516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hlinkClick r:id="rId34"/>
              <a:extLst>
                <a:ext uri="{FF2B5EF4-FFF2-40B4-BE49-F238E27FC236}">
                  <a16:creationId xmlns:a16="http://schemas.microsoft.com/office/drawing/2014/main" xmlns="" id="{586BBC23-8BDC-4F4E-997F-FF87A160454B}"/>
                </a:ext>
              </a:extLst>
            </p:cNvPr>
            <p:cNvSpPr/>
            <p:nvPr userDrawn="1"/>
          </p:nvSpPr>
          <p:spPr>
            <a:xfrm>
              <a:off x="1010984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hlinkClick r:id="rId35"/>
              <a:extLst>
                <a:ext uri="{FF2B5EF4-FFF2-40B4-BE49-F238E27FC236}">
                  <a16:creationId xmlns:a16="http://schemas.microsoft.com/office/drawing/2014/main" xmlns="" id="{7B9B9462-02FD-4850-A939-875FCAEBC901}"/>
                </a:ext>
              </a:extLst>
            </p:cNvPr>
            <p:cNvSpPr/>
            <p:nvPr userDrawn="1"/>
          </p:nvSpPr>
          <p:spPr>
            <a:xfrm>
              <a:off x="241069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xmlns="" id="{74A58422-42EE-43C0-A3F1-C63186FFEF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41" y="12311451"/>
              <a:ext cx="113773" cy="244458"/>
            </a:xfrm>
            <a:custGeom>
              <a:avLst/>
              <a:gdLst>
                <a:gd name="T0" fmla="*/ 573 w 704"/>
                <a:gd name="T1" fmla="*/ 255 h 1506"/>
                <a:gd name="T2" fmla="*/ 573 w 704"/>
                <a:gd name="T3" fmla="*/ 255 h 1506"/>
                <a:gd name="T4" fmla="*/ 704 w 704"/>
                <a:gd name="T5" fmla="*/ 255 h 1506"/>
                <a:gd name="T6" fmla="*/ 704 w 704"/>
                <a:gd name="T7" fmla="*/ 0 h 1506"/>
                <a:gd name="T8" fmla="*/ 492 w 704"/>
                <a:gd name="T9" fmla="*/ 0 h 1506"/>
                <a:gd name="T10" fmla="*/ 155 w 704"/>
                <a:gd name="T11" fmla="*/ 336 h 1506"/>
                <a:gd name="T12" fmla="*/ 155 w 704"/>
                <a:gd name="T13" fmla="*/ 493 h 1506"/>
                <a:gd name="T14" fmla="*/ 0 w 704"/>
                <a:gd name="T15" fmla="*/ 493 h 1506"/>
                <a:gd name="T16" fmla="*/ 0 w 704"/>
                <a:gd name="T17" fmla="*/ 749 h 1506"/>
                <a:gd name="T18" fmla="*/ 155 w 704"/>
                <a:gd name="T19" fmla="*/ 749 h 1506"/>
                <a:gd name="T20" fmla="*/ 155 w 704"/>
                <a:gd name="T21" fmla="*/ 1506 h 1506"/>
                <a:gd name="T22" fmla="*/ 467 w 704"/>
                <a:gd name="T23" fmla="*/ 1506 h 1506"/>
                <a:gd name="T24" fmla="*/ 467 w 704"/>
                <a:gd name="T25" fmla="*/ 749 h 1506"/>
                <a:gd name="T26" fmla="*/ 679 w 704"/>
                <a:gd name="T27" fmla="*/ 749 h 1506"/>
                <a:gd name="T28" fmla="*/ 704 w 704"/>
                <a:gd name="T29" fmla="*/ 493 h 1506"/>
                <a:gd name="T30" fmla="*/ 467 w 704"/>
                <a:gd name="T31" fmla="*/ 493 h 1506"/>
                <a:gd name="T32" fmla="*/ 467 w 704"/>
                <a:gd name="T33" fmla="*/ 362 h 1506"/>
                <a:gd name="T34" fmla="*/ 573 w 704"/>
                <a:gd name="T35" fmla="*/ 25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4" h="1506">
                  <a:moveTo>
                    <a:pt x="573" y="255"/>
                  </a:moveTo>
                  <a:lnTo>
                    <a:pt x="573" y="255"/>
                  </a:lnTo>
                  <a:lnTo>
                    <a:pt x="704" y="255"/>
                  </a:lnTo>
                  <a:lnTo>
                    <a:pt x="704" y="0"/>
                  </a:lnTo>
                  <a:lnTo>
                    <a:pt x="492" y="0"/>
                  </a:lnTo>
                  <a:cubicBezTo>
                    <a:pt x="243" y="0"/>
                    <a:pt x="155" y="124"/>
                    <a:pt x="155" y="336"/>
                  </a:cubicBezTo>
                  <a:lnTo>
                    <a:pt x="155" y="493"/>
                  </a:lnTo>
                  <a:lnTo>
                    <a:pt x="0" y="493"/>
                  </a:lnTo>
                  <a:lnTo>
                    <a:pt x="0" y="749"/>
                  </a:lnTo>
                  <a:lnTo>
                    <a:pt x="155" y="749"/>
                  </a:lnTo>
                  <a:lnTo>
                    <a:pt x="155" y="1506"/>
                  </a:lnTo>
                  <a:lnTo>
                    <a:pt x="467" y="1506"/>
                  </a:lnTo>
                  <a:lnTo>
                    <a:pt x="467" y="749"/>
                  </a:lnTo>
                  <a:lnTo>
                    <a:pt x="679" y="749"/>
                  </a:lnTo>
                  <a:lnTo>
                    <a:pt x="704" y="493"/>
                  </a:lnTo>
                  <a:lnTo>
                    <a:pt x="467" y="493"/>
                  </a:lnTo>
                  <a:lnTo>
                    <a:pt x="467" y="362"/>
                  </a:lnTo>
                  <a:cubicBezTo>
                    <a:pt x="467" y="293"/>
                    <a:pt x="473" y="255"/>
                    <a:pt x="573" y="25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xmlns="" id="{E6B37533-1B1D-49BB-90CC-4EC696605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55408" y="12306253"/>
              <a:ext cx="252294" cy="242147"/>
            </a:xfrm>
            <a:custGeom>
              <a:avLst/>
              <a:gdLst>
                <a:gd name="T0" fmla="*/ 1176 w 1562"/>
                <a:gd name="T1" fmla="*/ 466 h 1491"/>
                <a:gd name="T2" fmla="*/ 1176 w 1562"/>
                <a:gd name="T3" fmla="*/ 466 h 1491"/>
                <a:gd name="T4" fmla="*/ 871 w 1562"/>
                <a:gd name="T5" fmla="*/ 636 h 1491"/>
                <a:gd name="T6" fmla="*/ 871 w 1562"/>
                <a:gd name="T7" fmla="*/ 488 h 1491"/>
                <a:gd name="T8" fmla="*/ 538 w 1562"/>
                <a:gd name="T9" fmla="*/ 488 h 1491"/>
                <a:gd name="T10" fmla="*/ 538 w 1562"/>
                <a:gd name="T11" fmla="*/ 1491 h 1491"/>
                <a:gd name="T12" fmla="*/ 871 w 1562"/>
                <a:gd name="T13" fmla="*/ 1491 h 1491"/>
                <a:gd name="T14" fmla="*/ 871 w 1562"/>
                <a:gd name="T15" fmla="*/ 931 h 1491"/>
                <a:gd name="T16" fmla="*/ 886 w 1562"/>
                <a:gd name="T17" fmla="*/ 850 h 1491"/>
                <a:gd name="T18" fmla="*/ 1057 w 1562"/>
                <a:gd name="T19" fmla="*/ 724 h 1491"/>
                <a:gd name="T20" fmla="*/ 1228 w 1562"/>
                <a:gd name="T21" fmla="*/ 953 h 1491"/>
                <a:gd name="T22" fmla="*/ 1228 w 1562"/>
                <a:gd name="T23" fmla="*/ 1491 h 1491"/>
                <a:gd name="T24" fmla="*/ 1562 w 1562"/>
                <a:gd name="T25" fmla="*/ 1491 h 1491"/>
                <a:gd name="T26" fmla="*/ 1562 w 1562"/>
                <a:gd name="T27" fmla="*/ 916 h 1491"/>
                <a:gd name="T28" fmla="*/ 1176 w 1562"/>
                <a:gd name="T29" fmla="*/ 466 h 1491"/>
                <a:gd name="T30" fmla="*/ 22 w 1562"/>
                <a:gd name="T31" fmla="*/ 1491 h 1491"/>
                <a:gd name="T32" fmla="*/ 22 w 1562"/>
                <a:gd name="T33" fmla="*/ 1491 h 1491"/>
                <a:gd name="T34" fmla="*/ 357 w 1562"/>
                <a:gd name="T35" fmla="*/ 1491 h 1491"/>
                <a:gd name="T36" fmla="*/ 357 w 1562"/>
                <a:gd name="T37" fmla="*/ 487 h 1491"/>
                <a:gd name="T38" fmla="*/ 22 w 1562"/>
                <a:gd name="T39" fmla="*/ 487 h 1491"/>
                <a:gd name="T40" fmla="*/ 22 w 1562"/>
                <a:gd name="T41" fmla="*/ 1491 h 1491"/>
                <a:gd name="T42" fmla="*/ 193 w 1562"/>
                <a:gd name="T43" fmla="*/ 0 h 1491"/>
                <a:gd name="T44" fmla="*/ 193 w 1562"/>
                <a:gd name="T45" fmla="*/ 0 h 1491"/>
                <a:gd name="T46" fmla="*/ 0 w 1562"/>
                <a:gd name="T47" fmla="*/ 178 h 1491"/>
                <a:gd name="T48" fmla="*/ 186 w 1562"/>
                <a:gd name="T49" fmla="*/ 347 h 1491"/>
                <a:gd name="T50" fmla="*/ 379 w 1562"/>
                <a:gd name="T51" fmla="*/ 178 h 1491"/>
                <a:gd name="T52" fmla="*/ 193 w 1562"/>
                <a:gd name="T53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2" h="1491">
                  <a:moveTo>
                    <a:pt x="1176" y="466"/>
                  </a:moveTo>
                  <a:lnTo>
                    <a:pt x="1176" y="466"/>
                  </a:lnTo>
                  <a:cubicBezTo>
                    <a:pt x="990" y="466"/>
                    <a:pt x="916" y="562"/>
                    <a:pt x="871" y="636"/>
                  </a:cubicBezTo>
                  <a:lnTo>
                    <a:pt x="871" y="488"/>
                  </a:lnTo>
                  <a:lnTo>
                    <a:pt x="538" y="488"/>
                  </a:lnTo>
                  <a:cubicBezTo>
                    <a:pt x="545" y="584"/>
                    <a:pt x="538" y="1491"/>
                    <a:pt x="538" y="1491"/>
                  </a:cubicBezTo>
                  <a:lnTo>
                    <a:pt x="871" y="1491"/>
                  </a:lnTo>
                  <a:lnTo>
                    <a:pt x="871" y="931"/>
                  </a:lnTo>
                  <a:cubicBezTo>
                    <a:pt x="871" y="901"/>
                    <a:pt x="871" y="872"/>
                    <a:pt x="886" y="850"/>
                  </a:cubicBezTo>
                  <a:cubicBezTo>
                    <a:pt x="909" y="791"/>
                    <a:pt x="961" y="724"/>
                    <a:pt x="1057" y="724"/>
                  </a:cubicBezTo>
                  <a:cubicBezTo>
                    <a:pt x="1176" y="724"/>
                    <a:pt x="1228" y="820"/>
                    <a:pt x="1228" y="953"/>
                  </a:cubicBezTo>
                  <a:lnTo>
                    <a:pt x="1228" y="1491"/>
                  </a:lnTo>
                  <a:lnTo>
                    <a:pt x="1562" y="1491"/>
                  </a:lnTo>
                  <a:lnTo>
                    <a:pt x="1562" y="916"/>
                  </a:lnTo>
                  <a:cubicBezTo>
                    <a:pt x="1562" y="606"/>
                    <a:pt x="1398" y="466"/>
                    <a:pt x="1176" y="466"/>
                  </a:cubicBezTo>
                  <a:close/>
                  <a:moveTo>
                    <a:pt x="22" y="1491"/>
                  </a:moveTo>
                  <a:lnTo>
                    <a:pt x="22" y="1491"/>
                  </a:lnTo>
                  <a:lnTo>
                    <a:pt x="357" y="1491"/>
                  </a:lnTo>
                  <a:lnTo>
                    <a:pt x="357" y="487"/>
                  </a:lnTo>
                  <a:lnTo>
                    <a:pt x="22" y="487"/>
                  </a:lnTo>
                  <a:lnTo>
                    <a:pt x="22" y="1491"/>
                  </a:lnTo>
                  <a:close/>
                  <a:moveTo>
                    <a:pt x="193" y="0"/>
                  </a:moveTo>
                  <a:lnTo>
                    <a:pt x="193" y="0"/>
                  </a:lnTo>
                  <a:cubicBezTo>
                    <a:pt x="74" y="0"/>
                    <a:pt x="0" y="82"/>
                    <a:pt x="0" y="178"/>
                  </a:cubicBezTo>
                  <a:cubicBezTo>
                    <a:pt x="0" y="273"/>
                    <a:pt x="74" y="347"/>
                    <a:pt x="186" y="347"/>
                  </a:cubicBezTo>
                  <a:cubicBezTo>
                    <a:pt x="305" y="347"/>
                    <a:pt x="379" y="273"/>
                    <a:pt x="379" y="178"/>
                  </a:cubicBezTo>
                  <a:cubicBezTo>
                    <a:pt x="379" y="82"/>
                    <a:pt x="305" y="0"/>
                    <a:pt x="193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xmlns="" id="{8955D6DB-85AC-454B-886A-5ED7AC0CAC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8821" y="12328249"/>
              <a:ext cx="273127" cy="223096"/>
            </a:xfrm>
            <a:custGeom>
              <a:avLst/>
              <a:gdLst>
                <a:gd name="T0" fmla="*/ 1491 w 1690"/>
                <a:gd name="T1" fmla="*/ 223 h 1374"/>
                <a:gd name="T2" fmla="*/ 1491 w 1690"/>
                <a:gd name="T3" fmla="*/ 223 h 1374"/>
                <a:gd name="T4" fmla="*/ 1647 w 1690"/>
                <a:gd name="T5" fmla="*/ 30 h 1374"/>
                <a:gd name="T6" fmla="*/ 1424 w 1690"/>
                <a:gd name="T7" fmla="*/ 108 h 1374"/>
                <a:gd name="T8" fmla="*/ 1171 w 1690"/>
                <a:gd name="T9" fmla="*/ 0 h 1374"/>
                <a:gd name="T10" fmla="*/ 821 w 1690"/>
                <a:gd name="T11" fmla="*/ 356 h 1374"/>
                <a:gd name="T12" fmla="*/ 827 w 1690"/>
                <a:gd name="T13" fmla="*/ 428 h 1374"/>
                <a:gd name="T14" fmla="*/ 114 w 1690"/>
                <a:gd name="T15" fmla="*/ 66 h 1374"/>
                <a:gd name="T16" fmla="*/ 72 w 1690"/>
                <a:gd name="T17" fmla="*/ 241 h 1374"/>
                <a:gd name="T18" fmla="*/ 223 w 1690"/>
                <a:gd name="T19" fmla="*/ 530 h 1374"/>
                <a:gd name="T20" fmla="*/ 66 w 1690"/>
                <a:gd name="T21" fmla="*/ 488 h 1374"/>
                <a:gd name="T22" fmla="*/ 66 w 1690"/>
                <a:gd name="T23" fmla="*/ 494 h 1374"/>
                <a:gd name="T24" fmla="*/ 344 w 1690"/>
                <a:gd name="T25" fmla="*/ 832 h 1374"/>
                <a:gd name="T26" fmla="*/ 253 w 1690"/>
                <a:gd name="T27" fmla="*/ 844 h 1374"/>
                <a:gd name="T28" fmla="*/ 187 w 1690"/>
                <a:gd name="T29" fmla="*/ 838 h 1374"/>
                <a:gd name="T30" fmla="*/ 513 w 1690"/>
                <a:gd name="T31" fmla="*/ 1079 h 1374"/>
                <a:gd name="T32" fmla="*/ 78 w 1690"/>
                <a:gd name="T33" fmla="*/ 1230 h 1374"/>
                <a:gd name="T34" fmla="*/ 0 w 1690"/>
                <a:gd name="T35" fmla="*/ 1224 h 1374"/>
                <a:gd name="T36" fmla="*/ 525 w 1690"/>
                <a:gd name="T37" fmla="*/ 1374 h 1374"/>
                <a:gd name="T38" fmla="*/ 1521 w 1690"/>
                <a:gd name="T39" fmla="*/ 392 h 1374"/>
                <a:gd name="T40" fmla="*/ 1521 w 1690"/>
                <a:gd name="T41" fmla="*/ 344 h 1374"/>
                <a:gd name="T42" fmla="*/ 1690 w 1690"/>
                <a:gd name="T43" fmla="*/ 163 h 1374"/>
                <a:gd name="T44" fmla="*/ 1491 w 1690"/>
                <a:gd name="T45" fmla="*/ 223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0" h="1374">
                  <a:moveTo>
                    <a:pt x="1491" y="223"/>
                  </a:moveTo>
                  <a:lnTo>
                    <a:pt x="1491" y="223"/>
                  </a:lnTo>
                  <a:cubicBezTo>
                    <a:pt x="1569" y="175"/>
                    <a:pt x="1617" y="108"/>
                    <a:pt x="1647" y="30"/>
                  </a:cubicBezTo>
                  <a:cubicBezTo>
                    <a:pt x="1581" y="66"/>
                    <a:pt x="1509" y="96"/>
                    <a:pt x="1424" y="108"/>
                  </a:cubicBezTo>
                  <a:cubicBezTo>
                    <a:pt x="1358" y="42"/>
                    <a:pt x="1273" y="0"/>
                    <a:pt x="1171" y="0"/>
                  </a:cubicBezTo>
                  <a:cubicBezTo>
                    <a:pt x="977" y="0"/>
                    <a:pt x="821" y="157"/>
                    <a:pt x="821" y="356"/>
                  </a:cubicBezTo>
                  <a:cubicBezTo>
                    <a:pt x="821" y="374"/>
                    <a:pt x="827" y="404"/>
                    <a:pt x="827" y="428"/>
                  </a:cubicBezTo>
                  <a:cubicBezTo>
                    <a:pt x="543" y="410"/>
                    <a:pt x="283" y="277"/>
                    <a:pt x="114" y="66"/>
                  </a:cubicBezTo>
                  <a:cubicBezTo>
                    <a:pt x="84" y="120"/>
                    <a:pt x="72" y="175"/>
                    <a:pt x="72" y="241"/>
                  </a:cubicBezTo>
                  <a:cubicBezTo>
                    <a:pt x="72" y="362"/>
                    <a:pt x="132" y="470"/>
                    <a:pt x="223" y="530"/>
                  </a:cubicBezTo>
                  <a:cubicBezTo>
                    <a:pt x="169" y="530"/>
                    <a:pt x="114" y="512"/>
                    <a:pt x="66" y="488"/>
                  </a:cubicBezTo>
                  <a:lnTo>
                    <a:pt x="66" y="494"/>
                  </a:lnTo>
                  <a:cubicBezTo>
                    <a:pt x="66" y="663"/>
                    <a:pt x="187" y="802"/>
                    <a:pt x="344" y="832"/>
                  </a:cubicBezTo>
                  <a:cubicBezTo>
                    <a:pt x="313" y="838"/>
                    <a:pt x="283" y="844"/>
                    <a:pt x="253" y="844"/>
                  </a:cubicBezTo>
                  <a:cubicBezTo>
                    <a:pt x="235" y="844"/>
                    <a:pt x="211" y="838"/>
                    <a:pt x="187" y="838"/>
                  </a:cubicBezTo>
                  <a:cubicBezTo>
                    <a:pt x="235" y="977"/>
                    <a:pt x="356" y="1073"/>
                    <a:pt x="513" y="1079"/>
                  </a:cubicBezTo>
                  <a:cubicBezTo>
                    <a:pt x="392" y="1170"/>
                    <a:pt x="241" y="1230"/>
                    <a:pt x="78" y="1230"/>
                  </a:cubicBezTo>
                  <a:cubicBezTo>
                    <a:pt x="54" y="1230"/>
                    <a:pt x="24" y="1230"/>
                    <a:pt x="0" y="1224"/>
                  </a:cubicBezTo>
                  <a:cubicBezTo>
                    <a:pt x="151" y="1326"/>
                    <a:pt x="338" y="1374"/>
                    <a:pt x="525" y="1374"/>
                  </a:cubicBezTo>
                  <a:cubicBezTo>
                    <a:pt x="1171" y="1374"/>
                    <a:pt x="1521" y="844"/>
                    <a:pt x="1521" y="392"/>
                  </a:cubicBezTo>
                  <a:lnTo>
                    <a:pt x="1521" y="344"/>
                  </a:lnTo>
                  <a:cubicBezTo>
                    <a:pt x="1587" y="295"/>
                    <a:pt x="1647" y="235"/>
                    <a:pt x="1690" y="163"/>
                  </a:cubicBezTo>
                  <a:cubicBezTo>
                    <a:pt x="1635" y="193"/>
                    <a:pt x="1569" y="211"/>
                    <a:pt x="1491" y="22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64887C68-EFB2-4F38-9F32-99FA18607254}"/>
                </a:ext>
              </a:extLst>
            </p:cNvPr>
            <p:cNvSpPr/>
            <p:nvPr userDrawn="1"/>
          </p:nvSpPr>
          <p:spPr>
            <a:xfrm>
              <a:off x="1086010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4D415E97-89DA-4B26-9BFC-C602A67160A0}"/>
                </a:ext>
              </a:extLst>
            </p:cNvPr>
            <p:cNvSpPr/>
            <p:nvPr userDrawn="1"/>
          </p:nvSpPr>
          <p:spPr>
            <a:xfrm>
              <a:off x="312182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7F4528C2-D386-4DE1-8ACF-19C9C8DB73BA}"/>
                </a:ext>
              </a:extLst>
            </p:cNvPr>
            <p:cNvSpPr/>
            <p:nvPr userDrawn="1"/>
          </p:nvSpPr>
          <p:spPr>
            <a:xfrm rot="10800000">
              <a:off x="1859838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17014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8" r:id="rId3"/>
    <p:sldLayoutId id="2147483767" r:id="rId4"/>
    <p:sldLayoutId id="2147483768" r:id="rId5"/>
    <p:sldLayoutId id="2147483769" r:id="rId6"/>
    <p:sldLayoutId id="2147483770" r:id="rId7"/>
    <p:sldLayoutId id="2147483763" r:id="rId8"/>
    <p:sldLayoutId id="2147483764" r:id="rId9"/>
    <p:sldLayoutId id="2147483765" r:id="rId10"/>
    <p:sldLayoutId id="2147483766" r:id="rId11"/>
    <p:sldLayoutId id="2147483771" r:id="rId12"/>
    <p:sldLayoutId id="2147483772" r:id="rId13"/>
    <p:sldLayoutId id="2147483777" r:id="rId14"/>
    <p:sldLayoutId id="2147483773" r:id="rId15"/>
    <p:sldLayoutId id="2147483774" r:id="rId16"/>
    <p:sldLayoutId id="2147483775" r:id="rId17"/>
    <p:sldLayoutId id="2147483776" r:id="rId18"/>
    <p:sldLayoutId id="2147483778" r:id="rId19"/>
    <p:sldLayoutId id="2147483779" r:id="rId20"/>
    <p:sldLayoutId id="2147483781" r:id="rId21"/>
    <p:sldLayoutId id="2147483780" r:id="rId22"/>
    <p:sldLayoutId id="2147483782" r:id="rId23"/>
    <p:sldLayoutId id="2147483783" r:id="rId24"/>
    <p:sldLayoutId id="2147483784" r:id="rId25"/>
    <p:sldLayoutId id="2147483785" r:id="rId26"/>
    <p:sldLayoutId id="2147483786" r:id="rId27"/>
    <p:sldLayoutId id="2147483787" r:id="rId28"/>
    <p:sldLayoutId id="2147483788" r:id="rId29"/>
    <p:sldLayoutId id="2147483789" r:id="rId30"/>
    <p:sldLayoutId id="2147483790" r:id="rId31"/>
  </p:sldLayoutIdLst>
  <p:txStyles>
    <p:titleStyle>
      <a:lvl1pPr algn="l" defTabSz="914400" rtl="0" eaLnBrk="1" latinLnBrk="0" hangingPunct="1">
        <a:spcBef>
          <a:spcPct val="0"/>
        </a:spcBef>
        <a:buNone/>
        <a:defRPr sz="8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012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2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5"/>
            </a:gs>
            <a:gs pos="100000">
              <a:schemeClr val="accent5">
                <a:lumMod val="50000"/>
              </a:schemeClr>
            </a:gs>
          </a:gsLst>
          <a:lin ang="9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4">
            <a:extLst>
              <a:ext uri="{FF2B5EF4-FFF2-40B4-BE49-F238E27FC236}">
                <a16:creationId xmlns:a16="http://schemas.microsoft.com/office/drawing/2014/main" xmlns="" id="{9E7A6E9C-9F32-41AF-8E54-878248B90FE9}"/>
              </a:ext>
            </a:extLst>
          </p:cNvPr>
          <p:cNvSpPr>
            <a:spLocks/>
          </p:cNvSpPr>
          <p:nvPr/>
        </p:nvSpPr>
        <p:spPr bwMode="auto">
          <a:xfrm>
            <a:off x="1622240" y="8564283"/>
            <a:ext cx="1500664" cy="1498221"/>
          </a:xfrm>
          <a:custGeom>
            <a:avLst/>
            <a:gdLst>
              <a:gd name="T0" fmla="*/ 450 w 472"/>
              <a:gd name="T1" fmla="*/ 196 h 471"/>
              <a:gd name="T2" fmla="*/ 275 w 472"/>
              <a:gd name="T3" fmla="*/ 450 h 471"/>
              <a:gd name="T4" fmla="*/ 22 w 472"/>
              <a:gd name="T5" fmla="*/ 275 h 471"/>
              <a:gd name="T6" fmla="*/ 197 w 472"/>
              <a:gd name="T7" fmla="*/ 22 h 471"/>
              <a:gd name="T8" fmla="*/ 450 w 472"/>
              <a:gd name="T9" fmla="*/ 19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471">
                <a:moveTo>
                  <a:pt x="450" y="196"/>
                </a:moveTo>
                <a:cubicBezTo>
                  <a:pt x="472" y="314"/>
                  <a:pt x="394" y="428"/>
                  <a:pt x="275" y="450"/>
                </a:cubicBezTo>
                <a:cubicBezTo>
                  <a:pt x="157" y="471"/>
                  <a:pt x="44" y="393"/>
                  <a:pt x="22" y="275"/>
                </a:cubicBezTo>
                <a:cubicBezTo>
                  <a:pt x="0" y="157"/>
                  <a:pt x="78" y="43"/>
                  <a:pt x="197" y="22"/>
                </a:cubicBezTo>
                <a:cubicBezTo>
                  <a:pt x="315" y="0"/>
                  <a:pt x="428" y="78"/>
                  <a:pt x="450" y="196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xmlns="" id="{27E68C7C-D0BF-4421-A840-E117198F417E}"/>
              </a:ext>
            </a:extLst>
          </p:cNvPr>
          <p:cNvSpPr>
            <a:spLocks/>
          </p:cNvSpPr>
          <p:nvPr/>
        </p:nvSpPr>
        <p:spPr bwMode="auto">
          <a:xfrm>
            <a:off x="-1085799" y="2952680"/>
            <a:ext cx="1500664" cy="1503109"/>
          </a:xfrm>
          <a:custGeom>
            <a:avLst/>
            <a:gdLst>
              <a:gd name="T0" fmla="*/ 450 w 472"/>
              <a:gd name="T1" fmla="*/ 196 h 472"/>
              <a:gd name="T2" fmla="*/ 275 w 472"/>
              <a:gd name="T3" fmla="*/ 450 h 472"/>
              <a:gd name="T4" fmla="*/ 22 w 472"/>
              <a:gd name="T5" fmla="*/ 275 h 472"/>
              <a:gd name="T6" fmla="*/ 197 w 472"/>
              <a:gd name="T7" fmla="*/ 22 h 472"/>
              <a:gd name="T8" fmla="*/ 450 w 472"/>
              <a:gd name="T9" fmla="*/ 196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472">
                <a:moveTo>
                  <a:pt x="450" y="196"/>
                </a:moveTo>
                <a:cubicBezTo>
                  <a:pt x="472" y="315"/>
                  <a:pt x="394" y="428"/>
                  <a:pt x="275" y="450"/>
                </a:cubicBezTo>
                <a:cubicBezTo>
                  <a:pt x="157" y="472"/>
                  <a:pt x="44" y="393"/>
                  <a:pt x="22" y="275"/>
                </a:cubicBezTo>
                <a:cubicBezTo>
                  <a:pt x="0" y="157"/>
                  <a:pt x="78" y="43"/>
                  <a:pt x="197" y="22"/>
                </a:cubicBezTo>
                <a:cubicBezTo>
                  <a:pt x="315" y="0"/>
                  <a:pt x="428" y="78"/>
                  <a:pt x="450" y="196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xmlns="" id="{994C037A-830C-4EBB-8CD9-2C1060D87D37}"/>
              </a:ext>
            </a:extLst>
          </p:cNvPr>
          <p:cNvSpPr>
            <a:spLocks/>
          </p:cNvSpPr>
          <p:nvPr/>
        </p:nvSpPr>
        <p:spPr bwMode="auto">
          <a:xfrm>
            <a:off x="7231398" y="2055704"/>
            <a:ext cx="8791350" cy="8798681"/>
          </a:xfrm>
          <a:custGeom>
            <a:avLst/>
            <a:gdLst>
              <a:gd name="T0" fmla="*/ 2519 w 2765"/>
              <a:gd name="T1" fmla="*/ 937 h 2765"/>
              <a:gd name="T2" fmla="*/ 1828 w 2765"/>
              <a:gd name="T3" fmla="*/ 2519 h 2765"/>
              <a:gd name="T4" fmla="*/ 246 w 2765"/>
              <a:gd name="T5" fmla="*/ 1828 h 2765"/>
              <a:gd name="T6" fmla="*/ 937 w 2765"/>
              <a:gd name="T7" fmla="*/ 246 h 2765"/>
              <a:gd name="T8" fmla="*/ 2519 w 2765"/>
              <a:gd name="T9" fmla="*/ 937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5" h="2765">
                <a:moveTo>
                  <a:pt x="2519" y="937"/>
                </a:moveTo>
                <a:cubicBezTo>
                  <a:pt x="2765" y="1565"/>
                  <a:pt x="2456" y="2273"/>
                  <a:pt x="1828" y="2519"/>
                </a:cubicBezTo>
                <a:cubicBezTo>
                  <a:pt x="1200" y="2765"/>
                  <a:pt x="492" y="2455"/>
                  <a:pt x="246" y="1828"/>
                </a:cubicBezTo>
                <a:cubicBezTo>
                  <a:pt x="0" y="1200"/>
                  <a:pt x="310" y="492"/>
                  <a:pt x="937" y="246"/>
                </a:cubicBezTo>
                <a:cubicBezTo>
                  <a:pt x="1565" y="0"/>
                  <a:pt x="2273" y="310"/>
                  <a:pt x="2519" y="937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xmlns="" id="{BFB85A45-718D-4DB7-904E-5D6764DF31B1}"/>
              </a:ext>
            </a:extLst>
          </p:cNvPr>
          <p:cNvSpPr>
            <a:spLocks/>
          </p:cNvSpPr>
          <p:nvPr/>
        </p:nvSpPr>
        <p:spPr bwMode="auto">
          <a:xfrm>
            <a:off x="9286869" y="3175092"/>
            <a:ext cx="14363848" cy="14297857"/>
          </a:xfrm>
          <a:custGeom>
            <a:avLst/>
            <a:gdLst>
              <a:gd name="T0" fmla="*/ 3375 w 4517"/>
              <a:gd name="T1" fmla="*/ 2663 h 4493"/>
              <a:gd name="T2" fmla="*/ 4395 w 4517"/>
              <a:gd name="T3" fmla="*/ 1706 h 4493"/>
              <a:gd name="T4" fmla="*/ 3421 w 4517"/>
              <a:gd name="T5" fmla="*/ 320 h 4493"/>
              <a:gd name="T6" fmla="*/ 2269 w 4517"/>
              <a:gd name="T7" fmla="*/ 802 h 4493"/>
              <a:gd name="T8" fmla="*/ 1787 w 4517"/>
              <a:gd name="T9" fmla="*/ 974 h 4493"/>
              <a:gd name="T10" fmla="*/ 1781 w 4517"/>
              <a:gd name="T11" fmla="*/ 972 h 4493"/>
              <a:gd name="T12" fmla="*/ 1463 w 4517"/>
              <a:gd name="T13" fmla="*/ 632 h 4493"/>
              <a:gd name="T14" fmla="*/ 1001 w 4517"/>
              <a:gd name="T15" fmla="*/ 110 h 4493"/>
              <a:gd name="T16" fmla="*/ 153 w 4517"/>
              <a:gd name="T17" fmla="*/ 496 h 4493"/>
              <a:gd name="T18" fmla="*/ 543 w 4517"/>
              <a:gd name="T19" fmla="*/ 1409 h 4493"/>
              <a:gd name="T20" fmla="*/ 1223 w 4517"/>
              <a:gd name="T21" fmla="*/ 1298 h 4493"/>
              <a:gd name="T22" fmla="*/ 1620 w 4517"/>
              <a:gd name="T23" fmla="*/ 1220 h 4493"/>
              <a:gd name="T24" fmla="*/ 1740 w 4517"/>
              <a:gd name="T25" fmla="*/ 1255 h 4493"/>
              <a:gd name="T26" fmla="*/ 2056 w 4517"/>
              <a:gd name="T27" fmla="*/ 1626 h 4493"/>
              <a:gd name="T28" fmla="*/ 2567 w 4517"/>
              <a:gd name="T29" fmla="*/ 2467 h 4493"/>
              <a:gd name="T30" fmla="*/ 2741 w 4517"/>
              <a:gd name="T31" fmla="*/ 2894 h 4493"/>
              <a:gd name="T32" fmla="*/ 2729 w 4517"/>
              <a:gd name="T33" fmla="*/ 2957 h 4493"/>
              <a:gd name="T34" fmla="*/ 2477 w 4517"/>
              <a:gd name="T35" fmla="*/ 3272 h 4493"/>
              <a:gd name="T36" fmla="*/ 2114 w 4517"/>
              <a:gd name="T37" fmla="*/ 3765 h 4493"/>
              <a:gd name="T38" fmla="*/ 2558 w 4517"/>
              <a:gd name="T39" fmla="*/ 4405 h 4493"/>
              <a:gd name="T40" fmla="*/ 3300 w 4517"/>
              <a:gd name="T41" fmla="*/ 3935 h 4493"/>
              <a:gd name="T42" fmla="*/ 3128 w 4517"/>
              <a:gd name="T43" fmla="*/ 3395 h 4493"/>
              <a:gd name="T44" fmla="*/ 3008 w 4517"/>
              <a:gd name="T45" fmla="*/ 3010 h 4493"/>
              <a:gd name="T46" fmla="*/ 3008 w 4517"/>
              <a:gd name="T47" fmla="*/ 3010 h 4493"/>
              <a:gd name="T48" fmla="*/ 3375 w 4517"/>
              <a:gd name="T49" fmla="*/ 2663 h 4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517" h="4493">
                <a:moveTo>
                  <a:pt x="3375" y="2663"/>
                </a:moveTo>
                <a:cubicBezTo>
                  <a:pt x="3873" y="2603"/>
                  <a:pt x="4297" y="2226"/>
                  <a:pt x="4395" y="1706"/>
                </a:cubicBezTo>
                <a:cubicBezTo>
                  <a:pt x="4517" y="1055"/>
                  <a:pt x="4079" y="428"/>
                  <a:pt x="3421" y="320"/>
                </a:cubicBezTo>
                <a:cubicBezTo>
                  <a:pt x="2966" y="246"/>
                  <a:pt x="2524" y="447"/>
                  <a:pt x="2269" y="802"/>
                </a:cubicBezTo>
                <a:cubicBezTo>
                  <a:pt x="2160" y="955"/>
                  <a:pt x="1968" y="1025"/>
                  <a:pt x="1787" y="974"/>
                </a:cubicBezTo>
                <a:cubicBezTo>
                  <a:pt x="1781" y="972"/>
                  <a:pt x="1781" y="972"/>
                  <a:pt x="1781" y="972"/>
                </a:cubicBezTo>
                <a:cubicBezTo>
                  <a:pt x="1620" y="926"/>
                  <a:pt x="1495" y="796"/>
                  <a:pt x="1463" y="632"/>
                </a:cubicBezTo>
                <a:cubicBezTo>
                  <a:pt x="1416" y="397"/>
                  <a:pt x="1248" y="192"/>
                  <a:pt x="1001" y="110"/>
                </a:cubicBezTo>
                <a:cubicBezTo>
                  <a:pt x="663" y="0"/>
                  <a:pt x="291" y="169"/>
                  <a:pt x="153" y="496"/>
                </a:cubicBezTo>
                <a:cubicBezTo>
                  <a:pt x="0" y="858"/>
                  <a:pt x="179" y="1271"/>
                  <a:pt x="543" y="1409"/>
                </a:cubicBezTo>
                <a:cubicBezTo>
                  <a:pt x="781" y="1499"/>
                  <a:pt x="1038" y="1449"/>
                  <a:pt x="1223" y="1298"/>
                </a:cubicBezTo>
                <a:cubicBezTo>
                  <a:pt x="1333" y="1208"/>
                  <a:pt x="1483" y="1181"/>
                  <a:pt x="1620" y="1220"/>
                </a:cubicBezTo>
                <a:cubicBezTo>
                  <a:pt x="1740" y="1255"/>
                  <a:pt x="1740" y="1255"/>
                  <a:pt x="1740" y="1255"/>
                </a:cubicBezTo>
                <a:cubicBezTo>
                  <a:pt x="1911" y="1304"/>
                  <a:pt x="2036" y="1450"/>
                  <a:pt x="2056" y="1626"/>
                </a:cubicBezTo>
                <a:cubicBezTo>
                  <a:pt x="2097" y="1968"/>
                  <a:pt x="2285" y="2276"/>
                  <a:pt x="2567" y="2467"/>
                </a:cubicBezTo>
                <a:cubicBezTo>
                  <a:pt x="2705" y="2561"/>
                  <a:pt x="2772" y="2730"/>
                  <a:pt x="2741" y="2894"/>
                </a:cubicBezTo>
                <a:cubicBezTo>
                  <a:pt x="2729" y="2957"/>
                  <a:pt x="2729" y="2957"/>
                  <a:pt x="2729" y="2957"/>
                </a:cubicBezTo>
                <a:cubicBezTo>
                  <a:pt x="2703" y="3098"/>
                  <a:pt x="2609" y="3217"/>
                  <a:pt x="2477" y="3272"/>
                </a:cubicBezTo>
                <a:cubicBezTo>
                  <a:pt x="2284" y="3354"/>
                  <a:pt x="2137" y="3536"/>
                  <a:pt x="2114" y="3765"/>
                </a:cubicBezTo>
                <a:cubicBezTo>
                  <a:pt x="2084" y="4057"/>
                  <a:pt x="2275" y="4331"/>
                  <a:pt x="2558" y="4405"/>
                </a:cubicBezTo>
                <a:cubicBezTo>
                  <a:pt x="2898" y="4493"/>
                  <a:pt x="3236" y="4274"/>
                  <a:pt x="3300" y="3935"/>
                </a:cubicBezTo>
                <a:cubicBezTo>
                  <a:pt x="3338" y="3730"/>
                  <a:pt x="3267" y="3530"/>
                  <a:pt x="3128" y="3395"/>
                </a:cubicBezTo>
                <a:cubicBezTo>
                  <a:pt x="3026" y="3295"/>
                  <a:pt x="2981" y="3150"/>
                  <a:pt x="3008" y="3010"/>
                </a:cubicBezTo>
                <a:cubicBezTo>
                  <a:pt x="3008" y="3010"/>
                  <a:pt x="3008" y="3010"/>
                  <a:pt x="3008" y="3010"/>
                </a:cubicBezTo>
                <a:cubicBezTo>
                  <a:pt x="3042" y="2827"/>
                  <a:pt x="3190" y="2686"/>
                  <a:pt x="3375" y="2663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3B1DF6C-7E82-4EF3-BFB9-55149701B652}"/>
              </a:ext>
            </a:extLst>
          </p:cNvPr>
          <p:cNvSpPr txBox="1"/>
          <p:nvPr/>
        </p:nvSpPr>
        <p:spPr>
          <a:xfrm>
            <a:off x="9923575" y="2480792"/>
            <a:ext cx="4540025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500" dirty="0">
                <a:solidFill>
                  <a:srgbClr val="FFFFFF">
                    <a:alpha val="40000"/>
                  </a:srgbClr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70D17A8-3277-409D-A978-57EE2C6D4B30}"/>
              </a:ext>
            </a:extLst>
          </p:cNvPr>
          <p:cNvSpPr txBox="1"/>
          <p:nvPr/>
        </p:nvSpPr>
        <p:spPr>
          <a:xfrm>
            <a:off x="9088094" y="6156693"/>
            <a:ext cx="62109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REACT-NATIVE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1C26AB4-B47C-446F-A9E3-A25CB7C72A91}"/>
              </a:ext>
            </a:extLst>
          </p:cNvPr>
          <p:cNvSpPr txBox="1"/>
          <p:nvPr/>
        </p:nvSpPr>
        <p:spPr>
          <a:xfrm>
            <a:off x="9933357" y="5776997"/>
            <a:ext cx="4520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MUHAMAD DANI SETIAWAN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956D208-7794-47E2-AA1D-DD66B0AA1F0F}"/>
              </a:ext>
            </a:extLst>
          </p:cNvPr>
          <p:cNvSpPr txBox="1"/>
          <p:nvPr/>
        </p:nvSpPr>
        <p:spPr>
          <a:xfrm>
            <a:off x="10725397" y="7236111"/>
            <a:ext cx="293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KAPTEN BINTANG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CEEC1C2-605C-4626-AA3B-BF2987D9BA99}"/>
              </a:ext>
            </a:extLst>
          </p:cNvPr>
          <p:cNvSpPr>
            <a:spLocks/>
          </p:cNvSpPr>
          <p:nvPr/>
        </p:nvSpPr>
        <p:spPr bwMode="auto">
          <a:xfrm>
            <a:off x="2828994" y="10974146"/>
            <a:ext cx="5907338" cy="5912226"/>
          </a:xfrm>
          <a:custGeom>
            <a:avLst/>
            <a:gdLst>
              <a:gd name="T0" fmla="*/ 1772 w 1858"/>
              <a:gd name="T1" fmla="*/ 774 h 1858"/>
              <a:gd name="T2" fmla="*/ 1084 w 1858"/>
              <a:gd name="T3" fmla="*/ 1772 h 1858"/>
              <a:gd name="T4" fmla="*/ 86 w 1858"/>
              <a:gd name="T5" fmla="*/ 1084 h 1858"/>
              <a:gd name="T6" fmla="*/ 774 w 1858"/>
              <a:gd name="T7" fmla="*/ 86 h 1858"/>
              <a:gd name="T8" fmla="*/ 1772 w 1858"/>
              <a:gd name="T9" fmla="*/ 774 h 1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8" h="1858">
                <a:moveTo>
                  <a:pt x="1772" y="774"/>
                </a:moveTo>
                <a:cubicBezTo>
                  <a:pt x="1858" y="1239"/>
                  <a:pt x="1550" y="1686"/>
                  <a:pt x="1084" y="1772"/>
                </a:cubicBezTo>
                <a:cubicBezTo>
                  <a:pt x="619" y="1858"/>
                  <a:pt x="172" y="1550"/>
                  <a:pt x="86" y="1084"/>
                </a:cubicBezTo>
                <a:cubicBezTo>
                  <a:pt x="0" y="618"/>
                  <a:pt x="308" y="171"/>
                  <a:pt x="774" y="86"/>
                </a:cubicBezTo>
                <a:cubicBezTo>
                  <a:pt x="1239" y="0"/>
                  <a:pt x="1686" y="308"/>
                  <a:pt x="1772" y="774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xmlns="" id="{7F12460F-38BF-49B1-9E3E-A174FDABEBF4}"/>
              </a:ext>
            </a:extLst>
          </p:cNvPr>
          <p:cNvSpPr>
            <a:spLocks/>
          </p:cNvSpPr>
          <p:nvPr/>
        </p:nvSpPr>
        <p:spPr bwMode="auto">
          <a:xfrm>
            <a:off x="1795602" y="624696"/>
            <a:ext cx="6503693" cy="6503693"/>
          </a:xfrm>
          <a:custGeom>
            <a:avLst/>
            <a:gdLst>
              <a:gd name="T0" fmla="*/ 1969 w 2045"/>
              <a:gd name="T1" fmla="*/ 884 h 2044"/>
              <a:gd name="T2" fmla="*/ 1160 w 2045"/>
              <a:gd name="T3" fmla="*/ 1968 h 2044"/>
              <a:gd name="T4" fmla="*/ 76 w 2045"/>
              <a:gd name="T5" fmla="*/ 1160 h 2044"/>
              <a:gd name="T6" fmla="*/ 884 w 2045"/>
              <a:gd name="T7" fmla="*/ 76 h 2044"/>
              <a:gd name="T8" fmla="*/ 1969 w 2045"/>
              <a:gd name="T9" fmla="*/ 884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5" h="2044">
                <a:moveTo>
                  <a:pt x="1969" y="884"/>
                </a:moveTo>
                <a:cubicBezTo>
                  <a:pt x="2045" y="1407"/>
                  <a:pt x="1683" y="1892"/>
                  <a:pt x="1160" y="1968"/>
                </a:cubicBezTo>
                <a:cubicBezTo>
                  <a:pt x="638" y="2044"/>
                  <a:pt x="152" y="1683"/>
                  <a:pt x="76" y="1160"/>
                </a:cubicBezTo>
                <a:cubicBezTo>
                  <a:pt x="0" y="637"/>
                  <a:pt x="362" y="152"/>
                  <a:pt x="884" y="76"/>
                </a:cubicBezTo>
                <a:cubicBezTo>
                  <a:pt x="1407" y="0"/>
                  <a:pt x="1892" y="361"/>
                  <a:pt x="1969" y="884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xmlns="" id="{8EB3057D-63A5-422B-A9B1-35ACBBCD5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599" y="10255585"/>
            <a:ext cx="6188406" cy="6193294"/>
          </a:xfrm>
          <a:prstGeom prst="ellipse">
            <a:avLst/>
          </a:pr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xmlns="" id="{16331DCD-84A0-43A8-89FF-E208B21C06D0}"/>
              </a:ext>
            </a:extLst>
          </p:cNvPr>
          <p:cNvSpPr>
            <a:spLocks/>
          </p:cNvSpPr>
          <p:nvPr/>
        </p:nvSpPr>
        <p:spPr bwMode="auto">
          <a:xfrm>
            <a:off x="-10477169" y="3414612"/>
            <a:ext cx="15285265" cy="14058337"/>
          </a:xfrm>
          <a:custGeom>
            <a:avLst/>
            <a:gdLst>
              <a:gd name="T0" fmla="*/ 1722 w 4807"/>
              <a:gd name="T1" fmla="*/ 3019 h 4418"/>
              <a:gd name="T2" fmla="*/ 2492 w 4807"/>
              <a:gd name="T3" fmla="*/ 4187 h 4418"/>
              <a:gd name="T4" fmla="*/ 4023 w 4807"/>
              <a:gd name="T5" fmla="*/ 3463 h 4418"/>
              <a:gd name="T6" fmla="*/ 3744 w 4807"/>
              <a:gd name="T7" fmla="*/ 2246 h 4418"/>
              <a:gd name="T8" fmla="*/ 3656 w 4807"/>
              <a:gd name="T9" fmla="*/ 1742 h 4418"/>
              <a:gd name="T10" fmla="*/ 3659 w 4807"/>
              <a:gd name="T11" fmla="*/ 1736 h 4418"/>
              <a:gd name="T12" fmla="*/ 4048 w 4807"/>
              <a:gd name="T13" fmla="*/ 1480 h 4418"/>
              <a:gd name="T14" fmla="*/ 4641 w 4807"/>
              <a:gd name="T15" fmla="*/ 1114 h 4418"/>
              <a:gd name="T16" fmla="*/ 4405 w 4807"/>
              <a:gd name="T17" fmla="*/ 212 h 4418"/>
              <a:gd name="T18" fmla="*/ 3439 w 4807"/>
              <a:gd name="T19" fmla="*/ 442 h 4418"/>
              <a:gd name="T20" fmla="*/ 3432 w 4807"/>
              <a:gd name="T21" fmla="*/ 1130 h 4418"/>
              <a:gd name="T22" fmla="*/ 3441 w 4807"/>
              <a:gd name="T23" fmla="*/ 1536 h 4418"/>
              <a:gd name="T24" fmla="*/ 3387 w 4807"/>
              <a:gd name="T25" fmla="*/ 1648 h 4418"/>
              <a:gd name="T26" fmla="*/ 2967 w 4807"/>
              <a:gd name="T27" fmla="*/ 1896 h 4418"/>
              <a:gd name="T28" fmla="*/ 2052 w 4807"/>
              <a:gd name="T29" fmla="*/ 2257 h 4418"/>
              <a:gd name="T30" fmla="*/ 1602 w 4807"/>
              <a:gd name="T31" fmla="*/ 2356 h 4418"/>
              <a:gd name="T32" fmla="*/ 1542 w 4807"/>
              <a:gd name="T33" fmla="*/ 2334 h 4418"/>
              <a:gd name="T34" fmla="*/ 1274 w 4807"/>
              <a:gd name="T35" fmla="*/ 2031 h 4418"/>
              <a:gd name="T36" fmla="*/ 850 w 4807"/>
              <a:gd name="T37" fmla="*/ 1590 h 4418"/>
              <a:gd name="T38" fmla="*/ 144 w 4807"/>
              <a:gd name="T39" fmla="*/ 1919 h 4418"/>
              <a:gd name="T40" fmla="*/ 481 w 4807"/>
              <a:gd name="T41" fmla="*/ 2730 h 4418"/>
              <a:gd name="T42" fmla="*/ 1043 w 4807"/>
              <a:gd name="T43" fmla="*/ 2653 h 4418"/>
              <a:gd name="T44" fmla="*/ 1442 w 4807"/>
              <a:gd name="T45" fmla="*/ 2599 h 4418"/>
              <a:gd name="T46" fmla="*/ 1442 w 4807"/>
              <a:gd name="T47" fmla="*/ 2599 h 4418"/>
              <a:gd name="T48" fmla="*/ 1722 w 4807"/>
              <a:gd name="T49" fmla="*/ 3019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07" h="4418">
                <a:moveTo>
                  <a:pt x="1722" y="3019"/>
                </a:moveTo>
                <a:cubicBezTo>
                  <a:pt x="1697" y="3521"/>
                  <a:pt x="1996" y="4003"/>
                  <a:pt x="2492" y="4187"/>
                </a:cubicBezTo>
                <a:cubicBezTo>
                  <a:pt x="3113" y="4418"/>
                  <a:pt x="3805" y="4094"/>
                  <a:pt x="4023" y="3463"/>
                </a:cubicBezTo>
                <a:cubicBezTo>
                  <a:pt x="4173" y="3027"/>
                  <a:pt x="4050" y="2557"/>
                  <a:pt x="3744" y="2246"/>
                </a:cubicBezTo>
                <a:cubicBezTo>
                  <a:pt x="3612" y="2112"/>
                  <a:pt x="3575" y="1911"/>
                  <a:pt x="3656" y="1742"/>
                </a:cubicBezTo>
                <a:cubicBezTo>
                  <a:pt x="3659" y="1736"/>
                  <a:pt x="3659" y="1736"/>
                  <a:pt x="3659" y="1736"/>
                </a:cubicBezTo>
                <a:cubicBezTo>
                  <a:pt x="3732" y="1586"/>
                  <a:pt x="3881" y="1484"/>
                  <a:pt x="4048" y="1480"/>
                </a:cubicBezTo>
                <a:cubicBezTo>
                  <a:pt x="4288" y="1474"/>
                  <a:pt x="4519" y="1343"/>
                  <a:pt x="4641" y="1114"/>
                </a:cubicBezTo>
                <a:cubicBezTo>
                  <a:pt x="4807" y="800"/>
                  <a:pt x="4704" y="404"/>
                  <a:pt x="4405" y="212"/>
                </a:cubicBezTo>
                <a:cubicBezTo>
                  <a:pt x="4074" y="0"/>
                  <a:pt x="3636" y="106"/>
                  <a:pt x="3439" y="442"/>
                </a:cubicBezTo>
                <a:cubicBezTo>
                  <a:pt x="3309" y="661"/>
                  <a:pt x="3315" y="923"/>
                  <a:pt x="3432" y="1130"/>
                </a:cubicBezTo>
                <a:cubicBezTo>
                  <a:pt x="3502" y="1255"/>
                  <a:pt x="3504" y="1407"/>
                  <a:pt x="3441" y="1536"/>
                </a:cubicBezTo>
                <a:cubicBezTo>
                  <a:pt x="3387" y="1648"/>
                  <a:pt x="3387" y="1648"/>
                  <a:pt x="3387" y="1648"/>
                </a:cubicBezTo>
                <a:cubicBezTo>
                  <a:pt x="3310" y="1808"/>
                  <a:pt x="3145" y="1906"/>
                  <a:pt x="2967" y="1896"/>
                </a:cubicBezTo>
                <a:cubicBezTo>
                  <a:pt x="2623" y="1878"/>
                  <a:pt x="2289" y="2012"/>
                  <a:pt x="2052" y="2257"/>
                </a:cubicBezTo>
                <a:cubicBezTo>
                  <a:pt x="1936" y="2377"/>
                  <a:pt x="1758" y="2414"/>
                  <a:pt x="1602" y="2356"/>
                </a:cubicBezTo>
                <a:cubicBezTo>
                  <a:pt x="1542" y="2334"/>
                  <a:pt x="1542" y="2334"/>
                  <a:pt x="1542" y="2334"/>
                </a:cubicBezTo>
                <a:cubicBezTo>
                  <a:pt x="1408" y="2284"/>
                  <a:pt x="1307" y="2171"/>
                  <a:pt x="1274" y="2031"/>
                </a:cubicBezTo>
                <a:cubicBezTo>
                  <a:pt x="1226" y="1827"/>
                  <a:pt x="1072" y="1652"/>
                  <a:pt x="850" y="1590"/>
                </a:cubicBezTo>
                <a:cubicBezTo>
                  <a:pt x="568" y="1511"/>
                  <a:pt x="265" y="1653"/>
                  <a:pt x="144" y="1919"/>
                </a:cubicBezTo>
                <a:cubicBezTo>
                  <a:pt x="0" y="2239"/>
                  <a:pt x="158" y="2610"/>
                  <a:pt x="481" y="2730"/>
                </a:cubicBezTo>
                <a:cubicBezTo>
                  <a:pt x="677" y="2802"/>
                  <a:pt x="886" y="2767"/>
                  <a:pt x="1043" y="2653"/>
                </a:cubicBezTo>
                <a:cubicBezTo>
                  <a:pt x="1158" y="2569"/>
                  <a:pt x="1309" y="2549"/>
                  <a:pt x="1442" y="2599"/>
                </a:cubicBezTo>
                <a:cubicBezTo>
                  <a:pt x="1442" y="2599"/>
                  <a:pt x="1442" y="2599"/>
                  <a:pt x="1442" y="2599"/>
                </a:cubicBezTo>
                <a:cubicBezTo>
                  <a:pt x="1617" y="2664"/>
                  <a:pt x="1731" y="2833"/>
                  <a:pt x="1722" y="3019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429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xmlns="" id="{E925BAB4-6261-48E5-AB4B-61FDBA09CA30}"/>
              </a:ext>
            </a:extLst>
          </p:cNvPr>
          <p:cNvSpPr>
            <a:spLocks/>
          </p:cNvSpPr>
          <p:nvPr/>
        </p:nvSpPr>
        <p:spPr bwMode="auto">
          <a:xfrm>
            <a:off x="8416777" y="-4242686"/>
            <a:ext cx="13261568" cy="8918442"/>
          </a:xfrm>
          <a:custGeom>
            <a:avLst/>
            <a:gdLst>
              <a:gd name="T0" fmla="*/ 3766 w 4171"/>
              <a:gd name="T1" fmla="*/ 1443 h 2802"/>
              <a:gd name="T2" fmla="*/ 2971 w 4171"/>
              <a:gd name="T3" fmla="*/ 1505 h 2802"/>
              <a:gd name="T4" fmla="*/ 2583 w 4171"/>
              <a:gd name="T5" fmla="*/ 1577 h 2802"/>
              <a:gd name="T6" fmla="*/ 2577 w 4171"/>
              <a:gd name="T7" fmla="*/ 1574 h 2802"/>
              <a:gd name="T8" fmla="*/ 2326 w 4171"/>
              <a:gd name="T9" fmla="*/ 1215 h 2802"/>
              <a:gd name="T10" fmla="*/ 1575 w 4171"/>
              <a:gd name="T11" fmla="*/ 172 h 2802"/>
              <a:gd name="T12" fmla="*/ 246 w 4171"/>
              <a:gd name="T13" fmla="*/ 774 h 2802"/>
              <a:gd name="T14" fmla="*/ 860 w 4171"/>
              <a:gd name="T15" fmla="*/ 2219 h 2802"/>
              <a:gd name="T16" fmla="*/ 2061 w 4171"/>
              <a:gd name="T17" fmla="*/ 1915 h 2802"/>
              <a:gd name="T18" fmla="*/ 2487 w 4171"/>
              <a:gd name="T19" fmla="*/ 1804 h 2802"/>
              <a:gd name="T20" fmla="*/ 2496 w 4171"/>
              <a:gd name="T21" fmla="*/ 1807 h 2802"/>
              <a:gd name="T22" fmla="*/ 2739 w 4171"/>
              <a:gd name="T23" fmla="*/ 2108 h 2802"/>
              <a:gd name="T24" fmla="*/ 3077 w 4171"/>
              <a:gd name="T25" fmla="*/ 2610 h 2802"/>
              <a:gd name="T26" fmla="*/ 4023 w 4171"/>
              <a:gd name="T27" fmla="*/ 2311 h 2802"/>
              <a:gd name="T28" fmla="*/ 3766 w 4171"/>
              <a:gd name="T29" fmla="*/ 1443 h 2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71" h="2802">
                <a:moveTo>
                  <a:pt x="3766" y="1443"/>
                </a:moveTo>
                <a:cubicBezTo>
                  <a:pt x="3508" y="1284"/>
                  <a:pt x="3188" y="1320"/>
                  <a:pt x="2971" y="1505"/>
                </a:cubicBezTo>
                <a:cubicBezTo>
                  <a:pt x="2863" y="1597"/>
                  <a:pt x="2716" y="1627"/>
                  <a:pt x="2583" y="1577"/>
                </a:cubicBezTo>
                <a:cubicBezTo>
                  <a:pt x="2577" y="1574"/>
                  <a:pt x="2577" y="1574"/>
                  <a:pt x="2577" y="1574"/>
                </a:cubicBezTo>
                <a:cubicBezTo>
                  <a:pt x="2427" y="1518"/>
                  <a:pt x="2325" y="1375"/>
                  <a:pt x="2326" y="1215"/>
                </a:cubicBezTo>
                <a:cubicBezTo>
                  <a:pt x="2331" y="756"/>
                  <a:pt x="2042" y="323"/>
                  <a:pt x="1575" y="172"/>
                </a:cubicBezTo>
                <a:cubicBezTo>
                  <a:pt x="1046" y="0"/>
                  <a:pt x="466" y="263"/>
                  <a:pt x="246" y="774"/>
                </a:cubicBezTo>
                <a:cubicBezTo>
                  <a:pt x="0" y="1346"/>
                  <a:pt x="283" y="2002"/>
                  <a:pt x="860" y="2219"/>
                </a:cubicBezTo>
                <a:cubicBezTo>
                  <a:pt x="1297" y="2383"/>
                  <a:pt x="1773" y="2248"/>
                  <a:pt x="2061" y="1915"/>
                </a:cubicBezTo>
                <a:cubicBezTo>
                  <a:pt x="2167" y="1793"/>
                  <a:pt x="2336" y="1747"/>
                  <a:pt x="2487" y="1804"/>
                </a:cubicBezTo>
                <a:cubicBezTo>
                  <a:pt x="2496" y="1807"/>
                  <a:pt x="2496" y="1807"/>
                  <a:pt x="2496" y="1807"/>
                </a:cubicBezTo>
                <a:cubicBezTo>
                  <a:pt x="2625" y="1856"/>
                  <a:pt x="2721" y="1971"/>
                  <a:pt x="2739" y="2108"/>
                </a:cubicBezTo>
                <a:cubicBezTo>
                  <a:pt x="2766" y="2312"/>
                  <a:pt x="2885" y="2501"/>
                  <a:pt x="3077" y="2610"/>
                </a:cubicBezTo>
                <a:cubicBezTo>
                  <a:pt x="3417" y="2802"/>
                  <a:pt x="3852" y="2669"/>
                  <a:pt x="4023" y="2311"/>
                </a:cubicBezTo>
                <a:cubicBezTo>
                  <a:pt x="4171" y="2001"/>
                  <a:pt x="4059" y="1623"/>
                  <a:pt x="3766" y="1443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xmlns="" id="{F46304B5-5510-4E85-A134-59AA6D832EB1}"/>
              </a:ext>
            </a:extLst>
          </p:cNvPr>
          <p:cNvSpPr>
            <a:spLocks/>
          </p:cNvSpPr>
          <p:nvPr/>
        </p:nvSpPr>
        <p:spPr bwMode="auto">
          <a:xfrm>
            <a:off x="21240855" y="4939716"/>
            <a:ext cx="3367940" cy="5987991"/>
          </a:xfrm>
          <a:custGeom>
            <a:avLst/>
            <a:gdLst>
              <a:gd name="T0" fmla="*/ 996 w 1059"/>
              <a:gd name="T1" fmla="*/ 1576 h 1882"/>
              <a:gd name="T2" fmla="*/ 795 w 1059"/>
              <a:gd name="T3" fmla="*/ 1273 h 1882"/>
              <a:gd name="T4" fmla="*/ 680 w 1059"/>
              <a:gd name="T5" fmla="*/ 1134 h 1882"/>
              <a:gd name="T6" fmla="*/ 680 w 1059"/>
              <a:gd name="T7" fmla="*/ 1131 h 1882"/>
              <a:gd name="T8" fmla="*/ 767 w 1059"/>
              <a:gd name="T9" fmla="*/ 952 h 1882"/>
              <a:gd name="T10" fmla="*/ 1016 w 1059"/>
              <a:gd name="T11" fmla="*/ 421 h 1882"/>
              <a:gd name="T12" fmla="*/ 481 w 1059"/>
              <a:gd name="T13" fmla="*/ 25 h 1882"/>
              <a:gd name="T14" fmla="*/ 42 w 1059"/>
              <a:gd name="T15" fmla="*/ 590 h 1882"/>
              <a:gd name="T16" fmla="*/ 430 w 1059"/>
              <a:gd name="T17" fmla="*/ 1001 h 1882"/>
              <a:gd name="T18" fmla="*/ 568 w 1059"/>
              <a:gd name="T19" fmla="*/ 1146 h 1882"/>
              <a:gd name="T20" fmla="*/ 569 w 1059"/>
              <a:gd name="T21" fmla="*/ 1151 h 1882"/>
              <a:gd name="T22" fmla="*/ 503 w 1059"/>
              <a:gd name="T23" fmla="*/ 1314 h 1882"/>
              <a:gd name="T24" fmla="*/ 378 w 1059"/>
              <a:gd name="T25" fmla="*/ 1560 h 1882"/>
              <a:gd name="T26" fmla="*/ 707 w 1059"/>
              <a:gd name="T27" fmla="*/ 1870 h 1882"/>
              <a:gd name="T28" fmla="*/ 996 w 1059"/>
              <a:gd name="T29" fmla="*/ 1576 h 1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59" h="1882">
                <a:moveTo>
                  <a:pt x="996" y="1576"/>
                </a:moveTo>
                <a:cubicBezTo>
                  <a:pt x="1002" y="1437"/>
                  <a:pt x="916" y="1318"/>
                  <a:pt x="795" y="1273"/>
                </a:cubicBezTo>
                <a:cubicBezTo>
                  <a:pt x="734" y="1250"/>
                  <a:pt x="690" y="1198"/>
                  <a:pt x="680" y="1134"/>
                </a:cubicBezTo>
                <a:cubicBezTo>
                  <a:pt x="680" y="1131"/>
                  <a:pt x="680" y="1131"/>
                  <a:pt x="680" y="1131"/>
                </a:cubicBezTo>
                <a:cubicBezTo>
                  <a:pt x="669" y="1059"/>
                  <a:pt x="703" y="986"/>
                  <a:pt x="767" y="952"/>
                </a:cubicBezTo>
                <a:cubicBezTo>
                  <a:pt x="951" y="852"/>
                  <a:pt x="1059" y="640"/>
                  <a:pt x="1016" y="421"/>
                </a:cubicBezTo>
                <a:cubicBezTo>
                  <a:pt x="967" y="172"/>
                  <a:pt x="733" y="0"/>
                  <a:pt x="481" y="25"/>
                </a:cubicBezTo>
                <a:cubicBezTo>
                  <a:pt x="198" y="54"/>
                  <a:pt x="0" y="313"/>
                  <a:pt x="42" y="590"/>
                </a:cubicBezTo>
                <a:cubicBezTo>
                  <a:pt x="73" y="801"/>
                  <a:pt x="233" y="960"/>
                  <a:pt x="430" y="1001"/>
                </a:cubicBezTo>
                <a:cubicBezTo>
                  <a:pt x="502" y="1016"/>
                  <a:pt x="557" y="1074"/>
                  <a:pt x="568" y="1146"/>
                </a:cubicBezTo>
                <a:cubicBezTo>
                  <a:pt x="569" y="1151"/>
                  <a:pt x="569" y="1151"/>
                  <a:pt x="569" y="1151"/>
                </a:cubicBezTo>
                <a:cubicBezTo>
                  <a:pt x="578" y="1213"/>
                  <a:pt x="554" y="1277"/>
                  <a:pt x="503" y="1314"/>
                </a:cubicBezTo>
                <a:cubicBezTo>
                  <a:pt x="428" y="1370"/>
                  <a:pt x="379" y="1459"/>
                  <a:pt x="378" y="1560"/>
                </a:cubicBezTo>
                <a:cubicBezTo>
                  <a:pt x="377" y="1738"/>
                  <a:pt x="527" y="1882"/>
                  <a:pt x="707" y="1870"/>
                </a:cubicBezTo>
                <a:cubicBezTo>
                  <a:pt x="863" y="1861"/>
                  <a:pt x="989" y="1732"/>
                  <a:pt x="996" y="1576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xmlns="" id="{8873FDD2-246F-4E1E-AE47-6386DE04AE3A}"/>
              </a:ext>
            </a:extLst>
          </p:cNvPr>
          <p:cNvSpPr>
            <a:spLocks/>
          </p:cNvSpPr>
          <p:nvPr/>
        </p:nvSpPr>
        <p:spPr bwMode="auto">
          <a:xfrm>
            <a:off x="19119395" y="-3648774"/>
            <a:ext cx="8045905" cy="8050793"/>
          </a:xfrm>
          <a:custGeom>
            <a:avLst/>
            <a:gdLst>
              <a:gd name="T0" fmla="*/ 2413 w 2530"/>
              <a:gd name="T1" fmla="*/ 1053 h 2530"/>
              <a:gd name="T2" fmla="*/ 1477 w 2530"/>
              <a:gd name="T3" fmla="*/ 2413 h 2530"/>
              <a:gd name="T4" fmla="*/ 117 w 2530"/>
              <a:gd name="T5" fmla="*/ 1476 h 2530"/>
              <a:gd name="T6" fmla="*/ 1054 w 2530"/>
              <a:gd name="T7" fmla="*/ 117 h 2530"/>
              <a:gd name="T8" fmla="*/ 2413 w 2530"/>
              <a:gd name="T9" fmla="*/ 1053 h 2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0" h="2530">
                <a:moveTo>
                  <a:pt x="2413" y="1053"/>
                </a:moveTo>
                <a:cubicBezTo>
                  <a:pt x="2530" y="1687"/>
                  <a:pt x="2111" y="2296"/>
                  <a:pt x="1477" y="2413"/>
                </a:cubicBezTo>
                <a:cubicBezTo>
                  <a:pt x="843" y="2530"/>
                  <a:pt x="234" y="2110"/>
                  <a:pt x="117" y="1476"/>
                </a:cubicBezTo>
                <a:cubicBezTo>
                  <a:pt x="0" y="842"/>
                  <a:pt x="420" y="233"/>
                  <a:pt x="1054" y="117"/>
                </a:cubicBezTo>
                <a:cubicBezTo>
                  <a:pt x="1688" y="0"/>
                  <a:pt x="2297" y="419"/>
                  <a:pt x="2413" y="1053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17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xmlns="" id="{616702FA-5DE7-4F95-A560-64F632EA24E2}"/>
              </a:ext>
            </a:extLst>
          </p:cNvPr>
          <p:cNvSpPr>
            <a:spLocks/>
          </p:cNvSpPr>
          <p:nvPr/>
        </p:nvSpPr>
        <p:spPr bwMode="auto">
          <a:xfrm>
            <a:off x="3386865" y="268789"/>
            <a:ext cx="1925934" cy="1928378"/>
          </a:xfrm>
          <a:custGeom>
            <a:avLst/>
            <a:gdLst>
              <a:gd name="T0" fmla="*/ 578 w 606"/>
              <a:gd name="T1" fmla="*/ 252 h 606"/>
              <a:gd name="T2" fmla="*/ 354 w 606"/>
              <a:gd name="T3" fmla="*/ 578 h 606"/>
              <a:gd name="T4" fmla="*/ 28 w 606"/>
              <a:gd name="T5" fmla="*/ 354 h 606"/>
              <a:gd name="T6" fmla="*/ 252 w 606"/>
              <a:gd name="T7" fmla="*/ 28 h 606"/>
              <a:gd name="T8" fmla="*/ 578 w 606"/>
              <a:gd name="T9" fmla="*/ 25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578" y="252"/>
                </a:moveTo>
                <a:cubicBezTo>
                  <a:pt x="606" y="404"/>
                  <a:pt x="506" y="550"/>
                  <a:pt x="354" y="578"/>
                </a:cubicBezTo>
                <a:cubicBezTo>
                  <a:pt x="202" y="606"/>
                  <a:pt x="56" y="506"/>
                  <a:pt x="28" y="354"/>
                </a:cubicBezTo>
                <a:cubicBezTo>
                  <a:pt x="0" y="202"/>
                  <a:pt x="100" y="56"/>
                  <a:pt x="252" y="28"/>
                </a:cubicBezTo>
                <a:cubicBezTo>
                  <a:pt x="404" y="0"/>
                  <a:pt x="550" y="100"/>
                  <a:pt x="578" y="252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xmlns="" id="{D5E993C8-45A8-4485-9309-F188D3B39932}"/>
              </a:ext>
            </a:extLst>
          </p:cNvPr>
          <p:cNvSpPr>
            <a:spLocks/>
          </p:cNvSpPr>
          <p:nvPr/>
        </p:nvSpPr>
        <p:spPr bwMode="auto">
          <a:xfrm>
            <a:off x="17129915" y="-1419775"/>
            <a:ext cx="2197227" cy="2199670"/>
          </a:xfrm>
          <a:custGeom>
            <a:avLst/>
            <a:gdLst>
              <a:gd name="T0" fmla="*/ 659 w 691"/>
              <a:gd name="T1" fmla="*/ 288 h 691"/>
              <a:gd name="T2" fmla="*/ 403 w 691"/>
              <a:gd name="T3" fmla="*/ 659 h 691"/>
              <a:gd name="T4" fmla="*/ 32 w 691"/>
              <a:gd name="T5" fmla="*/ 403 h 691"/>
              <a:gd name="T6" fmla="*/ 288 w 691"/>
              <a:gd name="T7" fmla="*/ 32 h 691"/>
              <a:gd name="T8" fmla="*/ 659 w 691"/>
              <a:gd name="T9" fmla="*/ 288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1" h="691">
                <a:moveTo>
                  <a:pt x="659" y="288"/>
                </a:moveTo>
                <a:cubicBezTo>
                  <a:pt x="691" y="461"/>
                  <a:pt x="577" y="627"/>
                  <a:pt x="403" y="659"/>
                </a:cubicBezTo>
                <a:cubicBezTo>
                  <a:pt x="230" y="691"/>
                  <a:pt x="64" y="577"/>
                  <a:pt x="32" y="403"/>
                </a:cubicBezTo>
                <a:cubicBezTo>
                  <a:pt x="0" y="230"/>
                  <a:pt x="114" y="64"/>
                  <a:pt x="288" y="32"/>
                </a:cubicBezTo>
                <a:cubicBezTo>
                  <a:pt x="461" y="0"/>
                  <a:pt x="627" y="114"/>
                  <a:pt x="659" y="288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xmlns="" id="{F81DF378-E919-4381-9659-B636948EA96E}"/>
              </a:ext>
            </a:extLst>
          </p:cNvPr>
          <p:cNvSpPr>
            <a:spLocks/>
          </p:cNvSpPr>
          <p:nvPr/>
        </p:nvSpPr>
        <p:spPr bwMode="auto">
          <a:xfrm>
            <a:off x="4253780" y="-2786015"/>
            <a:ext cx="5213219" cy="5213219"/>
          </a:xfrm>
          <a:custGeom>
            <a:avLst/>
            <a:gdLst>
              <a:gd name="T0" fmla="*/ 377 w 1639"/>
              <a:gd name="T1" fmla="*/ 245 h 1639"/>
              <a:gd name="T2" fmla="*/ 1394 w 1639"/>
              <a:gd name="T3" fmla="*/ 377 h 1639"/>
              <a:gd name="T4" fmla="*/ 1262 w 1639"/>
              <a:gd name="T5" fmla="*/ 1394 h 1639"/>
              <a:gd name="T6" fmla="*/ 245 w 1639"/>
              <a:gd name="T7" fmla="*/ 1262 h 1639"/>
              <a:gd name="T8" fmla="*/ 377 w 1639"/>
              <a:gd name="T9" fmla="*/ 245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9" h="1639">
                <a:moveTo>
                  <a:pt x="377" y="245"/>
                </a:moveTo>
                <a:cubicBezTo>
                  <a:pt x="694" y="0"/>
                  <a:pt x="1150" y="59"/>
                  <a:pt x="1394" y="377"/>
                </a:cubicBezTo>
                <a:cubicBezTo>
                  <a:pt x="1639" y="694"/>
                  <a:pt x="1580" y="1150"/>
                  <a:pt x="1262" y="1394"/>
                </a:cubicBezTo>
                <a:cubicBezTo>
                  <a:pt x="945" y="1639"/>
                  <a:pt x="489" y="1580"/>
                  <a:pt x="245" y="1262"/>
                </a:cubicBezTo>
                <a:cubicBezTo>
                  <a:pt x="0" y="945"/>
                  <a:pt x="59" y="489"/>
                  <a:pt x="377" y="245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29">
            <a:extLst>
              <a:ext uri="{FF2B5EF4-FFF2-40B4-BE49-F238E27FC236}">
                <a16:creationId xmlns:a16="http://schemas.microsoft.com/office/drawing/2014/main" xmlns="" id="{5D945E34-F925-4EE1-9259-99044F79B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69934" y="-2011242"/>
            <a:ext cx="4436003" cy="4438446"/>
          </a:xfrm>
          <a:prstGeom prst="ellipse">
            <a:avLst/>
          </a:pr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2667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30">
            <a:extLst>
              <a:ext uri="{FF2B5EF4-FFF2-40B4-BE49-F238E27FC236}">
                <a16:creationId xmlns:a16="http://schemas.microsoft.com/office/drawing/2014/main" xmlns="" id="{98EE84CC-F829-40ED-AF46-776DB771F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2967" y="11489846"/>
            <a:ext cx="4191595" cy="4194038"/>
          </a:xfrm>
          <a:prstGeom prst="ellipse">
            <a:avLst/>
          </a:pr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1651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A7D3121E-2FD3-480F-A921-51C3DCE3B77B}"/>
              </a:ext>
            </a:extLst>
          </p:cNvPr>
          <p:cNvSpPr/>
          <p:nvPr/>
        </p:nvSpPr>
        <p:spPr>
          <a:xfrm>
            <a:off x="8793874" y="2326679"/>
            <a:ext cx="6799426" cy="9062642"/>
          </a:xfrm>
          <a:prstGeom prst="rect">
            <a:avLst/>
          </a:prstGeom>
          <a:noFill/>
          <a:ln w="317500" cap="sq">
            <a:solidFill>
              <a:schemeClr val="tx1"/>
            </a:solidFill>
            <a:miter lim="800000"/>
          </a:ln>
          <a:effectLst>
            <a:outerShdw blurRad="330200" dist="228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xmlns="" id="{517F9A67-A3E0-4792-8E44-A839183211F5}"/>
              </a:ext>
            </a:extLst>
          </p:cNvPr>
          <p:cNvSpPr>
            <a:spLocks/>
          </p:cNvSpPr>
          <p:nvPr/>
        </p:nvSpPr>
        <p:spPr bwMode="auto">
          <a:xfrm>
            <a:off x="15059782" y="2182796"/>
            <a:ext cx="3561023" cy="3561023"/>
          </a:xfrm>
          <a:custGeom>
            <a:avLst/>
            <a:gdLst>
              <a:gd name="T0" fmla="*/ 1068 w 1120"/>
              <a:gd name="T1" fmla="*/ 466 h 1119"/>
              <a:gd name="T2" fmla="*/ 654 w 1120"/>
              <a:gd name="T3" fmla="*/ 1068 h 1119"/>
              <a:gd name="T4" fmla="*/ 52 w 1120"/>
              <a:gd name="T5" fmla="*/ 653 h 1119"/>
              <a:gd name="T6" fmla="*/ 467 w 1120"/>
              <a:gd name="T7" fmla="*/ 52 h 1119"/>
              <a:gd name="T8" fmla="*/ 1068 w 1120"/>
              <a:gd name="T9" fmla="*/ 46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0" h="1119">
                <a:moveTo>
                  <a:pt x="1068" y="466"/>
                </a:moveTo>
                <a:cubicBezTo>
                  <a:pt x="1120" y="747"/>
                  <a:pt x="934" y="1016"/>
                  <a:pt x="654" y="1068"/>
                </a:cubicBezTo>
                <a:cubicBezTo>
                  <a:pt x="373" y="1119"/>
                  <a:pt x="104" y="934"/>
                  <a:pt x="52" y="653"/>
                </a:cubicBezTo>
                <a:cubicBezTo>
                  <a:pt x="0" y="373"/>
                  <a:pt x="186" y="103"/>
                  <a:pt x="467" y="52"/>
                </a:cubicBezTo>
                <a:cubicBezTo>
                  <a:pt x="747" y="0"/>
                  <a:pt x="1017" y="186"/>
                  <a:pt x="1068" y="466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xmlns="" id="{C873A73F-42E6-4751-8B0D-C594C3935321}"/>
              </a:ext>
            </a:extLst>
          </p:cNvPr>
          <p:cNvSpPr>
            <a:spLocks/>
          </p:cNvSpPr>
          <p:nvPr/>
        </p:nvSpPr>
        <p:spPr bwMode="auto">
          <a:xfrm>
            <a:off x="14453650" y="9136198"/>
            <a:ext cx="3387492" cy="3389937"/>
          </a:xfrm>
          <a:custGeom>
            <a:avLst/>
            <a:gdLst>
              <a:gd name="T0" fmla="*/ 1015 w 1065"/>
              <a:gd name="T1" fmla="*/ 444 h 1065"/>
              <a:gd name="T2" fmla="*/ 621 w 1065"/>
              <a:gd name="T3" fmla="*/ 1016 h 1065"/>
              <a:gd name="T4" fmla="*/ 49 w 1065"/>
              <a:gd name="T5" fmla="*/ 622 h 1065"/>
              <a:gd name="T6" fmla="*/ 443 w 1065"/>
              <a:gd name="T7" fmla="*/ 50 h 1065"/>
              <a:gd name="T8" fmla="*/ 1015 w 1065"/>
              <a:gd name="T9" fmla="*/ 44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5" h="1065">
                <a:moveTo>
                  <a:pt x="1015" y="444"/>
                </a:moveTo>
                <a:cubicBezTo>
                  <a:pt x="1065" y="711"/>
                  <a:pt x="888" y="967"/>
                  <a:pt x="621" y="1016"/>
                </a:cubicBezTo>
                <a:cubicBezTo>
                  <a:pt x="354" y="1065"/>
                  <a:pt x="98" y="889"/>
                  <a:pt x="49" y="622"/>
                </a:cubicBezTo>
                <a:cubicBezTo>
                  <a:pt x="0" y="355"/>
                  <a:pt x="176" y="99"/>
                  <a:pt x="443" y="50"/>
                </a:cubicBezTo>
                <a:cubicBezTo>
                  <a:pt x="710" y="0"/>
                  <a:pt x="966" y="177"/>
                  <a:pt x="1015" y="444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429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xmlns="" id="{BD2B0957-7041-4C27-BE5F-5990E65C9B8B}"/>
              </a:ext>
            </a:extLst>
          </p:cNvPr>
          <p:cNvSpPr>
            <a:spLocks/>
          </p:cNvSpPr>
          <p:nvPr/>
        </p:nvSpPr>
        <p:spPr bwMode="auto">
          <a:xfrm>
            <a:off x="2597426" y="6007829"/>
            <a:ext cx="8813346" cy="6784761"/>
          </a:xfrm>
          <a:custGeom>
            <a:avLst/>
            <a:gdLst>
              <a:gd name="T0" fmla="*/ 2656 w 2772"/>
              <a:gd name="T1" fmla="*/ 1351 h 2132"/>
              <a:gd name="T2" fmla="*/ 2222 w 2772"/>
              <a:gd name="T3" fmla="*/ 1213 h 2132"/>
              <a:gd name="T4" fmla="*/ 2000 w 2772"/>
              <a:gd name="T5" fmla="*/ 1167 h 2132"/>
              <a:gd name="T6" fmla="*/ 1997 w 2772"/>
              <a:gd name="T7" fmla="*/ 1164 h 2132"/>
              <a:gd name="T8" fmla="*/ 1942 w 2772"/>
              <a:gd name="T9" fmla="*/ 920 h 2132"/>
              <a:gd name="T10" fmla="*/ 1769 w 2772"/>
              <a:gd name="T11" fmla="*/ 205 h 2132"/>
              <a:gd name="T12" fmla="*/ 935 w 2772"/>
              <a:gd name="T13" fmla="*/ 238 h 2132"/>
              <a:gd name="T14" fmla="*/ 829 w 2772"/>
              <a:gd name="T15" fmla="*/ 985 h 2132"/>
              <a:gd name="T16" fmla="*/ 807 w 2772"/>
              <a:gd name="T17" fmla="*/ 1190 h 2132"/>
              <a:gd name="T18" fmla="*/ 803 w 2772"/>
              <a:gd name="T19" fmla="*/ 1194 h 2132"/>
              <a:gd name="T20" fmla="*/ 618 w 2772"/>
              <a:gd name="T21" fmla="*/ 1240 h 2132"/>
              <a:gd name="T22" fmla="*/ 147 w 2772"/>
              <a:gd name="T23" fmla="*/ 1368 h 2132"/>
              <a:gd name="T24" fmla="*/ 169 w 2772"/>
              <a:gd name="T25" fmla="*/ 1957 h 2132"/>
              <a:gd name="T26" fmla="*/ 795 w 2772"/>
              <a:gd name="T27" fmla="*/ 1945 h 2132"/>
              <a:gd name="T28" fmla="*/ 878 w 2772"/>
              <a:gd name="T29" fmla="*/ 1486 h 2132"/>
              <a:gd name="T30" fmla="*/ 912 w 2772"/>
              <a:gd name="T31" fmla="*/ 1304 h 2132"/>
              <a:gd name="T32" fmla="*/ 925 w 2772"/>
              <a:gd name="T33" fmla="*/ 1290 h 2132"/>
              <a:gd name="T34" fmla="*/ 1123 w 2772"/>
              <a:gd name="T35" fmla="*/ 1250 h 2132"/>
              <a:gd name="T36" fmla="*/ 1654 w 2772"/>
              <a:gd name="T37" fmla="*/ 1232 h 2132"/>
              <a:gd name="T38" fmla="*/ 1901 w 2772"/>
              <a:gd name="T39" fmla="*/ 1268 h 2132"/>
              <a:gd name="T40" fmla="*/ 1904 w 2772"/>
              <a:gd name="T41" fmla="*/ 1271 h 2132"/>
              <a:gd name="T42" fmla="*/ 1969 w 2772"/>
              <a:gd name="T43" fmla="*/ 1482 h 2132"/>
              <a:gd name="T44" fmla="*/ 2039 w 2772"/>
              <a:gd name="T45" fmla="*/ 1821 h 2132"/>
              <a:gd name="T46" fmla="*/ 2605 w 2772"/>
              <a:gd name="T47" fmla="*/ 1867 h 2132"/>
              <a:gd name="T48" fmla="*/ 2656 w 2772"/>
              <a:gd name="T49" fmla="*/ 1351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72" h="2132">
                <a:moveTo>
                  <a:pt x="2656" y="1351"/>
                </a:moveTo>
                <a:cubicBezTo>
                  <a:pt x="2553" y="1211"/>
                  <a:pt x="2376" y="1161"/>
                  <a:pt x="2222" y="1213"/>
                </a:cubicBezTo>
                <a:cubicBezTo>
                  <a:pt x="2144" y="1238"/>
                  <a:pt x="2060" y="1222"/>
                  <a:pt x="2000" y="1167"/>
                </a:cubicBezTo>
                <a:cubicBezTo>
                  <a:pt x="1997" y="1164"/>
                  <a:pt x="1997" y="1164"/>
                  <a:pt x="1997" y="1164"/>
                </a:cubicBezTo>
                <a:cubicBezTo>
                  <a:pt x="1930" y="1102"/>
                  <a:pt x="1907" y="1005"/>
                  <a:pt x="1942" y="920"/>
                </a:cubicBezTo>
                <a:cubicBezTo>
                  <a:pt x="2044" y="678"/>
                  <a:pt x="1984" y="386"/>
                  <a:pt x="1769" y="205"/>
                </a:cubicBezTo>
                <a:cubicBezTo>
                  <a:pt x="1525" y="0"/>
                  <a:pt x="1161" y="15"/>
                  <a:pt x="935" y="238"/>
                </a:cubicBezTo>
                <a:cubicBezTo>
                  <a:pt x="729" y="441"/>
                  <a:pt x="696" y="748"/>
                  <a:pt x="829" y="985"/>
                </a:cubicBezTo>
                <a:cubicBezTo>
                  <a:pt x="867" y="1051"/>
                  <a:pt x="859" y="1134"/>
                  <a:pt x="807" y="1190"/>
                </a:cubicBezTo>
                <a:cubicBezTo>
                  <a:pt x="803" y="1194"/>
                  <a:pt x="803" y="1194"/>
                  <a:pt x="803" y="1194"/>
                </a:cubicBezTo>
                <a:cubicBezTo>
                  <a:pt x="756" y="1245"/>
                  <a:pt x="683" y="1262"/>
                  <a:pt x="618" y="1240"/>
                </a:cubicBezTo>
                <a:cubicBezTo>
                  <a:pt x="455" y="1184"/>
                  <a:pt x="267" y="1228"/>
                  <a:pt x="147" y="1368"/>
                </a:cubicBezTo>
                <a:cubicBezTo>
                  <a:pt x="0" y="1539"/>
                  <a:pt x="10" y="1798"/>
                  <a:pt x="169" y="1957"/>
                </a:cubicBezTo>
                <a:cubicBezTo>
                  <a:pt x="345" y="2132"/>
                  <a:pt x="629" y="2125"/>
                  <a:pt x="795" y="1945"/>
                </a:cubicBezTo>
                <a:cubicBezTo>
                  <a:pt x="914" y="1817"/>
                  <a:pt x="940" y="1637"/>
                  <a:pt x="878" y="1486"/>
                </a:cubicBezTo>
                <a:cubicBezTo>
                  <a:pt x="853" y="1424"/>
                  <a:pt x="867" y="1353"/>
                  <a:pt x="912" y="1304"/>
                </a:cubicBezTo>
                <a:cubicBezTo>
                  <a:pt x="925" y="1290"/>
                  <a:pt x="925" y="1290"/>
                  <a:pt x="925" y="1290"/>
                </a:cubicBezTo>
                <a:cubicBezTo>
                  <a:pt x="976" y="1236"/>
                  <a:pt x="1055" y="1220"/>
                  <a:pt x="1123" y="1250"/>
                </a:cubicBezTo>
                <a:cubicBezTo>
                  <a:pt x="1293" y="1323"/>
                  <a:pt x="1489" y="1317"/>
                  <a:pt x="1654" y="1232"/>
                </a:cubicBezTo>
                <a:cubicBezTo>
                  <a:pt x="1735" y="1190"/>
                  <a:pt x="1834" y="1206"/>
                  <a:pt x="1901" y="1268"/>
                </a:cubicBezTo>
                <a:cubicBezTo>
                  <a:pt x="1904" y="1271"/>
                  <a:pt x="1904" y="1271"/>
                  <a:pt x="1904" y="1271"/>
                </a:cubicBezTo>
                <a:cubicBezTo>
                  <a:pt x="1962" y="1324"/>
                  <a:pt x="1989" y="1406"/>
                  <a:pt x="1969" y="1482"/>
                </a:cubicBezTo>
                <a:cubicBezTo>
                  <a:pt x="1939" y="1596"/>
                  <a:pt x="1961" y="1722"/>
                  <a:pt x="2039" y="1821"/>
                </a:cubicBezTo>
                <a:cubicBezTo>
                  <a:pt x="2178" y="1996"/>
                  <a:pt x="2437" y="2019"/>
                  <a:pt x="2605" y="1867"/>
                </a:cubicBezTo>
                <a:cubicBezTo>
                  <a:pt x="2750" y="1734"/>
                  <a:pt x="2772" y="1510"/>
                  <a:pt x="2656" y="1351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302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4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8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8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8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9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0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49" presetClass="path" presetSubtype="0" repeatCount="indefinite" accel="50000" decel="5000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2.19242E-6 -4.81481E-6 L 0.07981 0.39075 " pathEditMode="relative" rAng="0" ptsTypes="AA">
                                          <p:cBhvr>
                                            <p:cTn id="98" dur="20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" y="1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49" presetClass="path" presetSubtype="0" repeatCount="indefinite" accel="50000" decel="50000" autoRev="1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Motion origin="layout" path="M -2.96185E-6 -9.25926E-7 L 0.20603 -0.06227 " pathEditMode="relative" rAng="0" ptsTypes="AA">
                                          <p:cBhvr>
                                            <p:cTn id="100" dur="3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298" y="-311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49" presetClass="path" presetSubtype="0" repeatCount="indefinite" accel="50000" decel="5000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4.80927E-6 -3.14815E-6 L 0.35068 -0.08437 " pathEditMode="relative" rAng="0" ptsTypes="AA">
                                          <p:cBhvr>
                                            <p:cTn id="102" dur="4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30" y="-42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repeatCount="indefinite" accel="47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5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36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5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59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48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5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58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5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0" dur="8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2" dur="6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3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4" dur="9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6" dur="10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8" dur="8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4" grpId="1" animBg="1"/>
          <p:bldP spid="26" grpId="0" animBg="1"/>
          <p:bldP spid="26" grpId="1" animBg="1"/>
          <p:bldP spid="6" grpId="0" animBg="1"/>
          <p:bldP spid="6" grpId="1" animBg="1"/>
          <p:bldP spid="12" grpId="0" animBg="1"/>
          <p:bldP spid="12" grpId="1" animBg="1"/>
          <p:bldP spid="33" grpId="0"/>
          <p:bldP spid="34" grpId="0"/>
          <p:bldP spid="35" grpId="0"/>
          <p:bldP spid="36" grpId="0"/>
          <p:bldP spid="5" grpId="0" animBg="1"/>
          <p:bldP spid="5" grpId="1" animBg="1"/>
          <p:bldP spid="8" grpId="0" animBg="1"/>
          <p:bldP spid="8" grpId="1" animBg="1"/>
          <p:bldP spid="9" grpId="0" animBg="1"/>
          <p:bldP spid="13" grpId="0" animBg="1"/>
          <p:bldP spid="13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2" grpId="0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21" grpId="0" animBg="1"/>
          <p:bldP spid="21" grpId="1" animBg="1"/>
          <p:bldP spid="18" grpId="0" animBg="1"/>
          <p:bldP spid="11" grpId="0" animBg="1"/>
          <p:bldP spid="11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49" presetClass="path" presetSubtype="0" repeatCount="indefinite" accel="50000" decel="5000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2.19242E-6 -4.81481E-6 L 0.07981 0.39075 " pathEditMode="relative" rAng="0" ptsTypes="AA">
                                          <p:cBhvr>
                                            <p:cTn id="98" dur="20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" y="1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49" presetClass="path" presetSubtype="0" repeatCount="indefinite" accel="50000" decel="50000" autoRev="1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Motion origin="layout" path="M -2.96185E-6 -9.25926E-7 L 0.20603 -0.06227 " pathEditMode="relative" rAng="0" ptsTypes="AA">
                                          <p:cBhvr>
                                            <p:cTn id="100" dur="3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298" y="-311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49" presetClass="path" presetSubtype="0" repeatCount="indefinite" accel="50000" decel="5000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4.80927E-6 -3.14815E-6 L 0.35068 -0.08437 " pathEditMode="relative" rAng="0" ptsTypes="AA">
                                          <p:cBhvr>
                                            <p:cTn id="102" dur="4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30" y="-42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repeatCount="indefinite" accel="47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5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36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5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59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48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5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58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5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0" dur="8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2" dur="6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3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4" dur="9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6" dur="10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8" dur="8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4" grpId="1" animBg="1"/>
          <p:bldP spid="26" grpId="0" animBg="1"/>
          <p:bldP spid="26" grpId="1" animBg="1"/>
          <p:bldP spid="6" grpId="0" animBg="1"/>
          <p:bldP spid="6" grpId="1" animBg="1"/>
          <p:bldP spid="12" grpId="0" animBg="1"/>
          <p:bldP spid="12" grpId="1" animBg="1"/>
          <p:bldP spid="33" grpId="0"/>
          <p:bldP spid="34" grpId="0"/>
          <p:bldP spid="35" grpId="0"/>
          <p:bldP spid="36" grpId="0"/>
          <p:bldP spid="5" grpId="0" animBg="1"/>
          <p:bldP spid="5" grpId="1" animBg="1"/>
          <p:bldP spid="8" grpId="0" animBg="1"/>
          <p:bldP spid="8" grpId="1" animBg="1"/>
          <p:bldP spid="9" grpId="0" animBg="1"/>
          <p:bldP spid="13" grpId="0" animBg="1"/>
          <p:bldP spid="13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2" grpId="0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21" grpId="0" animBg="1"/>
          <p:bldP spid="21" grpId="1" animBg="1"/>
          <p:bldP spid="18" grpId="0" animBg="1"/>
          <p:bldP spid="11" grpId="0" animBg="1"/>
          <p:bldP spid="11" grpId="1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10216270-6C27-5C4B-B007-8ADBDDD3EE06}"/>
              </a:ext>
            </a:extLst>
          </p:cNvPr>
          <p:cNvSpPr txBox="1">
            <a:spLocks/>
          </p:cNvSpPr>
          <p:nvPr/>
        </p:nvSpPr>
        <p:spPr>
          <a:xfrm>
            <a:off x="9066211" y="1463598"/>
            <a:ext cx="8040689" cy="28003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8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838E846-917B-F44D-9E8C-48E559F78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832" y="4606847"/>
            <a:ext cx="15031511" cy="739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3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10216270-6C27-5C4B-B007-8ADBDDD3EE06}"/>
              </a:ext>
            </a:extLst>
          </p:cNvPr>
          <p:cNvSpPr txBox="1">
            <a:spLocks/>
          </p:cNvSpPr>
          <p:nvPr/>
        </p:nvSpPr>
        <p:spPr>
          <a:xfrm>
            <a:off x="914399" y="3045068"/>
            <a:ext cx="10364789" cy="38290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8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What is React Native?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59BC9790-455F-7D45-9C74-5E57BF2FEA6E}"/>
              </a:ext>
            </a:extLst>
          </p:cNvPr>
          <p:cNvSpPr txBox="1">
            <a:spLocks/>
          </p:cNvSpPr>
          <p:nvPr/>
        </p:nvSpPr>
        <p:spPr>
          <a:xfrm>
            <a:off x="914399" y="6988097"/>
            <a:ext cx="11279189" cy="6727903"/>
          </a:xfrm>
          <a:prstGeom prst="rect">
            <a:avLst/>
          </a:prstGeom>
        </p:spPr>
        <p:txBody>
          <a:bodyPr/>
          <a:lstStyle>
            <a:lvl1pPr marL="685800" indent="-6858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4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1485900" indent="-5715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3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2286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3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32004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41148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012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59436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6858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77724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“Learn once, write everywhere”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real mobile apps by using </a:t>
            </a:r>
            <a:r>
              <a:rPr lang="en-US" dirty="0" err="1"/>
              <a:t>javascript</a:t>
            </a:r>
            <a:r>
              <a:rPr lang="en-US" dirty="0"/>
              <a:t> and react (native)</a:t>
            </a:r>
          </a:p>
          <a:p>
            <a:endParaRPr lang="en-US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xmlns="" id="{DAD045C4-A766-9349-AA29-8CB6E3974DA4}"/>
              </a:ext>
            </a:extLst>
          </p:cNvPr>
          <p:cNvSpPr/>
          <p:nvPr/>
        </p:nvSpPr>
        <p:spPr>
          <a:xfrm>
            <a:off x="5182394" y="7926793"/>
            <a:ext cx="1443045" cy="218307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33B66242-45E6-EB4A-A787-B4C2E224C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624" y="3033452"/>
            <a:ext cx="11317680" cy="657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3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435DCA5-1139-1B4C-BA94-4D8EE38EF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588" y="3033452"/>
            <a:ext cx="11372983" cy="706304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10216270-6C27-5C4B-B007-8ADBDDD3EE06}"/>
              </a:ext>
            </a:extLst>
          </p:cNvPr>
          <p:cNvSpPr txBox="1">
            <a:spLocks/>
          </p:cNvSpPr>
          <p:nvPr/>
        </p:nvSpPr>
        <p:spPr>
          <a:xfrm>
            <a:off x="1370011" y="3139998"/>
            <a:ext cx="10364789" cy="38290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8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What a react native App is and is not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70958D2F-1890-6747-851C-D52FD7EC1C4C}"/>
              </a:ext>
            </a:extLst>
          </p:cNvPr>
          <p:cNvSpPr txBox="1">
            <a:spLocks/>
          </p:cNvSpPr>
          <p:nvPr/>
        </p:nvSpPr>
        <p:spPr>
          <a:xfrm>
            <a:off x="1370011" y="7541477"/>
            <a:ext cx="8045716" cy="2247900"/>
          </a:xfrm>
          <a:prstGeom prst="rect">
            <a:avLst/>
          </a:prstGeom>
        </p:spPr>
        <p:txBody>
          <a:bodyPr/>
          <a:lstStyle>
            <a:lvl1pPr marL="685800" indent="-6858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4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1485900" indent="-5715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3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2286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3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32004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41148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012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59436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6858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77724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React.js &amp; React Native</a:t>
            </a:r>
          </a:p>
        </p:txBody>
      </p:sp>
    </p:spTree>
    <p:extLst>
      <p:ext uri="{BB962C8B-B14F-4D97-AF65-F5344CB8AC3E}">
        <p14:creationId xmlns:p14="http://schemas.microsoft.com/office/powerpoint/2010/main" val="112164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10216270-6C27-5C4B-B007-8ADBDDD3EE06}"/>
              </a:ext>
            </a:extLst>
          </p:cNvPr>
          <p:cNvSpPr txBox="1">
            <a:spLocks/>
          </p:cNvSpPr>
          <p:nvPr/>
        </p:nvSpPr>
        <p:spPr>
          <a:xfrm>
            <a:off x="3030669" y="4360126"/>
            <a:ext cx="5465631" cy="1914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8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Javascript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10736F25-F89B-E74A-8A44-35DD3F8EF7BA}"/>
              </a:ext>
            </a:extLst>
          </p:cNvPr>
          <p:cNvSpPr txBox="1">
            <a:spLocks/>
          </p:cNvSpPr>
          <p:nvPr/>
        </p:nvSpPr>
        <p:spPr>
          <a:xfrm>
            <a:off x="2649668" y="7581900"/>
            <a:ext cx="7180131" cy="2895600"/>
          </a:xfrm>
          <a:prstGeom prst="rect">
            <a:avLst/>
          </a:prstGeom>
        </p:spPr>
        <p:txBody>
          <a:bodyPr/>
          <a:lstStyle>
            <a:lvl1pPr marL="685800" indent="-6858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4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1485900" indent="-5715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3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2286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3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32004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41148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012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59436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6858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77724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Programming language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xmlns="" id="{A51BB39C-F769-A44E-8552-6D32EE39E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5889" y="3268091"/>
            <a:ext cx="11290882" cy="632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3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436" y="3543124"/>
            <a:ext cx="11949820" cy="76201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30626" y="1119554"/>
            <a:ext cx="102865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Applications that are made</a:t>
            </a:r>
          </a:p>
        </p:txBody>
      </p:sp>
    </p:spTree>
    <p:extLst>
      <p:ext uri="{BB962C8B-B14F-4D97-AF65-F5344CB8AC3E}">
        <p14:creationId xmlns:p14="http://schemas.microsoft.com/office/powerpoint/2010/main" val="371183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xmlns="" id="{0FF0BE77-F02F-424B-AB87-2712E755D5F2}"/>
              </a:ext>
            </a:extLst>
          </p:cNvPr>
          <p:cNvSpPr/>
          <p:nvPr/>
        </p:nvSpPr>
        <p:spPr>
          <a:xfrm>
            <a:off x="8225348" y="2889761"/>
            <a:ext cx="7936479" cy="7936479"/>
          </a:xfrm>
          <a:prstGeom prst="ellipse">
            <a:avLst/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FE7929AC-895A-4355-9025-B1CD8FBAC379}"/>
              </a:ext>
            </a:extLst>
          </p:cNvPr>
          <p:cNvGrpSpPr/>
          <p:nvPr/>
        </p:nvGrpSpPr>
        <p:grpSpPr>
          <a:xfrm>
            <a:off x="9769513" y="4433926"/>
            <a:ext cx="4848149" cy="4848149"/>
            <a:chOff x="9989883" y="4654296"/>
            <a:chExt cx="4407408" cy="44074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1311C088-D982-4226-B167-252BCA98ECF9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c 2">
              <a:extLst>
                <a:ext uri="{FF2B5EF4-FFF2-40B4-BE49-F238E27FC236}">
                  <a16:creationId xmlns:a16="http://schemas.microsoft.com/office/drawing/2014/main" xmlns="" id="{38A01CA3-205F-4BD0-B433-8E4E9FBFE9C1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6200000"/>
                <a:gd name="adj2" fmla="val 20775565"/>
              </a:avLst>
            </a:prstGeom>
            <a:ln w="44450">
              <a:gradFill flip="none" rotWithShape="1">
                <a:gsLst>
                  <a:gs pos="2300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12F8C9F-BED7-4E5C-94FE-7269FBFE52E3}"/>
              </a:ext>
            </a:extLst>
          </p:cNvPr>
          <p:cNvGrpSpPr/>
          <p:nvPr/>
        </p:nvGrpSpPr>
        <p:grpSpPr>
          <a:xfrm rot="15300000" flipH="1">
            <a:off x="9527105" y="4191518"/>
            <a:ext cx="5332964" cy="5332964"/>
            <a:chOff x="9989883" y="4654296"/>
            <a:chExt cx="4407408" cy="44074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F2453F8C-5855-4737-87AB-E74913B63CAC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xmlns="" id="{8E20C951-8FC1-42C5-A17B-CFD1271C33D0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6200000"/>
                <a:gd name="adj2" fmla="val 20775565"/>
              </a:avLst>
            </a:prstGeom>
            <a:ln w="44450">
              <a:gradFill flip="none" rotWithShape="1">
                <a:gsLst>
                  <a:gs pos="2300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EF90FE6-40B8-4D17-AE12-1D602D9D6A7E}"/>
              </a:ext>
            </a:extLst>
          </p:cNvPr>
          <p:cNvSpPr txBox="1"/>
          <p:nvPr/>
        </p:nvSpPr>
        <p:spPr>
          <a:xfrm>
            <a:off x="5640177" y="6302896"/>
            <a:ext cx="36694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How Does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544F9B7-93E2-478D-B7E3-7481780547ED}"/>
              </a:ext>
            </a:extLst>
          </p:cNvPr>
          <p:cNvSpPr txBox="1"/>
          <p:nvPr/>
        </p:nvSpPr>
        <p:spPr>
          <a:xfrm>
            <a:off x="15078348" y="6342102"/>
            <a:ext cx="27155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It Work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F9AB356-5BFC-40AE-B58E-F94D6453C2F7}"/>
              </a:ext>
            </a:extLst>
          </p:cNvPr>
          <p:cNvGrpSpPr/>
          <p:nvPr/>
        </p:nvGrpSpPr>
        <p:grpSpPr>
          <a:xfrm>
            <a:off x="9260457" y="3924870"/>
            <a:ext cx="5866260" cy="5866260"/>
            <a:chOff x="9989883" y="4654296"/>
            <a:chExt cx="4407408" cy="440740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C75AEA2-07CA-4390-9880-3A4EF185183A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xmlns="" id="{37330191-19CD-413C-BB04-2993D10A625E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000099"/>
                <a:gd name="adj2" fmla="val 7299557"/>
              </a:avLst>
            </a:prstGeom>
            <a:ln w="44450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48000">
                    <a:schemeClr val="bg2"/>
                  </a:gs>
                </a:gsLst>
                <a:lin ang="1080000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3DE2AF3-4FE8-401C-946B-F8DA8F63359D}"/>
              </a:ext>
            </a:extLst>
          </p:cNvPr>
          <p:cNvGrpSpPr/>
          <p:nvPr/>
        </p:nvGrpSpPr>
        <p:grpSpPr>
          <a:xfrm rot="15300000" flipH="1">
            <a:off x="8967144" y="3631557"/>
            <a:ext cx="6452886" cy="6452886"/>
            <a:chOff x="9989883" y="4654296"/>
            <a:chExt cx="4407408" cy="440740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3AEBD042-CB66-48F9-A794-85E94DD1E9EA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xmlns="" id="{93A0AC6C-62BA-4DEB-8E50-0EA702FD55ED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96625"/>
                <a:gd name="adj2" fmla="val 4048638"/>
              </a:avLst>
            </a:prstGeom>
            <a:ln w="44450">
              <a:gradFill flip="none" rotWithShape="1">
                <a:gsLst>
                  <a:gs pos="2300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390" y="4318700"/>
            <a:ext cx="5081580" cy="508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2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8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0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4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7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8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1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2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repeatCount="indefinite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20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8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0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4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repeatCount="indefinite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20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12F8C9F-BED7-4E5C-94FE-7269FBFE52E3}"/>
              </a:ext>
            </a:extLst>
          </p:cNvPr>
          <p:cNvGrpSpPr/>
          <p:nvPr/>
        </p:nvGrpSpPr>
        <p:grpSpPr>
          <a:xfrm rot="15300000" flipH="1">
            <a:off x="9527105" y="4191518"/>
            <a:ext cx="5332964" cy="5332964"/>
            <a:chOff x="9989883" y="4654296"/>
            <a:chExt cx="4407408" cy="44074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F2453F8C-5855-4737-87AB-E74913B63CAC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xmlns="" id="{8E20C951-8FC1-42C5-A17B-CFD1271C33D0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6200000"/>
                <a:gd name="adj2" fmla="val 20775565"/>
              </a:avLst>
            </a:prstGeom>
            <a:ln w="44450">
              <a:gradFill flip="none" rotWithShape="1">
                <a:gsLst>
                  <a:gs pos="2300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982" y="2371724"/>
            <a:ext cx="13001787" cy="113442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682" y="46176"/>
            <a:ext cx="14529618" cy="23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6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12F8C9F-BED7-4E5C-94FE-7269FBFE52E3}"/>
              </a:ext>
            </a:extLst>
          </p:cNvPr>
          <p:cNvGrpSpPr/>
          <p:nvPr/>
        </p:nvGrpSpPr>
        <p:grpSpPr>
          <a:xfrm rot="15300000" flipH="1">
            <a:off x="9527105" y="4191518"/>
            <a:ext cx="5332964" cy="5332964"/>
            <a:chOff x="9989883" y="4654296"/>
            <a:chExt cx="4407408" cy="44074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F2453F8C-5855-4737-87AB-E74913B63CAC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xmlns="" id="{8E20C951-8FC1-42C5-A17B-CFD1271C33D0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6200000"/>
                <a:gd name="adj2" fmla="val 20775565"/>
              </a:avLst>
            </a:prstGeom>
            <a:ln w="44450">
              <a:gradFill flip="none" rotWithShape="1">
                <a:gsLst>
                  <a:gs pos="2300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xmlns="" id="{CA8B8565-8F79-E946-ADDB-DA240214A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969" y="-48046"/>
            <a:ext cx="21585238" cy="1381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8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12F8C9F-BED7-4E5C-94FE-7269FBFE52E3}"/>
              </a:ext>
            </a:extLst>
          </p:cNvPr>
          <p:cNvGrpSpPr/>
          <p:nvPr/>
        </p:nvGrpSpPr>
        <p:grpSpPr>
          <a:xfrm rot="15300000" flipH="1">
            <a:off x="9527105" y="4191518"/>
            <a:ext cx="5332964" cy="5332964"/>
            <a:chOff x="9989883" y="4654296"/>
            <a:chExt cx="4407408" cy="44074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F2453F8C-5855-4737-87AB-E74913B63CAC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xmlns="" id="{8E20C951-8FC1-42C5-A17B-CFD1271C33D0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6200000"/>
                <a:gd name="adj2" fmla="val 20775565"/>
              </a:avLst>
            </a:prstGeom>
            <a:ln w="44450">
              <a:gradFill flip="none" rotWithShape="1">
                <a:gsLst>
                  <a:gs pos="2300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84947" y="610016"/>
            <a:ext cx="166961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The React Native Build Process Architecture</a:t>
            </a:r>
          </a:p>
          <a:p>
            <a:endParaRPr lang="en-US" sz="6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946" y="2276474"/>
            <a:ext cx="16439525" cy="1098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odel X">
      <a:dk1>
        <a:srgbClr val="272E3A"/>
      </a:dk1>
      <a:lt1>
        <a:srgbClr val="FFFFFF"/>
      </a:lt1>
      <a:dk2>
        <a:srgbClr val="4A5BA6"/>
      </a:dk2>
      <a:lt2>
        <a:srgbClr val="514A9D"/>
      </a:lt2>
      <a:accent1>
        <a:srgbClr val="24C6DC"/>
      </a:accent1>
      <a:accent2>
        <a:srgbClr val="2AB4D3"/>
      </a:accent2>
      <a:accent3>
        <a:srgbClr val="30A2CA"/>
      </a:accent3>
      <a:accent4>
        <a:srgbClr val="3790C1"/>
      </a:accent4>
      <a:accent5>
        <a:srgbClr val="3D7FB8"/>
      </a:accent5>
      <a:accent6>
        <a:srgbClr val="446DAF"/>
      </a:accent6>
      <a:hlink>
        <a:srgbClr val="2F8299"/>
      </a:hlink>
      <a:folHlink>
        <a:srgbClr val="8C8C8C"/>
      </a:folHlink>
    </a:clrScheme>
    <a:fontScheme name="Model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Design">
  <a:themeElements>
    <a:clrScheme name="Model X">
      <a:dk1>
        <a:srgbClr val="272E3A"/>
      </a:dk1>
      <a:lt1>
        <a:srgbClr val="FFFFFF"/>
      </a:lt1>
      <a:dk2>
        <a:srgbClr val="00A3DA"/>
      </a:dk2>
      <a:lt2>
        <a:srgbClr val="0CA8DA"/>
      </a:lt2>
      <a:accent1>
        <a:srgbClr val="56CADC"/>
      </a:accent1>
      <a:accent2>
        <a:srgbClr val="49C4DB"/>
      </a:accent2>
      <a:accent3>
        <a:srgbClr val="3DBEDB"/>
      </a:accent3>
      <a:accent4>
        <a:srgbClr val="31B9DB"/>
      </a:accent4>
      <a:accent5>
        <a:srgbClr val="24B3DA"/>
      </a:accent5>
      <a:accent6>
        <a:srgbClr val="18AEDA"/>
      </a:accent6>
      <a:hlink>
        <a:srgbClr val="2F8299"/>
      </a:hlink>
      <a:folHlink>
        <a:srgbClr val="8C8C8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10873</TotalTime>
  <Words>66</Words>
  <Application>Microsoft Office PowerPoint</Application>
  <PresentationFormat>Custom</PresentationFormat>
  <Paragraphs>23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591</cp:revision>
  <dcterms:created xsi:type="dcterms:W3CDTF">2017-10-27T02:31:07Z</dcterms:created>
  <dcterms:modified xsi:type="dcterms:W3CDTF">2019-09-20T18:59:46Z</dcterms:modified>
</cp:coreProperties>
</file>