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2"/>
  </p:notesMasterIdLst>
  <p:sldIdLst>
    <p:sldId id="398" r:id="rId3"/>
    <p:sldId id="399" r:id="rId4"/>
    <p:sldId id="404" r:id="rId5"/>
    <p:sldId id="257" r:id="rId6"/>
    <p:sldId id="409" r:id="rId7"/>
    <p:sldId id="400" r:id="rId8"/>
    <p:sldId id="410" r:id="rId9"/>
    <p:sldId id="402" r:id="rId10"/>
    <p:sldId id="408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9D5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01" autoAdjust="0"/>
  </p:normalViewPr>
  <p:slideViewPr>
    <p:cSldViewPr snapToGrid="0">
      <p:cViewPr>
        <p:scale>
          <a:sx n="30" d="100"/>
          <a:sy n="30" d="100"/>
        </p:scale>
        <p:origin x="-1661" y="-605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49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xmlns="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xmlns="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xmlns="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xmlns="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xmlns="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xmlns="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xmlns="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xmlns="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xmlns="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xmlns="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xmlns="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xmlns="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xmlns="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xmlns="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xmlns="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xmlns="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xmlns="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xmlns="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xmlns="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xmlns="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xmlns="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xmlns="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xmlns="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xmlns="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xmlns="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xmlns="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xmlns="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xmlns="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xmlns="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xmlns="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xmlns="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ww.facebook.com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F6635E-33D2-40DD-8284-62E48C402864}"/>
              </a:ext>
            </a:extLst>
          </p:cNvPr>
          <p:cNvSpPr txBox="1"/>
          <p:nvPr userDrawn="1"/>
        </p:nvSpPr>
        <p:spPr>
          <a:xfrm>
            <a:off x="17061943" y="1295879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120C111-C5ED-44CF-AE07-8E7DDFB3302C}"/>
              </a:ext>
            </a:extLst>
          </p:cNvPr>
          <p:cNvGrpSpPr/>
          <p:nvPr userDrawn="1"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3"/>
              <a:extLst>
                <a:ext uri="{FF2B5EF4-FFF2-40B4-BE49-F238E27FC236}">
                  <a16:creationId xmlns:a16="http://schemas.microsoft.com/office/drawing/2014/main" xmlns="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4"/>
              <a:extLst>
                <a:ext uri="{FF2B5EF4-FFF2-40B4-BE49-F238E27FC236}">
                  <a16:creationId xmlns:a16="http://schemas.microsoft.com/office/drawing/2014/main" xmlns="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5"/>
              <a:extLst>
                <a:ext uri="{FF2B5EF4-FFF2-40B4-BE49-F238E27FC236}">
                  <a16:creationId xmlns:a16="http://schemas.microsoft.com/office/drawing/2014/main" xmlns="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xmlns="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xmlns="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xmlns="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8" y="205570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69" y="3175092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3B1DF6C-7E82-4EF3-BFB9-55149701B652}"/>
              </a:ext>
            </a:extLst>
          </p:cNvPr>
          <p:cNvSpPr txBox="1"/>
          <p:nvPr/>
        </p:nvSpPr>
        <p:spPr>
          <a:xfrm>
            <a:off x="9979680" y="2480792"/>
            <a:ext cx="442781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500" dirty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0D17A8-3277-409D-A978-57EE2C6D4B30}"/>
              </a:ext>
            </a:extLst>
          </p:cNvPr>
          <p:cNvSpPr txBox="1"/>
          <p:nvPr/>
        </p:nvSpPr>
        <p:spPr>
          <a:xfrm>
            <a:off x="11819132" y="6156693"/>
            <a:ext cx="7489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endParaRPr lang="en-US" sz="660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C26AB4-B47C-446F-A9E3-A25CB7C72A91}"/>
              </a:ext>
            </a:extLst>
          </p:cNvPr>
          <p:cNvSpPr txBox="1"/>
          <p:nvPr/>
        </p:nvSpPr>
        <p:spPr>
          <a:xfrm>
            <a:off x="9604599" y="5473160"/>
            <a:ext cx="5293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M.DANI </a:t>
            </a:r>
            <a:r>
              <a:rPr lang="en-US" sz="4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SETIAWAN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956D208-7794-47E2-AA1D-DD66B0AA1F0F}"/>
              </a:ext>
            </a:extLst>
          </p:cNvPr>
          <p:cNvSpPr txBox="1"/>
          <p:nvPr/>
        </p:nvSpPr>
        <p:spPr>
          <a:xfrm>
            <a:off x="9623941" y="7349225"/>
            <a:ext cx="513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ZENITH HERIYANTO</a:t>
            </a:r>
            <a:endParaRPr lang="en-US" sz="40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4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2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xmlns="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2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7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5" y="-3648774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xmlns="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xmlns="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xmlns="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4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xmlns="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bg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xmlns="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9" r="21363"/>
          <a:stretch/>
        </p:blipFill>
        <p:spPr>
          <a:xfrm>
            <a:off x="7997824" y="3458209"/>
            <a:ext cx="10772775" cy="10257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04418" y="319464"/>
            <a:ext cx="17273588" cy="355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Artificial Intelligence (AI) </a:t>
            </a:r>
            <a:endParaRPr lang="en-US" sz="8000" b="1" dirty="0" smtClean="0"/>
          </a:p>
          <a:p>
            <a:pPr algn="ctr">
              <a:lnSpc>
                <a:spcPct val="150000"/>
              </a:lnSpc>
            </a:pPr>
            <a:r>
              <a:rPr lang="en-US" sz="8000" b="1" dirty="0" smtClean="0"/>
              <a:t>Technology </a:t>
            </a:r>
            <a:r>
              <a:rPr lang="en-US" sz="8000" b="1" dirty="0"/>
              <a:t>In Google Assistant</a:t>
            </a:r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FF0BE77-F02F-424B-AB87-2712E755D5F2}"/>
              </a:ext>
            </a:extLst>
          </p:cNvPr>
          <p:cNvSpPr/>
          <p:nvPr/>
        </p:nvSpPr>
        <p:spPr>
          <a:xfrm>
            <a:off x="8225348" y="2889761"/>
            <a:ext cx="7936479" cy="7936479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E7929AC-895A-4355-9025-B1CD8FBAC379}"/>
              </a:ext>
            </a:extLst>
          </p:cNvPr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xmlns="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90FE6-40B8-4D17-AE12-1D602D9D6A7E}"/>
              </a:ext>
            </a:extLst>
          </p:cNvPr>
          <p:cNvSpPr txBox="1"/>
          <p:nvPr/>
        </p:nvSpPr>
        <p:spPr>
          <a:xfrm>
            <a:off x="2666321" y="6234379"/>
            <a:ext cx="7424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What is Artificial</a:t>
            </a:r>
            <a:endParaRPr lang="en-US" sz="8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44F9B7-93E2-478D-B7E3-7481780547ED}"/>
              </a:ext>
            </a:extLst>
          </p:cNvPr>
          <p:cNvSpPr txBox="1"/>
          <p:nvPr/>
        </p:nvSpPr>
        <p:spPr>
          <a:xfrm>
            <a:off x="14617662" y="6181153"/>
            <a:ext cx="6231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Intelligence ?</a:t>
            </a:r>
            <a:endParaRPr lang="en-US" sz="8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F9AB356-5BFC-40AE-B58E-F94D6453C2F7}"/>
              </a:ext>
            </a:extLst>
          </p:cNvPr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xmlns="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3DE2AF3-4FE8-401C-946B-F8DA8F63359D}"/>
              </a:ext>
            </a:extLst>
          </p:cNvPr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5" t="16423" r="16229" b="17435"/>
          <a:stretch/>
        </p:blipFill>
        <p:spPr>
          <a:xfrm>
            <a:off x="10345239" y="5078653"/>
            <a:ext cx="3694974" cy="36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1062426" y="1443899"/>
            <a:ext cx="10364789" cy="191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 smtClean="0">
                <a:solidFill>
                  <a:schemeClr val="tx1"/>
                </a:solidFill>
              </a:rPr>
              <a:t>Voice Recognition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70958D2F-1890-6747-851C-D52FD7EC1C4C}"/>
              </a:ext>
            </a:extLst>
          </p:cNvPr>
          <p:cNvSpPr txBox="1">
            <a:spLocks/>
          </p:cNvSpPr>
          <p:nvPr/>
        </p:nvSpPr>
        <p:spPr>
          <a:xfrm>
            <a:off x="938209" y="3855721"/>
            <a:ext cx="12015791" cy="3434079"/>
          </a:xfrm>
          <a:prstGeom prst="rect">
            <a:avLst/>
          </a:prstGeom>
        </p:spPr>
        <p:txBody>
          <a:bodyPr/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/>
              <a:t>Voice Recognition is </a:t>
            </a:r>
            <a:r>
              <a:rPr lang="en-US" dirty="0"/>
              <a:t>the ability of a machine or program to receive and interpret dictation or to understand and carry out spoken </a:t>
            </a:r>
            <a:r>
              <a:rPr lang="en-US" dirty="0" smtClean="0"/>
              <a:t>commands.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077" y="1164499"/>
            <a:ext cx="11377098" cy="909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5" y="7014831"/>
            <a:ext cx="4163790" cy="277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14465"/>
          <a:stretch/>
        </p:blipFill>
        <p:spPr>
          <a:xfrm>
            <a:off x="5255017" y="10595543"/>
            <a:ext cx="3634983" cy="2743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5" r="27925"/>
          <a:stretch/>
        </p:blipFill>
        <p:spPr>
          <a:xfrm>
            <a:off x="9753599" y="10289355"/>
            <a:ext cx="2911535" cy="3346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21301" r="11520" b="15238"/>
          <a:stretch/>
        </p:blipFill>
        <p:spPr>
          <a:xfrm>
            <a:off x="582610" y="7014832"/>
            <a:ext cx="5080000" cy="4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435DCA5-1139-1B4C-BA94-4D8EE38E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1218110"/>
            <a:ext cx="10386357" cy="101716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1370010" y="920596"/>
            <a:ext cx="10364789" cy="2194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Google Assistant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0011" y="2824232"/>
            <a:ext cx="114554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600" dirty="0" smtClean="0">
                <a:solidFill>
                  <a:srgbClr val="272E3A"/>
                </a:solidFill>
              </a:rPr>
              <a:t>Google </a:t>
            </a:r>
            <a:r>
              <a:rPr lang="en-US" sz="3600" dirty="0">
                <a:solidFill>
                  <a:srgbClr val="272E3A"/>
                </a:solidFill>
              </a:rPr>
              <a:t>Assistant is an artificial </a:t>
            </a:r>
            <a:r>
              <a:rPr lang="en-US" sz="3600" dirty="0" smtClean="0">
                <a:solidFill>
                  <a:srgbClr val="272E3A"/>
                </a:solidFill>
              </a:rPr>
              <a:t>intelligence powered </a:t>
            </a:r>
            <a:r>
              <a:rPr lang="en-US" sz="3600" dirty="0">
                <a:solidFill>
                  <a:srgbClr val="272E3A"/>
                </a:solidFill>
              </a:rPr>
              <a:t>virtual assistant developed by Google that is primarily available on mobile and smart home devices</a:t>
            </a:r>
            <a:r>
              <a:rPr lang="en-US" sz="3600" dirty="0" smtClean="0">
                <a:solidFill>
                  <a:srgbClr val="272E3A"/>
                </a:solidFill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n-US" sz="3600" dirty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>
                <a:solidFill>
                  <a:srgbClr val="272E3A"/>
                </a:solidFill>
              </a:rPr>
              <a:t>Assistant initially debuted in May 2016 as part of Google's messaging app </a:t>
            </a:r>
            <a:r>
              <a:rPr lang="en-US" sz="3600" dirty="0" err="1" smtClean="0">
                <a:solidFill>
                  <a:srgbClr val="272E3A"/>
                </a:solidFill>
              </a:rPr>
              <a:t>Allo</a:t>
            </a:r>
            <a:endParaRPr lang="en-US" sz="3600" dirty="0" smtClean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>
                <a:solidFill>
                  <a:srgbClr val="272E3A"/>
                </a:solidFill>
              </a:rPr>
              <a:t>After a period of exclusivity on the Pixel and Pixel XL smartphones, it began to be deployed on other Android devices in February 2017. </a:t>
            </a:r>
            <a:endParaRPr lang="en-US" sz="3600" dirty="0" smtClean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72E3A"/>
                </a:solidFill>
              </a:rPr>
              <a:t>the </a:t>
            </a:r>
            <a:r>
              <a:rPr lang="en-US" sz="3600" dirty="0">
                <a:solidFill>
                  <a:srgbClr val="272E3A"/>
                </a:solidFill>
              </a:rPr>
              <a:t>first </a:t>
            </a:r>
            <a:r>
              <a:rPr lang="en-US" sz="3600" dirty="0" smtClean="0">
                <a:solidFill>
                  <a:srgbClr val="272E3A"/>
                </a:solidFill>
              </a:rPr>
              <a:t>Assistant powered </a:t>
            </a:r>
            <a:r>
              <a:rPr lang="en-US" sz="3600" dirty="0">
                <a:solidFill>
                  <a:srgbClr val="272E3A"/>
                </a:solidFill>
              </a:rPr>
              <a:t>smart displays (smart speakers with video screens) were announced, with the first one being released in July 2018.</a:t>
            </a:r>
            <a:endParaRPr lang="en-US" sz="3600" dirty="0" smtClean="0">
              <a:solidFill>
                <a:srgbClr val="27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0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800" y="1219200"/>
            <a:ext cx="133071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DEVICE IN GOOGLE ASISSTANT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" y="6269518"/>
            <a:ext cx="6324600" cy="4747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399" y="4834960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ANDROID PHONE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74" y="6269518"/>
            <a:ext cx="7124700" cy="474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9791" y="4829276"/>
            <a:ext cx="348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SMARTWATCH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54" y="6269518"/>
            <a:ext cx="6334825" cy="4754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67989" y="487111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ANDROID TV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027" y="5437866"/>
            <a:ext cx="6172200" cy="6172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34479" y="4791535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GOOGLE HOME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3706810" y="920596"/>
            <a:ext cx="17756190" cy="2194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 smtClean="0">
                <a:solidFill>
                  <a:schemeClr val="tx1"/>
                </a:solidFill>
              </a:rPr>
              <a:t>What can Google Assistant do ?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2200" y="3840232"/>
            <a:ext cx="1079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Control your devices and your smart home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Access information from your calendars and other personal information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Find information online, from restaurant bookings to directions, weather and news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Control your music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Play content on your </a:t>
            </a:r>
            <a:r>
              <a:rPr lang="en-US" sz="3600" dirty="0" err="1"/>
              <a:t>Chromecast</a:t>
            </a:r>
            <a:r>
              <a:rPr lang="en-US" sz="3600" dirty="0"/>
              <a:t> or other compatible </a:t>
            </a:r>
            <a:r>
              <a:rPr lang="en-US" sz="3600" dirty="0" smtClean="0"/>
              <a:t>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66800" y="3840232"/>
            <a:ext cx="8839200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Run timers and reminders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Make appointments and send messages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Open apps on your phone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Read your notifications to you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Real-time spoken translations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0" y="8178800"/>
            <a:ext cx="5537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69407"/>
            <a:ext cx="16422906" cy="8763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716" y="713611"/>
            <a:ext cx="11077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How Does it Work ? </a:t>
            </a:r>
            <a:endParaRPr 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422906" y="3568852"/>
            <a:ext cx="7964267" cy="736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Some </a:t>
            </a:r>
            <a:r>
              <a:rPr lang="en-US" sz="4000" b="1" dirty="0"/>
              <a:t>bots use passive listening </a:t>
            </a:r>
            <a:endParaRPr lang="en-US" sz="40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Voice recognition kicks </a:t>
            </a:r>
            <a:r>
              <a:rPr lang="en-US" sz="4000" b="1" dirty="0" smtClean="0"/>
              <a:t>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Followed by natural language </a:t>
            </a:r>
            <a:r>
              <a:rPr lang="en-US" sz="4000" b="1" dirty="0" smtClean="0"/>
              <a:t>processing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Information retrieval takes </a:t>
            </a:r>
            <a:r>
              <a:rPr lang="en-US" sz="4000" b="1" dirty="0" smtClean="0"/>
              <a:t>place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Information is then </a:t>
            </a:r>
            <a:r>
              <a:rPr lang="en-US" sz="4000" b="1" dirty="0" smtClean="0"/>
              <a:t>output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0" y="5334844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THANK YOU FOR ATTENTION </a:t>
            </a:r>
            <a:r>
              <a:rPr lang="en-US" sz="7200" b="1" dirty="0" smtClean="0">
                <a:sym typeface="Wingdings" pitchFamily="2" charset="2"/>
              </a:rPr>
              <a:t></a:t>
            </a:r>
            <a:r>
              <a:rPr lang="en-US" sz="7200" b="1" dirty="0" smtClean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987" y="8432800"/>
            <a:ext cx="5130800" cy="5130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711303" y="7213600"/>
            <a:ext cx="1590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4A5BA6"/>
      </a:dk2>
      <a:lt2>
        <a:srgbClr val="514A9D"/>
      </a:lt2>
      <a:accent1>
        <a:srgbClr val="24C6DC"/>
      </a:accent1>
      <a:accent2>
        <a:srgbClr val="2AB4D3"/>
      </a:accent2>
      <a:accent3>
        <a:srgbClr val="30A2CA"/>
      </a:accent3>
      <a:accent4>
        <a:srgbClr val="3790C1"/>
      </a:accent4>
      <a:accent5>
        <a:srgbClr val="3D7FB8"/>
      </a:accent5>
      <a:accent6>
        <a:srgbClr val="446DAF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11015</TotalTime>
  <Words>250</Words>
  <Application>Microsoft Office PowerPoint</Application>
  <PresentationFormat>Custom</PresentationFormat>
  <Paragraphs>41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</cp:lastModifiedBy>
  <cp:revision>613</cp:revision>
  <dcterms:created xsi:type="dcterms:W3CDTF">2017-10-27T02:31:07Z</dcterms:created>
  <dcterms:modified xsi:type="dcterms:W3CDTF">2019-11-26T18:02:37Z</dcterms:modified>
</cp:coreProperties>
</file>