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6"/>
  </p:notesMasterIdLst>
  <p:sldIdLst>
    <p:sldId id="398" r:id="rId3"/>
    <p:sldId id="399" r:id="rId4"/>
    <p:sldId id="400" r:id="rId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9D5"/>
    <a:srgbClr val="272E3A"/>
    <a:srgbClr val="E6E9EE"/>
    <a:srgbClr val="4D5B73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4701" autoAdjust="0"/>
  </p:normalViewPr>
  <p:slideViewPr>
    <p:cSldViewPr snapToGrid="0">
      <p:cViewPr>
        <p:scale>
          <a:sx n="30" d="100"/>
          <a:sy n="30" d="100"/>
        </p:scale>
        <p:origin x="-1661" y="-605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49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6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29" y="3271048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6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1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8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9" y="3423140"/>
            <a:ext cx="5720860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5" y="3983090"/>
            <a:ext cx="5720860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3" y="3983090"/>
            <a:ext cx="5720860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3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9" y="3442446"/>
            <a:ext cx="5889723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7" y="2962657"/>
            <a:ext cx="4449619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8" y="2962657"/>
            <a:ext cx="4449619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8" y="2962657"/>
            <a:ext cx="4449619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8" y="2962657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6" y="2962657"/>
            <a:ext cx="4449619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3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=""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7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3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7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=""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3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=""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7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=""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8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=""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=""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8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=""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8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8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=""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8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8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=""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8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=""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=""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8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=""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8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6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6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6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6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6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6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10" y="3523729"/>
            <a:ext cx="4966321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1" y="3523729"/>
            <a:ext cx="4966321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2" y="3523729"/>
            <a:ext cx="4966321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5" y="3523729"/>
            <a:ext cx="4966319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10" y="3210365"/>
            <a:ext cx="4966321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1" y="3210365"/>
            <a:ext cx="4966321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2" y="3210365"/>
            <a:ext cx="4966321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5" y="3210365"/>
            <a:ext cx="4966319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3" y="3210365"/>
            <a:ext cx="4966321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4" y="3210365"/>
            <a:ext cx="4966321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1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6" y="2395425"/>
            <a:ext cx="4966321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5" y="2395425"/>
            <a:ext cx="4966321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5"/>
            <a:ext cx="4966321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5"/>
            <a:ext cx="4966321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4" y="3657599"/>
            <a:ext cx="4697556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6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2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6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7" y="4049044"/>
            <a:ext cx="5684041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3" y="4049044"/>
            <a:ext cx="5684041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4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5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4" y="2312893"/>
            <a:ext cx="5056095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400" y="2312893"/>
            <a:ext cx="5056095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6" y="2312893"/>
            <a:ext cx="5056095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5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5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5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3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9" y="3073774"/>
            <a:ext cx="10596283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8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5" y="887506"/>
            <a:ext cx="17626905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9"/>
            <a:ext cx="247494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9" y="12856161"/>
            <a:ext cx="591467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700" y="12856161"/>
            <a:ext cx="591467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2" y="13071913"/>
            <a:ext cx="159968" cy="15996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7" y="12856161"/>
            <a:ext cx="591467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3"/>
            <a:ext cx="159968" cy="15996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5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=""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3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=""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30" y="12993578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=""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7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7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60" y="12821873"/>
            <a:ext cx="591087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3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=""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70" y="12786360"/>
            <a:ext cx="714193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60" y="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=""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9" y="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" y="691773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2" y="691773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7" y="1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=""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1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="" xmlns:p15="http://schemas.microsoft.com/office/powerpoint/2012/main">
        <p15:guide id="4" orient="horz" pos="4320" userDrawn="1">
          <p15:clr>
            <a:srgbClr val="FBAE40"/>
          </p15:clr>
        </p15:guide>
        <p15:guide id="5" pos="76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60" y="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=""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9" y="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" y="691773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2" y="6917731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7" y="1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=""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7" y="6917731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=""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=""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2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=""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2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=""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3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=""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601" y="0"/>
            <a:ext cx="4854575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=""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=""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2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=""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2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=""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601" y="4583430"/>
            <a:ext cx="4854575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=""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=""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2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=""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3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=""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601" y="9166860"/>
            <a:ext cx="4854575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 mod="1">
    <p:ext uri="{DCECCB84-F9BA-43D5-87BE-67443E8EF086}">
      <p15:sldGuideLst xmlns=""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=""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" y="0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=""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9" y="0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=""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2" y="0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=""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0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=""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7" y="0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=""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9" y="3435426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=""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6" y="3435426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=""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2" y="3435426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=""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7" y="3435426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=""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" y="6870852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=""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9" y="6870852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=""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2" y="6870852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=""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2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=""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" y="10306278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=""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6" y="10306278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=""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2" y="10306278"/>
            <a:ext cx="4044688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=""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7" y="10306278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 mod="1">
    <p:ext uri="{DCECCB84-F9BA-43D5-87BE-67443E8EF086}">
      <p15:sldGuideLst xmlns=""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8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6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9" y="3271048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6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www.facebook.com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1244015" y="12860499"/>
            <a:ext cx="247494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307625DC-754B-4896-ADAF-401C70997717}"/>
              </a:ext>
            </a:extLst>
          </p:cNvPr>
          <p:cNvSpPr/>
          <p:nvPr/>
        </p:nvSpPr>
        <p:spPr>
          <a:xfrm>
            <a:off x="1072029" y="12856161"/>
            <a:ext cx="591467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6FAE91E-1570-4CCB-8697-3675EF4A8732}"/>
              </a:ext>
            </a:extLst>
          </p:cNvPr>
          <p:cNvSpPr/>
          <p:nvPr/>
        </p:nvSpPr>
        <p:spPr>
          <a:xfrm>
            <a:off x="297700" y="12856161"/>
            <a:ext cx="591467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FAC15065-526C-4B5B-BEB1-892A718C3AFA}"/>
              </a:ext>
            </a:extLst>
          </p:cNvPr>
          <p:cNvSpPr/>
          <p:nvPr/>
        </p:nvSpPr>
        <p:spPr>
          <a:xfrm rot="2700000">
            <a:off x="554842" y="13071913"/>
            <a:ext cx="159968" cy="15996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A197A07-68B5-4706-B796-AC2B9E3BDF4E}"/>
              </a:ext>
            </a:extLst>
          </p:cNvPr>
          <p:cNvSpPr/>
          <p:nvPr/>
        </p:nvSpPr>
        <p:spPr>
          <a:xfrm rot="10800000">
            <a:off x="1846357" y="12856161"/>
            <a:ext cx="591467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="" xmlns:a16="http://schemas.microsoft.com/office/drawing/2014/main" id="{81DBD849-297F-4F9A-BEF7-60ECD498A866}"/>
              </a:ext>
            </a:extLst>
          </p:cNvPr>
          <p:cNvSpPr/>
          <p:nvPr/>
        </p:nvSpPr>
        <p:spPr>
          <a:xfrm rot="13500000">
            <a:off x="2020714" y="13071913"/>
            <a:ext cx="159968" cy="15996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042D39B4-024E-44C9-A16B-5286E9AA9911}"/>
              </a:ext>
            </a:extLst>
          </p:cNvPr>
          <p:cNvSpPr/>
          <p:nvPr/>
        </p:nvSpPr>
        <p:spPr>
          <a:xfrm>
            <a:off x="1798055" y="12800160"/>
            <a:ext cx="714193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="" xmlns:a16="http://schemas.microsoft.com/office/drawing/2014/main" id="{DEBEC572-F3FD-4958-87CB-8F0026086590}"/>
              </a:ext>
            </a:extLst>
          </p:cNvPr>
          <p:cNvSpPr/>
          <p:nvPr/>
        </p:nvSpPr>
        <p:spPr>
          <a:xfrm>
            <a:off x="241070" y="12786360"/>
            <a:ext cx="714193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EF6635E-33D2-40DD-8284-62E48C402864}"/>
              </a:ext>
            </a:extLst>
          </p:cNvPr>
          <p:cNvSpPr txBox="1"/>
          <p:nvPr/>
        </p:nvSpPr>
        <p:spPr>
          <a:xfrm>
            <a:off x="17061944" y="12958790"/>
            <a:ext cx="481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120C111-C5ED-44CF-AE07-8E7DDFB3302C}"/>
              </a:ext>
            </a:extLst>
          </p:cNvPr>
          <p:cNvGrpSpPr/>
          <p:nvPr/>
        </p:nvGrpSpPr>
        <p:grpSpPr>
          <a:xfrm>
            <a:off x="21824691" y="12757786"/>
            <a:ext cx="2271177" cy="713731"/>
            <a:chOff x="241069" y="12070461"/>
            <a:chExt cx="2271178" cy="713731"/>
          </a:xfrm>
        </p:grpSpPr>
        <p:sp>
          <p:nvSpPr>
            <p:cNvPr id="25" name="Rectangle 24">
              <a:hlinkClick r:id="rId33"/>
              <a:extLst>
                <a:ext uri="{FF2B5EF4-FFF2-40B4-BE49-F238E27FC236}">
                  <a16:creationId xmlns=""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4"/>
              <a:extLst>
                <a:ext uri="{FF2B5EF4-FFF2-40B4-BE49-F238E27FC236}">
                  <a16:creationId xmlns=""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35"/>
              <a:extLst>
                <a:ext uri="{FF2B5EF4-FFF2-40B4-BE49-F238E27FC236}">
                  <a16:creationId xmlns=""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=""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=""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=""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63" r:id="rId8"/>
    <p:sldLayoutId id="2147483764" r:id="rId9"/>
    <p:sldLayoutId id="2147483765" r:id="rId10"/>
    <p:sldLayoutId id="2147483766" r:id="rId11"/>
    <p:sldLayoutId id="2147483771" r:id="rId12"/>
    <p:sldLayoutId id="2147483772" r:id="rId13"/>
    <p:sldLayoutId id="2147483777" r:id="rId14"/>
    <p:sldLayoutId id="2147483773" r:id="rId15"/>
    <p:sldLayoutId id="2147483774" r:id="rId16"/>
    <p:sldLayoutId id="2147483775" r:id="rId17"/>
    <p:sldLayoutId id="2147483776" r:id="rId18"/>
    <p:sldLayoutId id="2147483778" r:id="rId19"/>
    <p:sldLayoutId id="2147483779" r:id="rId20"/>
    <p:sldLayoutId id="2147483781" r:id="rId21"/>
    <p:sldLayoutId id="2147483780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8000">
              <a:schemeClr val="accent5"/>
            </a:gs>
            <a:gs pos="100000">
              <a:schemeClr val="accent5">
                <a:lumMod val="5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="" xmlns:a16="http://schemas.microsoft.com/office/drawing/2014/main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39" y="8564284"/>
            <a:ext cx="1500665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="" xmlns:a16="http://schemas.microsoft.com/office/drawing/2014/main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800" y="2952680"/>
            <a:ext cx="1500665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="" xmlns:a16="http://schemas.microsoft.com/office/drawing/2014/main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7231399" y="2055705"/>
            <a:ext cx="8791351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="" xmlns:a16="http://schemas.microsoft.com/office/drawing/2014/main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9286870" y="3175093"/>
            <a:ext cx="14363849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3B1DF6C-7E82-4EF3-BFB9-55149701B652}"/>
              </a:ext>
            </a:extLst>
          </p:cNvPr>
          <p:cNvSpPr txBox="1"/>
          <p:nvPr/>
        </p:nvSpPr>
        <p:spPr>
          <a:xfrm>
            <a:off x="8344462" y="2480792"/>
            <a:ext cx="810465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500" dirty="0" smtClean="0">
                <a:solidFill>
                  <a:srgbClr val="FFFFFF">
                    <a:alpha val="40000"/>
                  </a:srgb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11</a:t>
            </a:r>
            <a:endParaRPr lang="en-US" sz="59500" dirty="0">
              <a:solidFill>
                <a:srgbClr val="FFFFFF">
                  <a:alpha val="40000"/>
                </a:srgbClr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1C26AB4-B47C-446F-A9E3-A25CB7C72A91}"/>
              </a:ext>
            </a:extLst>
          </p:cNvPr>
          <p:cNvSpPr txBox="1"/>
          <p:nvPr/>
        </p:nvSpPr>
        <p:spPr>
          <a:xfrm>
            <a:off x="9546773" y="6117379"/>
            <a:ext cx="5293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M.DANI </a:t>
            </a:r>
            <a:r>
              <a:rPr lang="en-US" sz="44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SETIAWAN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956D208-7794-47E2-AA1D-DD66B0AA1F0F}"/>
              </a:ext>
            </a:extLst>
          </p:cNvPr>
          <p:cNvSpPr txBox="1"/>
          <p:nvPr/>
        </p:nvSpPr>
        <p:spPr>
          <a:xfrm>
            <a:off x="11100298" y="7303516"/>
            <a:ext cx="2302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3SC5</a:t>
            </a:r>
            <a:endParaRPr lang="en-US" sz="6600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2828995" y="10974146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="" xmlns:a16="http://schemas.microsoft.com/office/drawing/2014/main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1795604" y="624696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="" xmlns:a16="http://schemas.microsoft.com/office/drawing/2014/main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600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="" xmlns:a16="http://schemas.microsoft.com/office/drawing/2014/main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-10477169" y="3414613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="" xmlns:a16="http://schemas.microsoft.com/office/drawing/2014/main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8416779" y="-4242686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="" xmlns:a16="http://schemas.microsoft.com/office/drawing/2014/main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4" y="4939717"/>
            <a:ext cx="3367941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="" xmlns:a16="http://schemas.microsoft.com/office/drawing/2014/main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9119396" y="-3648774"/>
            <a:ext cx="8045904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="" xmlns:a16="http://schemas.microsoft.com/office/drawing/2014/main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="" xmlns:a16="http://schemas.microsoft.com/office/drawing/2014/main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6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="" xmlns:a16="http://schemas.microsoft.com/office/drawing/2014/main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4253781" y="-2786015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="" xmlns:a16="http://schemas.microsoft.com/office/drawing/2014/main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9932" y="-2011242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="" xmlns:a16="http://schemas.microsoft.com/office/drawing/2014/main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9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7D3121E-2FD3-480F-A921-51C3DCE3B77B}"/>
              </a:ext>
            </a:extLst>
          </p:cNvPr>
          <p:cNvSpPr/>
          <p:nvPr/>
        </p:nvSpPr>
        <p:spPr>
          <a:xfrm>
            <a:off x="8793875" y="2326679"/>
            <a:ext cx="6799426" cy="9062642"/>
          </a:xfrm>
          <a:prstGeom prst="rect">
            <a:avLst/>
          </a:prstGeom>
          <a:noFill/>
          <a:ln w="317500" cap="sq">
            <a:solidFill>
              <a:schemeClr val="bg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="" xmlns:a16="http://schemas.microsoft.com/office/drawing/2014/main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4" y="2182796"/>
            <a:ext cx="3561024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="" xmlns:a16="http://schemas.microsoft.com/office/drawing/2014/main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453650" y="9136199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="" xmlns:a16="http://schemas.microsoft.com/office/drawing/2014/main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2597426" y="6007829"/>
            <a:ext cx="8813347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4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6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8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4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6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8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03200" y="522664"/>
            <a:ext cx="10464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 smtClean="0"/>
              <a:t>Lake View Coffee</a:t>
            </a:r>
            <a:endParaRPr lang="en-US" sz="8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7600" y="2692400"/>
            <a:ext cx="191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Lake View Coffee</a:t>
            </a:r>
            <a:r>
              <a:rPr lang="id-ID" sz="3600" dirty="0"/>
              <a:t> </a:t>
            </a:r>
            <a:r>
              <a:rPr lang="id-ID" sz="3600" dirty="0" smtClean="0"/>
              <a:t>is </a:t>
            </a:r>
            <a:r>
              <a:rPr lang="id-ID" sz="3600" dirty="0"/>
              <a:t>a coffee application to replace the menu book in </a:t>
            </a:r>
            <a:r>
              <a:rPr lang="id-ID" sz="3600" dirty="0" smtClean="0"/>
              <a:t>ordering </a:t>
            </a:r>
            <a:r>
              <a:rPr lang="id-ID" sz="3600" dirty="0"/>
              <a:t>coffee, this application consists of three menus namely the </a:t>
            </a:r>
            <a:r>
              <a:rPr lang="en-US" sz="3600" dirty="0"/>
              <a:t> </a:t>
            </a:r>
            <a:r>
              <a:rPr lang="id-ID" sz="3600" dirty="0" smtClean="0"/>
              <a:t>Home </a:t>
            </a:r>
            <a:r>
              <a:rPr lang="id-ID" sz="3600" dirty="0"/>
              <a:t>menu, Order Coffee menu, </a:t>
            </a:r>
            <a:r>
              <a:rPr lang="en-US" sz="3600" dirty="0" smtClean="0"/>
              <a:t>Order</a:t>
            </a:r>
            <a:r>
              <a:rPr lang="id-ID" sz="3600" dirty="0" smtClean="0"/>
              <a:t> </a:t>
            </a:r>
            <a:r>
              <a:rPr lang="id-ID" sz="3600" dirty="0"/>
              <a:t>History menu, </a:t>
            </a:r>
            <a:r>
              <a:rPr lang="id-ID" sz="3600" dirty="0" smtClean="0"/>
              <a:t>in </a:t>
            </a:r>
            <a:r>
              <a:rPr lang="en-US" sz="3600" dirty="0" smtClean="0"/>
              <a:t>this</a:t>
            </a:r>
            <a:r>
              <a:rPr lang="id-ID" sz="3600" dirty="0" smtClean="0"/>
              <a:t> </a:t>
            </a:r>
            <a:r>
              <a:rPr lang="id-ID" sz="3600" dirty="0"/>
              <a:t>home menu </a:t>
            </a:r>
            <a:r>
              <a:rPr lang="id-ID" sz="3600" dirty="0" smtClean="0"/>
              <a:t>we </a:t>
            </a:r>
            <a:r>
              <a:rPr lang="id-ID" sz="3600" dirty="0"/>
              <a:t>can see about the coffee description, inside order menu we can order coffe by entering the available table number, </a:t>
            </a:r>
            <a:r>
              <a:rPr lang="en-US" sz="3600" dirty="0"/>
              <a:t> </a:t>
            </a:r>
            <a:r>
              <a:rPr lang="id-ID" sz="3600" dirty="0" smtClean="0"/>
              <a:t>in </a:t>
            </a:r>
            <a:r>
              <a:rPr lang="id-ID" sz="3600" dirty="0"/>
              <a:t>the </a:t>
            </a:r>
            <a:r>
              <a:rPr lang="en-US" sz="3600" dirty="0" smtClean="0"/>
              <a:t>order history</a:t>
            </a:r>
            <a:r>
              <a:rPr lang="id-ID" sz="3600" dirty="0" smtClean="0"/>
              <a:t> </a:t>
            </a:r>
            <a:r>
              <a:rPr lang="id-ID" sz="3600" dirty="0"/>
              <a:t>menu we can see transaction details and change orders if something goes wrong</a:t>
            </a:r>
            <a:r>
              <a:rPr lang="en-US" sz="3600" dirty="0"/>
              <a:t>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1" y="6448776"/>
            <a:ext cx="4414838" cy="784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63" y="6448776"/>
            <a:ext cx="4414838" cy="784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00" y="6448776"/>
            <a:ext cx="4414838" cy="784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33" y="6448776"/>
            <a:ext cx="4427536" cy="78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\Downloads\undraw_coffee_break_j3o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049" y="6508426"/>
            <a:ext cx="9305926" cy="751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0001" y="5334845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DEMO PROJECT</a:t>
            </a:r>
            <a:endParaRPr lang="en-US" sz="7200" b="1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11304" y="7213600"/>
            <a:ext cx="1590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4A5BA6"/>
      </a:dk2>
      <a:lt2>
        <a:srgbClr val="514A9D"/>
      </a:lt2>
      <a:accent1>
        <a:srgbClr val="24C6DC"/>
      </a:accent1>
      <a:accent2>
        <a:srgbClr val="2AB4D3"/>
      </a:accent2>
      <a:accent3>
        <a:srgbClr val="30A2CA"/>
      </a:accent3>
      <a:accent4>
        <a:srgbClr val="3790C1"/>
      </a:accent4>
      <a:accent5>
        <a:srgbClr val="3D7FB8"/>
      </a:accent5>
      <a:accent6>
        <a:srgbClr val="446DAF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11116</TotalTime>
  <Words>89</Words>
  <Application>Microsoft Office PowerPoint</Application>
  <PresentationFormat>Custom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Ion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DANI</cp:lastModifiedBy>
  <cp:revision>616</cp:revision>
  <dcterms:created xsi:type="dcterms:W3CDTF">2017-10-27T02:31:07Z</dcterms:created>
  <dcterms:modified xsi:type="dcterms:W3CDTF">2019-12-26T15:06:44Z</dcterms:modified>
</cp:coreProperties>
</file>