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 id="2147483791" r:id="rId2"/>
  </p:sldMasterIdLst>
  <p:notesMasterIdLst>
    <p:notesMasterId r:id="rId7"/>
  </p:notesMasterIdLst>
  <p:sldIdLst>
    <p:sldId id="398" r:id="rId3"/>
    <p:sldId id="399" r:id="rId4"/>
    <p:sldId id="401" r:id="rId5"/>
    <p:sldId id="400" r:id="rId6"/>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344" userDrawn="1">
          <p15:clr>
            <a:srgbClr val="A4A3A4"/>
          </p15:clr>
        </p15:guide>
        <p15:guide id="2" pos="7681"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1C9D5"/>
    <a:srgbClr val="272E3A"/>
    <a:srgbClr val="E6E9EE"/>
    <a:srgbClr val="4D5B73"/>
    <a:srgbClr val="000000"/>
    <a:srgbClr val="E7C8B1"/>
    <a:srgbClr val="A178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22" autoAdjust="0"/>
    <p:restoredTop sz="94701" autoAdjust="0"/>
  </p:normalViewPr>
  <p:slideViewPr>
    <p:cSldViewPr snapToGrid="0">
      <p:cViewPr>
        <p:scale>
          <a:sx n="30" d="100"/>
          <a:sy n="30" d="100"/>
        </p:scale>
        <p:origin x="-1661" y="-605"/>
      </p:cViewPr>
      <p:guideLst>
        <p:guide orient="horz" pos="4344"/>
        <p:guide pos="7681"/>
      </p:guideLst>
    </p:cSldViewPr>
  </p:slideViewPr>
  <p:notesTextViewPr>
    <p:cViewPr>
      <p:scale>
        <a:sx n="3" d="2"/>
        <a:sy n="3" d="2"/>
      </p:scale>
      <p:origin x="0" y="0"/>
    </p:cViewPr>
  </p:notesTextViewPr>
  <p:sorterViewPr>
    <p:cViewPr>
      <p:scale>
        <a:sx n="70" d="100"/>
        <a:sy n="70" d="100"/>
      </p:scale>
      <p:origin x="0" y="492"/>
    </p:cViewPr>
  </p:sorterViewPr>
  <p:notesViewPr>
    <p:cSldViewPr snapToGrid="0">
      <p:cViewPr varScale="1">
        <p:scale>
          <a:sx n="84" d="100"/>
          <a:sy n="84" d="100"/>
        </p:scale>
        <p:origin x="2976" y="90"/>
      </p:cViewPr>
      <p:guideLst/>
    </p:cSldViewPr>
  </p:notes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E4EF3-7FAC-4AF9-AF98-E30F6AD30461}" type="datetimeFigureOut">
              <a:rPr lang="en-US" smtClean="0"/>
              <a:t>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2A053-9E28-4D4C-B446-3C2814735BD1}" type="slidenum">
              <a:rPr lang="en-US" smtClean="0"/>
              <a:t>‹#›</a:t>
            </a:fld>
            <a:endParaRPr lang="en-US"/>
          </a:p>
        </p:txBody>
      </p:sp>
    </p:spTree>
    <p:extLst>
      <p:ext uri="{BB962C8B-B14F-4D97-AF65-F5344CB8AC3E}">
        <p14:creationId xmlns:p14="http://schemas.microsoft.com/office/powerpoint/2010/main" val="333856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02A053-9E28-4D4C-B446-3C2814735BD1}" type="slidenum">
              <a:rPr lang="en-US" smtClean="0"/>
              <a:t>4</a:t>
            </a:fld>
            <a:endParaRPr lang="en-US"/>
          </a:p>
        </p:txBody>
      </p:sp>
    </p:spTree>
    <p:extLst>
      <p:ext uri="{BB962C8B-B14F-4D97-AF65-F5344CB8AC3E}">
        <p14:creationId xmlns:p14="http://schemas.microsoft.com/office/powerpoint/2010/main" val="2160569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4756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Morph-05">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3255196" y="3271047"/>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2731429" y="3271048"/>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24387176"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30296345"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36205515"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3581909654"/>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Morph-06">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2502831" y="3271047"/>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24387175" y="3271048"/>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30296344"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36205513"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42114682"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3073125674"/>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B11D6E6F-1A6B-45CF-B9D7-D9761B246E47}"/>
              </a:ext>
            </a:extLst>
          </p:cNvPr>
          <p:cNvSpPr>
            <a:spLocks noGrp="1"/>
          </p:cNvSpPr>
          <p:nvPr>
            <p:ph type="pic" sz="quarter" idx="40"/>
          </p:nvPr>
        </p:nvSpPr>
        <p:spPr>
          <a:xfrm>
            <a:off x="5699799" y="3423140"/>
            <a:ext cx="5720860" cy="7127631"/>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904541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F73DD1C2-C46F-4111-8691-AF13BE6E39C6}"/>
              </a:ext>
            </a:extLst>
          </p:cNvPr>
          <p:cNvSpPr>
            <a:spLocks noGrp="1"/>
          </p:cNvSpPr>
          <p:nvPr>
            <p:ph type="pic" sz="quarter" idx="41"/>
          </p:nvPr>
        </p:nvSpPr>
        <p:spPr>
          <a:xfrm>
            <a:off x="12183525" y="3983090"/>
            <a:ext cx="5720860" cy="7127631"/>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5" name="Picture Placeholder 4">
            <a:extLst>
              <a:ext uri="{FF2B5EF4-FFF2-40B4-BE49-F238E27FC236}">
                <a16:creationId xmlns="" xmlns:a16="http://schemas.microsoft.com/office/drawing/2014/main" id="{B11D6E6F-1A6B-45CF-B9D7-D9761B246E47}"/>
              </a:ext>
            </a:extLst>
          </p:cNvPr>
          <p:cNvSpPr>
            <a:spLocks noGrp="1"/>
          </p:cNvSpPr>
          <p:nvPr>
            <p:ph type="pic" sz="quarter" idx="40"/>
          </p:nvPr>
        </p:nvSpPr>
        <p:spPr>
          <a:xfrm>
            <a:off x="926943" y="3983090"/>
            <a:ext cx="5720860" cy="7127631"/>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587904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9268464A-15E7-4D9B-AD60-34512335592F}"/>
              </a:ext>
            </a:extLst>
          </p:cNvPr>
          <p:cNvSpPr>
            <a:spLocks noGrp="1"/>
          </p:cNvSpPr>
          <p:nvPr>
            <p:ph type="pic" sz="quarter" idx="40"/>
          </p:nvPr>
        </p:nvSpPr>
        <p:spPr>
          <a:xfrm>
            <a:off x="12765468" y="3979282"/>
            <a:ext cx="5144364" cy="7083816"/>
          </a:xfrm>
          <a:custGeom>
            <a:avLst/>
            <a:gdLst>
              <a:gd name="connsiteX0" fmla="*/ 0 w 5144364"/>
              <a:gd name="connsiteY0" fmla="*/ 0 h 7083816"/>
              <a:gd name="connsiteX1" fmla="*/ 5144364 w 5144364"/>
              <a:gd name="connsiteY1" fmla="*/ 0 h 7083816"/>
              <a:gd name="connsiteX2" fmla="*/ 5144364 w 5144364"/>
              <a:gd name="connsiteY2" fmla="*/ 7083816 h 7083816"/>
              <a:gd name="connsiteX3" fmla="*/ 0 w 5144364"/>
              <a:gd name="connsiteY3" fmla="*/ 7083816 h 7083816"/>
            </a:gdLst>
            <a:ahLst/>
            <a:cxnLst>
              <a:cxn ang="0">
                <a:pos x="connsiteX0" y="connsiteY0"/>
              </a:cxn>
              <a:cxn ang="0">
                <a:pos x="connsiteX1" y="connsiteY1"/>
              </a:cxn>
              <a:cxn ang="0">
                <a:pos x="connsiteX2" y="connsiteY2"/>
              </a:cxn>
              <a:cxn ang="0">
                <a:pos x="connsiteX3" y="connsiteY3"/>
              </a:cxn>
            </a:cxnLst>
            <a:rect l="l" t="t" r="r" b="b"/>
            <a:pathLst>
              <a:path w="5144364" h="7083816">
                <a:moveTo>
                  <a:pt x="0" y="0"/>
                </a:moveTo>
                <a:lnTo>
                  <a:pt x="5144364" y="0"/>
                </a:lnTo>
                <a:lnTo>
                  <a:pt x="5144364" y="7083816"/>
                </a:lnTo>
                <a:lnTo>
                  <a:pt x="0" y="7083816"/>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697546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9" name="Picture Placeholder 8">
            <a:extLst>
              <a:ext uri="{FF2B5EF4-FFF2-40B4-BE49-F238E27FC236}">
                <a16:creationId xmlns="" xmlns:a16="http://schemas.microsoft.com/office/drawing/2014/main" id="{4586C5A2-21C0-4124-8346-6F4224A77D4D}"/>
              </a:ext>
            </a:extLst>
          </p:cNvPr>
          <p:cNvSpPr>
            <a:spLocks noGrp="1"/>
          </p:cNvSpPr>
          <p:nvPr>
            <p:ph type="pic" sz="quarter" idx="40"/>
          </p:nvPr>
        </p:nvSpPr>
        <p:spPr>
          <a:xfrm>
            <a:off x="3119805" y="3442446"/>
            <a:ext cx="5889723" cy="3281082"/>
          </a:xfrm>
          <a:custGeom>
            <a:avLst/>
            <a:gdLst>
              <a:gd name="connsiteX0" fmla="*/ 0 w 5889724"/>
              <a:gd name="connsiteY0" fmla="*/ 0 h 3281082"/>
              <a:gd name="connsiteX1" fmla="*/ 5889724 w 5889724"/>
              <a:gd name="connsiteY1" fmla="*/ 0 h 3281082"/>
              <a:gd name="connsiteX2" fmla="*/ 5889724 w 5889724"/>
              <a:gd name="connsiteY2" fmla="*/ 3281082 h 3281082"/>
              <a:gd name="connsiteX3" fmla="*/ 4598808 w 5889724"/>
              <a:gd name="connsiteY3" fmla="*/ 3281082 h 3281082"/>
              <a:gd name="connsiteX4" fmla="*/ 726142 w 5889724"/>
              <a:gd name="connsiteY4" fmla="*/ 3281082 h 3281082"/>
              <a:gd name="connsiteX5" fmla="*/ 0 w 5889724"/>
              <a:gd name="connsiteY5" fmla="*/ 3281082 h 32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89724" h="3281082">
                <a:moveTo>
                  <a:pt x="0" y="0"/>
                </a:moveTo>
                <a:lnTo>
                  <a:pt x="5889724" y="0"/>
                </a:lnTo>
                <a:lnTo>
                  <a:pt x="5889724" y="3281082"/>
                </a:lnTo>
                <a:lnTo>
                  <a:pt x="4598808" y="3281082"/>
                </a:lnTo>
                <a:lnTo>
                  <a:pt x="726142"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 xmlns:a16="http://schemas.microsoft.com/office/drawing/2014/main" id="{1227DA8D-2981-4111-A228-A72FCA3F9705}"/>
              </a:ext>
            </a:extLst>
          </p:cNvPr>
          <p:cNvSpPr>
            <a:spLocks noGrp="1"/>
          </p:cNvSpPr>
          <p:nvPr>
            <p:ph type="pic" sz="quarter" idx="41"/>
          </p:nvPr>
        </p:nvSpPr>
        <p:spPr>
          <a:xfrm>
            <a:off x="9700959" y="3442446"/>
            <a:ext cx="5889723" cy="3281082"/>
          </a:xfrm>
          <a:custGeom>
            <a:avLst/>
            <a:gdLst>
              <a:gd name="connsiteX0" fmla="*/ 0 w 5889724"/>
              <a:gd name="connsiteY0" fmla="*/ 0 h 3281082"/>
              <a:gd name="connsiteX1" fmla="*/ 5889724 w 5889724"/>
              <a:gd name="connsiteY1" fmla="*/ 0 h 3281082"/>
              <a:gd name="connsiteX2" fmla="*/ 5889724 w 5889724"/>
              <a:gd name="connsiteY2" fmla="*/ 3281082 h 3281082"/>
              <a:gd name="connsiteX3" fmla="*/ 0 w 5889724"/>
              <a:gd name="connsiteY3" fmla="*/ 3281082 h 3281082"/>
            </a:gdLst>
            <a:ahLst/>
            <a:cxnLst>
              <a:cxn ang="0">
                <a:pos x="connsiteX0" y="connsiteY0"/>
              </a:cxn>
              <a:cxn ang="0">
                <a:pos x="connsiteX1" y="connsiteY1"/>
              </a:cxn>
              <a:cxn ang="0">
                <a:pos x="connsiteX2" y="connsiteY2"/>
              </a:cxn>
              <a:cxn ang="0">
                <a:pos x="connsiteX3" y="connsiteY3"/>
              </a:cxn>
            </a:cxnLst>
            <a:rect l="l" t="t" r="r" b="b"/>
            <a:pathLst>
              <a:path w="5889724" h="3281082">
                <a:moveTo>
                  <a:pt x="0" y="0"/>
                </a:moveTo>
                <a:lnTo>
                  <a:pt x="5889724" y="0"/>
                </a:lnTo>
                <a:lnTo>
                  <a:pt x="5889724"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 xmlns:a16="http://schemas.microsoft.com/office/drawing/2014/main" id="{656C2B7F-79ED-47F6-8F62-450E015B464A}"/>
              </a:ext>
            </a:extLst>
          </p:cNvPr>
          <p:cNvSpPr>
            <a:spLocks noGrp="1"/>
          </p:cNvSpPr>
          <p:nvPr>
            <p:ph type="pic" sz="quarter" idx="42"/>
          </p:nvPr>
        </p:nvSpPr>
        <p:spPr>
          <a:xfrm>
            <a:off x="16282113" y="3442446"/>
            <a:ext cx="5889723" cy="3281082"/>
          </a:xfrm>
          <a:custGeom>
            <a:avLst/>
            <a:gdLst>
              <a:gd name="connsiteX0" fmla="*/ 0 w 5889723"/>
              <a:gd name="connsiteY0" fmla="*/ 0 h 3281082"/>
              <a:gd name="connsiteX1" fmla="*/ 5889723 w 5889723"/>
              <a:gd name="connsiteY1" fmla="*/ 0 h 3281082"/>
              <a:gd name="connsiteX2" fmla="*/ 5889723 w 5889723"/>
              <a:gd name="connsiteY2" fmla="*/ 3281082 h 3281082"/>
              <a:gd name="connsiteX3" fmla="*/ 0 w 5889723"/>
              <a:gd name="connsiteY3" fmla="*/ 3281082 h 3281082"/>
            </a:gdLst>
            <a:ahLst/>
            <a:cxnLst>
              <a:cxn ang="0">
                <a:pos x="connsiteX0" y="connsiteY0"/>
              </a:cxn>
              <a:cxn ang="0">
                <a:pos x="connsiteX1" y="connsiteY1"/>
              </a:cxn>
              <a:cxn ang="0">
                <a:pos x="connsiteX2" y="connsiteY2"/>
              </a:cxn>
              <a:cxn ang="0">
                <a:pos x="connsiteX3" y="connsiteY3"/>
              </a:cxn>
            </a:cxnLst>
            <a:rect l="l" t="t" r="r" b="b"/>
            <a:pathLst>
              <a:path w="5889723" h="3281082">
                <a:moveTo>
                  <a:pt x="0" y="0"/>
                </a:moveTo>
                <a:lnTo>
                  <a:pt x="5889723" y="0"/>
                </a:lnTo>
                <a:lnTo>
                  <a:pt x="5889723"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0722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3*#ppt_w"/>
                                          </p:val>
                                        </p:tav>
                                        <p:tav tm="100000">
                                          <p:val>
                                            <p:strVal val="#ppt_w"/>
                                          </p:val>
                                        </p:tav>
                                      </p:tavLst>
                                    </p:anim>
                                    <p:anim calcmode="lin" valueType="num">
                                      <p:cBhvr>
                                        <p:cTn id="8" dur="500" fill="hold"/>
                                        <p:tgtEl>
                                          <p:spTgt spid="9"/>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strVal val="4/3*#ppt_w"/>
                                          </p:val>
                                        </p:tav>
                                        <p:tav tm="100000">
                                          <p:val>
                                            <p:strVal val="#ppt_w"/>
                                          </p:val>
                                        </p:tav>
                                      </p:tavLst>
                                    </p:anim>
                                    <p:anim calcmode="lin" valueType="num">
                                      <p:cBhvr>
                                        <p:cTn id="16" dur="500" fill="hold"/>
                                        <p:tgtEl>
                                          <p:spTgt spid="14"/>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 xmlns:a16="http://schemas.microsoft.com/office/drawing/2014/main" id="{D3D70656-C88E-47A8-AF4E-6796ABD03767}"/>
              </a:ext>
            </a:extLst>
          </p:cNvPr>
          <p:cNvSpPr>
            <a:spLocks noGrp="1"/>
          </p:cNvSpPr>
          <p:nvPr>
            <p:ph type="pic" sz="quarter" idx="40"/>
          </p:nvPr>
        </p:nvSpPr>
        <p:spPr>
          <a:xfrm>
            <a:off x="672377" y="2962657"/>
            <a:ext cx="4449619" cy="3760873"/>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 xmlns:a16="http://schemas.microsoft.com/office/drawing/2014/main" id="{2C696FB3-7798-452D-A70D-9F9025FD10F5}"/>
              </a:ext>
            </a:extLst>
          </p:cNvPr>
          <p:cNvSpPr>
            <a:spLocks noGrp="1"/>
          </p:cNvSpPr>
          <p:nvPr>
            <p:ph type="pic" sz="quarter" idx="41"/>
          </p:nvPr>
        </p:nvSpPr>
        <p:spPr>
          <a:xfrm>
            <a:off x="5320578" y="2962657"/>
            <a:ext cx="4449619" cy="3760873"/>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 xmlns:a16="http://schemas.microsoft.com/office/drawing/2014/main" id="{20011766-26D5-4106-9378-06DEFFB04B69}"/>
              </a:ext>
            </a:extLst>
          </p:cNvPr>
          <p:cNvSpPr>
            <a:spLocks noGrp="1"/>
          </p:cNvSpPr>
          <p:nvPr>
            <p:ph type="pic" sz="quarter" idx="42"/>
          </p:nvPr>
        </p:nvSpPr>
        <p:spPr>
          <a:xfrm>
            <a:off x="9968778" y="2962657"/>
            <a:ext cx="4449619" cy="3760873"/>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0" name="Picture Placeholder 19">
            <a:extLst>
              <a:ext uri="{FF2B5EF4-FFF2-40B4-BE49-F238E27FC236}">
                <a16:creationId xmlns="" xmlns:a16="http://schemas.microsoft.com/office/drawing/2014/main" id="{AEA1BFBE-A9BC-46DF-B192-ABC87F485ECD}"/>
              </a:ext>
            </a:extLst>
          </p:cNvPr>
          <p:cNvSpPr>
            <a:spLocks noGrp="1"/>
          </p:cNvSpPr>
          <p:nvPr>
            <p:ph type="pic" sz="quarter" idx="43"/>
          </p:nvPr>
        </p:nvSpPr>
        <p:spPr>
          <a:xfrm>
            <a:off x="14616978" y="2962657"/>
            <a:ext cx="4449619" cy="3760873"/>
          </a:xfrm>
          <a:custGeom>
            <a:avLst/>
            <a:gdLst>
              <a:gd name="connsiteX0" fmla="*/ 0 w 4449619"/>
              <a:gd name="connsiteY0" fmla="*/ 0 h 3760873"/>
              <a:gd name="connsiteX1" fmla="*/ 4449619 w 4449619"/>
              <a:gd name="connsiteY1" fmla="*/ 0 h 3760873"/>
              <a:gd name="connsiteX2" fmla="*/ 4449619 w 4449619"/>
              <a:gd name="connsiteY2" fmla="*/ 3760873 h 3760873"/>
              <a:gd name="connsiteX3" fmla="*/ 0 w 4449619"/>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19" h="3760873">
                <a:moveTo>
                  <a:pt x="0" y="0"/>
                </a:moveTo>
                <a:lnTo>
                  <a:pt x="4449619" y="0"/>
                </a:lnTo>
                <a:lnTo>
                  <a:pt x="4449619"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1" name="Picture Placeholder 20">
            <a:extLst>
              <a:ext uri="{FF2B5EF4-FFF2-40B4-BE49-F238E27FC236}">
                <a16:creationId xmlns="" xmlns:a16="http://schemas.microsoft.com/office/drawing/2014/main" id="{5B7D466C-A520-4902-99C4-B78E98A6E6CB}"/>
              </a:ext>
            </a:extLst>
          </p:cNvPr>
          <p:cNvSpPr>
            <a:spLocks noGrp="1"/>
          </p:cNvSpPr>
          <p:nvPr>
            <p:ph type="pic" sz="quarter" idx="44"/>
          </p:nvPr>
        </p:nvSpPr>
        <p:spPr>
          <a:xfrm>
            <a:off x="19265176" y="2962657"/>
            <a:ext cx="4449619" cy="3760873"/>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1007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4/3*#ppt_w"/>
                                          </p:val>
                                        </p:tav>
                                        <p:tav tm="100000">
                                          <p:val>
                                            <p:strVal val="#ppt_w"/>
                                          </p:val>
                                        </p:tav>
                                      </p:tavLst>
                                    </p:anim>
                                    <p:anim calcmode="lin" valueType="num">
                                      <p:cBhvr>
                                        <p:cTn id="8" dur="500" fill="hold"/>
                                        <p:tgtEl>
                                          <p:spTgt spid="1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strVal val="4/3*#ppt_w"/>
                                          </p:val>
                                        </p:tav>
                                        <p:tav tm="100000">
                                          <p:val>
                                            <p:strVal val="#ppt_w"/>
                                          </p:val>
                                        </p:tav>
                                      </p:tavLst>
                                    </p:anim>
                                    <p:anim calcmode="lin" valueType="num">
                                      <p:cBhvr>
                                        <p:cTn id="12" dur="500" fill="hold"/>
                                        <p:tgtEl>
                                          <p:spTgt spid="18"/>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strVal val="4/3*#ppt_w"/>
                                          </p:val>
                                        </p:tav>
                                        <p:tav tm="100000">
                                          <p:val>
                                            <p:strVal val="#ppt_w"/>
                                          </p:val>
                                        </p:tav>
                                      </p:tavLst>
                                    </p:anim>
                                    <p:anim calcmode="lin" valueType="num">
                                      <p:cBhvr>
                                        <p:cTn id="16" dur="500" fill="hold"/>
                                        <p:tgtEl>
                                          <p:spTgt spid="19"/>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strVal val="4/3*#ppt_w"/>
                                          </p:val>
                                        </p:tav>
                                        <p:tav tm="100000">
                                          <p:val>
                                            <p:strVal val="#ppt_w"/>
                                          </p:val>
                                        </p:tav>
                                      </p:tavLst>
                                    </p:anim>
                                    <p:anim calcmode="lin" valueType="num">
                                      <p:cBhvr>
                                        <p:cTn id="20" dur="500" fill="hold"/>
                                        <p:tgtEl>
                                          <p:spTgt spid="20"/>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strVal val="4/3*#ppt_w"/>
                                          </p:val>
                                        </p:tav>
                                        <p:tav tm="100000">
                                          <p:val>
                                            <p:strVal val="#ppt_w"/>
                                          </p:val>
                                        </p:tav>
                                      </p:tavLst>
                                    </p:anim>
                                    <p:anim calcmode="lin" valueType="num">
                                      <p:cBhvr>
                                        <p:cTn id="24" dur="500" fill="hold"/>
                                        <p:tgtEl>
                                          <p:spTgt spid="21"/>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7" name="Picture Placeholder 36">
            <a:extLst>
              <a:ext uri="{FF2B5EF4-FFF2-40B4-BE49-F238E27FC236}">
                <a16:creationId xmlns="" xmlns:a16="http://schemas.microsoft.com/office/drawing/2014/main" id="{2DED6899-EE35-4C9F-85BC-2800893A7A01}"/>
              </a:ext>
            </a:extLst>
          </p:cNvPr>
          <p:cNvSpPr>
            <a:spLocks noGrp="1"/>
          </p:cNvSpPr>
          <p:nvPr>
            <p:ph type="pic" sz="quarter" idx="40"/>
          </p:nvPr>
        </p:nvSpPr>
        <p:spPr>
          <a:xfrm>
            <a:off x="2201863" y="382904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38" name="Picture Placeholder 37">
            <a:extLst>
              <a:ext uri="{FF2B5EF4-FFF2-40B4-BE49-F238E27FC236}">
                <a16:creationId xmlns="" xmlns:a16="http://schemas.microsoft.com/office/drawing/2014/main" id="{C8CD014F-DCFE-440B-9C46-DE5E50FC1AC8}"/>
              </a:ext>
            </a:extLst>
          </p:cNvPr>
          <p:cNvSpPr>
            <a:spLocks noGrp="1"/>
          </p:cNvSpPr>
          <p:nvPr>
            <p:ph type="pic" sz="quarter" idx="41"/>
          </p:nvPr>
        </p:nvSpPr>
        <p:spPr>
          <a:xfrm>
            <a:off x="8859837" y="382904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39" name="Picture Placeholder 38">
            <a:extLst>
              <a:ext uri="{FF2B5EF4-FFF2-40B4-BE49-F238E27FC236}">
                <a16:creationId xmlns="" xmlns:a16="http://schemas.microsoft.com/office/drawing/2014/main" id="{F25211DE-2900-41DB-94E0-DADC7578762E}"/>
              </a:ext>
            </a:extLst>
          </p:cNvPr>
          <p:cNvSpPr>
            <a:spLocks noGrp="1"/>
          </p:cNvSpPr>
          <p:nvPr>
            <p:ph type="pic" sz="quarter" idx="42"/>
          </p:nvPr>
        </p:nvSpPr>
        <p:spPr>
          <a:xfrm>
            <a:off x="15517811" y="382904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0" name="Picture Placeholder 39">
            <a:extLst>
              <a:ext uri="{FF2B5EF4-FFF2-40B4-BE49-F238E27FC236}">
                <a16:creationId xmlns="" xmlns:a16="http://schemas.microsoft.com/office/drawing/2014/main" id="{0051C6DB-32A3-4464-AE10-5633A7CE53C8}"/>
              </a:ext>
            </a:extLst>
          </p:cNvPr>
          <p:cNvSpPr>
            <a:spLocks noGrp="1"/>
          </p:cNvSpPr>
          <p:nvPr>
            <p:ph type="pic" sz="quarter" idx="43"/>
          </p:nvPr>
        </p:nvSpPr>
        <p:spPr>
          <a:xfrm>
            <a:off x="2201863" y="6524624"/>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1" name="Picture Placeholder 40">
            <a:extLst>
              <a:ext uri="{FF2B5EF4-FFF2-40B4-BE49-F238E27FC236}">
                <a16:creationId xmlns="" xmlns:a16="http://schemas.microsoft.com/office/drawing/2014/main" id="{B30DC47F-8DF3-4F33-B1B6-FF730859D681}"/>
              </a:ext>
            </a:extLst>
          </p:cNvPr>
          <p:cNvSpPr>
            <a:spLocks noGrp="1"/>
          </p:cNvSpPr>
          <p:nvPr>
            <p:ph type="pic" sz="quarter" idx="44"/>
          </p:nvPr>
        </p:nvSpPr>
        <p:spPr>
          <a:xfrm>
            <a:off x="8859837" y="6524624"/>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2" name="Picture Placeholder 41">
            <a:extLst>
              <a:ext uri="{FF2B5EF4-FFF2-40B4-BE49-F238E27FC236}">
                <a16:creationId xmlns="" xmlns:a16="http://schemas.microsoft.com/office/drawing/2014/main" id="{8F4643DF-0111-4FA8-BE96-A6CE1DA67C8F}"/>
              </a:ext>
            </a:extLst>
          </p:cNvPr>
          <p:cNvSpPr>
            <a:spLocks noGrp="1"/>
          </p:cNvSpPr>
          <p:nvPr>
            <p:ph type="pic" sz="quarter" idx="45"/>
          </p:nvPr>
        </p:nvSpPr>
        <p:spPr>
          <a:xfrm>
            <a:off x="15517811" y="6524624"/>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3" name="Picture Placeholder 42">
            <a:extLst>
              <a:ext uri="{FF2B5EF4-FFF2-40B4-BE49-F238E27FC236}">
                <a16:creationId xmlns="" xmlns:a16="http://schemas.microsoft.com/office/drawing/2014/main" id="{095EDDFA-6EB5-48D5-94C9-9CC6B10491F1}"/>
              </a:ext>
            </a:extLst>
          </p:cNvPr>
          <p:cNvSpPr>
            <a:spLocks noGrp="1"/>
          </p:cNvSpPr>
          <p:nvPr>
            <p:ph type="pic" sz="quarter" idx="46"/>
          </p:nvPr>
        </p:nvSpPr>
        <p:spPr>
          <a:xfrm>
            <a:off x="2201863" y="922019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4" name="Picture Placeholder 43">
            <a:extLst>
              <a:ext uri="{FF2B5EF4-FFF2-40B4-BE49-F238E27FC236}">
                <a16:creationId xmlns="" xmlns:a16="http://schemas.microsoft.com/office/drawing/2014/main" id="{97A33113-4109-4E55-A5EC-1DD0D9F09F4F}"/>
              </a:ext>
            </a:extLst>
          </p:cNvPr>
          <p:cNvSpPr>
            <a:spLocks noGrp="1"/>
          </p:cNvSpPr>
          <p:nvPr>
            <p:ph type="pic" sz="quarter" idx="47"/>
          </p:nvPr>
        </p:nvSpPr>
        <p:spPr>
          <a:xfrm>
            <a:off x="8859837" y="922019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5" name="Picture Placeholder 44">
            <a:extLst>
              <a:ext uri="{FF2B5EF4-FFF2-40B4-BE49-F238E27FC236}">
                <a16:creationId xmlns="" xmlns:a16="http://schemas.microsoft.com/office/drawing/2014/main" id="{C9EBD72A-C4D9-488C-8B28-C748536236DA}"/>
              </a:ext>
            </a:extLst>
          </p:cNvPr>
          <p:cNvSpPr>
            <a:spLocks noGrp="1"/>
          </p:cNvSpPr>
          <p:nvPr>
            <p:ph type="pic" sz="quarter" idx="48"/>
          </p:nvPr>
        </p:nvSpPr>
        <p:spPr>
          <a:xfrm>
            <a:off x="15517811" y="922019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Tree>
    <p:extLst>
      <p:ext uri="{BB962C8B-B14F-4D97-AF65-F5344CB8AC3E}">
        <p14:creationId xmlns:p14="http://schemas.microsoft.com/office/powerpoint/2010/main" val="133904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5" name="Picture Placeholder 34">
            <a:extLst>
              <a:ext uri="{FF2B5EF4-FFF2-40B4-BE49-F238E27FC236}">
                <a16:creationId xmlns="" xmlns:a16="http://schemas.microsoft.com/office/drawing/2014/main" id="{4BA24CCC-EDF0-4391-BDAD-5A1AC3C41ED2}"/>
              </a:ext>
            </a:extLst>
          </p:cNvPr>
          <p:cNvSpPr>
            <a:spLocks noGrp="1"/>
          </p:cNvSpPr>
          <p:nvPr>
            <p:ph type="pic" sz="quarter" idx="40"/>
          </p:nvPr>
        </p:nvSpPr>
        <p:spPr>
          <a:xfrm>
            <a:off x="1026318" y="37642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36" name="Picture Placeholder 35">
            <a:extLst>
              <a:ext uri="{FF2B5EF4-FFF2-40B4-BE49-F238E27FC236}">
                <a16:creationId xmlns="" xmlns:a16="http://schemas.microsoft.com/office/drawing/2014/main" id="{A8C50DEA-9D79-44F2-8F00-34CE2DFBB104}"/>
              </a:ext>
            </a:extLst>
          </p:cNvPr>
          <p:cNvSpPr>
            <a:spLocks noGrp="1"/>
          </p:cNvSpPr>
          <p:nvPr>
            <p:ph type="pic" sz="quarter" idx="41"/>
          </p:nvPr>
        </p:nvSpPr>
        <p:spPr>
          <a:xfrm>
            <a:off x="6684167" y="37642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6" name="Picture Placeholder 45">
            <a:extLst>
              <a:ext uri="{FF2B5EF4-FFF2-40B4-BE49-F238E27FC236}">
                <a16:creationId xmlns="" xmlns:a16="http://schemas.microsoft.com/office/drawing/2014/main" id="{47C511FA-F714-464A-AC1B-9514AED5E82E}"/>
              </a:ext>
            </a:extLst>
          </p:cNvPr>
          <p:cNvSpPr>
            <a:spLocks noGrp="1"/>
          </p:cNvSpPr>
          <p:nvPr>
            <p:ph type="pic" sz="quarter" idx="42"/>
          </p:nvPr>
        </p:nvSpPr>
        <p:spPr>
          <a:xfrm>
            <a:off x="12342018" y="37642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7" name="Picture Placeholder 46">
            <a:extLst>
              <a:ext uri="{FF2B5EF4-FFF2-40B4-BE49-F238E27FC236}">
                <a16:creationId xmlns="" xmlns:a16="http://schemas.microsoft.com/office/drawing/2014/main" id="{9CD4A1BF-2AF8-4D45-921D-BCC417960008}"/>
              </a:ext>
            </a:extLst>
          </p:cNvPr>
          <p:cNvSpPr>
            <a:spLocks noGrp="1"/>
          </p:cNvSpPr>
          <p:nvPr>
            <p:ph type="pic" sz="quarter" idx="43"/>
          </p:nvPr>
        </p:nvSpPr>
        <p:spPr>
          <a:xfrm>
            <a:off x="17999868" y="37642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8" name="Picture Placeholder 47">
            <a:extLst>
              <a:ext uri="{FF2B5EF4-FFF2-40B4-BE49-F238E27FC236}">
                <a16:creationId xmlns="" xmlns:a16="http://schemas.microsoft.com/office/drawing/2014/main" id="{610A3D6E-C358-439C-8B8A-28D7DA56AB33}"/>
              </a:ext>
            </a:extLst>
          </p:cNvPr>
          <p:cNvSpPr>
            <a:spLocks noGrp="1"/>
          </p:cNvSpPr>
          <p:nvPr>
            <p:ph type="pic" sz="quarter" idx="44"/>
          </p:nvPr>
        </p:nvSpPr>
        <p:spPr>
          <a:xfrm>
            <a:off x="1026318" y="690752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9" name="Picture Placeholder 48">
            <a:extLst>
              <a:ext uri="{FF2B5EF4-FFF2-40B4-BE49-F238E27FC236}">
                <a16:creationId xmlns="" xmlns:a16="http://schemas.microsoft.com/office/drawing/2014/main" id="{B176FB6D-30B1-4A91-BF7B-E0B3AC30EFB6}"/>
              </a:ext>
            </a:extLst>
          </p:cNvPr>
          <p:cNvSpPr>
            <a:spLocks noGrp="1"/>
          </p:cNvSpPr>
          <p:nvPr>
            <p:ph type="pic" sz="quarter" idx="45"/>
          </p:nvPr>
        </p:nvSpPr>
        <p:spPr>
          <a:xfrm>
            <a:off x="6684167" y="690752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0" name="Picture Placeholder 49">
            <a:extLst>
              <a:ext uri="{FF2B5EF4-FFF2-40B4-BE49-F238E27FC236}">
                <a16:creationId xmlns="" xmlns:a16="http://schemas.microsoft.com/office/drawing/2014/main" id="{F6FEED80-41F9-45B8-810F-A371D8C9E3AC}"/>
              </a:ext>
            </a:extLst>
          </p:cNvPr>
          <p:cNvSpPr>
            <a:spLocks noGrp="1"/>
          </p:cNvSpPr>
          <p:nvPr>
            <p:ph type="pic" sz="quarter" idx="46"/>
          </p:nvPr>
        </p:nvSpPr>
        <p:spPr>
          <a:xfrm>
            <a:off x="12342018" y="690752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1" name="Picture Placeholder 50">
            <a:extLst>
              <a:ext uri="{FF2B5EF4-FFF2-40B4-BE49-F238E27FC236}">
                <a16:creationId xmlns="" xmlns:a16="http://schemas.microsoft.com/office/drawing/2014/main" id="{6D041EF4-D5CD-4126-B32F-5971C6FA721C}"/>
              </a:ext>
            </a:extLst>
          </p:cNvPr>
          <p:cNvSpPr>
            <a:spLocks noGrp="1"/>
          </p:cNvSpPr>
          <p:nvPr>
            <p:ph type="pic" sz="quarter" idx="47"/>
          </p:nvPr>
        </p:nvSpPr>
        <p:spPr>
          <a:xfrm>
            <a:off x="17999868" y="690752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2" name="Picture Placeholder 51">
            <a:extLst>
              <a:ext uri="{FF2B5EF4-FFF2-40B4-BE49-F238E27FC236}">
                <a16:creationId xmlns="" xmlns:a16="http://schemas.microsoft.com/office/drawing/2014/main" id="{CEE5E17D-B267-4245-B058-59B9515089D4}"/>
              </a:ext>
            </a:extLst>
          </p:cNvPr>
          <p:cNvSpPr>
            <a:spLocks noGrp="1"/>
          </p:cNvSpPr>
          <p:nvPr>
            <p:ph type="pic" sz="quarter" idx="48"/>
          </p:nvPr>
        </p:nvSpPr>
        <p:spPr>
          <a:xfrm>
            <a:off x="1026318" y="100507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3" name="Picture Placeholder 52">
            <a:extLst>
              <a:ext uri="{FF2B5EF4-FFF2-40B4-BE49-F238E27FC236}">
                <a16:creationId xmlns="" xmlns:a16="http://schemas.microsoft.com/office/drawing/2014/main" id="{6CBC3CA6-B6A2-4EEB-9A63-B3A2ED1EA40C}"/>
              </a:ext>
            </a:extLst>
          </p:cNvPr>
          <p:cNvSpPr>
            <a:spLocks noGrp="1"/>
          </p:cNvSpPr>
          <p:nvPr>
            <p:ph type="pic" sz="quarter" idx="49"/>
          </p:nvPr>
        </p:nvSpPr>
        <p:spPr>
          <a:xfrm>
            <a:off x="6684167" y="100507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4" name="Picture Placeholder 53">
            <a:extLst>
              <a:ext uri="{FF2B5EF4-FFF2-40B4-BE49-F238E27FC236}">
                <a16:creationId xmlns="" xmlns:a16="http://schemas.microsoft.com/office/drawing/2014/main" id="{49975133-13E9-47E2-B89B-39D855512B99}"/>
              </a:ext>
            </a:extLst>
          </p:cNvPr>
          <p:cNvSpPr>
            <a:spLocks noGrp="1"/>
          </p:cNvSpPr>
          <p:nvPr>
            <p:ph type="pic" sz="quarter" idx="50"/>
          </p:nvPr>
        </p:nvSpPr>
        <p:spPr>
          <a:xfrm>
            <a:off x="12342018" y="100507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5" name="Picture Placeholder 54">
            <a:extLst>
              <a:ext uri="{FF2B5EF4-FFF2-40B4-BE49-F238E27FC236}">
                <a16:creationId xmlns="" xmlns:a16="http://schemas.microsoft.com/office/drawing/2014/main" id="{63CF676C-B8B6-4C40-91EF-D8B604B3000F}"/>
              </a:ext>
            </a:extLst>
          </p:cNvPr>
          <p:cNvSpPr>
            <a:spLocks noGrp="1"/>
          </p:cNvSpPr>
          <p:nvPr>
            <p:ph type="pic" sz="quarter" idx="51"/>
          </p:nvPr>
        </p:nvSpPr>
        <p:spPr>
          <a:xfrm>
            <a:off x="17999868" y="100507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Tree>
    <p:extLst>
      <p:ext uri="{BB962C8B-B14F-4D97-AF65-F5344CB8AC3E}">
        <p14:creationId xmlns:p14="http://schemas.microsoft.com/office/powerpoint/2010/main" val="3922093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8D938956-B64C-4A69-AD96-2E304154F006}"/>
              </a:ext>
            </a:extLst>
          </p:cNvPr>
          <p:cNvSpPr>
            <a:spLocks noGrp="1"/>
          </p:cNvSpPr>
          <p:nvPr>
            <p:ph type="pic" sz="quarter" idx="40"/>
          </p:nvPr>
        </p:nvSpPr>
        <p:spPr>
          <a:xfrm>
            <a:off x="2932486" y="3334194"/>
            <a:ext cx="3656713"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12" name="Picture Placeholder 11">
            <a:extLst>
              <a:ext uri="{FF2B5EF4-FFF2-40B4-BE49-F238E27FC236}">
                <a16:creationId xmlns="" xmlns:a16="http://schemas.microsoft.com/office/drawing/2014/main" id="{E6B722B3-CFC5-45EA-9ED6-3E100F31BD14}"/>
              </a:ext>
            </a:extLst>
          </p:cNvPr>
          <p:cNvSpPr>
            <a:spLocks noGrp="1"/>
          </p:cNvSpPr>
          <p:nvPr>
            <p:ph type="pic" sz="quarter" idx="41"/>
          </p:nvPr>
        </p:nvSpPr>
        <p:spPr>
          <a:xfrm>
            <a:off x="12952786" y="3334194"/>
            <a:ext cx="3656713"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13" name="Picture Placeholder 12">
            <a:extLst>
              <a:ext uri="{FF2B5EF4-FFF2-40B4-BE49-F238E27FC236}">
                <a16:creationId xmlns="" xmlns:a16="http://schemas.microsoft.com/office/drawing/2014/main" id="{7B0BB8CC-07D9-47C2-A423-DA7944D73557}"/>
              </a:ext>
            </a:extLst>
          </p:cNvPr>
          <p:cNvSpPr>
            <a:spLocks noGrp="1"/>
          </p:cNvSpPr>
          <p:nvPr>
            <p:ph type="pic" sz="quarter" idx="42"/>
          </p:nvPr>
        </p:nvSpPr>
        <p:spPr>
          <a:xfrm>
            <a:off x="2932486" y="8210994"/>
            <a:ext cx="3656713"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14" name="Picture Placeholder 13">
            <a:extLst>
              <a:ext uri="{FF2B5EF4-FFF2-40B4-BE49-F238E27FC236}">
                <a16:creationId xmlns="" xmlns:a16="http://schemas.microsoft.com/office/drawing/2014/main" id="{09D065CD-90D1-4F95-954E-57604EA9B4A1}"/>
              </a:ext>
            </a:extLst>
          </p:cNvPr>
          <p:cNvSpPr>
            <a:spLocks noGrp="1"/>
          </p:cNvSpPr>
          <p:nvPr>
            <p:ph type="pic" sz="quarter" idx="43"/>
          </p:nvPr>
        </p:nvSpPr>
        <p:spPr>
          <a:xfrm>
            <a:off x="12952786" y="8210994"/>
            <a:ext cx="3656713"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Tree>
    <p:extLst>
      <p:ext uri="{BB962C8B-B14F-4D97-AF65-F5344CB8AC3E}">
        <p14:creationId xmlns:p14="http://schemas.microsoft.com/office/powerpoint/2010/main" val="37051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2892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8D938956-B64C-4A69-AD96-2E304154F006}"/>
              </a:ext>
            </a:extLst>
          </p:cNvPr>
          <p:cNvSpPr>
            <a:spLocks noGrp="1"/>
          </p:cNvSpPr>
          <p:nvPr>
            <p:ph type="pic" sz="quarter" idx="40"/>
          </p:nvPr>
        </p:nvSpPr>
        <p:spPr>
          <a:xfrm>
            <a:off x="2932486" y="3334194"/>
            <a:ext cx="3656713"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13" name="Picture Placeholder 12">
            <a:extLst>
              <a:ext uri="{FF2B5EF4-FFF2-40B4-BE49-F238E27FC236}">
                <a16:creationId xmlns="" xmlns:a16="http://schemas.microsoft.com/office/drawing/2014/main" id="{7B0BB8CC-07D9-47C2-A423-DA7944D73557}"/>
              </a:ext>
            </a:extLst>
          </p:cNvPr>
          <p:cNvSpPr>
            <a:spLocks noGrp="1"/>
          </p:cNvSpPr>
          <p:nvPr>
            <p:ph type="pic" sz="quarter" idx="42"/>
          </p:nvPr>
        </p:nvSpPr>
        <p:spPr>
          <a:xfrm>
            <a:off x="2932486" y="8210994"/>
            <a:ext cx="3656713"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Tree>
    <p:extLst>
      <p:ext uri="{BB962C8B-B14F-4D97-AF65-F5344CB8AC3E}">
        <p14:creationId xmlns:p14="http://schemas.microsoft.com/office/powerpoint/2010/main" val="5333993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180FF5E0-9782-4262-8C8E-F25D5187B2A1}"/>
              </a:ext>
            </a:extLst>
          </p:cNvPr>
          <p:cNvSpPr>
            <a:spLocks noGrp="1"/>
          </p:cNvSpPr>
          <p:nvPr>
            <p:ph type="pic" sz="quarter" idx="40"/>
          </p:nvPr>
        </p:nvSpPr>
        <p:spPr>
          <a:xfrm>
            <a:off x="1863610" y="3523729"/>
            <a:ext cx="4966321" cy="6705600"/>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 xmlns:a16="http://schemas.microsoft.com/office/drawing/2014/main" id="{170C477C-0616-4B25-AECC-C8579212EECC}"/>
              </a:ext>
            </a:extLst>
          </p:cNvPr>
          <p:cNvSpPr>
            <a:spLocks noGrp="1"/>
          </p:cNvSpPr>
          <p:nvPr>
            <p:ph type="pic" sz="quarter" idx="41"/>
          </p:nvPr>
        </p:nvSpPr>
        <p:spPr>
          <a:xfrm>
            <a:off x="7094821" y="3523729"/>
            <a:ext cx="4966321" cy="6705600"/>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 xmlns:a16="http://schemas.microsoft.com/office/drawing/2014/main" id="{DF1CF97D-2FDA-4292-861E-0CA5A754E9CA}"/>
              </a:ext>
            </a:extLst>
          </p:cNvPr>
          <p:cNvSpPr>
            <a:spLocks noGrp="1"/>
          </p:cNvSpPr>
          <p:nvPr>
            <p:ph type="pic" sz="quarter" idx="42"/>
          </p:nvPr>
        </p:nvSpPr>
        <p:spPr>
          <a:xfrm>
            <a:off x="12326032" y="3523729"/>
            <a:ext cx="4966321" cy="6705600"/>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 xmlns:a16="http://schemas.microsoft.com/office/drawing/2014/main" id="{E34B1061-2D91-4253-9DCF-0987EC9BF35D}"/>
              </a:ext>
            </a:extLst>
          </p:cNvPr>
          <p:cNvSpPr>
            <a:spLocks noGrp="1"/>
          </p:cNvSpPr>
          <p:nvPr>
            <p:ph type="pic" sz="quarter" idx="43"/>
          </p:nvPr>
        </p:nvSpPr>
        <p:spPr>
          <a:xfrm>
            <a:off x="17557245" y="3523729"/>
            <a:ext cx="4966319" cy="6705600"/>
          </a:xfrm>
          <a:custGeom>
            <a:avLst/>
            <a:gdLst>
              <a:gd name="connsiteX0" fmla="*/ 0 w 4966320"/>
              <a:gd name="connsiteY0" fmla="*/ 0 h 6705600"/>
              <a:gd name="connsiteX1" fmla="*/ 4966320 w 4966320"/>
              <a:gd name="connsiteY1" fmla="*/ 0 h 6705600"/>
              <a:gd name="connsiteX2" fmla="*/ 4966320 w 4966320"/>
              <a:gd name="connsiteY2" fmla="*/ 6705600 h 6705600"/>
              <a:gd name="connsiteX3" fmla="*/ 0 w 4966320"/>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0" h="6705600">
                <a:moveTo>
                  <a:pt x="0" y="0"/>
                </a:moveTo>
                <a:lnTo>
                  <a:pt x="4966320" y="0"/>
                </a:lnTo>
                <a:lnTo>
                  <a:pt x="4966320"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6064777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40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40000">
                                          <p:cBhvr additive="base">
                                            <p:cTn id="7" dur="1200" fill="hold"/>
                                            <p:tgtEl>
                                              <p:spTgt spid="11"/>
                                            </p:tgtEl>
                                            <p:attrNameLst>
                                              <p:attrName>ppt_x</p:attrName>
                                            </p:attrNameLst>
                                          </p:cBhvr>
                                          <p:tavLst>
                                            <p:tav tm="0">
                                              <p:val>
                                                <p:strVal val="#ppt_x"/>
                                              </p:val>
                                            </p:tav>
                                            <p:tav tm="100000">
                                              <p:val>
                                                <p:strVal val="#ppt_x"/>
                                              </p:val>
                                            </p:tav>
                                          </p:tavLst>
                                        </p:anim>
                                        <p:anim calcmode="lin" valueType="num" p14:bounceEnd="40000">
                                          <p:cBhvr additive="base">
                                            <p:cTn id="8" dur="12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40000">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14:bounceEnd="40000">
                                          <p:cBhvr additive="base">
                                            <p:cTn id="11" dur="1200" fill="hold"/>
                                            <p:tgtEl>
                                              <p:spTgt spid="12"/>
                                            </p:tgtEl>
                                            <p:attrNameLst>
                                              <p:attrName>ppt_x</p:attrName>
                                            </p:attrNameLst>
                                          </p:cBhvr>
                                          <p:tavLst>
                                            <p:tav tm="0">
                                              <p:val>
                                                <p:strVal val="#ppt_x"/>
                                              </p:val>
                                            </p:tav>
                                            <p:tav tm="100000">
                                              <p:val>
                                                <p:strVal val="#ppt_x"/>
                                              </p:val>
                                            </p:tav>
                                          </p:tavLst>
                                        </p:anim>
                                        <p:anim calcmode="lin" valueType="num" p14:bounceEnd="40000">
                                          <p:cBhvr additive="base">
                                            <p:cTn id="12" dur="12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40000">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14:bounceEnd="40000">
                                          <p:cBhvr additive="base">
                                            <p:cTn id="15" dur="120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16" dur="12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40000">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14:bounceEnd="40000">
                                          <p:cBhvr additive="base">
                                            <p:cTn id="19" dur="1200" fill="hold"/>
                                            <p:tgtEl>
                                              <p:spTgt spid="14"/>
                                            </p:tgtEl>
                                            <p:attrNameLst>
                                              <p:attrName>ppt_x</p:attrName>
                                            </p:attrNameLst>
                                          </p:cBhvr>
                                          <p:tavLst>
                                            <p:tav tm="0">
                                              <p:val>
                                                <p:strVal val="#ppt_x"/>
                                              </p:val>
                                            </p:tav>
                                            <p:tav tm="100000">
                                              <p:val>
                                                <p:strVal val="#ppt_x"/>
                                              </p:val>
                                            </p:tav>
                                          </p:tavLst>
                                        </p:anim>
                                        <p:anim calcmode="lin" valueType="num" p14:bounceEnd="40000">
                                          <p:cBhvr additive="base">
                                            <p:cTn id="20" dur="12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200" fill="hold"/>
                                            <p:tgtEl>
                                              <p:spTgt spid="11"/>
                                            </p:tgtEl>
                                            <p:attrNameLst>
                                              <p:attrName>ppt_x</p:attrName>
                                            </p:attrNameLst>
                                          </p:cBhvr>
                                          <p:tavLst>
                                            <p:tav tm="0">
                                              <p:val>
                                                <p:strVal val="#ppt_x"/>
                                              </p:val>
                                            </p:tav>
                                            <p:tav tm="100000">
                                              <p:val>
                                                <p:strVal val="#ppt_x"/>
                                              </p:val>
                                            </p:tav>
                                          </p:tavLst>
                                        </p:anim>
                                        <p:anim calcmode="lin" valueType="num">
                                          <p:cBhvr additive="base">
                                            <p:cTn id="8" dur="12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200" fill="hold"/>
                                            <p:tgtEl>
                                              <p:spTgt spid="12"/>
                                            </p:tgtEl>
                                            <p:attrNameLst>
                                              <p:attrName>ppt_x</p:attrName>
                                            </p:attrNameLst>
                                          </p:cBhvr>
                                          <p:tavLst>
                                            <p:tav tm="0">
                                              <p:val>
                                                <p:strVal val="#ppt_x"/>
                                              </p:val>
                                            </p:tav>
                                            <p:tav tm="100000">
                                              <p:val>
                                                <p:strVal val="#ppt_x"/>
                                              </p:val>
                                            </p:tav>
                                          </p:tavLst>
                                        </p:anim>
                                        <p:anim calcmode="lin" valueType="num">
                                          <p:cBhvr additive="base">
                                            <p:cTn id="12" dur="12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200" fill="hold"/>
                                            <p:tgtEl>
                                              <p:spTgt spid="13"/>
                                            </p:tgtEl>
                                            <p:attrNameLst>
                                              <p:attrName>ppt_x</p:attrName>
                                            </p:attrNameLst>
                                          </p:cBhvr>
                                          <p:tavLst>
                                            <p:tav tm="0">
                                              <p:val>
                                                <p:strVal val="#ppt_x"/>
                                              </p:val>
                                            </p:tav>
                                            <p:tav tm="100000">
                                              <p:val>
                                                <p:strVal val="#ppt_x"/>
                                              </p:val>
                                            </p:tav>
                                          </p:tavLst>
                                        </p:anim>
                                        <p:anim calcmode="lin" valueType="num">
                                          <p:cBhvr additive="base">
                                            <p:cTn id="16" dur="12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200" fill="hold"/>
                                            <p:tgtEl>
                                              <p:spTgt spid="14"/>
                                            </p:tgtEl>
                                            <p:attrNameLst>
                                              <p:attrName>ppt_x</p:attrName>
                                            </p:attrNameLst>
                                          </p:cBhvr>
                                          <p:tavLst>
                                            <p:tav tm="0">
                                              <p:val>
                                                <p:strVal val="#ppt_x"/>
                                              </p:val>
                                            </p:tav>
                                            <p:tav tm="100000">
                                              <p:val>
                                                <p:strVal val="#ppt_x"/>
                                              </p:val>
                                            </p:tav>
                                          </p:tavLst>
                                        </p:anim>
                                        <p:anim calcmode="lin" valueType="num">
                                          <p:cBhvr additive="base">
                                            <p:cTn id="20" dur="12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180FF5E0-9782-4262-8C8E-F25D5187B2A1}"/>
              </a:ext>
            </a:extLst>
          </p:cNvPr>
          <p:cNvSpPr>
            <a:spLocks noGrp="1"/>
          </p:cNvSpPr>
          <p:nvPr>
            <p:ph type="pic" sz="quarter" idx="40"/>
          </p:nvPr>
        </p:nvSpPr>
        <p:spPr>
          <a:xfrm>
            <a:off x="1863610" y="3210365"/>
            <a:ext cx="4966321" cy="892515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 xmlns:a16="http://schemas.microsoft.com/office/drawing/2014/main" id="{170C477C-0616-4B25-AECC-C8579212EECC}"/>
              </a:ext>
            </a:extLst>
          </p:cNvPr>
          <p:cNvSpPr>
            <a:spLocks noGrp="1"/>
          </p:cNvSpPr>
          <p:nvPr>
            <p:ph type="pic" sz="quarter" idx="41"/>
          </p:nvPr>
        </p:nvSpPr>
        <p:spPr>
          <a:xfrm>
            <a:off x="7094821" y="3210365"/>
            <a:ext cx="4966321" cy="892515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 xmlns:a16="http://schemas.microsoft.com/office/drawing/2014/main" id="{DF1CF97D-2FDA-4292-861E-0CA5A754E9CA}"/>
              </a:ext>
            </a:extLst>
          </p:cNvPr>
          <p:cNvSpPr>
            <a:spLocks noGrp="1"/>
          </p:cNvSpPr>
          <p:nvPr>
            <p:ph type="pic" sz="quarter" idx="42"/>
          </p:nvPr>
        </p:nvSpPr>
        <p:spPr>
          <a:xfrm>
            <a:off x="12326032" y="3210365"/>
            <a:ext cx="4966321" cy="892515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 xmlns:a16="http://schemas.microsoft.com/office/drawing/2014/main" id="{E34B1061-2D91-4253-9DCF-0987EC9BF35D}"/>
              </a:ext>
            </a:extLst>
          </p:cNvPr>
          <p:cNvSpPr>
            <a:spLocks noGrp="1"/>
          </p:cNvSpPr>
          <p:nvPr>
            <p:ph type="pic" sz="quarter" idx="43"/>
          </p:nvPr>
        </p:nvSpPr>
        <p:spPr>
          <a:xfrm>
            <a:off x="17557245" y="3210365"/>
            <a:ext cx="4966319" cy="8925154"/>
          </a:xfrm>
          <a:custGeom>
            <a:avLst/>
            <a:gdLst>
              <a:gd name="connsiteX0" fmla="*/ 0 w 4966320"/>
              <a:gd name="connsiteY0" fmla="*/ 0 h 6705600"/>
              <a:gd name="connsiteX1" fmla="*/ 4966320 w 4966320"/>
              <a:gd name="connsiteY1" fmla="*/ 0 h 6705600"/>
              <a:gd name="connsiteX2" fmla="*/ 4966320 w 4966320"/>
              <a:gd name="connsiteY2" fmla="*/ 6705600 h 6705600"/>
              <a:gd name="connsiteX3" fmla="*/ 0 w 4966320"/>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0" h="6705600">
                <a:moveTo>
                  <a:pt x="0" y="0"/>
                </a:moveTo>
                <a:lnTo>
                  <a:pt x="4966320" y="0"/>
                </a:lnTo>
                <a:lnTo>
                  <a:pt x="4966320"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7726602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81000" fill="hold" grpId="0" nodeType="withEffect" p14:presetBounceEnd="48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48000">
                                          <p:cBhvr additive="base">
                                            <p:cTn id="7" dur="1000" fill="hold"/>
                                            <p:tgtEl>
                                              <p:spTgt spid="11"/>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accel="81000" fill="hold" grpId="0" nodeType="withEffect" p14:presetBounceEnd="48000">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14:bounceEnd="48000">
                                          <p:cBhvr additive="base">
                                            <p:cTn id="11" dur="1000" fill="hold"/>
                                            <p:tgtEl>
                                              <p:spTgt spid="12"/>
                                            </p:tgtEl>
                                            <p:attrNameLst>
                                              <p:attrName>ppt_x</p:attrName>
                                            </p:attrNameLst>
                                          </p:cBhvr>
                                          <p:tavLst>
                                            <p:tav tm="0">
                                              <p:val>
                                                <p:strVal val="#ppt_x"/>
                                              </p:val>
                                            </p:tav>
                                            <p:tav tm="100000">
                                              <p:val>
                                                <p:strVal val="#ppt_x"/>
                                              </p:val>
                                            </p:tav>
                                          </p:tavLst>
                                        </p:anim>
                                        <p:anim calcmode="lin" valueType="num" p14:bounceEnd="48000">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accel="81000" fill="hold" grpId="0" nodeType="withEffect" p14:presetBounceEnd="48000">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14:bounceEnd="48000">
                                          <p:cBhvr additive="base">
                                            <p:cTn id="15" dur="1000" fill="hold"/>
                                            <p:tgtEl>
                                              <p:spTgt spid="13"/>
                                            </p:tgtEl>
                                            <p:attrNameLst>
                                              <p:attrName>ppt_x</p:attrName>
                                            </p:attrNameLst>
                                          </p:cBhvr>
                                          <p:tavLst>
                                            <p:tav tm="0">
                                              <p:val>
                                                <p:strVal val="#ppt_x"/>
                                              </p:val>
                                            </p:tav>
                                            <p:tav tm="100000">
                                              <p:val>
                                                <p:strVal val="#ppt_x"/>
                                              </p:val>
                                            </p:tav>
                                          </p:tavLst>
                                        </p:anim>
                                        <p:anim calcmode="lin" valueType="num" p14:bounceEnd="48000">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accel="81000" fill="hold" grpId="0" nodeType="withEffect" p14:presetBounceEnd="48000">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14:bounceEnd="48000">
                                          <p:cBhvr additive="base">
                                            <p:cTn id="19" dur="100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0"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81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accel="81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accel="81000"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accel="81000" fill="hold" grpId="0" nodeType="withEffect">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ppt_x"/>
                                              </p:val>
                                            </p:tav>
                                            <p:tav tm="100000">
                                              <p:val>
                                                <p:strVal val="#ppt_x"/>
                                              </p:val>
                                            </p:tav>
                                          </p:tavLst>
                                        </p:anim>
                                        <p:anim calcmode="lin" valueType="num">
                                          <p:cBhvr additive="base">
                                            <p:cTn id="20"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180FF5E0-9782-4262-8C8E-F25D5187B2A1}"/>
              </a:ext>
            </a:extLst>
          </p:cNvPr>
          <p:cNvSpPr>
            <a:spLocks noGrp="1"/>
          </p:cNvSpPr>
          <p:nvPr>
            <p:ph type="pic" sz="quarter" idx="40"/>
          </p:nvPr>
        </p:nvSpPr>
        <p:spPr>
          <a:xfrm>
            <a:off x="4488823" y="3210365"/>
            <a:ext cx="4966321" cy="892515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 xmlns:a16="http://schemas.microsoft.com/office/drawing/2014/main" id="{170C477C-0616-4B25-AECC-C8579212EECC}"/>
              </a:ext>
            </a:extLst>
          </p:cNvPr>
          <p:cNvSpPr>
            <a:spLocks noGrp="1"/>
          </p:cNvSpPr>
          <p:nvPr>
            <p:ph type="pic" sz="quarter" idx="41"/>
          </p:nvPr>
        </p:nvSpPr>
        <p:spPr>
          <a:xfrm>
            <a:off x="9720034" y="3210365"/>
            <a:ext cx="4966321" cy="892515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 xmlns:a16="http://schemas.microsoft.com/office/drawing/2014/main" id="{DF1CF97D-2FDA-4292-861E-0CA5A754E9CA}"/>
              </a:ext>
            </a:extLst>
          </p:cNvPr>
          <p:cNvSpPr>
            <a:spLocks noGrp="1"/>
          </p:cNvSpPr>
          <p:nvPr>
            <p:ph type="pic" sz="quarter" idx="42"/>
          </p:nvPr>
        </p:nvSpPr>
        <p:spPr>
          <a:xfrm>
            <a:off x="14951244" y="3210365"/>
            <a:ext cx="4966321" cy="892515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11422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8000" decel="62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4" accel="38000" decel="62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2" accel="38000" decel="62000"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1+#ppt_w/2"/>
                                          </p:val>
                                        </p:tav>
                                        <p:tav tm="100000">
                                          <p:val>
                                            <p:strVal val="#ppt_x"/>
                                          </p:val>
                                        </p:tav>
                                      </p:tavLst>
                                    </p:anim>
                                    <p:anim calcmode="lin" valueType="num">
                                      <p:cBhvr additive="base">
                                        <p:cTn id="16"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extLst mod="1">
    <p:ext uri="{DCECCB84-F9BA-43D5-87BE-67443E8EF086}">
      <p15:sldGuideLst xmlns="" xmlns:p15="http://schemas.microsoft.com/office/powerpoint/2012/main">
        <p15:guide id="1" orient="horz" pos="4320" userDrawn="1">
          <p15:clr>
            <a:srgbClr val="FBAE40"/>
          </p15:clr>
        </p15:guide>
        <p15:guide id="2" pos="7681"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180FF5E0-9782-4262-8C8E-F25D5187B2A1}"/>
              </a:ext>
            </a:extLst>
          </p:cNvPr>
          <p:cNvSpPr>
            <a:spLocks noGrp="1"/>
          </p:cNvSpPr>
          <p:nvPr>
            <p:ph type="pic" sz="quarter" idx="40"/>
          </p:nvPr>
        </p:nvSpPr>
        <p:spPr>
          <a:xfrm>
            <a:off x="1899216" y="2395425"/>
            <a:ext cx="4966321" cy="779744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5" name="Picture Placeholder 4">
            <a:extLst>
              <a:ext uri="{FF2B5EF4-FFF2-40B4-BE49-F238E27FC236}">
                <a16:creationId xmlns="" xmlns:a16="http://schemas.microsoft.com/office/drawing/2014/main" id="{280F5ECF-FA0D-41F4-BED6-8DC0A0700432}"/>
              </a:ext>
            </a:extLst>
          </p:cNvPr>
          <p:cNvSpPr>
            <a:spLocks noGrp="1"/>
          </p:cNvSpPr>
          <p:nvPr>
            <p:ph type="pic" sz="quarter" idx="41"/>
          </p:nvPr>
        </p:nvSpPr>
        <p:spPr>
          <a:xfrm>
            <a:off x="7120145" y="2395425"/>
            <a:ext cx="4966321" cy="779744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6" name="Picture Placeholder 5">
            <a:extLst>
              <a:ext uri="{FF2B5EF4-FFF2-40B4-BE49-F238E27FC236}">
                <a16:creationId xmlns="" xmlns:a16="http://schemas.microsoft.com/office/drawing/2014/main" id="{2DFE8DDD-E08B-487F-939D-C82BD1C71FD0}"/>
              </a:ext>
            </a:extLst>
          </p:cNvPr>
          <p:cNvSpPr>
            <a:spLocks noGrp="1"/>
          </p:cNvSpPr>
          <p:nvPr>
            <p:ph type="pic" sz="quarter" idx="42"/>
          </p:nvPr>
        </p:nvSpPr>
        <p:spPr>
          <a:xfrm>
            <a:off x="12341073" y="2395425"/>
            <a:ext cx="4966321" cy="779744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7" name="Picture Placeholder 6">
            <a:extLst>
              <a:ext uri="{FF2B5EF4-FFF2-40B4-BE49-F238E27FC236}">
                <a16:creationId xmlns="" xmlns:a16="http://schemas.microsoft.com/office/drawing/2014/main" id="{6B6A14B1-5BD5-4CA2-86FC-A299F6127078}"/>
              </a:ext>
            </a:extLst>
          </p:cNvPr>
          <p:cNvSpPr>
            <a:spLocks noGrp="1"/>
          </p:cNvSpPr>
          <p:nvPr>
            <p:ph type="pic" sz="quarter" idx="43"/>
          </p:nvPr>
        </p:nvSpPr>
        <p:spPr>
          <a:xfrm>
            <a:off x="17562002" y="2395425"/>
            <a:ext cx="4966321" cy="779744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2928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8000" decel="62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accel="38000" decel="62000" fill="hold" grpId="0" nodeType="withEffect">
                                  <p:stCondLst>
                                    <p:cond delay="1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0-#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accel="38000" decel="62000" fill="hold" grpId="0" nodeType="withEffect">
                                  <p:stCondLst>
                                    <p:cond delay="2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0-#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accel="38000" decel="62000" fill="hold" grpId="0" nodeType="withEffect">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6" grpId="0" animBg="1"/>
      <p:bldP spid="7" grpId="0" animBg="1"/>
    </p:bldLst>
  </p:timing>
  <p:extLst mod="1">
    <p:ext uri="{DCECCB84-F9BA-43D5-87BE-67443E8EF086}">
      <p15:sldGuideLst xmlns="" xmlns:p15="http://schemas.microsoft.com/office/powerpoint/2012/main">
        <p15:guide id="1" orient="horz" pos="4320">
          <p15:clr>
            <a:srgbClr val="FBAE40"/>
          </p15:clr>
        </p15:guide>
        <p15:guide id="2" pos="768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D4B8AA38-6F73-4586-B483-53523EF1116E}"/>
              </a:ext>
            </a:extLst>
          </p:cNvPr>
          <p:cNvSpPr>
            <a:spLocks noGrp="1"/>
          </p:cNvSpPr>
          <p:nvPr>
            <p:ph type="pic" sz="quarter" idx="40"/>
          </p:nvPr>
        </p:nvSpPr>
        <p:spPr>
          <a:xfrm>
            <a:off x="1373164" y="3657599"/>
            <a:ext cx="4697556" cy="2931460"/>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 xmlns:a16="http://schemas.microsoft.com/office/drawing/2014/main" id="{135ECBCE-7512-4811-A88A-61113AE75F7A}"/>
              </a:ext>
            </a:extLst>
          </p:cNvPr>
          <p:cNvSpPr>
            <a:spLocks noGrp="1"/>
          </p:cNvSpPr>
          <p:nvPr>
            <p:ph type="pic" sz="quarter" idx="41"/>
          </p:nvPr>
        </p:nvSpPr>
        <p:spPr>
          <a:xfrm>
            <a:off x="7020927" y="3657599"/>
            <a:ext cx="4697556" cy="2931460"/>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 xmlns:a16="http://schemas.microsoft.com/office/drawing/2014/main" id="{6A89E65B-19FF-4927-98A8-4E005823E969}"/>
              </a:ext>
            </a:extLst>
          </p:cNvPr>
          <p:cNvSpPr>
            <a:spLocks noGrp="1"/>
          </p:cNvSpPr>
          <p:nvPr>
            <p:ph type="pic" sz="quarter" idx="42"/>
          </p:nvPr>
        </p:nvSpPr>
        <p:spPr>
          <a:xfrm>
            <a:off x="12668692" y="3657599"/>
            <a:ext cx="4697556" cy="2931460"/>
          </a:xfrm>
          <a:custGeom>
            <a:avLst/>
            <a:gdLst>
              <a:gd name="connsiteX0" fmla="*/ 0 w 4697556"/>
              <a:gd name="connsiteY0" fmla="*/ 0 h 2931460"/>
              <a:gd name="connsiteX1" fmla="*/ 4697556 w 4697556"/>
              <a:gd name="connsiteY1" fmla="*/ 0 h 2931460"/>
              <a:gd name="connsiteX2" fmla="*/ 4697556 w 4697556"/>
              <a:gd name="connsiteY2" fmla="*/ 2931460 h 2931460"/>
              <a:gd name="connsiteX3" fmla="*/ 0 w 4697556"/>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6" h="2931460">
                <a:moveTo>
                  <a:pt x="0" y="0"/>
                </a:moveTo>
                <a:lnTo>
                  <a:pt x="4697556" y="0"/>
                </a:lnTo>
                <a:lnTo>
                  <a:pt x="4697556"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 xmlns:a16="http://schemas.microsoft.com/office/drawing/2014/main" id="{FDCF3998-E81D-49D7-B078-F19837D4418B}"/>
              </a:ext>
            </a:extLst>
          </p:cNvPr>
          <p:cNvSpPr>
            <a:spLocks noGrp="1"/>
          </p:cNvSpPr>
          <p:nvPr>
            <p:ph type="pic" sz="quarter" idx="43"/>
          </p:nvPr>
        </p:nvSpPr>
        <p:spPr>
          <a:xfrm>
            <a:off x="18316456" y="3657599"/>
            <a:ext cx="4697556" cy="2931460"/>
          </a:xfrm>
          <a:custGeom>
            <a:avLst/>
            <a:gdLst>
              <a:gd name="connsiteX0" fmla="*/ 0 w 4697556"/>
              <a:gd name="connsiteY0" fmla="*/ 0 h 2931460"/>
              <a:gd name="connsiteX1" fmla="*/ 4697556 w 4697556"/>
              <a:gd name="connsiteY1" fmla="*/ 0 h 2931460"/>
              <a:gd name="connsiteX2" fmla="*/ 4697556 w 4697556"/>
              <a:gd name="connsiteY2" fmla="*/ 2931460 h 2931460"/>
              <a:gd name="connsiteX3" fmla="*/ 0 w 4697556"/>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6" h="2931460">
                <a:moveTo>
                  <a:pt x="0" y="0"/>
                </a:moveTo>
                <a:lnTo>
                  <a:pt x="4697556" y="0"/>
                </a:lnTo>
                <a:lnTo>
                  <a:pt x="4697556"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5388827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D4B8AA38-6F73-4586-B483-53523EF1116E}"/>
              </a:ext>
            </a:extLst>
          </p:cNvPr>
          <p:cNvSpPr>
            <a:spLocks noGrp="1"/>
          </p:cNvSpPr>
          <p:nvPr>
            <p:ph type="pic" sz="quarter" idx="40"/>
          </p:nvPr>
        </p:nvSpPr>
        <p:spPr>
          <a:xfrm>
            <a:off x="3407967" y="4049044"/>
            <a:ext cx="5684041" cy="3547067"/>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 xmlns:a16="http://schemas.microsoft.com/office/drawing/2014/main" id="{135ECBCE-7512-4811-A88A-61113AE75F7A}"/>
              </a:ext>
            </a:extLst>
          </p:cNvPr>
          <p:cNvSpPr>
            <a:spLocks noGrp="1"/>
          </p:cNvSpPr>
          <p:nvPr>
            <p:ph type="pic" sz="quarter" idx="41"/>
          </p:nvPr>
        </p:nvSpPr>
        <p:spPr>
          <a:xfrm>
            <a:off x="9324673" y="4049044"/>
            <a:ext cx="5684041" cy="3547067"/>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 xmlns:a16="http://schemas.microsoft.com/office/drawing/2014/main" id="{6A89E65B-19FF-4927-98A8-4E005823E969}"/>
              </a:ext>
            </a:extLst>
          </p:cNvPr>
          <p:cNvSpPr>
            <a:spLocks noGrp="1"/>
          </p:cNvSpPr>
          <p:nvPr>
            <p:ph type="pic" sz="quarter" idx="42"/>
          </p:nvPr>
        </p:nvSpPr>
        <p:spPr>
          <a:xfrm>
            <a:off x="15241378" y="4049044"/>
            <a:ext cx="5684043" cy="3547067"/>
          </a:xfrm>
          <a:custGeom>
            <a:avLst/>
            <a:gdLst>
              <a:gd name="connsiteX0" fmla="*/ 0 w 4697556"/>
              <a:gd name="connsiteY0" fmla="*/ 0 h 2931460"/>
              <a:gd name="connsiteX1" fmla="*/ 4697556 w 4697556"/>
              <a:gd name="connsiteY1" fmla="*/ 0 h 2931460"/>
              <a:gd name="connsiteX2" fmla="*/ 4697556 w 4697556"/>
              <a:gd name="connsiteY2" fmla="*/ 2931460 h 2931460"/>
              <a:gd name="connsiteX3" fmla="*/ 0 w 4697556"/>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6" h="2931460">
                <a:moveTo>
                  <a:pt x="0" y="0"/>
                </a:moveTo>
                <a:lnTo>
                  <a:pt x="4697556" y="0"/>
                </a:lnTo>
                <a:lnTo>
                  <a:pt x="4697556"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848274194"/>
      </p:ext>
    </p:extLst>
  </p:cSld>
  <p:clrMapOvr>
    <a:masterClrMapping/>
  </p:clrMapOvr>
  <p:extLst mod="1">
    <p:ext uri="{DCECCB84-F9BA-43D5-87BE-67443E8EF086}">
      <p15:sldGuideLst xmlns="" xmlns:p15="http://schemas.microsoft.com/office/powerpoint/2012/main">
        <p15:guide id="1" orient="horz" pos="4320" userDrawn="1">
          <p15:clr>
            <a:srgbClr val="FBAE40"/>
          </p15:clr>
        </p15:guide>
        <p15:guide id="2" pos="7681"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 xmlns:a16="http://schemas.microsoft.com/office/drawing/2014/main" id="{4A78B9B9-87C2-4E94-A516-96CFADBE2303}"/>
              </a:ext>
            </a:extLst>
          </p:cNvPr>
          <p:cNvSpPr>
            <a:spLocks noGrp="1"/>
          </p:cNvSpPr>
          <p:nvPr>
            <p:ph type="pic" sz="quarter" idx="40"/>
          </p:nvPr>
        </p:nvSpPr>
        <p:spPr>
          <a:xfrm>
            <a:off x="1882587" y="2312893"/>
            <a:ext cx="5056095"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 xmlns:a16="http://schemas.microsoft.com/office/drawing/2014/main" id="{61909BFB-BB38-4018-AAEC-7D2EF2E710CF}"/>
              </a:ext>
            </a:extLst>
          </p:cNvPr>
          <p:cNvSpPr>
            <a:spLocks noGrp="1"/>
          </p:cNvSpPr>
          <p:nvPr>
            <p:ph type="pic" sz="quarter" idx="41"/>
          </p:nvPr>
        </p:nvSpPr>
        <p:spPr>
          <a:xfrm>
            <a:off x="7137494" y="2312893"/>
            <a:ext cx="5056095"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 xmlns:a16="http://schemas.microsoft.com/office/drawing/2014/main" id="{56481C08-79AF-4EEB-B132-E05B8BF1A281}"/>
              </a:ext>
            </a:extLst>
          </p:cNvPr>
          <p:cNvSpPr>
            <a:spLocks noGrp="1"/>
          </p:cNvSpPr>
          <p:nvPr>
            <p:ph type="pic" sz="quarter" idx="42"/>
          </p:nvPr>
        </p:nvSpPr>
        <p:spPr>
          <a:xfrm>
            <a:off x="12392400" y="2312893"/>
            <a:ext cx="5056095"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0" name="Picture Placeholder 19">
            <a:extLst>
              <a:ext uri="{FF2B5EF4-FFF2-40B4-BE49-F238E27FC236}">
                <a16:creationId xmlns="" xmlns:a16="http://schemas.microsoft.com/office/drawing/2014/main" id="{3A7E1B70-4896-4420-9B1A-599688791894}"/>
              </a:ext>
            </a:extLst>
          </p:cNvPr>
          <p:cNvSpPr>
            <a:spLocks noGrp="1"/>
          </p:cNvSpPr>
          <p:nvPr>
            <p:ph type="pic" sz="quarter" idx="43"/>
          </p:nvPr>
        </p:nvSpPr>
        <p:spPr>
          <a:xfrm>
            <a:off x="17647306" y="2312893"/>
            <a:ext cx="5056095"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080326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 xmlns:a16="http://schemas.microsoft.com/office/drawing/2014/main" id="{4A78B9B9-87C2-4E94-A516-96CFADBE2303}"/>
              </a:ext>
            </a:extLst>
          </p:cNvPr>
          <p:cNvSpPr>
            <a:spLocks noGrp="1"/>
          </p:cNvSpPr>
          <p:nvPr>
            <p:ph type="pic" sz="quarter" idx="40"/>
          </p:nvPr>
        </p:nvSpPr>
        <p:spPr>
          <a:xfrm>
            <a:off x="4410634" y="2474257"/>
            <a:ext cx="5056095"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 xmlns:a16="http://schemas.microsoft.com/office/drawing/2014/main" id="{61909BFB-BB38-4018-AAEC-7D2EF2E710CF}"/>
              </a:ext>
            </a:extLst>
          </p:cNvPr>
          <p:cNvSpPr>
            <a:spLocks noGrp="1"/>
          </p:cNvSpPr>
          <p:nvPr>
            <p:ph type="pic" sz="quarter" idx="41"/>
          </p:nvPr>
        </p:nvSpPr>
        <p:spPr>
          <a:xfrm>
            <a:off x="9665540" y="2474257"/>
            <a:ext cx="5056095"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 xmlns:a16="http://schemas.microsoft.com/office/drawing/2014/main" id="{56481C08-79AF-4EEB-B132-E05B8BF1A281}"/>
              </a:ext>
            </a:extLst>
          </p:cNvPr>
          <p:cNvSpPr>
            <a:spLocks noGrp="1"/>
          </p:cNvSpPr>
          <p:nvPr>
            <p:ph type="pic" sz="quarter" idx="42"/>
          </p:nvPr>
        </p:nvSpPr>
        <p:spPr>
          <a:xfrm>
            <a:off x="14920446" y="2474257"/>
            <a:ext cx="5056095"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243992198"/>
      </p:ext>
    </p:extLst>
  </p:cSld>
  <p:clrMapOvr>
    <a:masterClrMapping/>
  </p:clrMapOvr>
  <p:extLst mod="1">
    <p:ext uri="{DCECCB84-F9BA-43D5-87BE-67443E8EF086}">
      <p15:sldGuideLst xmlns="" xmlns:p15="http://schemas.microsoft.com/office/powerpoint/2012/main">
        <p15:guide id="1" orient="horz" pos="4320" userDrawn="1">
          <p15:clr>
            <a:srgbClr val="FBAE40"/>
          </p15:clr>
        </p15:guide>
        <p15:guide id="2" pos="7681"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 xmlns:a16="http://schemas.microsoft.com/office/drawing/2014/main" id="{4A78B9B9-87C2-4E94-A516-96CFADBE2303}"/>
              </a:ext>
            </a:extLst>
          </p:cNvPr>
          <p:cNvSpPr>
            <a:spLocks noGrp="1"/>
          </p:cNvSpPr>
          <p:nvPr>
            <p:ph type="pic" sz="quarter" idx="40"/>
          </p:nvPr>
        </p:nvSpPr>
        <p:spPr>
          <a:xfrm>
            <a:off x="1640540" y="3073774"/>
            <a:ext cx="10596283"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6" name="Picture Placeholder 5">
            <a:extLst>
              <a:ext uri="{FF2B5EF4-FFF2-40B4-BE49-F238E27FC236}">
                <a16:creationId xmlns="" xmlns:a16="http://schemas.microsoft.com/office/drawing/2014/main" id="{F629835A-B777-47DB-A9E0-41743E09CD88}"/>
              </a:ext>
            </a:extLst>
          </p:cNvPr>
          <p:cNvSpPr>
            <a:spLocks noGrp="1"/>
          </p:cNvSpPr>
          <p:nvPr>
            <p:ph type="pic" sz="quarter" idx="41"/>
          </p:nvPr>
        </p:nvSpPr>
        <p:spPr>
          <a:xfrm>
            <a:off x="12518559" y="3073774"/>
            <a:ext cx="10596283"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717788683"/>
      </p:ext>
    </p:extLst>
  </p:cSld>
  <p:clrMapOvr>
    <a:masterClrMapping/>
  </p:clrMapOvr>
  <p:extLst mod="1">
    <p:ext uri="{DCECCB84-F9BA-43D5-87BE-67443E8EF086}">
      <p15:sldGuideLst xmlns="" xmlns:p15="http://schemas.microsoft.com/office/powerpoint/2012/main">
        <p15:guide id="1" orient="horz" pos="4320">
          <p15:clr>
            <a:srgbClr val="FBAE40"/>
          </p15:clr>
        </p15:guide>
        <p15:guide id="2" pos="780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71110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 xmlns:a16="http://schemas.microsoft.com/office/drawing/2014/main" id="{4A78B9B9-87C2-4E94-A516-96CFADBE2303}"/>
              </a:ext>
            </a:extLst>
          </p:cNvPr>
          <p:cNvSpPr>
            <a:spLocks noGrp="1"/>
          </p:cNvSpPr>
          <p:nvPr>
            <p:ph type="pic" sz="quarter" idx="40"/>
          </p:nvPr>
        </p:nvSpPr>
        <p:spPr>
          <a:xfrm>
            <a:off x="941295" y="887506"/>
            <a:ext cx="17626905" cy="11214847"/>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374813437"/>
      </p:ext>
    </p:extLst>
  </p:cSld>
  <p:clrMapOvr>
    <a:masterClrMapping/>
  </p:clrMapOvr>
  <p:extLst mod="1">
    <p:ext uri="{DCECCB84-F9BA-43D5-87BE-67443E8EF086}">
      <p15:sldGuideLst xmlns="" xmlns:p15="http://schemas.microsoft.com/office/powerpoint/2012/main">
        <p15:guide id="1" orient="horz" pos="4320">
          <p15:clr>
            <a:srgbClr val="FBAE40"/>
          </p15:clr>
        </p15:guide>
        <p15:guide id="2" pos="780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2243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102AE05-6D17-458D-8465-B3FC5393C77D}"/>
              </a:ext>
            </a:extLst>
          </p:cNvPr>
          <p:cNvSpPr/>
          <p:nvPr userDrawn="1"/>
        </p:nvSpPr>
        <p:spPr>
          <a:xfrm>
            <a:off x="0" y="0"/>
            <a:ext cx="24387175" cy="13716000"/>
          </a:xfrm>
          <a:prstGeom prst="rect">
            <a:avLst/>
          </a:prstGeom>
          <a:gradFill>
            <a:gsLst>
              <a:gs pos="0">
                <a:schemeClr val="accent1">
                  <a:alpha val="58000"/>
                </a:schemeClr>
              </a:gs>
              <a:gs pos="100000">
                <a:schemeClr val="tx2">
                  <a:lumMod val="100000"/>
                  <a:alpha val="67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 xmlns:a16="http://schemas.microsoft.com/office/drawing/2014/main" id="{3EEC57E5-E254-45F1-8F50-68D3E3B4902F}"/>
              </a:ext>
            </a:extLst>
          </p:cNvPr>
          <p:cNvSpPr txBox="1">
            <a:spLocks/>
          </p:cNvSpPr>
          <p:nvPr userDrawn="1"/>
        </p:nvSpPr>
        <p:spPr>
          <a:xfrm>
            <a:off x="1244015" y="12860499"/>
            <a:ext cx="247494"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000" smtClean="0">
                <a:solidFill>
                  <a:srgbClr val="FFFFFF"/>
                </a:solidFill>
              </a:rPr>
              <a:pPr algn="ctr"/>
              <a:t>‹#›</a:t>
            </a:fld>
            <a:endParaRPr lang="en-US" sz="1200">
              <a:solidFill>
                <a:srgbClr val="FFFFFF"/>
              </a:solidFill>
            </a:endParaRPr>
          </a:p>
        </p:txBody>
      </p:sp>
      <p:sp>
        <p:nvSpPr>
          <p:cNvPr id="9" name="Oval 8">
            <a:extLst>
              <a:ext uri="{FF2B5EF4-FFF2-40B4-BE49-F238E27FC236}">
                <a16:creationId xmlns="" xmlns:a16="http://schemas.microsoft.com/office/drawing/2014/main" id="{D4E92A23-A1C6-4571-9DF4-49EAA72A442E}"/>
              </a:ext>
            </a:extLst>
          </p:cNvPr>
          <p:cNvSpPr/>
          <p:nvPr userDrawn="1"/>
        </p:nvSpPr>
        <p:spPr>
          <a:xfrm>
            <a:off x="1072029" y="12856161"/>
            <a:ext cx="591467" cy="591468"/>
          </a:xfrm>
          <a:prstGeom prst="ellipse">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0" name="Oval 9">
            <a:extLst>
              <a:ext uri="{FF2B5EF4-FFF2-40B4-BE49-F238E27FC236}">
                <a16:creationId xmlns="" xmlns:a16="http://schemas.microsoft.com/office/drawing/2014/main" id="{CC15EBE6-FAEA-4EB3-A723-088E4D2FADC4}"/>
              </a:ext>
            </a:extLst>
          </p:cNvPr>
          <p:cNvSpPr/>
          <p:nvPr userDrawn="1"/>
        </p:nvSpPr>
        <p:spPr>
          <a:xfrm>
            <a:off x="297700" y="12856161"/>
            <a:ext cx="591467" cy="591468"/>
          </a:xfrm>
          <a:prstGeom prst="ellipse">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1" name="Rectangle 9">
            <a:extLst>
              <a:ext uri="{FF2B5EF4-FFF2-40B4-BE49-F238E27FC236}">
                <a16:creationId xmlns="" xmlns:a16="http://schemas.microsoft.com/office/drawing/2014/main" id="{79C3FC98-5797-49A1-AC8F-88233A617140}"/>
              </a:ext>
            </a:extLst>
          </p:cNvPr>
          <p:cNvSpPr/>
          <p:nvPr userDrawn="1"/>
        </p:nvSpPr>
        <p:spPr>
          <a:xfrm rot="2700000">
            <a:off x="554842" y="13071913"/>
            <a:ext cx="159968" cy="159967"/>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2" name="Oval 11">
            <a:extLst>
              <a:ext uri="{FF2B5EF4-FFF2-40B4-BE49-F238E27FC236}">
                <a16:creationId xmlns="" xmlns:a16="http://schemas.microsoft.com/office/drawing/2014/main" id="{30626E1C-4BCC-495F-9763-6C99572ACF14}"/>
              </a:ext>
            </a:extLst>
          </p:cNvPr>
          <p:cNvSpPr/>
          <p:nvPr userDrawn="1"/>
        </p:nvSpPr>
        <p:spPr>
          <a:xfrm rot="10800000">
            <a:off x="1846357" y="12856161"/>
            <a:ext cx="591467" cy="591468"/>
          </a:xfrm>
          <a:prstGeom prst="ellipse">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3" name="Rectangle 9">
            <a:extLst>
              <a:ext uri="{FF2B5EF4-FFF2-40B4-BE49-F238E27FC236}">
                <a16:creationId xmlns="" xmlns:a16="http://schemas.microsoft.com/office/drawing/2014/main" id="{6B04E42F-1D42-448A-9518-02B6614D0AB3}"/>
              </a:ext>
            </a:extLst>
          </p:cNvPr>
          <p:cNvSpPr/>
          <p:nvPr userDrawn="1"/>
        </p:nvSpPr>
        <p:spPr>
          <a:xfrm rot="13500000">
            <a:off x="2020714" y="13071913"/>
            <a:ext cx="159968" cy="159967"/>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6" name="TextBox 15">
            <a:extLst>
              <a:ext uri="{FF2B5EF4-FFF2-40B4-BE49-F238E27FC236}">
                <a16:creationId xmlns="" xmlns:a16="http://schemas.microsoft.com/office/drawing/2014/main" id="{595136F5-C351-4C68-8D8D-FA42FA2D2F48}"/>
              </a:ext>
            </a:extLst>
          </p:cNvPr>
          <p:cNvSpPr txBox="1"/>
          <p:nvPr userDrawn="1"/>
        </p:nvSpPr>
        <p:spPr>
          <a:xfrm>
            <a:off x="17061945" y="12958790"/>
            <a:ext cx="4307333" cy="369332"/>
          </a:xfrm>
          <a:prstGeom prst="rect">
            <a:avLst/>
          </a:prstGeom>
          <a:noFill/>
        </p:spPr>
        <p:txBody>
          <a:bodyPr wrap="none" rtlCol="0">
            <a:spAutoFit/>
          </a:bodyPr>
          <a:lstStyle/>
          <a:p>
            <a:r>
              <a:rPr lang="en-US">
                <a:solidFill>
                  <a:srgbClr val="FFFFFF"/>
                </a:solidFill>
              </a:rPr>
              <a:t>MASSIVE X presentation to DesignTuts team</a:t>
            </a:r>
          </a:p>
        </p:txBody>
      </p:sp>
      <p:sp>
        <p:nvSpPr>
          <p:cNvPr id="21" name="Freeform 6">
            <a:extLst>
              <a:ext uri="{FF2B5EF4-FFF2-40B4-BE49-F238E27FC236}">
                <a16:creationId xmlns="" xmlns:a16="http://schemas.microsoft.com/office/drawing/2014/main" id="{4013BE43-DB0B-4CA2-9DC9-736A434BE08B}"/>
              </a:ext>
            </a:extLst>
          </p:cNvPr>
          <p:cNvSpPr>
            <a:spLocks/>
          </p:cNvSpPr>
          <p:nvPr userDrawn="1"/>
        </p:nvSpPr>
        <p:spPr bwMode="auto">
          <a:xfrm>
            <a:off x="22134463" y="12998775"/>
            <a:ext cx="113773" cy="244458"/>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2" name="Freeform 7">
            <a:extLst>
              <a:ext uri="{FF2B5EF4-FFF2-40B4-BE49-F238E27FC236}">
                <a16:creationId xmlns="" xmlns:a16="http://schemas.microsoft.com/office/drawing/2014/main" id="{CBF5838F-36B4-4D11-A275-6C7541383673}"/>
              </a:ext>
            </a:extLst>
          </p:cNvPr>
          <p:cNvSpPr>
            <a:spLocks noEditPoints="1"/>
          </p:cNvSpPr>
          <p:nvPr userDrawn="1"/>
        </p:nvSpPr>
        <p:spPr bwMode="auto">
          <a:xfrm>
            <a:off x="22839030" y="12993578"/>
            <a:ext cx="252294" cy="242147"/>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3" name="Freeform 8">
            <a:extLst>
              <a:ext uri="{FF2B5EF4-FFF2-40B4-BE49-F238E27FC236}">
                <a16:creationId xmlns="" xmlns:a16="http://schemas.microsoft.com/office/drawing/2014/main" id="{C6129907-6C9D-4CE1-94E2-086EB885166A}"/>
              </a:ext>
            </a:extLst>
          </p:cNvPr>
          <p:cNvSpPr>
            <a:spLocks/>
          </p:cNvSpPr>
          <p:nvPr userDrawn="1"/>
        </p:nvSpPr>
        <p:spPr bwMode="auto">
          <a:xfrm>
            <a:off x="23602442" y="13015573"/>
            <a:ext cx="273127" cy="223096"/>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4" name="Oval 23">
            <a:extLst>
              <a:ext uri="{FF2B5EF4-FFF2-40B4-BE49-F238E27FC236}">
                <a16:creationId xmlns="" xmlns:a16="http://schemas.microsoft.com/office/drawing/2014/main" id="{205145A7-B211-4BDD-849A-18020779A9A7}"/>
              </a:ext>
            </a:extLst>
          </p:cNvPr>
          <p:cNvSpPr/>
          <p:nvPr userDrawn="1"/>
        </p:nvSpPr>
        <p:spPr>
          <a:xfrm>
            <a:off x="22669631" y="12821873"/>
            <a:ext cx="591087" cy="591086"/>
          </a:xfrm>
          <a:prstGeom prst="ellipse">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sp>
        <p:nvSpPr>
          <p:cNvPr id="25" name="Oval 24">
            <a:extLst>
              <a:ext uri="{FF2B5EF4-FFF2-40B4-BE49-F238E27FC236}">
                <a16:creationId xmlns="" xmlns:a16="http://schemas.microsoft.com/office/drawing/2014/main" id="{FE483F2A-CFC9-4771-A4F8-B0D9042F29C2}"/>
              </a:ext>
            </a:extLst>
          </p:cNvPr>
          <p:cNvSpPr/>
          <p:nvPr userDrawn="1"/>
        </p:nvSpPr>
        <p:spPr>
          <a:xfrm>
            <a:off x="21895803" y="12821873"/>
            <a:ext cx="591087" cy="591086"/>
          </a:xfrm>
          <a:prstGeom prst="ellipse">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sp>
        <p:nvSpPr>
          <p:cNvPr id="26" name="Oval 25">
            <a:extLst>
              <a:ext uri="{FF2B5EF4-FFF2-40B4-BE49-F238E27FC236}">
                <a16:creationId xmlns="" xmlns:a16="http://schemas.microsoft.com/office/drawing/2014/main" id="{DA2DA5D3-A673-4D9E-A8C2-A8CC1F8EC852}"/>
              </a:ext>
            </a:extLst>
          </p:cNvPr>
          <p:cNvSpPr/>
          <p:nvPr userDrawn="1"/>
        </p:nvSpPr>
        <p:spPr>
          <a:xfrm rot="10800000">
            <a:off x="23443460" y="12821873"/>
            <a:ext cx="591087" cy="591086"/>
          </a:xfrm>
          <a:prstGeom prst="ellipse">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sp>
        <p:nvSpPr>
          <p:cNvPr id="27" name="Action Button: Forward or Next 26">
            <a:hlinkClick r:id="" action="ppaction://hlinkshowjump?jump=nextslide" highlightClick="1"/>
            <a:extLst>
              <a:ext uri="{FF2B5EF4-FFF2-40B4-BE49-F238E27FC236}">
                <a16:creationId xmlns="" xmlns:a16="http://schemas.microsoft.com/office/drawing/2014/main" id="{892530B6-DE36-42CA-8BC5-A4446A99996A}"/>
              </a:ext>
            </a:extLst>
          </p:cNvPr>
          <p:cNvSpPr/>
          <p:nvPr userDrawn="1"/>
        </p:nvSpPr>
        <p:spPr>
          <a:xfrm>
            <a:off x="1798055" y="12800160"/>
            <a:ext cx="714193" cy="714192"/>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8" name="Action Button: Back or Previous 27">
            <a:hlinkClick r:id="" action="ppaction://hlinkshowjump?jump=previousslide" highlightClick="1"/>
            <a:extLst>
              <a:ext uri="{FF2B5EF4-FFF2-40B4-BE49-F238E27FC236}">
                <a16:creationId xmlns="" xmlns:a16="http://schemas.microsoft.com/office/drawing/2014/main" id="{F6D60969-4BA4-43C5-A057-E69673CC813B}"/>
              </a:ext>
            </a:extLst>
          </p:cNvPr>
          <p:cNvSpPr/>
          <p:nvPr userDrawn="1"/>
        </p:nvSpPr>
        <p:spPr>
          <a:xfrm>
            <a:off x="241070" y="12786360"/>
            <a:ext cx="714193" cy="714192"/>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120891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9_Custom Layout">
    <p:spTree>
      <p:nvGrpSpPr>
        <p:cNvPr id="1" name=""/>
        <p:cNvGrpSpPr/>
        <p:nvPr/>
      </p:nvGrpSpPr>
      <p:grpSpPr>
        <a:xfrm>
          <a:off x="0" y="0"/>
          <a:ext cx="0" cy="0"/>
          <a:chOff x="0" y="0"/>
          <a:chExt cx="0" cy="0"/>
        </a:xfrm>
      </p:grpSpPr>
      <p:sp>
        <p:nvSpPr>
          <p:cNvPr id="31" name="Picture Placeholder 30">
            <a:extLst>
              <a:ext uri="{FF2B5EF4-FFF2-40B4-BE49-F238E27FC236}">
                <a16:creationId xmlns="" xmlns:a16="http://schemas.microsoft.com/office/drawing/2014/main" id="{D20A1C01-5A8D-4D28-BD2A-5F7CD77A5EE8}"/>
              </a:ext>
            </a:extLst>
          </p:cNvPr>
          <p:cNvSpPr>
            <a:spLocks noGrp="1"/>
          </p:cNvSpPr>
          <p:nvPr>
            <p:ph type="pic" sz="quarter" idx="38"/>
          </p:nvPr>
        </p:nvSpPr>
        <p:spPr>
          <a:xfrm>
            <a:off x="6126660" y="1"/>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2" name="Picture Placeholder 31">
            <a:extLst>
              <a:ext uri="{FF2B5EF4-FFF2-40B4-BE49-F238E27FC236}">
                <a16:creationId xmlns="" xmlns:a16="http://schemas.microsoft.com/office/drawing/2014/main" id="{AFA33A9A-7C63-48CF-80D3-E8B89809C8F6}"/>
              </a:ext>
            </a:extLst>
          </p:cNvPr>
          <p:cNvSpPr>
            <a:spLocks noGrp="1"/>
          </p:cNvSpPr>
          <p:nvPr>
            <p:ph type="pic" sz="quarter" idx="39"/>
          </p:nvPr>
        </p:nvSpPr>
        <p:spPr>
          <a:xfrm>
            <a:off x="12253319" y="1"/>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4" name="Picture Placeholder 33">
            <a:extLst>
              <a:ext uri="{FF2B5EF4-FFF2-40B4-BE49-F238E27FC236}">
                <a16:creationId xmlns="" xmlns:a16="http://schemas.microsoft.com/office/drawing/2014/main" id="{F2BA50BE-6CD6-438C-ABA3-F0CA17693FC6}"/>
              </a:ext>
            </a:extLst>
          </p:cNvPr>
          <p:cNvSpPr>
            <a:spLocks noGrp="1"/>
          </p:cNvSpPr>
          <p:nvPr>
            <p:ph type="pic" sz="quarter" idx="40"/>
          </p:nvPr>
        </p:nvSpPr>
        <p:spPr>
          <a:xfrm>
            <a:off x="3" y="6917731"/>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5" name="Picture Placeholder 34">
            <a:extLst>
              <a:ext uri="{FF2B5EF4-FFF2-40B4-BE49-F238E27FC236}">
                <a16:creationId xmlns="" xmlns:a16="http://schemas.microsoft.com/office/drawing/2014/main" id="{B1D48CD9-A0E5-4ECB-A530-D4DAC86466F9}"/>
              </a:ext>
            </a:extLst>
          </p:cNvPr>
          <p:cNvSpPr>
            <a:spLocks noGrp="1"/>
          </p:cNvSpPr>
          <p:nvPr>
            <p:ph type="pic" sz="quarter" idx="41"/>
          </p:nvPr>
        </p:nvSpPr>
        <p:spPr>
          <a:xfrm>
            <a:off x="6126662" y="6917731"/>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3" name="Picture Placeholder 32">
            <a:extLst>
              <a:ext uri="{FF2B5EF4-FFF2-40B4-BE49-F238E27FC236}">
                <a16:creationId xmlns="" xmlns:a16="http://schemas.microsoft.com/office/drawing/2014/main" id="{93736B91-70C5-47D4-915B-F2450F410BD0}"/>
              </a:ext>
            </a:extLst>
          </p:cNvPr>
          <p:cNvSpPr>
            <a:spLocks noGrp="1"/>
          </p:cNvSpPr>
          <p:nvPr>
            <p:ph type="pic" sz="quarter" idx="42"/>
          </p:nvPr>
        </p:nvSpPr>
        <p:spPr>
          <a:xfrm>
            <a:off x="18379977" y="1"/>
            <a:ext cx="6007200" cy="6798269"/>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6" name="Picture Placeholder 35">
            <a:extLst>
              <a:ext uri="{FF2B5EF4-FFF2-40B4-BE49-F238E27FC236}">
                <a16:creationId xmlns="" xmlns:a16="http://schemas.microsoft.com/office/drawing/2014/main" id="{1F9A97A3-008B-4DBE-8BA2-2FBF3BDFE4E2}"/>
              </a:ext>
            </a:extLst>
          </p:cNvPr>
          <p:cNvSpPr>
            <a:spLocks noGrp="1"/>
          </p:cNvSpPr>
          <p:nvPr>
            <p:ph type="pic" sz="quarter" idx="43"/>
          </p:nvPr>
        </p:nvSpPr>
        <p:spPr>
          <a:xfrm>
            <a:off x="12253318" y="6917731"/>
            <a:ext cx="6007200" cy="6798269"/>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78530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300"/>
                                        <p:tgtEl>
                                          <p:spTgt spid="31"/>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300"/>
                                        <p:tgtEl>
                                          <p:spTgt spid="3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300"/>
                                        <p:tgtEl>
                                          <p:spTgt spid="33"/>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300"/>
                                        <p:tgtEl>
                                          <p:spTgt spid="34"/>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300"/>
                                        <p:tgtEl>
                                          <p:spTgt spid="35"/>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3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animBg="1"/>
      <p:bldP spid="35" grpId="0" animBg="1"/>
      <p:bldP spid="33" grpId="0" animBg="1"/>
      <p:bldP spid="36" grpId="0" animBg="1"/>
    </p:bldLst>
  </p:timing>
  <p:extLst mod="1">
    <p:ext uri="{DCECCB84-F9BA-43D5-87BE-67443E8EF086}">
      <p15:sldGuideLst xmlns="" xmlns:p15="http://schemas.microsoft.com/office/powerpoint/2012/main">
        <p15:guide id="4" orient="horz" pos="4320" userDrawn="1">
          <p15:clr>
            <a:srgbClr val="FBAE40"/>
          </p15:clr>
        </p15:guide>
        <p15:guide id="5" pos="768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0_Custom Layout">
    <p:spTree>
      <p:nvGrpSpPr>
        <p:cNvPr id="1" name=""/>
        <p:cNvGrpSpPr/>
        <p:nvPr/>
      </p:nvGrpSpPr>
      <p:grpSpPr>
        <a:xfrm>
          <a:off x="0" y="0"/>
          <a:ext cx="0" cy="0"/>
          <a:chOff x="0" y="0"/>
          <a:chExt cx="0" cy="0"/>
        </a:xfrm>
      </p:grpSpPr>
      <p:sp>
        <p:nvSpPr>
          <p:cNvPr id="31" name="Picture Placeholder 30">
            <a:extLst>
              <a:ext uri="{FF2B5EF4-FFF2-40B4-BE49-F238E27FC236}">
                <a16:creationId xmlns="" xmlns:a16="http://schemas.microsoft.com/office/drawing/2014/main" id="{D20A1C01-5A8D-4D28-BD2A-5F7CD77A5EE8}"/>
              </a:ext>
            </a:extLst>
          </p:cNvPr>
          <p:cNvSpPr>
            <a:spLocks noGrp="1"/>
          </p:cNvSpPr>
          <p:nvPr>
            <p:ph type="pic" sz="quarter" idx="38"/>
          </p:nvPr>
        </p:nvSpPr>
        <p:spPr>
          <a:xfrm>
            <a:off x="6126660" y="1"/>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2" name="Picture Placeholder 31">
            <a:extLst>
              <a:ext uri="{FF2B5EF4-FFF2-40B4-BE49-F238E27FC236}">
                <a16:creationId xmlns="" xmlns:a16="http://schemas.microsoft.com/office/drawing/2014/main" id="{AFA33A9A-7C63-48CF-80D3-E8B89809C8F6}"/>
              </a:ext>
            </a:extLst>
          </p:cNvPr>
          <p:cNvSpPr>
            <a:spLocks noGrp="1"/>
          </p:cNvSpPr>
          <p:nvPr>
            <p:ph type="pic" sz="quarter" idx="39"/>
          </p:nvPr>
        </p:nvSpPr>
        <p:spPr>
          <a:xfrm>
            <a:off x="12253319" y="1"/>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4" name="Picture Placeholder 33">
            <a:extLst>
              <a:ext uri="{FF2B5EF4-FFF2-40B4-BE49-F238E27FC236}">
                <a16:creationId xmlns="" xmlns:a16="http://schemas.microsoft.com/office/drawing/2014/main" id="{F2BA50BE-6CD6-438C-ABA3-F0CA17693FC6}"/>
              </a:ext>
            </a:extLst>
          </p:cNvPr>
          <p:cNvSpPr>
            <a:spLocks noGrp="1"/>
          </p:cNvSpPr>
          <p:nvPr>
            <p:ph type="pic" sz="quarter" idx="40"/>
          </p:nvPr>
        </p:nvSpPr>
        <p:spPr>
          <a:xfrm>
            <a:off x="3" y="6917731"/>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5" name="Picture Placeholder 34">
            <a:extLst>
              <a:ext uri="{FF2B5EF4-FFF2-40B4-BE49-F238E27FC236}">
                <a16:creationId xmlns="" xmlns:a16="http://schemas.microsoft.com/office/drawing/2014/main" id="{B1D48CD9-A0E5-4ECB-A530-D4DAC86466F9}"/>
              </a:ext>
            </a:extLst>
          </p:cNvPr>
          <p:cNvSpPr>
            <a:spLocks noGrp="1"/>
          </p:cNvSpPr>
          <p:nvPr>
            <p:ph type="pic" sz="quarter" idx="41"/>
          </p:nvPr>
        </p:nvSpPr>
        <p:spPr>
          <a:xfrm>
            <a:off x="6126662" y="6917731"/>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3" name="Picture Placeholder 32">
            <a:extLst>
              <a:ext uri="{FF2B5EF4-FFF2-40B4-BE49-F238E27FC236}">
                <a16:creationId xmlns="" xmlns:a16="http://schemas.microsoft.com/office/drawing/2014/main" id="{93736B91-70C5-47D4-915B-F2450F410BD0}"/>
              </a:ext>
            </a:extLst>
          </p:cNvPr>
          <p:cNvSpPr>
            <a:spLocks noGrp="1"/>
          </p:cNvSpPr>
          <p:nvPr>
            <p:ph type="pic" sz="quarter" idx="42"/>
          </p:nvPr>
        </p:nvSpPr>
        <p:spPr>
          <a:xfrm>
            <a:off x="18379977" y="1"/>
            <a:ext cx="6007200" cy="6798269"/>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6" name="Picture Placeholder 35">
            <a:extLst>
              <a:ext uri="{FF2B5EF4-FFF2-40B4-BE49-F238E27FC236}">
                <a16:creationId xmlns="" xmlns:a16="http://schemas.microsoft.com/office/drawing/2014/main" id="{1F9A97A3-008B-4DBE-8BA2-2FBF3BDFE4E2}"/>
              </a:ext>
            </a:extLst>
          </p:cNvPr>
          <p:cNvSpPr>
            <a:spLocks noGrp="1"/>
          </p:cNvSpPr>
          <p:nvPr>
            <p:ph type="pic" sz="quarter" idx="43"/>
          </p:nvPr>
        </p:nvSpPr>
        <p:spPr>
          <a:xfrm>
            <a:off x="18379977" y="6917731"/>
            <a:ext cx="6007200" cy="6798269"/>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00414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300"/>
                                        <p:tgtEl>
                                          <p:spTgt spid="31"/>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300"/>
                                        <p:tgtEl>
                                          <p:spTgt spid="3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300"/>
                                        <p:tgtEl>
                                          <p:spTgt spid="33"/>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300"/>
                                        <p:tgtEl>
                                          <p:spTgt spid="34"/>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300"/>
                                        <p:tgtEl>
                                          <p:spTgt spid="35"/>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3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animBg="1"/>
      <p:bldP spid="35" grpId="0" animBg="1"/>
      <p:bldP spid="33" grpId="0" animBg="1"/>
      <p:bldP spid="36" grpId="0" animBg="1"/>
    </p:bldLst>
  </p:timing>
  <p:extLst mod="1">
    <p:ext uri="{DCECCB84-F9BA-43D5-87BE-67443E8EF086}">
      <p15:sldGuideLst xmlns="" xmlns:p15="http://schemas.microsoft.com/office/powerpoint/2012/main">
        <p15:guide id="4" orient="horz" pos="4320">
          <p15:clr>
            <a:srgbClr val="FBAE40"/>
          </p15:clr>
        </p15:guide>
        <p15:guide id="5" pos="768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1_Custom Layout">
    <p:spTree>
      <p:nvGrpSpPr>
        <p:cNvPr id="1" name=""/>
        <p:cNvGrpSpPr/>
        <p:nvPr/>
      </p:nvGrpSpPr>
      <p:grpSpPr>
        <a:xfrm>
          <a:off x="0" y="0"/>
          <a:ext cx="0" cy="0"/>
          <a:chOff x="0" y="0"/>
          <a:chExt cx="0" cy="0"/>
        </a:xfrm>
      </p:grpSpPr>
      <p:sp>
        <p:nvSpPr>
          <p:cNvPr id="84" name="Picture Placeholder 83">
            <a:extLst>
              <a:ext uri="{FF2B5EF4-FFF2-40B4-BE49-F238E27FC236}">
                <a16:creationId xmlns="" xmlns:a16="http://schemas.microsoft.com/office/drawing/2014/main" id="{547F1D62-536A-4F79-8D37-91A6FFCF8770}"/>
              </a:ext>
            </a:extLst>
          </p:cNvPr>
          <p:cNvSpPr>
            <a:spLocks noGrp="1"/>
          </p:cNvSpPr>
          <p:nvPr>
            <p:ph type="pic" sz="quarter" idx="39"/>
          </p:nvPr>
        </p:nvSpPr>
        <p:spPr>
          <a:xfrm>
            <a:off x="4883152" y="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5" name="Picture Placeholder 84">
            <a:extLst>
              <a:ext uri="{FF2B5EF4-FFF2-40B4-BE49-F238E27FC236}">
                <a16:creationId xmlns="" xmlns:a16="http://schemas.microsoft.com/office/drawing/2014/main" id="{9E499711-1E7E-4D76-9F28-10113A27F8BC}"/>
              </a:ext>
            </a:extLst>
          </p:cNvPr>
          <p:cNvSpPr>
            <a:spLocks noGrp="1"/>
          </p:cNvSpPr>
          <p:nvPr>
            <p:ph type="pic" sz="quarter" idx="40"/>
          </p:nvPr>
        </p:nvSpPr>
        <p:spPr>
          <a:xfrm>
            <a:off x="9766302" y="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6" name="Picture Placeholder 85">
            <a:extLst>
              <a:ext uri="{FF2B5EF4-FFF2-40B4-BE49-F238E27FC236}">
                <a16:creationId xmlns="" xmlns:a16="http://schemas.microsoft.com/office/drawing/2014/main" id="{85C28D07-CED7-44E6-9820-1F617E6405BA}"/>
              </a:ext>
            </a:extLst>
          </p:cNvPr>
          <p:cNvSpPr>
            <a:spLocks noGrp="1"/>
          </p:cNvSpPr>
          <p:nvPr>
            <p:ph type="pic" sz="quarter" idx="41"/>
          </p:nvPr>
        </p:nvSpPr>
        <p:spPr>
          <a:xfrm>
            <a:off x="14649449" y="0"/>
            <a:ext cx="4854573" cy="4549140"/>
          </a:xfrm>
          <a:custGeom>
            <a:avLst/>
            <a:gdLst>
              <a:gd name="connsiteX0" fmla="*/ 0 w 4854574"/>
              <a:gd name="connsiteY0" fmla="*/ 0 h 4549140"/>
              <a:gd name="connsiteX1" fmla="*/ 4854574 w 4854574"/>
              <a:gd name="connsiteY1" fmla="*/ 0 h 4549140"/>
              <a:gd name="connsiteX2" fmla="*/ 4854574 w 4854574"/>
              <a:gd name="connsiteY2" fmla="*/ 4549140 h 4549140"/>
              <a:gd name="connsiteX3" fmla="*/ 0 w 4854574"/>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4" h="4549140">
                <a:moveTo>
                  <a:pt x="0" y="0"/>
                </a:moveTo>
                <a:lnTo>
                  <a:pt x="4854574" y="0"/>
                </a:lnTo>
                <a:lnTo>
                  <a:pt x="4854574"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7" name="Picture Placeholder 86">
            <a:extLst>
              <a:ext uri="{FF2B5EF4-FFF2-40B4-BE49-F238E27FC236}">
                <a16:creationId xmlns="" xmlns:a16="http://schemas.microsoft.com/office/drawing/2014/main" id="{B81C2D65-5E82-4B96-BA73-1459034AA4EF}"/>
              </a:ext>
            </a:extLst>
          </p:cNvPr>
          <p:cNvSpPr>
            <a:spLocks noGrp="1"/>
          </p:cNvSpPr>
          <p:nvPr>
            <p:ph type="pic" sz="quarter" idx="42"/>
          </p:nvPr>
        </p:nvSpPr>
        <p:spPr>
          <a:xfrm>
            <a:off x="19532601" y="0"/>
            <a:ext cx="4854575" cy="4549140"/>
          </a:xfrm>
          <a:custGeom>
            <a:avLst/>
            <a:gdLst>
              <a:gd name="connsiteX0" fmla="*/ 0 w 4854576"/>
              <a:gd name="connsiteY0" fmla="*/ 0 h 4549140"/>
              <a:gd name="connsiteX1" fmla="*/ 4854576 w 4854576"/>
              <a:gd name="connsiteY1" fmla="*/ 0 h 4549140"/>
              <a:gd name="connsiteX2" fmla="*/ 4854576 w 4854576"/>
              <a:gd name="connsiteY2" fmla="*/ 4549140 h 4549140"/>
              <a:gd name="connsiteX3" fmla="*/ 0 w 4854576"/>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6" h="4549140">
                <a:moveTo>
                  <a:pt x="0" y="0"/>
                </a:moveTo>
                <a:lnTo>
                  <a:pt x="4854576" y="0"/>
                </a:lnTo>
                <a:lnTo>
                  <a:pt x="4854576"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8" name="Picture Placeholder 87">
            <a:extLst>
              <a:ext uri="{FF2B5EF4-FFF2-40B4-BE49-F238E27FC236}">
                <a16:creationId xmlns="" xmlns:a16="http://schemas.microsoft.com/office/drawing/2014/main" id="{F5C9B4A2-BD4C-4613-B1C8-426246442952}"/>
              </a:ext>
            </a:extLst>
          </p:cNvPr>
          <p:cNvSpPr>
            <a:spLocks noGrp="1"/>
          </p:cNvSpPr>
          <p:nvPr>
            <p:ph type="pic" sz="quarter" idx="43"/>
          </p:nvPr>
        </p:nvSpPr>
        <p:spPr>
          <a:xfrm>
            <a:off x="1" y="458343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9" name="Picture Placeholder 88">
            <a:extLst>
              <a:ext uri="{FF2B5EF4-FFF2-40B4-BE49-F238E27FC236}">
                <a16:creationId xmlns="" xmlns:a16="http://schemas.microsoft.com/office/drawing/2014/main" id="{C1E587B0-5081-4811-BF09-53C52CD79708}"/>
              </a:ext>
            </a:extLst>
          </p:cNvPr>
          <p:cNvSpPr>
            <a:spLocks noGrp="1"/>
          </p:cNvSpPr>
          <p:nvPr>
            <p:ph type="pic" sz="quarter" idx="44"/>
          </p:nvPr>
        </p:nvSpPr>
        <p:spPr>
          <a:xfrm>
            <a:off x="4883152" y="458343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0" name="Picture Placeholder 89">
            <a:extLst>
              <a:ext uri="{FF2B5EF4-FFF2-40B4-BE49-F238E27FC236}">
                <a16:creationId xmlns="" xmlns:a16="http://schemas.microsoft.com/office/drawing/2014/main" id="{848F19B3-C3B8-409D-9B9E-FE0E7C5B97CE}"/>
              </a:ext>
            </a:extLst>
          </p:cNvPr>
          <p:cNvSpPr>
            <a:spLocks noGrp="1"/>
          </p:cNvSpPr>
          <p:nvPr>
            <p:ph type="pic" sz="quarter" idx="45"/>
          </p:nvPr>
        </p:nvSpPr>
        <p:spPr>
          <a:xfrm>
            <a:off x="9766302" y="458343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2" name="Picture Placeholder 91">
            <a:extLst>
              <a:ext uri="{FF2B5EF4-FFF2-40B4-BE49-F238E27FC236}">
                <a16:creationId xmlns="" xmlns:a16="http://schemas.microsoft.com/office/drawing/2014/main" id="{2EF10A99-360C-41AA-821D-107E56A62DDD}"/>
              </a:ext>
            </a:extLst>
          </p:cNvPr>
          <p:cNvSpPr>
            <a:spLocks noGrp="1"/>
          </p:cNvSpPr>
          <p:nvPr>
            <p:ph type="pic" sz="quarter" idx="47"/>
          </p:nvPr>
        </p:nvSpPr>
        <p:spPr>
          <a:xfrm>
            <a:off x="19532601" y="4583430"/>
            <a:ext cx="4854575" cy="4549140"/>
          </a:xfrm>
          <a:custGeom>
            <a:avLst/>
            <a:gdLst>
              <a:gd name="connsiteX0" fmla="*/ 0 w 4854576"/>
              <a:gd name="connsiteY0" fmla="*/ 0 h 4549140"/>
              <a:gd name="connsiteX1" fmla="*/ 4854576 w 4854576"/>
              <a:gd name="connsiteY1" fmla="*/ 0 h 4549140"/>
              <a:gd name="connsiteX2" fmla="*/ 4854576 w 4854576"/>
              <a:gd name="connsiteY2" fmla="*/ 4549140 h 4549140"/>
              <a:gd name="connsiteX3" fmla="*/ 0 w 4854576"/>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6" h="4549140">
                <a:moveTo>
                  <a:pt x="0" y="0"/>
                </a:moveTo>
                <a:lnTo>
                  <a:pt x="4854576" y="0"/>
                </a:lnTo>
                <a:lnTo>
                  <a:pt x="4854576"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3" name="Picture Placeholder 92">
            <a:extLst>
              <a:ext uri="{FF2B5EF4-FFF2-40B4-BE49-F238E27FC236}">
                <a16:creationId xmlns="" xmlns:a16="http://schemas.microsoft.com/office/drawing/2014/main" id="{F966354A-A564-431F-B7DD-4801994D22FD}"/>
              </a:ext>
            </a:extLst>
          </p:cNvPr>
          <p:cNvSpPr>
            <a:spLocks noGrp="1"/>
          </p:cNvSpPr>
          <p:nvPr>
            <p:ph type="pic" sz="quarter" idx="48"/>
          </p:nvPr>
        </p:nvSpPr>
        <p:spPr>
          <a:xfrm>
            <a:off x="1" y="916686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5" name="Picture Placeholder 94">
            <a:extLst>
              <a:ext uri="{FF2B5EF4-FFF2-40B4-BE49-F238E27FC236}">
                <a16:creationId xmlns="" xmlns:a16="http://schemas.microsoft.com/office/drawing/2014/main" id="{70153A5C-E9DB-46BD-AF67-D5028191A028}"/>
              </a:ext>
            </a:extLst>
          </p:cNvPr>
          <p:cNvSpPr>
            <a:spLocks noGrp="1"/>
          </p:cNvSpPr>
          <p:nvPr>
            <p:ph type="pic" sz="quarter" idx="50"/>
          </p:nvPr>
        </p:nvSpPr>
        <p:spPr>
          <a:xfrm>
            <a:off x="9766302" y="916686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6" name="Picture Placeholder 95">
            <a:extLst>
              <a:ext uri="{FF2B5EF4-FFF2-40B4-BE49-F238E27FC236}">
                <a16:creationId xmlns="" xmlns:a16="http://schemas.microsoft.com/office/drawing/2014/main" id="{F6E16CAF-F7B5-4D3C-A150-056C8546C97D}"/>
              </a:ext>
            </a:extLst>
          </p:cNvPr>
          <p:cNvSpPr>
            <a:spLocks noGrp="1"/>
          </p:cNvSpPr>
          <p:nvPr>
            <p:ph type="pic" sz="quarter" idx="51"/>
          </p:nvPr>
        </p:nvSpPr>
        <p:spPr>
          <a:xfrm>
            <a:off x="14649449" y="9166860"/>
            <a:ext cx="4854573" cy="4549140"/>
          </a:xfrm>
          <a:custGeom>
            <a:avLst/>
            <a:gdLst>
              <a:gd name="connsiteX0" fmla="*/ 0 w 4854574"/>
              <a:gd name="connsiteY0" fmla="*/ 0 h 4549140"/>
              <a:gd name="connsiteX1" fmla="*/ 4854574 w 4854574"/>
              <a:gd name="connsiteY1" fmla="*/ 0 h 4549140"/>
              <a:gd name="connsiteX2" fmla="*/ 4854574 w 4854574"/>
              <a:gd name="connsiteY2" fmla="*/ 4549140 h 4549140"/>
              <a:gd name="connsiteX3" fmla="*/ 0 w 4854574"/>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4" h="4549140">
                <a:moveTo>
                  <a:pt x="0" y="0"/>
                </a:moveTo>
                <a:lnTo>
                  <a:pt x="4854574" y="0"/>
                </a:lnTo>
                <a:lnTo>
                  <a:pt x="4854574"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7" name="Picture Placeholder 96">
            <a:extLst>
              <a:ext uri="{FF2B5EF4-FFF2-40B4-BE49-F238E27FC236}">
                <a16:creationId xmlns="" xmlns:a16="http://schemas.microsoft.com/office/drawing/2014/main" id="{DEA29BFE-0750-4CED-858B-21CC3D43CF99}"/>
              </a:ext>
            </a:extLst>
          </p:cNvPr>
          <p:cNvSpPr>
            <a:spLocks noGrp="1"/>
          </p:cNvSpPr>
          <p:nvPr>
            <p:ph type="pic" sz="quarter" idx="52"/>
          </p:nvPr>
        </p:nvSpPr>
        <p:spPr>
          <a:xfrm>
            <a:off x="19532601" y="9166860"/>
            <a:ext cx="4854575" cy="4549140"/>
          </a:xfrm>
          <a:custGeom>
            <a:avLst/>
            <a:gdLst>
              <a:gd name="connsiteX0" fmla="*/ 0 w 4854576"/>
              <a:gd name="connsiteY0" fmla="*/ 0 h 4549140"/>
              <a:gd name="connsiteX1" fmla="*/ 4854576 w 4854576"/>
              <a:gd name="connsiteY1" fmla="*/ 0 h 4549140"/>
              <a:gd name="connsiteX2" fmla="*/ 4854576 w 4854576"/>
              <a:gd name="connsiteY2" fmla="*/ 4549140 h 4549140"/>
              <a:gd name="connsiteX3" fmla="*/ 0 w 4854576"/>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6" h="4549140">
                <a:moveTo>
                  <a:pt x="0" y="0"/>
                </a:moveTo>
                <a:lnTo>
                  <a:pt x="4854576" y="0"/>
                </a:lnTo>
                <a:lnTo>
                  <a:pt x="4854576"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04739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p:cTn id="7" dur="500" fill="hold"/>
                                        <p:tgtEl>
                                          <p:spTgt spid="90"/>
                                        </p:tgtEl>
                                        <p:attrNameLst>
                                          <p:attrName>ppt_w</p:attrName>
                                        </p:attrNameLst>
                                      </p:cBhvr>
                                      <p:tavLst>
                                        <p:tav tm="0">
                                          <p:val>
                                            <p:strVal val="4/3*#ppt_w"/>
                                          </p:val>
                                        </p:tav>
                                        <p:tav tm="100000">
                                          <p:val>
                                            <p:strVal val="#ppt_w"/>
                                          </p:val>
                                        </p:tav>
                                      </p:tavLst>
                                    </p:anim>
                                    <p:anim calcmode="lin" valueType="num">
                                      <p:cBhvr>
                                        <p:cTn id="8" dur="500" fill="hold"/>
                                        <p:tgtEl>
                                          <p:spTgt spid="9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85"/>
                                        </p:tgtEl>
                                        <p:attrNameLst>
                                          <p:attrName>style.visibility</p:attrName>
                                        </p:attrNameLst>
                                      </p:cBhvr>
                                      <p:to>
                                        <p:strVal val="visible"/>
                                      </p:to>
                                    </p:set>
                                    <p:anim calcmode="lin" valueType="num">
                                      <p:cBhvr>
                                        <p:cTn id="11" dur="500" fill="hold"/>
                                        <p:tgtEl>
                                          <p:spTgt spid="85"/>
                                        </p:tgtEl>
                                        <p:attrNameLst>
                                          <p:attrName>ppt_w</p:attrName>
                                        </p:attrNameLst>
                                      </p:cBhvr>
                                      <p:tavLst>
                                        <p:tav tm="0">
                                          <p:val>
                                            <p:strVal val="4/3*#ppt_w"/>
                                          </p:val>
                                        </p:tav>
                                        <p:tav tm="100000">
                                          <p:val>
                                            <p:strVal val="#ppt_w"/>
                                          </p:val>
                                        </p:tav>
                                      </p:tavLst>
                                    </p:anim>
                                    <p:anim calcmode="lin" valueType="num">
                                      <p:cBhvr>
                                        <p:cTn id="12" dur="500" fill="hold"/>
                                        <p:tgtEl>
                                          <p:spTgt spid="85"/>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86"/>
                                        </p:tgtEl>
                                        <p:attrNameLst>
                                          <p:attrName>style.visibility</p:attrName>
                                        </p:attrNameLst>
                                      </p:cBhvr>
                                      <p:to>
                                        <p:strVal val="visible"/>
                                      </p:to>
                                    </p:set>
                                    <p:anim calcmode="lin" valueType="num">
                                      <p:cBhvr>
                                        <p:cTn id="15" dur="500" fill="hold"/>
                                        <p:tgtEl>
                                          <p:spTgt spid="86"/>
                                        </p:tgtEl>
                                        <p:attrNameLst>
                                          <p:attrName>ppt_w</p:attrName>
                                        </p:attrNameLst>
                                      </p:cBhvr>
                                      <p:tavLst>
                                        <p:tav tm="0">
                                          <p:val>
                                            <p:strVal val="4/3*#ppt_w"/>
                                          </p:val>
                                        </p:tav>
                                        <p:tav tm="100000">
                                          <p:val>
                                            <p:strVal val="#ppt_w"/>
                                          </p:val>
                                        </p:tav>
                                      </p:tavLst>
                                    </p:anim>
                                    <p:anim calcmode="lin" valueType="num">
                                      <p:cBhvr>
                                        <p:cTn id="16" dur="500" fill="hold"/>
                                        <p:tgtEl>
                                          <p:spTgt spid="86"/>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87"/>
                                        </p:tgtEl>
                                        <p:attrNameLst>
                                          <p:attrName>style.visibility</p:attrName>
                                        </p:attrNameLst>
                                      </p:cBhvr>
                                      <p:to>
                                        <p:strVal val="visible"/>
                                      </p:to>
                                    </p:set>
                                    <p:anim calcmode="lin" valueType="num">
                                      <p:cBhvr>
                                        <p:cTn id="19" dur="500" fill="hold"/>
                                        <p:tgtEl>
                                          <p:spTgt spid="87"/>
                                        </p:tgtEl>
                                        <p:attrNameLst>
                                          <p:attrName>ppt_w</p:attrName>
                                        </p:attrNameLst>
                                      </p:cBhvr>
                                      <p:tavLst>
                                        <p:tav tm="0">
                                          <p:val>
                                            <p:strVal val="4/3*#ppt_w"/>
                                          </p:val>
                                        </p:tav>
                                        <p:tav tm="100000">
                                          <p:val>
                                            <p:strVal val="#ppt_w"/>
                                          </p:val>
                                        </p:tav>
                                      </p:tavLst>
                                    </p:anim>
                                    <p:anim calcmode="lin" valueType="num">
                                      <p:cBhvr>
                                        <p:cTn id="20" dur="500" fill="hold"/>
                                        <p:tgtEl>
                                          <p:spTgt spid="87"/>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92"/>
                                        </p:tgtEl>
                                        <p:attrNameLst>
                                          <p:attrName>style.visibility</p:attrName>
                                        </p:attrNameLst>
                                      </p:cBhvr>
                                      <p:to>
                                        <p:strVal val="visible"/>
                                      </p:to>
                                    </p:set>
                                    <p:anim calcmode="lin" valueType="num">
                                      <p:cBhvr>
                                        <p:cTn id="23" dur="500" fill="hold"/>
                                        <p:tgtEl>
                                          <p:spTgt spid="92"/>
                                        </p:tgtEl>
                                        <p:attrNameLst>
                                          <p:attrName>ppt_w</p:attrName>
                                        </p:attrNameLst>
                                      </p:cBhvr>
                                      <p:tavLst>
                                        <p:tav tm="0">
                                          <p:val>
                                            <p:strVal val="4/3*#ppt_w"/>
                                          </p:val>
                                        </p:tav>
                                        <p:tav tm="100000">
                                          <p:val>
                                            <p:strVal val="#ppt_w"/>
                                          </p:val>
                                        </p:tav>
                                      </p:tavLst>
                                    </p:anim>
                                    <p:anim calcmode="lin" valueType="num">
                                      <p:cBhvr>
                                        <p:cTn id="24" dur="500" fill="hold"/>
                                        <p:tgtEl>
                                          <p:spTgt spid="92"/>
                                        </p:tgtEl>
                                        <p:attrNameLst>
                                          <p:attrName>ppt_h</p:attrName>
                                        </p:attrNameLst>
                                      </p:cBhvr>
                                      <p:tavLst>
                                        <p:tav tm="0">
                                          <p:val>
                                            <p:strVal val="4/3*#ppt_h"/>
                                          </p:val>
                                        </p:tav>
                                        <p:tav tm="100000">
                                          <p:val>
                                            <p:strVal val="#ppt_h"/>
                                          </p:val>
                                        </p:tav>
                                      </p:tavLst>
                                    </p:anim>
                                  </p:childTnLst>
                                </p:cTn>
                              </p:par>
                              <p:par>
                                <p:cTn id="25" presetID="23" presetClass="entr" presetSubtype="288" fill="hold" grpId="0" nodeType="withEffect">
                                  <p:stCondLst>
                                    <p:cond delay="500"/>
                                  </p:stCondLst>
                                  <p:childTnLst>
                                    <p:set>
                                      <p:cBhvr>
                                        <p:cTn id="26" dur="1" fill="hold">
                                          <p:stCondLst>
                                            <p:cond delay="0"/>
                                          </p:stCondLst>
                                        </p:cTn>
                                        <p:tgtEl>
                                          <p:spTgt spid="97"/>
                                        </p:tgtEl>
                                        <p:attrNameLst>
                                          <p:attrName>style.visibility</p:attrName>
                                        </p:attrNameLst>
                                      </p:cBhvr>
                                      <p:to>
                                        <p:strVal val="visible"/>
                                      </p:to>
                                    </p:set>
                                    <p:anim calcmode="lin" valueType="num">
                                      <p:cBhvr>
                                        <p:cTn id="27" dur="500" fill="hold"/>
                                        <p:tgtEl>
                                          <p:spTgt spid="97"/>
                                        </p:tgtEl>
                                        <p:attrNameLst>
                                          <p:attrName>ppt_w</p:attrName>
                                        </p:attrNameLst>
                                      </p:cBhvr>
                                      <p:tavLst>
                                        <p:tav tm="0">
                                          <p:val>
                                            <p:strVal val="4/3*#ppt_w"/>
                                          </p:val>
                                        </p:tav>
                                        <p:tav tm="100000">
                                          <p:val>
                                            <p:strVal val="#ppt_w"/>
                                          </p:val>
                                        </p:tav>
                                      </p:tavLst>
                                    </p:anim>
                                    <p:anim calcmode="lin" valueType="num">
                                      <p:cBhvr>
                                        <p:cTn id="28" dur="500" fill="hold"/>
                                        <p:tgtEl>
                                          <p:spTgt spid="97"/>
                                        </p:tgtEl>
                                        <p:attrNameLst>
                                          <p:attrName>ppt_h</p:attrName>
                                        </p:attrNameLst>
                                      </p:cBhvr>
                                      <p:tavLst>
                                        <p:tav tm="0">
                                          <p:val>
                                            <p:strVal val="4/3*#ppt_h"/>
                                          </p:val>
                                        </p:tav>
                                        <p:tav tm="100000">
                                          <p:val>
                                            <p:strVal val="#ppt_h"/>
                                          </p:val>
                                        </p:tav>
                                      </p:tavLst>
                                    </p:anim>
                                  </p:childTnLst>
                                </p:cTn>
                              </p:par>
                              <p:par>
                                <p:cTn id="29" presetID="23" presetClass="entr" presetSubtype="288" fill="hold" grpId="0" nodeType="withEffect">
                                  <p:stCondLst>
                                    <p:cond delay="600"/>
                                  </p:stCondLst>
                                  <p:childTnLst>
                                    <p:set>
                                      <p:cBhvr>
                                        <p:cTn id="30" dur="1" fill="hold">
                                          <p:stCondLst>
                                            <p:cond delay="0"/>
                                          </p:stCondLst>
                                        </p:cTn>
                                        <p:tgtEl>
                                          <p:spTgt spid="96"/>
                                        </p:tgtEl>
                                        <p:attrNameLst>
                                          <p:attrName>style.visibility</p:attrName>
                                        </p:attrNameLst>
                                      </p:cBhvr>
                                      <p:to>
                                        <p:strVal val="visible"/>
                                      </p:to>
                                    </p:set>
                                    <p:anim calcmode="lin" valueType="num">
                                      <p:cBhvr>
                                        <p:cTn id="31" dur="500" fill="hold"/>
                                        <p:tgtEl>
                                          <p:spTgt spid="96"/>
                                        </p:tgtEl>
                                        <p:attrNameLst>
                                          <p:attrName>ppt_w</p:attrName>
                                        </p:attrNameLst>
                                      </p:cBhvr>
                                      <p:tavLst>
                                        <p:tav tm="0">
                                          <p:val>
                                            <p:strVal val="4/3*#ppt_w"/>
                                          </p:val>
                                        </p:tav>
                                        <p:tav tm="100000">
                                          <p:val>
                                            <p:strVal val="#ppt_w"/>
                                          </p:val>
                                        </p:tav>
                                      </p:tavLst>
                                    </p:anim>
                                    <p:anim calcmode="lin" valueType="num">
                                      <p:cBhvr>
                                        <p:cTn id="32" dur="500" fill="hold"/>
                                        <p:tgtEl>
                                          <p:spTgt spid="96"/>
                                        </p:tgtEl>
                                        <p:attrNameLst>
                                          <p:attrName>ppt_h</p:attrName>
                                        </p:attrNameLst>
                                      </p:cBhvr>
                                      <p:tavLst>
                                        <p:tav tm="0">
                                          <p:val>
                                            <p:strVal val="4/3*#ppt_h"/>
                                          </p:val>
                                        </p:tav>
                                        <p:tav tm="100000">
                                          <p:val>
                                            <p:strVal val="#ppt_h"/>
                                          </p:val>
                                        </p:tav>
                                      </p:tavLst>
                                    </p:anim>
                                  </p:childTnLst>
                                </p:cTn>
                              </p:par>
                              <p:par>
                                <p:cTn id="33" presetID="23" presetClass="entr" presetSubtype="288" fill="hold" grpId="0" nodeType="withEffect">
                                  <p:stCondLst>
                                    <p:cond delay="700"/>
                                  </p:stCondLst>
                                  <p:childTnLst>
                                    <p:set>
                                      <p:cBhvr>
                                        <p:cTn id="34" dur="1" fill="hold">
                                          <p:stCondLst>
                                            <p:cond delay="0"/>
                                          </p:stCondLst>
                                        </p:cTn>
                                        <p:tgtEl>
                                          <p:spTgt spid="95"/>
                                        </p:tgtEl>
                                        <p:attrNameLst>
                                          <p:attrName>style.visibility</p:attrName>
                                        </p:attrNameLst>
                                      </p:cBhvr>
                                      <p:to>
                                        <p:strVal val="visible"/>
                                      </p:to>
                                    </p:set>
                                    <p:anim calcmode="lin" valueType="num">
                                      <p:cBhvr>
                                        <p:cTn id="35" dur="500" fill="hold"/>
                                        <p:tgtEl>
                                          <p:spTgt spid="95"/>
                                        </p:tgtEl>
                                        <p:attrNameLst>
                                          <p:attrName>ppt_w</p:attrName>
                                        </p:attrNameLst>
                                      </p:cBhvr>
                                      <p:tavLst>
                                        <p:tav tm="0">
                                          <p:val>
                                            <p:strVal val="4/3*#ppt_w"/>
                                          </p:val>
                                        </p:tav>
                                        <p:tav tm="100000">
                                          <p:val>
                                            <p:strVal val="#ppt_w"/>
                                          </p:val>
                                        </p:tav>
                                      </p:tavLst>
                                    </p:anim>
                                    <p:anim calcmode="lin" valueType="num">
                                      <p:cBhvr>
                                        <p:cTn id="36" dur="500" fill="hold"/>
                                        <p:tgtEl>
                                          <p:spTgt spid="95"/>
                                        </p:tgtEl>
                                        <p:attrNameLst>
                                          <p:attrName>ppt_h</p:attrName>
                                        </p:attrNameLst>
                                      </p:cBhvr>
                                      <p:tavLst>
                                        <p:tav tm="0">
                                          <p:val>
                                            <p:strVal val="4/3*#ppt_h"/>
                                          </p:val>
                                        </p:tav>
                                        <p:tav tm="100000">
                                          <p:val>
                                            <p:strVal val="#ppt_h"/>
                                          </p:val>
                                        </p:tav>
                                      </p:tavLst>
                                    </p:anim>
                                  </p:childTnLst>
                                </p:cTn>
                              </p:par>
                              <p:par>
                                <p:cTn id="37" presetID="23" presetClass="entr" presetSubtype="288" fill="hold" grpId="0" nodeType="withEffect">
                                  <p:stCondLst>
                                    <p:cond delay="800"/>
                                  </p:stCondLst>
                                  <p:childTnLst>
                                    <p:set>
                                      <p:cBhvr>
                                        <p:cTn id="38" dur="1" fill="hold">
                                          <p:stCondLst>
                                            <p:cond delay="0"/>
                                          </p:stCondLst>
                                        </p:cTn>
                                        <p:tgtEl>
                                          <p:spTgt spid="89"/>
                                        </p:tgtEl>
                                        <p:attrNameLst>
                                          <p:attrName>style.visibility</p:attrName>
                                        </p:attrNameLst>
                                      </p:cBhvr>
                                      <p:to>
                                        <p:strVal val="visible"/>
                                      </p:to>
                                    </p:set>
                                    <p:anim calcmode="lin" valueType="num">
                                      <p:cBhvr>
                                        <p:cTn id="39" dur="500" fill="hold"/>
                                        <p:tgtEl>
                                          <p:spTgt spid="89"/>
                                        </p:tgtEl>
                                        <p:attrNameLst>
                                          <p:attrName>ppt_w</p:attrName>
                                        </p:attrNameLst>
                                      </p:cBhvr>
                                      <p:tavLst>
                                        <p:tav tm="0">
                                          <p:val>
                                            <p:strVal val="4/3*#ppt_w"/>
                                          </p:val>
                                        </p:tav>
                                        <p:tav tm="100000">
                                          <p:val>
                                            <p:strVal val="#ppt_w"/>
                                          </p:val>
                                        </p:tav>
                                      </p:tavLst>
                                    </p:anim>
                                    <p:anim calcmode="lin" valueType="num">
                                      <p:cBhvr>
                                        <p:cTn id="40" dur="500" fill="hold"/>
                                        <p:tgtEl>
                                          <p:spTgt spid="89"/>
                                        </p:tgtEl>
                                        <p:attrNameLst>
                                          <p:attrName>ppt_h</p:attrName>
                                        </p:attrNameLst>
                                      </p:cBhvr>
                                      <p:tavLst>
                                        <p:tav tm="0">
                                          <p:val>
                                            <p:strVal val="4/3*#ppt_h"/>
                                          </p:val>
                                        </p:tav>
                                        <p:tav tm="100000">
                                          <p:val>
                                            <p:strVal val="#ppt_h"/>
                                          </p:val>
                                        </p:tav>
                                      </p:tavLst>
                                    </p:anim>
                                  </p:childTnLst>
                                </p:cTn>
                              </p:par>
                              <p:par>
                                <p:cTn id="41" presetID="23" presetClass="entr" presetSubtype="288" fill="hold" grpId="0" nodeType="withEffect">
                                  <p:stCondLst>
                                    <p:cond delay="900"/>
                                  </p:stCondLst>
                                  <p:childTnLst>
                                    <p:set>
                                      <p:cBhvr>
                                        <p:cTn id="42" dur="1" fill="hold">
                                          <p:stCondLst>
                                            <p:cond delay="0"/>
                                          </p:stCondLst>
                                        </p:cTn>
                                        <p:tgtEl>
                                          <p:spTgt spid="84"/>
                                        </p:tgtEl>
                                        <p:attrNameLst>
                                          <p:attrName>style.visibility</p:attrName>
                                        </p:attrNameLst>
                                      </p:cBhvr>
                                      <p:to>
                                        <p:strVal val="visible"/>
                                      </p:to>
                                    </p:set>
                                    <p:anim calcmode="lin" valueType="num">
                                      <p:cBhvr>
                                        <p:cTn id="43" dur="500" fill="hold"/>
                                        <p:tgtEl>
                                          <p:spTgt spid="84"/>
                                        </p:tgtEl>
                                        <p:attrNameLst>
                                          <p:attrName>ppt_w</p:attrName>
                                        </p:attrNameLst>
                                      </p:cBhvr>
                                      <p:tavLst>
                                        <p:tav tm="0">
                                          <p:val>
                                            <p:strVal val="4/3*#ppt_w"/>
                                          </p:val>
                                        </p:tav>
                                        <p:tav tm="100000">
                                          <p:val>
                                            <p:strVal val="#ppt_w"/>
                                          </p:val>
                                        </p:tav>
                                      </p:tavLst>
                                    </p:anim>
                                    <p:anim calcmode="lin" valueType="num">
                                      <p:cBhvr>
                                        <p:cTn id="44" dur="500" fill="hold"/>
                                        <p:tgtEl>
                                          <p:spTgt spid="84"/>
                                        </p:tgtEl>
                                        <p:attrNameLst>
                                          <p:attrName>ppt_h</p:attrName>
                                        </p:attrNameLst>
                                      </p:cBhvr>
                                      <p:tavLst>
                                        <p:tav tm="0">
                                          <p:val>
                                            <p:strVal val="4/3*#ppt_h"/>
                                          </p:val>
                                        </p:tav>
                                        <p:tav tm="100000">
                                          <p:val>
                                            <p:strVal val="#ppt_h"/>
                                          </p:val>
                                        </p:tav>
                                      </p:tavLst>
                                    </p:anim>
                                  </p:childTnLst>
                                </p:cTn>
                              </p:par>
                              <p:par>
                                <p:cTn id="45" presetID="23" presetClass="entr" presetSubtype="288" fill="hold" grpId="0" nodeType="withEffect">
                                  <p:stCondLst>
                                    <p:cond delay="1000"/>
                                  </p:stCondLst>
                                  <p:childTnLst>
                                    <p:set>
                                      <p:cBhvr>
                                        <p:cTn id="46" dur="1" fill="hold">
                                          <p:stCondLst>
                                            <p:cond delay="0"/>
                                          </p:stCondLst>
                                        </p:cTn>
                                        <p:tgtEl>
                                          <p:spTgt spid="88"/>
                                        </p:tgtEl>
                                        <p:attrNameLst>
                                          <p:attrName>style.visibility</p:attrName>
                                        </p:attrNameLst>
                                      </p:cBhvr>
                                      <p:to>
                                        <p:strVal val="visible"/>
                                      </p:to>
                                    </p:set>
                                    <p:anim calcmode="lin" valueType="num">
                                      <p:cBhvr>
                                        <p:cTn id="47" dur="500" fill="hold"/>
                                        <p:tgtEl>
                                          <p:spTgt spid="88"/>
                                        </p:tgtEl>
                                        <p:attrNameLst>
                                          <p:attrName>ppt_w</p:attrName>
                                        </p:attrNameLst>
                                      </p:cBhvr>
                                      <p:tavLst>
                                        <p:tav tm="0">
                                          <p:val>
                                            <p:strVal val="4/3*#ppt_w"/>
                                          </p:val>
                                        </p:tav>
                                        <p:tav tm="100000">
                                          <p:val>
                                            <p:strVal val="#ppt_w"/>
                                          </p:val>
                                        </p:tav>
                                      </p:tavLst>
                                    </p:anim>
                                    <p:anim calcmode="lin" valueType="num">
                                      <p:cBhvr>
                                        <p:cTn id="48" dur="500" fill="hold"/>
                                        <p:tgtEl>
                                          <p:spTgt spid="88"/>
                                        </p:tgtEl>
                                        <p:attrNameLst>
                                          <p:attrName>ppt_h</p:attrName>
                                        </p:attrNameLst>
                                      </p:cBhvr>
                                      <p:tavLst>
                                        <p:tav tm="0">
                                          <p:val>
                                            <p:strVal val="4/3*#ppt_h"/>
                                          </p:val>
                                        </p:tav>
                                        <p:tav tm="100000">
                                          <p:val>
                                            <p:strVal val="#ppt_h"/>
                                          </p:val>
                                        </p:tav>
                                      </p:tavLst>
                                    </p:anim>
                                  </p:childTnLst>
                                </p:cTn>
                              </p:par>
                              <p:par>
                                <p:cTn id="49" presetID="23" presetClass="entr" presetSubtype="288" fill="hold" grpId="0" nodeType="withEffect">
                                  <p:stCondLst>
                                    <p:cond delay="1100"/>
                                  </p:stCondLst>
                                  <p:childTnLst>
                                    <p:set>
                                      <p:cBhvr>
                                        <p:cTn id="50" dur="1" fill="hold">
                                          <p:stCondLst>
                                            <p:cond delay="0"/>
                                          </p:stCondLst>
                                        </p:cTn>
                                        <p:tgtEl>
                                          <p:spTgt spid="93"/>
                                        </p:tgtEl>
                                        <p:attrNameLst>
                                          <p:attrName>style.visibility</p:attrName>
                                        </p:attrNameLst>
                                      </p:cBhvr>
                                      <p:to>
                                        <p:strVal val="visible"/>
                                      </p:to>
                                    </p:set>
                                    <p:anim calcmode="lin" valueType="num">
                                      <p:cBhvr>
                                        <p:cTn id="51" dur="500" fill="hold"/>
                                        <p:tgtEl>
                                          <p:spTgt spid="93"/>
                                        </p:tgtEl>
                                        <p:attrNameLst>
                                          <p:attrName>ppt_w</p:attrName>
                                        </p:attrNameLst>
                                      </p:cBhvr>
                                      <p:tavLst>
                                        <p:tav tm="0">
                                          <p:val>
                                            <p:strVal val="4/3*#ppt_w"/>
                                          </p:val>
                                        </p:tav>
                                        <p:tav tm="100000">
                                          <p:val>
                                            <p:strVal val="#ppt_w"/>
                                          </p:val>
                                        </p:tav>
                                      </p:tavLst>
                                    </p:anim>
                                    <p:anim calcmode="lin" valueType="num">
                                      <p:cBhvr>
                                        <p:cTn id="52" dur="500" fill="hold"/>
                                        <p:tgtEl>
                                          <p:spTgt spid="9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88" grpId="0" animBg="1"/>
      <p:bldP spid="89" grpId="0" animBg="1"/>
      <p:bldP spid="90" grpId="0" animBg="1"/>
      <p:bldP spid="92" grpId="0" animBg="1"/>
      <p:bldP spid="93" grpId="0" animBg="1"/>
      <p:bldP spid="95" grpId="0" animBg="1"/>
      <p:bldP spid="96" grpId="0" animBg="1"/>
      <p:bldP spid="97" grpId="0" animBg="1"/>
    </p:bldLst>
  </p:timing>
  <p:extLst mod="1">
    <p:ext uri="{DCECCB84-F9BA-43D5-87BE-67443E8EF086}">
      <p15:sldGuideLst xmlns="" xmlns:p15="http://schemas.microsoft.com/office/powerpoint/2012/main">
        <p15:guide id="4" orient="horz" pos="4320">
          <p15:clr>
            <a:srgbClr val="FBAE40"/>
          </p15:clr>
        </p15:guide>
        <p15:guide id="5" pos="768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2_Custom Layout">
    <p:spTree>
      <p:nvGrpSpPr>
        <p:cNvPr id="1" name=""/>
        <p:cNvGrpSpPr/>
        <p:nvPr/>
      </p:nvGrpSpPr>
      <p:grpSpPr>
        <a:xfrm>
          <a:off x="0" y="0"/>
          <a:ext cx="0" cy="0"/>
          <a:chOff x="0" y="0"/>
          <a:chExt cx="0" cy="0"/>
        </a:xfrm>
      </p:grpSpPr>
      <p:sp>
        <p:nvSpPr>
          <p:cNvPr id="115" name="Picture Placeholder 114">
            <a:extLst>
              <a:ext uri="{FF2B5EF4-FFF2-40B4-BE49-F238E27FC236}">
                <a16:creationId xmlns="" xmlns:a16="http://schemas.microsoft.com/office/drawing/2014/main" id="{2939B95A-6CBF-409F-84B3-42C0839203D0}"/>
              </a:ext>
            </a:extLst>
          </p:cNvPr>
          <p:cNvSpPr>
            <a:spLocks noGrp="1"/>
          </p:cNvSpPr>
          <p:nvPr>
            <p:ph type="pic" sz="quarter" idx="39"/>
          </p:nvPr>
        </p:nvSpPr>
        <p:spPr>
          <a:xfrm>
            <a:off x="1" y="0"/>
            <a:ext cx="4044688"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16" name="Picture Placeholder 115">
            <a:extLst>
              <a:ext uri="{FF2B5EF4-FFF2-40B4-BE49-F238E27FC236}">
                <a16:creationId xmlns="" xmlns:a16="http://schemas.microsoft.com/office/drawing/2014/main" id="{AB40BECF-EB5B-43F0-9FB0-D40B193417E1}"/>
              </a:ext>
            </a:extLst>
          </p:cNvPr>
          <p:cNvSpPr>
            <a:spLocks noGrp="1"/>
          </p:cNvSpPr>
          <p:nvPr>
            <p:ph type="pic" sz="quarter" idx="40"/>
          </p:nvPr>
        </p:nvSpPr>
        <p:spPr>
          <a:xfrm>
            <a:off x="4068499" y="0"/>
            <a:ext cx="4044688"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18" name="Picture Placeholder 117">
            <a:extLst>
              <a:ext uri="{FF2B5EF4-FFF2-40B4-BE49-F238E27FC236}">
                <a16:creationId xmlns="" xmlns:a16="http://schemas.microsoft.com/office/drawing/2014/main" id="{53AB5C98-F720-42C1-B036-26353EA021E3}"/>
              </a:ext>
            </a:extLst>
          </p:cNvPr>
          <p:cNvSpPr>
            <a:spLocks noGrp="1"/>
          </p:cNvSpPr>
          <p:nvPr>
            <p:ph type="pic" sz="quarter" idx="42"/>
          </p:nvPr>
        </p:nvSpPr>
        <p:spPr>
          <a:xfrm>
            <a:off x="12205492" y="0"/>
            <a:ext cx="4044688"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19" name="Picture Placeholder 118">
            <a:extLst>
              <a:ext uri="{FF2B5EF4-FFF2-40B4-BE49-F238E27FC236}">
                <a16:creationId xmlns="" xmlns:a16="http://schemas.microsoft.com/office/drawing/2014/main" id="{A7B7ADEA-629D-47FB-960D-A1F8AC8D6DA6}"/>
              </a:ext>
            </a:extLst>
          </p:cNvPr>
          <p:cNvSpPr>
            <a:spLocks noGrp="1"/>
          </p:cNvSpPr>
          <p:nvPr>
            <p:ph type="pic" sz="quarter" idx="43"/>
          </p:nvPr>
        </p:nvSpPr>
        <p:spPr>
          <a:xfrm>
            <a:off x="16273988" y="0"/>
            <a:ext cx="4044688" cy="3409723"/>
          </a:xfrm>
          <a:custGeom>
            <a:avLst/>
            <a:gdLst>
              <a:gd name="connsiteX0" fmla="*/ 0 w 4044688"/>
              <a:gd name="connsiteY0" fmla="*/ 0 h 3409723"/>
              <a:gd name="connsiteX1" fmla="*/ 4044688 w 4044688"/>
              <a:gd name="connsiteY1" fmla="*/ 0 h 3409723"/>
              <a:gd name="connsiteX2" fmla="*/ 4044688 w 4044688"/>
              <a:gd name="connsiteY2" fmla="*/ 3409723 h 3409723"/>
              <a:gd name="connsiteX3" fmla="*/ 0 w 4044688"/>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8" h="3409723">
                <a:moveTo>
                  <a:pt x="0" y="0"/>
                </a:moveTo>
                <a:lnTo>
                  <a:pt x="4044688" y="0"/>
                </a:lnTo>
                <a:lnTo>
                  <a:pt x="4044688"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0" name="Picture Placeholder 119">
            <a:extLst>
              <a:ext uri="{FF2B5EF4-FFF2-40B4-BE49-F238E27FC236}">
                <a16:creationId xmlns="" xmlns:a16="http://schemas.microsoft.com/office/drawing/2014/main" id="{4F9312AB-9B7D-4B09-959E-75FF662CDFFD}"/>
              </a:ext>
            </a:extLst>
          </p:cNvPr>
          <p:cNvSpPr>
            <a:spLocks noGrp="1"/>
          </p:cNvSpPr>
          <p:nvPr>
            <p:ph type="pic" sz="quarter" idx="44"/>
          </p:nvPr>
        </p:nvSpPr>
        <p:spPr>
          <a:xfrm>
            <a:off x="20342487" y="0"/>
            <a:ext cx="4044690" cy="3409723"/>
          </a:xfrm>
          <a:custGeom>
            <a:avLst/>
            <a:gdLst>
              <a:gd name="connsiteX0" fmla="*/ 0 w 4044690"/>
              <a:gd name="connsiteY0" fmla="*/ 0 h 3409723"/>
              <a:gd name="connsiteX1" fmla="*/ 4044690 w 4044690"/>
              <a:gd name="connsiteY1" fmla="*/ 0 h 3409723"/>
              <a:gd name="connsiteX2" fmla="*/ 4044690 w 4044690"/>
              <a:gd name="connsiteY2" fmla="*/ 3409723 h 3409723"/>
              <a:gd name="connsiteX3" fmla="*/ 0 w 4044690"/>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90" h="3409723">
                <a:moveTo>
                  <a:pt x="0" y="0"/>
                </a:moveTo>
                <a:lnTo>
                  <a:pt x="4044690" y="0"/>
                </a:lnTo>
                <a:lnTo>
                  <a:pt x="4044690"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2" name="Picture Placeholder 121">
            <a:extLst>
              <a:ext uri="{FF2B5EF4-FFF2-40B4-BE49-F238E27FC236}">
                <a16:creationId xmlns="" xmlns:a16="http://schemas.microsoft.com/office/drawing/2014/main" id="{C21CF143-7CE8-4EDB-8F5B-1EAA4F3EB3D9}"/>
              </a:ext>
            </a:extLst>
          </p:cNvPr>
          <p:cNvSpPr>
            <a:spLocks noGrp="1"/>
          </p:cNvSpPr>
          <p:nvPr>
            <p:ph type="pic" sz="quarter" idx="46"/>
          </p:nvPr>
        </p:nvSpPr>
        <p:spPr>
          <a:xfrm>
            <a:off x="4068499" y="3435426"/>
            <a:ext cx="4044688"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3" name="Picture Placeholder 122">
            <a:extLst>
              <a:ext uri="{FF2B5EF4-FFF2-40B4-BE49-F238E27FC236}">
                <a16:creationId xmlns="" xmlns:a16="http://schemas.microsoft.com/office/drawing/2014/main" id="{676C95BA-1B92-4AF1-A0AD-7D39D1802849}"/>
              </a:ext>
            </a:extLst>
          </p:cNvPr>
          <p:cNvSpPr>
            <a:spLocks noGrp="1"/>
          </p:cNvSpPr>
          <p:nvPr>
            <p:ph type="pic" sz="quarter" idx="47"/>
          </p:nvPr>
        </p:nvSpPr>
        <p:spPr>
          <a:xfrm>
            <a:off x="8136996" y="3435426"/>
            <a:ext cx="4044688"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4" name="Picture Placeholder 123">
            <a:extLst>
              <a:ext uri="{FF2B5EF4-FFF2-40B4-BE49-F238E27FC236}">
                <a16:creationId xmlns="" xmlns:a16="http://schemas.microsoft.com/office/drawing/2014/main" id="{09B06827-9EF7-4EC9-88E0-7E5D47719289}"/>
              </a:ext>
            </a:extLst>
          </p:cNvPr>
          <p:cNvSpPr>
            <a:spLocks noGrp="1"/>
          </p:cNvSpPr>
          <p:nvPr>
            <p:ph type="pic" sz="quarter" idx="48"/>
          </p:nvPr>
        </p:nvSpPr>
        <p:spPr>
          <a:xfrm>
            <a:off x="12205492" y="3435426"/>
            <a:ext cx="4044688"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6" name="Picture Placeholder 125">
            <a:extLst>
              <a:ext uri="{FF2B5EF4-FFF2-40B4-BE49-F238E27FC236}">
                <a16:creationId xmlns="" xmlns:a16="http://schemas.microsoft.com/office/drawing/2014/main" id="{24D86F31-D54B-49AB-BB38-E9ACE3B86956}"/>
              </a:ext>
            </a:extLst>
          </p:cNvPr>
          <p:cNvSpPr>
            <a:spLocks noGrp="1"/>
          </p:cNvSpPr>
          <p:nvPr>
            <p:ph type="pic" sz="quarter" idx="50"/>
          </p:nvPr>
        </p:nvSpPr>
        <p:spPr>
          <a:xfrm>
            <a:off x="20342487" y="3435426"/>
            <a:ext cx="4044690" cy="3409723"/>
          </a:xfrm>
          <a:custGeom>
            <a:avLst/>
            <a:gdLst>
              <a:gd name="connsiteX0" fmla="*/ 0 w 4044690"/>
              <a:gd name="connsiteY0" fmla="*/ 0 h 3409723"/>
              <a:gd name="connsiteX1" fmla="*/ 4044690 w 4044690"/>
              <a:gd name="connsiteY1" fmla="*/ 0 h 3409723"/>
              <a:gd name="connsiteX2" fmla="*/ 4044690 w 4044690"/>
              <a:gd name="connsiteY2" fmla="*/ 3409723 h 3409723"/>
              <a:gd name="connsiteX3" fmla="*/ 0 w 4044690"/>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90" h="3409723">
                <a:moveTo>
                  <a:pt x="0" y="0"/>
                </a:moveTo>
                <a:lnTo>
                  <a:pt x="4044690" y="0"/>
                </a:lnTo>
                <a:lnTo>
                  <a:pt x="4044690"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7" name="Picture Placeholder 126">
            <a:extLst>
              <a:ext uri="{FF2B5EF4-FFF2-40B4-BE49-F238E27FC236}">
                <a16:creationId xmlns="" xmlns:a16="http://schemas.microsoft.com/office/drawing/2014/main" id="{49C7DD07-2040-4ADB-A7E0-F22A03458583}"/>
              </a:ext>
            </a:extLst>
          </p:cNvPr>
          <p:cNvSpPr>
            <a:spLocks noGrp="1"/>
          </p:cNvSpPr>
          <p:nvPr>
            <p:ph type="pic" sz="quarter" idx="51"/>
          </p:nvPr>
        </p:nvSpPr>
        <p:spPr>
          <a:xfrm>
            <a:off x="1" y="6870852"/>
            <a:ext cx="4044688"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8" name="Picture Placeholder 127">
            <a:extLst>
              <a:ext uri="{FF2B5EF4-FFF2-40B4-BE49-F238E27FC236}">
                <a16:creationId xmlns="" xmlns:a16="http://schemas.microsoft.com/office/drawing/2014/main" id="{0A16FB21-FEDC-4115-B682-77804B1F1599}"/>
              </a:ext>
            </a:extLst>
          </p:cNvPr>
          <p:cNvSpPr>
            <a:spLocks noGrp="1"/>
          </p:cNvSpPr>
          <p:nvPr>
            <p:ph type="pic" sz="quarter" idx="52"/>
          </p:nvPr>
        </p:nvSpPr>
        <p:spPr>
          <a:xfrm>
            <a:off x="4068499" y="6870852"/>
            <a:ext cx="4044688"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0" name="Picture Placeholder 129">
            <a:extLst>
              <a:ext uri="{FF2B5EF4-FFF2-40B4-BE49-F238E27FC236}">
                <a16:creationId xmlns="" xmlns:a16="http://schemas.microsoft.com/office/drawing/2014/main" id="{09FBAFEB-6675-4992-9F59-3CDEEB06C1E2}"/>
              </a:ext>
            </a:extLst>
          </p:cNvPr>
          <p:cNvSpPr>
            <a:spLocks noGrp="1"/>
          </p:cNvSpPr>
          <p:nvPr>
            <p:ph type="pic" sz="quarter" idx="54"/>
          </p:nvPr>
        </p:nvSpPr>
        <p:spPr>
          <a:xfrm>
            <a:off x="12205492" y="6870852"/>
            <a:ext cx="4044688"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1" name="Picture Placeholder 130">
            <a:extLst>
              <a:ext uri="{FF2B5EF4-FFF2-40B4-BE49-F238E27FC236}">
                <a16:creationId xmlns="" xmlns:a16="http://schemas.microsoft.com/office/drawing/2014/main" id="{73DE433A-65DB-4D80-BEBA-C0E98C0B13CD}"/>
              </a:ext>
            </a:extLst>
          </p:cNvPr>
          <p:cNvSpPr>
            <a:spLocks noGrp="1"/>
          </p:cNvSpPr>
          <p:nvPr>
            <p:ph type="pic" sz="quarter" idx="55"/>
          </p:nvPr>
        </p:nvSpPr>
        <p:spPr>
          <a:xfrm>
            <a:off x="16273988" y="6870852"/>
            <a:ext cx="4044688" cy="3409723"/>
          </a:xfrm>
          <a:custGeom>
            <a:avLst/>
            <a:gdLst>
              <a:gd name="connsiteX0" fmla="*/ 0 w 4044688"/>
              <a:gd name="connsiteY0" fmla="*/ 0 h 3409723"/>
              <a:gd name="connsiteX1" fmla="*/ 4044688 w 4044688"/>
              <a:gd name="connsiteY1" fmla="*/ 0 h 3409723"/>
              <a:gd name="connsiteX2" fmla="*/ 4044688 w 4044688"/>
              <a:gd name="connsiteY2" fmla="*/ 3409723 h 3409723"/>
              <a:gd name="connsiteX3" fmla="*/ 0 w 4044688"/>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8" h="3409723">
                <a:moveTo>
                  <a:pt x="0" y="0"/>
                </a:moveTo>
                <a:lnTo>
                  <a:pt x="4044688" y="0"/>
                </a:lnTo>
                <a:lnTo>
                  <a:pt x="4044688"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3" name="Picture Placeholder 132">
            <a:extLst>
              <a:ext uri="{FF2B5EF4-FFF2-40B4-BE49-F238E27FC236}">
                <a16:creationId xmlns="" xmlns:a16="http://schemas.microsoft.com/office/drawing/2014/main" id="{1C48A930-F2CC-46AD-B2D2-40758BAF99DC}"/>
              </a:ext>
            </a:extLst>
          </p:cNvPr>
          <p:cNvSpPr>
            <a:spLocks noGrp="1"/>
          </p:cNvSpPr>
          <p:nvPr>
            <p:ph type="pic" sz="quarter" idx="57"/>
          </p:nvPr>
        </p:nvSpPr>
        <p:spPr>
          <a:xfrm>
            <a:off x="1" y="10306278"/>
            <a:ext cx="4044688"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5" name="Picture Placeholder 134">
            <a:extLst>
              <a:ext uri="{FF2B5EF4-FFF2-40B4-BE49-F238E27FC236}">
                <a16:creationId xmlns="" xmlns:a16="http://schemas.microsoft.com/office/drawing/2014/main" id="{FF796C8D-5331-4731-A404-B7B2D5A9E529}"/>
              </a:ext>
            </a:extLst>
          </p:cNvPr>
          <p:cNvSpPr>
            <a:spLocks noGrp="1"/>
          </p:cNvSpPr>
          <p:nvPr>
            <p:ph type="pic" sz="quarter" idx="59"/>
          </p:nvPr>
        </p:nvSpPr>
        <p:spPr>
          <a:xfrm>
            <a:off x="8136996" y="10306278"/>
            <a:ext cx="4044688"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6" name="Picture Placeholder 135">
            <a:extLst>
              <a:ext uri="{FF2B5EF4-FFF2-40B4-BE49-F238E27FC236}">
                <a16:creationId xmlns="" xmlns:a16="http://schemas.microsoft.com/office/drawing/2014/main" id="{7F0BA582-E839-40B1-9A4B-DFE0D1A9D75F}"/>
              </a:ext>
            </a:extLst>
          </p:cNvPr>
          <p:cNvSpPr>
            <a:spLocks noGrp="1"/>
          </p:cNvSpPr>
          <p:nvPr>
            <p:ph type="pic" sz="quarter" idx="60"/>
          </p:nvPr>
        </p:nvSpPr>
        <p:spPr>
          <a:xfrm>
            <a:off x="12205492" y="10306278"/>
            <a:ext cx="4044688"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9" name="Picture Placeholder 138">
            <a:extLst>
              <a:ext uri="{FF2B5EF4-FFF2-40B4-BE49-F238E27FC236}">
                <a16:creationId xmlns="" xmlns:a16="http://schemas.microsoft.com/office/drawing/2014/main" id="{9376C177-5763-401A-9E03-56709766AA9F}"/>
              </a:ext>
            </a:extLst>
          </p:cNvPr>
          <p:cNvSpPr>
            <a:spLocks noGrp="1"/>
          </p:cNvSpPr>
          <p:nvPr>
            <p:ph type="pic" sz="quarter" idx="62"/>
          </p:nvPr>
        </p:nvSpPr>
        <p:spPr>
          <a:xfrm>
            <a:off x="20342487" y="10306278"/>
            <a:ext cx="4044690" cy="3409723"/>
          </a:xfrm>
          <a:custGeom>
            <a:avLst/>
            <a:gdLst>
              <a:gd name="connsiteX0" fmla="*/ 0 w 4044690"/>
              <a:gd name="connsiteY0" fmla="*/ 0 h 3409723"/>
              <a:gd name="connsiteX1" fmla="*/ 4044690 w 4044690"/>
              <a:gd name="connsiteY1" fmla="*/ 0 h 3409723"/>
              <a:gd name="connsiteX2" fmla="*/ 4044690 w 4044690"/>
              <a:gd name="connsiteY2" fmla="*/ 3409723 h 3409723"/>
              <a:gd name="connsiteX3" fmla="*/ 0 w 4044690"/>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90" h="3409723">
                <a:moveTo>
                  <a:pt x="0" y="0"/>
                </a:moveTo>
                <a:lnTo>
                  <a:pt x="4044690" y="0"/>
                </a:lnTo>
                <a:lnTo>
                  <a:pt x="4044690"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41790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p:cTn id="7" dur="500" fill="hold"/>
                                        <p:tgtEl>
                                          <p:spTgt spid="130"/>
                                        </p:tgtEl>
                                        <p:attrNameLst>
                                          <p:attrName>ppt_w</p:attrName>
                                        </p:attrNameLst>
                                      </p:cBhvr>
                                      <p:tavLst>
                                        <p:tav tm="0">
                                          <p:val>
                                            <p:strVal val="4/3*#ppt_w"/>
                                          </p:val>
                                        </p:tav>
                                        <p:tav tm="100000">
                                          <p:val>
                                            <p:strVal val="#ppt_w"/>
                                          </p:val>
                                        </p:tav>
                                      </p:tavLst>
                                    </p:anim>
                                    <p:anim calcmode="lin" valueType="num">
                                      <p:cBhvr>
                                        <p:cTn id="8" dur="500" fill="hold"/>
                                        <p:tgtEl>
                                          <p:spTgt spid="13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24"/>
                                        </p:tgtEl>
                                        <p:attrNameLst>
                                          <p:attrName>style.visibility</p:attrName>
                                        </p:attrNameLst>
                                      </p:cBhvr>
                                      <p:to>
                                        <p:strVal val="visible"/>
                                      </p:to>
                                    </p:set>
                                    <p:anim calcmode="lin" valueType="num">
                                      <p:cBhvr>
                                        <p:cTn id="11" dur="500" fill="hold"/>
                                        <p:tgtEl>
                                          <p:spTgt spid="124"/>
                                        </p:tgtEl>
                                        <p:attrNameLst>
                                          <p:attrName>ppt_w</p:attrName>
                                        </p:attrNameLst>
                                      </p:cBhvr>
                                      <p:tavLst>
                                        <p:tav tm="0">
                                          <p:val>
                                            <p:strVal val="4/3*#ppt_w"/>
                                          </p:val>
                                        </p:tav>
                                        <p:tav tm="100000">
                                          <p:val>
                                            <p:strVal val="#ppt_w"/>
                                          </p:val>
                                        </p:tav>
                                      </p:tavLst>
                                    </p:anim>
                                    <p:anim calcmode="lin" valueType="num">
                                      <p:cBhvr>
                                        <p:cTn id="12" dur="500" fill="hold"/>
                                        <p:tgtEl>
                                          <p:spTgt spid="124"/>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23"/>
                                        </p:tgtEl>
                                        <p:attrNameLst>
                                          <p:attrName>style.visibility</p:attrName>
                                        </p:attrNameLst>
                                      </p:cBhvr>
                                      <p:to>
                                        <p:strVal val="visible"/>
                                      </p:to>
                                    </p:set>
                                    <p:anim calcmode="lin" valueType="num">
                                      <p:cBhvr>
                                        <p:cTn id="15" dur="500" fill="hold"/>
                                        <p:tgtEl>
                                          <p:spTgt spid="123"/>
                                        </p:tgtEl>
                                        <p:attrNameLst>
                                          <p:attrName>ppt_w</p:attrName>
                                        </p:attrNameLst>
                                      </p:cBhvr>
                                      <p:tavLst>
                                        <p:tav tm="0">
                                          <p:val>
                                            <p:strVal val="4/3*#ppt_w"/>
                                          </p:val>
                                        </p:tav>
                                        <p:tav tm="100000">
                                          <p:val>
                                            <p:strVal val="#ppt_w"/>
                                          </p:val>
                                        </p:tav>
                                      </p:tavLst>
                                    </p:anim>
                                    <p:anim calcmode="lin" valueType="num">
                                      <p:cBhvr>
                                        <p:cTn id="16" dur="500" fill="hold"/>
                                        <p:tgtEl>
                                          <p:spTgt spid="123"/>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122"/>
                                        </p:tgtEl>
                                        <p:attrNameLst>
                                          <p:attrName>style.visibility</p:attrName>
                                        </p:attrNameLst>
                                      </p:cBhvr>
                                      <p:to>
                                        <p:strVal val="visible"/>
                                      </p:to>
                                    </p:set>
                                    <p:anim calcmode="lin" valueType="num">
                                      <p:cBhvr>
                                        <p:cTn id="19" dur="500" fill="hold"/>
                                        <p:tgtEl>
                                          <p:spTgt spid="122"/>
                                        </p:tgtEl>
                                        <p:attrNameLst>
                                          <p:attrName>ppt_w</p:attrName>
                                        </p:attrNameLst>
                                      </p:cBhvr>
                                      <p:tavLst>
                                        <p:tav tm="0">
                                          <p:val>
                                            <p:strVal val="4/3*#ppt_w"/>
                                          </p:val>
                                        </p:tav>
                                        <p:tav tm="100000">
                                          <p:val>
                                            <p:strVal val="#ppt_w"/>
                                          </p:val>
                                        </p:tav>
                                      </p:tavLst>
                                    </p:anim>
                                    <p:anim calcmode="lin" valueType="num">
                                      <p:cBhvr>
                                        <p:cTn id="20" dur="500" fill="hold"/>
                                        <p:tgtEl>
                                          <p:spTgt spid="122"/>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128"/>
                                        </p:tgtEl>
                                        <p:attrNameLst>
                                          <p:attrName>style.visibility</p:attrName>
                                        </p:attrNameLst>
                                      </p:cBhvr>
                                      <p:to>
                                        <p:strVal val="visible"/>
                                      </p:to>
                                    </p:set>
                                    <p:anim calcmode="lin" valueType="num">
                                      <p:cBhvr>
                                        <p:cTn id="23" dur="500" fill="hold"/>
                                        <p:tgtEl>
                                          <p:spTgt spid="128"/>
                                        </p:tgtEl>
                                        <p:attrNameLst>
                                          <p:attrName>ppt_w</p:attrName>
                                        </p:attrNameLst>
                                      </p:cBhvr>
                                      <p:tavLst>
                                        <p:tav tm="0">
                                          <p:val>
                                            <p:strVal val="4/3*#ppt_w"/>
                                          </p:val>
                                        </p:tav>
                                        <p:tav tm="100000">
                                          <p:val>
                                            <p:strVal val="#ppt_w"/>
                                          </p:val>
                                        </p:tav>
                                      </p:tavLst>
                                    </p:anim>
                                    <p:anim calcmode="lin" valueType="num">
                                      <p:cBhvr>
                                        <p:cTn id="24" dur="500" fill="hold"/>
                                        <p:tgtEl>
                                          <p:spTgt spid="128"/>
                                        </p:tgtEl>
                                        <p:attrNameLst>
                                          <p:attrName>ppt_h</p:attrName>
                                        </p:attrNameLst>
                                      </p:cBhvr>
                                      <p:tavLst>
                                        <p:tav tm="0">
                                          <p:val>
                                            <p:strVal val="4/3*#ppt_h"/>
                                          </p:val>
                                        </p:tav>
                                        <p:tav tm="100000">
                                          <p:val>
                                            <p:strVal val="#ppt_h"/>
                                          </p:val>
                                        </p:tav>
                                      </p:tavLst>
                                    </p:anim>
                                  </p:childTnLst>
                                </p:cTn>
                              </p:par>
                              <p:par>
                                <p:cTn id="25" presetID="23" presetClass="entr" presetSubtype="288" fill="hold" grpId="0" nodeType="withEffect">
                                  <p:stCondLst>
                                    <p:cond delay="500"/>
                                  </p:stCondLst>
                                  <p:childTnLst>
                                    <p:set>
                                      <p:cBhvr>
                                        <p:cTn id="26" dur="1" fill="hold">
                                          <p:stCondLst>
                                            <p:cond delay="0"/>
                                          </p:stCondLst>
                                        </p:cTn>
                                        <p:tgtEl>
                                          <p:spTgt spid="135"/>
                                        </p:tgtEl>
                                        <p:attrNameLst>
                                          <p:attrName>style.visibility</p:attrName>
                                        </p:attrNameLst>
                                      </p:cBhvr>
                                      <p:to>
                                        <p:strVal val="visible"/>
                                      </p:to>
                                    </p:set>
                                    <p:anim calcmode="lin" valueType="num">
                                      <p:cBhvr>
                                        <p:cTn id="27" dur="500" fill="hold"/>
                                        <p:tgtEl>
                                          <p:spTgt spid="135"/>
                                        </p:tgtEl>
                                        <p:attrNameLst>
                                          <p:attrName>ppt_w</p:attrName>
                                        </p:attrNameLst>
                                      </p:cBhvr>
                                      <p:tavLst>
                                        <p:tav tm="0">
                                          <p:val>
                                            <p:strVal val="4/3*#ppt_w"/>
                                          </p:val>
                                        </p:tav>
                                        <p:tav tm="100000">
                                          <p:val>
                                            <p:strVal val="#ppt_w"/>
                                          </p:val>
                                        </p:tav>
                                      </p:tavLst>
                                    </p:anim>
                                    <p:anim calcmode="lin" valueType="num">
                                      <p:cBhvr>
                                        <p:cTn id="28" dur="500" fill="hold"/>
                                        <p:tgtEl>
                                          <p:spTgt spid="135"/>
                                        </p:tgtEl>
                                        <p:attrNameLst>
                                          <p:attrName>ppt_h</p:attrName>
                                        </p:attrNameLst>
                                      </p:cBhvr>
                                      <p:tavLst>
                                        <p:tav tm="0">
                                          <p:val>
                                            <p:strVal val="4/3*#ppt_h"/>
                                          </p:val>
                                        </p:tav>
                                        <p:tav tm="100000">
                                          <p:val>
                                            <p:strVal val="#ppt_h"/>
                                          </p:val>
                                        </p:tav>
                                      </p:tavLst>
                                    </p:anim>
                                  </p:childTnLst>
                                </p:cTn>
                              </p:par>
                              <p:par>
                                <p:cTn id="29" presetID="23" presetClass="entr" presetSubtype="288" fill="hold" grpId="0" nodeType="withEffect">
                                  <p:stCondLst>
                                    <p:cond delay="600"/>
                                  </p:stCondLst>
                                  <p:childTnLst>
                                    <p:set>
                                      <p:cBhvr>
                                        <p:cTn id="30" dur="1" fill="hold">
                                          <p:stCondLst>
                                            <p:cond delay="0"/>
                                          </p:stCondLst>
                                        </p:cTn>
                                        <p:tgtEl>
                                          <p:spTgt spid="136"/>
                                        </p:tgtEl>
                                        <p:attrNameLst>
                                          <p:attrName>style.visibility</p:attrName>
                                        </p:attrNameLst>
                                      </p:cBhvr>
                                      <p:to>
                                        <p:strVal val="visible"/>
                                      </p:to>
                                    </p:set>
                                    <p:anim calcmode="lin" valueType="num">
                                      <p:cBhvr>
                                        <p:cTn id="31" dur="500" fill="hold"/>
                                        <p:tgtEl>
                                          <p:spTgt spid="136"/>
                                        </p:tgtEl>
                                        <p:attrNameLst>
                                          <p:attrName>ppt_w</p:attrName>
                                        </p:attrNameLst>
                                      </p:cBhvr>
                                      <p:tavLst>
                                        <p:tav tm="0">
                                          <p:val>
                                            <p:strVal val="4/3*#ppt_w"/>
                                          </p:val>
                                        </p:tav>
                                        <p:tav tm="100000">
                                          <p:val>
                                            <p:strVal val="#ppt_w"/>
                                          </p:val>
                                        </p:tav>
                                      </p:tavLst>
                                    </p:anim>
                                    <p:anim calcmode="lin" valueType="num">
                                      <p:cBhvr>
                                        <p:cTn id="32" dur="500" fill="hold"/>
                                        <p:tgtEl>
                                          <p:spTgt spid="136"/>
                                        </p:tgtEl>
                                        <p:attrNameLst>
                                          <p:attrName>ppt_h</p:attrName>
                                        </p:attrNameLst>
                                      </p:cBhvr>
                                      <p:tavLst>
                                        <p:tav tm="0">
                                          <p:val>
                                            <p:strVal val="4/3*#ppt_h"/>
                                          </p:val>
                                        </p:tav>
                                        <p:tav tm="100000">
                                          <p:val>
                                            <p:strVal val="#ppt_h"/>
                                          </p:val>
                                        </p:tav>
                                      </p:tavLst>
                                    </p:anim>
                                  </p:childTnLst>
                                </p:cTn>
                              </p:par>
                              <p:par>
                                <p:cTn id="33" presetID="23" presetClass="entr" presetSubtype="288" fill="hold" grpId="0" nodeType="withEffect">
                                  <p:stCondLst>
                                    <p:cond delay="700"/>
                                  </p:stCondLst>
                                  <p:childTnLst>
                                    <p:set>
                                      <p:cBhvr>
                                        <p:cTn id="34" dur="1" fill="hold">
                                          <p:stCondLst>
                                            <p:cond delay="0"/>
                                          </p:stCondLst>
                                        </p:cTn>
                                        <p:tgtEl>
                                          <p:spTgt spid="131"/>
                                        </p:tgtEl>
                                        <p:attrNameLst>
                                          <p:attrName>style.visibility</p:attrName>
                                        </p:attrNameLst>
                                      </p:cBhvr>
                                      <p:to>
                                        <p:strVal val="visible"/>
                                      </p:to>
                                    </p:set>
                                    <p:anim calcmode="lin" valueType="num">
                                      <p:cBhvr>
                                        <p:cTn id="35" dur="500" fill="hold"/>
                                        <p:tgtEl>
                                          <p:spTgt spid="131"/>
                                        </p:tgtEl>
                                        <p:attrNameLst>
                                          <p:attrName>ppt_w</p:attrName>
                                        </p:attrNameLst>
                                      </p:cBhvr>
                                      <p:tavLst>
                                        <p:tav tm="0">
                                          <p:val>
                                            <p:strVal val="4/3*#ppt_w"/>
                                          </p:val>
                                        </p:tav>
                                        <p:tav tm="100000">
                                          <p:val>
                                            <p:strVal val="#ppt_w"/>
                                          </p:val>
                                        </p:tav>
                                      </p:tavLst>
                                    </p:anim>
                                    <p:anim calcmode="lin" valueType="num">
                                      <p:cBhvr>
                                        <p:cTn id="36" dur="500" fill="hold"/>
                                        <p:tgtEl>
                                          <p:spTgt spid="131"/>
                                        </p:tgtEl>
                                        <p:attrNameLst>
                                          <p:attrName>ppt_h</p:attrName>
                                        </p:attrNameLst>
                                      </p:cBhvr>
                                      <p:tavLst>
                                        <p:tav tm="0">
                                          <p:val>
                                            <p:strVal val="4/3*#ppt_h"/>
                                          </p:val>
                                        </p:tav>
                                        <p:tav tm="100000">
                                          <p:val>
                                            <p:strVal val="#ppt_h"/>
                                          </p:val>
                                        </p:tav>
                                      </p:tavLst>
                                    </p:anim>
                                  </p:childTnLst>
                                </p:cTn>
                              </p:par>
                              <p:par>
                                <p:cTn id="37" presetID="23" presetClass="entr" presetSubtype="288" fill="hold" grpId="0" nodeType="withEffect">
                                  <p:stCondLst>
                                    <p:cond delay="800"/>
                                  </p:stCondLst>
                                  <p:childTnLst>
                                    <p:set>
                                      <p:cBhvr>
                                        <p:cTn id="38" dur="1" fill="hold">
                                          <p:stCondLst>
                                            <p:cond delay="0"/>
                                          </p:stCondLst>
                                        </p:cTn>
                                        <p:tgtEl>
                                          <p:spTgt spid="118"/>
                                        </p:tgtEl>
                                        <p:attrNameLst>
                                          <p:attrName>style.visibility</p:attrName>
                                        </p:attrNameLst>
                                      </p:cBhvr>
                                      <p:to>
                                        <p:strVal val="visible"/>
                                      </p:to>
                                    </p:set>
                                    <p:anim calcmode="lin" valueType="num">
                                      <p:cBhvr>
                                        <p:cTn id="39" dur="500" fill="hold"/>
                                        <p:tgtEl>
                                          <p:spTgt spid="118"/>
                                        </p:tgtEl>
                                        <p:attrNameLst>
                                          <p:attrName>ppt_w</p:attrName>
                                        </p:attrNameLst>
                                      </p:cBhvr>
                                      <p:tavLst>
                                        <p:tav tm="0">
                                          <p:val>
                                            <p:strVal val="4/3*#ppt_w"/>
                                          </p:val>
                                        </p:tav>
                                        <p:tav tm="100000">
                                          <p:val>
                                            <p:strVal val="#ppt_w"/>
                                          </p:val>
                                        </p:tav>
                                      </p:tavLst>
                                    </p:anim>
                                    <p:anim calcmode="lin" valueType="num">
                                      <p:cBhvr>
                                        <p:cTn id="40" dur="500" fill="hold"/>
                                        <p:tgtEl>
                                          <p:spTgt spid="118"/>
                                        </p:tgtEl>
                                        <p:attrNameLst>
                                          <p:attrName>ppt_h</p:attrName>
                                        </p:attrNameLst>
                                      </p:cBhvr>
                                      <p:tavLst>
                                        <p:tav tm="0">
                                          <p:val>
                                            <p:strVal val="4/3*#ppt_h"/>
                                          </p:val>
                                        </p:tav>
                                        <p:tav tm="100000">
                                          <p:val>
                                            <p:strVal val="#ppt_h"/>
                                          </p:val>
                                        </p:tav>
                                      </p:tavLst>
                                    </p:anim>
                                  </p:childTnLst>
                                </p:cTn>
                              </p:par>
                              <p:par>
                                <p:cTn id="41" presetID="23" presetClass="entr" presetSubtype="288" fill="hold" grpId="0" nodeType="withEffect">
                                  <p:stCondLst>
                                    <p:cond delay="900"/>
                                  </p:stCondLst>
                                  <p:childTnLst>
                                    <p:set>
                                      <p:cBhvr>
                                        <p:cTn id="42" dur="1" fill="hold">
                                          <p:stCondLst>
                                            <p:cond delay="0"/>
                                          </p:stCondLst>
                                        </p:cTn>
                                        <p:tgtEl>
                                          <p:spTgt spid="116"/>
                                        </p:tgtEl>
                                        <p:attrNameLst>
                                          <p:attrName>style.visibility</p:attrName>
                                        </p:attrNameLst>
                                      </p:cBhvr>
                                      <p:to>
                                        <p:strVal val="visible"/>
                                      </p:to>
                                    </p:set>
                                    <p:anim calcmode="lin" valueType="num">
                                      <p:cBhvr>
                                        <p:cTn id="43" dur="500" fill="hold"/>
                                        <p:tgtEl>
                                          <p:spTgt spid="116"/>
                                        </p:tgtEl>
                                        <p:attrNameLst>
                                          <p:attrName>ppt_w</p:attrName>
                                        </p:attrNameLst>
                                      </p:cBhvr>
                                      <p:tavLst>
                                        <p:tav tm="0">
                                          <p:val>
                                            <p:strVal val="4/3*#ppt_w"/>
                                          </p:val>
                                        </p:tav>
                                        <p:tav tm="100000">
                                          <p:val>
                                            <p:strVal val="#ppt_w"/>
                                          </p:val>
                                        </p:tav>
                                      </p:tavLst>
                                    </p:anim>
                                    <p:anim calcmode="lin" valueType="num">
                                      <p:cBhvr>
                                        <p:cTn id="44" dur="500" fill="hold"/>
                                        <p:tgtEl>
                                          <p:spTgt spid="116"/>
                                        </p:tgtEl>
                                        <p:attrNameLst>
                                          <p:attrName>ppt_h</p:attrName>
                                        </p:attrNameLst>
                                      </p:cBhvr>
                                      <p:tavLst>
                                        <p:tav tm="0">
                                          <p:val>
                                            <p:strVal val="4/3*#ppt_h"/>
                                          </p:val>
                                        </p:tav>
                                        <p:tav tm="100000">
                                          <p:val>
                                            <p:strVal val="#ppt_h"/>
                                          </p:val>
                                        </p:tav>
                                      </p:tavLst>
                                    </p:anim>
                                  </p:childTnLst>
                                </p:cTn>
                              </p:par>
                              <p:par>
                                <p:cTn id="45" presetID="23" presetClass="entr" presetSubtype="288" fill="hold" grpId="0" nodeType="withEffect">
                                  <p:stCondLst>
                                    <p:cond delay="1000"/>
                                  </p:stCondLst>
                                  <p:childTnLst>
                                    <p:set>
                                      <p:cBhvr>
                                        <p:cTn id="46" dur="1" fill="hold">
                                          <p:stCondLst>
                                            <p:cond delay="0"/>
                                          </p:stCondLst>
                                        </p:cTn>
                                        <p:tgtEl>
                                          <p:spTgt spid="115"/>
                                        </p:tgtEl>
                                        <p:attrNameLst>
                                          <p:attrName>style.visibility</p:attrName>
                                        </p:attrNameLst>
                                      </p:cBhvr>
                                      <p:to>
                                        <p:strVal val="visible"/>
                                      </p:to>
                                    </p:set>
                                    <p:anim calcmode="lin" valueType="num">
                                      <p:cBhvr>
                                        <p:cTn id="47" dur="500" fill="hold"/>
                                        <p:tgtEl>
                                          <p:spTgt spid="115"/>
                                        </p:tgtEl>
                                        <p:attrNameLst>
                                          <p:attrName>ppt_w</p:attrName>
                                        </p:attrNameLst>
                                      </p:cBhvr>
                                      <p:tavLst>
                                        <p:tav tm="0">
                                          <p:val>
                                            <p:strVal val="4/3*#ppt_w"/>
                                          </p:val>
                                        </p:tav>
                                        <p:tav tm="100000">
                                          <p:val>
                                            <p:strVal val="#ppt_w"/>
                                          </p:val>
                                        </p:tav>
                                      </p:tavLst>
                                    </p:anim>
                                    <p:anim calcmode="lin" valueType="num">
                                      <p:cBhvr>
                                        <p:cTn id="48" dur="500" fill="hold"/>
                                        <p:tgtEl>
                                          <p:spTgt spid="115"/>
                                        </p:tgtEl>
                                        <p:attrNameLst>
                                          <p:attrName>ppt_h</p:attrName>
                                        </p:attrNameLst>
                                      </p:cBhvr>
                                      <p:tavLst>
                                        <p:tav tm="0">
                                          <p:val>
                                            <p:strVal val="4/3*#ppt_h"/>
                                          </p:val>
                                        </p:tav>
                                        <p:tav tm="100000">
                                          <p:val>
                                            <p:strVal val="#ppt_h"/>
                                          </p:val>
                                        </p:tav>
                                      </p:tavLst>
                                    </p:anim>
                                  </p:childTnLst>
                                </p:cTn>
                              </p:par>
                              <p:par>
                                <p:cTn id="49" presetID="23" presetClass="entr" presetSubtype="288" fill="hold" grpId="0" nodeType="withEffect">
                                  <p:stCondLst>
                                    <p:cond delay="1100"/>
                                  </p:stCondLst>
                                  <p:childTnLst>
                                    <p:set>
                                      <p:cBhvr>
                                        <p:cTn id="50" dur="1" fill="hold">
                                          <p:stCondLst>
                                            <p:cond delay="0"/>
                                          </p:stCondLst>
                                        </p:cTn>
                                        <p:tgtEl>
                                          <p:spTgt spid="127"/>
                                        </p:tgtEl>
                                        <p:attrNameLst>
                                          <p:attrName>style.visibility</p:attrName>
                                        </p:attrNameLst>
                                      </p:cBhvr>
                                      <p:to>
                                        <p:strVal val="visible"/>
                                      </p:to>
                                    </p:set>
                                    <p:anim calcmode="lin" valueType="num">
                                      <p:cBhvr>
                                        <p:cTn id="51" dur="500" fill="hold"/>
                                        <p:tgtEl>
                                          <p:spTgt spid="127"/>
                                        </p:tgtEl>
                                        <p:attrNameLst>
                                          <p:attrName>ppt_w</p:attrName>
                                        </p:attrNameLst>
                                      </p:cBhvr>
                                      <p:tavLst>
                                        <p:tav tm="0">
                                          <p:val>
                                            <p:strVal val="4/3*#ppt_w"/>
                                          </p:val>
                                        </p:tav>
                                        <p:tav tm="100000">
                                          <p:val>
                                            <p:strVal val="#ppt_w"/>
                                          </p:val>
                                        </p:tav>
                                      </p:tavLst>
                                    </p:anim>
                                    <p:anim calcmode="lin" valueType="num">
                                      <p:cBhvr>
                                        <p:cTn id="52" dur="500" fill="hold"/>
                                        <p:tgtEl>
                                          <p:spTgt spid="127"/>
                                        </p:tgtEl>
                                        <p:attrNameLst>
                                          <p:attrName>ppt_h</p:attrName>
                                        </p:attrNameLst>
                                      </p:cBhvr>
                                      <p:tavLst>
                                        <p:tav tm="0">
                                          <p:val>
                                            <p:strVal val="4/3*#ppt_h"/>
                                          </p:val>
                                        </p:tav>
                                        <p:tav tm="100000">
                                          <p:val>
                                            <p:strVal val="#ppt_h"/>
                                          </p:val>
                                        </p:tav>
                                      </p:tavLst>
                                    </p:anim>
                                  </p:childTnLst>
                                </p:cTn>
                              </p:par>
                              <p:par>
                                <p:cTn id="53" presetID="23" presetClass="entr" presetSubtype="288" fill="hold" grpId="0" nodeType="withEffect">
                                  <p:stCondLst>
                                    <p:cond delay="1200"/>
                                  </p:stCondLst>
                                  <p:childTnLst>
                                    <p:set>
                                      <p:cBhvr>
                                        <p:cTn id="54" dur="1" fill="hold">
                                          <p:stCondLst>
                                            <p:cond delay="0"/>
                                          </p:stCondLst>
                                        </p:cTn>
                                        <p:tgtEl>
                                          <p:spTgt spid="133"/>
                                        </p:tgtEl>
                                        <p:attrNameLst>
                                          <p:attrName>style.visibility</p:attrName>
                                        </p:attrNameLst>
                                      </p:cBhvr>
                                      <p:to>
                                        <p:strVal val="visible"/>
                                      </p:to>
                                    </p:set>
                                    <p:anim calcmode="lin" valueType="num">
                                      <p:cBhvr>
                                        <p:cTn id="55" dur="500" fill="hold"/>
                                        <p:tgtEl>
                                          <p:spTgt spid="133"/>
                                        </p:tgtEl>
                                        <p:attrNameLst>
                                          <p:attrName>ppt_w</p:attrName>
                                        </p:attrNameLst>
                                      </p:cBhvr>
                                      <p:tavLst>
                                        <p:tav tm="0">
                                          <p:val>
                                            <p:strVal val="4/3*#ppt_w"/>
                                          </p:val>
                                        </p:tav>
                                        <p:tav tm="100000">
                                          <p:val>
                                            <p:strVal val="#ppt_w"/>
                                          </p:val>
                                        </p:tav>
                                      </p:tavLst>
                                    </p:anim>
                                    <p:anim calcmode="lin" valueType="num">
                                      <p:cBhvr>
                                        <p:cTn id="56" dur="500" fill="hold"/>
                                        <p:tgtEl>
                                          <p:spTgt spid="133"/>
                                        </p:tgtEl>
                                        <p:attrNameLst>
                                          <p:attrName>ppt_h</p:attrName>
                                        </p:attrNameLst>
                                      </p:cBhvr>
                                      <p:tavLst>
                                        <p:tav tm="0">
                                          <p:val>
                                            <p:strVal val="4/3*#ppt_h"/>
                                          </p:val>
                                        </p:tav>
                                        <p:tav tm="100000">
                                          <p:val>
                                            <p:strVal val="#ppt_h"/>
                                          </p:val>
                                        </p:tav>
                                      </p:tavLst>
                                    </p:anim>
                                  </p:childTnLst>
                                </p:cTn>
                              </p:par>
                              <p:par>
                                <p:cTn id="57" presetID="23" presetClass="entr" presetSubtype="288" fill="hold" grpId="0" nodeType="withEffect">
                                  <p:stCondLst>
                                    <p:cond delay="1300"/>
                                  </p:stCondLst>
                                  <p:childTnLst>
                                    <p:set>
                                      <p:cBhvr>
                                        <p:cTn id="58" dur="1" fill="hold">
                                          <p:stCondLst>
                                            <p:cond delay="0"/>
                                          </p:stCondLst>
                                        </p:cTn>
                                        <p:tgtEl>
                                          <p:spTgt spid="139"/>
                                        </p:tgtEl>
                                        <p:attrNameLst>
                                          <p:attrName>style.visibility</p:attrName>
                                        </p:attrNameLst>
                                      </p:cBhvr>
                                      <p:to>
                                        <p:strVal val="visible"/>
                                      </p:to>
                                    </p:set>
                                    <p:anim calcmode="lin" valueType="num">
                                      <p:cBhvr>
                                        <p:cTn id="59" dur="500" fill="hold"/>
                                        <p:tgtEl>
                                          <p:spTgt spid="139"/>
                                        </p:tgtEl>
                                        <p:attrNameLst>
                                          <p:attrName>ppt_w</p:attrName>
                                        </p:attrNameLst>
                                      </p:cBhvr>
                                      <p:tavLst>
                                        <p:tav tm="0">
                                          <p:val>
                                            <p:strVal val="4/3*#ppt_w"/>
                                          </p:val>
                                        </p:tav>
                                        <p:tav tm="100000">
                                          <p:val>
                                            <p:strVal val="#ppt_w"/>
                                          </p:val>
                                        </p:tav>
                                      </p:tavLst>
                                    </p:anim>
                                    <p:anim calcmode="lin" valueType="num">
                                      <p:cBhvr>
                                        <p:cTn id="60" dur="500" fill="hold"/>
                                        <p:tgtEl>
                                          <p:spTgt spid="139"/>
                                        </p:tgtEl>
                                        <p:attrNameLst>
                                          <p:attrName>ppt_h</p:attrName>
                                        </p:attrNameLst>
                                      </p:cBhvr>
                                      <p:tavLst>
                                        <p:tav tm="0">
                                          <p:val>
                                            <p:strVal val="4/3*#ppt_h"/>
                                          </p:val>
                                        </p:tav>
                                        <p:tav tm="100000">
                                          <p:val>
                                            <p:strVal val="#ppt_h"/>
                                          </p:val>
                                        </p:tav>
                                      </p:tavLst>
                                    </p:anim>
                                  </p:childTnLst>
                                </p:cTn>
                              </p:par>
                              <p:par>
                                <p:cTn id="61" presetID="23" presetClass="entr" presetSubtype="288" fill="hold" grpId="0" nodeType="withEffect">
                                  <p:stCondLst>
                                    <p:cond delay="1400"/>
                                  </p:stCondLst>
                                  <p:childTnLst>
                                    <p:set>
                                      <p:cBhvr>
                                        <p:cTn id="62" dur="1" fill="hold">
                                          <p:stCondLst>
                                            <p:cond delay="0"/>
                                          </p:stCondLst>
                                        </p:cTn>
                                        <p:tgtEl>
                                          <p:spTgt spid="126"/>
                                        </p:tgtEl>
                                        <p:attrNameLst>
                                          <p:attrName>style.visibility</p:attrName>
                                        </p:attrNameLst>
                                      </p:cBhvr>
                                      <p:to>
                                        <p:strVal val="visible"/>
                                      </p:to>
                                    </p:set>
                                    <p:anim calcmode="lin" valueType="num">
                                      <p:cBhvr>
                                        <p:cTn id="63" dur="500" fill="hold"/>
                                        <p:tgtEl>
                                          <p:spTgt spid="126"/>
                                        </p:tgtEl>
                                        <p:attrNameLst>
                                          <p:attrName>ppt_w</p:attrName>
                                        </p:attrNameLst>
                                      </p:cBhvr>
                                      <p:tavLst>
                                        <p:tav tm="0">
                                          <p:val>
                                            <p:strVal val="4/3*#ppt_w"/>
                                          </p:val>
                                        </p:tav>
                                        <p:tav tm="100000">
                                          <p:val>
                                            <p:strVal val="#ppt_w"/>
                                          </p:val>
                                        </p:tav>
                                      </p:tavLst>
                                    </p:anim>
                                    <p:anim calcmode="lin" valueType="num">
                                      <p:cBhvr>
                                        <p:cTn id="64" dur="500" fill="hold"/>
                                        <p:tgtEl>
                                          <p:spTgt spid="126"/>
                                        </p:tgtEl>
                                        <p:attrNameLst>
                                          <p:attrName>ppt_h</p:attrName>
                                        </p:attrNameLst>
                                      </p:cBhvr>
                                      <p:tavLst>
                                        <p:tav tm="0">
                                          <p:val>
                                            <p:strVal val="4/3*#ppt_h"/>
                                          </p:val>
                                        </p:tav>
                                        <p:tav tm="100000">
                                          <p:val>
                                            <p:strVal val="#ppt_h"/>
                                          </p:val>
                                        </p:tav>
                                      </p:tavLst>
                                    </p:anim>
                                  </p:childTnLst>
                                </p:cTn>
                              </p:par>
                              <p:par>
                                <p:cTn id="65" presetID="23" presetClass="entr" presetSubtype="288" fill="hold" grpId="0" nodeType="withEffect">
                                  <p:stCondLst>
                                    <p:cond delay="1500"/>
                                  </p:stCondLst>
                                  <p:childTnLst>
                                    <p:set>
                                      <p:cBhvr>
                                        <p:cTn id="66" dur="1" fill="hold">
                                          <p:stCondLst>
                                            <p:cond delay="0"/>
                                          </p:stCondLst>
                                        </p:cTn>
                                        <p:tgtEl>
                                          <p:spTgt spid="120"/>
                                        </p:tgtEl>
                                        <p:attrNameLst>
                                          <p:attrName>style.visibility</p:attrName>
                                        </p:attrNameLst>
                                      </p:cBhvr>
                                      <p:to>
                                        <p:strVal val="visible"/>
                                      </p:to>
                                    </p:set>
                                    <p:anim calcmode="lin" valueType="num">
                                      <p:cBhvr>
                                        <p:cTn id="67" dur="500" fill="hold"/>
                                        <p:tgtEl>
                                          <p:spTgt spid="120"/>
                                        </p:tgtEl>
                                        <p:attrNameLst>
                                          <p:attrName>ppt_w</p:attrName>
                                        </p:attrNameLst>
                                      </p:cBhvr>
                                      <p:tavLst>
                                        <p:tav tm="0">
                                          <p:val>
                                            <p:strVal val="4/3*#ppt_w"/>
                                          </p:val>
                                        </p:tav>
                                        <p:tav tm="100000">
                                          <p:val>
                                            <p:strVal val="#ppt_w"/>
                                          </p:val>
                                        </p:tav>
                                      </p:tavLst>
                                    </p:anim>
                                    <p:anim calcmode="lin" valueType="num">
                                      <p:cBhvr>
                                        <p:cTn id="68" dur="500" fill="hold"/>
                                        <p:tgtEl>
                                          <p:spTgt spid="120"/>
                                        </p:tgtEl>
                                        <p:attrNameLst>
                                          <p:attrName>ppt_h</p:attrName>
                                        </p:attrNameLst>
                                      </p:cBhvr>
                                      <p:tavLst>
                                        <p:tav tm="0">
                                          <p:val>
                                            <p:strVal val="4/3*#ppt_h"/>
                                          </p:val>
                                        </p:tav>
                                        <p:tav tm="100000">
                                          <p:val>
                                            <p:strVal val="#ppt_h"/>
                                          </p:val>
                                        </p:tav>
                                      </p:tavLst>
                                    </p:anim>
                                  </p:childTnLst>
                                </p:cTn>
                              </p:par>
                              <p:par>
                                <p:cTn id="69" presetID="23" presetClass="entr" presetSubtype="288" fill="hold" grpId="0" nodeType="withEffect">
                                  <p:stCondLst>
                                    <p:cond delay="1600"/>
                                  </p:stCondLst>
                                  <p:childTnLst>
                                    <p:set>
                                      <p:cBhvr>
                                        <p:cTn id="70" dur="1" fill="hold">
                                          <p:stCondLst>
                                            <p:cond delay="0"/>
                                          </p:stCondLst>
                                        </p:cTn>
                                        <p:tgtEl>
                                          <p:spTgt spid="119"/>
                                        </p:tgtEl>
                                        <p:attrNameLst>
                                          <p:attrName>style.visibility</p:attrName>
                                        </p:attrNameLst>
                                      </p:cBhvr>
                                      <p:to>
                                        <p:strVal val="visible"/>
                                      </p:to>
                                    </p:set>
                                    <p:anim calcmode="lin" valueType="num">
                                      <p:cBhvr>
                                        <p:cTn id="71" dur="500" fill="hold"/>
                                        <p:tgtEl>
                                          <p:spTgt spid="119"/>
                                        </p:tgtEl>
                                        <p:attrNameLst>
                                          <p:attrName>ppt_w</p:attrName>
                                        </p:attrNameLst>
                                      </p:cBhvr>
                                      <p:tavLst>
                                        <p:tav tm="0">
                                          <p:val>
                                            <p:strVal val="4/3*#ppt_w"/>
                                          </p:val>
                                        </p:tav>
                                        <p:tav tm="100000">
                                          <p:val>
                                            <p:strVal val="#ppt_w"/>
                                          </p:val>
                                        </p:tav>
                                      </p:tavLst>
                                    </p:anim>
                                    <p:anim calcmode="lin" valueType="num">
                                      <p:cBhvr>
                                        <p:cTn id="72" dur="500" fill="hold"/>
                                        <p:tgtEl>
                                          <p:spTgt spid="11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6" grpId="0" animBg="1"/>
      <p:bldP spid="118" grpId="0" animBg="1"/>
      <p:bldP spid="119" grpId="0" animBg="1"/>
      <p:bldP spid="120" grpId="0" animBg="1"/>
      <p:bldP spid="122" grpId="0" animBg="1"/>
      <p:bldP spid="123" grpId="0" animBg="1"/>
      <p:bldP spid="124" grpId="0" animBg="1"/>
      <p:bldP spid="126" grpId="0" animBg="1"/>
      <p:bldP spid="127" grpId="0" animBg="1"/>
      <p:bldP spid="128" grpId="0" animBg="1"/>
      <p:bldP spid="130" grpId="0" animBg="1"/>
      <p:bldP spid="131" grpId="0" animBg="1"/>
      <p:bldP spid="133" grpId="0" animBg="1"/>
      <p:bldP spid="135" grpId="0" animBg="1"/>
      <p:bldP spid="136" grpId="0" animBg="1"/>
      <p:bldP spid="139" grpId="0" animBg="1"/>
    </p:bldLst>
  </p:timing>
  <p:extLst mod="1">
    <p:ext uri="{DCECCB84-F9BA-43D5-87BE-67443E8EF086}">
      <p15:sldGuideLst xmlns="" xmlns:p15="http://schemas.microsoft.com/office/powerpoint/2012/main">
        <p15:guide id="4" orient="horz" pos="4320">
          <p15:clr>
            <a:srgbClr val="FBAE40"/>
          </p15:clr>
        </p15:guide>
        <p15:guide id="5" pos="768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Morph-03">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15189718" y="3271047"/>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9203094" y="3271048"/>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3216467"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2770159"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24387176"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2398493909"/>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Morph-04">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9203094" y="3271047"/>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3216469" y="3271048"/>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2770159"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24387176"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30296345"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2732829376"/>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hyperlink" Target="https://www.linkedin.co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hyperlink" Target="https://twitter.com/" TargetMode="Externa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hyperlink" Target="https://www.facebook.com" TargetMode="Externa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5">
            <a:extLst>
              <a:ext uri="{FF2B5EF4-FFF2-40B4-BE49-F238E27FC236}">
                <a16:creationId xmlns="" xmlns:a16="http://schemas.microsoft.com/office/drawing/2014/main" id="{21812C9B-C4F1-49C5-8B16-2FE27234D329}"/>
              </a:ext>
            </a:extLst>
          </p:cNvPr>
          <p:cNvSpPr txBox="1">
            <a:spLocks/>
          </p:cNvSpPr>
          <p:nvPr/>
        </p:nvSpPr>
        <p:spPr>
          <a:xfrm>
            <a:off x="1244015" y="12860499"/>
            <a:ext cx="247494"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000" smtClean="0">
                <a:solidFill>
                  <a:schemeClr val="tx1"/>
                </a:solidFill>
              </a:rPr>
              <a:pPr algn="ctr"/>
              <a:t>‹#›</a:t>
            </a:fld>
            <a:endParaRPr lang="en-US" sz="1200">
              <a:solidFill>
                <a:schemeClr val="tx1"/>
              </a:solidFill>
            </a:endParaRPr>
          </a:p>
        </p:txBody>
      </p:sp>
      <p:sp>
        <p:nvSpPr>
          <p:cNvPr id="15" name="Oval 14">
            <a:extLst>
              <a:ext uri="{FF2B5EF4-FFF2-40B4-BE49-F238E27FC236}">
                <a16:creationId xmlns="" xmlns:a16="http://schemas.microsoft.com/office/drawing/2014/main" id="{307625DC-754B-4896-ADAF-401C70997717}"/>
              </a:ext>
            </a:extLst>
          </p:cNvPr>
          <p:cNvSpPr/>
          <p:nvPr/>
        </p:nvSpPr>
        <p:spPr>
          <a:xfrm>
            <a:off x="1072029" y="12856161"/>
            <a:ext cx="591467" cy="591468"/>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7" name="Oval 16">
            <a:extLst>
              <a:ext uri="{FF2B5EF4-FFF2-40B4-BE49-F238E27FC236}">
                <a16:creationId xmlns="" xmlns:a16="http://schemas.microsoft.com/office/drawing/2014/main" id="{76FAE91E-1570-4CCB-8697-3675EF4A8732}"/>
              </a:ext>
            </a:extLst>
          </p:cNvPr>
          <p:cNvSpPr/>
          <p:nvPr/>
        </p:nvSpPr>
        <p:spPr>
          <a:xfrm>
            <a:off x="297700" y="12856161"/>
            <a:ext cx="591467" cy="591468"/>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8" name="Rectangle 9">
            <a:extLst>
              <a:ext uri="{FF2B5EF4-FFF2-40B4-BE49-F238E27FC236}">
                <a16:creationId xmlns="" xmlns:a16="http://schemas.microsoft.com/office/drawing/2014/main" id="{FAC15065-526C-4B5B-BEB1-892A718C3AFA}"/>
              </a:ext>
            </a:extLst>
          </p:cNvPr>
          <p:cNvSpPr/>
          <p:nvPr/>
        </p:nvSpPr>
        <p:spPr>
          <a:xfrm rot="2700000">
            <a:off x="554842" y="13071913"/>
            <a:ext cx="159968" cy="159967"/>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9" name="Oval 18">
            <a:extLst>
              <a:ext uri="{FF2B5EF4-FFF2-40B4-BE49-F238E27FC236}">
                <a16:creationId xmlns="" xmlns:a16="http://schemas.microsoft.com/office/drawing/2014/main" id="{AA197A07-68B5-4706-B796-AC2B9E3BDF4E}"/>
              </a:ext>
            </a:extLst>
          </p:cNvPr>
          <p:cNvSpPr/>
          <p:nvPr/>
        </p:nvSpPr>
        <p:spPr>
          <a:xfrm rot="10800000">
            <a:off x="1846357" y="12856161"/>
            <a:ext cx="591467" cy="591468"/>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0" name="Rectangle 9">
            <a:extLst>
              <a:ext uri="{FF2B5EF4-FFF2-40B4-BE49-F238E27FC236}">
                <a16:creationId xmlns="" xmlns:a16="http://schemas.microsoft.com/office/drawing/2014/main" id="{81DBD849-297F-4F9A-BEF7-60ECD498A866}"/>
              </a:ext>
            </a:extLst>
          </p:cNvPr>
          <p:cNvSpPr/>
          <p:nvPr/>
        </p:nvSpPr>
        <p:spPr>
          <a:xfrm rot="13500000">
            <a:off x="2020714" y="13071913"/>
            <a:ext cx="159968" cy="159967"/>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1" name="Action Button: Forward or Next 26">
            <a:hlinkClick r:id="" action="ppaction://hlinkshowjump?jump=nextslide" highlightClick="1"/>
            <a:extLst>
              <a:ext uri="{FF2B5EF4-FFF2-40B4-BE49-F238E27FC236}">
                <a16:creationId xmlns="" xmlns:a16="http://schemas.microsoft.com/office/drawing/2014/main" id="{042D39B4-024E-44C9-A16B-5286E9AA9911}"/>
              </a:ext>
            </a:extLst>
          </p:cNvPr>
          <p:cNvSpPr/>
          <p:nvPr/>
        </p:nvSpPr>
        <p:spPr>
          <a:xfrm>
            <a:off x="1798055" y="12800160"/>
            <a:ext cx="714193" cy="714192"/>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2" name="Action Button: Back or Previous 27">
            <a:hlinkClick r:id="" action="ppaction://hlinkshowjump?jump=previousslide" highlightClick="1"/>
            <a:extLst>
              <a:ext uri="{FF2B5EF4-FFF2-40B4-BE49-F238E27FC236}">
                <a16:creationId xmlns="" xmlns:a16="http://schemas.microsoft.com/office/drawing/2014/main" id="{DEBEC572-F3FD-4958-87CB-8F0026086590}"/>
              </a:ext>
            </a:extLst>
          </p:cNvPr>
          <p:cNvSpPr/>
          <p:nvPr/>
        </p:nvSpPr>
        <p:spPr>
          <a:xfrm>
            <a:off x="241070" y="12786360"/>
            <a:ext cx="714193" cy="714192"/>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3" name="TextBox 22">
            <a:extLst>
              <a:ext uri="{FF2B5EF4-FFF2-40B4-BE49-F238E27FC236}">
                <a16:creationId xmlns="" xmlns:a16="http://schemas.microsoft.com/office/drawing/2014/main" id="{9EF6635E-33D2-40DD-8284-62E48C402864}"/>
              </a:ext>
            </a:extLst>
          </p:cNvPr>
          <p:cNvSpPr txBox="1"/>
          <p:nvPr/>
        </p:nvSpPr>
        <p:spPr>
          <a:xfrm>
            <a:off x="17061944" y="12958790"/>
            <a:ext cx="4818370" cy="369332"/>
          </a:xfrm>
          <a:prstGeom prst="rect">
            <a:avLst/>
          </a:prstGeom>
          <a:noFill/>
        </p:spPr>
        <p:txBody>
          <a:bodyPr wrap="none" rtlCol="0">
            <a:spAutoFit/>
          </a:bodyPr>
          <a:lstStyle/>
          <a:p>
            <a:r>
              <a:rPr lang="en-US"/>
              <a:t>MASSIVE X presentation to DesignTuts team</a:t>
            </a:r>
          </a:p>
        </p:txBody>
      </p:sp>
      <p:grpSp>
        <p:nvGrpSpPr>
          <p:cNvPr id="24" name="Group 23">
            <a:extLst>
              <a:ext uri="{FF2B5EF4-FFF2-40B4-BE49-F238E27FC236}">
                <a16:creationId xmlns="" xmlns:a16="http://schemas.microsoft.com/office/drawing/2014/main" id="{4120C111-C5ED-44CF-AE07-8E7DDFB3302C}"/>
              </a:ext>
            </a:extLst>
          </p:cNvPr>
          <p:cNvGrpSpPr/>
          <p:nvPr/>
        </p:nvGrpSpPr>
        <p:grpSpPr>
          <a:xfrm>
            <a:off x="21824691" y="12757786"/>
            <a:ext cx="2271177" cy="713731"/>
            <a:chOff x="241069" y="12070461"/>
            <a:chExt cx="2271178" cy="713731"/>
          </a:xfrm>
        </p:grpSpPr>
        <p:sp>
          <p:nvSpPr>
            <p:cNvPr id="25" name="Rectangle 24">
              <a:hlinkClick r:id="rId33"/>
              <a:extLst>
                <a:ext uri="{FF2B5EF4-FFF2-40B4-BE49-F238E27FC236}">
                  <a16:creationId xmlns="" xmlns:a16="http://schemas.microsoft.com/office/drawing/2014/main" id="{8F1E9E9A-5D5E-4083-8568-28144315F49D}"/>
                </a:ext>
              </a:extLst>
            </p:cNvPr>
            <p:cNvSpPr/>
            <p:nvPr userDrawn="1"/>
          </p:nvSpPr>
          <p:spPr>
            <a:xfrm>
              <a:off x="1798516"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hlinkClick r:id="rId34"/>
              <a:extLst>
                <a:ext uri="{FF2B5EF4-FFF2-40B4-BE49-F238E27FC236}">
                  <a16:creationId xmlns="" xmlns:a16="http://schemas.microsoft.com/office/drawing/2014/main" id="{586BBC23-8BDC-4F4E-997F-FF87A160454B}"/>
                </a:ext>
              </a:extLst>
            </p:cNvPr>
            <p:cNvSpPr/>
            <p:nvPr userDrawn="1"/>
          </p:nvSpPr>
          <p:spPr>
            <a:xfrm>
              <a:off x="1010984"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hlinkClick r:id="rId35"/>
              <a:extLst>
                <a:ext uri="{FF2B5EF4-FFF2-40B4-BE49-F238E27FC236}">
                  <a16:creationId xmlns="" xmlns:a16="http://schemas.microsoft.com/office/drawing/2014/main" id="{7B9B9462-02FD-4850-A939-875FCAEBC901}"/>
                </a:ext>
              </a:extLst>
            </p:cNvPr>
            <p:cNvSpPr/>
            <p:nvPr userDrawn="1"/>
          </p:nvSpPr>
          <p:spPr>
            <a:xfrm>
              <a:off x="241069"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Freeform 6">
              <a:extLst>
                <a:ext uri="{FF2B5EF4-FFF2-40B4-BE49-F238E27FC236}">
                  <a16:creationId xmlns="" xmlns:a16="http://schemas.microsoft.com/office/drawing/2014/main" id="{74A58422-42EE-43C0-A3F1-C63186FFEF8C}"/>
                </a:ext>
              </a:extLst>
            </p:cNvPr>
            <p:cNvSpPr>
              <a:spLocks/>
            </p:cNvSpPr>
            <p:nvPr userDrawn="1"/>
          </p:nvSpPr>
          <p:spPr bwMode="auto">
            <a:xfrm>
              <a:off x="550841" y="12311451"/>
              <a:ext cx="113773" cy="244458"/>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9" name="Freeform 7">
              <a:extLst>
                <a:ext uri="{FF2B5EF4-FFF2-40B4-BE49-F238E27FC236}">
                  <a16:creationId xmlns="" xmlns:a16="http://schemas.microsoft.com/office/drawing/2014/main" id="{E6B37533-1B1D-49BB-90CC-4EC6966059B0}"/>
                </a:ext>
              </a:extLst>
            </p:cNvPr>
            <p:cNvSpPr>
              <a:spLocks noEditPoints="1"/>
            </p:cNvSpPr>
            <p:nvPr userDrawn="1"/>
          </p:nvSpPr>
          <p:spPr bwMode="auto">
            <a:xfrm>
              <a:off x="1255408" y="12306253"/>
              <a:ext cx="252294" cy="242147"/>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0" name="Freeform 8">
              <a:extLst>
                <a:ext uri="{FF2B5EF4-FFF2-40B4-BE49-F238E27FC236}">
                  <a16:creationId xmlns="" xmlns:a16="http://schemas.microsoft.com/office/drawing/2014/main" id="{8955D6DB-85AC-454B-886A-5ED7AC0CACAF}"/>
                </a:ext>
              </a:extLst>
            </p:cNvPr>
            <p:cNvSpPr>
              <a:spLocks/>
            </p:cNvSpPr>
            <p:nvPr userDrawn="1"/>
          </p:nvSpPr>
          <p:spPr bwMode="auto">
            <a:xfrm>
              <a:off x="2018821" y="12328249"/>
              <a:ext cx="273127" cy="223096"/>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1" name="Oval 30">
              <a:extLst>
                <a:ext uri="{FF2B5EF4-FFF2-40B4-BE49-F238E27FC236}">
                  <a16:creationId xmlns="" xmlns:a16="http://schemas.microsoft.com/office/drawing/2014/main" id="{64887C68-EFB2-4F38-9F32-99FA18607254}"/>
                </a:ext>
              </a:extLst>
            </p:cNvPr>
            <p:cNvSpPr/>
            <p:nvPr userDrawn="1"/>
          </p:nvSpPr>
          <p:spPr>
            <a:xfrm>
              <a:off x="1086010"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sp>
          <p:nvSpPr>
            <p:cNvPr id="32" name="Oval 31">
              <a:extLst>
                <a:ext uri="{FF2B5EF4-FFF2-40B4-BE49-F238E27FC236}">
                  <a16:creationId xmlns="" xmlns:a16="http://schemas.microsoft.com/office/drawing/2014/main" id="{4D415E97-89DA-4B26-9BFC-C602A67160A0}"/>
                </a:ext>
              </a:extLst>
            </p:cNvPr>
            <p:cNvSpPr/>
            <p:nvPr userDrawn="1"/>
          </p:nvSpPr>
          <p:spPr>
            <a:xfrm>
              <a:off x="312182"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sp>
          <p:nvSpPr>
            <p:cNvPr id="33" name="Oval 32">
              <a:extLst>
                <a:ext uri="{FF2B5EF4-FFF2-40B4-BE49-F238E27FC236}">
                  <a16:creationId xmlns="" xmlns:a16="http://schemas.microsoft.com/office/drawing/2014/main" id="{7F4528C2-D386-4DE1-8ACF-19C9C8DB73BA}"/>
                </a:ext>
              </a:extLst>
            </p:cNvPr>
            <p:cNvSpPr/>
            <p:nvPr userDrawn="1"/>
          </p:nvSpPr>
          <p:spPr>
            <a:xfrm rot="10800000">
              <a:off x="1859838"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grpSp>
    </p:spTree>
    <p:extLst>
      <p:ext uri="{BB962C8B-B14F-4D97-AF65-F5344CB8AC3E}">
        <p14:creationId xmlns:p14="http://schemas.microsoft.com/office/powerpoint/2010/main" val="170144056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8" r:id="rId3"/>
    <p:sldLayoutId id="2147483767" r:id="rId4"/>
    <p:sldLayoutId id="2147483768" r:id="rId5"/>
    <p:sldLayoutId id="2147483769" r:id="rId6"/>
    <p:sldLayoutId id="2147483770" r:id="rId7"/>
    <p:sldLayoutId id="2147483763" r:id="rId8"/>
    <p:sldLayoutId id="2147483764" r:id="rId9"/>
    <p:sldLayoutId id="2147483765" r:id="rId10"/>
    <p:sldLayoutId id="2147483766" r:id="rId11"/>
    <p:sldLayoutId id="2147483771" r:id="rId12"/>
    <p:sldLayoutId id="2147483772" r:id="rId13"/>
    <p:sldLayoutId id="2147483777" r:id="rId14"/>
    <p:sldLayoutId id="2147483773" r:id="rId15"/>
    <p:sldLayoutId id="2147483774" r:id="rId16"/>
    <p:sldLayoutId id="2147483775" r:id="rId17"/>
    <p:sldLayoutId id="2147483776" r:id="rId18"/>
    <p:sldLayoutId id="2147483778" r:id="rId19"/>
    <p:sldLayoutId id="2147483779" r:id="rId20"/>
    <p:sldLayoutId id="2147483781" r:id="rId21"/>
    <p:sldLayoutId id="2147483780" r:id="rId22"/>
    <p:sldLayoutId id="2147483782" r:id="rId23"/>
    <p:sldLayoutId id="2147483783" r:id="rId24"/>
    <p:sldLayoutId id="2147483784" r:id="rId25"/>
    <p:sldLayoutId id="2147483785" r:id="rId26"/>
    <p:sldLayoutId id="2147483786" r:id="rId27"/>
    <p:sldLayoutId id="2147483787" r:id="rId28"/>
    <p:sldLayoutId id="2147483788" r:id="rId29"/>
    <p:sldLayoutId id="2147483789" r:id="rId30"/>
    <p:sldLayoutId id="2147483790" r:id="rId31"/>
  </p:sldLayoutIdLst>
  <p:txStyles>
    <p:titleStyle>
      <a:lvl1pPr algn="l" defTabSz="914400" rtl="0" eaLnBrk="1" latinLnBrk="0" hangingPunct="1">
        <a:spcBef>
          <a:spcPct val="0"/>
        </a:spcBef>
        <a:buNone/>
        <a:defRPr sz="8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85800" indent="-6858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4000" b="0" i="0" kern="1200">
          <a:solidFill>
            <a:schemeClr val="tx1"/>
          </a:solidFill>
          <a:latin typeface="+mj-lt"/>
          <a:ea typeface="+mj-ea"/>
          <a:cs typeface="+mj-cs"/>
        </a:defRPr>
      </a:lvl1pPr>
      <a:lvl2pPr marL="1485900" indent="-5715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3600" b="0" i="0" kern="1200">
          <a:solidFill>
            <a:schemeClr val="tx1"/>
          </a:solidFill>
          <a:latin typeface="+mj-lt"/>
          <a:ea typeface="+mj-ea"/>
          <a:cs typeface="+mj-cs"/>
        </a:defRPr>
      </a:lvl2pPr>
      <a:lvl3pPr marL="2286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3200" b="0" i="0" kern="1200">
          <a:solidFill>
            <a:schemeClr val="tx1"/>
          </a:solidFill>
          <a:latin typeface="+mj-lt"/>
          <a:ea typeface="+mj-ea"/>
          <a:cs typeface="+mj-cs"/>
        </a:defRPr>
      </a:lvl3pPr>
      <a:lvl4pPr marL="32004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4pPr>
      <a:lvl5pPr marL="41148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5pPr>
      <a:lvl6pPr marL="5012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6pPr>
      <a:lvl7pPr marL="59436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7pPr>
      <a:lvl8pPr marL="6858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8pPr>
      <a:lvl9pPr marL="77724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228485"/>
      </p:ext>
    </p:extLst>
  </p:cSld>
  <p:clrMap bg1="lt1" tx1="dk1" bg2="lt2" tx2="dk2" accent1="accent1" accent2="accent2" accent3="accent3" accent4="accent4" accent5="accent5" accent6="accent6" hlink="hlink" folHlink="folHlink"/>
  <p:sldLayoutIdLst>
    <p:sldLayoutId id="214748379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48000">
              <a:schemeClr val="accent5"/>
            </a:gs>
            <a:gs pos="100000">
              <a:schemeClr val="accent5">
                <a:lumMod val="50000"/>
              </a:schemeClr>
            </a:gs>
          </a:gsLst>
          <a:lin ang="9000000" scaled="0"/>
        </a:gradFill>
        <a:effectLst/>
      </p:bgPr>
    </p:bg>
    <p:spTree>
      <p:nvGrpSpPr>
        <p:cNvPr id="1" name=""/>
        <p:cNvGrpSpPr/>
        <p:nvPr/>
      </p:nvGrpSpPr>
      <p:grpSpPr>
        <a:xfrm>
          <a:off x="0" y="0"/>
          <a:ext cx="0" cy="0"/>
          <a:chOff x="0" y="0"/>
          <a:chExt cx="0" cy="0"/>
        </a:xfrm>
      </p:grpSpPr>
      <p:sp>
        <p:nvSpPr>
          <p:cNvPr id="24" name="Freeform 24">
            <a:extLst>
              <a:ext uri="{FF2B5EF4-FFF2-40B4-BE49-F238E27FC236}">
                <a16:creationId xmlns="" xmlns:a16="http://schemas.microsoft.com/office/drawing/2014/main" id="{9E7A6E9C-9F32-41AF-8E54-878248B90FE9}"/>
              </a:ext>
            </a:extLst>
          </p:cNvPr>
          <p:cNvSpPr>
            <a:spLocks/>
          </p:cNvSpPr>
          <p:nvPr/>
        </p:nvSpPr>
        <p:spPr bwMode="auto">
          <a:xfrm>
            <a:off x="1622239" y="8564284"/>
            <a:ext cx="1500665" cy="1498221"/>
          </a:xfrm>
          <a:custGeom>
            <a:avLst/>
            <a:gdLst>
              <a:gd name="T0" fmla="*/ 450 w 472"/>
              <a:gd name="T1" fmla="*/ 196 h 471"/>
              <a:gd name="T2" fmla="*/ 275 w 472"/>
              <a:gd name="T3" fmla="*/ 450 h 471"/>
              <a:gd name="T4" fmla="*/ 22 w 472"/>
              <a:gd name="T5" fmla="*/ 275 h 471"/>
              <a:gd name="T6" fmla="*/ 197 w 472"/>
              <a:gd name="T7" fmla="*/ 22 h 471"/>
              <a:gd name="T8" fmla="*/ 450 w 472"/>
              <a:gd name="T9" fmla="*/ 196 h 471"/>
            </a:gdLst>
            <a:ahLst/>
            <a:cxnLst>
              <a:cxn ang="0">
                <a:pos x="T0" y="T1"/>
              </a:cxn>
              <a:cxn ang="0">
                <a:pos x="T2" y="T3"/>
              </a:cxn>
              <a:cxn ang="0">
                <a:pos x="T4" y="T5"/>
              </a:cxn>
              <a:cxn ang="0">
                <a:pos x="T6" y="T7"/>
              </a:cxn>
              <a:cxn ang="0">
                <a:pos x="T8" y="T9"/>
              </a:cxn>
            </a:cxnLst>
            <a:rect l="0" t="0" r="r" b="b"/>
            <a:pathLst>
              <a:path w="472" h="471">
                <a:moveTo>
                  <a:pt x="450" y="196"/>
                </a:moveTo>
                <a:cubicBezTo>
                  <a:pt x="472" y="314"/>
                  <a:pt x="394" y="428"/>
                  <a:pt x="275" y="450"/>
                </a:cubicBezTo>
                <a:cubicBezTo>
                  <a:pt x="157" y="471"/>
                  <a:pt x="44" y="393"/>
                  <a:pt x="22" y="275"/>
                </a:cubicBezTo>
                <a:cubicBezTo>
                  <a:pt x="0" y="157"/>
                  <a:pt x="78" y="43"/>
                  <a:pt x="197" y="22"/>
                </a:cubicBezTo>
                <a:cubicBezTo>
                  <a:pt x="315" y="0"/>
                  <a:pt x="428" y="78"/>
                  <a:pt x="450" y="196"/>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6" name="Freeform 26">
            <a:extLst>
              <a:ext uri="{FF2B5EF4-FFF2-40B4-BE49-F238E27FC236}">
                <a16:creationId xmlns="" xmlns:a16="http://schemas.microsoft.com/office/drawing/2014/main" id="{27E68C7C-D0BF-4421-A840-E117198F417E}"/>
              </a:ext>
            </a:extLst>
          </p:cNvPr>
          <p:cNvSpPr>
            <a:spLocks/>
          </p:cNvSpPr>
          <p:nvPr/>
        </p:nvSpPr>
        <p:spPr bwMode="auto">
          <a:xfrm>
            <a:off x="-1085800" y="2952680"/>
            <a:ext cx="1500665" cy="1503109"/>
          </a:xfrm>
          <a:custGeom>
            <a:avLst/>
            <a:gdLst>
              <a:gd name="T0" fmla="*/ 450 w 472"/>
              <a:gd name="T1" fmla="*/ 196 h 472"/>
              <a:gd name="T2" fmla="*/ 275 w 472"/>
              <a:gd name="T3" fmla="*/ 450 h 472"/>
              <a:gd name="T4" fmla="*/ 22 w 472"/>
              <a:gd name="T5" fmla="*/ 275 h 472"/>
              <a:gd name="T6" fmla="*/ 197 w 472"/>
              <a:gd name="T7" fmla="*/ 22 h 472"/>
              <a:gd name="T8" fmla="*/ 450 w 472"/>
              <a:gd name="T9" fmla="*/ 196 h 472"/>
            </a:gdLst>
            <a:ahLst/>
            <a:cxnLst>
              <a:cxn ang="0">
                <a:pos x="T0" y="T1"/>
              </a:cxn>
              <a:cxn ang="0">
                <a:pos x="T2" y="T3"/>
              </a:cxn>
              <a:cxn ang="0">
                <a:pos x="T4" y="T5"/>
              </a:cxn>
              <a:cxn ang="0">
                <a:pos x="T6" y="T7"/>
              </a:cxn>
              <a:cxn ang="0">
                <a:pos x="T8" y="T9"/>
              </a:cxn>
            </a:cxnLst>
            <a:rect l="0" t="0" r="r" b="b"/>
            <a:pathLst>
              <a:path w="472" h="472">
                <a:moveTo>
                  <a:pt x="450" y="196"/>
                </a:moveTo>
                <a:cubicBezTo>
                  <a:pt x="472" y="315"/>
                  <a:pt x="394" y="428"/>
                  <a:pt x="275" y="450"/>
                </a:cubicBezTo>
                <a:cubicBezTo>
                  <a:pt x="157" y="472"/>
                  <a:pt x="44" y="393"/>
                  <a:pt x="22" y="275"/>
                </a:cubicBezTo>
                <a:cubicBezTo>
                  <a:pt x="0" y="157"/>
                  <a:pt x="78" y="43"/>
                  <a:pt x="197" y="22"/>
                </a:cubicBezTo>
                <a:cubicBezTo>
                  <a:pt x="315" y="0"/>
                  <a:pt x="428" y="78"/>
                  <a:pt x="450" y="196"/>
                </a:cubicBezTo>
                <a:close/>
              </a:path>
            </a:pathLst>
          </a:cu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 xmlns:a16="http://schemas.microsoft.com/office/drawing/2014/main" id="{994C037A-830C-4EBB-8CD9-2C1060D87D37}"/>
              </a:ext>
            </a:extLst>
          </p:cNvPr>
          <p:cNvSpPr>
            <a:spLocks/>
          </p:cNvSpPr>
          <p:nvPr/>
        </p:nvSpPr>
        <p:spPr bwMode="auto">
          <a:xfrm>
            <a:off x="7231399" y="2055705"/>
            <a:ext cx="8791351" cy="8798681"/>
          </a:xfrm>
          <a:custGeom>
            <a:avLst/>
            <a:gdLst>
              <a:gd name="T0" fmla="*/ 2519 w 2765"/>
              <a:gd name="T1" fmla="*/ 937 h 2765"/>
              <a:gd name="T2" fmla="*/ 1828 w 2765"/>
              <a:gd name="T3" fmla="*/ 2519 h 2765"/>
              <a:gd name="T4" fmla="*/ 246 w 2765"/>
              <a:gd name="T5" fmla="*/ 1828 h 2765"/>
              <a:gd name="T6" fmla="*/ 937 w 2765"/>
              <a:gd name="T7" fmla="*/ 246 h 2765"/>
              <a:gd name="T8" fmla="*/ 2519 w 2765"/>
              <a:gd name="T9" fmla="*/ 937 h 2765"/>
            </a:gdLst>
            <a:ahLst/>
            <a:cxnLst>
              <a:cxn ang="0">
                <a:pos x="T0" y="T1"/>
              </a:cxn>
              <a:cxn ang="0">
                <a:pos x="T2" y="T3"/>
              </a:cxn>
              <a:cxn ang="0">
                <a:pos x="T4" y="T5"/>
              </a:cxn>
              <a:cxn ang="0">
                <a:pos x="T6" y="T7"/>
              </a:cxn>
              <a:cxn ang="0">
                <a:pos x="T8" y="T9"/>
              </a:cxn>
            </a:cxnLst>
            <a:rect l="0" t="0" r="r" b="b"/>
            <a:pathLst>
              <a:path w="2765" h="2765">
                <a:moveTo>
                  <a:pt x="2519" y="937"/>
                </a:moveTo>
                <a:cubicBezTo>
                  <a:pt x="2765" y="1565"/>
                  <a:pt x="2456" y="2273"/>
                  <a:pt x="1828" y="2519"/>
                </a:cubicBezTo>
                <a:cubicBezTo>
                  <a:pt x="1200" y="2765"/>
                  <a:pt x="492" y="2455"/>
                  <a:pt x="246" y="1828"/>
                </a:cubicBezTo>
                <a:cubicBezTo>
                  <a:pt x="0" y="1200"/>
                  <a:pt x="310" y="492"/>
                  <a:pt x="937" y="246"/>
                </a:cubicBezTo>
                <a:cubicBezTo>
                  <a:pt x="1565" y="0"/>
                  <a:pt x="2273" y="310"/>
                  <a:pt x="2519" y="937"/>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 xmlns:a16="http://schemas.microsoft.com/office/drawing/2014/main" id="{BFB85A45-718D-4DB7-904E-5D6764DF31B1}"/>
              </a:ext>
            </a:extLst>
          </p:cNvPr>
          <p:cNvSpPr>
            <a:spLocks/>
          </p:cNvSpPr>
          <p:nvPr/>
        </p:nvSpPr>
        <p:spPr bwMode="auto">
          <a:xfrm>
            <a:off x="9286870" y="3175093"/>
            <a:ext cx="14363849" cy="14297857"/>
          </a:xfrm>
          <a:custGeom>
            <a:avLst/>
            <a:gdLst>
              <a:gd name="T0" fmla="*/ 3375 w 4517"/>
              <a:gd name="T1" fmla="*/ 2663 h 4493"/>
              <a:gd name="T2" fmla="*/ 4395 w 4517"/>
              <a:gd name="T3" fmla="*/ 1706 h 4493"/>
              <a:gd name="T4" fmla="*/ 3421 w 4517"/>
              <a:gd name="T5" fmla="*/ 320 h 4493"/>
              <a:gd name="T6" fmla="*/ 2269 w 4517"/>
              <a:gd name="T7" fmla="*/ 802 h 4493"/>
              <a:gd name="T8" fmla="*/ 1787 w 4517"/>
              <a:gd name="T9" fmla="*/ 974 h 4493"/>
              <a:gd name="T10" fmla="*/ 1781 w 4517"/>
              <a:gd name="T11" fmla="*/ 972 h 4493"/>
              <a:gd name="T12" fmla="*/ 1463 w 4517"/>
              <a:gd name="T13" fmla="*/ 632 h 4493"/>
              <a:gd name="T14" fmla="*/ 1001 w 4517"/>
              <a:gd name="T15" fmla="*/ 110 h 4493"/>
              <a:gd name="T16" fmla="*/ 153 w 4517"/>
              <a:gd name="T17" fmla="*/ 496 h 4493"/>
              <a:gd name="T18" fmla="*/ 543 w 4517"/>
              <a:gd name="T19" fmla="*/ 1409 h 4493"/>
              <a:gd name="T20" fmla="*/ 1223 w 4517"/>
              <a:gd name="T21" fmla="*/ 1298 h 4493"/>
              <a:gd name="T22" fmla="*/ 1620 w 4517"/>
              <a:gd name="T23" fmla="*/ 1220 h 4493"/>
              <a:gd name="T24" fmla="*/ 1740 w 4517"/>
              <a:gd name="T25" fmla="*/ 1255 h 4493"/>
              <a:gd name="T26" fmla="*/ 2056 w 4517"/>
              <a:gd name="T27" fmla="*/ 1626 h 4493"/>
              <a:gd name="T28" fmla="*/ 2567 w 4517"/>
              <a:gd name="T29" fmla="*/ 2467 h 4493"/>
              <a:gd name="T30" fmla="*/ 2741 w 4517"/>
              <a:gd name="T31" fmla="*/ 2894 h 4493"/>
              <a:gd name="T32" fmla="*/ 2729 w 4517"/>
              <a:gd name="T33" fmla="*/ 2957 h 4493"/>
              <a:gd name="T34" fmla="*/ 2477 w 4517"/>
              <a:gd name="T35" fmla="*/ 3272 h 4493"/>
              <a:gd name="T36" fmla="*/ 2114 w 4517"/>
              <a:gd name="T37" fmla="*/ 3765 h 4493"/>
              <a:gd name="T38" fmla="*/ 2558 w 4517"/>
              <a:gd name="T39" fmla="*/ 4405 h 4493"/>
              <a:gd name="T40" fmla="*/ 3300 w 4517"/>
              <a:gd name="T41" fmla="*/ 3935 h 4493"/>
              <a:gd name="T42" fmla="*/ 3128 w 4517"/>
              <a:gd name="T43" fmla="*/ 3395 h 4493"/>
              <a:gd name="T44" fmla="*/ 3008 w 4517"/>
              <a:gd name="T45" fmla="*/ 3010 h 4493"/>
              <a:gd name="T46" fmla="*/ 3008 w 4517"/>
              <a:gd name="T47" fmla="*/ 3010 h 4493"/>
              <a:gd name="T48" fmla="*/ 3375 w 4517"/>
              <a:gd name="T49" fmla="*/ 2663 h 4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17" h="4493">
                <a:moveTo>
                  <a:pt x="3375" y="2663"/>
                </a:moveTo>
                <a:cubicBezTo>
                  <a:pt x="3873" y="2603"/>
                  <a:pt x="4297" y="2226"/>
                  <a:pt x="4395" y="1706"/>
                </a:cubicBezTo>
                <a:cubicBezTo>
                  <a:pt x="4517" y="1055"/>
                  <a:pt x="4079" y="428"/>
                  <a:pt x="3421" y="320"/>
                </a:cubicBezTo>
                <a:cubicBezTo>
                  <a:pt x="2966" y="246"/>
                  <a:pt x="2524" y="447"/>
                  <a:pt x="2269" y="802"/>
                </a:cubicBezTo>
                <a:cubicBezTo>
                  <a:pt x="2160" y="955"/>
                  <a:pt x="1968" y="1025"/>
                  <a:pt x="1787" y="974"/>
                </a:cubicBezTo>
                <a:cubicBezTo>
                  <a:pt x="1781" y="972"/>
                  <a:pt x="1781" y="972"/>
                  <a:pt x="1781" y="972"/>
                </a:cubicBezTo>
                <a:cubicBezTo>
                  <a:pt x="1620" y="926"/>
                  <a:pt x="1495" y="796"/>
                  <a:pt x="1463" y="632"/>
                </a:cubicBezTo>
                <a:cubicBezTo>
                  <a:pt x="1416" y="397"/>
                  <a:pt x="1248" y="192"/>
                  <a:pt x="1001" y="110"/>
                </a:cubicBezTo>
                <a:cubicBezTo>
                  <a:pt x="663" y="0"/>
                  <a:pt x="291" y="169"/>
                  <a:pt x="153" y="496"/>
                </a:cubicBezTo>
                <a:cubicBezTo>
                  <a:pt x="0" y="858"/>
                  <a:pt x="179" y="1271"/>
                  <a:pt x="543" y="1409"/>
                </a:cubicBezTo>
                <a:cubicBezTo>
                  <a:pt x="781" y="1499"/>
                  <a:pt x="1038" y="1449"/>
                  <a:pt x="1223" y="1298"/>
                </a:cubicBezTo>
                <a:cubicBezTo>
                  <a:pt x="1333" y="1208"/>
                  <a:pt x="1483" y="1181"/>
                  <a:pt x="1620" y="1220"/>
                </a:cubicBezTo>
                <a:cubicBezTo>
                  <a:pt x="1740" y="1255"/>
                  <a:pt x="1740" y="1255"/>
                  <a:pt x="1740" y="1255"/>
                </a:cubicBezTo>
                <a:cubicBezTo>
                  <a:pt x="1911" y="1304"/>
                  <a:pt x="2036" y="1450"/>
                  <a:pt x="2056" y="1626"/>
                </a:cubicBezTo>
                <a:cubicBezTo>
                  <a:pt x="2097" y="1968"/>
                  <a:pt x="2285" y="2276"/>
                  <a:pt x="2567" y="2467"/>
                </a:cubicBezTo>
                <a:cubicBezTo>
                  <a:pt x="2705" y="2561"/>
                  <a:pt x="2772" y="2730"/>
                  <a:pt x="2741" y="2894"/>
                </a:cubicBezTo>
                <a:cubicBezTo>
                  <a:pt x="2729" y="2957"/>
                  <a:pt x="2729" y="2957"/>
                  <a:pt x="2729" y="2957"/>
                </a:cubicBezTo>
                <a:cubicBezTo>
                  <a:pt x="2703" y="3098"/>
                  <a:pt x="2609" y="3217"/>
                  <a:pt x="2477" y="3272"/>
                </a:cubicBezTo>
                <a:cubicBezTo>
                  <a:pt x="2284" y="3354"/>
                  <a:pt x="2137" y="3536"/>
                  <a:pt x="2114" y="3765"/>
                </a:cubicBezTo>
                <a:cubicBezTo>
                  <a:pt x="2084" y="4057"/>
                  <a:pt x="2275" y="4331"/>
                  <a:pt x="2558" y="4405"/>
                </a:cubicBezTo>
                <a:cubicBezTo>
                  <a:pt x="2898" y="4493"/>
                  <a:pt x="3236" y="4274"/>
                  <a:pt x="3300" y="3935"/>
                </a:cubicBezTo>
                <a:cubicBezTo>
                  <a:pt x="3338" y="3730"/>
                  <a:pt x="3267" y="3530"/>
                  <a:pt x="3128" y="3395"/>
                </a:cubicBezTo>
                <a:cubicBezTo>
                  <a:pt x="3026" y="3295"/>
                  <a:pt x="2981" y="3150"/>
                  <a:pt x="3008" y="3010"/>
                </a:cubicBezTo>
                <a:cubicBezTo>
                  <a:pt x="3008" y="3010"/>
                  <a:pt x="3008" y="3010"/>
                  <a:pt x="3008" y="3010"/>
                </a:cubicBezTo>
                <a:cubicBezTo>
                  <a:pt x="3042" y="2827"/>
                  <a:pt x="3190" y="2686"/>
                  <a:pt x="3375" y="2663"/>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33" name="TextBox 32">
            <a:extLst>
              <a:ext uri="{FF2B5EF4-FFF2-40B4-BE49-F238E27FC236}">
                <a16:creationId xmlns="" xmlns:a16="http://schemas.microsoft.com/office/drawing/2014/main" id="{A3B1DF6C-7E82-4EF3-BFB9-55149701B652}"/>
              </a:ext>
            </a:extLst>
          </p:cNvPr>
          <p:cNvSpPr txBox="1"/>
          <p:nvPr/>
        </p:nvSpPr>
        <p:spPr>
          <a:xfrm>
            <a:off x="10182882" y="2480792"/>
            <a:ext cx="4427815" cy="9248686"/>
          </a:xfrm>
          <a:prstGeom prst="rect">
            <a:avLst/>
          </a:prstGeom>
          <a:noFill/>
        </p:spPr>
        <p:txBody>
          <a:bodyPr wrap="none" rtlCol="0">
            <a:spAutoFit/>
          </a:bodyPr>
          <a:lstStyle/>
          <a:p>
            <a:pPr algn="ctr"/>
            <a:r>
              <a:rPr lang="en-US" sz="59500" dirty="0" smtClean="0">
                <a:solidFill>
                  <a:srgbClr val="FFFFFF">
                    <a:alpha val="40000"/>
                  </a:srgbClr>
                </a:solidFill>
                <a:ea typeface="Open Sans Bold" panose="020B0806030504020204" pitchFamily="34" charset="0"/>
                <a:cs typeface="Open Sans Bold" panose="020B0806030504020204" pitchFamily="34" charset="0"/>
              </a:rPr>
              <a:t>5</a:t>
            </a:r>
            <a:endParaRPr lang="en-US" sz="59500" dirty="0">
              <a:solidFill>
                <a:srgbClr val="FFFFFF">
                  <a:alpha val="40000"/>
                </a:srgbClr>
              </a:solidFill>
              <a:ea typeface="Open Sans Bold" panose="020B0806030504020204" pitchFamily="34" charset="0"/>
              <a:cs typeface="Open Sans Bold" panose="020B0806030504020204" pitchFamily="34" charset="0"/>
            </a:endParaRPr>
          </a:p>
        </p:txBody>
      </p:sp>
      <p:sp>
        <p:nvSpPr>
          <p:cNvPr id="35" name="TextBox 34">
            <a:extLst>
              <a:ext uri="{FF2B5EF4-FFF2-40B4-BE49-F238E27FC236}">
                <a16:creationId xmlns="" xmlns:a16="http://schemas.microsoft.com/office/drawing/2014/main" id="{01C26AB4-B47C-446F-A9E3-A25CB7C72A91}"/>
              </a:ext>
            </a:extLst>
          </p:cNvPr>
          <p:cNvSpPr txBox="1"/>
          <p:nvPr/>
        </p:nvSpPr>
        <p:spPr>
          <a:xfrm>
            <a:off x="9546773" y="4675756"/>
            <a:ext cx="5293629" cy="2123658"/>
          </a:xfrm>
          <a:prstGeom prst="rect">
            <a:avLst/>
          </a:prstGeom>
          <a:noFill/>
        </p:spPr>
        <p:txBody>
          <a:bodyPr wrap="none" rtlCol="0">
            <a:spAutoFit/>
          </a:bodyPr>
          <a:lstStyle/>
          <a:p>
            <a:pPr algn="ctr"/>
            <a:r>
              <a:rPr lang="en-US" sz="4400" b="1" dirty="0" smtClean="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M.DANI SETIAWAN</a:t>
            </a:r>
          </a:p>
          <a:p>
            <a:pPr algn="ctr"/>
            <a:r>
              <a:rPr lang="en-US" sz="4400" b="1" dirty="0" smtClean="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&amp;</a:t>
            </a:r>
          </a:p>
          <a:p>
            <a:pPr algn="ctr"/>
            <a:r>
              <a:rPr lang="en-US" sz="4400" b="1" dirty="0" smtClean="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FERDIANSYAH</a:t>
            </a:r>
            <a:endParaRPr lang="en-US" sz="4400" b="1"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6" name="TextBox 35">
            <a:extLst>
              <a:ext uri="{FF2B5EF4-FFF2-40B4-BE49-F238E27FC236}">
                <a16:creationId xmlns="" xmlns:a16="http://schemas.microsoft.com/office/drawing/2014/main" id="{8956D208-7794-47E2-AA1D-DD66B0AA1F0F}"/>
              </a:ext>
            </a:extLst>
          </p:cNvPr>
          <p:cNvSpPr txBox="1"/>
          <p:nvPr/>
        </p:nvSpPr>
        <p:spPr>
          <a:xfrm>
            <a:off x="11100298" y="7303516"/>
            <a:ext cx="2302232" cy="1107996"/>
          </a:xfrm>
          <a:prstGeom prst="rect">
            <a:avLst/>
          </a:prstGeom>
          <a:noFill/>
        </p:spPr>
        <p:txBody>
          <a:bodyPr wrap="none" rtlCol="0">
            <a:spAutoFit/>
          </a:bodyPr>
          <a:lstStyle/>
          <a:p>
            <a:pPr algn="ctr"/>
            <a:r>
              <a:rPr lang="en-US" sz="6600" b="1" dirty="0" smtClean="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3SC5</a:t>
            </a:r>
            <a:endParaRPr lang="en-US" sz="6600" b="1"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5" name="Freeform 5">
            <a:extLst>
              <a:ext uri="{FF2B5EF4-FFF2-40B4-BE49-F238E27FC236}">
                <a16:creationId xmlns="" xmlns:a16="http://schemas.microsoft.com/office/drawing/2014/main" id="{6CEEC1C2-605C-4626-AA3B-BF2987D9BA99}"/>
              </a:ext>
            </a:extLst>
          </p:cNvPr>
          <p:cNvSpPr>
            <a:spLocks/>
          </p:cNvSpPr>
          <p:nvPr/>
        </p:nvSpPr>
        <p:spPr bwMode="auto">
          <a:xfrm>
            <a:off x="2828995" y="10974146"/>
            <a:ext cx="5907338" cy="5912226"/>
          </a:xfrm>
          <a:custGeom>
            <a:avLst/>
            <a:gdLst>
              <a:gd name="T0" fmla="*/ 1772 w 1858"/>
              <a:gd name="T1" fmla="*/ 774 h 1858"/>
              <a:gd name="T2" fmla="*/ 1084 w 1858"/>
              <a:gd name="T3" fmla="*/ 1772 h 1858"/>
              <a:gd name="T4" fmla="*/ 86 w 1858"/>
              <a:gd name="T5" fmla="*/ 1084 h 1858"/>
              <a:gd name="T6" fmla="*/ 774 w 1858"/>
              <a:gd name="T7" fmla="*/ 86 h 1858"/>
              <a:gd name="T8" fmla="*/ 1772 w 1858"/>
              <a:gd name="T9" fmla="*/ 774 h 1858"/>
            </a:gdLst>
            <a:ahLst/>
            <a:cxnLst>
              <a:cxn ang="0">
                <a:pos x="T0" y="T1"/>
              </a:cxn>
              <a:cxn ang="0">
                <a:pos x="T2" y="T3"/>
              </a:cxn>
              <a:cxn ang="0">
                <a:pos x="T4" y="T5"/>
              </a:cxn>
              <a:cxn ang="0">
                <a:pos x="T6" y="T7"/>
              </a:cxn>
              <a:cxn ang="0">
                <a:pos x="T8" y="T9"/>
              </a:cxn>
            </a:cxnLst>
            <a:rect l="0" t="0" r="r" b="b"/>
            <a:pathLst>
              <a:path w="1858" h="1858">
                <a:moveTo>
                  <a:pt x="1772" y="774"/>
                </a:moveTo>
                <a:cubicBezTo>
                  <a:pt x="1858" y="1239"/>
                  <a:pt x="1550" y="1686"/>
                  <a:pt x="1084" y="1772"/>
                </a:cubicBezTo>
                <a:cubicBezTo>
                  <a:pt x="619" y="1858"/>
                  <a:pt x="172" y="1550"/>
                  <a:pt x="86" y="1084"/>
                </a:cubicBezTo>
                <a:cubicBezTo>
                  <a:pt x="0" y="618"/>
                  <a:pt x="308" y="171"/>
                  <a:pt x="774" y="86"/>
                </a:cubicBezTo>
                <a:cubicBezTo>
                  <a:pt x="1239" y="0"/>
                  <a:pt x="1686" y="308"/>
                  <a:pt x="1772" y="774"/>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 xmlns:a16="http://schemas.microsoft.com/office/drawing/2014/main" id="{7F12460F-38BF-49B1-9E3E-A174FDABEBF4}"/>
              </a:ext>
            </a:extLst>
          </p:cNvPr>
          <p:cNvSpPr>
            <a:spLocks/>
          </p:cNvSpPr>
          <p:nvPr/>
        </p:nvSpPr>
        <p:spPr bwMode="auto">
          <a:xfrm>
            <a:off x="1795604" y="624696"/>
            <a:ext cx="6503693" cy="6503693"/>
          </a:xfrm>
          <a:custGeom>
            <a:avLst/>
            <a:gdLst>
              <a:gd name="T0" fmla="*/ 1969 w 2045"/>
              <a:gd name="T1" fmla="*/ 884 h 2044"/>
              <a:gd name="T2" fmla="*/ 1160 w 2045"/>
              <a:gd name="T3" fmla="*/ 1968 h 2044"/>
              <a:gd name="T4" fmla="*/ 76 w 2045"/>
              <a:gd name="T5" fmla="*/ 1160 h 2044"/>
              <a:gd name="T6" fmla="*/ 884 w 2045"/>
              <a:gd name="T7" fmla="*/ 76 h 2044"/>
              <a:gd name="T8" fmla="*/ 1969 w 2045"/>
              <a:gd name="T9" fmla="*/ 884 h 2044"/>
            </a:gdLst>
            <a:ahLst/>
            <a:cxnLst>
              <a:cxn ang="0">
                <a:pos x="T0" y="T1"/>
              </a:cxn>
              <a:cxn ang="0">
                <a:pos x="T2" y="T3"/>
              </a:cxn>
              <a:cxn ang="0">
                <a:pos x="T4" y="T5"/>
              </a:cxn>
              <a:cxn ang="0">
                <a:pos x="T6" y="T7"/>
              </a:cxn>
              <a:cxn ang="0">
                <a:pos x="T8" y="T9"/>
              </a:cxn>
            </a:cxnLst>
            <a:rect l="0" t="0" r="r" b="b"/>
            <a:pathLst>
              <a:path w="2045" h="2044">
                <a:moveTo>
                  <a:pt x="1969" y="884"/>
                </a:moveTo>
                <a:cubicBezTo>
                  <a:pt x="2045" y="1407"/>
                  <a:pt x="1683" y="1892"/>
                  <a:pt x="1160" y="1968"/>
                </a:cubicBezTo>
                <a:cubicBezTo>
                  <a:pt x="638" y="2044"/>
                  <a:pt x="152" y="1683"/>
                  <a:pt x="76" y="1160"/>
                </a:cubicBezTo>
                <a:cubicBezTo>
                  <a:pt x="0" y="637"/>
                  <a:pt x="362" y="152"/>
                  <a:pt x="884" y="76"/>
                </a:cubicBezTo>
                <a:cubicBezTo>
                  <a:pt x="1407" y="0"/>
                  <a:pt x="1892" y="361"/>
                  <a:pt x="1969" y="884"/>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9" name="Oval 9">
            <a:extLst>
              <a:ext uri="{FF2B5EF4-FFF2-40B4-BE49-F238E27FC236}">
                <a16:creationId xmlns="" xmlns:a16="http://schemas.microsoft.com/office/drawing/2014/main" id="{8EB3057D-63A5-422B-A9B1-35ACBBCD5160}"/>
              </a:ext>
            </a:extLst>
          </p:cNvPr>
          <p:cNvSpPr>
            <a:spLocks noChangeArrowheads="1"/>
          </p:cNvSpPr>
          <p:nvPr/>
        </p:nvSpPr>
        <p:spPr bwMode="auto">
          <a:xfrm>
            <a:off x="9604600" y="10255585"/>
            <a:ext cx="6188406" cy="6193294"/>
          </a:xfrm>
          <a:prstGeom prst="ellipse">
            <a:avLst/>
          </a:pr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 xmlns:a16="http://schemas.microsoft.com/office/drawing/2014/main" id="{16331DCD-84A0-43A8-89FF-E208B21C06D0}"/>
              </a:ext>
            </a:extLst>
          </p:cNvPr>
          <p:cNvSpPr>
            <a:spLocks/>
          </p:cNvSpPr>
          <p:nvPr/>
        </p:nvSpPr>
        <p:spPr bwMode="auto">
          <a:xfrm>
            <a:off x="-10477169" y="3414613"/>
            <a:ext cx="15285265" cy="14058337"/>
          </a:xfrm>
          <a:custGeom>
            <a:avLst/>
            <a:gdLst>
              <a:gd name="T0" fmla="*/ 1722 w 4807"/>
              <a:gd name="T1" fmla="*/ 3019 h 4418"/>
              <a:gd name="T2" fmla="*/ 2492 w 4807"/>
              <a:gd name="T3" fmla="*/ 4187 h 4418"/>
              <a:gd name="T4" fmla="*/ 4023 w 4807"/>
              <a:gd name="T5" fmla="*/ 3463 h 4418"/>
              <a:gd name="T6" fmla="*/ 3744 w 4807"/>
              <a:gd name="T7" fmla="*/ 2246 h 4418"/>
              <a:gd name="T8" fmla="*/ 3656 w 4807"/>
              <a:gd name="T9" fmla="*/ 1742 h 4418"/>
              <a:gd name="T10" fmla="*/ 3659 w 4807"/>
              <a:gd name="T11" fmla="*/ 1736 h 4418"/>
              <a:gd name="T12" fmla="*/ 4048 w 4807"/>
              <a:gd name="T13" fmla="*/ 1480 h 4418"/>
              <a:gd name="T14" fmla="*/ 4641 w 4807"/>
              <a:gd name="T15" fmla="*/ 1114 h 4418"/>
              <a:gd name="T16" fmla="*/ 4405 w 4807"/>
              <a:gd name="T17" fmla="*/ 212 h 4418"/>
              <a:gd name="T18" fmla="*/ 3439 w 4807"/>
              <a:gd name="T19" fmla="*/ 442 h 4418"/>
              <a:gd name="T20" fmla="*/ 3432 w 4807"/>
              <a:gd name="T21" fmla="*/ 1130 h 4418"/>
              <a:gd name="T22" fmla="*/ 3441 w 4807"/>
              <a:gd name="T23" fmla="*/ 1536 h 4418"/>
              <a:gd name="T24" fmla="*/ 3387 w 4807"/>
              <a:gd name="T25" fmla="*/ 1648 h 4418"/>
              <a:gd name="T26" fmla="*/ 2967 w 4807"/>
              <a:gd name="T27" fmla="*/ 1896 h 4418"/>
              <a:gd name="T28" fmla="*/ 2052 w 4807"/>
              <a:gd name="T29" fmla="*/ 2257 h 4418"/>
              <a:gd name="T30" fmla="*/ 1602 w 4807"/>
              <a:gd name="T31" fmla="*/ 2356 h 4418"/>
              <a:gd name="T32" fmla="*/ 1542 w 4807"/>
              <a:gd name="T33" fmla="*/ 2334 h 4418"/>
              <a:gd name="T34" fmla="*/ 1274 w 4807"/>
              <a:gd name="T35" fmla="*/ 2031 h 4418"/>
              <a:gd name="T36" fmla="*/ 850 w 4807"/>
              <a:gd name="T37" fmla="*/ 1590 h 4418"/>
              <a:gd name="T38" fmla="*/ 144 w 4807"/>
              <a:gd name="T39" fmla="*/ 1919 h 4418"/>
              <a:gd name="T40" fmla="*/ 481 w 4807"/>
              <a:gd name="T41" fmla="*/ 2730 h 4418"/>
              <a:gd name="T42" fmla="*/ 1043 w 4807"/>
              <a:gd name="T43" fmla="*/ 2653 h 4418"/>
              <a:gd name="T44" fmla="*/ 1442 w 4807"/>
              <a:gd name="T45" fmla="*/ 2599 h 4418"/>
              <a:gd name="T46" fmla="*/ 1442 w 4807"/>
              <a:gd name="T47" fmla="*/ 2599 h 4418"/>
              <a:gd name="T48" fmla="*/ 1722 w 4807"/>
              <a:gd name="T49" fmla="*/ 3019 h 4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07" h="4418">
                <a:moveTo>
                  <a:pt x="1722" y="3019"/>
                </a:moveTo>
                <a:cubicBezTo>
                  <a:pt x="1697" y="3521"/>
                  <a:pt x="1996" y="4003"/>
                  <a:pt x="2492" y="4187"/>
                </a:cubicBezTo>
                <a:cubicBezTo>
                  <a:pt x="3113" y="4418"/>
                  <a:pt x="3805" y="4094"/>
                  <a:pt x="4023" y="3463"/>
                </a:cubicBezTo>
                <a:cubicBezTo>
                  <a:pt x="4173" y="3027"/>
                  <a:pt x="4050" y="2557"/>
                  <a:pt x="3744" y="2246"/>
                </a:cubicBezTo>
                <a:cubicBezTo>
                  <a:pt x="3612" y="2112"/>
                  <a:pt x="3575" y="1911"/>
                  <a:pt x="3656" y="1742"/>
                </a:cubicBezTo>
                <a:cubicBezTo>
                  <a:pt x="3659" y="1736"/>
                  <a:pt x="3659" y="1736"/>
                  <a:pt x="3659" y="1736"/>
                </a:cubicBezTo>
                <a:cubicBezTo>
                  <a:pt x="3732" y="1586"/>
                  <a:pt x="3881" y="1484"/>
                  <a:pt x="4048" y="1480"/>
                </a:cubicBezTo>
                <a:cubicBezTo>
                  <a:pt x="4288" y="1474"/>
                  <a:pt x="4519" y="1343"/>
                  <a:pt x="4641" y="1114"/>
                </a:cubicBezTo>
                <a:cubicBezTo>
                  <a:pt x="4807" y="800"/>
                  <a:pt x="4704" y="404"/>
                  <a:pt x="4405" y="212"/>
                </a:cubicBezTo>
                <a:cubicBezTo>
                  <a:pt x="4074" y="0"/>
                  <a:pt x="3636" y="106"/>
                  <a:pt x="3439" y="442"/>
                </a:cubicBezTo>
                <a:cubicBezTo>
                  <a:pt x="3309" y="661"/>
                  <a:pt x="3315" y="923"/>
                  <a:pt x="3432" y="1130"/>
                </a:cubicBezTo>
                <a:cubicBezTo>
                  <a:pt x="3502" y="1255"/>
                  <a:pt x="3504" y="1407"/>
                  <a:pt x="3441" y="1536"/>
                </a:cubicBezTo>
                <a:cubicBezTo>
                  <a:pt x="3387" y="1648"/>
                  <a:pt x="3387" y="1648"/>
                  <a:pt x="3387" y="1648"/>
                </a:cubicBezTo>
                <a:cubicBezTo>
                  <a:pt x="3310" y="1808"/>
                  <a:pt x="3145" y="1906"/>
                  <a:pt x="2967" y="1896"/>
                </a:cubicBezTo>
                <a:cubicBezTo>
                  <a:pt x="2623" y="1878"/>
                  <a:pt x="2289" y="2012"/>
                  <a:pt x="2052" y="2257"/>
                </a:cubicBezTo>
                <a:cubicBezTo>
                  <a:pt x="1936" y="2377"/>
                  <a:pt x="1758" y="2414"/>
                  <a:pt x="1602" y="2356"/>
                </a:cubicBezTo>
                <a:cubicBezTo>
                  <a:pt x="1542" y="2334"/>
                  <a:pt x="1542" y="2334"/>
                  <a:pt x="1542" y="2334"/>
                </a:cubicBezTo>
                <a:cubicBezTo>
                  <a:pt x="1408" y="2284"/>
                  <a:pt x="1307" y="2171"/>
                  <a:pt x="1274" y="2031"/>
                </a:cubicBezTo>
                <a:cubicBezTo>
                  <a:pt x="1226" y="1827"/>
                  <a:pt x="1072" y="1652"/>
                  <a:pt x="850" y="1590"/>
                </a:cubicBezTo>
                <a:cubicBezTo>
                  <a:pt x="568" y="1511"/>
                  <a:pt x="265" y="1653"/>
                  <a:pt x="144" y="1919"/>
                </a:cubicBezTo>
                <a:cubicBezTo>
                  <a:pt x="0" y="2239"/>
                  <a:pt x="158" y="2610"/>
                  <a:pt x="481" y="2730"/>
                </a:cubicBezTo>
                <a:cubicBezTo>
                  <a:pt x="677" y="2802"/>
                  <a:pt x="886" y="2767"/>
                  <a:pt x="1043" y="2653"/>
                </a:cubicBezTo>
                <a:cubicBezTo>
                  <a:pt x="1158" y="2569"/>
                  <a:pt x="1309" y="2549"/>
                  <a:pt x="1442" y="2599"/>
                </a:cubicBezTo>
                <a:cubicBezTo>
                  <a:pt x="1442" y="2599"/>
                  <a:pt x="1442" y="2599"/>
                  <a:pt x="1442" y="2599"/>
                </a:cubicBezTo>
                <a:cubicBezTo>
                  <a:pt x="1617" y="2664"/>
                  <a:pt x="1731" y="2833"/>
                  <a:pt x="1722" y="3019"/>
                </a:cubicBezTo>
                <a:close/>
              </a:path>
            </a:pathLst>
          </a:cu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softEdge rad="342900"/>
          </a:effectLst>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 xmlns:a16="http://schemas.microsoft.com/office/drawing/2014/main" id="{E925BAB4-6261-48E5-AB4B-61FDBA09CA30}"/>
              </a:ext>
            </a:extLst>
          </p:cNvPr>
          <p:cNvSpPr>
            <a:spLocks/>
          </p:cNvSpPr>
          <p:nvPr/>
        </p:nvSpPr>
        <p:spPr bwMode="auto">
          <a:xfrm>
            <a:off x="8416779" y="-4242686"/>
            <a:ext cx="13261568" cy="8918442"/>
          </a:xfrm>
          <a:custGeom>
            <a:avLst/>
            <a:gdLst>
              <a:gd name="T0" fmla="*/ 3766 w 4171"/>
              <a:gd name="T1" fmla="*/ 1443 h 2802"/>
              <a:gd name="T2" fmla="*/ 2971 w 4171"/>
              <a:gd name="T3" fmla="*/ 1505 h 2802"/>
              <a:gd name="T4" fmla="*/ 2583 w 4171"/>
              <a:gd name="T5" fmla="*/ 1577 h 2802"/>
              <a:gd name="T6" fmla="*/ 2577 w 4171"/>
              <a:gd name="T7" fmla="*/ 1574 h 2802"/>
              <a:gd name="T8" fmla="*/ 2326 w 4171"/>
              <a:gd name="T9" fmla="*/ 1215 h 2802"/>
              <a:gd name="T10" fmla="*/ 1575 w 4171"/>
              <a:gd name="T11" fmla="*/ 172 h 2802"/>
              <a:gd name="T12" fmla="*/ 246 w 4171"/>
              <a:gd name="T13" fmla="*/ 774 h 2802"/>
              <a:gd name="T14" fmla="*/ 860 w 4171"/>
              <a:gd name="T15" fmla="*/ 2219 h 2802"/>
              <a:gd name="T16" fmla="*/ 2061 w 4171"/>
              <a:gd name="T17" fmla="*/ 1915 h 2802"/>
              <a:gd name="T18" fmla="*/ 2487 w 4171"/>
              <a:gd name="T19" fmla="*/ 1804 h 2802"/>
              <a:gd name="T20" fmla="*/ 2496 w 4171"/>
              <a:gd name="T21" fmla="*/ 1807 h 2802"/>
              <a:gd name="T22" fmla="*/ 2739 w 4171"/>
              <a:gd name="T23" fmla="*/ 2108 h 2802"/>
              <a:gd name="T24" fmla="*/ 3077 w 4171"/>
              <a:gd name="T25" fmla="*/ 2610 h 2802"/>
              <a:gd name="T26" fmla="*/ 4023 w 4171"/>
              <a:gd name="T27" fmla="*/ 2311 h 2802"/>
              <a:gd name="T28" fmla="*/ 3766 w 4171"/>
              <a:gd name="T29" fmla="*/ 1443 h 2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71" h="2802">
                <a:moveTo>
                  <a:pt x="3766" y="1443"/>
                </a:moveTo>
                <a:cubicBezTo>
                  <a:pt x="3508" y="1284"/>
                  <a:pt x="3188" y="1320"/>
                  <a:pt x="2971" y="1505"/>
                </a:cubicBezTo>
                <a:cubicBezTo>
                  <a:pt x="2863" y="1597"/>
                  <a:pt x="2716" y="1627"/>
                  <a:pt x="2583" y="1577"/>
                </a:cubicBezTo>
                <a:cubicBezTo>
                  <a:pt x="2577" y="1574"/>
                  <a:pt x="2577" y="1574"/>
                  <a:pt x="2577" y="1574"/>
                </a:cubicBezTo>
                <a:cubicBezTo>
                  <a:pt x="2427" y="1518"/>
                  <a:pt x="2325" y="1375"/>
                  <a:pt x="2326" y="1215"/>
                </a:cubicBezTo>
                <a:cubicBezTo>
                  <a:pt x="2331" y="756"/>
                  <a:pt x="2042" y="323"/>
                  <a:pt x="1575" y="172"/>
                </a:cubicBezTo>
                <a:cubicBezTo>
                  <a:pt x="1046" y="0"/>
                  <a:pt x="466" y="263"/>
                  <a:pt x="246" y="774"/>
                </a:cubicBezTo>
                <a:cubicBezTo>
                  <a:pt x="0" y="1346"/>
                  <a:pt x="283" y="2002"/>
                  <a:pt x="860" y="2219"/>
                </a:cubicBezTo>
                <a:cubicBezTo>
                  <a:pt x="1297" y="2383"/>
                  <a:pt x="1773" y="2248"/>
                  <a:pt x="2061" y="1915"/>
                </a:cubicBezTo>
                <a:cubicBezTo>
                  <a:pt x="2167" y="1793"/>
                  <a:pt x="2336" y="1747"/>
                  <a:pt x="2487" y="1804"/>
                </a:cubicBezTo>
                <a:cubicBezTo>
                  <a:pt x="2496" y="1807"/>
                  <a:pt x="2496" y="1807"/>
                  <a:pt x="2496" y="1807"/>
                </a:cubicBezTo>
                <a:cubicBezTo>
                  <a:pt x="2625" y="1856"/>
                  <a:pt x="2721" y="1971"/>
                  <a:pt x="2739" y="2108"/>
                </a:cubicBezTo>
                <a:cubicBezTo>
                  <a:pt x="2766" y="2312"/>
                  <a:pt x="2885" y="2501"/>
                  <a:pt x="3077" y="2610"/>
                </a:cubicBezTo>
                <a:cubicBezTo>
                  <a:pt x="3417" y="2802"/>
                  <a:pt x="3852" y="2669"/>
                  <a:pt x="4023" y="2311"/>
                </a:cubicBezTo>
                <a:cubicBezTo>
                  <a:pt x="4171" y="2001"/>
                  <a:pt x="4059" y="1623"/>
                  <a:pt x="3766" y="1443"/>
                </a:cubicBezTo>
                <a:close/>
              </a:path>
            </a:pathLst>
          </a:cu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 xmlns:a16="http://schemas.microsoft.com/office/drawing/2014/main" id="{F46304B5-5510-4E85-A134-59AA6D832EB1}"/>
              </a:ext>
            </a:extLst>
          </p:cNvPr>
          <p:cNvSpPr>
            <a:spLocks/>
          </p:cNvSpPr>
          <p:nvPr/>
        </p:nvSpPr>
        <p:spPr bwMode="auto">
          <a:xfrm>
            <a:off x="21240854" y="4939717"/>
            <a:ext cx="3367941" cy="5987991"/>
          </a:xfrm>
          <a:custGeom>
            <a:avLst/>
            <a:gdLst>
              <a:gd name="T0" fmla="*/ 996 w 1059"/>
              <a:gd name="T1" fmla="*/ 1576 h 1882"/>
              <a:gd name="T2" fmla="*/ 795 w 1059"/>
              <a:gd name="T3" fmla="*/ 1273 h 1882"/>
              <a:gd name="T4" fmla="*/ 680 w 1059"/>
              <a:gd name="T5" fmla="*/ 1134 h 1882"/>
              <a:gd name="T6" fmla="*/ 680 w 1059"/>
              <a:gd name="T7" fmla="*/ 1131 h 1882"/>
              <a:gd name="T8" fmla="*/ 767 w 1059"/>
              <a:gd name="T9" fmla="*/ 952 h 1882"/>
              <a:gd name="T10" fmla="*/ 1016 w 1059"/>
              <a:gd name="T11" fmla="*/ 421 h 1882"/>
              <a:gd name="T12" fmla="*/ 481 w 1059"/>
              <a:gd name="T13" fmla="*/ 25 h 1882"/>
              <a:gd name="T14" fmla="*/ 42 w 1059"/>
              <a:gd name="T15" fmla="*/ 590 h 1882"/>
              <a:gd name="T16" fmla="*/ 430 w 1059"/>
              <a:gd name="T17" fmla="*/ 1001 h 1882"/>
              <a:gd name="T18" fmla="*/ 568 w 1059"/>
              <a:gd name="T19" fmla="*/ 1146 h 1882"/>
              <a:gd name="T20" fmla="*/ 569 w 1059"/>
              <a:gd name="T21" fmla="*/ 1151 h 1882"/>
              <a:gd name="T22" fmla="*/ 503 w 1059"/>
              <a:gd name="T23" fmla="*/ 1314 h 1882"/>
              <a:gd name="T24" fmla="*/ 378 w 1059"/>
              <a:gd name="T25" fmla="*/ 1560 h 1882"/>
              <a:gd name="T26" fmla="*/ 707 w 1059"/>
              <a:gd name="T27" fmla="*/ 1870 h 1882"/>
              <a:gd name="T28" fmla="*/ 996 w 1059"/>
              <a:gd name="T29" fmla="*/ 1576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9" h="1882">
                <a:moveTo>
                  <a:pt x="996" y="1576"/>
                </a:moveTo>
                <a:cubicBezTo>
                  <a:pt x="1002" y="1437"/>
                  <a:pt x="916" y="1318"/>
                  <a:pt x="795" y="1273"/>
                </a:cubicBezTo>
                <a:cubicBezTo>
                  <a:pt x="734" y="1250"/>
                  <a:pt x="690" y="1198"/>
                  <a:pt x="680" y="1134"/>
                </a:cubicBezTo>
                <a:cubicBezTo>
                  <a:pt x="680" y="1131"/>
                  <a:pt x="680" y="1131"/>
                  <a:pt x="680" y="1131"/>
                </a:cubicBezTo>
                <a:cubicBezTo>
                  <a:pt x="669" y="1059"/>
                  <a:pt x="703" y="986"/>
                  <a:pt x="767" y="952"/>
                </a:cubicBezTo>
                <a:cubicBezTo>
                  <a:pt x="951" y="852"/>
                  <a:pt x="1059" y="640"/>
                  <a:pt x="1016" y="421"/>
                </a:cubicBezTo>
                <a:cubicBezTo>
                  <a:pt x="967" y="172"/>
                  <a:pt x="733" y="0"/>
                  <a:pt x="481" y="25"/>
                </a:cubicBezTo>
                <a:cubicBezTo>
                  <a:pt x="198" y="54"/>
                  <a:pt x="0" y="313"/>
                  <a:pt x="42" y="590"/>
                </a:cubicBezTo>
                <a:cubicBezTo>
                  <a:pt x="73" y="801"/>
                  <a:pt x="233" y="960"/>
                  <a:pt x="430" y="1001"/>
                </a:cubicBezTo>
                <a:cubicBezTo>
                  <a:pt x="502" y="1016"/>
                  <a:pt x="557" y="1074"/>
                  <a:pt x="568" y="1146"/>
                </a:cubicBezTo>
                <a:cubicBezTo>
                  <a:pt x="569" y="1151"/>
                  <a:pt x="569" y="1151"/>
                  <a:pt x="569" y="1151"/>
                </a:cubicBezTo>
                <a:cubicBezTo>
                  <a:pt x="578" y="1213"/>
                  <a:pt x="554" y="1277"/>
                  <a:pt x="503" y="1314"/>
                </a:cubicBezTo>
                <a:cubicBezTo>
                  <a:pt x="428" y="1370"/>
                  <a:pt x="379" y="1459"/>
                  <a:pt x="378" y="1560"/>
                </a:cubicBezTo>
                <a:cubicBezTo>
                  <a:pt x="377" y="1738"/>
                  <a:pt x="527" y="1882"/>
                  <a:pt x="707" y="1870"/>
                </a:cubicBezTo>
                <a:cubicBezTo>
                  <a:pt x="863" y="1861"/>
                  <a:pt x="989" y="1732"/>
                  <a:pt x="996" y="1576"/>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 xmlns:a16="http://schemas.microsoft.com/office/drawing/2014/main" id="{8873FDD2-246F-4E1E-AE47-6386DE04AE3A}"/>
              </a:ext>
            </a:extLst>
          </p:cNvPr>
          <p:cNvSpPr>
            <a:spLocks/>
          </p:cNvSpPr>
          <p:nvPr/>
        </p:nvSpPr>
        <p:spPr bwMode="auto">
          <a:xfrm>
            <a:off x="19119396" y="-3648774"/>
            <a:ext cx="8045904" cy="8050793"/>
          </a:xfrm>
          <a:custGeom>
            <a:avLst/>
            <a:gdLst>
              <a:gd name="T0" fmla="*/ 2413 w 2530"/>
              <a:gd name="T1" fmla="*/ 1053 h 2530"/>
              <a:gd name="T2" fmla="*/ 1477 w 2530"/>
              <a:gd name="T3" fmla="*/ 2413 h 2530"/>
              <a:gd name="T4" fmla="*/ 117 w 2530"/>
              <a:gd name="T5" fmla="*/ 1476 h 2530"/>
              <a:gd name="T6" fmla="*/ 1054 w 2530"/>
              <a:gd name="T7" fmla="*/ 117 h 2530"/>
              <a:gd name="T8" fmla="*/ 2413 w 2530"/>
              <a:gd name="T9" fmla="*/ 1053 h 2530"/>
            </a:gdLst>
            <a:ahLst/>
            <a:cxnLst>
              <a:cxn ang="0">
                <a:pos x="T0" y="T1"/>
              </a:cxn>
              <a:cxn ang="0">
                <a:pos x="T2" y="T3"/>
              </a:cxn>
              <a:cxn ang="0">
                <a:pos x="T4" y="T5"/>
              </a:cxn>
              <a:cxn ang="0">
                <a:pos x="T6" y="T7"/>
              </a:cxn>
              <a:cxn ang="0">
                <a:pos x="T8" y="T9"/>
              </a:cxn>
            </a:cxnLst>
            <a:rect l="0" t="0" r="r" b="b"/>
            <a:pathLst>
              <a:path w="2530" h="2530">
                <a:moveTo>
                  <a:pt x="2413" y="1053"/>
                </a:moveTo>
                <a:cubicBezTo>
                  <a:pt x="2530" y="1687"/>
                  <a:pt x="2111" y="2296"/>
                  <a:pt x="1477" y="2413"/>
                </a:cubicBezTo>
                <a:cubicBezTo>
                  <a:pt x="843" y="2530"/>
                  <a:pt x="234" y="2110"/>
                  <a:pt x="117" y="1476"/>
                </a:cubicBezTo>
                <a:cubicBezTo>
                  <a:pt x="0" y="842"/>
                  <a:pt x="420" y="233"/>
                  <a:pt x="1054" y="117"/>
                </a:cubicBezTo>
                <a:cubicBezTo>
                  <a:pt x="1688" y="0"/>
                  <a:pt x="2297" y="419"/>
                  <a:pt x="2413" y="1053"/>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softEdge rad="317500"/>
          </a:effectLst>
        </p:spPr>
        <p:txBody>
          <a:bodyPr vert="horz" wrap="square" lIns="91440" tIns="45720" rIns="91440" bIns="45720" numCol="1" anchor="t" anchorCtr="0" compatLnSpc="1">
            <a:prstTxWarp prst="textNoShape">
              <a:avLst/>
            </a:prstTxWarp>
          </a:bodyPr>
          <a:lstStyle/>
          <a:p>
            <a:endParaRPr lang="en-US"/>
          </a:p>
        </p:txBody>
      </p:sp>
      <p:sp>
        <p:nvSpPr>
          <p:cNvPr id="20" name="Freeform 20">
            <a:extLst>
              <a:ext uri="{FF2B5EF4-FFF2-40B4-BE49-F238E27FC236}">
                <a16:creationId xmlns="" xmlns:a16="http://schemas.microsoft.com/office/drawing/2014/main" id="{616702FA-5DE7-4F95-A560-64F632EA24E2}"/>
              </a:ext>
            </a:extLst>
          </p:cNvPr>
          <p:cNvSpPr>
            <a:spLocks/>
          </p:cNvSpPr>
          <p:nvPr/>
        </p:nvSpPr>
        <p:spPr bwMode="auto">
          <a:xfrm>
            <a:off x="3386865" y="268789"/>
            <a:ext cx="1925934" cy="1928378"/>
          </a:xfrm>
          <a:custGeom>
            <a:avLst/>
            <a:gdLst>
              <a:gd name="T0" fmla="*/ 578 w 606"/>
              <a:gd name="T1" fmla="*/ 252 h 606"/>
              <a:gd name="T2" fmla="*/ 354 w 606"/>
              <a:gd name="T3" fmla="*/ 578 h 606"/>
              <a:gd name="T4" fmla="*/ 28 w 606"/>
              <a:gd name="T5" fmla="*/ 354 h 606"/>
              <a:gd name="T6" fmla="*/ 252 w 606"/>
              <a:gd name="T7" fmla="*/ 28 h 606"/>
              <a:gd name="T8" fmla="*/ 578 w 606"/>
              <a:gd name="T9" fmla="*/ 252 h 606"/>
            </a:gdLst>
            <a:ahLst/>
            <a:cxnLst>
              <a:cxn ang="0">
                <a:pos x="T0" y="T1"/>
              </a:cxn>
              <a:cxn ang="0">
                <a:pos x="T2" y="T3"/>
              </a:cxn>
              <a:cxn ang="0">
                <a:pos x="T4" y="T5"/>
              </a:cxn>
              <a:cxn ang="0">
                <a:pos x="T6" y="T7"/>
              </a:cxn>
              <a:cxn ang="0">
                <a:pos x="T8" y="T9"/>
              </a:cxn>
            </a:cxnLst>
            <a:rect l="0" t="0" r="r" b="b"/>
            <a:pathLst>
              <a:path w="606" h="606">
                <a:moveTo>
                  <a:pt x="578" y="252"/>
                </a:moveTo>
                <a:cubicBezTo>
                  <a:pt x="606" y="404"/>
                  <a:pt x="506" y="550"/>
                  <a:pt x="354" y="578"/>
                </a:cubicBezTo>
                <a:cubicBezTo>
                  <a:pt x="202" y="606"/>
                  <a:pt x="56" y="506"/>
                  <a:pt x="28" y="354"/>
                </a:cubicBezTo>
                <a:cubicBezTo>
                  <a:pt x="0" y="202"/>
                  <a:pt x="100" y="56"/>
                  <a:pt x="252" y="28"/>
                </a:cubicBezTo>
                <a:cubicBezTo>
                  <a:pt x="404" y="0"/>
                  <a:pt x="550" y="100"/>
                  <a:pt x="578" y="252"/>
                </a:cubicBezTo>
                <a:close/>
              </a:path>
            </a:pathLst>
          </a:cu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2" name="Freeform 22">
            <a:extLst>
              <a:ext uri="{FF2B5EF4-FFF2-40B4-BE49-F238E27FC236}">
                <a16:creationId xmlns="" xmlns:a16="http://schemas.microsoft.com/office/drawing/2014/main" id="{D5E993C8-45A8-4485-9309-F188D3B39932}"/>
              </a:ext>
            </a:extLst>
          </p:cNvPr>
          <p:cNvSpPr>
            <a:spLocks/>
          </p:cNvSpPr>
          <p:nvPr/>
        </p:nvSpPr>
        <p:spPr bwMode="auto">
          <a:xfrm>
            <a:off x="17129916" y="-1419775"/>
            <a:ext cx="2197227" cy="2199670"/>
          </a:xfrm>
          <a:custGeom>
            <a:avLst/>
            <a:gdLst>
              <a:gd name="T0" fmla="*/ 659 w 691"/>
              <a:gd name="T1" fmla="*/ 288 h 691"/>
              <a:gd name="T2" fmla="*/ 403 w 691"/>
              <a:gd name="T3" fmla="*/ 659 h 691"/>
              <a:gd name="T4" fmla="*/ 32 w 691"/>
              <a:gd name="T5" fmla="*/ 403 h 691"/>
              <a:gd name="T6" fmla="*/ 288 w 691"/>
              <a:gd name="T7" fmla="*/ 32 h 691"/>
              <a:gd name="T8" fmla="*/ 659 w 691"/>
              <a:gd name="T9" fmla="*/ 288 h 691"/>
            </a:gdLst>
            <a:ahLst/>
            <a:cxnLst>
              <a:cxn ang="0">
                <a:pos x="T0" y="T1"/>
              </a:cxn>
              <a:cxn ang="0">
                <a:pos x="T2" y="T3"/>
              </a:cxn>
              <a:cxn ang="0">
                <a:pos x="T4" y="T5"/>
              </a:cxn>
              <a:cxn ang="0">
                <a:pos x="T6" y="T7"/>
              </a:cxn>
              <a:cxn ang="0">
                <a:pos x="T8" y="T9"/>
              </a:cxn>
            </a:cxnLst>
            <a:rect l="0" t="0" r="r" b="b"/>
            <a:pathLst>
              <a:path w="691" h="691">
                <a:moveTo>
                  <a:pt x="659" y="288"/>
                </a:moveTo>
                <a:cubicBezTo>
                  <a:pt x="691" y="461"/>
                  <a:pt x="577" y="627"/>
                  <a:pt x="403" y="659"/>
                </a:cubicBezTo>
                <a:cubicBezTo>
                  <a:pt x="230" y="691"/>
                  <a:pt x="64" y="577"/>
                  <a:pt x="32" y="403"/>
                </a:cubicBezTo>
                <a:cubicBezTo>
                  <a:pt x="0" y="230"/>
                  <a:pt x="114" y="64"/>
                  <a:pt x="288" y="32"/>
                </a:cubicBezTo>
                <a:cubicBezTo>
                  <a:pt x="461" y="0"/>
                  <a:pt x="627" y="114"/>
                  <a:pt x="659" y="288"/>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8" name="Freeform 28">
            <a:extLst>
              <a:ext uri="{FF2B5EF4-FFF2-40B4-BE49-F238E27FC236}">
                <a16:creationId xmlns="" xmlns:a16="http://schemas.microsoft.com/office/drawing/2014/main" id="{F81DF378-E919-4381-9659-B636948EA96E}"/>
              </a:ext>
            </a:extLst>
          </p:cNvPr>
          <p:cNvSpPr>
            <a:spLocks/>
          </p:cNvSpPr>
          <p:nvPr/>
        </p:nvSpPr>
        <p:spPr bwMode="auto">
          <a:xfrm>
            <a:off x="4253781" y="-2786015"/>
            <a:ext cx="5213219" cy="5213219"/>
          </a:xfrm>
          <a:custGeom>
            <a:avLst/>
            <a:gdLst>
              <a:gd name="T0" fmla="*/ 377 w 1639"/>
              <a:gd name="T1" fmla="*/ 245 h 1639"/>
              <a:gd name="T2" fmla="*/ 1394 w 1639"/>
              <a:gd name="T3" fmla="*/ 377 h 1639"/>
              <a:gd name="T4" fmla="*/ 1262 w 1639"/>
              <a:gd name="T5" fmla="*/ 1394 h 1639"/>
              <a:gd name="T6" fmla="*/ 245 w 1639"/>
              <a:gd name="T7" fmla="*/ 1262 h 1639"/>
              <a:gd name="T8" fmla="*/ 377 w 1639"/>
              <a:gd name="T9" fmla="*/ 245 h 1639"/>
            </a:gdLst>
            <a:ahLst/>
            <a:cxnLst>
              <a:cxn ang="0">
                <a:pos x="T0" y="T1"/>
              </a:cxn>
              <a:cxn ang="0">
                <a:pos x="T2" y="T3"/>
              </a:cxn>
              <a:cxn ang="0">
                <a:pos x="T4" y="T5"/>
              </a:cxn>
              <a:cxn ang="0">
                <a:pos x="T6" y="T7"/>
              </a:cxn>
              <a:cxn ang="0">
                <a:pos x="T8" y="T9"/>
              </a:cxn>
            </a:cxnLst>
            <a:rect l="0" t="0" r="r" b="b"/>
            <a:pathLst>
              <a:path w="1639" h="1639">
                <a:moveTo>
                  <a:pt x="377" y="245"/>
                </a:moveTo>
                <a:cubicBezTo>
                  <a:pt x="694" y="0"/>
                  <a:pt x="1150" y="59"/>
                  <a:pt x="1394" y="377"/>
                </a:cubicBezTo>
                <a:cubicBezTo>
                  <a:pt x="1639" y="694"/>
                  <a:pt x="1580" y="1150"/>
                  <a:pt x="1262" y="1394"/>
                </a:cubicBezTo>
                <a:cubicBezTo>
                  <a:pt x="945" y="1639"/>
                  <a:pt x="489" y="1580"/>
                  <a:pt x="245" y="1262"/>
                </a:cubicBezTo>
                <a:cubicBezTo>
                  <a:pt x="0" y="945"/>
                  <a:pt x="59" y="489"/>
                  <a:pt x="377" y="245"/>
                </a:cubicBezTo>
                <a:close/>
              </a:path>
            </a:pathLst>
          </a:cu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9" name="Oval 29">
            <a:extLst>
              <a:ext uri="{FF2B5EF4-FFF2-40B4-BE49-F238E27FC236}">
                <a16:creationId xmlns="" xmlns:a16="http://schemas.microsoft.com/office/drawing/2014/main" id="{5D945E34-F925-4EE1-9259-99044F79B7BE}"/>
              </a:ext>
            </a:extLst>
          </p:cNvPr>
          <p:cNvSpPr>
            <a:spLocks noChangeArrowheads="1"/>
          </p:cNvSpPr>
          <p:nvPr/>
        </p:nvSpPr>
        <p:spPr bwMode="auto">
          <a:xfrm>
            <a:off x="-1669932" y="-2011242"/>
            <a:ext cx="4436003" cy="4438446"/>
          </a:xfrm>
          <a:prstGeom prst="ellipse">
            <a:avLst/>
          </a:pr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softEdge rad="266700"/>
          </a:effectLst>
        </p:spPr>
        <p:txBody>
          <a:bodyPr vert="horz" wrap="square" lIns="91440" tIns="45720" rIns="91440" bIns="45720" numCol="1" anchor="t" anchorCtr="0" compatLnSpc="1">
            <a:prstTxWarp prst="textNoShape">
              <a:avLst/>
            </a:prstTxWarp>
          </a:bodyPr>
          <a:lstStyle/>
          <a:p>
            <a:endParaRPr lang="en-US"/>
          </a:p>
        </p:txBody>
      </p:sp>
      <p:sp>
        <p:nvSpPr>
          <p:cNvPr id="30" name="Oval 30">
            <a:extLst>
              <a:ext uri="{FF2B5EF4-FFF2-40B4-BE49-F238E27FC236}">
                <a16:creationId xmlns="" xmlns:a16="http://schemas.microsoft.com/office/drawing/2014/main" id="{98EE84CC-F829-40ED-AF46-776DB771F349}"/>
              </a:ext>
            </a:extLst>
          </p:cNvPr>
          <p:cNvSpPr>
            <a:spLocks noChangeArrowheads="1"/>
          </p:cNvSpPr>
          <p:nvPr/>
        </p:nvSpPr>
        <p:spPr bwMode="auto">
          <a:xfrm>
            <a:off x="20492969" y="11489846"/>
            <a:ext cx="4191595" cy="4194038"/>
          </a:xfrm>
          <a:prstGeom prst="ellipse">
            <a:avLst/>
          </a:pr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softEdge rad="165100"/>
          </a:effectLst>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 xmlns:a16="http://schemas.microsoft.com/office/drawing/2014/main" id="{A7D3121E-2FD3-480F-A921-51C3DCE3B77B}"/>
              </a:ext>
            </a:extLst>
          </p:cNvPr>
          <p:cNvSpPr/>
          <p:nvPr/>
        </p:nvSpPr>
        <p:spPr>
          <a:xfrm>
            <a:off x="8793875" y="2326679"/>
            <a:ext cx="6799426" cy="9062642"/>
          </a:xfrm>
          <a:prstGeom prst="rect">
            <a:avLst/>
          </a:prstGeom>
          <a:noFill/>
          <a:ln w="317500" cap="sq">
            <a:solidFill>
              <a:schemeClr val="bg1"/>
            </a:solidFill>
            <a:miter lim="800000"/>
          </a:ln>
          <a:effectLst>
            <a:outerShdw blurRad="330200" dist="228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tx1"/>
              </a:solidFill>
            </a:endParaRPr>
          </a:p>
        </p:txBody>
      </p:sp>
      <p:sp>
        <p:nvSpPr>
          <p:cNvPr id="21" name="Freeform 21">
            <a:extLst>
              <a:ext uri="{FF2B5EF4-FFF2-40B4-BE49-F238E27FC236}">
                <a16:creationId xmlns="" xmlns:a16="http://schemas.microsoft.com/office/drawing/2014/main" id="{517F9A67-A3E0-4792-8E44-A839183211F5}"/>
              </a:ext>
            </a:extLst>
          </p:cNvPr>
          <p:cNvSpPr>
            <a:spLocks/>
          </p:cNvSpPr>
          <p:nvPr/>
        </p:nvSpPr>
        <p:spPr bwMode="auto">
          <a:xfrm>
            <a:off x="15059784" y="2182796"/>
            <a:ext cx="3561024" cy="3561023"/>
          </a:xfrm>
          <a:custGeom>
            <a:avLst/>
            <a:gdLst>
              <a:gd name="T0" fmla="*/ 1068 w 1120"/>
              <a:gd name="T1" fmla="*/ 466 h 1119"/>
              <a:gd name="T2" fmla="*/ 654 w 1120"/>
              <a:gd name="T3" fmla="*/ 1068 h 1119"/>
              <a:gd name="T4" fmla="*/ 52 w 1120"/>
              <a:gd name="T5" fmla="*/ 653 h 1119"/>
              <a:gd name="T6" fmla="*/ 467 w 1120"/>
              <a:gd name="T7" fmla="*/ 52 h 1119"/>
              <a:gd name="T8" fmla="*/ 1068 w 1120"/>
              <a:gd name="T9" fmla="*/ 466 h 1119"/>
            </a:gdLst>
            <a:ahLst/>
            <a:cxnLst>
              <a:cxn ang="0">
                <a:pos x="T0" y="T1"/>
              </a:cxn>
              <a:cxn ang="0">
                <a:pos x="T2" y="T3"/>
              </a:cxn>
              <a:cxn ang="0">
                <a:pos x="T4" y="T5"/>
              </a:cxn>
              <a:cxn ang="0">
                <a:pos x="T6" y="T7"/>
              </a:cxn>
              <a:cxn ang="0">
                <a:pos x="T8" y="T9"/>
              </a:cxn>
            </a:cxnLst>
            <a:rect l="0" t="0" r="r" b="b"/>
            <a:pathLst>
              <a:path w="1120" h="1119">
                <a:moveTo>
                  <a:pt x="1068" y="466"/>
                </a:moveTo>
                <a:cubicBezTo>
                  <a:pt x="1120" y="747"/>
                  <a:pt x="934" y="1016"/>
                  <a:pt x="654" y="1068"/>
                </a:cubicBezTo>
                <a:cubicBezTo>
                  <a:pt x="373" y="1119"/>
                  <a:pt x="104" y="934"/>
                  <a:pt x="52" y="653"/>
                </a:cubicBezTo>
                <a:cubicBezTo>
                  <a:pt x="0" y="373"/>
                  <a:pt x="186" y="103"/>
                  <a:pt x="467" y="52"/>
                </a:cubicBezTo>
                <a:cubicBezTo>
                  <a:pt x="747" y="0"/>
                  <a:pt x="1017" y="186"/>
                  <a:pt x="1068" y="466"/>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8" name="Freeform 18">
            <a:extLst>
              <a:ext uri="{FF2B5EF4-FFF2-40B4-BE49-F238E27FC236}">
                <a16:creationId xmlns="" xmlns:a16="http://schemas.microsoft.com/office/drawing/2014/main" id="{C873A73F-42E6-4751-8B0D-C594C3935321}"/>
              </a:ext>
            </a:extLst>
          </p:cNvPr>
          <p:cNvSpPr>
            <a:spLocks/>
          </p:cNvSpPr>
          <p:nvPr/>
        </p:nvSpPr>
        <p:spPr bwMode="auto">
          <a:xfrm>
            <a:off x="14453650" y="9136199"/>
            <a:ext cx="3387492" cy="3389937"/>
          </a:xfrm>
          <a:custGeom>
            <a:avLst/>
            <a:gdLst>
              <a:gd name="T0" fmla="*/ 1015 w 1065"/>
              <a:gd name="T1" fmla="*/ 444 h 1065"/>
              <a:gd name="T2" fmla="*/ 621 w 1065"/>
              <a:gd name="T3" fmla="*/ 1016 h 1065"/>
              <a:gd name="T4" fmla="*/ 49 w 1065"/>
              <a:gd name="T5" fmla="*/ 622 h 1065"/>
              <a:gd name="T6" fmla="*/ 443 w 1065"/>
              <a:gd name="T7" fmla="*/ 50 h 1065"/>
              <a:gd name="T8" fmla="*/ 1015 w 1065"/>
              <a:gd name="T9" fmla="*/ 444 h 1065"/>
            </a:gdLst>
            <a:ahLst/>
            <a:cxnLst>
              <a:cxn ang="0">
                <a:pos x="T0" y="T1"/>
              </a:cxn>
              <a:cxn ang="0">
                <a:pos x="T2" y="T3"/>
              </a:cxn>
              <a:cxn ang="0">
                <a:pos x="T4" y="T5"/>
              </a:cxn>
              <a:cxn ang="0">
                <a:pos x="T6" y="T7"/>
              </a:cxn>
              <a:cxn ang="0">
                <a:pos x="T8" y="T9"/>
              </a:cxn>
            </a:cxnLst>
            <a:rect l="0" t="0" r="r" b="b"/>
            <a:pathLst>
              <a:path w="1065" h="1065">
                <a:moveTo>
                  <a:pt x="1015" y="444"/>
                </a:moveTo>
                <a:cubicBezTo>
                  <a:pt x="1065" y="711"/>
                  <a:pt x="888" y="967"/>
                  <a:pt x="621" y="1016"/>
                </a:cubicBezTo>
                <a:cubicBezTo>
                  <a:pt x="354" y="1065"/>
                  <a:pt x="98" y="889"/>
                  <a:pt x="49" y="622"/>
                </a:cubicBezTo>
                <a:cubicBezTo>
                  <a:pt x="0" y="355"/>
                  <a:pt x="176" y="99"/>
                  <a:pt x="443" y="50"/>
                </a:cubicBezTo>
                <a:cubicBezTo>
                  <a:pt x="710" y="0"/>
                  <a:pt x="966" y="177"/>
                  <a:pt x="1015" y="444"/>
                </a:cubicBezTo>
                <a:close/>
              </a:path>
            </a:pathLst>
          </a:cu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softEdge rad="342900"/>
          </a:effec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 xmlns:a16="http://schemas.microsoft.com/office/drawing/2014/main" id="{BD2B0957-7041-4C27-BE5F-5990E65C9B8B}"/>
              </a:ext>
            </a:extLst>
          </p:cNvPr>
          <p:cNvSpPr>
            <a:spLocks/>
          </p:cNvSpPr>
          <p:nvPr/>
        </p:nvSpPr>
        <p:spPr bwMode="auto">
          <a:xfrm>
            <a:off x="2597426" y="6007829"/>
            <a:ext cx="8813347" cy="6784761"/>
          </a:xfrm>
          <a:custGeom>
            <a:avLst/>
            <a:gdLst>
              <a:gd name="T0" fmla="*/ 2656 w 2772"/>
              <a:gd name="T1" fmla="*/ 1351 h 2132"/>
              <a:gd name="T2" fmla="*/ 2222 w 2772"/>
              <a:gd name="T3" fmla="*/ 1213 h 2132"/>
              <a:gd name="T4" fmla="*/ 2000 w 2772"/>
              <a:gd name="T5" fmla="*/ 1167 h 2132"/>
              <a:gd name="T6" fmla="*/ 1997 w 2772"/>
              <a:gd name="T7" fmla="*/ 1164 h 2132"/>
              <a:gd name="T8" fmla="*/ 1942 w 2772"/>
              <a:gd name="T9" fmla="*/ 920 h 2132"/>
              <a:gd name="T10" fmla="*/ 1769 w 2772"/>
              <a:gd name="T11" fmla="*/ 205 h 2132"/>
              <a:gd name="T12" fmla="*/ 935 w 2772"/>
              <a:gd name="T13" fmla="*/ 238 h 2132"/>
              <a:gd name="T14" fmla="*/ 829 w 2772"/>
              <a:gd name="T15" fmla="*/ 985 h 2132"/>
              <a:gd name="T16" fmla="*/ 807 w 2772"/>
              <a:gd name="T17" fmla="*/ 1190 h 2132"/>
              <a:gd name="T18" fmla="*/ 803 w 2772"/>
              <a:gd name="T19" fmla="*/ 1194 h 2132"/>
              <a:gd name="T20" fmla="*/ 618 w 2772"/>
              <a:gd name="T21" fmla="*/ 1240 h 2132"/>
              <a:gd name="T22" fmla="*/ 147 w 2772"/>
              <a:gd name="T23" fmla="*/ 1368 h 2132"/>
              <a:gd name="T24" fmla="*/ 169 w 2772"/>
              <a:gd name="T25" fmla="*/ 1957 h 2132"/>
              <a:gd name="T26" fmla="*/ 795 w 2772"/>
              <a:gd name="T27" fmla="*/ 1945 h 2132"/>
              <a:gd name="T28" fmla="*/ 878 w 2772"/>
              <a:gd name="T29" fmla="*/ 1486 h 2132"/>
              <a:gd name="T30" fmla="*/ 912 w 2772"/>
              <a:gd name="T31" fmla="*/ 1304 h 2132"/>
              <a:gd name="T32" fmla="*/ 925 w 2772"/>
              <a:gd name="T33" fmla="*/ 1290 h 2132"/>
              <a:gd name="T34" fmla="*/ 1123 w 2772"/>
              <a:gd name="T35" fmla="*/ 1250 h 2132"/>
              <a:gd name="T36" fmla="*/ 1654 w 2772"/>
              <a:gd name="T37" fmla="*/ 1232 h 2132"/>
              <a:gd name="T38" fmla="*/ 1901 w 2772"/>
              <a:gd name="T39" fmla="*/ 1268 h 2132"/>
              <a:gd name="T40" fmla="*/ 1904 w 2772"/>
              <a:gd name="T41" fmla="*/ 1271 h 2132"/>
              <a:gd name="T42" fmla="*/ 1969 w 2772"/>
              <a:gd name="T43" fmla="*/ 1482 h 2132"/>
              <a:gd name="T44" fmla="*/ 2039 w 2772"/>
              <a:gd name="T45" fmla="*/ 1821 h 2132"/>
              <a:gd name="T46" fmla="*/ 2605 w 2772"/>
              <a:gd name="T47" fmla="*/ 1867 h 2132"/>
              <a:gd name="T48" fmla="*/ 2656 w 2772"/>
              <a:gd name="T49" fmla="*/ 1351 h 2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72" h="2132">
                <a:moveTo>
                  <a:pt x="2656" y="1351"/>
                </a:moveTo>
                <a:cubicBezTo>
                  <a:pt x="2553" y="1211"/>
                  <a:pt x="2376" y="1161"/>
                  <a:pt x="2222" y="1213"/>
                </a:cubicBezTo>
                <a:cubicBezTo>
                  <a:pt x="2144" y="1238"/>
                  <a:pt x="2060" y="1222"/>
                  <a:pt x="2000" y="1167"/>
                </a:cubicBezTo>
                <a:cubicBezTo>
                  <a:pt x="1997" y="1164"/>
                  <a:pt x="1997" y="1164"/>
                  <a:pt x="1997" y="1164"/>
                </a:cubicBezTo>
                <a:cubicBezTo>
                  <a:pt x="1930" y="1102"/>
                  <a:pt x="1907" y="1005"/>
                  <a:pt x="1942" y="920"/>
                </a:cubicBezTo>
                <a:cubicBezTo>
                  <a:pt x="2044" y="678"/>
                  <a:pt x="1984" y="386"/>
                  <a:pt x="1769" y="205"/>
                </a:cubicBezTo>
                <a:cubicBezTo>
                  <a:pt x="1525" y="0"/>
                  <a:pt x="1161" y="15"/>
                  <a:pt x="935" y="238"/>
                </a:cubicBezTo>
                <a:cubicBezTo>
                  <a:pt x="729" y="441"/>
                  <a:pt x="696" y="748"/>
                  <a:pt x="829" y="985"/>
                </a:cubicBezTo>
                <a:cubicBezTo>
                  <a:pt x="867" y="1051"/>
                  <a:pt x="859" y="1134"/>
                  <a:pt x="807" y="1190"/>
                </a:cubicBezTo>
                <a:cubicBezTo>
                  <a:pt x="803" y="1194"/>
                  <a:pt x="803" y="1194"/>
                  <a:pt x="803" y="1194"/>
                </a:cubicBezTo>
                <a:cubicBezTo>
                  <a:pt x="756" y="1245"/>
                  <a:pt x="683" y="1262"/>
                  <a:pt x="618" y="1240"/>
                </a:cubicBezTo>
                <a:cubicBezTo>
                  <a:pt x="455" y="1184"/>
                  <a:pt x="267" y="1228"/>
                  <a:pt x="147" y="1368"/>
                </a:cubicBezTo>
                <a:cubicBezTo>
                  <a:pt x="0" y="1539"/>
                  <a:pt x="10" y="1798"/>
                  <a:pt x="169" y="1957"/>
                </a:cubicBezTo>
                <a:cubicBezTo>
                  <a:pt x="345" y="2132"/>
                  <a:pt x="629" y="2125"/>
                  <a:pt x="795" y="1945"/>
                </a:cubicBezTo>
                <a:cubicBezTo>
                  <a:pt x="914" y="1817"/>
                  <a:pt x="940" y="1637"/>
                  <a:pt x="878" y="1486"/>
                </a:cubicBezTo>
                <a:cubicBezTo>
                  <a:pt x="853" y="1424"/>
                  <a:pt x="867" y="1353"/>
                  <a:pt x="912" y="1304"/>
                </a:cubicBezTo>
                <a:cubicBezTo>
                  <a:pt x="925" y="1290"/>
                  <a:pt x="925" y="1290"/>
                  <a:pt x="925" y="1290"/>
                </a:cubicBezTo>
                <a:cubicBezTo>
                  <a:pt x="976" y="1236"/>
                  <a:pt x="1055" y="1220"/>
                  <a:pt x="1123" y="1250"/>
                </a:cubicBezTo>
                <a:cubicBezTo>
                  <a:pt x="1293" y="1323"/>
                  <a:pt x="1489" y="1317"/>
                  <a:pt x="1654" y="1232"/>
                </a:cubicBezTo>
                <a:cubicBezTo>
                  <a:pt x="1735" y="1190"/>
                  <a:pt x="1834" y="1206"/>
                  <a:pt x="1901" y="1268"/>
                </a:cubicBezTo>
                <a:cubicBezTo>
                  <a:pt x="1904" y="1271"/>
                  <a:pt x="1904" y="1271"/>
                  <a:pt x="1904" y="1271"/>
                </a:cubicBezTo>
                <a:cubicBezTo>
                  <a:pt x="1962" y="1324"/>
                  <a:pt x="1989" y="1406"/>
                  <a:pt x="1969" y="1482"/>
                </a:cubicBezTo>
                <a:cubicBezTo>
                  <a:pt x="1939" y="1596"/>
                  <a:pt x="1961" y="1722"/>
                  <a:pt x="2039" y="1821"/>
                </a:cubicBezTo>
                <a:cubicBezTo>
                  <a:pt x="2178" y="1996"/>
                  <a:pt x="2437" y="2019"/>
                  <a:pt x="2605" y="1867"/>
                </a:cubicBezTo>
                <a:cubicBezTo>
                  <a:pt x="2750" y="1734"/>
                  <a:pt x="2772" y="1510"/>
                  <a:pt x="2656" y="1351"/>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softEdge rad="330200"/>
          </a:effec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4994667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0000">
                                      <p:stCondLst>
                                        <p:cond delay="500"/>
                                      </p:stCondLst>
                                      <p:childTnLst>
                                        <p:set>
                                          <p:cBhvr>
                                            <p:cTn id="6" dur="1" fill="hold">
                                              <p:stCondLst>
                                                <p:cond delay="0"/>
                                              </p:stCondLst>
                                            </p:cTn>
                                            <p:tgtEl>
                                              <p:spTgt spid="33"/>
                                            </p:tgtEl>
                                            <p:attrNameLst>
                                              <p:attrName>style.visibility</p:attrName>
                                            </p:attrNameLst>
                                          </p:cBhvr>
                                          <p:to>
                                            <p:strVal val="visible"/>
                                          </p:to>
                                        </p:set>
                                        <p:anim calcmode="lin" valueType="num" p14:bounceEnd="80000">
                                          <p:cBhvr additive="base">
                                            <p:cTn id="7" dur="2000" fill="hold"/>
                                            <p:tgtEl>
                                              <p:spTgt spid="33"/>
                                            </p:tgtEl>
                                            <p:attrNameLst>
                                              <p:attrName>ppt_x</p:attrName>
                                            </p:attrNameLst>
                                          </p:cBhvr>
                                          <p:tavLst>
                                            <p:tav tm="0">
                                              <p:val>
                                                <p:strVal val="#ppt_x"/>
                                              </p:val>
                                            </p:tav>
                                            <p:tav tm="100000">
                                              <p:val>
                                                <p:strVal val="#ppt_x"/>
                                              </p:val>
                                            </p:tav>
                                          </p:tavLst>
                                        </p:anim>
                                        <p:anim calcmode="lin" valueType="num" p14:bounceEnd="80000">
                                          <p:cBhvr additive="base">
                                            <p:cTn id="8" dur="2000" fill="hold"/>
                                            <p:tgtEl>
                                              <p:spTgt spid="3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80000">
                                      <p:stCondLst>
                                        <p:cond delay="600"/>
                                      </p:stCondLst>
                                      <p:childTnLst>
                                        <p:set>
                                          <p:cBhvr>
                                            <p:cTn id="10" dur="1" fill="hold">
                                              <p:stCondLst>
                                                <p:cond delay="0"/>
                                              </p:stCondLst>
                                            </p:cTn>
                                            <p:tgtEl>
                                              <p:spTgt spid="35"/>
                                            </p:tgtEl>
                                            <p:attrNameLst>
                                              <p:attrName>style.visibility</p:attrName>
                                            </p:attrNameLst>
                                          </p:cBhvr>
                                          <p:to>
                                            <p:strVal val="visible"/>
                                          </p:to>
                                        </p:set>
                                        <p:anim calcmode="lin" valueType="num" p14:bounceEnd="80000">
                                          <p:cBhvr additive="base">
                                            <p:cTn id="11" dur="2000" fill="hold"/>
                                            <p:tgtEl>
                                              <p:spTgt spid="35"/>
                                            </p:tgtEl>
                                            <p:attrNameLst>
                                              <p:attrName>ppt_x</p:attrName>
                                            </p:attrNameLst>
                                          </p:cBhvr>
                                          <p:tavLst>
                                            <p:tav tm="0">
                                              <p:val>
                                                <p:strVal val="#ppt_x"/>
                                              </p:val>
                                            </p:tav>
                                            <p:tav tm="100000">
                                              <p:val>
                                                <p:strVal val="#ppt_x"/>
                                              </p:val>
                                            </p:tav>
                                          </p:tavLst>
                                        </p:anim>
                                        <p:anim calcmode="lin" valueType="num" p14:bounceEnd="80000">
                                          <p:cBhvr additive="base">
                                            <p:cTn id="12" dur="2000" fill="hold"/>
                                            <p:tgtEl>
                                              <p:spTgt spid="3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80000">
                                      <p:stCondLst>
                                        <p:cond delay="800"/>
                                      </p:stCondLst>
                                      <p:childTnLst>
                                        <p:set>
                                          <p:cBhvr>
                                            <p:cTn id="14" dur="1" fill="hold">
                                              <p:stCondLst>
                                                <p:cond delay="0"/>
                                              </p:stCondLst>
                                            </p:cTn>
                                            <p:tgtEl>
                                              <p:spTgt spid="36"/>
                                            </p:tgtEl>
                                            <p:attrNameLst>
                                              <p:attrName>style.visibility</p:attrName>
                                            </p:attrNameLst>
                                          </p:cBhvr>
                                          <p:to>
                                            <p:strVal val="visible"/>
                                          </p:to>
                                        </p:set>
                                        <p:anim calcmode="lin" valueType="num" p14:bounceEnd="80000">
                                          <p:cBhvr additive="base">
                                            <p:cTn id="15" dur="2000" fill="hold"/>
                                            <p:tgtEl>
                                              <p:spTgt spid="36"/>
                                            </p:tgtEl>
                                            <p:attrNameLst>
                                              <p:attrName>ppt_x</p:attrName>
                                            </p:attrNameLst>
                                          </p:cBhvr>
                                          <p:tavLst>
                                            <p:tav tm="0">
                                              <p:val>
                                                <p:strVal val="#ppt_x"/>
                                              </p:val>
                                            </p:tav>
                                            <p:tav tm="100000">
                                              <p:val>
                                                <p:strVal val="#ppt_x"/>
                                              </p:val>
                                            </p:tav>
                                          </p:tavLst>
                                        </p:anim>
                                        <p:anim calcmode="lin" valueType="num" p14:bounceEnd="80000">
                                          <p:cBhvr additive="base">
                                            <p:cTn id="16" dur="2000" fill="hold"/>
                                            <p:tgtEl>
                                              <p:spTgt spid="36"/>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2000" fill="hold"/>
                                            <p:tgtEl>
                                              <p:spTgt spid="6"/>
                                            </p:tgtEl>
                                            <p:attrNameLst>
                                              <p:attrName>ppt_x</p:attrName>
                                            </p:attrNameLst>
                                          </p:cBhvr>
                                          <p:tavLst>
                                            <p:tav tm="0">
                                              <p:val>
                                                <p:strVal val="#ppt_x"/>
                                              </p:val>
                                            </p:tav>
                                            <p:tav tm="100000">
                                              <p:val>
                                                <p:strVal val="#ppt_x"/>
                                              </p:val>
                                            </p:tav>
                                          </p:tavLst>
                                        </p:anim>
                                        <p:anim calcmode="lin" valueType="num">
                                          <p:cBhvr additive="base">
                                            <p:cTn id="20" dur="20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350" fill="hold"/>
                                            <p:tgtEl>
                                              <p:spTgt spid="12"/>
                                            </p:tgtEl>
                                            <p:attrNameLst>
                                              <p:attrName>ppt_x</p:attrName>
                                            </p:attrNameLst>
                                          </p:cBhvr>
                                          <p:tavLst>
                                            <p:tav tm="0">
                                              <p:val>
                                                <p:strVal val="#ppt_x"/>
                                              </p:val>
                                            </p:tav>
                                            <p:tav tm="100000">
                                              <p:val>
                                                <p:strVal val="#ppt_x"/>
                                              </p:val>
                                            </p:tav>
                                          </p:tavLst>
                                        </p:anim>
                                        <p:anim calcmode="lin" valueType="num">
                                          <p:cBhvr additive="base">
                                            <p:cTn id="24" dur="13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5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2000" fill="hold"/>
                                            <p:tgtEl>
                                              <p:spTgt spid="5"/>
                                            </p:tgtEl>
                                            <p:attrNameLst>
                                              <p:attrName>ppt_x</p:attrName>
                                            </p:attrNameLst>
                                          </p:cBhvr>
                                          <p:tavLst>
                                            <p:tav tm="0">
                                              <p:val>
                                                <p:strVal val="#ppt_x"/>
                                              </p:val>
                                            </p:tav>
                                            <p:tav tm="100000">
                                              <p:val>
                                                <p:strVal val="#ppt_x"/>
                                              </p:val>
                                            </p:tav>
                                          </p:tavLst>
                                        </p:anim>
                                        <p:anim calcmode="lin" valueType="num">
                                          <p:cBhvr additive="base">
                                            <p:cTn id="28" dur="20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1" decel="100000" fill="hold" grpId="0" nodeType="withEffect">
                                      <p:stCondLst>
                                        <p:cond delay="25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1750" fill="hold"/>
                                            <p:tgtEl>
                                              <p:spTgt spid="8"/>
                                            </p:tgtEl>
                                            <p:attrNameLst>
                                              <p:attrName>ppt_x</p:attrName>
                                            </p:attrNameLst>
                                          </p:cBhvr>
                                          <p:tavLst>
                                            <p:tav tm="0">
                                              <p:val>
                                                <p:strVal val="#ppt_x"/>
                                              </p:val>
                                            </p:tav>
                                            <p:tav tm="100000">
                                              <p:val>
                                                <p:strVal val="#ppt_x"/>
                                              </p:val>
                                            </p:tav>
                                          </p:tavLst>
                                        </p:anim>
                                        <p:anim calcmode="lin" valueType="num">
                                          <p:cBhvr additive="base">
                                            <p:cTn id="32" dur="1750" fill="hold"/>
                                            <p:tgtEl>
                                              <p:spTgt spid="8"/>
                                            </p:tgtEl>
                                            <p:attrNameLst>
                                              <p:attrName>ppt_y</p:attrName>
                                            </p:attrNameLst>
                                          </p:cBhvr>
                                          <p:tavLst>
                                            <p:tav tm="0">
                                              <p:val>
                                                <p:strVal val="0-#ppt_h/2"/>
                                              </p:val>
                                            </p:tav>
                                            <p:tav tm="100000">
                                              <p:val>
                                                <p:strVal val="#ppt_y"/>
                                              </p:val>
                                            </p:tav>
                                          </p:tavLst>
                                        </p:anim>
                                      </p:childTnLst>
                                    </p:cTn>
                                  </p:par>
                                  <p:par>
                                    <p:cTn id="33" presetID="2" presetClass="entr" presetSubtype="4" decel="100000" fill="hold" grpId="0" nodeType="withEffect">
                                      <p:stCondLst>
                                        <p:cond delay="25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2250" fill="hold"/>
                                            <p:tgtEl>
                                              <p:spTgt spid="9"/>
                                            </p:tgtEl>
                                            <p:attrNameLst>
                                              <p:attrName>ppt_x</p:attrName>
                                            </p:attrNameLst>
                                          </p:cBhvr>
                                          <p:tavLst>
                                            <p:tav tm="0">
                                              <p:val>
                                                <p:strVal val="#ppt_x"/>
                                              </p:val>
                                            </p:tav>
                                            <p:tav tm="100000">
                                              <p:val>
                                                <p:strVal val="#ppt_x"/>
                                              </p:val>
                                            </p:tav>
                                          </p:tavLst>
                                        </p:anim>
                                        <p:anim calcmode="lin" valueType="num">
                                          <p:cBhvr additive="base">
                                            <p:cTn id="36" dur="225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25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2250" fill="hold"/>
                                            <p:tgtEl>
                                              <p:spTgt spid="13"/>
                                            </p:tgtEl>
                                            <p:attrNameLst>
                                              <p:attrName>ppt_x</p:attrName>
                                            </p:attrNameLst>
                                          </p:cBhvr>
                                          <p:tavLst>
                                            <p:tav tm="0">
                                              <p:val>
                                                <p:strVal val="#ppt_x"/>
                                              </p:val>
                                            </p:tav>
                                            <p:tav tm="100000">
                                              <p:val>
                                                <p:strVal val="#ppt_x"/>
                                              </p:val>
                                            </p:tav>
                                          </p:tavLst>
                                        </p:anim>
                                        <p:anim calcmode="lin" valueType="num">
                                          <p:cBhvr additive="base">
                                            <p:cTn id="40" dur="225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1" decel="10000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2000" fill="hold"/>
                                            <p:tgtEl>
                                              <p:spTgt spid="15"/>
                                            </p:tgtEl>
                                            <p:attrNameLst>
                                              <p:attrName>ppt_x</p:attrName>
                                            </p:attrNameLst>
                                          </p:cBhvr>
                                          <p:tavLst>
                                            <p:tav tm="0">
                                              <p:val>
                                                <p:strVal val="#ppt_x"/>
                                              </p:val>
                                            </p:tav>
                                            <p:tav tm="100000">
                                              <p:val>
                                                <p:strVal val="#ppt_x"/>
                                              </p:val>
                                            </p:tav>
                                          </p:tavLst>
                                        </p:anim>
                                        <p:anim calcmode="lin" valueType="num">
                                          <p:cBhvr additive="base">
                                            <p:cTn id="44" dur="2000" fill="hold"/>
                                            <p:tgtEl>
                                              <p:spTgt spid="15"/>
                                            </p:tgtEl>
                                            <p:attrNameLst>
                                              <p:attrName>ppt_y</p:attrName>
                                            </p:attrNameLst>
                                          </p:cBhvr>
                                          <p:tavLst>
                                            <p:tav tm="0">
                                              <p:val>
                                                <p:strVal val="0-#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2000" fill="hold"/>
                                            <p:tgtEl>
                                              <p:spTgt spid="16"/>
                                            </p:tgtEl>
                                            <p:attrNameLst>
                                              <p:attrName>ppt_x</p:attrName>
                                            </p:attrNameLst>
                                          </p:cBhvr>
                                          <p:tavLst>
                                            <p:tav tm="0">
                                              <p:val>
                                                <p:strVal val="#ppt_x"/>
                                              </p:val>
                                            </p:tav>
                                            <p:tav tm="100000">
                                              <p:val>
                                                <p:strVal val="#ppt_x"/>
                                              </p:val>
                                            </p:tav>
                                          </p:tavLst>
                                        </p:anim>
                                        <p:anim calcmode="lin" valueType="num">
                                          <p:cBhvr additive="base">
                                            <p:cTn id="48" dur="20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1" decel="100000" fill="hold" grpId="0" nodeType="withEffect">
                                      <p:stCondLst>
                                        <p:cond delay="25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350" fill="hold"/>
                                            <p:tgtEl>
                                              <p:spTgt spid="17"/>
                                            </p:tgtEl>
                                            <p:attrNameLst>
                                              <p:attrName>ppt_x</p:attrName>
                                            </p:attrNameLst>
                                          </p:cBhvr>
                                          <p:tavLst>
                                            <p:tav tm="0">
                                              <p:val>
                                                <p:strVal val="#ppt_x"/>
                                              </p:val>
                                            </p:tav>
                                            <p:tav tm="100000">
                                              <p:val>
                                                <p:strVal val="#ppt_x"/>
                                              </p:val>
                                            </p:tav>
                                          </p:tavLst>
                                        </p:anim>
                                        <p:anim calcmode="lin" valueType="num">
                                          <p:cBhvr additive="base">
                                            <p:cTn id="52" dur="1350" fill="hold"/>
                                            <p:tgtEl>
                                              <p:spTgt spid="17"/>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2150" fill="hold"/>
                                            <p:tgtEl>
                                              <p:spTgt spid="20"/>
                                            </p:tgtEl>
                                            <p:attrNameLst>
                                              <p:attrName>ppt_x</p:attrName>
                                            </p:attrNameLst>
                                          </p:cBhvr>
                                          <p:tavLst>
                                            <p:tav tm="0">
                                              <p:val>
                                                <p:strVal val="#ppt_x"/>
                                              </p:val>
                                            </p:tav>
                                            <p:tav tm="100000">
                                              <p:val>
                                                <p:strVal val="#ppt_x"/>
                                              </p:val>
                                            </p:tav>
                                          </p:tavLst>
                                        </p:anim>
                                        <p:anim calcmode="lin" valueType="num">
                                          <p:cBhvr additive="base">
                                            <p:cTn id="56" dur="2150" fill="hold"/>
                                            <p:tgtEl>
                                              <p:spTgt spid="20"/>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1550" fill="hold"/>
                                            <p:tgtEl>
                                              <p:spTgt spid="22"/>
                                            </p:tgtEl>
                                            <p:attrNameLst>
                                              <p:attrName>ppt_x</p:attrName>
                                            </p:attrNameLst>
                                          </p:cBhvr>
                                          <p:tavLst>
                                            <p:tav tm="0">
                                              <p:val>
                                                <p:strVal val="#ppt_x"/>
                                              </p:val>
                                            </p:tav>
                                            <p:tav tm="100000">
                                              <p:val>
                                                <p:strVal val="#ppt_x"/>
                                              </p:val>
                                            </p:tav>
                                          </p:tavLst>
                                        </p:anim>
                                        <p:anim calcmode="lin" valueType="num">
                                          <p:cBhvr additive="base">
                                            <p:cTn id="60" dur="1550" fill="hold"/>
                                            <p:tgtEl>
                                              <p:spTgt spid="22"/>
                                            </p:tgtEl>
                                            <p:attrNameLst>
                                              <p:attrName>ppt_y</p:attrName>
                                            </p:attrNameLst>
                                          </p:cBhvr>
                                          <p:tavLst>
                                            <p:tav tm="0">
                                              <p:val>
                                                <p:strVal val="0-#ppt_h/2"/>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2350" fill="hold"/>
                                            <p:tgtEl>
                                              <p:spTgt spid="24"/>
                                            </p:tgtEl>
                                            <p:attrNameLst>
                                              <p:attrName>ppt_x</p:attrName>
                                            </p:attrNameLst>
                                          </p:cBhvr>
                                          <p:tavLst>
                                            <p:tav tm="0">
                                              <p:val>
                                                <p:strVal val="#ppt_x"/>
                                              </p:val>
                                            </p:tav>
                                            <p:tav tm="100000">
                                              <p:val>
                                                <p:strVal val="#ppt_x"/>
                                              </p:val>
                                            </p:tav>
                                          </p:tavLst>
                                        </p:anim>
                                        <p:anim calcmode="lin" valueType="num">
                                          <p:cBhvr additive="base">
                                            <p:cTn id="64" dur="2350" fill="hold"/>
                                            <p:tgtEl>
                                              <p:spTgt spid="24"/>
                                            </p:tgtEl>
                                            <p:attrNameLst>
                                              <p:attrName>ppt_y</p:attrName>
                                            </p:attrNameLst>
                                          </p:cBhvr>
                                          <p:tavLst>
                                            <p:tav tm="0">
                                              <p:val>
                                                <p:strVal val="1+#ppt_h/2"/>
                                              </p:val>
                                            </p:tav>
                                            <p:tav tm="100000">
                                              <p:val>
                                                <p:strVal val="#ppt_y"/>
                                              </p:val>
                                            </p:tav>
                                          </p:tavLst>
                                        </p:anim>
                                      </p:childTnLst>
                                    </p:cTn>
                                  </p:par>
                                  <p:par>
                                    <p:cTn id="65" presetID="2" presetClass="entr" presetSubtype="1" decel="100000" fill="hold" grpId="0" nodeType="withEffect">
                                      <p:stCondLst>
                                        <p:cond delay="25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1050" fill="hold"/>
                                            <p:tgtEl>
                                              <p:spTgt spid="26"/>
                                            </p:tgtEl>
                                            <p:attrNameLst>
                                              <p:attrName>ppt_x</p:attrName>
                                            </p:attrNameLst>
                                          </p:cBhvr>
                                          <p:tavLst>
                                            <p:tav tm="0">
                                              <p:val>
                                                <p:strVal val="#ppt_x"/>
                                              </p:val>
                                            </p:tav>
                                            <p:tav tm="100000">
                                              <p:val>
                                                <p:strVal val="#ppt_x"/>
                                              </p:val>
                                            </p:tav>
                                          </p:tavLst>
                                        </p:anim>
                                        <p:anim calcmode="lin" valueType="num">
                                          <p:cBhvr additive="base">
                                            <p:cTn id="68" dur="1050" fill="hold"/>
                                            <p:tgtEl>
                                              <p:spTgt spid="26"/>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25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2650" fill="hold"/>
                                            <p:tgtEl>
                                              <p:spTgt spid="28"/>
                                            </p:tgtEl>
                                            <p:attrNameLst>
                                              <p:attrName>ppt_x</p:attrName>
                                            </p:attrNameLst>
                                          </p:cBhvr>
                                          <p:tavLst>
                                            <p:tav tm="0">
                                              <p:val>
                                                <p:strVal val="#ppt_x"/>
                                              </p:val>
                                            </p:tav>
                                            <p:tav tm="100000">
                                              <p:val>
                                                <p:strVal val="#ppt_x"/>
                                              </p:val>
                                            </p:tav>
                                          </p:tavLst>
                                        </p:anim>
                                        <p:anim calcmode="lin" valueType="num">
                                          <p:cBhvr additive="base">
                                            <p:cTn id="72" dur="2650" fill="hold"/>
                                            <p:tgtEl>
                                              <p:spTgt spid="28"/>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250"/>
                                      </p:stCondLst>
                                      <p:childTnLst>
                                        <p:set>
                                          <p:cBhvr>
                                            <p:cTn id="74" dur="1" fill="hold">
                                              <p:stCondLst>
                                                <p:cond delay="0"/>
                                              </p:stCondLst>
                                            </p:cTn>
                                            <p:tgtEl>
                                              <p:spTgt spid="29"/>
                                            </p:tgtEl>
                                            <p:attrNameLst>
                                              <p:attrName>style.visibility</p:attrName>
                                            </p:attrNameLst>
                                          </p:cBhvr>
                                          <p:to>
                                            <p:strVal val="visible"/>
                                          </p:to>
                                        </p:set>
                                        <p:anim calcmode="lin" valueType="num">
                                          <p:cBhvr additive="base">
                                            <p:cTn id="75" dur="1850" fill="hold"/>
                                            <p:tgtEl>
                                              <p:spTgt spid="29"/>
                                            </p:tgtEl>
                                            <p:attrNameLst>
                                              <p:attrName>ppt_x</p:attrName>
                                            </p:attrNameLst>
                                          </p:cBhvr>
                                          <p:tavLst>
                                            <p:tav tm="0">
                                              <p:val>
                                                <p:strVal val="#ppt_x"/>
                                              </p:val>
                                            </p:tav>
                                            <p:tav tm="100000">
                                              <p:val>
                                                <p:strVal val="#ppt_x"/>
                                              </p:val>
                                            </p:tav>
                                          </p:tavLst>
                                        </p:anim>
                                        <p:anim calcmode="lin" valueType="num">
                                          <p:cBhvr additive="base">
                                            <p:cTn id="76" dur="1850" fill="hold"/>
                                            <p:tgtEl>
                                              <p:spTgt spid="29"/>
                                            </p:tgtEl>
                                            <p:attrNameLst>
                                              <p:attrName>ppt_y</p:attrName>
                                            </p:attrNameLst>
                                          </p:cBhvr>
                                          <p:tavLst>
                                            <p:tav tm="0">
                                              <p:val>
                                                <p:strVal val="0-#ppt_h/2"/>
                                              </p:val>
                                            </p:tav>
                                            <p:tav tm="100000">
                                              <p:val>
                                                <p:strVal val="#ppt_y"/>
                                              </p:val>
                                            </p:tav>
                                          </p:tavLst>
                                        </p:anim>
                                      </p:childTnLst>
                                    </p:cTn>
                                  </p:par>
                                  <p:par>
                                    <p:cTn id="77" presetID="2" presetClass="entr" presetSubtype="4" decel="100000" fill="hold" grpId="0" nodeType="withEffect">
                                      <p:stCondLst>
                                        <p:cond delay="25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2000" fill="hold"/>
                                            <p:tgtEl>
                                              <p:spTgt spid="30"/>
                                            </p:tgtEl>
                                            <p:attrNameLst>
                                              <p:attrName>ppt_x</p:attrName>
                                            </p:attrNameLst>
                                          </p:cBhvr>
                                          <p:tavLst>
                                            <p:tav tm="0">
                                              <p:val>
                                                <p:strVal val="#ppt_x"/>
                                              </p:val>
                                            </p:tav>
                                            <p:tav tm="100000">
                                              <p:val>
                                                <p:strVal val="#ppt_x"/>
                                              </p:val>
                                            </p:tav>
                                          </p:tavLst>
                                        </p:anim>
                                        <p:anim calcmode="lin" valueType="num">
                                          <p:cBhvr additive="base">
                                            <p:cTn id="80" dur="2000" fill="hold"/>
                                            <p:tgtEl>
                                              <p:spTgt spid="30"/>
                                            </p:tgtEl>
                                            <p:attrNameLst>
                                              <p:attrName>ppt_y</p:attrName>
                                            </p:attrNameLst>
                                          </p:cBhvr>
                                          <p:tavLst>
                                            <p:tav tm="0">
                                              <p:val>
                                                <p:strVal val="1+#ppt_h/2"/>
                                              </p:val>
                                            </p:tav>
                                            <p:tav tm="100000">
                                              <p:val>
                                                <p:strVal val="#ppt_y"/>
                                              </p:val>
                                            </p:tav>
                                          </p:tavLst>
                                        </p:anim>
                                      </p:childTnLst>
                                    </p:cTn>
                                  </p:par>
                                  <p:par>
                                    <p:cTn id="81" presetID="2" presetClass="entr" presetSubtype="1" decel="100000" fill="hold" grpId="0" nodeType="withEffect">
                                      <p:stCondLst>
                                        <p:cond delay="250"/>
                                      </p:stCondLst>
                                      <p:childTnLst>
                                        <p:set>
                                          <p:cBhvr>
                                            <p:cTn id="82" dur="1" fill="hold">
                                              <p:stCondLst>
                                                <p:cond delay="0"/>
                                              </p:stCondLst>
                                            </p:cTn>
                                            <p:tgtEl>
                                              <p:spTgt spid="21"/>
                                            </p:tgtEl>
                                            <p:attrNameLst>
                                              <p:attrName>style.visibility</p:attrName>
                                            </p:attrNameLst>
                                          </p:cBhvr>
                                          <p:to>
                                            <p:strVal val="visible"/>
                                          </p:to>
                                        </p:set>
                                        <p:anim calcmode="lin" valueType="num">
                                          <p:cBhvr additive="base">
                                            <p:cTn id="83" dur="2250" fill="hold"/>
                                            <p:tgtEl>
                                              <p:spTgt spid="21"/>
                                            </p:tgtEl>
                                            <p:attrNameLst>
                                              <p:attrName>ppt_x</p:attrName>
                                            </p:attrNameLst>
                                          </p:cBhvr>
                                          <p:tavLst>
                                            <p:tav tm="0">
                                              <p:val>
                                                <p:strVal val="#ppt_x"/>
                                              </p:val>
                                            </p:tav>
                                            <p:tav tm="100000">
                                              <p:val>
                                                <p:strVal val="#ppt_x"/>
                                              </p:val>
                                            </p:tav>
                                          </p:tavLst>
                                        </p:anim>
                                        <p:anim calcmode="lin" valueType="num">
                                          <p:cBhvr additive="base">
                                            <p:cTn id="84" dur="2250" fill="hold"/>
                                            <p:tgtEl>
                                              <p:spTgt spid="21"/>
                                            </p:tgtEl>
                                            <p:attrNameLst>
                                              <p:attrName>ppt_y</p:attrName>
                                            </p:attrNameLst>
                                          </p:cBhvr>
                                          <p:tavLst>
                                            <p:tav tm="0">
                                              <p:val>
                                                <p:strVal val="0-#ppt_h/2"/>
                                              </p:val>
                                            </p:tav>
                                            <p:tav tm="100000">
                                              <p:val>
                                                <p:strVal val="#ppt_y"/>
                                              </p:val>
                                            </p:tav>
                                          </p:tavLst>
                                        </p:anim>
                                      </p:childTnLst>
                                    </p:cTn>
                                  </p:par>
                                  <p:par>
                                    <p:cTn id="85" presetID="2" presetClass="entr" presetSubtype="4" decel="100000" fill="hold" grpId="0" nodeType="withEffect">
                                      <p:stCondLst>
                                        <p:cond delay="250"/>
                                      </p:stCondLst>
                                      <p:childTnLst>
                                        <p:set>
                                          <p:cBhvr>
                                            <p:cTn id="86" dur="1" fill="hold">
                                              <p:stCondLst>
                                                <p:cond delay="0"/>
                                              </p:stCondLst>
                                            </p:cTn>
                                            <p:tgtEl>
                                              <p:spTgt spid="18"/>
                                            </p:tgtEl>
                                            <p:attrNameLst>
                                              <p:attrName>style.visibility</p:attrName>
                                            </p:attrNameLst>
                                          </p:cBhvr>
                                          <p:to>
                                            <p:strVal val="visible"/>
                                          </p:to>
                                        </p:set>
                                        <p:anim calcmode="lin" valueType="num">
                                          <p:cBhvr additive="base">
                                            <p:cTn id="87" dur="2000" fill="hold"/>
                                            <p:tgtEl>
                                              <p:spTgt spid="18"/>
                                            </p:tgtEl>
                                            <p:attrNameLst>
                                              <p:attrName>ppt_x</p:attrName>
                                            </p:attrNameLst>
                                          </p:cBhvr>
                                          <p:tavLst>
                                            <p:tav tm="0">
                                              <p:val>
                                                <p:strVal val="#ppt_x"/>
                                              </p:val>
                                            </p:tav>
                                            <p:tav tm="100000">
                                              <p:val>
                                                <p:strVal val="#ppt_x"/>
                                              </p:val>
                                            </p:tav>
                                          </p:tavLst>
                                        </p:anim>
                                        <p:anim calcmode="lin" valueType="num">
                                          <p:cBhvr additive="base">
                                            <p:cTn id="88" dur="2000" fill="hold"/>
                                            <p:tgtEl>
                                              <p:spTgt spid="18"/>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11"/>
                                            </p:tgtEl>
                                            <p:attrNameLst>
                                              <p:attrName>style.visibility</p:attrName>
                                            </p:attrNameLst>
                                          </p:cBhvr>
                                          <p:to>
                                            <p:strVal val="visible"/>
                                          </p:to>
                                        </p:set>
                                        <p:anim calcmode="lin" valueType="num">
                                          <p:cBhvr additive="base">
                                            <p:cTn id="91" dur="2000" fill="hold"/>
                                            <p:tgtEl>
                                              <p:spTgt spid="11"/>
                                            </p:tgtEl>
                                            <p:attrNameLst>
                                              <p:attrName>ppt_x</p:attrName>
                                            </p:attrNameLst>
                                          </p:cBhvr>
                                          <p:tavLst>
                                            <p:tav tm="0">
                                              <p:val>
                                                <p:strVal val="#ppt_x"/>
                                              </p:val>
                                            </p:tav>
                                            <p:tav tm="100000">
                                              <p:val>
                                                <p:strVal val="#ppt_x"/>
                                              </p:val>
                                            </p:tav>
                                          </p:tavLst>
                                        </p:anim>
                                        <p:anim calcmode="lin" valueType="num">
                                          <p:cBhvr additive="base">
                                            <p:cTn id="92" dur="2000" fill="hold"/>
                                            <p:tgtEl>
                                              <p:spTgt spid="11"/>
                                            </p:tgtEl>
                                            <p:attrNameLst>
                                              <p:attrName>ppt_y</p:attrName>
                                            </p:attrNameLst>
                                          </p:cBhvr>
                                          <p:tavLst>
                                            <p:tav tm="0">
                                              <p:val>
                                                <p:strVal val="1+#ppt_h/2"/>
                                              </p:val>
                                            </p:tav>
                                            <p:tav tm="100000">
                                              <p:val>
                                                <p:strVal val="#ppt_y"/>
                                              </p:val>
                                            </p:tav>
                                          </p:tavLst>
                                        </p:anim>
                                      </p:childTnLst>
                                    </p:cTn>
                                  </p:par>
                                  <p:par>
                                    <p:cTn id="93" presetID="49" presetClass="path" presetSubtype="0" repeatCount="indefinite" accel="50000" decel="50000" autoRev="1" fill="hold" grpId="1" nodeType="withEffect">
                                      <p:stCondLst>
                                        <p:cond delay="1900"/>
                                      </p:stCondLst>
                                      <p:childTnLst>
                                        <p:animMotion origin="layout" path="M -2.19242E-6 -4.81481E-6 L 0.07981 0.39075 " pathEditMode="relative" rAng="0" ptsTypes="AA">
                                          <p:cBhvr>
                                            <p:cTn id="94" dur="2050" fill="hold"/>
                                            <p:tgtEl>
                                              <p:spTgt spid="20"/>
                                            </p:tgtEl>
                                            <p:attrNameLst>
                                              <p:attrName>ppt_x</p:attrName>
                                              <p:attrName>ppt_y</p:attrName>
                                            </p:attrNameLst>
                                          </p:cBhvr>
                                          <p:rCtr x="3990" y="19537"/>
                                        </p:animMotion>
                                      </p:childTnLst>
                                    </p:cTn>
                                  </p:par>
                                  <p:par>
                                    <p:cTn id="95" presetID="49" presetClass="path" presetSubtype="0" repeatCount="indefinite" accel="50000" decel="50000" autoRev="1" fill="hold" grpId="1" nodeType="withEffect">
                                      <p:stCondLst>
                                        <p:cond delay="2600"/>
                                      </p:stCondLst>
                                      <p:childTnLst>
                                        <p:animMotion origin="layout" path="M -2.96185E-6 -9.25926E-7 L 0.20603 -0.06227 " pathEditMode="relative" rAng="0" ptsTypes="AA">
                                          <p:cBhvr>
                                            <p:cTn id="96" dur="3400" fill="hold"/>
                                            <p:tgtEl>
                                              <p:spTgt spid="24"/>
                                            </p:tgtEl>
                                            <p:attrNameLst>
                                              <p:attrName>ppt_x</p:attrName>
                                              <p:attrName>ppt_y</p:attrName>
                                            </p:attrNameLst>
                                          </p:cBhvr>
                                          <p:rCtr x="10298" y="-3113"/>
                                        </p:animMotion>
                                      </p:childTnLst>
                                    </p:cTn>
                                  </p:par>
                                  <p:par>
                                    <p:cTn id="97" presetID="49" presetClass="path" presetSubtype="0" repeatCount="indefinite" accel="50000" decel="50000" autoRev="1" fill="hold" grpId="1" nodeType="withEffect">
                                      <p:stCondLst>
                                        <p:cond delay="1800"/>
                                      </p:stCondLst>
                                      <p:childTnLst>
                                        <p:animMotion origin="layout" path="M -4.80927E-6 -3.14815E-6 L 0.35068 -0.08437 " pathEditMode="relative" rAng="0" ptsTypes="AA">
                                          <p:cBhvr>
                                            <p:cTn id="98" dur="4600" fill="hold"/>
                                            <p:tgtEl>
                                              <p:spTgt spid="26"/>
                                            </p:tgtEl>
                                            <p:attrNameLst>
                                              <p:attrName>ppt_x</p:attrName>
                                              <p:attrName>ppt_y</p:attrName>
                                            </p:attrNameLst>
                                          </p:cBhvr>
                                          <p:rCtr x="17530" y="-4225"/>
                                        </p:animMotion>
                                      </p:childTnLst>
                                    </p:cTn>
                                  </p:par>
                                  <p:par>
                                    <p:cTn id="99" presetID="6" presetClass="emph" presetSubtype="0" repeatCount="indefinite" accel="47000" decel="48000" autoRev="1" fill="hold" grpId="1" nodeType="withEffect">
                                      <p:stCondLst>
                                        <p:cond delay="0"/>
                                      </p:stCondLst>
                                      <p:childTnLst>
                                        <p:animScale>
                                          <p:cBhvr>
                                            <p:cTn id="100" dur="5000" fill="hold"/>
                                            <p:tgtEl>
                                              <p:spTgt spid="21"/>
                                            </p:tgtEl>
                                          </p:cBhvr>
                                          <p:by x="150000" y="150000"/>
                                        </p:animScale>
                                      </p:childTnLst>
                                    </p:cTn>
                                  </p:par>
                                  <p:par>
                                    <p:cTn id="101" presetID="6" presetClass="emph" presetSubtype="0" repeatCount="indefinite" accel="52000" decel="48000" autoRev="1" fill="hold" grpId="1" nodeType="withEffect">
                                      <p:stCondLst>
                                        <p:cond delay="0"/>
                                      </p:stCondLst>
                                      <p:childTnLst>
                                        <p:animScale>
                                          <p:cBhvr>
                                            <p:cTn id="102" dur="3600" fill="hold"/>
                                            <p:tgtEl>
                                              <p:spTgt spid="6"/>
                                            </p:tgtEl>
                                          </p:cBhvr>
                                          <p:by x="150000" y="150000"/>
                                        </p:animScale>
                                      </p:childTnLst>
                                    </p:cTn>
                                  </p:par>
                                  <p:par>
                                    <p:cTn id="103" presetID="6" presetClass="emph" presetSubtype="0" repeatCount="indefinite" accel="52000" decel="48000" autoRev="1" fill="hold" grpId="1" nodeType="withEffect">
                                      <p:stCondLst>
                                        <p:cond delay="0"/>
                                      </p:stCondLst>
                                      <p:childTnLst>
                                        <p:animScale>
                                          <p:cBhvr>
                                            <p:cTn id="104" dur="5000" fill="hold"/>
                                            <p:tgtEl>
                                              <p:spTgt spid="5"/>
                                            </p:tgtEl>
                                          </p:cBhvr>
                                          <p:by x="150000" y="150000"/>
                                        </p:animScale>
                                      </p:childTnLst>
                                    </p:cTn>
                                  </p:par>
                                  <p:par>
                                    <p:cTn id="105" presetID="6" presetClass="emph" presetSubtype="0" repeatCount="indefinite" accel="52000" decel="48000" autoRev="1" fill="hold" grpId="1" nodeType="withEffect">
                                      <p:stCondLst>
                                        <p:cond delay="0"/>
                                      </p:stCondLst>
                                      <p:childTnLst>
                                        <p:animScale>
                                          <p:cBhvr>
                                            <p:cTn id="106" dur="5900" fill="hold"/>
                                            <p:tgtEl>
                                              <p:spTgt spid="8"/>
                                            </p:tgtEl>
                                          </p:cBhvr>
                                          <p:by x="150000" y="150000"/>
                                        </p:animScale>
                                      </p:childTnLst>
                                    </p:cTn>
                                  </p:par>
                                  <p:par>
                                    <p:cTn id="107" presetID="6" presetClass="emph" presetSubtype="0" repeatCount="indefinite" accel="52000" decel="48000" autoRev="1" fill="hold" grpId="1" nodeType="withEffect">
                                      <p:stCondLst>
                                        <p:cond delay="0"/>
                                      </p:stCondLst>
                                      <p:childTnLst>
                                        <p:animScale>
                                          <p:cBhvr>
                                            <p:cTn id="108" dur="4800" fill="hold"/>
                                            <p:tgtEl>
                                              <p:spTgt spid="17"/>
                                            </p:tgtEl>
                                          </p:cBhvr>
                                          <p:by x="150000" y="150000"/>
                                        </p:animScale>
                                      </p:childTnLst>
                                    </p:cTn>
                                  </p:par>
                                  <p:par>
                                    <p:cTn id="109" presetID="6" presetClass="emph" presetSubtype="0" repeatCount="indefinite" accel="52000" decel="48000" autoRev="1" fill="hold" grpId="1" nodeType="withEffect">
                                      <p:stCondLst>
                                        <p:cond delay="0"/>
                                      </p:stCondLst>
                                      <p:childTnLst>
                                        <p:animScale>
                                          <p:cBhvr>
                                            <p:cTn id="110" dur="5000" fill="hold"/>
                                            <p:tgtEl>
                                              <p:spTgt spid="28"/>
                                            </p:tgtEl>
                                          </p:cBhvr>
                                          <p:by x="150000" y="150000"/>
                                        </p:animScale>
                                      </p:childTnLst>
                                    </p:cTn>
                                  </p:par>
                                  <p:par>
                                    <p:cTn id="111" presetID="6" presetClass="emph" presetSubtype="0" repeatCount="indefinite" accel="52000" decel="48000" autoRev="1" fill="hold" grpId="1" nodeType="withEffect">
                                      <p:stCondLst>
                                        <p:cond delay="0"/>
                                      </p:stCondLst>
                                      <p:childTnLst>
                                        <p:animScale>
                                          <p:cBhvr>
                                            <p:cTn id="112" dur="5850" fill="hold"/>
                                            <p:tgtEl>
                                              <p:spTgt spid="29"/>
                                            </p:tgtEl>
                                          </p:cBhvr>
                                          <p:by x="150000" y="150000"/>
                                        </p:animScale>
                                      </p:childTnLst>
                                    </p:cTn>
                                  </p:par>
                                  <p:par>
                                    <p:cTn id="113" presetID="6" presetClass="emph" presetSubtype="0" repeatCount="indefinite" accel="52000" decel="48000" autoRev="1" fill="hold" grpId="1" nodeType="withEffect">
                                      <p:stCondLst>
                                        <p:cond delay="0"/>
                                      </p:stCondLst>
                                      <p:childTnLst>
                                        <p:animScale>
                                          <p:cBhvr>
                                            <p:cTn id="114" dur="5000" fill="hold"/>
                                            <p:tgtEl>
                                              <p:spTgt spid="30"/>
                                            </p:tgtEl>
                                          </p:cBhvr>
                                          <p:by x="150000" y="150000"/>
                                        </p:animScale>
                                      </p:childTnLst>
                                    </p:cTn>
                                  </p:par>
                                  <p:par>
                                    <p:cTn id="115" presetID="8" presetClass="emph" presetSubtype="0" repeatCount="indefinite" fill="hold" grpId="1" nodeType="withEffect">
                                      <p:stCondLst>
                                        <p:cond delay="0"/>
                                      </p:stCondLst>
                                      <p:childTnLst>
                                        <p:animRot by="21600000">
                                          <p:cBhvr>
                                            <p:cTn id="116" dur="8750" fill="hold"/>
                                            <p:tgtEl>
                                              <p:spTgt spid="12"/>
                                            </p:tgtEl>
                                            <p:attrNameLst>
                                              <p:attrName>r</p:attrName>
                                            </p:attrNameLst>
                                          </p:cBhvr>
                                        </p:animRot>
                                      </p:childTnLst>
                                    </p:cTn>
                                  </p:par>
                                  <p:par>
                                    <p:cTn id="117" presetID="8" presetClass="emph" presetSubtype="0" repeatCount="indefinite" fill="hold" grpId="1" nodeType="withEffect">
                                      <p:stCondLst>
                                        <p:cond delay="0"/>
                                      </p:stCondLst>
                                      <p:childTnLst>
                                        <p:animRot by="21600000">
                                          <p:cBhvr>
                                            <p:cTn id="118" dur="6300" fill="hold"/>
                                            <p:tgtEl>
                                              <p:spTgt spid="13"/>
                                            </p:tgtEl>
                                            <p:attrNameLst>
                                              <p:attrName>r</p:attrName>
                                            </p:attrNameLst>
                                          </p:cBhvr>
                                        </p:animRot>
                                      </p:childTnLst>
                                    </p:cTn>
                                  </p:par>
                                  <p:par>
                                    <p:cTn id="119" presetID="8" presetClass="emph" presetSubtype="0" repeatCount="indefinite" fill="hold" grpId="1" nodeType="withEffect">
                                      <p:stCondLst>
                                        <p:cond delay="0"/>
                                      </p:stCondLst>
                                      <p:childTnLst>
                                        <p:animRot by="21600000">
                                          <p:cBhvr>
                                            <p:cTn id="120" dur="9300" fill="hold"/>
                                            <p:tgtEl>
                                              <p:spTgt spid="15"/>
                                            </p:tgtEl>
                                            <p:attrNameLst>
                                              <p:attrName>r</p:attrName>
                                            </p:attrNameLst>
                                          </p:cBhvr>
                                        </p:animRot>
                                      </p:childTnLst>
                                    </p:cTn>
                                  </p:par>
                                  <p:par>
                                    <p:cTn id="121" presetID="8" presetClass="emph" presetSubtype="0" repeatCount="indefinite" fill="hold" grpId="1" nodeType="withEffect">
                                      <p:stCondLst>
                                        <p:cond delay="0"/>
                                      </p:stCondLst>
                                      <p:childTnLst>
                                        <p:animRot by="21600000">
                                          <p:cBhvr>
                                            <p:cTn id="122" dur="10200" fill="hold"/>
                                            <p:tgtEl>
                                              <p:spTgt spid="16"/>
                                            </p:tgtEl>
                                            <p:attrNameLst>
                                              <p:attrName>r</p:attrName>
                                            </p:attrNameLst>
                                          </p:cBhvr>
                                        </p:animRot>
                                      </p:childTnLst>
                                    </p:cTn>
                                  </p:par>
                                  <p:par>
                                    <p:cTn id="123" presetID="8" presetClass="emph" presetSubtype="0" repeatCount="indefinite" fill="hold" grpId="1" nodeType="withEffect">
                                      <p:stCondLst>
                                        <p:cond delay="0"/>
                                      </p:stCondLst>
                                      <p:childTnLst>
                                        <p:animRot by="21600000">
                                          <p:cBhvr>
                                            <p:cTn id="124" dur="81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6" grpId="0" animBg="1"/>
          <p:bldP spid="26" grpId="1" animBg="1"/>
          <p:bldP spid="6" grpId="0" animBg="1"/>
          <p:bldP spid="6" grpId="1" animBg="1"/>
          <p:bldP spid="12" grpId="0" animBg="1"/>
          <p:bldP spid="12" grpId="1" animBg="1"/>
          <p:bldP spid="33" grpId="0"/>
          <p:bldP spid="35" grpId="0"/>
          <p:bldP spid="36" grpId="0"/>
          <p:bldP spid="5" grpId="0" animBg="1"/>
          <p:bldP spid="5" grpId="1" animBg="1"/>
          <p:bldP spid="8" grpId="0" animBg="1"/>
          <p:bldP spid="8" grpId="1" animBg="1"/>
          <p:bldP spid="9" grpId="0" animBg="1"/>
          <p:bldP spid="13" grpId="0" animBg="1"/>
          <p:bldP spid="13" grpId="1" animBg="1"/>
          <p:bldP spid="15" grpId="0" animBg="1"/>
          <p:bldP spid="15" grpId="1" animBg="1"/>
          <p:bldP spid="16" grpId="0" animBg="1"/>
          <p:bldP spid="16" grpId="1" animBg="1"/>
          <p:bldP spid="17" grpId="0" animBg="1"/>
          <p:bldP spid="17" grpId="1" animBg="1"/>
          <p:bldP spid="20" grpId="0" animBg="1"/>
          <p:bldP spid="20" grpId="1" animBg="1"/>
          <p:bldP spid="22" grpId="0" animBg="1"/>
          <p:bldP spid="28" grpId="0" animBg="1"/>
          <p:bldP spid="28" grpId="1" animBg="1"/>
          <p:bldP spid="29" grpId="0" animBg="1"/>
          <p:bldP spid="29" grpId="1" animBg="1"/>
          <p:bldP spid="30" grpId="0" animBg="1"/>
          <p:bldP spid="30" grpId="1" animBg="1"/>
          <p:bldP spid="21" grpId="0" animBg="1"/>
          <p:bldP spid="21" grpId="1" animBg="1"/>
          <p:bldP spid="18" grpId="0" animBg="1"/>
          <p:bldP spid="11" grpId="0" animBg="1"/>
          <p:bldP spid="11"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2000" fill="hold"/>
                                            <p:tgtEl>
                                              <p:spTgt spid="33"/>
                                            </p:tgtEl>
                                            <p:attrNameLst>
                                              <p:attrName>ppt_x</p:attrName>
                                            </p:attrNameLst>
                                          </p:cBhvr>
                                          <p:tavLst>
                                            <p:tav tm="0">
                                              <p:val>
                                                <p:strVal val="#ppt_x"/>
                                              </p:val>
                                            </p:tav>
                                            <p:tav tm="100000">
                                              <p:val>
                                                <p:strVal val="#ppt_x"/>
                                              </p:val>
                                            </p:tav>
                                          </p:tavLst>
                                        </p:anim>
                                        <p:anim calcmode="lin" valueType="num">
                                          <p:cBhvr additive="base">
                                            <p:cTn id="8" dur="2000" fill="hold"/>
                                            <p:tgtEl>
                                              <p:spTgt spid="3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60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2000" fill="hold"/>
                                            <p:tgtEl>
                                              <p:spTgt spid="35"/>
                                            </p:tgtEl>
                                            <p:attrNameLst>
                                              <p:attrName>ppt_x</p:attrName>
                                            </p:attrNameLst>
                                          </p:cBhvr>
                                          <p:tavLst>
                                            <p:tav tm="0">
                                              <p:val>
                                                <p:strVal val="#ppt_x"/>
                                              </p:val>
                                            </p:tav>
                                            <p:tav tm="100000">
                                              <p:val>
                                                <p:strVal val="#ppt_x"/>
                                              </p:val>
                                            </p:tav>
                                          </p:tavLst>
                                        </p:anim>
                                        <p:anim calcmode="lin" valueType="num">
                                          <p:cBhvr additive="base">
                                            <p:cTn id="12" dur="2000" fill="hold"/>
                                            <p:tgtEl>
                                              <p:spTgt spid="3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80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2000" fill="hold"/>
                                            <p:tgtEl>
                                              <p:spTgt spid="36"/>
                                            </p:tgtEl>
                                            <p:attrNameLst>
                                              <p:attrName>ppt_x</p:attrName>
                                            </p:attrNameLst>
                                          </p:cBhvr>
                                          <p:tavLst>
                                            <p:tav tm="0">
                                              <p:val>
                                                <p:strVal val="#ppt_x"/>
                                              </p:val>
                                            </p:tav>
                                            <p:tav tm="100000">
                                              <p:val>
                                                <p:strVal val="#ppt_x"/>
                                              </p:val>
                                            </p:tav>
                                          </p:tavLst>
                                        </p:anim>
                                        <p:anim calcmode="lin" valueType="num">
                                          <p:cBhvr additive="base">
                                            <p:cTn id="16" dur="2000" fill="hold"/>
                                            <p:tgtEl>
                                              <p:spTgt spid="36"/>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2000" fill="hold"/>
                                            <p:tgtEl>
                                              <p:spTgt spid="6"/>
                                            </p:tgtEl>
                                            <p:attrNameLst>
                                              <p:attrName>ppt_x</p:attrName>
                                            </p:attrNameLst>
                                          </p:cBhvr>
                                          <p:tavLst>
                                            <p:tav tm="0">
                                              <p:val>
                                                <p:strVal val="#ppt_x"/>
                                              </p:val>
                                            </p:tav>
                                            <p:tav tm="100000">
                                              <p:val>
                                                <p:strVal val="#ppt_x"/>
                                              </p:val>
                                            </p:tav>
                                          </p:tavLst>
                                        </p:anim>
                                        <p:anim calcmode="lin" valueType="num">
                                          <p:cBhvr additive="base">
                                            <p:cTn id="20" dur="20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350" fill="hold"/>
                                            <p:tgtEl>
                                              <p:spTgt spid="12"/>
                                            </p:tgtEl>
                                            <p:attrNameLst>
                                              <p:attrName>ppt_x</p:attrName>
                                            </p:attrNameLst>
                                          </p:cBhvr>
                                          <p:tavLst>
                                            <p:tav tm="0">
                                              <p:val>
                                                <p:strVal val="#ppt_x"/>
                                              </p:val>
                                            </p:tav>
                                            <p:tav tm="100000">
                                              <p:val>
                                                <p:strVal val="#ppt_x"/>
                                              </p:val>
                                            </p:tav>
                                          </p:tavLst>
                                        </p:anim>
                                        <p:anim calcmode="lin" valueType="num">
                                          <p:cBhvr additive="base">
                                            <p:cTn id="24" dur="13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5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2000" fill="hold"/>
                                            <p:tgtEl>
                                              <p:spTgt spid="5"/>
                                            </p:tgtEl>
                                            <p:attrNameLst>
                                              <p:attrName>ppt_x</p:attrName>
                                            </p:attrNameLst>
                                          </p:cBhvr>
                                          <p:tavLst>
                                            <p:tav tm="0">
                                              <p:val>
                                                <p:strVal val="#ppt_x"/>
                                              </p:val>
                                            </p:tav>
                                            <p:tav tm="100000">
                                              <p:val>
                                                <p:strVal val="#ppt_x"/>
                                              </p:val>
                                            </p:tav>
                                          </p:tavLst>
                                        </p:anim>
                                        <p:anim calcmode="lin" valueType="num">
                                          <p:cBhvr additive="base">
                                            <p:cTn id="28" dur="20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1" decel="100000" fill="hold" grpId="0" nodeType="withEffect">
                                      <p:stCondLst>
                                        <p:cond delay="25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1750" fill="hold"/>
                                            <p:tgtEl>
                                              <p:spTgt spid="8"/>
                                            </p:tgtEl>
                                            <p:attrNameLst>
                                              <p:attrName>ppt_x</p:attrName>
                                            </p:attrNameLst>
                                          </p:cBhvr>
                                          <p:tavLst>
                                            <p:tav tm="0">
                                              <p:val>
                                                <p:strVal val="#ppt_x"/>
                                              </p:val>
                                            </p:tav>
                                            <p:tav tm="100000">
                                              <p:val>
                                                <p:strVal val="#ppt_x"/>
                                              </p:val>
                                            </p:tav>
                                          </p:tavLst>
                                        </p:anim>
                                        <p:anim calcmode="lin" valueType="num">
                                          <p:cBhvr additive="base">
                                            <p:cTn id="32" dur="1750" fill="hold"/>
                                            <p:tgtEl>
                                              <p:spTgt spid="8"/>
                                            </p:tgtEl>
                                            <p:attrNameLst>
                                              <p:attrName>ppt_y</p:attrName>
                                            </p:attrNameLst>
                                          </p:cBhvr>
                                          <p:tavLst>
                                            <p:tav tm="0">
                                              <p:val>
                                                <p:strVal val="0-#ppt_h/2"/>
                                              </p:val>
                                            </p:tav>
                                            <p:tav tm="100000">
                                              <p:val>
                                                <p:strVal val="#ppt_y"/>
                                              </p:val>
                                            </p:tav>
                                          </p:tavLst>
                                        </p:anim>
                                      </p:childTnLst>
                                    </p:cTn>
                                  </p:par>
                                  <p:par>
                                    <p:cTn id="33" presetID="2" presetClass="entr" presetSubtype="4" decel="100000" fill="hold" grpId="0" nodeType="withEffect">
                                      <p:stCondLst>
                                        <p:cond delay="25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2250" fill="hold"/>
                                            <p:tgtEl>
                                              <p:spTgt spid="9"/>
                                            </p:tgtEl>
                                            <p:attrNameLst>
                                              <p:attrName>ppt_x</p:attrName>
                                            </p:attrNameLst>
                                          </p:cBhvr>
                                          <p:tavLst>
                                            <p:tav tm="0">
                                              <p:val>
                                                <p:strVal val="#ppt_x"/>
                                              </p:val>
                                            </p:tav>
                                            <p:tav tm="100000">
                                              <p:val>
                                                <p:strVal val="#ppt_x"/>
                                              </p:val>
                                            </p:tav>
                                          </p:tavLst>
                                        </p:anim>
                                        <p:anim calcmode="lin" valueType="num">
                                          <p:cBhvr additive="base">
                                            <p:cTn id="36" dur="225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25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2250" fill="hold"/>
                                            <p:tgtEl>
                                              <p:spTgt spid="13"/>
                                            </p:tgtEl>
                                            <p:attrNameLst>
                                              <p:attrName>ppt_x</p:attrName>
                                            </p:attrNameLst>
                                          </p:cBhvr>
                                          <p:tavLst>
                                            <p:tav tm="0">
                                              <p:val>
                                                <p:strVal val="#ppt_x"/>
                                              </p:val>
                                            </p:tav>
                                            <p:tav tm="100000">
                                              <p:val>
                                                <p:strVal val="#ppt_x"/>
                                              </p:val>
                                            </p:tav>
                                          </p:tavLst>
                                        </p:anim>
                                        <p:anim calcmode="lin" valueType="num">
                                          <p:cBhvr additive="base">
                                            <p:cTn id="40" dur="225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1" decel="10000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2000" fill="hold"/>
                                            <p:tgtEl>
                                              <p:spTgt spid="15"/>
                                            </p:tgtEl>
                                            <p:attrNameLst>
                                              <p:attrName>ppt_x</p:attrName>
                                            </p:attrNameLst>
                                          </p:cBhvr>
                                          <p:tavLst>
                                            <p:tav tm="0">
                                              <p:val>
                                                <p:strVal val="#ppt_x"/>
                                              </p:val>
                                            </p:tav>
                                            <p:tav tm="100000">
                                              <p:val>
                                                <p:strVal val="#ppt_x"/>
                                              </p:val>
                                            </p:tav>
                                          </p:tavLst>
                                        </p:anim>
                                        <p:anim calcmode="lin" valueType="num">
                                          <p:cBhvr additive="base">
                                            <p:cTn id="44" dur="2000" fill="hold"/>
                                            <p:tgtEl>
                                              <p:spTgt spid="15"/>
                                            </p:tgtEl>
                                            <p:attrNameLst>
                                              <p:attrName>ppt_y</p:attrName>
                                            </p:attrNameLst>
                                          </p:cBhvr>
                                          <p:tavLst>
                                            <p:tav tm="0">
                                              <p:val>
                                                <p:strVal val="0-#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2000" fill="hold"/>
                                            <p:tgtEl>
                                              <p:spTgt spid="16"/>
                                            </p:tgtEl>
                                            <p:attrNameLst>
                                              <p:attrName>ppt_x</p:attrName>
                                            </p:attrNameLst>
                                          </p:cBhvr>
                                          <p:tavLst>
                                            <p:tav tm="0">
                                              <p:val>
                                                <p:strVal val="#ppt_x"/>
                                              </p:val>
                                            </p:tav>
                                            <p:tav tm="100000">
                                              <p:val>
                                                <p:strVal val="#ppt_x"/>
                                              </p:val>
                                            </p:tav>
                                          </p:tavLst>
                                        </p:anim>
                                        <p:anim calcmode="lin" valueType="num">
                                          <p:cBhvr additive="base">
                                            <p:cTn id="48" dur="20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1" decel="100000" fill="hold" grpId="0" nodeType="withEffect">
                                      <p:stCondLst>
                                        <p:cond delay="25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350" fill="hold"/>
                                            <p:tgtEl>
                                              <p:spTgt spid="17"/>
                                            </p:tgtEl>
                                            <p:attrNameLst>
                                              <p:attrName>ppt_x</p:attrName>
                                            </p:attrNameLst>
                                          </p:cBhvr>
                                          <p:tavLst>
                                            <p:tav tm="0">
                                              <p:val>
                                                <p:strVal val="#ppt_x"/>
                                              </p:val>
                                            </p:tav>
                                            <p:tav tm="100000">
                                              <p:val>
                                                <p:strVal val="#ppt_x"/>
                                              </p:val>
                                            </p:tav>
                                          </p:tavLst>
                                        </p:anim>
                                        <p:anim calcmode="lin" valueType="num">
                                          <p:cBhvr additive="base">
                                            <p:cTn id="52" dur="1350" fill="hold"/>
                                            <p:tgtEl>
                                              <p:spTgt spid="17"/>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2150" fill="hold"/>
                                            <p:tgtEl>
                                              <p:spTgt spid="20"/>
                                            </p:tgtEl>
                                            <p:attrNameLst>
                                              <p:attrName>ppt_x</p:attrName>
                                            </p:attrNameLst>
                                          </p:cBhvr>
                                          <p:tavLst>
                                            <p:tav tm="0">
                                              <p:val>
                                                <p:strVal val="#ppt_x"/>
                                              </p:val>
                                            </p:tav>
                                            <p:tav tm="100000">
                                              <p:val>
                                                <p:strVal val="#ppt_x"/>
                                              </p:val>
                                            </p:tav>
                                          </p:tavLst>
                                        </p:anim>
                                        <p:anim calcmode="lin" valueType="num">
                                          <p:cBhvr additive="base">
                                            <p:cTn id="56" dur="2150" fill="hold"/>
                                            <p:tgtEl>
                                              <p:spTgt spid="20"/>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1550" fill="hold"/>
                                            <p:tgtEl>
                                              <p:spTgt spid="22"/>
                                            </p:tgtEl>
                                            <p:attrNameLst>
                                              <p:attrName>ppt_x</p:attrName>
                                            </p:attrNameLst>
                                          </p:cBhvr>
                                          <p:tavLst>
                                            <p:tav tm="0">
                                              <p:val>
                                                <p:strVal val="#ppt_x"/>
                                              </p:val>
                                            </p:tav>
                                            <p:tav tm="100000">
                                              <p:val>
                                                <p:strVal val="#ppt_x"/>
                                              </p:val>
                                            </p:tav>
                                          </p:tavLst>
                                        </p:anim>
                                        <p:anim calcmode="lin" valueType="num">
                                          <p:cBhvr additive="base">
                                            <p:cTn id="60" dur="1550" fill="hold"/>
                                            <p:tgtEl>
                                              <p:spTgt spid="22"/>
                                            </p:tgtEl>
                                            <p:attrNameLst>
                                              <p:attrName>ppt_y</p:attrName>
                                            </p:attrNameLst>
                                          </p:cBhvr>
                                          <p:tavLst>
                                            <p:tav tm="0">
                                              <p:val>
                                                <p:strVal val="0-#ppt_h/2"/>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2350" fill="hold"/>
                                            <p:tgtEl>
                                              <p:spTgt spid="24"/>
                                            </p:tgtEl>
                                            <p:attrNameLst>
                                              <p:attrName>ppt_x</p:attrName>
                                            </p:attrNameLst>
                                          </p:cBhvr>
                                          <p:tavLst>
                                            <p:tav tm="0">
                                              <p:val>
                                                <p:strVal val="#ppt_x"/>
                                              </p:val>
                                            </p:tav>
                                            <p:tav tm="100000">
                                              <p:val>
                                                <p:strVal val="#ppt_x"/>
                                              </p:val>
                                            </p:tav>
                                          </p:tavLst>
                                        </p:anim>
                                        <p:anim calcmode="lin" valueType="num">
                                          <p:cBhvr additive="base">
                                            <p:cTn id="64" dur="2350" fill="hold"/>
                                            <p:tgtEl>
                                              <p:spTgt spid="24"/>
                                            </p:tgtEl>
                                            <p:attrNameLst>
                                              <p:attrName>ppt_y</p:attrName>
                                            </p:attrNameLst>
                                          </p:cBhvr>
                                          <p:tavLst>
                                            <p:tav tm="0">
                                              <p:val>
                                                <p:strVal val="1+#ppt_h/2"/>
                                              </p:val>
                                            </p:tav>
                                            <p:tav tm="100000">
                                              <p:val>
                                                <p:strVal val="#ppt_y"/>
                                              </p:val>
                                            </p:tav>
                                          </p:tavLst>
                                        </p:anim>
                                      </p:childTnLst>
                                    </p:cTn>
                                  </p:par>
                                  <p:par>
                                    <p:cTn id="65" presetID="2" presetClass="entr" presetSubtype="1" decel="100000" fill="hold" grpId="0" nodeType="withEffect">
                                      <p:stCondLst>
                                        <p:cond delay="25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1050" fill="hold"/>
                                            <p:tgtEl>
                                              <p:spTgt spid="26"/>
                                            </p:tgtEl>
                                            <p:attrNameLst>
                                              <p:attrName>ppt_x</p:attrName>
                                            </p:attrNameLst>
                                          </p:cBhvr>
                                          <p:tavLst>
                                            <p:tav tm="0">
                                              <p:val>
                                                <p:strVal val="#ppt_x"/>
                                              </p:val>
                                            </p:tav>
                                            <p:tav tm="100000">
                                              <p:val>
                                                <p:strVal val="#ppt_x"/>
                                              </p:val>
                                            </p:tav>
                                          </p:tavLst>
                                        </p:anim>
                                        <p:anim calcmode="lin" valueType="num">
                                          <p:cBhvr additive="base">
                                            <p:cTn id="68" dur="1050" fill="hold"/>
                                            <p:tgtEl>
                                              <p:spTgt spid="26"/>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25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2650" fill="hold"/>
                                            <p:tgtEl>
                                              <p:spTgt spid="28"/>
                                            </p:tgtEl>
                                            <p:attrNameLst>
                                              <p:attrName>ppt_x</p:attrName>
                                            </p:attrNameLst>
                                          </p:cBhvr>
                                          <p:tavLst>
                                            <p:tav tm="0">
                                              <p:val>
                                                <p:strVal val="#ppt_x"/>
                                              </p:val>
                                            </p:tav>
                                            <p:tav tm="100000">
                                              <p:val>
                                                <p:strVal val="#ppt_x"/>
                                              </p:val>
                                            </p:tav>
                                          </p:tavLst>
                                        </p:anim>
                                        <p:anim calcmode="lin" valueType="num">
                                          <p:cBhvr additive="base">
                                            <p:cTn id="72" dur="2650" fill="hold"/>
                                            <p:tgtEl>
                                              <p:spTgt spid="28"/>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250"/>
                                      </p:stCondLst>
                                      <p:childTnLst>
                                        <p:set>
                                          <p:cBhvr>
                                            <p:cTn id="74" dur="1" fill="hold">
                                              <p:stCondLst>
                                                <p:cond delay="0"/>
                                              </p:stCondLst>
                                            </p:cTn>
                                            <p:tgtEl>
                                              <p:spTgt spid="29"/>
                                            </p:tgtEl>
                                            <p:attrNameLst>
                                              <p:attrName>style.visibility</p:attrName>
                                            </p:attrNameLst>
                                          </p:cBhvr>
                                          <p:to>
                                            <p:strVal val="visible"/>
                                          </p:to>
                                        </p:set>
                                        <p:anim calcmode="lin" valueType="num">
                                          <p:cBhvr additive="base">
                                            <p:cTn id="75" dur="1850" fill="hold"/>
                                            <p:tgtEl>
                                              <p:spTgt spid="29"/>
                                            </p:tgtEl>
                                            <p:attrNameLst>
                                              <p:attrName>ppt_x</p:attrName>
                                            </p:attrNameLst>
                                          </p:cBhvr>
                                          <p:tavLst>
                                            <p:tav tm="0">
                                              <p:val>
                                                <p:strVal val="#ppt_x"/>
                                              </p:val>
                                            </p:tav>
                                            <p:tav tm="100000">
                                              <p:val>
                                                <p:strVal val="#ppt_x"/>
                                              </p:val>
                                            </p:tav>
                                          </p:tavLst>
                                        </p:anim>
                                        <p:anim calcmode="lin" valueType="num">
                                          <p:cBhvr additive="base">
                                            <p:cTn id="76" dur="1850" fill="hold"/>
                                            <p:tgtEl>
                                              <p:spTgt spid="29"/>
                                            </p:tgtEl>
                                            <p:attrNameLst>
                                              <p:attrName>ppt_y</p:attrName>
                                            </p:attrNameLst>
                                          </p:cBhvr>
                                          <p:tavLst>
                                            <p:tav tm="0">
                                              <p:val>
                                                <p:strVal val="0-#ppt_h/2"/>
                                              </p:val>
                                            </p:tav>
                                            <p:tav tm="100000">
                                              <p:val>
                                                <p:strVal val="#ppt_y"/>
                                              </p:val>
                                            </p:tav>
                                          </p:tavLst>
                                        </p:anim>
                                      </p:childTnLst>
                                    </p:cTn>
                                  </p:par>
                                  <p:par>
                                    <p:cTn id="77" presetID="2" presetClass="entr" presetSubtype="4" decel="100000" fill="hold" grpId="0" nodeType="withEffect">
                                      <p:stCondLst>
                                        <p:cond delay="25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2000" fill="hold"/>
                                            <p:tgtEl>
                                              <p:spTgt spid="30"/>
                                            </p:tgtEl>
                                            <p:attrNameLst>
                                              <p:attrName>ppt_x</p:attrName>
                                            </p:attrNameLst>
                                          </p:cBhvr>
                                          <p:tavLst>
                                            <p:tav tm="0">
                                              <p:val>
                                                <p:strVal val="#ppt_x"/>
                                              </p:val>
                                            </p:tav>
                                            <p:tav tm="100000">
                                              <p:val>
                                                <p:strVal val="#ppt_x"/>
                                              </p:val>
                                            </p:tav>
                                          </p:tavLst>
                                        </p:anim>
                                        <p:anim calcmode="lin" valueType="num">
                                          <p:cBhvr additive="base">
                                            <p:cTn id="80" dur="2000" fill="hold"/>
                                            <p:tgtEl>
                                              <p:spTgt spid="30"/>
                                            </p:tgtEl>
                                            <p:attrNameLst>
                                              <p:attrName>ppt_y</p:attrName>
                                            </p:attrNameLst>
                                          </p:cBhvr>
                                          <p:tavLst>
                                            <p:tav tm="0">
                                              <p:val>
                                                <p:strVal val="1+#ppt_h/2"/>
                                              </p:val>
                                            </p:tav>
                                            <p:tav tm="100000">
                                              <p:val>
                                                <p:strVal val="#ppt_y"/>
                                              </p:val>
                                            </p:tav>
                                          </p:tavLst>
                                        </p:anim>
                                      </p:childTnLst>
                                    </p:cTn>
                                  </p:par>
                                  <p:par>
                                    <p:cTn id="81" presetID="2" presetClass="entr" presetSubtype="1" decel="100000" fill="hold" grpId="0" nodeType="withEffect">
                                      <p:stCondLst>
                                        <p:cond delay="250"/>
                                      </p:stCondLst>
                                      <p:childTnLst>
                                        <p:set>
                                          <p:cBhvr>
                                            <p:cTn id="82" dur="1" fill="hold">
                                              <p:stCondLst>
                                                <p:cond delay="0"/>
                                              </p:stCondLst>
                                            </p:cTn>
                                            <p:tgtEl>
                                              <p:spTgt spid="21"/>
                                            </p:tgtEl>
                                            <p:attrNameLst>
                                              <p:attrName>style.visibility</p:attrName>
                                            </p:attrNameLst>
                                          </p:cBhvr>
                                          <p:to>
                                            <p:strVal val="visible"/>
                                          </p:to>
                                        </p:set>
                                        <p:anim calcmode="lin" valueType="num">
                                          <p:cBhvr additive="base">
                                            <p:cTn id="83" dur="2250" fill="hold"/>
                                            <p:tgtEl>
                                              <p:spTgt spid="21"/>
                                            </p:tgtEl>
                                            <p:attrNameLst>
                                              <p:attrName>ppt_x</p:attrName>
                                            </p:attrNameLst>
                                          </p:cBhvr>
                                          <p:tavLst>
                                            <p:tav tm="0">
                                              <p:val>
                                                <p:strVal val="#ppt_x"/>
                                              </p:val>
                                            </p:tav>
                                            <p:tav tm="100000">
                                              <p:val>
                                                <p:strVal val="#ppt_x"/>
                                              </p:val>
                                            </p:tav>
                                          </p:tavLst>
                                        </p:anim>
                                        <p:anim calcmode="lin" valueType="num">
                                          <p:cBhvr additive="base">
                                            <p:cTn id="84" dur="2250" fill="hold"/>
                                            <p:tgtEl>
                                              <p:spTgt spid="21"/>
                                            </p:tgtEl>
                                            <p:attrNameLst>
                                              <p:attrName>ppt_y</p:attrName>
                                            </p:attrNameLst>
                                          </p:cBhvr>
                                          <p:tavLst>
                                            <p:tav tm="0">
                                              <p:val>
                                                <p:strVal val="0-#ppt_h/2"/>
                                              </p:val>
                                            </p:tav>
                                            <p:tav tm="100000">
                                              <p:val>
                                                <p:strVal val="#ppt_y"/>
                                              </p:val>
                                            </p:tav>
                                          </p:tavLst>
                                        </p:anim>
                                      </p:childTnLst>
                                    </p:cTn>
                                  </p:par>
                                  <p:par>
                                    <p:cTn id="85" presetID="2" presetClass="entr" presetSubtype="4" decel="100000" fill="hold" grpId="0" nodeType="withEffect">
                                      <p:stCondLst>
                                        <p:cond delay="250"/>
                                      </p:stCondLst>
                                      <p:childTnLst>
                                        <p:set>
                                          <p:cBhvr>
                                            <p:cTn id="86" dur="1" fill="hold">
                                              <p:stCondLst>
                                                <p:cond delay="0"/>
                                              </p:stCondLst>
                                            </p:cTn>
                                            <p:tgtEl>
                                              <p:spTgt spid="18"/>
                                            </p:tgtEl>
                                            <p:attrNameLst>
                                              <p:attrName>style.visibility</p:attrName>
                                            </p:attrNameLst>
                                          </p:cBhvr>
                                          <p:to>
                                            <p:strVal val="visible"/>
                                          </p:to>
                                        </p:set>
                                        <p:anim calcmode="lin" valueType="num">
                                          <p:cBhvr additive="base">
                                            <p:cTn id="87" dur="2000" fill="hold"/>
                                            <p:tgtEl>
                                              <p:spTgt spid="18"/>
                                            </p:tgtEl>
                                            <p:attrNameLst>
                                              <p:attrName>ppt_x</p:attrName>
                                            </p:attrNameLst>
                                          </p:cBhvr>
                                          <p:tavLst>
                                            <p:tav tm="0">
                                              <p:val>
                                                <p:strVal val="#ppt_x"/>
                                              </p:val>
                                            </p:tav>
                                            <p:tav tm="100000">
                                              <p:val>
                                                <p:strVal val="#ppt_x"/>
                                              </p:val>
                                            </p:tav>
                                          </p:tavLst>
                                        </p:anim>
                                        <p:anim calcmode="lin" valueType="num">
                                          <p:cBhvr additive="base">
                                            <p:cTn id="88" dur="2000" fill="hold"/>
                                            <p:tgtEl>
                                              <p:spTgt spid="18"/>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11"/>
                                            </p:tgtEl>
                                            <p:attrNameLst>
                                              <p:attrName>style.visibility</p:attrName>
                                            </p:attrNameLst>
                                          </p:cBhvr>
                                          <p:to>
                                            <p:strVal val="visible"/>
                                          </p:to>
                                        </p:set>
                                        <p:anim calcmode="lin" valueType="num">
                                          <p:cBhvr additive="base">
                                            <p:cTn id="91" dur="2000" fill="hold"/>
                                            <p:tgtEl>
                                              <p:spTgt spid="11"/>
                                            </p:tgtEl>
                                            <p:attrNameLst>
                                              <p:attrName>ppt_x</p:attrName>
                                            </p:attrNameLst>
                                          </p:cBhvr>
                                          <p:tavLst>
                                            <p:tav tm="0">
                                              <p:val>
                                                <p:strVal val="#ppt_x"/>
                                              </p:val>
                                            </p:tav>
                                            <p:tav tm="100000">
                                              <p:val>
                                                <p:strVal val="#ppt_x"/>
                                              </p:val>
                                            </p:tav>
                                          </p:tavLst>
                                        </p:anim>
                                        <p:anim calcmode="lin" valueType="num">
                                          <p:cBhvr additive="base">
                                            <p:cTn id="92" dur="2000" fill="hold"/>
                                            <p:tgtEl>
                                              <p:spTgt spid="11"/>
                                            </p:tgtEl>
                                            <p:attrNameLst>
                                              <p:attrName>ppt_y</p:attrName>
                                            </p:attrNameLst>
                                          </p:cBhvr>
                                          <p:tavLst>
                                            <p:tav tm="0">
                                              <p:val>
                                                <p:strVal val="1+#ppt_h/2"/>
                                              </p:val>
                                            </p:tav>
                                            <p:tav tm="100000">
                                              <p:val>
                                                <p:strVal val="#ppt_y"/>
                                              </p:val>
                                            </p:tav>
                                          </p:tavLst>
                                        </p:anim>
                                      </p:childTnLst>
                                    </p:cTn>
                                  </p:par>
                                  <p:par>
                                    <p:cTn id="93" presetID="49" presetClass="path" presetSubtype="0" repeatCount="indefinite" accel="50000" decel="50000" autoRev="1" fill="hold" grpId="1" nodeType="withEffect">
                                      <p:stCondLst>
                                        <p:cond delay="1900"/>
                                      </p:stCondLst>
                                      <p:childTnLst>
                                        <p:animMotion origin="layout" path="M -2.19242E-6 -4.81481E-6 L 0.07981 0.39075 " pathEditMode="relative" rAng="0" ptsTypes="AA">
                                          <p:cBhvr>
                                            <p:cTn id="94" dur="2050" fill="hold"/>
                                            <p:tgtEl>
                                              <p:spTgt spid="20"/>
                                            </p:tgtEl>
                                            <p:attrNameLst>
                                              <p:attrName>ppt_x</p:attrName>
                                              <p:attrName>ppt_y</p:attrName>
                                            </p:attrNameLst>
                                          </p:cBhvr>
                                          <p:rCtr x="3990" y="19537"/>
                                        </p:animMotion>
                                      </p:childTnLst>
                                    </p:cTn>
                                  </p:par>
                                  <p:par>
                                    <p:cTn id="95" presetID="49" presetClass="path" presetSubtype="0" repeatCount="indefinite" accel="50000" decel="50000" autoRev="1" fill="hold" grpId="1" nodeType="withEffect">
                                      <p:stCondLst>
                                        <p:cond delay="2600"/>
                                      </p:stCondLst>
                                      <p:childTnLst>
                                        <p:animMotion origin="layout" path="M -2.96185E-6 -9.25926E-7 L 0.20603 -0.06227 " pathEditMode="relative" rAng="0" ptsTypes="AA">
                                          <p:cBhvr>
                                            <p:cTn id="96" dur="3400" fill="hold"/>
                                            <p:tgtEl>
                                              <p:spTgt spid="24"/>
                                            </p:tgtEl>
                                            <p:attrNameLst>
                                              <p:attrName>ppt_x</p:attrName>
                                              <p:attrName>ppt_y</p:attrName>
                                            </p:attrNameLst>
                                          </p:cBhvr>
                                          <p:rCtr x="10298" y="-3113"/>
                                        </p:animMotion>
                                      </p:childTnLst>
                                    </p:cTn>
                                  </p:par>
                                  <p:par>
                                    <p:cTn id="97" presetID="49" presetClass="path" presetSubtype="0" repeatCount="indefinite" accel="50000" decel="50000" autoRev="1" fill="hold" grpId="1" nodeType="withEffect">
                                      <p:stCondLst>
                                        <p:cond delay="1800"/>
                                      </p:stCondLst>
                                      <p:childTnLst>
                                        <p:animMotion origin="layout" path="M -4.80927E-6 -3.14815E-6 L 0.35068 -0.08437 " pathEditMode="relative" rAng="0" ptsTypes="AA">
                                          <p:cBhvr>
                                            <p:cTn id="98" dur="4600" fill="hold"/>
                                            <p:tgtEl>
                                              <p:spTgt spid="26"/>
                                            </p:tgtEl>
                                            <p:attrNameLst>
                                              <p:attrName>ppt_x</p:attrName>
                                              <p:attrName>ppt_y</p:attrName>
                                            </p:attrNameLst>
                                          </p:cBhvr>
                                          <p:rCtr x="17530" y="-4225"/>
                                        </p:animMotion>
                                      </p:childTnLst>
                                    </p:cTn>
                                  </p:par>
                                  <p:par>
                                    <p:cTn id="99" presetID="6" presetClass="emph" presetSubtype="0" repeatCount="indefinite" accel="47000" decel="48000" autoRev="1" fill="hold" grpId="1" nodeType="withEffect">
                                      <p:stCondLst>
                                        <p:cond delay="0"/>
                                      </p:stCondLst>
                                      <p:childTnLst>
                                        <p:animScale>
                                          <p:cBhvr>
                                            <p:cTn id="100" dur="5000" fill="hold"/>
                                            <p:tgtEl>
                                              <p:spTgt spid="21"/>
                                            </p:tgtEl>
                                          </p:cBhvr>
                                          <p:by x="150000" y="150000"/>
                                        </p:animScale>
                                      </p:childTnLst>
                                    </p:cTn>
                                  </p:par>
                                  <p:par>
                                    <p:cTn id="101" presetID="6" presetClass="emph" presetSubtype="0" repeatCount="indefinite" accel="52000" decel="48000" autoRev="1" fill="hold" grpId="1" nodeType="withEffect">
                                      <p:stCondLst>
                                        <p:cond delay="0"/>
                                      </p:stCondLst>
                                      <p:childTnLst>
                                        <p:animScale>
                                          <p:cBhvr>
                                            <p:cTn id="102" dur="3600" fill="hold"/>
                                            <p:tgtEl>
                                              <p:spTgt spid="6"/>
                                            </p:tgtEl>
                                          </p:cBhvr>
                                          <p:by x="150000" y="150000"/>
                                        </p:animScale>
                                      </p:childTnLst>
                                    </p:cTn>
                                  </p:par>
                                  <p:par>
                                    <p:cTn id="103" presetID="6" presetClass="emph" presetSubtype="0" repeatCount="indefinite" accel="52000" decel="48000" autoRev="1" fill="hold" grpId="1" nodeType="withEffect">
                                      <p:stCondLst>
                                        <p:cond delay="0"/>
                                      </p:stCondLst>
                                      <p:childTnLst>
                                        <p:animScale>
                                          <p:cBhvr>
                                            <p:cTn id="104" dur="5000" fill="hold"/>
                                            <p:tgtEl>
                                              <p:spTgt spid="5"/>
                                            </p:tgtEl>
                                          </p:cBhvr>
                                          <p:by x="150000" y="150000"/>
                                        </p:animScale>
                                      </p:childTnLst>
                                    </p:cTn>
                                  </p:par>
                                  <p:par>
                                    <p:cTn id="105" presetID="6" presetClass="emph" presetSubtype="0" repeatCount="indefinite" accel="52000" decel="48000" autoRev="1" fill="hold" grpId="1" nodeType="withEffect">
                                      <p:stCondLst>
                                        <p:cond delay="0"/>
                                      </p:stCondLst>
                                      <p:childTnLst>
                                        <p:animScale>
                                          <p:cBhvr>
                                            <p:cTn id="106" dur="5900" fill="hold"/>
                                            <p:tgtEl>
                                              <p:spTgt spid="8"/>
                                            </p:tgtEl>
                                          </p:cBhvr>
                                          <p:by x="150000" y="150000"/>
                                        </p:animScale>
                                      </p:childTnLst>
                                    </p:cTn>
                                  </p:par>
                                  <p:par>
                                    <p:cTn id="107" presetID="6" presetClass="emph" presetSubtype="0" repeatCount="indefinite" accel="52000" decel="48000" autoRev="1" fill="hold" grpId="1" nodeType="withEffect">
                                      <p:stCondLst>
                                        <p:cond delay="0"/>
                                      </p:stCondLst>
                                      <p:childTnLst>
                                        <p:animScale>
                                          <p:cBhvr>
                                            <p:cTn id="108" dur="4800" fill="hold"/>
                                            <p:tgtEl>
                                              <p:spTgt spid="17"/>
                                            </p:tgtEl>
                                          </p:cBhvr>
                                          <p:by x="150000" y="150000"/>
                                        </p:animScale>
                                      </p:childTnLst>
                                    </p:cTn>
                                  </p:par>
                                  <p:par>
                                    <p:cTn id="109" presetID="6" presetClass="emph" presetSubtype="0" repeatCount="indefinite" accel="52000" decel="48000" autoRev="1" fill="hold" grpId="1" nodeType="withEffect">
                                      <p:stCondLst>
                                        <p:cond delay="0"/>
                                      </p:stCondLst>
                                      <p:childTnLst>
                                        <p:animScale>
                                          <p:cBhvr>
                                            <p:cTn id="110" dur="5000" fill="hold"/>
                                            <p:tgtEl>
                                              <p:spTgt spid="28"/>
                                            </p:tgtEl>
                                          </p:cBhvr>
                                          <p:by x="150000" y="150000"/>
                                        </p:animScale>
                                      </p:childTnLst>
                                    </p:cTn>
                                  </p:par>
                                  <p:par>
                                    <p:cTn id="111" presetID="6" presetClass="emph" presetSubtype="0" repeatCount="indefinite" accel="52000" decel="48000" autoRev="1" fill="hold" grpId="1" nodeType="withEffect">
                                      <p:stCondLst>
                                        <p:cond delay="0"/>
                                      </p:stCondLst>
                                      <p:childTnLst>
                                        <p:animScale>
                                          <p:cBhvr>
                                            <p:cTn id="112" dur="5850" fill="hold"/>
                                            <p:tgtEl>
                                              <p:spTgt spid="29"/>
                                            </p:tgtEl>
                                          </p:cBhvr>
                                          <p:by x="150000" y="150000"/>
                                        </p:animScale>
                                      </p:childTnLst>
                                    </p:cTn>
                                  </p:par>
                                  <p:par>
                                    <p:cTn id="113" presetID="6" presetClass="emph" presetSubtype="0" repeatCount="indefinite" accel="52000" decel="48000" autoRev="1" fill="hold" grpId="1" nodeType="withEffect">
                                      <p:stCondLst>
                                        <p:cond delay="0"/>
                                      </p:stCondLst>
                                      <p:childTnLst>
                                        <p:animScale>
                                          <p:cBhvr>
                                            <p:cTn id="114" dur="5000" fill="hold"/>
                                            <p:tgtEl>
                                              <p:spTgt spid="30"/>
                                            </p:tgtEl>
                                          </p:cBhvr>
                                          <p:by x="150000" y="150000"/>
                                        </p:animScale>
                                      </p:childTnLst>
                                    </p:cTn>
                                  </p:par>
                                  <p:par>
                                    <p:cTn id="115" presetID="8" presetClass="emph" presetSubtype="0" repeatCount="indefinite" fill="hold" grpId="1" nodeType="withEffect">
                                      <p:stCondLst>
                                        <p:cond delay="0"/>
                                      </p:stCondLst>
                                      <p:childTnLst>
                                        <p:animRot by="21600000">
                                          <p:cBhvr>
                                            <p:cTn id="116" dur="8750" fill="hold"/>
                                            <p:tgtEl>
                                              <p:spTgt spid="12"/>
                                            </p:tgtEl>
                                            <p:attrNameLst>
                                              <p:attrName>r</p:attrName>
                                            </p:attrNameLst>
                                          </p:cBhvr>
                                        </p:animRot>
                                      </p:childTnLst>
                                    </p:cTn>
                                  </p:par>
                                  <p:par>
                                    <p:cTn id="117" presetID="8" presetClass="emph" presetSubtype="0" repeatCount="indefinite" fill="hold" grpId="1" nodeType="withEffect">
                                      <p:stCondLst>
                                        <p:cond delay="0"/>
                                      </p:stCondLst>
                                      <p:childTnLst>
                                        <p:animRot by="21600000">
                                          <p:cBhvr>
                                            <p:cTn id="118" dur="6300" fill="hold"/>
                                            <p:tgtEl>
                                              <p:spTgt spid="13"/>
                                            </p:tgtEl>
                                            <p:attrNameLst>
                                              <p:attrName>r</p:attrName>
                                            </p:attrNameLst>
                                          </p:cBhvr>
                                        </p:animRot>
                                      </p:childTnLst>
                                    </p:cTn>
                                  </p:par>
                                  <p:par>
                                    <p:cTn id="119" presetID="8" presetClass="emph" presetSubtype="0" repeatCount="indefinite" fill="hold" grpId="1" nodeType="withEffect">
                                      <p:stCondLst>
                                        <p:cond delay="0"/>
                                      </p:stCondLst>
                                      <p:childTnLst>
                                        <p:animRot by="21600000">
                                          <p:cBhvr>
                                            <p:cTn id="120" dur="9300" fill="hold"/>
                                            <p:tgtEl>
                                              <p:spTgt spid="15"/>
                                            </p:tgtEl>
                                            <p:attrNameLst>
                                              <p:attrName>r</p:attrName>
                                            </p:attrNameLst>
                                          </p:cBhvr>
                                        </p:animRot>
                                      </p:childTnLst>
                                    </p:cTn>
                                  </p:par>
                                  <p:par>
                                    <p:cTn id="121" presetID="8" presetClass="emph" presetSubtype="0" repeatCount="indefinite" fill="hold" grpId="1" nodeType="withEffect">
                                      <p:stCondLst>
                                        <p:cond delay="0"/>
                                      </p:stCondLst>
                                      <p:childTnLst>
                                        <p:animRot by="21600000">
                                          <p:cBhvr>
                                            <p:cTn id="122" dur="10200" fill="hold"/>
                                            <p:tgtEl>
                                              <p:spTgt spid="16"/>
                                            </p:tgtEl>
                                            <p:attrNameLst>
                                              <p:attrName>r</p:attrName>
                                            </p:attrNameLst>
                                          </p:cBhvr>
                                        </p:animRot>
                                      </p:childTnLst>
                                    </p:cTn>
                                  </p:par>
                                  <p:par>
                                    <p:cTn id="123" presetID="8" presetClass="emph" presetSubtype="0" repeatCount="indefinite" fill="hold" grpId="1" nodeType="withEffect">
                                      <p:stCondLst>
                                        <p:cond delay="0"/>
                                      </p:stCondLst>
                                      <p:childTnLst>
                                        <p:animRot by="21600000">
                                          <p:cBhvr>
                                            <p:cTn id="124" dur="81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6" grpId="0" animBg="1"/>
          <p:bldP spid="26" grpId="1" animBg="1"/>
          <p:bldP spid="6" grpId="0" animBg="1"/>
          <p:bldP spid="6" grpId="1" animBg="1"/>
          <p:bldP spid="12" grpId="0" animBg="1"/>
          <p:bldP spid="12" grpId="1" animBg="1"/>
          <p:bldP spid="33" grpId="0"/>
          <p:bldP spid="35" grpId="0"/>
          <p:bldP spid="36" grpId="0"/>
          <p:bldP spid="5" grpId="0" animBg="1"/>
          <p:bldP spid="5" grpId="1" animBg="1"/>
          <p:bldP spid="8" grpId="0" animBg="1"/>
          <p:bldP spid="8" grpId="1" animBg="1"/>
          <p:bldP spid="9" grpId="0" animBg="1"/>
          <p:bldP spid="13" grpId="0" animBg="1"/>
          <p:bldP spid="13" grpId="1" animBg="1"/>
          <p:bldP spid="15" grpId="0" animBg="1"/>
          <p:bldP spid="15" grpId="1" animBg="1"/>
          <p:bldP spid="16" grpId="0" animBg="1"/>
          <p:bldP spid="16" grpId="1" animBg="1"/>
          <p:bldP spid="17" grpId="0" animBg="1"/>
          <p:bldP spid="17" grpId="1" animBg="1"/>
          <p:bldP spid="20" grpId="0" animBg="1"/>
          <p:bldP spid="20" grpId="1" animBg="1"/>
          <p:bldP spid="22" grpId="0" animBg="1"/>
          <p:bldP spid="28" grpId="0" animBg="1"/>
          <p:bldP spid="28" grpId="1" animBg="1"/>
          <p:bldP spid="29" grpId="0" animBg="1"/>
          <p:bldP spid="29" grpId="1" animBg="1"/>
          <p:bldP spid="30" grpId="0" animBg="1"/>
          <p:bldP spid="30" grpId="1" animBg="1"/>
          <p:bldP spid="21" grpId="0" animBg="1"/>
          <p:bldP spid="21" grpId="1" animBg="1"/>
          <p:bldP spid="18" grpId="0" animBg="1"/>
          <p:bldP spid="11" grpId="0" animBg="1"/>
          <p:bldP spid="11" grpId="1"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TextBox 18"/>
          <p:cNvSpPr txBox="1"/>
          <p:nvPr/>
        </p:nvSpPr>
        <p:spPr>
          <a:xfrm>
            <a:off x="406401" y="522664"/>
            <a:ext cx="6019800" cy="1938992"/>
          </a:xfrm>
          <a:prstGeom prst="rect">
            <a:avLst/>
          </a:prstGeom>
          <a:noFill/>
        </p:spPr>
        <p:txBody>
          <a:bodyPr wrap="square" rtlCol="0">
            <a:spAutoFit/>
          </a:bodyPr>
          <a:lstStyle/>
          <a:p>
            <a:pPr algn="ctr">
              <a:lnSpc>
                <a:spcPct val="150000"/>
              </a:lnSpc>
            </a:pPr>
            <a:r>
              <a:rPr lang="en-US" sz="8000" b="1" dirty="0" smtClean="0"/>
              <a:t>JENKINS</a:t>
            </a:r>
            <a:endParaRPr lang="en-US" sz="8000" b="1" dirty="0"/>
          </a:p>
        </p:txBody>
      </p:sp>
      <p:sp>
        <p:nvSpPr>
          <p:cNvPr id="2" name="TextBox 1"/>
          <p:cNvSpPr txBox="1"/>
          <p:nvPr/>
        </p:nvSpPr>
        <p:spPr>
          <a:xfrm>
            <a:off x="1117600" y="2692400"/>
            <a:ext cx="19100800" cy="4144661"/>
          </a:xfrm>
          <a:prstGeom prst="rect">
            <a:avLst/>
          </a:prstGeom>
          <a:noFill/>
        </p:spPr>
        <p:txBody>
          <a:bodyPr wrap="square" rtlCol="0">
            <a:spAutoFit/>
          </a:bodyPr>
          <a:lstStyle/>
          <a:p>
            <a:pPr algn="just">
              <a:lnSpc>
                <a:spcPct val="150000"/>
              </a:lnSpc>
            </a:pPr>
            <a:r>
              <a:rPr lang="en-US" sz="3600" dirty="0"/>
              <a:t>Jenkins is an open source automation tool written in Java with plugins built for Continuous Integration purpose. Jenkins is used to build and test your software projects continuously making it easier for developers to integrate changes to the project, and making it easier for users to obtain a fresh build. It also allows you to continuously deliver your software by integrating with a large number of testing and deployment technologies.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5855" y="6126480"/>
            <a:ext cx="8021320" cy="8021320"/>
          </a:xfrm>
          <a:prstGeom prst="rect">
            <a:avLst/>
          </a:prstGeom>
        </p:spPr>
      </p:pic>
    </p:spTree>
    <p:extLst>
      <p:ext uri="{BB962C8B-B14F-4D97-AF65-F5344CB8AC3E}">
        <p14:creationId xmlns:p14="http://schemas.microsoft.com/office/powerpoint/2010/main" val="284536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2655" y="7112000"/>
            <a:ext cx="7162800" cy="7162800"/>
          </a:xfrm>
          <a:prstGeom prst="rect">
            <a:avLst/>
          </a:prstGeom>
        </p:spPr>
      </p:pic>
      <p:sp>
        <p:nvSpPr>
          <p:cNvPr id="19" name="TextBox 18"/>
          <p:cNvSpPr txBox="1"/>
          <p:nvPr/>
        </p:nvSpPr>
        <p:spPr>
          <a:xfrm>
            <a:off x="-1422400" y="522664"/>
            <a:ext cx="11734799" cy="1938992"/>
          </a:xfrm>
          <a:prstGeom prst="rect">
            <a:avLst/>
          </a:prstGeom>
          <a:noFill/>
        </p:spPr>
        <p:txBody>
          <a:bodyPr wrap="square" rtlCol="0">
            <a:spAutoFit/>
          </a:bodyPr>
          <a:lstStyle/>
          <a:p>
            <a:pPr algn="ctr">
              <a:lnSpc>
                <a:spcPct val="150000"/>
              </a:lnSpc>
            </a:pPr>
            <a:r>
              <a:rPr lang="en-US" sz="8000" b="1" dirty="0" smtClean="0"/>
              <a:t>GIT &amp; GITHUB</a:t>
            </a:r>
            <a:endParaRPr lang="en-US" sz="8000" b="1" dirty="0"/>
          </a:p>
        </p:txBody>
      </p:sp>
      <p:sp>
        <p:nvSpPr>
          <p:cNvPr id="2" name="TextBox 1"/>
          <p:cNvSpPr txBox="1"/>
          <p:nvPr/>
        </p:nvSpPr>
        <p:spPr>
          <a:xfrm>
            <a:off x="1117600" y="2692400"/>
            <a:ext cx="17170400" cy="7571303"/>
          </a:xfrm>
          <a:prstGeom prst="rect">
            <a:avLst/>
          </a:prstGeom>
          <a:noFill/>
        </p:spPr>
        <p:txBody>
          <a:bodyPr wrap="square" rtlCol="0">
            <a:spAutoFit/>
          </a:bodyPr>
          <a:lstStyle/>
          <a:p>
            <a:pPr algn="just">
              <a:lnSpc>
                <a:spcPct val="150000"/>
              </a:lnSpc>
            </a:pPr>
            <a:r>
              <a:rPr lang="en-US" sz="3600" dirty="0" err="1"/>
              <a:t>Git</a:t>
            </a:r>
            <a:r>
              <a:rPr lang="en-US" sz="3600" dirty="0"/>
              <a:t> is a version control system developed by Linus </a:t>
            </a:r>
            <a:r>
              <a:rPr lang="en-US" sz="3600" dirty="0" smtClean="0"/>
              <a:t>Torvalds, The version controller is in charge of recording every change in the project file that is done by many people or themselves</a:t>
            </a:r>
            <a:r>
              <a:rPr lang="en-US" sz="3600" dirty="0"/>
              <a:t>. </a:t>
            </a:r>
            <a:r>
              <a:rPr lang="en-US" sz="3600" dirty="0" err="1"/>
              <a:t>Git</a:t>
            </a:r>
            <a:r>
              <a:rPr lang="en-US" sz="3600" dirty="0"/>
              <a:t> is known as distributed revision control (distributed VCS), which stores data in a database and not just in one place</a:t>
            </a:r>
            <a:r>
              <a:rPr lang="en-US" sz="3600" dirty="0" smtClean="0"/>
              <a:t>.</a:t>
            </a:r>
          </a:p>
          <a:p>
            <a:pPr algn="just">
              <a:lnSpc>
                <a:spcPct val="150000"/>
              </a:lnSpc>
            </a:pPr>
            <a:endParaRPr lang="en-US" sz="3600" dirty="0"/>
          </a:p>
          <a:p>
            <a:pPr algn="just">
              <a:lnSpc>
                <a:spcPct val="150000"/>
              </a:lnSpc>
            </a:pPr>
            <a:r>
              <a:rPr lang="en-US" sz="3600" dirty="0" err="1"/>
              <a:t>GitHub</a:t>
            </a:r>
            <a:r>
              <a:rPr lang="en-US" sz="3600" dirty="0"/>
              <a:t> is a project management website and versioning code system as well as a social networking platform specifically designed for developers. The function of </a:t>
            </a:r>
            <a:r>
              <a:rPr lang="en-US" sz="3600" dirty="0" err="1"/>
              <a:t>GitHub</a:t>
            </a:r>
            <a:r>
              <a:rPr lang="en-US" sz="3600" dirty="0"/>
              <a:t> is that you can work together with colleagues from various parts of the world, plan projects, and even track your work.</a:t>
            </a:r>
            <a:endParaRPr lang="en-US" sz="3600" dirty="0"/>
          </a:p>
        </p:txBody>
      </p:sp>
    </p:spTree>
    <p:extLst>
      <p:ext uri="{BB962C8B-B14F-4D97-AF65-F5344CB8AC3E}">
        <p14:creationId xmlns:p14="http://schemas.microsoft.com/office/powerpoint/2010/main" val="1552069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5080001" y="5334845"/>
            <a:ext cx="15163800" cy="1200329"/>
          </a:xfrm>
          <a:prstGeom prst="rect">
            <a:avLst/>
          </a:prstGeom>
          <a:noFill/>
        </p:spPr>
        <p:txBody>
          <a:bodyPr wrap="square" rtlCol="0">
            <a:spAutoFit/>
          </a:bodyPr>
          <a:lstStyle/>
          <a:p>
            <a:pPr algn="ctr"/>
            <a:r>
              <a:rPr lang="en-US" sz="7200" b="1" dirty="0" smtClean="0"/>
              <a:t>DEMO PROJECT</a:t>
            </a:r>
          </a:p>
        </p:txBody>
      </p:sp>
      <p:cxnSp>
        <p:nvCxnSpPr>
          <p:cNvPr id="13" name="Straight Connector 12"/>
          <p:cNvCxnSpPr/>
          <p:nvPr/>
        </p:nvCxnSpPr>
        <p:spPr>
          <a:xfrm>
            <a:off x="4711304" y="7213600"/>
            <a:ext cx="15901194" cy="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890113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Model X">
      <a:dk1>
        <a:srgbClr val="272E3A"/>
      </a:dk1>
      <a:lt1>
        <a:srgbClr val="FFFFFF"/>
      </a:lt1>
      <a:dk2>
        <a:srgbClr val="4A5BA6"/>
      </a:dk2>
      <a:lt2>
        <a:srgbClr val="514A9D"/>
      </a:lt2>
      <a:accent1>
        <a:srgbClr val="24C6DC"/>
      </a:accent1>
      <a:accent2>
        <a:srgbClr val="2AB4D3"/>
      </a:accent2>
      <a:accent3>
        <a:srgbClr val="30A2CA"/>
      </a:accent3>
      <a:accent4>
        <a:srgbClr val="3790C1"/>
      </a:accent4>
      <a:accent5>
        <a:srgbClr val="3D7FB8"/>
      </a:accent5>
      <a:accent6>
        <a:srgbClr val="446DAF"/>
      </a:accent6>
      <a:hlink>
        <a:srgbClr val="2F8299"/>
      </a:hlink>
      <a:folHlink>
        <a:srgbClr val="8C8C8C"/>
      </a:folHlink>
    </a:clrScheme>
    <a:fontScheme name="Model X">
      <a:majorFont>
        <a:latin typeface="Open Sans Light"/>
        <a:ea typeface=""/>
        <a:cs typeface=""/>
      </a:majorFont>
      <a:minorFont>
        <a:latin typeface="Open Sans Light"/>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Custom Design">
  <a:themeElements>
    <a:clrScheme name="Model X">
      <a:dk1>
        <a:srgbClr val="272E3A"/>
      </a:dk1>
      <a:lt1>
        <a:srgbClr val="FFFFFF"/>
      </a:lt1>
      <a:dk2>
        <a:srgbClr val="00A3DA"/>
      </a:dk2>
      <a:lt2>
        <a:srgbClr val="0CA8DA"/>
      </a:lt2>
      <a:accent1>
        <a:srgbClr val="56CADC"/>
      </a:accent1>
      <a:accent2>
        <a:srgbClr val="49C4DB"/>
      </a:accent2>
      <a:accent3>
        <a:srgbClr val="3DBEDB"/>
      </a:accent3>
      <a:accent4>
        <a:srgbClr val="31B9DB"/>
      </a:accent4>
      <a:accent5>
        <a:srgbClr val="24B3DA"/>
      </a:accent5>
      <a:accent6>
        <a:srgbClr val="18AEDA"/>
      </a:accent6>
      <a:hlink>
        <a:srgbClr val="2F8299"/>
      </a:hlink>
      <a:folHlink>
        <a:srgbClr val="8C8C8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11162</TotalTime>
  <Words>195</Words>
  <Application>Microsoft Office PowerPoint</Application>
  <PresentationFormat>Custom</PresentationFormat>
  <Paragraphs>13</Paragraphs>
  <Slides>4</Slides>
  <Notes>1</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Ion</vt:lpstr>
      <vt:lpstr>Custom Design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DANI</cp:lastModifiedBy>
  <cp:revision>621</cp:revision>
  <dcterms:created xsi:type="dcterms:W3CDTF">2017-10-27T02:31:07Z</dcterms:created>
  <dcterms:modified xsi:type="dcterms:W3CDTF">2020-01-15T17:21:45Z</dcterms:modified>
</cp:coreProperties>
</file>