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65" r:id="rId2"/>
    <p:sldId id="314" r:id="rId3"/>
    <p:sldId id="315" r:id="rId4"/>
    <p:sldId id="310" r:id="rId5"/>
    <p:sldId id="316" r:id="rId6"/>
  </p:sldIdLst>
  <p:sldSz cx="12188825"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1" d="100"/>
          <a:sy n="81" d="100"/>
        </p:scale>
        <p:origin x="754"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5/7/2020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5/7/2020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5/7/2020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5/7/2020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5/7/2020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5/7/2020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5/7/2020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5/7/2020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5/7/2020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5/7/2020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5/7/2020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DALAN SHOES</a:t>
            </a:r>
          </a:p>
        </p:txBody>
      </p:sp>
      <p:sp>
        <p:nvSpPr>
          <p:cNvPr id="4" name="Subtitle 3"/>
          <p:cNvSpPr>
            <a:spLocks noGrp="1"/>
          </p:cNvSpPr>
          <p:nvPr>
            <p:ph type="subTitle" idx="1"/>
          </p:nvPr>
        </p:nvSpPr>
        <p:spPr/>
        <p:txBody>
          <a:bodyPr/>
          <a:lstStyle/>
          <a:p>
            <a:r>
              <a:rPr lang="it-IT" dirty="0">
                <a:solidFill>
                  <a:schemeClr val="tx1"/>
                </a:solidFill>
              </a:rPr>
              <a:t>Kelompok :	</a:t>
            </a:r>
          </a:p>
          <a:p>
            <a:r>
              <a:rPr lang="it-IT" dirty="0">
                <a:solidFill>
                  <a:schemeClr val="tx1"/>
                </a:solidFill>
              </a:rPr>
              <a:t>	- Gilland nafis sutarda</a:t>
            </a:r>
          </a:p>
          <a:p>
            <a:r>
              <a:rPr lang="it-IT" dirty="0">
                <a:solidFill>
                  <a:schemeClr val="tx1"/>
                </a:solidFill>
              </a:rPr>
              <a:t>	- Muhamad dani setiawan</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39DE41F-C4A0-4EA7-B301-EBB1BE1DB746}"/>
              </a:ext>
            </a:extLst>
          </p:cNvPr>
          <p:cNvSpPr/>
          <p:nvPr/>
        </p:nvSpPr>
        <p:spPr>
          <a:xfrm>
            <a:off x="0" y="3390247"/>
            <a:ext cx="12188825" cy="346775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A16EDA21-B41B-4080-8257-08D69106376C}"/>
              </a:ext>
            </a:extLst>
          </p:cNvPr>
          <p:cNvSpPr>
            <a:spLocks noGrp="1"/>
          </p:cNvSpPr>
          <p:nvPr>
            <p:ph type="title"/>
          </p:nvPr>
        </p:nvSpPr>
        <p:spPr>
          <a:xfrm>
            <a:off x="1194796" y="-568410"/>
            <a:ext cx="11386508" cy="1707976"/>
          </a:xfrm>
        </p:spPr>
        <p:txBody>
          <a:bodyPr/>
          <a:lstStyle/>
          <a:p>
            <a:r>
              <a:rPr lang="en-US" b="1" dirty="0"/>
              <a:t>System Summery</a:t>
            </a:r>
            <a:endParaRPr lang="en-ID" b="1" dirty="0"/>
          </a:p>
        </p:txBody>
      </p:sp>
      <p:sp>
        <p:nvSpPr>
          <p:cNvPr id="3" name="Content Placeholder 2">
            <a:extLst>
              <a:ext uri="{FF2B5EF4-FFF2-40B4-BE49-F238E27FC236}">
                <a16:creationId xmlns:a16="http://schemas.microsoft.com/office/drawing/2014/main" id="{7AEBA9E8-CBFA-4631-88AB-C0ED2F7728EB}"/>
              </a:ext>
            </a:extLst>
          </p:cNvPr>
          <p:cNvSpPr>
            <a:spLocks noGrp="1"/>
          </p:cNvSpPr>
          <p:nvPr>
            <p:ph idx="1"/>
          </p:nvPr>
        </p:nvSpPr>
        <p:spPr>
          <a:xfrm>
            <a:off x="1212218" y="1507064"/>
            <a:ext cx="9134391" cy="4114801"/>
          </a:xfrm>
        </p:spPr>
        <p:txBody>
          <a:bodyPr>
            <a:normAutofit/>
          </a:bodyPr>
          <a:lstStyle/>
          <a:p>
            <a:pPr marL="0" indent="0">
              <a:buNone/>
            </a:pPr>
            <a:r>
              <a:rPr lang="en-US" sz="3200" dirty="0" err="1"/>
              <a:t>Dalan</a:t>
            </a:r>
            <a:r>
              <a:rPr lang="en-US" sz="3200" dirty="0"/>
              <a:t> Shoes is a place where people can buy shoes provide by the website. This web is easy to use and dynamic. We make this web using :</a:t>
            </a:r>
            <a:endParaRPr lang="en-ID" sz="3200" dirty="0"/>
          </a:p>
        </p:txBody>
      </p:sp>
      <p:pic>
        <p:nvPicPr>
          <p:cNvPr id="5" name="Picture 4" descr="A picture containing drawing&#10;&#10;Description automatically generated">
            <a:extLst>
              <a:ext uri="{FF2B5EF4-FFF2-40B4-BE49-F238E27FC236}">
                <a16:creationId xmlns:a16="http://schemas.microsoft.com/office/drawing/2014/main" id="{55C7A457-3D1E-48DE-BE6C-FFD39E7CBB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620" y="3760798"/>
            <a:ext cx="1800200" cy="1800200"/>
          </a:xfrm>
          <a:prstGeom prst="rect">
            <a:avLst/>
          </a:prstGeom>
        </p:spPr>
      </p:pic>
      <p:pic>
        <p:nvPicPr>
          <p:cNvPr id="29" name="Picture 28" descr="A close up of a sign&#10;&#10;Description automatically generated">
            <a:extLst>
              <a:ext uri="{FF2B5EF4-FFF2-40B4-BE49-F238E27FC236}">
                <a16:creationId xmlns:a16="http://schemas.microsoft.com/office/drawing/2014/main" id="{F35C0B44-4292-4BB8-A7AF-02C692A707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5143" y="3435198"/>
            <a:ext cx="2319053" cy="2555999"/>
          </a:xfrm>
          <a:prstGeom prst="rect">
            <a:avLst/>
          </a:prstGeom>
        </p:spPr>
      </p:pic>
      <p:pic>
        <p:nvPicPr>
          <p:cNvPr id="32" name="Picture 31" descr="A picture containing light&#10;&#10;Description automatically generated">
            <a:extLst>
              <a:ext uri="{FF2B5EF4-FFF2-40B4-BE49-F238E27FC236}">
                <a16:creationId xmlns:a16="http://schemas.microsoft.com/office/drawing/2014/main" id="{2CF297AF-A773-4A64-91C0-1B389852E6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8050" y="3590582"/>
            <a:ext cx="2699486" cy="2024615"/>
          </a:xfrm>
          <a:prstGeom prst="rect">
            <a:avLst/>
          </a:prstGeom>
        </p:spPr>
      </p:pic>
      <p:pic>
        <p:nvPicPr>
          <p:cNvPr id="36" name="Picture 35" descr="A close up of a sign&#10;&#10;Description automatically generated">
            <a:extLst>
              <a:ext uri="{FF2B5EF4-FFF2-40B4-BE49-F238E27FC236}">
                <a16:creationId xmlns:a16="http://schemas.microsoft.com/office/drawing/2014/main" id="{72CD1A6A-3A92-408A-B6B2-A201E1AA58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0924" y="3427693"/>
            <a:ext cx="4104456" cy="2737640"/>
          </a:xfrm>
          <a:prstGeom prst="rect">
            <a:avLst/>
          </a:prstGeom>
        </p:spPr>
      </p:pic>
      <p:sp>
        <p:nvSpPr>
          <p:cNvPr id="38" name="TextBox 37">
            <a:extLst>
              <a:ext uri="{FF2B5EF4-FFF2-40B4-BE49-F238E27FC236}">
                <a16:creationId xmlns:a16="http://schemas.microsoft.com/office/drawing/2014/main" id="{991AD26C-06F2-4040-80C1-C2A9F46DE8C1}"/>
              </a:ext>
            </a:extLst>
          </p:cNvPr>
          <p:cNvSpPr txBox="1"/>
          <p:nvPr/>
        </p:nvSpPr>
        <p:spPr>
          <a:xfrm>
            <a:off x="675010" y="5650468"/>
            <a:ext cx="1530970" cy="369332"/>
          </a:xfrm>
          <a:prstGeom prst="rect">
            <a:avLst/>
          </a:prstGeom>
          <a:noFill/>
        </p:spPr>
        <p:txBody>
          <a:bodyPr wrap="square" rtlCol="0">
            <a:spAutoFit/>
          </a:bodyPr>
          <a:lstStyle/>
          <a:p>
            <a:r>
              <a:rPr lang="en-US" b="1" dirty="0">
                <a:solidFill>
                  <a:schemeClr val="bg1"/>
                </a:solidFill>
              </a:rPr>
              <a:t>BOOTSTRAP</a:t>
            </a:r>
            <a:endParaRPr lang="en-ID" b="1" dirty="0">
              <a:solidFill>
                <a:schemeClr val="bg1"/>
              </a:solidFill>
            </a:endParaRPr>
          </a:p>
        </p:txBody>
      </p:sp>
      <p:sp>
        <p:nvSpPr>
          <p:cNvPr id="39" name="TextBox 38">
            <a:extLst>
              <a:ext uri="{FF2B5EF4-FFF2-40B4-BE49-F238E27FC236}">
                <a16:creationId xmlns:a16="http://schemas.microsoft.com/office/drawing/2014/main" id="{69996FDA-07DE-486B-B7F0-AE348E602E1E}"/>
              </a:ext>
            </a:extLst>
          </p:cNvPr>
          <p:cNvSpPr txBox="1"/>
          <p:nvPr/>
        </p:nvSpPr>
        <p:spPr>
          <a:xfrm>
            <a:off x="3718531" y="5594814"/>
            <a:ext cx="2196745" cy="369332"/>
          </a:xfrm>
          <a:prstGeom prst="rect">
            <a:avLst/>
          </a:prstGeom>
          <a:noFill/>
        </p:spPr>
        <p:txBody>
          <a:bodyPr wrap="square" rtlCol="0">
            <a:spAutoFit/>
          </a:bodyPr>
          <a:lstStyle/>
          <a:p>
            <a:r>
              <a:rPr lang="en-US" b="1" dirty="0">
                <a:solidFill>
                  <a:schemeClr val="bg1"/>
                </a:solidFill>
              </a:rPr>
              <a:t>HTML - CSS - JS</a:t>
            </a:r>
            <a:endParaRPr lang="en-ID" b="1" dirty="0">
              <a:solidFill>
                <a:schemeClr val="bg1"/>
              </a:solidFill>
            </a:endParaRPr>
          </a:p>
        </p:txBody>
      </p:sp>
      <p:sp>
        <p:nvSpPr>
          <p:cNvPr id="41" name="TextBox 40">
            <a:extLst>
              <a:ext uri="{FF2B5EF4-FFF2-40B4-BE49-F238E27FC236}">
                <a16:creationId xmlns:a16="http://schemas.microsoft.com/office/drawing/2014/main" id="{3C741B76-8F78-4727-AFAE-1D4F4FC3F96E}"/>
              </a:ext>
            </a:extLst>
          </p:cNvPr>
          <p:cNvSpPr txBox="1"/>
          <p:nvPr/>
        </p:nvSpPr>
        <p:spPr>
          <a:xfrm>
            <a:off x="7842320" y="5723235"/>
            <a:ext cx="1530970" cy="369332"/>
          </a:xfrm>
          <a:prstGeom prst="rect">
            <a:avLst/>
          </a:prstGeom>
          <a:noFill/>
        </p:spPr>
        <p:txBody>
          <a:bodyPr wrap="square" rtlCol="0">
            <a:spAutoFit/>
          </a:bodyPr>
          <a:lstStyle/>
          <a:p>
            <a:r>
              <a:rPr lang="en-US" b="1" dirty="0">
                <a:solidFill>
                  <a:schemeClr val="bg1"/>
                </a:solidFill>
              </a:rPr>
              <a:t>JSON</a:t>
            </a:r>
            <a:endParaRPr lang="en-ID" b="1" dirty="0">
              <a:solidFill>
                <a:schemeClr val="bg1"/>
              </a:solidFill>
            </a:endParaRPr>
          </a:p>
        </p:txBody>
      </p:sp>
      <p:sp>
        <p:nvSpPr>
          <p:cNvPr id="42" name="TextBox 41">
            <a:extLst>
              <a:ext uri="{FF2B5EF4-FFF2-40B4-BE49-F238E27FC236}">
                <a16:creationId xmlns:a16="http://schemas.microsoft.com/office/drawing/2014/main" id="{08A47715-E450-4FDE-B294-DC4553750673}"/>
              </a:ext>
            </a:extLst>
          </p:cNvPr>
          <p:cNvSpPr txBox="1"/>
          <p:nvPr/>
        </p:nvSpPr>
        <p:spPr>
          <a:xfrm>
            <a:off x="10102779" y="5695419"/>
            <a:ext cx="1530970" cy="369332"/>
          </a:xfrm>
          <a:prstGeom prst="rect">
            <a:avLst/>
          </a:prstGeom>
          <a:noFill/>
        </p:spPr>
        <p:txBody>
          <a:bodyPr wrap="square" rtlCol="0">
            <a:spAutoFit/>
          </a:bodyPr>
          <a:lstStyle/>
          <a:p>
            <a:r>
              <a:rPr lang="en-US" b="1" dirty="0">
                <a:solidFill>
                  <a:schemeClr val="bg1"/>
                </a:solidFill>
              </a:rPr>
              <a:t>ANGULARJS</a:t>
            </a:r>
            <a:endParaRPr lang="en-ID" b="1" dirty="0">
              <a:solidFill>
                <a:schemeClr val="bg1"/>
              </a:solidFill>
            </a:endParaRPr>
          </a:p>
        </p:txBody>
      </p:sp>
    </p:spTree>
    <p:extLst>
      <p:ext uri="{BB962C8B-B14F-4D97-AF65-F5344CB8AC3E}">
        <p14:creationId xmlns:p14="http://schemas.microsoft.com/office/powerpoint/2010/main" val="359589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A49F-8181-4BB3-B291-C4B9C68E0742}"/>
              </a:ext>
            </a:extLst>
          </p:cNvPr>
          <p:cNvSpPr>
            <a:spLocks noGrp="1"/>
          </p:cNvSpPr>
          <p:nvPr>
            <p:ph type="title"/>
          </p:nvPr>
        </p:nvSpPr>
        <p:spPr>
          <a:xfrm>
            <a:off x="1036557" y="332656"/>
            <a:ext cx="9144001" cy="815752"/>
          </a:xfrm>
        </p:spPr>
        <p:txBody>
          <a:bodyPr/>
          <a:lstStyle/>
          <a:p>
            <a:r>
              <a:rPr lang="en-US" b="1" dirty="0"/>
              <a:t>System Processes </a:t>
            </a:r>
            <a:endParaRPr lang="en-ID" dirty="0"/>
          </a:p>
        </p:txBody>
      </p:sp>
      <p:sp>
        <p:nvSpPr>
          <p:cNvPr id="3" name="Content Placeholder 2">
            <a:extLst>
              <a:ext uri="{FF2B5EF4-FFF2-40B4-BE49-F238E27FC236}">
                <a16:creationId xmlns:a16="http://schemas.microsoft.com/office/drawing/2014/main" id="{9C0A44B3-490C-40F4-9BF4-5103B26CAF20}"/>
              </a:ext>
            </a:extLst>
          </p:cNvPr>
          <p:cNvSpPr>
            <a:spLocks noGrp="1"/>
          </p:cNvSpPr>
          <p:nvPr>
            <p:ph idx="1"/>
          </p:nvPr>
        </p:nvSpPr>
        <p:spPr>
          <a:xfrm>
            <a:off x="373160" y="1844824"/>
            <a:ext cx="5724127" cy="3900265"/>
          </a:xfrm>
        </p:spPr>
        <p:txBody>
          <a:bodyPr>
            <a:normAutofit lnSpcReduction="10000"/>
          </a:bodyPr>
          <a:lstStyle/>
          <a:p>
            <a:pPr marL="0" indent="0">
              <a:buNone/>
            </a:pPr>
            <a:r>
              <a:rPr lang="en-US" sz="2800" dirty="0">
                <a:latin typeface="Calibri" panose="020F0502020204030204" pitchFamily="34" charset="0"/>
                <a:cs typeface="Calibri" panose="020F0502020204030204" pitchFamily="34" charset="0"/>
              </a:rPr>
              <a:t>There are 5 main page . Each of them have a different purpose, Home page is the first page that user will open to, user will be approach by list of shoes that for sell on the web. If user choose one of the list they will switch to the page contain detail of the items to buy user  choose the size and click add to chart, then the user can fill the form and check out. User can register or login with an existing account.</a:t>
            </a:r>
            <a:endParaRPr lang="en-ID"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1116BB4-C518-4CE5-85A6-C2ABD469672C}"/>
              </a:ext>
            </a:extLst>
          </p:cNvPr>
          <p:cNvSpPr txBox="1"/>
          <p:nvPr/>
        </p:nvSpPr>
        <p:spPr>
          <a:xfrm>
            <a:off x="7145092" y="3611856"/>
            <a:ext cx="1512168"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HOME PAGE</a:t>
            </a:r>
            <a:endParaRPr lang="en-ID" dirty="0"/>
          </a:p>
        </p:txBody>
      </p:sp>
      <p:sp>
        <p:nvSpPr>
          <p:cNvPr id="8" name="TextBox 7">
            <a:extLst>
              <a:ext uri="{FF2B5EF4-FFF2-40B4-BE49-F238E27FC236}">
                <a16:creationId xmlns:a16="http://schemas.microsoft.com/office/drawing/2014/main" id="{EEFA3366-3693-4540-8AA3-C0232F547E32}"/>
              </a:ext>
            </a:extLst>
          </p:cNvPr>
          <p:cNvSpPr txBox="1"/>
          <p:nvPr/>
        </p:nvSpPr>
        <p:spPr>
          <a:xfrm>
            <a:off x="6947307" y="4967988"/>
            <a:ext cx="1944216"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SHOP LIST PAGE</a:t>
            </a:r>
            <a:endParaRPr lang="en-ID" dirty="0"/>
          </a:p>
        </p:txBody>
      </p:sp>
      <p:sp>
        <p:nvSpPr>
          <p:cNvPr id="10" name="TextBox 9">
            <a:extLst>
              <a:ext uri="{FF2B5EF4-FFF2-40B4-BE49-F238E27FC236}">
                <a16:creationId xmlns:a16="http://schemas.microsoft.com/office/drawing/2014/main" id="{E48640F8-DE54-4D87-A51F-F5C095A9F475}"/>
              </a:ext>
            </a:extLst>
          </p:cNvPr>
          <p:cNvSpPr txBox="1"/>
          <p:nvPr/>
        </p:nvSpPr>
        <p:spPr>
          <a:xfrm>
            <a:off x="9921090" y="4967987"/>
            <a:ext cx="1512168"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CART PAGE</a:t>
            </a:r>
            <a:endParaRPr lang="en-ID" dirty="0"/>
          </a:p>
        </p:txBody>
      </p:sp>
      <p:sp>
        <p:nvSpPr>
          <p:cNvPr id="11" name="TextBox 10">
            <a:extLst>
              <a:ext uri="{FF2B5EF4-FFF2-40B4-BE49-F238E27FC236}">
                <a16:creationId xmlns:a16="http://schemas.microsoft.com/office/drawing/2014/main" id="{2B2CCCF1-0427-486F-B362-25AFCF9EDF2B}"/>
              </a:ext>
            </a:extLst>
          </p:cNvPr>
          <p:cNvSpPr txBox="1"/>
          <p:nvPr/>
        </p:nvSpPr>
        <p:spPr>
          <a:xfrm>
            <a:off x="7125624" y="2291366"/>
            <a:ext cx="1512168"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LOGIN PAGE</a:t>
            </a:r>
            <a:endParaRPr lang="en-ID" dirty="0"/>
          </a:p>
        </p:txBody>
      </p:sp>
      <p:sp>
        <p:nvSpPr>
          <p:cNvPr id="12" name="TextBox 11">
            <a:extLst>
              <a:ext uri="{FF2B5EF4-FFF2-40B4-BE49-F238E27FC236}">
                <a16:creationId xmlns:a16="http://schemas.microsoft.com/office/drawing/2014/main" id="{C9947BB7-2A2D-4FD4-9723-C51942D854BF}"/>
              </a:ext>
            </a:extLst>
          </p:cNvPr>
          <p:cNvSpPr txBox="1"/>
          <p:nvPr/>
        </p:nvSpPr>
        <p:spPr>
          <a:xfrm>
            <a:off x="6929068" y="1072765"/>
            <a:ext cx="1944216"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REGISTER PAGE</a:t>
            </a:r>
            <a:endParaRPr lang="en-ID" dirty="0"/>
          </a:p>
        </p:txBody>
      </p:sp>
      <p:sp>
        <p:nvSpPr>
          <p:cNvPr id="13" name="TextBox 12">
            <a:extLst>
              <a:ext uri="{FF2B5EF4-FFF2-40B4-BE49-F238E27FC236}">
                <a16:creationId xmlns:a16="http://schemas.microsoft.com/office/drawing/2014/main" id="{225908E3-9BE5-432E-B3F2-D782A6B5A80C}"/>
              </a:ext>
            </a:extLst>
          </p:cNvPr>
          <p:cNvSpPr txBox="1"/>
          <p:nvPr/>
        </p:nvSpPr>
        <p:spPr>
          <a:xfrm>
            <a:off x="9683728" y="3585559"/>
            <a:ext cx="1944216"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CHECKOUT PAGE</a:t>
            </a:r>
            <a:endParaRPr lang="en-ID" dirty="0"/>
          </a:p>
        </p:txBody>
      </p:sp>
      <p:sp>
        <p:nvSpPr>
          <p:cNvPr id="14" name="TextBox 13">
            <a:extLst>
              <a:ext uri="{FF2B5EF4-FFF2-40B4-BE49-F238E27FC236}">
                <a16:creationId xmlns:a16="http://schemas.microsoft.com/office/drawing/2014/main" id="{7D16FFFF-B4AA-4993-8F83-9B805E482DA4}"/>
              </a:ext>
            </a:extLst>
          </p:cNvPr>
          <p:cNvSpPr txBox="1"/>
          <p:nvPr/>
        </p:nvSpPr>
        <p:spPr>
          <a:xfrm>
            <a:off x="9570589" y="2243397"/>
            <a:ext cx="2170494" cy="408623"/>
          </a:xfrm>
          <a:prstGeom prst="round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CONTACT US PAGE</a:t>
            </a:r>
            <a:endParaRPr lang="en-ID" dirty="0"/>
          </a:p>
        </p:txBody>
      </p:sp>
      <p:sp>
        <p:nvSpPr>
          <p:cNvPr id="15" name="Arrow: Down 14">
            <a:extLst>
              <a:ext uri="{FF2B5EF4-FFF2-40B4-BE49-F238E27FC236}">
                <a16:creationId xmlns:a16="http://schemas.microsoft.com/office/drawing/2014/main" id="{5C2A4B7F-84E5-4CA1-A111-AC3386FD6FBB}"/>
              </a:ext>
            </a:extLst>
          </p:cNvPr>
          <p:cNvSpPr/>
          <p:nvPr/>
        </p:nvSpPr>
        <p:spPr>
          <a:xfrm>
            <a:off x="7606580" y="1556792"/>
            <a:ext cx="576064" cy="66470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
        <p:nvSpPr>
          <p:cNvPr id="16" name="Arrow: Down 15">
            <a:extLst>
              <a:ext uri="{FF2B5EF4-FFF2-40B4-BE49-F238E27FC236}">
                <a16:creationId xmlns:a16="http://schemas.microsoft.com/office/drawing/2014/main" id="{7169591C-FAF2-471F-BC93-0B8A6C88DB62}"/>
              </a:ext>
            </a:extLst>
          </p:cNvPr>
          <p:cNvSpPr/>
          <p:nvPr/>
        </p:nvSpPr>
        <p:spPr>
          <a:xfrm>
            <a:off x="7593676" y="2841391"/>
            <a:ext cx="576064" cy="66470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
        <p:nvSpPr>
          <p:cNvPr id="17" name="Arrow: Down 16">
            <a:extLst>
              <a:ext uri="{FF2B5EF4-FFF2-40B4-BE49-F238E27FC236}">
                <a16:creationId xmlns:a16="http://schemas.microsoft.com/office/drawing/2014/main" id="{1D4AAE8C-65CC-4345-91F0-50D88A2B6AFE}"/>
              </a:ext>
            </a:extLst>
          </p:cNvPr>
          <p:cNvSpPr/>
          <p:nvPr/>
        </p:nvSpPr>
        <p:spPr>
          <a:xfrm>
            <a:off x="7613144" y="4178345"/>
            <a:ext cx="576064" cy="66470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
        <p:nvSpPr>
          <p:cNvPr id="18" name="Arrow: Right 17">
            <a:extLst>
              <a:ext uri="{FF2B5EF4-FFF2-40B4-BE49-F238E27FC236}">
                <a16:creationId xmlns:a16="http://schemas.microsoft.com/office/drawing/2014/main" id="{68428E09-2BF6-495E-ADF2-DA3EB04884A7}"/>
              </a:ext>
            </a:extLst>
          </p:cNvPr>
          <p:cNvSpPr/>
          <p:nvPr/>
        </p:nvSpPr>
        <p:spPr>
          <a:xfrm>
            <a:off x="9066773" y="4894536"/>
            <a:ext cx="679066" cy="58839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
        <p:nvSpPr>
          <p:cNvPr id="19" name="Arrow: Down 18">
            <a:extLst>
              <a:ext uri="{FF2B5EF4-FFF2-40B4-BE49-F238E27FC236}">
                <a16:creationId xmlns:a16="http://schemas.microsoft.com/office/drawing/2014/main" id="{D2C4170D-6B87-40A9-8531-A978BD6DBD30}"/>
              </a:ext>
            </a:extLst>
          </p:cNvPr>
          <p:cNvSpPr/>
          <p:nvPr/>
        </p:nvSpPr>
        <p:spPr>
          <a:xfrm rot="10800000">
            <a:off x="10254665" y="4106456"/>
            <a:ext cx="576064" cy="66470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
        <p:nvSpPr>
          <p:cNvPr id="20" name="Arrow: Down 19">
            <a:extLst>
              <a:ext uri="{FF2B5EF4-FFF2-40B4-BE49-F238E27FC236}">
                <a16:creationId xmlns:a16="http://schemas.microsoft.com/office/drawing/2014/main" id="{09555D02-BB63-4AC9-ADA6-2F71F3A3642C}"/>
              </a:ext>
            </a:extLst>
          </p:cNvPr>
          <p:cNvSpPr/>
          <p:nvPr/>
        </p:nvSpPr>
        <p:spPr>
          <a:xfrm rot="10800000">
            <a:off x="10254665" y="2764295"/>
            <a:ext cx="576064" cy="66470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
        <p:nvSpPr>
          <p:cNvPr id="21" name="Arrow: Down 20">
            <a:extLst>
              <a:ext uri="{FF2B5EF4-FFF2-40B4-BE49-F238E27FC236}">
                <a16:creationId xmlns:a16="http://schemas.microsoft.com/office/drawing/2014/main" id="{37C06522-AFC2-46FB-AEF0-D014C7C2AF63}"/>
              </a:ext>
            </a:extLst>
          </p:cNvPr>
          <p:cNvSpPr/>
          <p:nvPr/>
        </p:nvSpPr>
        <p:spPr>
          <a:xfrm rot="5400000">
            <a:off x="8847463" y="3428185"/>
            <a:ext cx="576064" cy="66470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24178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4C473FE-2745-4527-9EA4-0D1A78D40A40}"/>
              </a:ext>
            </a:extLst>
          </p:cNvPr>
          <p:cNvSpPr>
            <a:spLocks noGrp="1"/>
          </p:cNvSpPr>
          <p:nvPr>
            <p:ph type="title"/>
          </p:nvPr>
        </p:nvSpPr>
        <p:spPr>
          <a:xfrm>
            <a:off x="1341884" y="0"/>
            <a:ext cx="9144001" cy="1371600"/>
          </a:xfrm>
        </p:spPr>
        <p:txBody>
          <a:bodyPr>
            <a:normAutofit/>
          </a:bodyPr>
          <a:lstStyle/>
          <a:p>
            <a:r>
              <a:rPr lang="en-US" sz="4000" dirty="0"/>
              <a:t>Wireframe and Mockups</a:t>
            </a:r>
            <a:endParaRPr lang="en-ID" sz="4000" dirty="0"/>
          </a:p>
        </p:txBody>
      </p:sp>
      <p:pic>
        <p:nvPicPr>
          <p:cNvPr id="14" name="Picture 13">
            <a:extLst>
              <a:ext uri="{FF2B5EF4-FFF2-40B4-BE49-F238E27FC236}">
                <a16:creationId xmlns:a16="http://schemas.microsoft.com/office/drawing/2014/main" id="{EBD4BBCE-69FD-4846-9800-F7F10D05B6A9}"/>
              </a:ext>
            </a:extLst>
          </p:cNvPr>
          <p:cNvPicPr/>
          <p:nvPr/>
        </p:nvPicPr>
        <p:blipFill>
          <a:blip r:embed="rId2">
            <a:extLst>
              <a:ext uri="{28A0092B-C50C-407E-A947-70E740481C1C}">
                <a14:useLocalDpi xmlns:a14="http://schemas.microsoft.com/office/drawing/2010/main" val="0"/>
              </a:ext>
            </a:extLst>
          </a:blip>
          <a:stretch>
            <a:fillRect/>
          </a:stretch>
        </p:blipFill>
        <p:spPr>
          <a:xfrm>
            <a:off x="1420082" y="1556792"/>
            <a:ext cx="3272519" cy="4948687"/>
          </a:xfrm>
          <a:prstGeom prst="rect">
            <a:avLst/>
          </a:prstGeom>
        </p:spPr>
      </p:pic>
      <p:pic>
        <p:nvPicPr>
          <p:cNvPr id="15" name="Picture 14">
            <a:extLst>
              <a:ext uri="{FF2B5EF4-FFF2-40B4-BE49-F238E27FC236}">
                <a16:creationId xmlns:a16="http://schemas.microsoft.com/office/drawing/2014/main" id="{270A03AE-3114-4692-97C3-56FB8BEA275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58508" y="1554882"/>
            <a:ext cx="1918101" cy="4948687"/>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1876-5D63-47AF-8350-2D8344F5946E}"/>
              </a:ext>
            </a:extLst>
          </p:cNvPr>
          <p:cNvSpPr>
            <a:spLocks noGrp="1"/>
          </p:cNvSpPr>
          <p:nvPr>
            <p:ph type="title"/>
          </p:nvPr>
        </p:nvSpPr>
        <p:spPr>
          <a:xfrm>
            <a:off x="3934172" y="2348880"/>
            <a:ext cx="9144001" cy="1371600"/>
          </a:xfrm>
        </p:spPr>
        <p:txBody>
          <a:bodyPr>
            <a:normAutofit/>
          </a:bodyPr>
          <a:lstStyle/>
          <a:p>
            <a:r>
              <a:rPr lang="en-US" sz="4400" b="1" dirty="0"/>
              <a:t>Demonstration</a:t>
            </a:r>
            <a:endParaRPr lang="en-ID" sz="4400" b="1" dirty="0"/>
          </a:p>
        </p:txBody>
      </p:sp>
    </p:spTree>
    <p:extLst>
      <p:ext uri="{BB962C8B-B14F-4D97-AF65-F5344CB8AC3E}">
        <p14:creationId xmlns:p14="http://schemas.microsoft.com/office/powerpoint/2010/main" val="221551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227</TotalTime>
  <Words>158</Words>
  <Application>Microsoft Office PowerPoint</Application>
  <PresentationFormat>Custom</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Corbel</vt:lpstr>
      <vt:lpstr>Digital Blue Tunnel 16x9</vt:lpstr>
      <vt:lpstr>DALAN SHOES</vt:lpstr>
      <vt:lpstr>System Summery</vt:lpstr>
      <vt:lpstr>System Processes </vt:lpstr>
      <vt:lpstr>Wireframe and Mockups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DALAN SHOES</dc:title>
  <dc:creator>Elda Sutarda</dc:creator>
  <cp:lastModifiedBy>Elda Sutarda</cp:lastModifiedBy>
  <cp:revision>13</cp:revision>
  <dcterms:created xsi:type="dcterms:W3CDTF">2020-04-30T15:56:51Z</dcterms:created>
  <dcterms:modified xsi:type="dcterms:W3CDTF">2020-05-07T08:54:31Z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