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3" r:id="rId6"/>
    <p:sldId id="264" r:id="rId7"/>
    <p:sldId id="271" r:id="rId8"/>
    <p:sldId id="270" r:id="rId9"/>
  </p:sldIdLst>
  <p:sldSz cx="9144000" cy="5143500" type="screen16x9"/>
  <p:notesSz cx="6858000" cy="9144000"/>
  <p:embeddedFontLst>
    <p:embeddedFont>
      <p:font typeface="Century Gothic" pitchFamily="34" charset="0"/>
      <p:regular r:id="rId11"/>
      <p:bold r:id="rId12"/>
      <p:italic r:id="rId13"/>
      <p:boldItalic r:id="rId14"/>
    </p:embeddedFont>
    <p:embeddedFont>
      <p:font typeface="Wingdings 3" pitchFamily="18" charset="2"/>
      <p:regular r:id="rId15"/>
    </p:embeddedFont>
    <p:embeddedFont>
      <p:font typeface="Amatic SC" charset="-79"/>
      <p:regular r:id="rId16"/>
      <p:bold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0664A-A024-4FAD-82FB-65413BCC5217}" v="4" dt="2020-06-30T10:12:29.164"/>
    <p1510:client id="{BCD904E5-8A3F-4CD1-8A85-B2B656FF38F0}" v="407" dt="2020-06-30T11:52:26.185"/>
    <p1510:client id="{CA5189F0-3DD1-4C94-BEC4-2B3D55D48C74}" v="110" dt="2020-06-30T22:16:02.403"/>
  </p1510:revLst>
</p1510:revInfo>
</file>

<file path=ppt/tableStyles.xml><?xml version="1.0" encoding="utf-8"?>
<a:tblStyleLst xmlns:a="http://schemas.openxmlformats.org/drawingml/2006/main" def="{FC02A7BA-307B-4A55-A2A0-83EA9FF5AF7E}">
  <a:tblStyle styleId="{FC02A7BA-307B-4A55-A2A0-83EA9FF5AF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336" y="1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80056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789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755337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87404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92432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656342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2487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449029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598557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38300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7130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441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13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518262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7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3" name="Google Shape;433;p7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4" name="Google Shape;434;p7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5" name="Google Shape;435;p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5307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 with big pattern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664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4103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192848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27323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16871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770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084493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74694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1" r:id="rId20"/>
    <p:sldLayoutId id="2147483682" r:id="rId21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48078" y="706772"/>
            <a:ext cx="5493664" cy="231331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 smtClean="0"/>
              <a:t>Car Rental</a:t>
            </a:r>
            <a:endParaRPr lang="id-ID" sz="5400" b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C35DA731-D5A9-134A-8E6B-5D33F86387C8}"/>
              </a:ext>
            </a:extLst>
          </p:cNvPr>
          <p:cNvSpPr txBox="1">
            <a:spLocks/>
          </p:cNvSpPr>
          <p:nvPr/>
        </p:nvSpPr>
        <p:spPr>
          <a:xfrm>
            <a:off x="473964" y="2893963"/>
            <a:ext cx="7891272" cy="1918747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4SC5</a:t>
            </a:r>
          </a:p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Group 12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Muhammad Dani </a:t>
            </a:r>
            <a:r>
              <a:rPr lang="en-US" sz="1600" dirty="0" err="1" smtClean="0">
                <a:solidFill>
                  <a:schemeClr val="bg1"/>
                </a:solidFill>
              </a:rPr>
              <a:t>Setiawan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Muhammad Zain </a:t>
            </a:r>
            <a:r>
              <a:rPr lang="en-US" sz="1600" dirty="0" err="1" smtClean="0">
                <a:solidFill>
                  <a:schemeClr val="bg1"/>
                </a:solidFill>
              </a:rPr>
              <a:t>Rizqullah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6E372AC-CF0F-8D40-842A-9742E860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833" y="87058"/>
            <a:ext cx="1557086" cy="1042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>
            <a:spLocks noGrp="1"/>
          </p:cNvSpPr>
          <p:nvPr>
            <p:ph type="title"/>
          </p:nvPr>
        </p:nvSpPr>
        <p:spPr>
          <a:xfrm>
            <a:off x="1110018" y="600794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4000" dirty="0"/>
              <a:t>Cloud Computing</a:t>
            </a:r>
            <a:endParaRPr lang="id-ID" sz="4000" dirty="0"/>
          </a:p>
        </p:txBody>
      </p:sp>
      <p:sp>
        <p:nvSpPr>
          <p:cNvPr id="701" name="Google Shape;701;p14"/>
          <p:cNvSpPr txBox="1">
            <a:spLocks noGrp="1"/>
          </p:cNvSpPr>
          <p:nvPr>
            <p:ph type="body" idx="1"/>
          </p:nvPr>
        </p:nvSpPr>
        <p:spPr>
          <a:xfrm>
            <a:off x="1622982" y="1968033"/>
            <a:ext cx="7246698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14999"/>
              </a:lnSpc>
              <a:buClr>
                <a:schemeClr val="dk1"/>
              </a:buClr>
              <a:buSzPts val="1100"/>
              <a:buNone/>
            </a:pPr>
            <a:r>
              <a:rPr lang="en" sz="2000" dirty="0"/>
              <a:t>Cloud Computing is the process of processing resources through an internet network that functions to be able to use programs through computers that are connected to each other simultaneously.</a:t>
            </a:r>
            <a:endParaRPr lang="id-ID" sz="2000" dirty="0"/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6E372AC-CF0F-8D40-842A-9742E860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833" y="87058"/>
            <a:ext cx="1557086" cy="1042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652440" y="99052"/>
            <a:ext cx="6114120" cy="8460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4000" dirty="0" smtClean="0"/>
              <a:t>Google </a:t>
            </a:r>
            <a:r>
              <a:rPr lang="en" sz="4000" dirty="0"/>
              <a:t>Cloud Platform</a:t>
            </a:r>
          </a:p>
        </p:txBody>
      </p:sp>
      <p:sp>
        <p:nvSpPr>
          <p:cNvPr id="717" name="Google Shape;717;p16"/>
          <p:cNvSpPr txBox="1">
            <a:spLocks noGrp="1"/>
          </p:cNvSpPr>
          <p:nvPr>
            <p:ph type="subTitle" idx="1"/>
          </p:nvPr>
        </p:nvSpPr>
        <p:spPr>
          <a:xfrm>
            <a:off x="1897380" y="1283274"/>
            <a:ext cx="624694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Google Cloud Platform, (GCP) is a collection of cloud computing services provided by Google</a:t>
            </a:r>
            <a:endParaRPr lang="id-ID" dirty="0"/>
          </a:p>
        </p:txBody>
      </p:sp>
      <p:sp>
        <p:nvSpPr>
          <p:cNvPr id="4" name="Google Shape;716;p16">
            <a:extLst>
              <a:ext uri="{FF2B5EF4-FFF2-40B4-BE49-F238E27FC236}">
                <a16:creationId xmlns:a16="http://schemas.microsoft.com/office/drawing/2014/main" xmlns="" id="{7F51DFEC-2ECF-4EDE-B8A5-C532E42797B5}"/>
              </a:ext>
            </a:extLst>
          </p:cNvPr>
          <p:cNvSpPr txBox="1">
            <a:spLocks/>
          </p:cNvSpPr>
          <p:nvPr/>
        </p:nvSpPr>
        <p:spPr>
          <a:xfrm>
            <a:off x="1326000" y="2068074"/>
            <a:ext cx="6507360" cy="9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id-ID" sz="4000" b="0" dirty="0" smtClean="0">
                <a:latin typeface="+mj-lt"/>
              </a:rPr>
              <a:t>Google App Engine</a:t>
            </a:r>
            <a:endParaRPr lang="id-ID" sz="4000" b="0" dirty="0">
              <a:latin typeface="+mj-lt"/>
            </a:endParaRPr>
          </a:p>
        </p:txBody>
      </p:sp>
      <p:sp>
        <p:nvSpPr>
          <p:cNvPr id="5" name="Google Shape;729;p18"/>
          <p:cNvSpPr txBox="1">
            <a:spLocks/>
          </p:cNvSpPr>
          <p:nvPr/>
        </p:nvSpPr>
        <p:spPr>
          <a:xfrm>
            <a:off x="1326000" y="3316359"/>
            <a:ext cx="6659760" cy="100008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Wingdings 3" charset="2"/>
              <a:buNone/>
              <a:defRPr sz="20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Wingdings 3" charset="2"/>
              <a:buNone/>
              <a:defRPr sz="20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Wingdings 3" charset="2"/>
              <a:buNone/>
              <a:defRPr sz="20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Wingdings 3" charset="2"/>
              <a:buNone/>
              <a:defRPr sz="20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Wingdings 3" charset="2"/>
              <a:buNone/>
              <a:defRPr sz="20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Wingdings 3" charset="2"/>
              <a:buNone/>
              <a:defRPr sz="20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Wingdings 3" charset="2"/>
              <a:buNone/>
              <a:defRPr sz="20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Wingdings 3" charset="2"/>
              <a:buNone/>
              <a:defRPr sz="20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Wingdings 3" charset="2"/>
              <a:buNone/>
              <a:defRPr sz="20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n" dirty="0" smtClean="0"/>
              <a:t>App Engine is a platform that allows developers to create and run web applications with hosting facilities on Google servers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6E372AC-CF0F-8D40-842A-9742E860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833" y="87058"/>
            <a:ext cx="1557086" cy="1042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35" name="Google Shape;735;p19"/>
          <p:cNvSpPr txBox="1">
            <a:spLocks noGrp="1"/>
          </p:cNvSpPr>
          <p:nvPr>
            <p:ph type="subTitle" idx="4294967295"/>
          </p:nvPr>
        </p:nvSpPr>
        <p:spPr>
          <a:xfrm>
            <a:off x="1601374" y="2383119"/>
            <a:ext cx="6146800" cy="17393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14999"/>
              </a:lnSpc>
              <a:buNone/>
            </a:pPr>
            <a:r>
              <a:rPr lang="en" sz="2400" dirty="0">
                <a:solidFill>
                  <a:schemeClr val="bg1"/>
                </a:solidFill>
              </a:rPr>
              <a:t>Firebase is a service from Google that is used to facilitate application developers in developing applications</a:t>
            </a:r>
            <a:endParaRPr lang="id-ID" sz="2400" dirty="0">
              <a:solidFill>
                <a:schemeClr val="bg1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4257952" y="401125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3989895" y="2239026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pic>
        <p:nvPicPr>
          <p:cNvPr id="2" name="Gambar 2">
            <a:extLst>
              <a:ext uri="{FF2B5EF4-FFF2-40B4-BE49-F238E27FC236}">
                <a16:creationId xmlns:a16="http://schemas.microsoft.com/office/drawing/2014/main" xmlns="" id="{C2D4F43D-69F8-4311-8021-E85FB530F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681" y="1077105"/>
            <a:ext cx="3811873" cy="1040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6E372AC-CF0F-8D40-842A-9742E860E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833" y="87058"/>
            <a:ext cx="1557086" cy="1042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0"/>
          <p:cNvSpPr txBox="1">
            <a:spLocks noGrp="1"/>
          </p:cNvSpPr>
          <p:nvPr>
            <p:ph type="title"/>
          </p:nvPr>
        </p:nvSpPr>
        <p:spPr>
          <a:xfrm>
            <a:off x="1135055" y="443919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4000" dirty="0"/>
              <a:t>System Analysis</a:t>
            </a:r>
            <a:endParaRPr lang="id-ID" sz="4000" dirty="0"/>
          </a:p>
        </p:txBody>
      </p:sp>
      <p:sp>
        <p:nvSpPr>
          <p:cNvPr id="746" name="Google Shape;746;p20"/>
          <p:cNvSpPr txBox="1">
            <a:spLocks noGrp="1"/>
          </p:cNvSpPr>
          <p:nvPr>
            <p:ph type="body" idx="1"/>
          </p:nvPr>
        </p:nvSpPr>
        <p:spPr>
          <a:xfrm>
            <a:off x="2018975" y="1781934"/>
            <a:ext cx="6744025" cy="12279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14999"/>
              </a:lnSpc>
              <a:buNone/>
            </a:pPr>
            <a:r>
              <a:rPr lang="en-US" dirty="0"/>
              <a:t>This application was created to make it easier to order the services we provide. The </a:t>
            </a:r>
            <a:r>
              <a:rPr lang="en-US" dirty="0" smtClean="0"/>
              <a:t>renter </a:t>
            </a:r>
            <a:r>
              <a:rPr lang="en-US" dirty="0"/>
              <a:t>does not need to come to our place to make the order to rent a </a:t>
            </a:r>
            <a:r>
              <a:rPr lang="en-US" dirty="0" smtClean="0"/>
              <a:t>car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6E372AC-CF0F-8D40-842A-9742E860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833" y="87058"/>
            <a:ext cx="1557086" cy="1042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755" name="Google Shape;755;p21"/>
          <p:cNvSpPr txBox="1">
            <a:spLocks noGrp="1"/>
          </p:cNvSpPr>
          <p:nvPr>
            <p:ph type="body" idx="1"/>
          </p:nvPr>
        </p:nvSpPr>
        <p:spPr>
          <a:xfrm>
            <a:off x="1805615" y="1476720"/>
            <a:ext cx="7250311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14999"/>
              </a:lnSpc>
            </a:pPr>
            <a:r>
              <a:rPr lang="en-US" sz="2000" b="1" dirty="0"/>
              <a:t>Google App Engine (GAE)</a:t>
            </a:r>
            <a:endParaRPr lang="id-ID" sz="2000" dirty="0"/>
          </a:p>
          <a:p>
            <a:pPr marL="0" indent="0">
              <a:lnSpc>
                <a:spcPct val="114999"/>
              </a:lnSpc>
              <a:buNone/>
            </a:pPr>
            <a:r>
              <a:rPr lang="en-US" dirty="0"/>
              <a:t>App Engine is a platform that allows developers to create and run web applications with hosting facilities on Google </a:t>
            </a:r>
            <a:r>
              <a:rPr lang="en-US" dirty="0" smtClean="0"/>
              <a:t>servers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285750" indent="-285750">
              <a:lnSpc>
                <a:spcPct val="114999"/>
              </a:lnSpc>
            </a:pPr>
            <a:r>
              <a:rPr lang="en-US" sz="2000" b="1" dirty="0"/>
              <a:t>Java Server Page (JSP)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/>
              <a:t>JSP (Java Server Page) is a technology for controlling the content or appearance of Web pages through the use of servlets, small programs that run on a Web server. </a:t>
            </a:r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6E372AC-CF0F-8D40-842A-9742E860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833" y="87058"/>
            <a:ext cx="1557086" cy="1042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09" name="Google Shape;709;p15"/>
          <p:cNvSpPr txBox="1">
            <a:spLocks noGrp="1"/>
          </p:cNvSpPr>
          <p:nvPr>
            <p:ph type="subTitle" idx="4294967295"/>
          </p:nvPr>
        </p:nvSpPr>
        <p:spPr>
          <a:xfrm>
            <a:off x="2201838" y="1129671"/>
            <a:ext cx="6078538" cy="30737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2000" b="1" dirty="0" smtClean="0"/>
              <a:t>Java Script (JS)</a:t>
            </a:r>
          </a:p>
          <a:p>
            <a:pPr marL="0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n-US" sz="1600" dirty="0" smtClean="0"/>
              <a:t>JavaScript is a high-level and dynamic programming language. JavaScript is one of the core technologies of the World Wide Web besides HTML and CSS.</a:t>
            </a:r>
          </a:p>
          <a:p>
            <a:pPr marL="0" indent="0">
              <a:lnSpc>
                <a:spcPct val="114999"/>
              </a:lnSpc>
              <a:spcBef>
                <a:spcPts val="0"/>
              </a:spcBef>
              <a:buNone/>
            </a:pPr>
            <a:endParaRPr lang="en-US" sz="1600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6E372AC-CF0F-8D40-842A-9742E860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833" y="87058"/>
            <a:ext cx="1557086" cy="104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911;p35">
            <a:extLst>
              <a:ext uri="{FF2B5EF4-FFF2-40B4-BE49-F238E27FC236}">
                <a16:creationId xmlns:a16="http://schemas.microsoft.com/office/drawing/2014/main" xmlns="" id="{A69EA181-DC44-4A89-A93D-E7B67339CA7A}"/>
              </a:ext>
            </a:extLst>
          </p:cNvPr>
          <p:cNvSpPr txBox="1">
            <a:spLocks/>
          </p:cNvSpPr>
          <p:nvPr/>
        </p:nvSpPr>
        <p:spPr>
          <a:xfrm>
            <a:off x="1221785" y="2114385"/>
            <a:ext cx="65937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id-ID" sz="6000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3" name="Google Shape;911;p35">
            <a:extLst>
              <a:ext uri="{FF2B5EF4-FFF2-40B4-BE49-F238E27FC236}">
                <a16:creationId xmlns:a16="http://schemas.microsoft.com/office/drawing/2014/main" xmlns="" id="{BB0CEE97-62D3-42CC-909B-016DB8DDA62F}"/>
              </a:ext>
            </a:extLst>
          </p:cNvPr>
          <p:cNvSpPr txBox="1">
            <a:spLocks/>
          </p:cNvSpPr>
          <p:nvPr/>
        </p:nvSpPr>
        <p:spPr>
          <a:xfrm>
            <a:off x="1275125" y="2114385"/>
            <a:ext cx="65937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id-ID" sz="6000" dirty="0">
                <a:solidFill>
                  <a:schemeClr val="tx1"/>
                </a:solidFill>
              </a:rPr>
              <a:t>THANKS!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6E372AC-CF0F-8D40-842A-9742E860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833" y="87058"/>
            <a:ext cx="1557086" cy="1042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182</Words>
  <Application>Microsoft Office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 3</vt:lpstr>
      <vt:lpstr>Amatic SC</vt:lpstr>
      <vt:lpstr>Wisp</vt:lpstr>
      <vt:lpstr>Car Rental</vt:lpstr>
      <vt:lpstr>Cloud Computing</vt:lpstr>
      <vt:lpstr>Google Cloud Platform</vt:lpstr>
      <vt:lpstr>PowerPoint Presentation</vt:lpstr>
      <vt:lpstr>System Analysis</vt:lpstr>
      <vt:lpstr>IMPLEMENTATION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</dc:title>
  <cp:lastModifiedBy>DANI</cp:lastModifiedBy>
  <cp:revision>303</cp:revision>
  <dcterms:modified xsi:type="dcterms:W3CDTF">2020-07-02T12:56:40Z</dcterms:modified>
</cp:coreProperties>
</file>