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Josefin Sans Bold" panose="020B0604020202020204" charset="0"/>
      <p:regular r:id="rId15"/>
    </p:embeddedFont>
    <p:embeddedFont>
      <p:font typeface="Josefin Sans Regular Bold" panose="020B0604020202020204" charset="0"/>
      <p:regular r:id="rId16"/>
    </p:embeddedFont>
    <p:embeddedFont>
      <p:font typeface="Nunito Sans Bold" panose="020B0604020202020204" charset="0"/>
      <p:regular r:id="rId17"/>
    </p:embeddedFont>
    <p:embeddedFont>
      <p:font typeface="Nunito Sans Bol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7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79192" y="2038346"/>
            <a:ext cx="3783165" cy="7688338"/>
            <a:chOff x="0" y="0"/>
            <a:chExt cx="5001260" cy="1016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6060" t="-3552" r="-29732" b="-689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97484" y="384767"/>
            <a:ext cx="13487852" cy="2228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39"/>
              </a:lnSpc>
              <a:spcBef>
                <a:spcPct val="0"/>
              </a:spcBef>
            </a:pPr>
            <a:r>
              <a:rPr lang="en-US" sz="10599">
                <a:solidFill>
                  <a:srgbClr val="F8F8F8"/>
                </a:solidFill>
                <a:latin typeface="Josefin Sans Bold"/>
              </a:rPr>
              <a:t>Doctor Consultation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104053" y="3628708"/>
            <a:ext cx="10614752" cy="5877499"/>
            <a:chOff x="0" y="0"/>
            <a:chExt cx="15268298" cy="84542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268299" cy="8454217"/>
            </a:xfrm>
            <a:custGeom>
              <a:avLst/>
              <a:gdLst/>
              <a:ahLst/>
              <a:cxnLst/>
              <a:rect l="l" t="t" r="r" b="b"/>
              <a:pathLst>
                <a:path w="15268299" h="8454217">
                  <a:moveTo>
                    <a:pt x="15268297" y="111760"/>
                  </a:moveTo>
                  <a:lnTo>
                    <a:pt x="15268297" y="482600"/>
                  </a:lnTo>
                  <a:lnTo>
                    <a:pt x="0" y="482600"/>
                  </a:lnTo>
                  <a:lnTo>
                    <a:pt x="0" y="111760"/>
                  </a:lnTo>
                  <a:cubicBezTo>
                    <a:pt x="0" y="50800"/>
                    <a:pt x="50800" y="0"/>
                    <a:pt x="111760" y="0"/>
                  </a:cubicBezTo>
                  <a:lnTo>
                    <a:pt x="15156538" y="0"/>
                  </a:lnTo>
                  <a:cubicBezTo>
                    <a:pt x="15217499" y="0"/>
                    <a:pt x="15268299" y="50800"/>
                    <a:pt x="15268299" y="111760"/>
                  </a:cubicBezTo>
                  <a:close/>
                  <a:moveTo>
                    <a:pt x="15268297" y="8296736"/>
                  </a:moveTo>
                  <a:lnTo>
                    <a:pt x="15268297" y="8342457"/>
                  </a:lnTo>
                  <a:cubicBezTo>
                    <a:pt x="15268297" y="8403417"/>
                    <a:pt x="15218769" y="8454217"/>
                    <a:pt x="15156538" y="8454217"/>
                  </a:cubicBezTo>
                  <a:lnTo>
                    <a:pt x="111760" y="8454217"/>
                  </a:lnTo>
                  <a:cubicBezTo>
                    <a:pt x="50800" y="8454217"/>
                    <a:pt x="0" y="8404686"/>
                    <a:pt x="0" y="8342457"/>
                  </a:cubicBezTo>
                  <a:lnTo>
                    <a:pt x="0" y="8296737"/>
                  </a:lnTo>
                  <a:lnTo>
                    <a:pt x="15268297" y="8296737"/>
                  </a:lnTo>
                  <a:close/>
                </a:path>
              </a:pathLst>
            </a:custGeom>
            <a:solidFill>
              <a:srgbClr val="EFF0F2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09549" y="105410"/>
              <a:ext cx="14823798" cy="271780"/>
            </a:xfrm>
            <a:custGeom>
              <a:avLst/>
              <a:gdLst/>
              <a:ahLst/>
              <a:cxnLst/>
              <a:rect l="l" t="t" r="r" b="b"/>
              <a:pathLst>
                <a:path w="14823798" h="271780">
                  <a:moveTo>
                    <a:pt x="14767918" y="0"/>
                  </a:moveTo>
                  <a:lnTo>
                    <a:pt x="14605359" y="0"/>
                  </a:lnTo>
                  <a:cubicBezTo>
                    <a:pt x="14574879" y="0"/>
                    <a:pt x="14550748" y="24130"/>
                    <a:pt x="14550748" y="54610"/>
                  </a:cubicBezTo>
                  <a:lnTo>
                    <a:pt x="14550748" y="217170"/>
                  </a:lnTo>
                  <a:cubicBezTo>
                    <a:pt x="14550748" y="247650"/>
                    <a:pt x="14574879" y="271780"/>
                    <a:pt x="14605359" y="271780"/>
                  </a:cubicBezTo>
                  <a:lnTo>
                    <a:pt x="14767918" y="271780"/>
                  </a:lnTo>
                  <a:cubicBezTo>
                    <a:pt x="14798398" y="271780"/>
                    <a:pt x="14822529" y="247650"/>
                    <a:pt x="14822529" y="217170"/>
                  </a:cubicBezTo>
                  <a:lnTo>
                    <a:pt x="14822529" y="55880"/>
                  </a:lnTo>
                  <a:cubicBezTo>
                    <a:pt x="14823798" y="25400"/>
                    <a:pt x="14798398" y="0"/>
                    <a:pt x="14767918" y="0"/>
                  </a:cubicBezTo>
                  <a:close/>
                  <a:moveTo>
                    <a:pt x="97790" y="38100"/>
                  </a:moveTo>
                  <a:cubicBezTo>
                    <a:pt x="152400" y="38100"/>
                    <a:pt x="195580" y="81280"/>
                    <a:pt x="195580" y="135890"/>
                  </a:cubicBezTo>
                  <a:cubicBezTo>
                    <a:pt x="195580" y="190500"/>
                    <a:pt x="152400" y="233680"/>
                    <a:pt x="97790" y="233680"/>
                  </a:cubicBezTo>
                  <a:cubicBezTo>
                    <a:pt x="43180" y="233680"/>
                    <a:pt x="0" y="190500"/>
                    <a:pt x="0" y="135890"/>
                  </a:cubicBezTo>
                  <a:cubicBezTo>
                    <a:pt x="0" y="81280"/>
                    <a:pt x="43180" y="38100"/>
                    <a:pt x="97790" y="38100"/>
                  </a:cubicBezTo>
                  <a:close/>
                  <a:moveTo>
                    <a:pt x="389890" y="38100"/>
                  </a:moveTo>
                  <a:cubicBezTo>
                    <a:pt x="444500" y="38100"/>
                    <a:pt x="487680" y="81280"/>
                    <a:pt x="487680" y="135890"/>
                  </a:cubicBezTo>
                  <a:cubicBezTo>
                    <a:pt x="487680" y="190500"/>
                    <a:pt x="444500" y="233680"/>
                    <a:pt x="389890" y="233680"/>
                  </a:cubicBezTo>
                  <a:cubicBezTo>
                    <a:pt x="335280" y="233680"/>
                    <a:pt x="292100" y="190500"/>
                    <a:pt x="292100" y="135890"/>
                  </a:cubicBezTo>
                  <a:cubicBezTo>
                    <a:pt x="292100" y="81280"/>
                    <a:pt x="335280" y="38100"/>
                    <a:pt x="389890" y="38100"/>
                  </a:cubicBezTo>
                  <a:close/>
                  <a:moveTo>
                    <a:pt x="715010" y="38100"/>
                  </a:moveTo>
                  <a:cubicBezTo>
                    <a:pt x="769620" y="38100"/>
                    <a:pt x="812800" y="81280"/>
                    <a:pt x="812800" y="135890"/>
                  </a:cubicBezTo>
                  <a:cubicBezTo>
                    <a:pt x="812800" y="190500"/>
                    <a:pt x="769620" y="233680"/>
                    <a:pt x="715010" y="233680"/>
                  </a:cubicBezTo>
                  <a:cubicBezTo>
                    <a:pt x="660400" y="233680"/>
                    <a:pt x="617220" y="190500"/>
                    <a:pt x="617220" y="135890"/>
                  </a:cubicBezTo>
                  <a:cubicBezTo>
                    <a:pt x="617220" y="81280"/>
                    <a:pt x="660400" y="38100"/>
                    <a:pt x="715010" y="38100"/>
                  </a:cubicBezTo>
                  <a:close/>
                  <a:moveTo>
                    <a:pt x="11175561" y="48260"/>
                  </a:moveTo>
                  <a:cubicBezTo>
                    <a:pt x="11175561" y="59690"/>
                    <a:pt x="11153829" y="68580"/>
                    <a:pt x="11132098" y="69850"/>
                  </a:cubicBezTo>
                  <a:lnTo>
                    <a:pt x="3697317" y="69850"/>
                  </a:lnTo>
                  <a:cubicBezTo>
                    <a:pt x="3672870" y="69850"/>
                    <a:pt x="3656571" y="60960"/>
                    <a:pt x="3656571" y="49530"/>
                  </a:cubicBezTo>
                  <a:cubicBezTo>
                    <a:pt x="3656571" y="38100"/>
                    <a:pt x="3675586" y="29210"/>
                    <a:pt x="3697317" y="27940"/>
                  </a:cubicBezTo>
                  <a:lnTo>
                    <a:pt x="11132100" y="27940"/>
                  </a:lnTo>
                  <a:cubicBezTo>
                    <a:pt x="11156547" y="26670"/>
                    <a:pt x="11175562" y="35560"/>
                    <a:pt x="11175562" y="48260"/>
                  </a:cubicBezTo>
                  <a:close/>
                  <a:moveTo>
                    <a:pt x="11175561" y="135890"/>
                  </a:moveTo>
                  <a:cubicBezTo>
                    <a:pt x="11175561" y="147320"/>
                    <a:pt x="11153829" y="156210"/>
                    <a:pt x="11132098" y="157480"/>
                  </a:cubicBezTo>
                  <a:lnTo>
                    <a:pt x="3697317" y="157480"/>
                  </a:lnTo>
                  <a:cubicBezTo>
                    <a:pt x="3672870" y="157480"/>
                    <a:pt x="3656571" y="148590"/>
                    <a:pt x="3656571" y="137160"/>
                  </a:cubicBezTo>
                  <a:cubicBezTo>
                    <a:pt x="3656571" y="125730"/>
                    <a:pt x="3675586" y="116840"/>
                    <a:pt x="3697317" y="115570"/>
                  </a:cubicBezTo>
                  <a:lnTo>
                    <a:pt x="11132100" y="115570"/>
                  </a:lnTo>
                  <a:cubicBezTo>
                    <a:pt x="11156547" y="114300"/>
                    <a:pt x="11175562" y="123190"/>
                    <a:pt x="11175562" y="135890"/>
                  </a:cubicBezTo>
                  <a:close/>
                  <a:moveTo>
                    <a:pt x="11175561" y="223520"/>
                  </a:moveTo>
                  <a:cubicBezTo>
                    <a:pt x="11175561" y="234950"/>
                    <a:pt x="11153829" y="243840"/>
                    <a:pt x="11132098" y="245110"/>
                  </a:cubicBezTo>
                  <a:lnTo>
                    <a:pt x="3697317" y="245110"/>
                  </a:lnTo>
                  <a:cubicBezTo>
                    <a:pt x="3672870" y="245110"/>
                    <a:pt x="3656571" y="236220"/>
                    <a:pt x="3656571" y="224790"/>
                  </a:cubicBezTo>
                  <a:cubicBezTo>
                    <a:pt x="3656571" y="213360"/>
                    <a:pt x="3675586" y="204470"/>
                    <a:pt x="3697317" y="203200"/>
                  </a:cubicBezTo>
                  <a:lnTo>
                    <a:pt x="11132100" y="203200"/>
                  </a:lnTo>
                  <a:cubicBezTo>
                    <a:pt x="11156547" y="201930"/>
                    <a:pt x="11175562" y="210820"/>
                    <a:pt x="11175562" y="223520"/>
                  </a:cubicBez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482600"/>
              <a:ext cx="15268297" cy="7814136"/>
            </a:xfrm>
            <a:custGeom>
              <a:avLst/>
              <a:gdLst/>
              <a:ahLst/>
              <a:cxnLst/>
              <a:rect l="l" t="t" r="r" b="b"/>
              <a:pathLst>
                <a:path w="15268297" h="7814136">
                  <a:moveTo>
                    <a:pt x="15232738" y="0"/>
                  </a:moveTo>
                  <a:lnTo>
                    <a:pt x="0" y="0"/>
                  </a:lnTo>
                  <a:lnTo>
                    <a:pt x="0" y="7814136"/>
                  </a:lnTo>
                  <a:lnTo>
                    <a:pt x="15268297" y="7814136"/>
                  </a:lnTo>
                  <a:lnTo>
                    <a:pt x="15268297" y="0"/>
                  </a:lnTo>
                  <a:close/>
                </a:path>
              </a:pathLst>
            </a:custGeom>
            <a:solidFill>
              <a:srgbClr val="C8D0D8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04053" y="3908617"/>
            <a:ext cx="10614690" cy="5597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9666" y="460137"/>
            <a:ext cx="12151844" cy="1816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54"/>
              </a:lnSpc>
              <a:spcBef>
                <a:spcPct val="0"/>
              </a:spcBef>
            </a:pPr>
            <a:r>
              <a:rPr lang="en-US" sz="9467">
                <a:solidFill>
                  <a:srgbClr val="000000"/>
                </a:solidFill>
                <a:latin typeface="Nunito Sans Bold Bold"/>
              </a:rPr>
              <a:t>MEET OUR TEAM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512" t="32180" r="3387" b="6764"/>
          <a:stretch>
            <a:fillRect/>
          </a:stretch>
        </p:blipFill>
        <p:spPr>
          <a:xfrm>
            <a:off x="3318555" y="2785988"/>
            <a:ext cx="5163543" cy="437309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323071" y="7537438"/>
            <a:ext cx="5170876" cy="1784215"/>
            <a:chOff x="0" y="0"/>
            <a:chExt cx="11171832" cy="38548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171833" cy="3854849"/>
            </a:xfrm>
            <a:custGeom>
              <a:avLst/>
              <a:gdLst/>
              <a:ahLst/>
              <a:cxnLst/>
              <a:rect l="l" t="t" r="r" b="b"/>
              <a:pathLst>
                <a:path w="11171833" h="3854849">
                  <a:moveTo>
                    <a:pt x="11047372" y="3854849"/>
                  </a:moveTo>
                  <a:lnTo>
                    <a:pt x="124460" y="3854849"/>
                  </a:lnTo>
                  <a:cubicBezTo>
                    <a:pt x="55880" y="3854849"/>
                    <a:pt x="0" y="3798969"/>
                    <a:pt x="0" y="3730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047372" y="0"/>
                  </a:lnTo>
                  <a:cubicBezTo>
                    <a:pt x="11115953" y="0"/>
                    <a:pt x="11171833" y="55880"/>
                    <a:pt x="11171833" y="124460"/>
                  </a:cubicBezTo>
                  <a:lnTo>
                    <a:pt x="11171833" y="3730389"/>
                  </a:lnTo>
                  <a:cubicBezTo>
                    <a:pt x="11171833" y="3798969"/>
                    <a:pt x="11115953" y="3854849"/>
                    <a:pt x="11047372" y="3854849"/>
                  </a:cubicBezTo>
                  <a:close/>
                </a:path>
              </a:pathLst>
            </a:custGeom>
            <a:solidFill>
              <a:srgbClr val="6D6EF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518984" y="8096862"/>
            <a:ext cx="6910047" cy="67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2"/>
              </a:lnSpc>
              <a:spcBef>
                <a:spcPct val="0"/>
              </a:spcBef>
            </a:pPr>
            <a:r>
              <a:rPr lang="en-US" sz="3237">
                <a:solidFill>
                  <a:srgbClr val="F8F8F8"/>
                </a:solidFill>
                <a:latin typeface="Nunito Sans Bold"/>
              </a:rPr>
              <a:t>Muhammad Dani Setiawan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36481"/>
          <a:stretch>
            <a:fillRect/>
          </a:stretch>
        </p:blipFill>
        <p:spPr>
          <a:xfrm>
            <a:off x="8885075" y="2778894"/>
            <a:ext cx="5163543" cy="437309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8823153" y="7535014"/>
            <a:ext cx="5220945" cy="1784215"/>
            <a:chOff x="0" y="0"/>
            <a:chExt cx="11280008" cy="38548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80008" cy="3854849"/>
            </a:xfrm>
            <a:custGeom>
              <a:avLst/>
              <a:gdLst/>
              <a:ahLst/>
              <a:cxnLst/>
              <a:rect l="l" t="t" r="r" b="b"/>
              <a:pathLst>
                <a:path w="11280008" h="3854849">
                  <a:moveTo>
                    <a:pt x="11155549" y="3854849"/>
                  </a:moveTo>
                  <a:lnTo>
                    <a:pt x="124460" y="3854849"/>
                  </a:lnTo>
                  <a:cubicBezTo>
                    <a:pt x="55880" y="3854849"/>
                    <a:pt x="0" y="3798969"/>
                    <a:pt x="0" y="3730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155549" y="0"/>
                  </a:lnTo>
                  <a:cubicBezTo>
                    <a:pt x="11224129" y="0"/>
                    <a:pt x="11280008" y="55880"/>
                    <a:pt x="11280008" y="124460"/>
                  </a:cubicBezTo>
                  <a:lnTo>
                    <a:pt x="11280008" y="3730389"/>
                  </a:lnTo>
                  <a:cubicBezTo>
                    <a:pt x="11280008" y="3798969"/>
                    <a:pt x="11224129" y="3854849"/>
                    <a:pt x="11155549" y="3854849"/>
                  </a:cubicBezTo>
                  <a:close/>
                </a:path>
              </a:pathLst>
            </a:custGeom>
            <a:solidFill>
              <a:srgbClr val="6D6EF7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925282" y="8077353"/>
            <a:ext cx="6910047" cy="67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2"/>
              </a:lnSpc>
              <a:spcBef>
                <a:spcPct val="0"/>
              </a:spcBef>
            </a:pPr>
            <a:r>
              <a:rPr lang="en-US" sz="3237">
                <a:solidFill>
                  <a:srgbClr val="F8F8F8"/>
                </a:solidFill>
                <a:latin typeface="Nunito Sans Bold"/>
              </a:rPr>
              <a:t>Annisa Tresnandarie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3999" y="978649"/>
            <a:ext cx="11296200" cy="201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00"/>
              </a:lnSpc>
              <a:spcBef>
                <a:spcPct val="0"/>
              </a:spcBef>
            </a:pPr>
            <a:r>
              <a:rPr lang="en-US" sz="9500">
                <a:solidFill>
                  <a:srgbClr val="F8F8F8"/>
                </a:solidFill>
                <a:latin typeface="Josefin Sans Bold"/>
              </a:rPr>
              <a:t>WHAT WE USED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7670" r="67648"/>
          <a:stretch>
            <a:fillRect/>
          </a:stretch>
        </p:blipFill>
        <p:spPr>
          <a:xfrm>
            <a:off x="7625657" y="3031398"/>
            <a:ext cx="3036685" cy="422420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9833" y="3294738"/>
            <a:ext cx="3167839" cy="440448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5655" t="3495" r="5470"/>
          <a:stretch>
            <a:fillRect/>
          </a:stretch>
        </p:blipFill>
        <p:spPr>
          <a:xfrm>
            <a:off x="10056699" y="3420331"/>
            <a:ext cx="5044508" cy="386375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84013" y="3754993"/>
            <a:ext cx="2985571" cy="2985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2215" y="1620903"/>
            <a:ext cx="15384364" cy="5377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0"/>
              </a:lnSpc>
              <a:spcBef>
                <a:spcPct val="0"/>
              </a:spcBef>
            </a:pPr>
            <a:r>
              <a:rPr lang="en-US" sz="9500">
                <a:solidFill>
                  <a:srgbClr val="F8F8F8"/>
                </a:solidFill>
                <a:latin typeface="Josefin Sans Bold"/>
              </a:rPr>
              <a:t>OVERVIEW</a:t>
            </a:r>
          </a:p>
          <a:p>
            <a:pPr algn="l">
              <a:lnSpc>
                <a:spcPts val="13300"/>
              </a:lnSpc>
              <a:spcBef>
                <a:spcPct val="0"/>
              </a:spcBef>
            </a:pPr>
            <a:r>
              <a:rPr lang="en-US" sz="9500">
                <a:solidFill>
                  <a:srgbClr val="F8F8F8"/>
                </a:solidFill>
                <a:latin typeface="Josefin Sans Bold"/>
              </a:rPr>
              <a:t>ABOUT OUR PROJECT</a:t>
            </a:r>
          </a:p>
          <a:p>
            <a:pPr algn="l">
              <a:lnSpc>
                <a:spcPts val="13300"/>
              </a:lnSpc>
              <a:spcBef>
                <a:spcPct val="0"/>
              </a:spcBef>
            </a:pPr>
            <a:r>
              <a:rPr lang="en-US" sz="9500">
                <a:solidFill>
                  <a:srgbClr val="F8F8F8"/>
                </a:solidFill>
                <a:latin typeface="Josefin Sans Bold"/>
              </a:rPr>
              <a:t>DOCTOR CONSULTATION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62" y="7404242"/>
            <a:ext cx="19215959" cy="3128064"/>
            <a:chOff x="0" y="0"/>
            <a:chExt cx="41516658" cy="6758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16657" cy="6758277"/>
            </a:xfrm>
            <a:custGeom>
              <a:avLst/>
              <a:gdLst/>
              <a:ahLst/>
              <a:cxnLst/>
              <a:rect l="l" t="t" r="r" b="b"/>
              <a:pathLst>
                <a:path w="41516657" h="6758277">
                  <a:moveTo>
                    <a:pt x="41392199" y="6758277"/>
                  </a:moveTo>
                  <a:lnTo>
                    <a:pt x="124460" y="6758277"/>
                  </a:lnTo>
                  <a:cubicBezTo>
                    <a:pt x="55880" y="6758277"/>
                    <a:pt x="0" y="6702397"/>
                    <a:pt x="0" y="66338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392199" y="0"/>
                  </a:lnTo>
                  <a:cubicBezTo>
                    <a:pt x="41460778" y="0"/>
                    <a:pt x="41516657" y="55880"/>
                    <a:pt x="41516657" y="124460"/>
                  </a:cubicBezTo>
                  <a:lnTo>
                    <a:pt x="41516657" y="6633818"/>
                  </a:lnTo>
                  <a:cubicBezTo>
                    <a:pt x="41516657" y="6702397"/>
                    <a:pt x="41460778" y="6758277"/>
                    <a:pt x="41392199" y="6758277"/>
                  </a:cubicBezTo>
                  <a:close/>
                </a:path>
              </a:pathLst>
            </a:custGeom>
            <a:solidFill>
              <a:srgbClr val="5C5DD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43092" y="5763477"/>
            <a:ext cx="18458879" cy="3697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Josefin Sans Bold"/>
              </a:rPr>
              <a:t>FUNDAMENTAL OF SOFTWARE ENGGINERING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7684" y="7341742"/>
            <a:ext cx="18458879" cy="201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00"/>
              </a:lnSpc>
              <a:spcBef>
                <a:spcPct val="0"/>
              </a:spcBef>
            </a:pPr>
            <a:r>
              <a:rPr lang="en-US" sz="9500">
                <a:solidFill>
                  <a:srgbClr val="F8F8F8"/>
                </a:solidFill>
                <a:latin typeface="Josefin Sans Bold"/>
              </a:rPr>
              <a:t>SOFTWARE ENGGINERING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52639" y="7921244"/>
            <a:ext cx="5704381" cy="1346869"/>
            <a:chOff x="0" y="0"/>
            <a:chExt cx="13386460" cy="3160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86460" cy="3160695"/>
            </a:xfrm>
            <a:custGeom>
              <a:avLst/>
              <a:gdLst/>
              <a:ahLst/>
              <a:cxnLst/>
              <a:rect l="l" t="t" r="r" b="b"/>
              <a:pathLst>
                <a:path w="13386460" h="3160695">
                  <a:moveTo>
                    <a:pt x="13262000" y="3160694"/>
                  </a:moveTo>
                  <a:lnTo>
                    <a:pt x="124460" y="3160694"/>
                  </a:lnTo>
                  <a:cubicBezTo>
                    <a:pt x="55880" y="3160694"/>
                    <a:pt x="0" y="3104815"/>
                    <a:pt x="0" y="30362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62000" y="0"/>
                  </a:lnTo>
                  <a:cubicBezTo>
                    <a:pt x="13330580" y="0"/>
                    <a:pt x="13386460" y="55880"/>
                    <a:pt x="13386460" y="124460"/>
                  </a:cubicBezTo>
                  <a:lnTo>
                    <a:pt x="13386460" y="3036235"/>
                  </a:lnTo>
                  <a:cubicBezTo>
                    <a:pt x="13386460" y="3104815"/>
                    <a:pt x="13330580" y="3160695"/>
                    <a:pt x="13262000" y="3160695"/>
                  </a:cubicBezTo>
                  <a:close/>
                </a:path>
              </a:pathLst>
            </a:custGeom>
            <a:solidFill>
              <a:srgbClr val="6F6DF7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556936" y="5838323"/>
            <a:ext cx="4660205" cy="1346869"/>
            <a:chOff x="0" y="0"/>
            <a:chExt cx="10994457" cy="31775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94457" cy="3177564"/>
            </a:xfrm>
            <a:custGeom>
              <a:avLst/>
              <a:gdLst/>
              <a:ahLst/>
              <a:cxnLst/>
              <a:rect l="l" t="t" r="r" b="b"/>
              <a:pathLst>
                <a:path w="10994457" h="3177564">
                  <a:moveTo>
                    <a:pt x="10869997" y="3177564"/>
                  </a:moveTo>
                  <a:lnTo>
                    <a:pt x="124460" y="3177564"/>
                  </a:lnTo>
                  <a:cubicBezTo>
                    <a:pt x="55880" y="3177564"/>
                    <a:pt x="0" y="3121683"/>
                    <a:pt x="0" y="305310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869997" y="0"/>
                  </a:lnTo>
                  <a:cubicBezTo>
                    <a:pt x="10938577" y="0"/>
                    <a:pt x="10994457" y="55880"/>
                    <a:pt x="10994457" y="124460"/>
                  </a:cubicBezTo>
                  <a:lnTo>
                    <a:pt x="10994457" y="3053104"/>
                  </a:lnTo>
                  <a:cubicBezTo>
                    <a:pt x="10994457" y="3121684"/>
                    <a:pt x="10938577" y="3177564"/>
                    <a:pt x="10869997" y="3177564"/>
                  </a:cubicBezTo>
                  <a:close/>
                </a:path>
              </a:pathLst>
            </a:custGeom>
            <a:solidFill>
              <a:srgbClr val="6F6DF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05776" y="720989"/>
            <a:ext cx="11310023" cy="5702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002"/>
              </a:lnSpc>
              <a:spcBef>
                <a:spcPct val="0"/>
              </a:spcBef>
            </a:pPr>
            <a:r>
              <a:rPr lang="en-US" sz="10715" dirty="0">
                <a:solidFill>
                  <a:srgbClr val="F8F8F8"/>
                </a:solidFill>
                <a:latin typeface="Josefin Sans Regular Bold"/>
              </a:rPr>
              <a:t>SOFTWARE DEVELOPMENT LIFE CYCLE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19772" y="8224726"/>
            <a:ext cx="7548649" cy="764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F8F8F8"/>
                </a:solidFill>
                <a:latin typeface="Nunito Sans Bold"/>
              </a:rPr>
              <a:t>SDLC Methodology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28129" y="6112423"/>
            <a:ext cx="4601637" cy="764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F8F8F8"/>
                </a:solidFill>
                <a:latin typeface="Nunito Sans Bold"/>
              </a:rPr>
              <a:t>Stages of SDLC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231288" y="7914831"/>
            <a:ext cx="4988612" cy="1346868"/>
            <a:chOff x="0" y="0"/>
            <a:chExt cx="10778045" cy="29099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778045" cy="2909950"/>
            </a:xfrm>
            <a:custGeom>
              <a:avLst/>
              <a:gdLst/>
              <a:ahLst/>
              <a:cxnLst/>
              <a:rect l="l" t="t" r="r" b="b"/>
              <a:pathLst>
                <a:path w="10778045" h="2909950">
                  <a:moveTo>
                    <a:pt x="10653585" y="2909950"/>
                  </a:moveTo>
                  <a:lnTo>
                    <a:pt x="124460" y="2909950"/>
                  </a:lnTo>
                  <a:cubicBezTo>
                    <a:pt x="55880" y="2909950"/>
                    <a:pt x="0" y="2854070"/>
                    <a:pt x="0" y="27854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653585" y="0"/>
                  </a:lnTo>
                  <a:cubicBezTo>
                    <a:pt x="10722166" y="0"/>
                    <a:pt x="10778045" y="55880"/>
                    <a:pt x="10778045" y="124460"/>
                  </a:cubicBezTo>
                  <a:lnTo>
                    <a:pt x="10778045" y="2785490"/>
                  </a:lnTo>
                  <a:cubicBezTo>
                    <a:pt x="10778045" y="2854070"/>
                    <a:pt x="10722166" y="2909950"/>
                    <a:pt x="10653585" y="2909950"/>
                  </a:cubicBezTo>
                  <a:close/>
                </a:path>
              </a:pathLst>
            </a:custGeom>
            <a:solidFill>
              <a:srgbClr val="6F6DF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457619" y="8206104"/>
            <a:ext cx="4603796" cy="764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F8F8F8"/>
                </a:solidFill>
                <a:latin typeface="Nunito Sans Bold"/>
              </a:rPr>
              <a:t>Function of SDLC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602393" y="807112"/>
            <a:ext cx="4159154" cy="8452439"/>
            <a:chOff x="0" y="0"/>
            <a:chExt cx="5001260" cy="1016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9339" t="-5886" r="-32293" b="-10026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252915" y="798336"/>
            <a:ext cx="9468318" cy="3441199"/>
            <a:chOff x="0" y="0"/>
            <a:chExt cx="20456585" cy="74348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456585" cy="7434813"/>
            </a:xfrm>
            <a:custGeom>
              <a:avLst/>
              <a:gdLst/>
              <a:ahLst/>
              <a:cxnLst/>
              <a:rect l="l" t="t" r="r" b="b"/>
              <a:pathLst>
                <a:path w="20456585" h="7434813">
                  <a:moveTo>
                    <a:pt x="20332125" y="7434813"/>
                  </a:moveTo>
                  <a:lnTo>
                    <a:pt x="124460" y="7434813"/>
                  </a:lnTo>
                  <a:cubicBezTo>
                    <a:pt x="55880" y="7434813"/>
                    <a:pt x="0" y="7378933"/>
                    <a:pt x="0" y="73103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32125" y="0"/>
                  </a:lnTo>
                  <a:cubicBezTo>
                    <a:pt x="20400705" y="0"/>
                    <a:pt x="20456585" y="55880"/>
                    <a:pt x="20456585" y="124460"/>
                  </a:cubicBezTo>
                  <a:lnTo>
                    <a:pt x="20456585" y="7310353"/>
                  </a:lnTo>
                  <a:cubicBezTo>
                    <a:pt x="20456585" y="7378933"/>
                    <a:pt x="20400705" y="7434813"/>
                    <a:pt x="20332125" y="7434813"/>
                  </a:cubicBezTo>
                  <a:close/>
                </a:path>
              </a:pathLst>
            </a:custGeom>
            <a:solidFill>
              <a:srgbClr val="6D77F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698749" y="646453"/>
            <a:ext cx="10735257" cy="402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89"/>
              </a:lnSpc>
            </a:pPr>
            <a:r>
              <a:rPr lang="en-US" sz="10969">
                <a:solidFill>
                  <a:srgbClr val="F8F8F8"/>
                </a:solidFill>
                <a:latin typeface="Josefin Sans Regular Bold"/>
              </a:rPr>
              <a:t>APP</a:t>
            </a:r>
          </a:p>
          <a:p>
            <a:pPr>
              <a:lnSpc>
                <a:spcPts val="14589"/>
              </a:lnSpc>
            </a:pPr>
            <a:r>
              <a:rPr lang="en-US" sz="10969">
                <a:solidFill>
                  <a:srgbClr val="F8F8F8"/>
                </a:solidFill>
                <a:latin typeface="Josefin Sans Regular Bold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481168" y="2168654"/>
            <a:ext cx="10372763" cy="5949691"/>
            <a:chOff x="0" y="0"/>
            <a:chExt cx="7981950" cy="4578350"/>
          </a:xfrm>
        </p:grpSpPr>
        <p:sp>
          <p:nvSpPr>
            <p:cNvPr id="3" name="Freeform 3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766DF7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29188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82987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-2082" t="6047" r="12076" b="1117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1115693" y="5062272"/>
            <a:ext cx="5596860" cy="3144415"/>
            <a:chOff x="0" y="0"/>
            <a:chExt cx="1733167" cy="9737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3167" cy="973724"/>
            </a:xfrm>
            <a:custGeom>
              <a:avLst/>
              <a:gdLst/>
              <a:ahLst/>
              <a:cxnLst/>
              <a:rect l="l" t="t" r="r" b="b"/>
              <a:pathLst>
                <a:path w="1733167" h="973724">
                  <a:moveTo>
                    <a:pt x="0" y="0"/>
                  </a:moveTo>
                  <a:lnTo>
                    <a:pt x="1733167" y="0"/>
                  </a:lnTo>
                  <a:lnTo>
                    <a:pt x="1733167" y="973724"/>
                  </a:lnTo>
                  <a:lnTo>
                    <a:pt x="0" y="973724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580554" y="4929682"/>
            <a:ext cx="14277024" cy="334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19"/>
              </a:lnSpc>
              <a:spcBef>
                <a:spcPct val="0"/>
              </a:spcBef>
            </a:pPr>
            <a:r>
              <a:rPr lang="en-US" sz="8871">
                <a:solidFill>
                  <a:srgbClr val="291887"/>
                </a:solidFill>
                <a:latin typeface="Josefin Sans Regular Bold"/>
              </a:rPr>
              <a:t>WEB</a:t>
            </a:r>
          </a:p>
          <a:p>
            <a:pPr algn="l">
              <a:lnSpc>
                <a:spcPts val="12419"/>
              </a:lnSpc>
              <a:spcBef>
                <a:spcPct val="0"/>
              </a:spcBef>
            </a:pPr>
            <a:r>
              <a:rPr lang="en-US" sz="8871">
                <a:solidFill>
                  <a:srgbClr val="291887"/>
                </a:solidFill>
                <a:latin typeface="Josefin Sans Regular Bold"/>
              </a:rPr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8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2570" r="29542"/>
          <a:stretch>
            <a:fillRect/>
          </a:stretch>
        </p:blipFill>
        <p:spPr>
          <a:xfrm>
            <a:off x="-318390" y="-105108"/>
            <a:ext cx="7821976" cy="1088280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919329" y="4774558"/>
            <a:ext cx="5820097" cy="1346869"/>
            <a:chOff x="0" y="0"/>
            <a:chExt cx="12574495" cy="29099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574495" cy="2909951"/>
            </a:xfrm>
            <a:custGeom>
              <a:avLst/>
              <a:gdLst/>
              <a:ahLst/>
              <a:cxnLst/>
              <a:rect l="l" t="t" r="r" b="b"/>
              <a:pathLst>
                <a:path w="12574495" h="2909951">
                  <a:moveTo>
                    <a:pt x="12450035" y="2909951"/>
                  </a:moveTo>
                  <a:lnTo>
                    <a:pt x="124460" y="2909951"/>
                  </a:lnTo>
                  <a:cubicBezTo>
                    <a:pt x="55880" y="2909951"/>
                    <a:pt x="0" y="2854071"/>
                    <a:pt x="0" y="2785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450035" y="0"/>
                  </a:lnTo>
                  <a:cubicBezTo>
                    <a:pt x="12518615" y="0"/>
                    <a:pt x="12574495" y="55880"/>
                    <a:pt x="12574495" y="124460"/>
                  </a:cubicBezTo>
                  <a:lnTo>
                    <a:pt x="12574495" y="2785491"/>
                  </a:lnTo>
                  <a:cubicBezTo>
                    <a:pt x="12574495" y="2854071"/>
                    <a:pt x="12518615" y="2909951"/>
                    <a:pt x="12450035" y="2909951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8021329" y="4850204"/>
            <a:ext cx="9691290" cy="1465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42"/>
              </a:lnSpc>
              <a:spcBef>
                <a:spcPct val="0"/>
              </a:spcBef>
            </a:pPr>
            <a:r>
              <a:rPr lang="en-US" sz="6887">
                <a:solidFill>
                  <a:srgbClr val="000000"/>
                </a:solidFill>
                <a:latin typeface="Josefin Sans Bold"/>
              </a:rPr>
              <a:t>QUESTION?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922515" y="6507613"/>
            <a:ext cx="6954806" cy="1346869"/>
            <a:chOff x="0" y="0"/>
            <a:chExt cx="15026067" cy="29099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26067" cy="2909951"/>
            </a:xfrm>
            <a:custGeom>
              <a:avLst/>
              <a:gdLst/>
              <a:ahLst/>
              <a:cxnLst/>
              <a:rect l="l" t="t" r="r" b="b"/>
              <a:pathLst>
                <a:path w="15026067" h="2909951">
                  <a:moveTo>
                    <a:pt x="14901607" y="2909951"/>
                  </a:moveTo>
                  <a:lnTo>
                    <a:pt x="124460" y="2909951"/>
                  </a:lnTo>
                  <a:cubicBezTo>
                    <a:pt x="55880" y="2909951"/>
                    <a:pt x="0" y="2854071"/>
                    <a:pt x="0" y="2785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01608" y="0"/>
                  </a:lnTo>
                  <a:cubicBezTo>
                    <a:pt x="14970187" y="0"/>
                    <a:pt x="15026067" y="55880"/>
                    <a:pt x="15026067" y="124460"/>
                  </a:cubicBezTo>
                  <a:lnTo>
                    <a:pt x="15026067" y="2785491"/>
                  </a:lnTo>
                  <a:cubicBezTo>
                    <a:pt x="15026067" y="2854071"/>
                    <a:pt x="14970187" y="2909951"/>
                    <a:pt x="14901608" y="2909951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096473" y="6593823"/>
            <a:ext cx="9687235" cy="146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38"/>
              </a:lnSpc>
              <a:spcBef>
                <a:spcPct val="0"/>
              </a:spcBef>
            </a:pPr>
            <a:r>
              <a:rPr lang="en-US" sz="6884">
                <a:solidFill>
                  <a:srgbClr val="000000"/>
                </a:solidFill>
                <a:latin typeface="Josefin Sans Bold"/>
              </a:rPr>
              <a:t>SUGGESTION?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943742" y="8216915"/>
            <a:ext cx="6604000" cy="1346869"/>
            <a:chOff x="0" y="0"/>
            <a:chExt cx="14268140" cy="29099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268140" cy="2909951"/>
            </a:xfrm>
            <a:custGeom>
              <a:avLst/>
              <a:gdLst/>
              <a:ahLst/>
              <a:cxnLst/>
              <a:rect l="l" t="t" r="r" b="b"/>
              <a:pathLst>
                <a:path w="14268140" h="2909951">
                  <a:moveTo>
                    <a:pt x="14143681" y="2909951"/>
                  </a:moveTo>
                  <a:lnTo>
                    <a:pt x="124460" y="2909951"/>
                  </a:lnTo>
                  <a:cubicBezTo>
                    <a:pt x="55880" y="2909951"/>
                    <a:pt x="0" y="2854071"/>
                    <a:pt x="0" y="2785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43681" y="0"/>
                  </a:lnTo>
                  <a:cubicBezTo>
                    <a:pt x="14212260" y="0"/>
                    <a:pt x="14268140" y="55880"/>
                    <a:pt x="14268140" y="124460"/>
                  </a:cubicBezTo>
                  <a:lnTo>
                    <a:pt x="14268140" y="2785491"/>
                  </a:lnTo>
                  <a:cubicBezTo>
                    <a:pt x="14268140" y="2854071"/>
                    <a:pt x="14212260" y="2909951"/>
                    <a:pt x="14143681" y="2909951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120326" y="8293068"/>
            <a:ext cx="9687235" cy="146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38"/>
              </a:lnSpc>
              <a:spcBef>
                <a:spcPct val="0"/>
              </a:spcBef>
            </a:pPr>
            <a:r>
              <a:rPr lang="en-US" sz="6884">
                <a:solidFill>
                  <a:srgbClr val="6D82F7"/>
                </a:solidFill>
                <a:latin typeface="Josefin Sans Bold"/>
              </a:rPr>
              <a:t>LET US KNOW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Josefin Sans Bold</vt:lpstr>
      <vt:lpstr>Nunito Sans Bold Bold</vt:lpstr>
      <vt:lpstr>Nunito Sans Bold</vt:lpstr>
      <vt:lpstr>Josefin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akhir</dc:title>
  <cp:lastModifiedBy>Annisa Tresnandarie</cp:lastModifiedBy>
  <cp:revision>3</cp:revision>
  <dcterms:created xsi:type="dcterms:W3CDTF">2006-08-16T00:00:00Z</dcterms:created>
  <dcterms:modified xsi:type="dcterms:W3CDTF">2020-07-23T23:23:04Z</dcterms:modified>
  <dc:identifier>DAECzPGlXUk</dc:identifier>
</cp:coreProperties>
</file>