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_rels/data3.xml.rels" ContentType="application/vnd.openxmlformats-package.relationship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_rels/data4.xml.rels" ContentType="application/vnd.openxmlformats-package.relationships+xml"/>
  <Override PartName="/ppt/diagrams/_rels/drawing3.xml.rels" ContentType="application/vnd.openxmlformats-package.relationships+xml"/>
  <Override PartName="/ppt/diagrams/_rels/drawing4.xml.rels" ContentType="application/vnd.openxmlformats-package.relationships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quickStyle6.xml" ContentType="application/vnd.openxmlformats-officedocument.drawingml.diagramStyle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data5.xml" ContentType="application/vnd.openxmlformats-officedocument.drawingml.diagramData+xml"/>
  <Override PartName="/ppt/diagrams/quickStyle5.xml" ContentType="application/vnd.openxmlformats-officedocument.drawingml.diagramStyle+xml"/>
  <Override PartName="/ppt/diagrams/quickStyle3.xml" ContentType="application/vnd.openxmlformats-officedocument.drawingml.diagramStyle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colors7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7.xml" ContentType="application/vnd.openxmlformats-officedocument.drawingml.diagramLayout+xml"/>
  <Override PartName="/ppt/diagrams/data1.xml" ContentType="application/vnd.openxmlformats-officedocument.drawingml.diagramData+xml"/>
  <Override PartName="/ppt/diagrams/quickStyle7.xml" ContentType="application/vnd.openxmlformats-officedocument.drawingml.diagramStyle+xml"/>
  <Override PartName="/ppt/diagrams/drawing7.xml" ContentType="application/vnd.ms-office.drawingml.diagramDrawing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layout8.xml" ContentType="application/vnd.openxmlformats-officedocument.drawingml.diagramLayout+xml"/>
  <Override PartName="/ppt/diagrams/data2.xml" ContentType="application/vnd.openxmlformats-officedocument.drawingml.diagramData+xml"/>
  <Override PartName="/ppt/diagrams/drawing8.xml" ContentType="application/vnd.ms-office.drawingml.diagramDrawing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3.xml" ContentType="application/vnd.ms-office.drawingml.diagramDrawing+xml"/>
  <Override PartName="/ppt/_rels/presentation.xml.rels" ContentType="application/vnd.openxmlformats-package.relationships+xml"/>
  <Override PartName="/ppt/media/OOXDiagramDataRels4_1.svg" ContentType="image/svg"/>
  <Override PartName="/ppt/media/OOXDiagramDrawingRels3_5.svg" ContentType="image/svg"/>
  <Override PartName="/ppt/media/OOXDiagramDrawingRels3_4.png" ContentType="image/png"/>
  <Override PartName="/ppt/media/OOXDiagramDrawingRels3_3.svg" ContentType="image/svg"/>
  <Override PartName="/ppt/media/OOXDiagramDrawingRels3_2.png" ContentType="image/png"/>
  <Override PartName="/ppt/media/OOXDiagramDrawingRels3_1.svg" ContentType="image/svg"/>
  <Override PartName="/ppt/media/OOXDiagramDataRels4_3.svg" ContentType="image/svg"/>
  <Override PartName="/ppt/media/OOXDiagramDrawingRels3_0.png" ContentType="image/png"/>
  <Override PartName="/ppt/media/OOXDiagramDataRels3_5.svg" ContentType="image/svg"/>
  <Override PartName="/ppt/media/OOXDiagramDrawingRels4_3.svg" ContentType="image/svg"/>
  <Override PartName="/ppt/media/image2.jpeg" ContentType="image/jpeg"/>
  <Override PartName="/ppt/media/OOXDiagramDataRels2_2.png" ContentType="image/png"/>
  <Override PartName="/ppt/media/image1.jpeg" ContentType="image/jpeg"/>
  <Override PartName="/ppt/media/image10.png" ContentType="image/png"/>
  <Override PartName="/ppt/media/image5.jpeg" ContentType="image/jpeg"/>
  <Override PartName="/ppt/media/OOXDiagramDrawingRels2_0.png" ContentType="image/png"/>
  <Override PartName="/ppt/media/image6.png" ContentType="image/png"/>
  <Override PartName="/ppt/media/OOXDiagramDataRels2_3.svg" ContentType="image/svg"/>
  <Override PartName="/ppt/media/image11.jpeg" ContentType="image/jpeg"/>
  <Override PartName="/ppt/media/image9.jpeg" ContentType="image/jpeg"/>
  <Override PartName="/ppt/media/OOXDiagramDataRels2_0.png" ContentType="image/png"/>
  <Override PartName="/ppt/media/OOXDiagramDrawingRels2_2.png" ContentType="image/png"/>
  <Override PartName="/ppt/media/image8.png" ContentType="image/png"/>
  <Override PartName="/ppt/media/OOXDiagramDataRels2_1.svg" ContentType="image/svg"/>
  <Override PartName="/ppt/media/OOXDiagramDrawingRels2_1.svg" ContentType="image/svg"/>
  <Override PartName="/ppt/media/image4.jpeg" ContentType="image/jpeg"/>
  <Override PartName="/ppt/media/OOXDiagramDataRels4_0.png" ContentType="image/png"/>
  <Override PartName="/ppt/media/image7.jpeg" ContentType="image/jpeg"/>
  <Override PartName="/ppt/media/OOXDiagramDrawingRels2_3.svg" ContentType="image/svg"/>
  <Override PartName="/ppt/media/OOXDiagramDataRels4_2.png" ContentType="image/png"/>
  <Override PartName="/ppt/media/image3.png" ContentType="image/png"/>
  <Override PartName="/ppt/media/OOXDiagramDrawingRels4_2.png" ContentType="image/png"/>
  <Override PartName="/ppt/media/OOXDiagramDataRels3_4.png" ContentType="image/png"/>
  <Override PartName="/ppt/media/OOXDiagramDataRels3_0.png" ContentType="image/png"/>
  <Override PartName="/ppt/media/OOXDiagramDataRels3_1.svg" ContentType="image/svg"/>
  <Override PartName="/ppt/media/OOXDiagramDrawingRels4_0.png" ContentType="image/png"/>
  <Override PartName="/ppt/media/OOXDiagramDataRels3_2.png" ContentType="image/png"/>
  <Override PartName="/ppt/media/OOXDiagramDrawingRels4_1.svg" ContentType="image/svg"/>
  <Override PartName="/ppt/media/OOXDiagramDataRels3_3.svg" ContentType="image/sv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<Relationship Id="rId5" Type="http://schemas.openxmlformats.org/officeDocument/2006/relationships/image" Target="../media/OOXDiagramDataRels3_4.png"/><Relationship Id="rId6" Type="http://schemas.openxmlformats.org/officeDocument/2006/relationships/image" Target="../media/OOXDiagramDataRels3_5.svg"/>
</Relationships>
</file>

<file path=ppt/diagrams/_rels/data4.xml.rels><?xml version="1.0" encoding="UTF-8"?>
<Relationships xmlns="http://schemas.openxmlformats.org/package/2006/relationships"><Relationship Id="rId1" Type="http://schemas.openxmlformats.org/officeDocument/2006/relationships/image" Target="../media/OOXDiagramDataRels4_0.png"/><Relationship Id="rId2" Type="http://schemas.openxmlformats.org/officeDocument/2006/relationships/image" Target="../media/OOXDiagramDataRels4_1.svg"/><Relationship Id="rId3" Type="http://schemas.openxmlformats.org/officeDocument/2006/relationships/image" Target="../media/OOXDiagramDataRels4_2.png"/><Relationship Id="rId4" Type="http://schemas.openxmlformats.org/officeDocument/2006/relationships/image" Target="../media/OOXDiagramDataRels4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<Relationship Id="rId5" Type="http://schemas.openxmlformats.org/officeDocument/2006/relationships/image" Target="../media/OOXDiagramDrawingRels3_4.png"/><Relationship Id="rId6" Type="http://schemas.openxmlformats.org/officeDocument/2006/relationships/image" Target="../media/OOXDiagramDrawingRels3_5.svg"/>
</Relationships>
</file>

<file path=ppt/diagrams/_rels/drawing4.xml.rels><?xml version="1.0" encoding="UTF-8"?>
<Relationships xmlns="http://schemas.openxmlformats.org/package/2006/relationships"><Relationship Id="rId1" Type="http://schemas.openxmlformats.org/officeDocument/2006/relationships/image" Target="../media/OOXDiagramDrawingRels4_0.png"/><Relationship Id="rId2" Type="http://schemas.openxmlformats.org/officeDocument/2006/relationships/image" Target="../media/OOXDiagramDrawingRels4_1.svg"/><Relationship Id="rId3" Type="http://schemas.openxmlformats.org/officeDocument/2006/relationships/image" Target="../media/OOXDiagramDrawingRels4_2.png"/><Relationship Id="rId4" Type="http://schemas.openxmlformats.org/officeDocument/2006/relationships/image" Target="../media/OOXDiagramDrawingRels4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1EE16-15EC-4AB1-BA53-8D3E615ED53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656521-A3FB-4503-8140-7654DB5ECAA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818AA42D-8205-4AE9-8AD7-B6FC59829345}" type="parTrans" cxnId="{ACACEAE5-4B38-42B8-A00B-EB988E6D97FF}">
      <dgm:prSet/>
      <dgm:spPr/>
      <dgm:t>
        <a:bodyPr/>
        <a:lstStyle/>
        <a:p>
          <a:endParaRPr lang="en-US"/>
        </a:p>
      </dgm:t>
    </dgm:pt>
    <dgm:pt modelId="{8DC3AA85-A4D3-4FE3-93FF-40DD2304FDF5}" type="sibTrans" cxnId="{ACACEAE5-4B38-42B8-A00B-EB988E6D97FF}">
      <dgm:prSet/>
      <dgm:spPr/>
      <dgm:t>
        <a:bodyPr/>
        <a:lstStyle/>
        <a:p>
          <a:endParaRPr lang="en-US"/>
        </a:p>
      </dgm:t>
    </dgm:pt>
    <dgm:pt modelId="{0FA68311-29EF-4D07-85AE-C18E61935842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824469AE-B096-48F9-84C3-8D7DAF490047}" type="parTrans" cxnId="{8C1D05B0-FE7D-4CD2-BB76-EA033DCB11A7}">
      <dgm:prSet/>
      <dgm:spPr/>
      <dgm:t>
        <a:bodyPr/>
        <a:lstStyle/>
        <a:p>
          <a:endParaRPr lang="en-US"/>
        </a:p>
      </dgm:t>
    </dgm:pt>
    <dgm:pt modelId="{DF16938E-E648-451D-8FD0-761CCCAA12C5}" type="sibTrans" cxnId="{8C1D05B0-FE7D-4CD2-BB76-EA033DCB11A7}">
      <dgm:prSet/>
      <dgm:spPr/>
      <dgm:t>
        <a:bodyPr/>
        <a:lstStyle/>
        <a:p>
          <a:endParaRPr lang="en-US"/>
        </a:p>
      </dgm:t>
    </dgm:pt>
    <dgm:pt modelId="{AABDBF24-8A30-42A1-A902-534FBCE4B088}">
      <dgm:prSet/>
      <dgm:spPr/>
      <dgm:t>
        <a:bodyPr/>
        <a:lstStyle/>
        <a:p>
          <a:r>
            <a:rPr lang="en-US" dirty="0"/>
            <a:t>Proposed Solution</a:t>
          </a:r>
        </a:p>
      </dgm:t>
    </dgm:pt>
    <dgm:pt modelId="{73D6F2B2-121F-4C64-8F8C-CB9539CACBAE}" type="parTrans" cxnId="{527334A1-AB49-4FA2-BE0C-9FCE7119DC12}">
      <dgm:prSet/>
      <dgm:spPr/>
      <dgm:t>
        <a:bodyPr/>
        <a:lstStyle/>
        <a:p>
          <a:endParaRPr lang="en-US"/>
        </a:p>
      </dgm:t>
    </dgm:pt>
    <dgm:pt modelId="{EC58F477-D68F-4BF6-8D66-49A4325E0C7C}" type="sibTrans" cxnId="{527334A1-AB49-4FA2-BE0C-9FCE7119DC12}">
      <dgm:prSet/>
      <dgm:spPr/>
      <dgm:t>
        <a:bodyPr/>
        <a:lstStyle/>
        <a:p>
          <a:endParaRPr lang="en-US"/>
        </a:p>
      </dgm:t>
    </dgm:pt>
    <dgm:pt modelId="{34D881EF-7B8A-4E43-B28F-0C5D49533019}">
      <dgm:prSet/>
      <dgm:spPr/>
      <dgm:t>
        <a:bodyPr/>
        <a:lstStyle/>
        <a:p>
          <a:r>
            <a:rPr lang="en-US"/>
            <a:t>C4 Diagrams</a:t>
          </a:r>
        </a:p>
      </dgm:t>
    </dgm:pt>
    <dgm:pt modelId="{307A65A0-B7CE-4113-BCAC-6894E59E03A2}" type="parTrans" cxnId="{5E40F620-FA33-4C08-B8DD-C911008A08A9}">
      <dgm:prSet/>
      <dgm:spPr/>
      <dgm:t>
        <a:bodyPr/>
        <a:lstStyle/>
        <a:p>
          <a:endParaRPr lang="en-US"/>
        </a:p>
      </dgm:t>
    </dgm:pt>
    <dgm:pt modelId="{E1ECA04C-5700-4D78-B896-51BBF1E469A6}" type="sibTrans" cxnId="{5E40F620-FA33-4C08-B8DD-C911008A08A9}">
      <dgm:prSet/>
      <dgm:spPr/>
      <dgm:t>
        <a:bodyPr/>
        <a:lstStyle/>
        <a:p>
          <a:endParaRPr lang="en-US"/>
        </a:p>
      </dgm:t>
    </dgm:pt>
    <dgm:pt modelId="{0493EEA7-9767-4C86-8A29-9BA7AA6AD0DC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2978046C-7471-4AED-998A-0D79C6FD8425}" type="parTrans" cxnId="{130EDFAB-A2BD-41BF-80BA-8432F77E6A1D}">
      <dgm:prSet/>
      <dgm:spPr/>
      <dgm:t>
        <a:bodyPr/>
        <a:lstStyle/>
        <a:p>
          <a:endParaRPr lang="en-US"/>
        </a:p>
      </dgm:t>
    </dgm:pt>
    <dgm:pt modelId="{13C52E67-3B91-48FF-90D2-DE0A5986CAB0}" type="sibTrans" cxnId="{130EDFAB-A2BD-41BF-80BA-8432F77E6A1D}">
      <dgm:prSet/>
      <dgm:spPr/>
      <dgm:t>
        <a:bodyPr/>
        <a:lstStyle/>
        <a:p>
          <a:endParaRPr lang="en-US"/>
        </a:p>
      </dgm:t>
    </dgm:pt>
    <dgm:pt modelId="{42529AAD-7B09-40E5-9ECA-0463B8011A6A}">
      <dgm:prSet/>
      <dgm:spPr/>
      <dgm:t>
        <a:bodyPr/>
        <a:lstStyle/>
        <a:p>
          <a:r>
            <a:rPr lang="en-US"/>
            <a:t>Individual Contribution</a:t>
          </a:r>
        </a:p>
      </dgm:t>
    </dgm:pt>
    <dgm:pt modelId="{35562031-061C-490F-BDCC-531A3B20D846}" type="parTrans" cxnId="{23D09723-21B7-44C7-BE44-C7B5D62E832A}">
      <dgm:prSet/>
      <dgm:spPr/>
      <dgm:t>
        <a:bodyPr/>
        <a:lstStyle/>
        <a:p>
          <a:endParaRPr lang="en-US"/>
        </a:p>
      </dgm:t>
    </dgm:pt>
    <dgm:pt modelId="{50B4DB71-FFE8-406D-8EAC-84BE6EC16850}" type="sibTrans" cxnId="{23D09723-21B7-44C7-BE44-C7B5D62E832A}">
      <dgm:prSet/>
      <dgm:spPr/>
      <dgm:t>
        <a:bodyPr/>
        <a:lstStyle/>
        <a:p>
          <a:endParaRPr lang="en-US"/>
        </a:p>
      </dgm:t>
    </dgm:pt>
    <dgm:pt modelId="{4F1FFF5A-42B5-431B-A6DA-7B1968037FF8}">
      <dgm:prSet/>
      <dgm:spPr/>
      <dgm:t>
        <a:bodyPr/>
        <a:lstStyle/>
        <a:p>
          <a:r>
            <a:rPr lang="en-US"/>
            <a:t>Challenges</a:t>
          </a:r>
        </a:p>
      </dgm:t>
    </dgm:pt>
    <dgm:pt modelId="{F8D5037C-F940-415D-A521-8869091FA6F8}" type="parTrans" cxnId="{7B2316FC-9633-4E27-B3BB-FFB1222DE138}">
      <dgm:prSet/>
      <dgm:spPr/>
      <dgm:t>
        <a:bodyPr/>
        <a:lstStyle/>
        <a:p>
          <a:endParaRPr lang="en-US"/>
        </a:p>
      </dgm:t>
    </dgm:pt>
    <dgm:pt modelId="{E5173ADA-4835-4694-9F0B-17AEB78657AB}" type="sibTrans" cxnId="{7B2316FC-9633-4E27-B3BB-FFB1222DE138}">
      <dgm:prSet/>
      <dgm:spPr/>
      <dgm:t>
        <a:bodyPr/>
        <a:lstStyle/>
        <a:p>
          <a:endParaRPr lang="en-US"/>
        </a:p>
      </dgm:t>
    </dgm:pt>
    <dgm:pt modelId="{DB3078E2-6BF0-4341-85A4-DD0AB6059E50}">
      <dgm:prSet/>
      <dgm:spPr/>
      <dgm:t>
        <a:bodyPr/>
        <a:lstStyle/>
        <a:p>
          <a:r>
            <a:rPr lang="en-US"/>
            <a:t>Future Work</a:t>
          </a:r>
        </a:p>
      </dgm:t>
    </dgm:pt>
    <dgm:pt modelId="{D0085246-63E9-48B5-9868-E3705AAE7E26}" type="parTrans" cxnId="{BA7B864A-4616-43D7-9F52-51CD798C5FA0}">
      <dgm:prSet/>
      <dgm:spPr/>
      <dgm:t>
        <a:bodyPr/>
        <a:lstStyle/>
        <a:p>
          <a:endParaRPr lang="en-US"/>
        </a:p>
      </dgm:t>
    </dgm:pt>
    <dgm:pt modelId="{23494B6C-CE95-49E0-A1CF-992C9FC741DE}" type="sibTrans" cxnId="{BA7B864A-4616-43D7-9F52-51CD798C5FA0}">
      <dgm:prSet/>
      <dgm:spPr/>
      <dgm:t>
        <a:bodyPr/>
        <a:lstStyle/>
        <a:p>
          <a:endParaRPr lang="en-US"/>
        </a:p>
      </dgm:t>
    </dgm:pt>
    <dgm:pt modelId="{E94EA267-6C88-4CCA-92CC-4E1DC453A911}" type="pres">
      <dgm:prSet presAssocID="{2901EE16-15EC-4AB1-BA53-8D3E615ED53A}" presName="diagram" presStyleCnt="0">
        <dgm:presLayoutVars>
          <dgm:dir/>
          <dgm:resizeHandles val="exact"/>
        </dgm:presLayoutVars>
      </dgm:prSet>
      <dgm:spPr/>
    </dgm:pt>
    <dgm:pt modelId="{6A384150-E218-4E51-A0EA-C8E3094E1268}" type="pres">
      <dgm:prSet presAssocID="{4E656521-A3FB-4503-8140-7654DB5ECAA8}" presName="node" presStyleLbl="node1" presStyleIdx="0" presStyleCnt="8">
        <dgm:presLayoutVars>
          <dgm:bulletEnabled val="1"/>
        </dgm:presLayoutVars>
      </dgm:prSet>
      <dgm:spPr/>
    </dgm:pt>
    <dgm:pt modelId="{9F6CA1B9-B074-48C7-B0FE-19B2A053A452}" type="pres">
      <dgm:prSet presAssocID="{8DC3AA85-A4D3-4FE3-93FF-40DD2304FDF5}" presName="sibTrans" presStyleCnt="0"/>
      <dgm:spPr/>
    </dgm:pt>
    <dgm:pt modelId="{BD00A963-9E1A-4F5F-B96D-F3C4647A421A}" type="pres">
      <dgm:prSet presAssocID="{0FA68311-29EF-4D07-85AE-C18E61935842}" presName="node" presStyleLbl="node1" presStyleIdx="1" presStyleCnt="8">
        <dgm:presLayoutVars>
          <dgm:bulletEnabled val="1"/>
        </dgm:presLayoutVars>
      </dgm:prSet>
      <dgm:spPr/>
    </dgm:pt>
    <dgm:pt modelId="{C93AEAA7-C774-498E-A751-16923C846670}" type="pres">
      <dgm:prSet presAssocID="{DF16938E-E648-451D-8FD0-761CCCAA12C5}" presName="sibTrans" presStyleCnt="0"/>
      <dgm:spPr/>
    </dgm:pt>
    <dgm:pt modelId="{286FBEB2-6A21-4D75-B9F9-B3401B4263D3}" type="pres">
      <dgm:prSet presAssocID="{AABDBF24-8A30-42A1-A902-534FBCE4B088}" presName="node" presStyleLbl="node1" presStyleIdx="2" presStyleCnt="8">
        <dgm:presLayoutVars>
          <dgm:bulletEnabled val="1"/>
        </dgm:presLayoutVars>
      </dgm:prSet>
      <dgm:spPr/>
    </dgm:pt>
    <dgm:pt modelId="{878038FF-1522-4A3D-BCB8-72C38E72E8E6}" type="pres">
      <dgm:prSet presAssocID="{EC58F477-D68F-4BF6-8D66-49A4325E0C7C}" presName="sibTrans" presStyleCnt="0"/>
      <dgm:spPr/>
    </dgm:pt>
    <dgm:pt modelId="{3CE38D16-F2F0-4D89-B71F-2A1AAFC484FD}" type="pres">
      <dgm:prSet presAssocID="{34D881EF-7B8A-4E43-B28F-0C5D49533019}" presName="node" presStyleLbl="node1" presStyleIdx="3" presStyleCnt="8">
        <dgm:presLayoutVars>
          <dgm:bulletEnabled val="1"/>
        </dgm:presLayoutVars>
      </dgm:prSet>
      <dgm:spPr/>
    </dgm:pt>
    <dgm:pt modelId="{9E7929E3-B6B1-4849-A6B8-D9D6933F98A8}" type="pres">
      <dgm:prSet presAssocID="{E1ECA04C-5700-4D78-B896-51BBF1E469A6}" presName="sibTrans" presStyleCnt="0"/>
      <dgm:spPr/>
    </dgm:pt>
    <dgm:pt modelId="{8AC59469-19E6-4C51-A2C1-7B7D9544DBA9}" type="pres">
      <dgm:prSet presAssocID="{0493EEA7-9767-4C86-8A29-9BA7AA6AD0DC}" presName="node" presStyleLbl="node1" presStyleIdx="4" presStyleCnt="8">
        <dgm:presLayoutVars>
          <dgm:bulletEnabled val="1"/>
        </dgm:presLayoutVars>
      </dgm:prSet>
      <dgm:spPr/>
    </dgm:pt>
    <dgm:pt modelId="{ACC687D0-98CF-4FC6-A020-A14D4C1DC42B}" type="pres">
      <dgm:prSet presAssocID="{13C52E67-3B91-48FF-90D2-DE0A5986CAB0}" presName="sibTrans" presStyleCnt="0"/>
      <dgm:spPr/>
    </dgm:pt>
    <dgm:pt modelId="{429D7B3E-3ED6-46A5-98FC-B340416D4012}" type="pres">
      <dgm:prSet presAssocID="{42529AAD-7B09-40E5-9ECA-0463B8011A6A}" presName="node" presStyleLbl="node1" presStyleIdx="5" presStyleCnt="8">
        <dgm:presLayoutVars>
          <dgm:bulletEnabled val="1"/>
        </dgm:presLayoutVars>
      </dgm:prSet>
      <dgm:spPr/>
    </dgm:pt>
    <dgm:pt modelId="{CAFD2B10-4869-4C68-86EB-8BDE4FF097E2}" type="pres">
      <dgm:prSet presAssocID="{50B4DB71-FFE8-406D-8EAC-84BE6EC16850}" presName="sibTrans" presStyleCnt="0"/>
      <dgm:spPr/>
    </dgm:pt>
    <dgm:pt modelId="{3C59D79F-00E2-451F-B5BF-66B5653862C3}" type="pres">
      <dgm:prSet presAssocID="{4F1FFF5A-42B5-431B-A6DA-7B1968037FF8}" presName="node" presStyleLbl="node1" presStyleIdx="6" presStyleCnt="8">
        <dgm:presLayoutVars>
          <dgm:bulletEnabled val="1"/>
        </dgm:presLayoutVars>
      </dgm:prSet>
      <dgm:spPr/>
    </dgm:pt>
    <dgm:pt modelId="{F7A7D6A8-FE60-4D29-A5C8-C13B1B68900A}" type="pres">
      <dgm:prSet presAssocID="{E5173ADA-4835-4694-9F0B-17AEB78657AB}" presName="sibTrans" presStyleCnt="0"/>
      <dgm:spPr/>
    </dgm:pt>
    <dgm:pt modelId="{DEDE6EAF-4D4F-4E66-9506-5F74E402EEEA}" type="pres">
      <dgm:prSet presAssocID="{DB3078E2-6BF0-4341-85A4-DD0AB6059E50}" presName="node" presStyleLbl="node1" presStyleIdx="7" presStyleCnt="8">
        <dgm:presLayoutVars>
          <dgm:bulletEnabled val="1"/>
        </dgm:presLayoutVars>
      </dgm:prSet>
      <dgm:spPr/>
    </dgm:pt>
  </dgm:ptLst>
  <dgm:cxnLst>
    <dgm:cxn modelId="{8753271E-906A-4F7E-8DA7-31F4D03BE5BC}" type="presOf" srcId="{4F1FFF5A-42B5-431B-A6DA-7B1968037FF8}" destId="{3C59D79F-00E2-451F-B5BF-66B5653862C3}" srcOrd="0" destOrd="0" presId="urn:microsoft.com/office/officeart/2005/8/layout/default"/>
    <dgm:cxn modelId="{5E40F620-FA33-4C08-B8DD-C911008A08A9}" srcId="{2901EE16-15EC-4AB1-BA53-8D3E615ED53A}" destId="{34D881EF-7B8A-4E43-B28F-0C5D49533019}" srcOrd="3" destOrd="0" parTransId="{307A65A0-B7CE-4113-BCAC-6894E59E03A2}" sibTransId="{E1ECA04C-5700-4D78-B896-51BBF1E469A6}"/>
    <dgm:cxn modelId="{23D09723-21B7-44C7-BE44-C7B5D62E832A}" srcId="{2901EE16-15EC-4AB1-BA53-8D3E615ED53A}" destId="{42529AAD-7B09-40E5-9ECA-0463B8011A6A}" srcOrd="5" destOrd="0" parTransId="{35562031-061C-490F-BDCC-531A3B20D846}" sibTransId="{50B4DB71-FFE8-406D-8EAC-84BE6EC16850}"/>
    <dgm:cxn modelId="{CD331A5C-F75C-4AE4-9232-74C6E8D2889C}" type="presOf" srcId="{42529AAD-7B09-40E5-9ECA-0463B8011A6A}" destId="{429D7B3E-3ED6-46A5-98FC-B340416D4012}" srcOrd="0" destOrd="0" presId="urn:microsoft.com/office/officeart/2005/8/layout/default"/>
    <dgm:cxn modelId="{BA7B864A-4616-43D7-9F52-51CD798C5FA0}" srcId="{2901EE16-15EC-4AB1-BA53-8D3E615ED53A}" destId="{DB3078E2-6BF0-4341-85A4-DD0AB6059E50}" srcOrd="7" destOrd="0" parTransId="{D0085246-63E9-48B5-9868-E3705AAE7E26}" sibTransId="{23494B6C-CE95-49E0-A1CF-992C9FC741DE}"/>
    <dgm:cxn modelId="{09F6FD50-70E1-4429-BF2E-A7D7D51BB797}" type="presOf" srcId="{2901EE16-15EC-4AB1-BA53-8D3E615ED53A}" destId="{E94EA267-6C88-4CCA-92CC-4E1DC453A911}" srcOrd="0" destOrd="0" presId="urn:microsoft.com/office/officeart/2005/8/layout/default"/>
    <dgm:cxn modelId="{527334A1-AB49-4FA2-BE0C-9FCE7119DC12}" srcId="{2901EE16-15EC-4AB1-BA53-8D3E615ED53A}" destId="{AABDBF24-8A30-42A1-A902-534FBCE4B088}" srcOrd="2" destOrd="0" parTransId="{73D6F2B2-121F-4C64-8F8C-CB9539CACBAE}" sibTransId="{EC58F477-D68F-4BF6-8D66-49A4325E0C7C}"/>
    <dgm:cxn modelId="{130EDFAB-A2BD-41BF-80BA-8432F77E6A1D}" srcId="{2901EE16-15EC-4AB1-BA53-8D3E615ED53A}" destId="{0493EEA7-9767-4C86-8A29-9BA7AA6AD0DC}" srcOrd="4" destOrd="0" parTransId="{2978046C-7471-4AED-998A-0D79C6FD8425}" sibTransId="{13C52E67-3B91-48FF-90D2-DE0A5986CAB0}"/>
    <dgm:cxn modelId="{8C1D05B0-FE7D-4CD2-BB76-EA033DCB11A7}" srcId="{2901EE16-15EC-4AB1-BA53-8D3E615ED53A}" destId="{0FA68311-29EF-4D07-85AE-C18E61935842}" srcOrd="1" destOrd="0" parTransId="{824469AE-B096-48F9-84C3-8D7DAF490047}" sibTransId="{DF16938E-E648-451D-8FD0-761CCCAA12C5}"/>
    <dgm:cxn modelId="{3A26D2B4-6D71-4DEF-885F-1970CEC701A7}" type="presOf" srcId="{0493EEA7-9767-4C86-8A29-9BA7AA6AD0DC}" destId="{8AC59469-19E6-4C51-A2C1-7B7D9544DBA9}" srcOrd="0" destOrd="0" presId="urn:microsoft.com/office/officeart/2005/8/layout/default"/>
    <dgm:cxn modelId="{F85FB4B6-5BFC-4A92-B5D4-09E93A6EE452}" type="presOf" srcId="{DB3078E2-6BF0-4341-85A4-DD0AB6059E50}" destId="{DEDE6EAF-4D4F-4E66-9506-5F74E402EEEA}" srcOrd="0" destOrd="0" presId="urn:microsoft.com/office/officeart/2005/8/layout/default"/>
    <dgm:cxn modelId="{AC044BC6-17FF-493E-B08D-98C0CD16AE99}" type="presOf" srcId="{4E656521-A3FB-4503-8140-7654DB5ECAA8}" destId="{6A384150-E218-4E51-A0EA-C8E3094E1268}" srcOrd="0" destOrd="0" presId="urn:microsoft.com/office/officeart/2005/8/layout/default"/>
    <dgm:cxn modelId="{025F9CD1-6351-4128-B828-940F4F9D32CE}" type="presOf" srcId="{34D881EF-7B8A-4E43-B28F-0C5D49533019}" destId="{3CE38D16-F2F0-4D89-B71F-2A1AAFC484FD}" srcOrd="0" destOrd="0" presId="urn:microsoft.com/office/officeart/2005/8/layout/default"/>
    <dgm:cxn modelId="{70CDE2DE-C6A3-49F8-AFF9-F6E37FD1D600}" type="presOf" srcId="{0FA68311-29EF-4D07-85AE-C18E61935842}" destId="{BD00A963-9E1A-4F5F-B96D-F3C4647A421A}" srcOrd="0" destOrd="0" presId="urn:microsoft.com/office/officeart/2005/8/layout/default"/>
    <dgm:cxn modelId="{CF895FDF-8909-427F-8A41-0C7A443A0CB9}" type="presOf" srcId="{AABDBF24-8A30-42A1-A902-534FBCE4B088}" destId="{286FBEB2-6A21-4D75-B9F9-B3401B4263D3}" srcOrd="0" destOrd="0" presId="urn:microsoft.com/office/officeart/2005/8/layout/default"/>
    <dgm:cxn modelId="{ACACEAE5-4B38-42B8-A00B-EB988E6D97FF}" srcId="{2901EE16-15EC-4AB1-BA53-8D3E615ED53A}" destId="{4E656521-A3FB-4503-8140-7654DB5ECAA8}" srcOrd="0" destOrd="0" parTransId="{818AA42D-8205-4AE9-8AD7-B6FC59829345}" sibTransId="{8DC3AA85-A4D3-4FE3-93FF-40DD2304FDF5}"/>
    <dgm:cxn modelId="{7B2316FC-9633-4E27-B3BB-FFB1222DE138}" srcId="{2901EE16-15EC-4AB1-BA53-8D3E615ED53A}" destId="{4F1FFF5A-42B5-431B-A6DA-7B1968037FF8}" srcOrd="6" destOrd="0" parTransId="{F8D5037C-F940-415D-A521-8869091FA6F8}" sibTransId="{E5173ADA-4835-4694-9F0B-17AEB78657AB}"/>
    <dgm:cxn modelId="{DC46CC3F-8A4F-4A6E-979A-0983A96E572D}" type="presParOf" srcId="{E94EA267-6C88-4CCA-92CC-4E1DC453A911}" destId="{6A384150-E218-4E51-A0EA-C8E3094E1268}" srcOrd="0" destOrd="0" presId="urn:microsoft.com/office/officeart/2005/8/layout/default"/>
    <dgm:cxn modelId="{3A55F4E6-3FAB-4820-92DE-C666D977FAE6}" type="presParOf" srcId="{E94EA267-6C88-4CCA-92CC-4E1DC453A911}" destId="{9F6CA1B9-B074-48C7-B0FE-19B2A053A452}" srcOrd="1" destOrd="0" presId="urn:microsoft.com/office/officeart/2005/8/layout/default"/>
    <dgm:cxn modelId="{3D7A0FA1-A70C-4E87-BE04-D43B78CB932B}" type="presParOf" srcId="{E94EA267-6C88-4CCA-92CC-4E1DC453A911}" destId="{BD00A963-9E1A-4F5F-B96D-F3C4647A421A}" srcOrd="2" destOrd="0" presId="urn:microsoft.com/office/officeart/2005/8/layout/default"/>
    <dgm:cxn modelId="{134F01C2-3EDF-434C-8EF3-CE450995E08C}" type="presParOf" srcId="{E94EA267-6C88-4CCA-92CC-4E1DC453A911}" destId="{C93AEAA7-C774-498E-A751-16923C846670}" srcOrd="3" destOrd="0" presId="urn:microsoft.com/office/officeart/2005/8/layout/default"/>
    <dgm:cxn modelId="{9162517F-C540-43E8-9046-78DE1608F647}" type="presParOf" srcId="{E94EA267-6C88-4CCA-92CC-4E1DC453A911}" destId="{286FBEB2-6A21-4D75-B9F9-B3401B4263D3}" srcOrd="4" destOrd="0" presId="urn:microsoft.com/office/officeart/2005/8/layout/default"/>
    <dgm:cxn modelId="{04C1816F-9CCC-4231-BBC4-E5758E29EF83}" type="presParOf" srcId="{E94EA267-6C88-4CCA-92CC-4E1DC453A911}" destId="{878038FF-1522-4A3D-BCB8-72C38E72E8E6}" srcOrd="5" destOrd="0" presId="urn:microsoft.com/office/officeart/2005/8/layout/default"/>
    <dgm:cxn modelId="{331B175E-F3C4-4284-80AD-8E514FC520C3}" type="presParOf" srcId="{E94EA267-6C88-4CCA-92CC-4E1DC453A911}" destId="{3CE38D16-F2F0-4D89-B71F-2A1AAFC484FD}" srcOrd="6" destOrd="0" presId="urn:microsoft.com/office/officeart/2005/8/layout/default"/>
    <dgm:cxn modelId="{72CD40B0-F75A-47AD-B6E4-DB50813389A6}" type="presParOf" srcId="{E94EA267-6C88-4CCA-92CC-4E1DC453A911}" destId="{9E7929E3-B6B1-4849-A6B8-D9D6933F98A8}" srcOrd="7" destOrd="0" presId="urn:microsoft.com/office/officeart/2005/8/layout/default"/>
    <dgm:cxn modelId="{561DF08D-3AFF-408C-8537-96F1E006A388}" type="presParOf" srcId="{E94EA267-6C88-4CCA-92CC-4E1DC453A911}" destId="{8AC59469-19E6-4C51-A2C1-7B7D9544DBA9}" srcOrd="8" destOrd="0" presId="urn:microsoft.com/office/officeart/2005/8/layout/default"/>
    <dgm:cxn modelId="{F25DCEB5-2167-48AB-A109-45D9E114D42E}" type="presParOf" srcId="{E94EA267-6C88-4CCA-92CC-4E1DC453A911}" destId="{ACC687D0-98CF-4FC6-A020-A14D4C1DC42B}" srcOrd="9" destOrd="0" presId="urn:microsoft.com/office/officeart/2005/8/layout/default"/>
    <dgm:cxn modelId="{41C0B00E-1473-44B5-A1C9-E90F86DD48DF}" type="presParOf" srcId="{E94EA267-6C88-4CCA-92CC-4E1DC453A911}" destId="{429D7B3E-3ED6-46A5-98FC-B340416D4012}" srcOrd="10" destOrd="0" presId="urn:microsoft.com/office/officeart/2005/8/layout/default"/>
    <dgm:cxn modelId="{A258C13D-D3AC-4B8E-B57B-2C7A9458CBA0}" type="presParOf" srcId="{E94EA267-6C88-4CCA-92CC-4E1DC453A911}" destId="{CAFD2B10-4869-4C68-86EB-8BDE4FF097E2}" srcOrd="11" destOrd="0" presId="urn:microsoft.com/office/officeart/2005/8/layout/default"/>
    <dgm:cxn modelId="{558BAACC-82CE-4407-9BBC-CF2762E5E888}" type="presParOf" srcId="{E94EA267-6C88-4CCA-92CC-4E1DC453A911}" destId="{3C59D79F-00E2-451F-B5BF-66B5653862C3}" srcOrd="12" destOrd="0" presId="urn:microsoft.com/office/officeart/2005/8/layout/default"/>
    <dgm:cxn modelId="{FC3BF311-ABD1-4A2D-A363-C8C37828F307}" type="presParOf" srcId="{E94EA267-6C88-4CCA-92CC-4E1DC453A911}" destId="{F7A7D6A8-FE60-4D29-A5C8-C13B1B68900A}" srcOrd="13" destOrd="0" presId="urn:microsoft.com/office/officeart/2005/8/layout/default"/>
    <dgm:cxn modelId="{6583B56E-D4C1-4827-AD87-589F2B787191}" type="presParOf" srcId="{E94EA267-6C88-4CCA-92CC-4E1DC453A911}" destId="{DEDE6EAF-4D4F-4E66-9506-5F74E402EEE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67676-6ACF-4EBE-BD90-0633A15C66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76DAAF-074E-484F-86A4-006764EB6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 is Inventory Management System.</a:t>
          </a:r>
        </a:p>
      </dgm:t>
    </dgm:pt>
    <dgm:pt modelId="{E9997947-B39F-41CC-AC33-B087F2FB5B0C}" type="parTrans" cxnId="{0DD6841F-E5BD-4F17-BFDA-B7F83BB807E3}">
      <dgm:prSet/>
      <dgm:spPr/>
      <dgm:t>
        <a:bodyPr/>
        <a:lstStyle/>
        <a:p>
          <a:endParaRPr lang="en-US"/>
        </a:p>
      </dgm:t>
    </dgm:pt>
    <dgm:pt modelId="{78A1577E-DAFA-4D14-AE22-10BB26EC864E}" type="sibTrans" cxnId="{0DD6841F-E5BD-4F17-BFDA-B7F83BB807E3}">
      <dgm:prSet/>
      <dgm:spPr/>
      <dgm:t>
        <a:bodyPr/>
        <a:lstStyle/>
        <a:p>
          <a:endParaRPr lang="en-US"/>
        </a:p>
      </dgm:t>
    </dgm:pt>
    <dgm:pt modelId="{6CAE7189-CF3A-48F8-85B0-EA4BABFAF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Inventory Management System is developed in  Python Flask using HTML CSS Bootstrap.</a:t>
          </a:r>
        </a:p>
      </dgm:t>
    </dgm:pt>
    <dgm:pt modelId="{A79E0939-AA7A-49EE-9112-80F5DF1B9F95}" type="parTrans" cxnId="{AACF2788-0676-4938-AE23-6421D4A56AD7}">
      <dgm:prSet/>
      <dgm:spPr/>
      <dgm:t>
        <a:bodyPr/>
        <a:lstStyle/>
        <a:p>
          <a:endParaRPr lang="en-US"/>
        </a:p>
      </dgm:t>
    </dgm:pt>
    <dgm:pt modelId="{F7CE8CB8-775C-42AD-B469-C33092A0A44D}" type="sibTrans" cxnId="{AACF2788-0676-4938-AE23-6421D4A56AD7}">
      <dgm:prSet/>
      <dgm:spPr/>
      <dgm:t>
        <a:bodyPr/>
        <a:lstStyle/>
        <a:p>
          <a:endParaRPr lang="en-US"/>
        </a:p>
      </dgm:t>
    </dgm:pt>
    <dgm:pt modelId="{92BE00DA-7FFF-4496-BB66-3582C4C1DD2C}" type="pres">
      <dgm:prSet presAssocID="{43667676-6ACF-4EBE-BD90-0633A15C66EF}" presName="root" presStyleCnt="0">
        <dgm:presLayoutVars>
          <dgm:dir/>
          <dgm:resizeHandles val="exact"/>
        </dgm:presLayoutVars>
      </dgm:prSet>
      <dgm:spPr/>
    </dgm:pt>
    <dgm:pt modelId="{0C4BF877-AADD-4109-AEAA-69EB799DDD70}" type="pres">
      <dgm:prSet presAssocID="{4676DAAF-074E-484F-86A4-006764EB62C6}" presName="compNode" presStyleCnt="0"/>
      <dgm:spPr/>
    </dgm:pt>
    <dgm:pt modelId="{DFBCB37C-C718-4796-8F57-A6B70C159F96}" type="pres">
      <dgm:prSet presAssocID="{4676DAAF-074E-484F-86A4-006764EB6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74D1320-AE9D-4947-AC0E-F7386930CB17}" type="pres">
      <dgm:prSet presAssocID="{4676DAAF-074E-484F-86A4-006764EB62C6}" presName="spaceRect" presStyleCnt="0"/>
      <dgm:spPr/>
    </dgm:pt>
    <dgm:pt modelId="{DB8ABAE9-EF4B-46E0-BF42-670934DC93E5}" type="pres">
      <dgm:prSet presAssocID="{4676DAAF-074E-484F-86A4-006764EB62C6}" presName="textRect" presStyleLbl="revTx" presStyleIdx="0" presStyleCnt="2">
        <dgm:presLayoutVars>
          <dgm:chMax val="1"/>
          <dgm:chPref val="1"/>
        </dgm:presLayoutVars>
      </dgm:prSet>
      <dgm:spPr/>
    </dgm:pt>
    <dgm:pt modelId="{D46CF33F-CC60-4566-B1CF-C441036FC97B}" type="pres">
      <dgm:prSet presAssocID="{78A1577E-DAFA-4D14-AE22-10BB26EC864E}" presName="sibTrans" presStyleCnt="0"/>
      <dgm:spPr/>
    </dgm:pt>
    <dgm:pt modelId="{BB8D1BE1-89C8-4A29-A7DC-846B0C0E7AC5}" type="pres">
      <dgm:prSet presAssocID="{6CAE7189-CF3A-48F8-85B0-EA4BABFAFABB}" presName="compNode" presStyleCnt="0"/>
      <dgm:spPr/>
    </dgm:pt>
    <dgm:pt modelId="{6EAC1F1A-110B-4F94-979B-6DCA3132A9A4}" type="pres">
      <dgm:prSet presAssocID="{6CAE7189-CF3A-48F8-85B0-EA4BABFAFA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A8668E3-72CC-4BF6-9CDC-C23F70ED2890}" type="pres">
      <dgm:prSet presAssocID="{6CAE7189-CF3A-48F8-85B0-EA4BABFAFABB}" presName="spaceRect" presStyleCnt="0"/>
      <dgm:spPr/>
    </dgm:pt>
    <dgm:pt modelId="{20BF0532-D360-4852-BB1F-5354FC2958FA}" type="pres">
      <dgm:prSet presAssocID="{6CAE7189-CF3A-48F8-85B0-EA4BABFAFA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BCE703-732E-4A1A-A76C-35192881E762}" type="presOf" srcId="{4676DAAF-074E-484F-86A4-006764EB62C6}" destId="{DB8ABAE9-EF4B-46E0-BF42-670934DC93E5}" srcOrd="0" destOrd="0" presId="urn:microsoft.com/office/officeart/2018/2/layout/IconLabelList"/>
    <dgm:cxn modelId="{B3862609-4490-4897-92C5-902F21E32913}" type="presOf" srcId="{43667676-6ACF-4EBE-BD90-0633A15C66EF}" destId="{92BE00DA-7FFF-4496-BB66-3582C4C1DD2C}" srcOrd="0" destOrd="0" presId="urn:microsoft.com/office/officeart/2018/2/layout/IconLabelList"/>
    <dgm:cxn modelId="{0DD6841F-E5BD-4F17-BFDA-B7F83BB807E3}" srcId="{43667676-6ACF-4EBE-BD90-0633A15C66EF}" destId="{4676DAAF-074E-484F-86A4-006764EB62C6}" srcOrd="0" destOrd="0" parTransId="{E9997947-B39F-41CC-AC33-B087F2FB5B0C}" sibTransId="{78A1577E-DAFA-4D14-AE22-10BB26EC864E}"/>
    <dgm:cxn modelId="{BF3DFB7C-8236-4433-B900-A5467D678AD4}" type="presOf" srcId="{6CAE7189-CF3A-48F8-85B0-EA4BABFAFABB}" destId="{20BF0532-D360-4852-BB1F-5354FC2958FA}" srcOrd="0" destOrd="0" presId="urn:microsoft.com/office/officeart/2018/2/layout/IconLabelList"/>
    <dgm:cxn modelId="{AACF2788-0676-4938-AE23-6421D4A56AD7}" srcId="{43667676-6ACF-4EBE-BD90-0633A15C66EF}" destId="{6CAE7189-CF3A-48F8-85B0-EA4BABFAFABB}" srcOrd="1" destOrd="0" parTransId="{A79E0939-AA7A-49EE-9112-80F5DF1B9F95}" sibTransId="{F7CE8CB8-775C-42AD-B469-C33092A0A44D}"/>
    <dgm:cxn modelId="{B39C8689-D987-469A-816E-A3F337D4F901}" type="presParOf" srcId="{92BE00DA-7FFF-4496-BB66-3582C4C1DD2C}" destId="{0C4BF877-AADD-4109-AEAA-69EB799DDD70}" srcOrd="0" destOrd="0" presId="urn:microsoft.com/office/officeart/2018/2/layout/IconLabelList"/>
    <dgm:cxn modelId="{0E6109C2-EB0A-4735-81FC-B01D4EF9E263}" type="presParOf" srcId="{0C4BF877-AADD-4109-AEAA-69EB799DDD70}" destId="{DFBCB37C-C718-4796-8F57-A6B70C159F96}" srcOrd="0" destOrd="0" presId="urn:microsoft.com/office/officeart/2018/2/layout/IconLabelList"/>
    <dgm:cxn modelId="{E84FBB89-02A1-4DCD-BBBE-821B9B394E24}" type="presParOf" srcId="{0C4BF877-AADD-4109-AEAA-69EB799DDD70}" destId="{074D1320-AE9D-4947-AC0E-F7386930CB17}" srcOrd="1" destOrd="0" presId="urn:microsoft.com/office/officeart/2018/2/layout/IconLabelList"/>
    <dgm:cxn modelId="{F17D86BF-438C-43F5-A1AA-20DE24012BD0}" type="presParOf" srcId="{0C4BF877-AADD-4109-AEAA-69EB799DDD70}" destId="{DB8ABAE9-EF4B-46E0-BF42-670934DC93E5}" srcOrd="2" destOrd="0" presId="urn:microsoft.com/office/officeart/2018/2/layout/IconLabelList"/>
    <dgm:cxn modelId="{0FA3A80A-C728-4321-B1E1-7EF1D98B3679}" type="presParOf" srcId="{92BE00DA-7FFF-4496-BB66-3582C4C1DD2C}" destId="{D46CF33F-CC60-4566-B1CF-C441036FC97B}" srcOrd="1" destOrd="0" presId="urn:microsoft.com/office/officeart/2018/2/layout/IconLabelList"/>
    <dgm:cxn modelId="{7A5C61A8-050B-4523-A291-A140AEDE64CD}" type="presParOf" srcId="{92BE00DA-7FFF-4496-BB66-3582C4C1DD2C}" destId="{BB8D1BE1-89C8-4A29-A7DC-846B0C0E7AC5}" srcOrd="2" destOrd="0" presId="urn:microsoft.com/office/officeart/2018/2/layout/IconLabelList"/>
    <dgm:cxn modelId="{DB6A32BC-AA8A-418F-881B-413838FAB950}" type="presParOf" srcId="{BB8D1BE1-89C8-4A29-A7DC-846B0C0E7AC5}" destId="{6EAC1F1A-110B-4F94-979B-6DCA3132A9A4}" srcOrd="0" destOrd="0" presId="urn:microsoft.com/office/officeart/2018/2/layout/IconLabelList"/>
    <dgm:cxn modelId="{4DFD1923-BA2B-4DAE-AFC9-75B2CF2D0A4B}" type="presParOf" srcId="{BB8D1BE1-89C8-4A29-A7DC-846B0C0E7AC5}" destId="{2A8668E3-72CC-4BF6-9CDC-C23F70ED2890}" srcOrd="1" destOrd="0" presId="urn:microsoft.com/office/officeart/2018/2/layout/IconLabelList"/>
    <dgm:cxn modelId="{7052B577-654F-4EE1-91C7-B3A9032E4140}" type="presParOf" srcId="{BB8D1BE1-89C8-4A29-A7DC-846B0C0E7AC5}" destId="{20BF0532-D360-4852-BB1F-5354FC2958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77A89-67FD-4985-AB4F-B5BAEEC2D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79ACF68B-FD7F-4AF4-A360-BE0920F05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Admins can add and update products of each category. </a:t>
          </a:r>
        </a:p>
      </dgm:t>
    </dgm:pt>
    <dgm:pt modelId="{0B613E4C-D4CA-4ADC-8BA7-1528FBA1228F}" type="parTrans" cxnId="{6A7501B7-67BF-4959-9C63-F3A0BD8C52DA}">
      <dgm:prSet/>
      <dgm:spPr/>
      <dgm:t>
        <a:bodyPr/>
        <a:lstStyle/>
        <a:p>
          <a:endParaRPr lang="en-US"/>
        </a:p>
      </dgm:t>
    </dgm:pt>
    <dgm:pt modelId="{82BC2997-EF30-45C7-A2D9-C2A4F521A1A6}" type="sibTrans" cxnId="{6A7501B7-67BF-4959-9C63-F3A0BD8C52DA}">
      <dgm:prSet/>
      <dgm:spPr/>
      <dgm:t>
        <a:bodyPr/>
        <a:lstStyle/>
        <a:p>
          <a:endParaRPr lang="en-US"/>
        </a:p>
      </dgm:t>
    </dgm:pt>
    <dgm:pt modelId="{4A313FAD-0D96-4558-88D9-8938D9EF6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can approve or disapprove the request of product from user.</a:t>
          </a:r>
        </a:p>
      </dgm:t>
    </dgm:pt>
    <dgm:pt modelId="{CD7A5DBF-2665-46DD-9EF3-6242F98E2279}" type="parTrans" cxnId="{AC979163-89D5-4180-B242-C37546DB023C}">
      <dgm:prSet/>
      <dgm:spPr/>
      <dgm:t>
        <a:bodyPr/>
        <a:lstStyle/>
        <a:p>
          <a:endParaRPr lang="en-US"/>
        </a:p>
      </dgm:t>
    </dgm:pt>
    <dgm:pt modelId="{EB791432-1946-4C56-BABA-F769C9FF6318}" type="sibTrans" cxnId="{AC979163-89D5-4180-B242-C37546DB023C}">
      <dgm:prSet/>
      <dgm:spPr/>
      <dgm:t>
        <a:bodyPr/>
        <a:lstStyle/>
        <a:p>
          <a:endParaRPr lang="en-US"/>
        </a:p>
      </dgm:t>
    </dgm:pt>
    <dgm:pt modelId="{43FF1E39-BF77-4F9B-93D0-02A6A62B6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and staff can issue products from any category but it should request admin for approval.</a:t>
          </a:r>
        </a:p>
      </dgm:t>
    </dgm:pt>
    <dgm:pt modelId="{E7745EC8-A306-48DE-8F83-7E2A5DEEBA33}" type="sibTrans" cxnId="{C0693268-3C47-4263-8C38-01181B4800FA}">
      <dgm:prSet/>
      <dgm:spPr/>
      <dgm:t>
        <a:bodyPr/>
        <a:lstStyle/>
        <a:p>
          <a:endParaRPr lang="en-US"/>
        </a:p>
      </dgm:t>
    </dgm:pt>
    <dgm:pt modelId="{2A33DB51-8E28-49DC-B33E-021C22FE3D95}" type="parTrans" cxnId="{C0693268-3C47-4263-8C38-01181B4800FA}">
      <dgm:prSet/>
      <dgm:spPr/>
      <dgm:t>
        <a:bodyPr/>
        <a:lstStyle/>
        <a:p>
          <a:endParaRPr lang="en-US"/>
        </a:p>
      </dgm:t>
    </dgm:pt>
    <dgm:pt modelId="{3C32F2F8-C9BF-4F5E-BAF4-9C5F10749C26}" type="pres">
      <dgm:prSet presAssocID="{53877A89-67FD-4985-AB4F-B5BAEEC2D474}" presName="root" presStyleCnt="0">
        <dgm:presLayoutVars>
          <dgm:dir/>
          <dgm:resizeHandles val="exact"/>
        </dgm:presLayoutVars>
      </dgm:prSet>
      <dgm:spPr/>
    </dgm:pt>
    <dgm:pt modelId="{35013FA9-BEBF-4171-BC9B-0001B6A69D1A}" type="pres">
      <dgm:prSet presAssocID="{79ACF68B-FD7F-4AF4-A360-BE0920F05D19}" presName="compNode" presStyleCnt="0"/>
      <dgm:spPr/>
    </dgm:pt>
    <dgm:pt modelId="{4BFCEFB0-248B-4AB5-984E-8127F604F55C}" type="pres">
      <dgm:prSet presAssocID="{79ACF68B-FD7F-4AF4-A360-BE0920F05D19}" presName="bgRect" presStyleLbl="bgShp" presStyleIdx="0" presStyleCnt="3"/>
      <dgm:spPr/>
    </dgm:pt>
    <dgm:pt modelId="{506435AD-1831-4086-A897-BB4DD2B1F101}" type="pres">
      <dgm:prSet presAssocID="{79ACF68B-FD7F-4AF4-A360-BE0920F05D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13B45DA-487C-48F5-B646-EC7D4B4E9D47}" type="pres">
      <dgm:prSet presAssocID="{79ACF68B-FD7F-4AF4-A360-BE0920F05D19}" presName="spaceRect" presStyleCnt="0"/>
      <dgm:spPr/>
    </dgm:pt>
    <dgm:pt modelId="{9F036C89-D9C8-46E8-B466-F0A175BDFA16}" type="pres">
      <dgm:prSet presAssocID="{79ACF68B-FD7F-4AF4-A360-BE0920F05D19}" presName="parTx" presStyleLbl="revTx" presStyleIdx="0" presStyleCnt="3">
        <dgm:presLayoutVars>
          <dgm:chMax val="0"/>
          <dgm:chPref val="0"/>
        </dgm:presLayoutVars>
      </dgm:prSet>
      <dgm:spPr/>
    </dgm:pt>
    <dgm:pt modelId="{B01408F0-01E9-413F-8B84-1E99CCA63050}" type="pres">
      <dgm:prSet presAssocID="{82BC2997-EF30-45C7-A2D9-C2A4F521A1A6}" presName="sibTrans" presStyleCnt="0"/>
      <dgm:spPr/>
    </dgm:pt>
    <dgm:pt modelId="{3FB565DF-833C-40AF-B071-96ED3C65513D}" type="pres">
      <dgm:prSet presAssocID="{4A313FAD-0D96-4558-88D9-8938D9EF691F}" presName="compNode" presStyleCnt="0"/>
      <dgm:spPr/>
    </dgm:pt>
    <dgm:pt modelId="{797EA201-4ECD-4AEB-B94E-771832F6A8D3}" type="pres">
      <dgm:prSet presAssocID="{4A313FAD-0D96-4558-88D9-8938D9EF691F}" presName="bgRect" presStyleLbl="bgShp" presStyleIdx="1" presStyleCnt="3"/>
      <dgm:spPr/>
    </dgm:pt>
    <dgm:pt modelId="{7332E9CA-C48C-4D8E-9C52-19B41FF5470A}" type="pres">
      <dgm:prSet presAssocID="{4A313FAD-0D96-4558-88D9-8938D9EF69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080D119-A05F-45C4-A3B0-A69D5D47182A}" type="pres">
      <dgm:prSet presAssocID="{4A313FAD-0D96-4558-88D9-8938D9EF691F}" presName="spaceRect" presStyleCnt="0"/>
      <dgm:spPr/>
    </dgm:pt>
    <dgm:pt modelId="{7B137BC4-9471-42A9-91E9-15CDE444B9A6}" type="pres">
      <dgm:prSet presAssocID="{4A313FAD-0D96-4558-88D9-8938D9EF691F}" presName="parTx" presStyleLbl="revTx" presStyleIdx="1" presStyleCnt="3">
        <dgm:presLayoutVars>
          <dgm:chMax val="0"/>
          <dgm:chPref val="0"/>
        </dgm:presLayoutVars>
      </dgm:prSet>
      <dgm:spPr/>
    </dgm:pt>
    <dgm:pt modelId="{5561B6A0-9D60-425C-8AC9-CE11770630E7}" type="pres">
      <dgm:prSet presAssocID="{EB791432-1946-4C56-BABA-F769C9FF6318}" presName="sibTrans" presStyleCnt="0"/>
      <dgm:spPr/>
    </dgm:pt>
    <dgm:pt modelId="{1BB0F089-920F-4143-92D7-7029A37780C9}" type="pres">
      <dgm:prSet presAssocID="{43FF1E39-BF77-4F9B-93D0-02A6A62B69EC}" presName="compNode" presStyleCnt="0"/>
      <dgm:spPr/>
    </dgm:pt>
    <dgm:pt modelId="{C3DAF30E-4800-4C69-BCC1-2F73B529257D}" type="pres">
      <dgm:prSet presAssocID="{43FF1E39-BF77-4F9B-93D0-02A6A62B69EC}" presName="bgRect" presStyleLbl="bgShp" presStyleIdx="2" presStyleCnt="3"/>
      <dgm:spPr/>
    </dgm:pt>
    <dgm:pt modelId="{0D1446D2-8592-46CC-9E0C-4BC832BF7BBD}" type="pres">
      <dgm:prSet presAssocID="{43FF1E39-BF77-4F9B-93D0-02A6A62B69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6EBAB673-8358-45A2-B5C9-4C59841354F8}" type="pres">
      <dgm:prSet presAssocID="{43FF1E39-BF77-4F9B-93D0-02A6A62B69EC}" presName="spaceRect" presStyleCnt="0"/>
      <dgm:spPr/>
    </dgm:pt>
    <dgm:pt modelId="{7C7F4C7B-00D0-4C40-A628-2F23AD0AD4F8}" type="pres">
      <dgm:prSet presAssocID="{43FF1E39-BF77-4F9B-93D0-02A6A62B69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7F7132-C5B9-4C56-8EDF-4C4999BEB600}" type="presOf" srcId="{43FF1E39-BF77-4F9B-93D0-02A6A62B69EC}" destId="{7C7F4C7B-00D0-4C40-A628-2F23AD0AD4F8}" srcOrd="0" destOrd="0" presId="urn:microsoft.com/office/officeart/2018/2/layout/IconVerticalSolidList"/>
    <dgm:cxn modelId="{AC979163-89D5-4180-B242-C37546DB023C}" srcId="{53877A89-67FD-4985-AB4F-B5BAEEC2D474}" destId="{4A313FAD-0D96-4558-88D9-8938D9EF691F}" srcOrd="1" destOrd="0" parTransId="{CD7A5DBF-2665-46DD-9EF3-6242F98E2279}" sibTransId="{EB791432-1946-4C56-BABA-F769C9FF6318}"/>
    <dgm:cxn modelId="{C0693268-3C47-4263-8C38-01181B4800FA}" srcId="{53877A89-67FD-4985-AB4F-B5BAEEC2D474}" destId="{43FF1E39-BF77-4F9B-93D0-02A6A62B69EC}" srcOrd="2" destOrd="0" parTransId="{2A33DB51-8E28-49DC-B33E-021C22FE3D95}" sibTransId="{E7745EC8-A306-48DE-8F83-7E2A5DEEBA33}"/>
    <dgm:cxn modelId="{4EB1447B-6BB0-45BC-9684-72076B344B64}" type="presOf" srcId="{53877A89-67FD-4985-AB4F-B5BAEEC2D474}" destId="{3C32F2F8-C9BF-4F5E-BAF4-9C5F10749C26}" srcOrd="0" destOrd="0" presId="urn:microsoft.com/office/officeart/2018/2/layout/IconVerticalSolidList"/>
    <dgm:cxn modelId="{87A72F7F-3D5D-4C8D-A3FC-93DF57D97B16}" type="presOf" srcId="{79ACF68B-FD7F-4AF4-A360-BE0920F05D19}" destId="{9F036C89-D9C8-46E8-B466-F0A175BDFA16}" srcOrd="0" destOrd="0" presId="urn:microsoft.com/office/officeart/2018/2/layout/IconVerticalSolidList"/>
    <dgm:cxn modelId="{6A7501B7-67BF-4959-9C63-F3A0BD8C52DA}" srcId="{53877A89-67FD-4985-AB4F-B5BAEEC2D474}" destId="{79ACF68B-FD7F-4AF4-A360-BE0920F05D19}" srcOrd="0" destOrd="0" parTransId="{0B613E4C-D4CA-4ADC-8BA7-1528FBA1228F}" sibTransId="{82BC2997-EF30-45C7-A2D9-C2A4F521A1A6}"/>
    <dgm:cxn modelId="{BE6CE7CE-88BC-48B1-884E-AB7C903B0436}" type="presOf" srcId="{4A313FAD-0D96-4558-88D9-8938D9EF691F}" destId="{7B137BC4-9471-42A9-91E9-15CDE444B9A6}" srcOrd="0" destOrd="0" presId="urn:microsoft.com/office/officeart/2018/2/layout/IconVerticalSolidList"/>
    <dgm:cxn modelId="{767C2EA2-434F-4D6F-8899-B5D77997381D}" type="presParOf" srcId="{3C32F2F8-C9BF-4F5E-BAF4-9C5F10749C26}" destId="{35013FA9-BEBF-4171-BC9B-0001B6A69D1A}" srcOrd="0" destOrd="0" presId="urn:microsoft.com/office/officeart/2018/2/layout/IconVerticalSolidList"/>
    <dgm:cxn modelId="{F8ECE545-8A81-4D1F-9310-34EDE78DCF30}" type="presParOf" srcId="{35013FA9-BEBF-4171-BC9B-0001B6A69D1A}" destId="{4BFCEFB0-248B-4AB5-984E-8127F604F55C}" srcOrd="0" destOrd="0" presId="urn:microsoft.com/office/officeart/2018/2/layout/IconVerticalSolidList"/>
    <dgm:cxn modelId="{5154B10F-1AAC-4456-A926-D60EB73259CA}" type="presParOf" srcId="{35013FA9-BEBF-4171-BC9B-0001B6A69D1A}" destId="{506435AD-1831-4086-A897-BB4DD2B1F101}" srcOrd="1" destOrd="0" presId="urn:microsoft.com/office/officeart/2018/2/layout/IconVerticalSolidList"/>
    <dgm:cxn modelId="{7324ACF6-FD04-46D4-B8CB-C886C7BD0D99}" type="presParOf" srcId="{35013FA9-BEBF-4171-BC9B-0001B6A69D1A}" destId="{713B45DA-487C-48F5-B646-EC7D4B4E9D47}" srcOrd="2" destOrd="0" presId="urn:microsoft.com/office/officeart/2018/2/layout/IconVerticalSolidList"/>
    <dgm:cxn modelId="{011861E5-B5F0-4462-BC27-1A1464677282}" type="presParOf" srcId="{35013FA9-BEBF-4171-BC9B-0001B6A69D1A}" destId="{9F036C89-D9C8-46E8-B466-F0A175BDFA16}" srcOrd="3" destOrd="0" presId="urn:microsoft.com/office/officeart/2018/2/layout/IconVerticalSolidList"/>
    <dgm:cxn modelId="{588391F4-9383-467C-A070-39DD76772B8F}" type="presParOf" srcId="{3C32F2F8-C9BF-4F5E-BAF4-9C5F10749C26}" destId="{B01408F0-01E9-413F-8B84-1E99CCA63050}" srcOrd="1" destOrd="0" presId="urn:microsoft.com/office/officeart/2018/2/layout/IconVerticalSolidList"/>
    <dgm:cxn modelId="{F6155037-926A-4B0E-8BFA-FBAF6E95511C}" type="presParOf" srcId="{3C32F2F8-C9BF-4F5E-BAF4-9C5F10749C26}" destId="{3FB565DF-833C-40AF-B071-96ED3C65513D}" srcOrd="2" destOrd="0" presId="urn:microsoft.com/office/officeart/2018/2/layout/IconVerticalSolidList"/>
    <dgm:cxn modelId="{875284C1-03B7-48FF-BAFF-C6E3709C6749}" type="presParOf" srcId="{3FB565DF-833C-40AF-B071-96ED3C65513D}" destId="{797EA201-4ECD-4AEB-B94E-771832F6A8D3}" srcOrd="0" destOrd="0" presId="urn:microsoft.com/office/officeart/2018/2/layout/IconVerticalSolidList"/>
    <dgm:cxn modelId="{CF2D613A-44BE-4CFC-AB88-2ACA61E1978F}" type="presParOf" srcId="{3FB565DF-833C-40AF-B071-96ED3C65513D}" destId="{7332E9CA-C48C-4D8E-9C52-19B41FF5470A}" srcOrd="1" destOrd="0" presId="urn:microsoft.com/office/officeart/2018/2/layout/IconVerticalSolidList"/>
    <dgm:cxn modelId="{64689F07-87AA-431B-97B5-5C16AE0E69B0}" type="presParOf" srcId="{3FB565DF-833C-40AF-B071-96ED3C65513D}" destId="{A080D119-A05F-45C4-A3B0-A69D5D47182A}" srcOrd="2" destOrd="0" presId="urn:microsoft.com/office/officeart/2018/2/layout/IconVerticalSolidList"/>
    <dgm:cxn modelId="{75B6A356-60E0-40A0-9486-6BFEFC4C6B98}" type="presParOf" srcId="{3FB565DF-833C-40AF-B071-96ED3C65513D}" destId="{7B137BC4-9471-42A9-91E9-15CDE444B9A6}" srcOrd="3" destOrd="0" presId="urn:microsoft.com/office/officeart/2018/2/layout/IconVerticalSolidList"/>
    <dgm:cxn modelId="{FADD2836-CD74-4CEB-B9F1-A451D91D28F6}" type="presParOf" srcId="{3C32F2F8-C9BF-4F5E-BAF4-9C5F10749C26}" destId="{5561B6A0-9D60-425C-8AC9-CE11770630E7}" srcOrd="3" destOrd="0" presId="urn:microsoft.com/office/officeart/2018/2/layout/IconVerticalSolidList"/>
    <dgm:cxn modelId="{6385ACF5-B9A7-4BC2-B53C-B64C63AE40AD}" type="presParOf" srcId="{3C32F2F8-C9BF-4F5E-BAF4-9C5F10749C26}" destId="{1BB0F089-920F-4143-92D7-7029A37780C9}" srcOrd="4" destOrd="0" presId="urn:microsoft.com/office/officeart/2018/2/layout/IconVerticalSolidList"/>
    <dgm:cxn modelId="{48B87421-B08F-45A1-9774-C5349A07E45F}" type="presParOf" srcId="{1BB0F089-920F-4143-92D7-7029A37780C9}" destId="{C3DAF30E-4800-4C69-BCC1-2F73B529257D}" srcOrd="0" destOrd="0" presId="urn:microsoft.com/office/officeart/2018/2/layout/IconVerticalSolidList"/>
    <dgm:cxn modelId="{A740809B-C90E-4F2E-9DEB-CECD11084921}" type="presParOf" srcId="{1BB0F089-920F-4143-92D7-7029A37780C9}" destId="{0D1446D2-8592-46CC-9E0C-4BC832BF7BBD}" srcOrd="1" destOrd="0" presId="urn:microsoft.com/office/officeart/2018/2/layout/IconVerticalSolidList"/>
    <dgm:cxn modelId="{64316F18-6694-4CAB-A51B-F7D3072C4F21}" type="presParOf" srcId="{1BB0F089-920F-4143-92D7-7029A37780C9}" destId="{6EBAB673-8358-45A2-B5C9-4C59841354F8}" srcOrd="2" destOrd="0" presId="urn:microsoft.com/office/officeart/2018/2/layout/IconVerticalSolidList"/>
    <dgm:cxn modelId="{A061CD23-C817-4B62-8C13-71615043C786}" type="presParOf" srcId="{1BB0F089-920F-4143-92D7-7029A37780C9}" destId="{7C7F4C7B-00D0-4C40-A628-2F23AD0AD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28314-3EA8-4E17-9CC7-BB749FD38A32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C6AD3-1F53-4FE2-9202-19D5A60D34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are required to build and Inventory Management System in Python Flask framework using HTML and CSS/Bootstrap.</a:t>
          </a:r>
        </a:p>
      </dgm:t>
    </dgm:pt>
    <dgm:pt modelId="{CCCBA095-29FE-433B-B24B-CE9807870F57}" type="parTrans" cxnId="{ED7E0D62-8314-4BB0-B38A-C4BAFFD2A97F}">
      <dgm:prSet/>
      <dgm:spPr/>
      <dgm:t>
        <a:bodyPr/>
        <a:lstStyle/>
        <a:p>
          <a:endParaRPr lang="en-US"/>
        </a:p>
      </dgm:t>
    </dgm:pt>
    <dgm:pt modelId="{63844D8B-DAF1-49A6-B5B3-71E9A5224986}" type="sibTrans" cxnId="{ED7E0D62-8314-4BB0-B38A-C4BAFFD2A97F}">
      <dgm:prSet/>
      <dgm:spPr/>
      <dgm:t>
        <a:bodyPr/>
        <a:lstStyle/>
        <a:p>
          <a:endParaRPr lang="en-US"/>
        </a:p>
      </dgm:t>
    </dgm:pt>
    <dgm:pt modelId="{55757128-A3AB-455A-B9FE-80626C370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objective of our software system is to manage an inventory management system for Namal University.</a:t>
          </a:r>
        </a:p>
      </dgm:t>
    </dgm:pt>
    <dgm:pt modelId="{EE4F9CF2-B49E-42D5-B8C3-8BB561DE0144}" type="parTrans" cxnId="{DB69B249-EDAC-4A09-B414-9FE5D4FA4296}">
      <dgm:prSet/>
      <dgm:spPr/>
      <dgm:t>
        <a:bodyPr/>
        <a:lstStyle/>
        <a:p>
          <a:endParaRPr lang="en-US"/>
        </a:p>
      </dgm:t>
    </dgm:pt>
    <dgm:pt modelId="{04041F50-678D-4B31-98FF-56F7FC9AD9C1}" type="sibTrans" cxnId="{DB69B249-EDAC-4A09-B414-9FE5D4FA4296}">
      <dgm:prSet/>
      <dgm:spPr/>
      <dgm:t>
        <a:bodyPr/>
        <a:lstStyle/>
        <a:p>
          <a:endParaRPr lang="en-US"/>
        </a:p>
      </dgm:t>
    </dgm:pt>
    <dgm:pt modelId="{E77E4565-68B1-4EE7-A72F-544D465A2DC4}" type="pres">
      <dgm:prSet presAssocID="{8FE28314-3EA8-4E17-9CC7-BB749FD38A32}" presName="root" presStyleCnt="0">
        <dgm:presLayoutVars>
          <dgm:dir/>
          <dgm:resizeHandles val="exact"/>
        </dgm:presLayoutVars>
      </dgm:prSet>
      <dgm:spPr/>
    </dgm:pt>
    <dgm:pt modelId="{42B45894-A30C-4961-8BFF-2C116C857B6A}" type="pres">
      <dgm:prSet presAssocID="{AC3C6AD3-1F53-4FE2-9202-19D5A60D34B0}" presName="compNode" presStyleCnt="0"/>
      <dgm:spPr/>
    </dgm:pt>
    <dgm:pt modelId="{9CCA0B11-1143-4CD7-81E0-E5EFBCBC2009}" type="pres">
      <dgm:prSet presAssocID="{AC3C6AD3-1F53-4FE2-9202-19D5A60D34B0}" presName="bgRect" presStyleLbl="bgShp" presStyleIdx="0" presStyleCnt="2"/>
      <dgm:spPr/>
    </dgm:pt>
    <dgm:pt modelId="{B55D6FD1-1C24-4807-930E-19F124BFBEDB}" type="pres">
      <dgm:prSet presAssocID="{AC3C6AD3-1F53-4FE2-9202-19D5A60D34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703FF8-F580-415A-A557-0C862E0ED966}" type="pres">
      <dgm:prSet presAssocID="{AC3C6AD3-1F53-4FE2-9202-19D5A60D34B0}" presName="spaceRect" presStyleCnt="0"/>
      <dgm:spPr/>
    </dgm:pt>
    <dgm:pt modelId="{AE323D52-C28D-4840-B620-04C056498576}" type="pres">
      <dgm:prSet presAssocID="{AC3C6AD3-1F53-4FE2-9202-19D5A60D34B0}" presName="parTx" presStyleLbl="revTx" presStyleIdx="0" presStyleCnt="2">
        <dgm:presLayoutVars>
          <dgm:chMax val="0"/>
          <dgm:chPref val="0"/>
        </dgm:presLayoutVars>
      </dgm:prSet>
      <dgm:spPr/>
    </dgm:pt>
    <dgm:pt modelId="{0EC53615-63B4-4A61-AC55-28FEED5B0481}" type="pres">
      <dgm:prSet presAssocID="{63844D8B-DAF1-49A6-B5B3-71E9A5224986}" presName="sibTrans" presStyleCnt="0"/>
      <dgm:spPr/>
    </dgm:pt>
    <dgm:pt modelId="{A0142930-2B52-4217-B330-CCDEED41B3D5}" type="pres">
      <dgm:prSet presAssocID="{55757128-A3AB-455A-B9FE-80626C370241}" presName="compNode" presStyleCnt="0"/>
      <dgm:spPr/>
    </dgm:pt>
    <dgm:pt modelId="{22DE1838-7735-437F-83A3-60F5C00A2808}" type="pres">
      <dgm:prSet presAssocID="{55757128-A3AB-455A-B9FE-80626C370241}" presName="bgRect" presStyleLbl="bgShp" presStyleIdx="1" presStyleCnt="2"/>
      <dgm:spPr/>
    </dgm:pt>
    <dgm:pt modelId="{8718E4CE-012C-4988-9933-0C7AB99553BB}" type="pres">
      <dgm:prSet presAssocID="{55757128-A3AB-455A-B9FE-80626C3702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513E273-7DE4-4C6E-A856-018EFBFA0AC9}" type="pres">
      <dgm:prSet presAssocID="{55757128-A3AB-455A-B9FE-80626C370241}" presName="spaceRect" presStyleCnt="0"/>
      <dgm:spPr/>
    </dgm:pt>
    <dgm:pt modelId="{773F3BC7-EEFA-4304-9D4F-484D2E42B032}" type="pres">
      <dgm:prSet presAssocID="{55757128-A3AB-455A-B9FE-80626C3702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7E0D62-8314-4BB0-B38A-C4BAFFD2A97F}" srcId="{8FE28314-3EA8-4E17-9CC7-BB749FD38A32}" destId="{AC3C6AD3-1F53-4FE2-9202-19D5A60D34B0}" srcOrd="0" destOrd="0" parTransId="{CCCBA095-29FE-433B-B24B-CE9807870F57}" sibTransId="{63844D8B-DAF1-49A6-B5B3-71E9A5224986}"/>
    <dgm:cxn modelId="{DB69B249-EDAC-4A09-B414-9FE5D4FA4296}" srcId="{8FE28314-3EA8-4E17-9CC7-BB749FD38A32}" destId="{55757128-A3AB-455A-B9FE-80626C370241}" srcOrd="1" destOrd="0" parTransId="{EE4F9CF2-B49E-42D5-B8C3-8BB561DE0144}" sibTransId="{04041F50-678D-4B31-98FF-56F7FC9AD9C1}"/>
    <dgm:cxn modelId="{FB59F0AD-568A-4D81-B442-0DB62DE308D3}" type="presOf" srcId="{8FE28314-3EA8-4E17-9CC7-BB749FD38A32}" destId="{E77E4565-68B1-4EE7-A72F-544D465A2DC4}" srcOrd="0" destOrd="0" presId="urn:microsoft.com/office/officeart/2018/2/layout/IconVerticalSolidList"/>
    <dgm:cxn modelId="{8A5D7BCF-BE75-40FF-97C5-290509BB6CD6}" type="presOf" srcId="{55757128-A3AB-455A-B9FE-80626C370241}" destId="{773F3BC7-EEFA-4304-9D4F-484D2E42B032}" srcOrd="0" destOrd="0" presId="urn:microsoft.com/office/officeart/2018/2/layout/IconVerticalSolidList"/>
    <dgm:cxn modelId="{B3D4B7E8-C288-45B9-BC78-949DEE72E5DB}" type="presOf" srcId="{AC3C6AD3-1F53-4FE2-9202-19D5A60D34B0}" destId="{AE323D52-C28D-4840-B620-04C056498576}" srcOrd="0" destOrd="0" presId="urn:microsoft.com/office/officeart/2018/2/layout/IconVerticalSolidList"/>
    <dgm:cxn modelId="{7B9110DE-B02E-43E0-9315-71058A731B1A}" type="presParOf" srcId="{E77E4565-68B1-4EE7-A72F-544D465A2DC4}" destId="{42B45894-A30C-4961-8BFF-2C116C857B6A}" srcOrd="0" destOrd="0" presId="urn:microsoft.com/office/officeart/2018/2/layout/IconVerticalSolidList"/>
    <dgm:cxn modelId="{A13255E8-3F1B-4F5E-A62A-483490E823AA}" type="presParOf" srcId="{42B45894-A30C-4961-8BFF-2C116C857B6A}" destId="{9CCA0B11-1143-4CD7-81E0-E5EFBCBC2009}" srcOrd="0" destOrd="0" presId="urn:microsoft.com/office/officeart/2018/2/layout/IconVerticalSolidList"/>
    <dgm:cxn modelId="{2D99EE1E-A988-4A8F-9474-29BD5E27F3E1}" type="presParOf" srcId="{42B45894-A30C-4961-8BFF-2C116C857B6A}" destId="{B55D6FD1-1C24-4807-930E-19F124BFBEDB}" srcOrd="1" destOrd="0" presId="urn:microsoft.com/office/officeart/2018/2/layout/IconVerticalSolidList"/>
    <dgm:cxn modelId="{FAFC6445-CDE1-4856-B2A6-1532DF0834CC}" type="presParOf" srcId="{42B45894-A30C-4961-8BFF-2C116C857B6A}" destId="{4F703FF8-F580-415A-A557-0C862E0ED966}" srcOrd="2" destOrd="0" presId="urn:microsoft.com/office/officeart/2018/2/layout/IconVerticalSolidList"/>
    <dgm:cxn modelId="{6C4C2E64-4E90-4E85-842C-657169ABC401}" type="presParOf" srcId="{42B45894-A30C-4961-8BFF-2C116C857B6A}" destId="{AE323D52-C28D-4840-B620-04C056498576}" srcOrd="3" destOrd="0" presId="urn:microsoft.com/office/officeart/2018/2/layout/IconVerticalSolidList"/>
    <dgm:cxn modelId="{00C7906E-A38F-4C70-9A63-C8F843C9DE66}" type="presParOf" srcId="{E77E4565-68B1-4EE7-A72F-544D465A2DC4}" destId="{0EC53615-63B4-4A61-AC55-28FEED5B0481}" srcOrd="1" destOrd="0" presId="urn:microsoft.com/office/officeart/2018/2/layout/IconVerticalSolidList"/>
    <dgm:cxn modelId="{F4225FCA-A498-49F3-99C2-5E7D9124135A}" type="presParOf" srcId="{E77E4565-68B1-4EE7-A72F-544D465A2DC4}" destId="{A0142930-2B52-4217-B330-CCDEED41B3D5}" srcOrd="2" destOrd="0" presId="urn:microsoft.com/office/officeart/2018/2/layout/IconVerticalSolidList"/>
    <dgm:cxn modelId="{7CA3FBA0-487E-4D3D-8ADF-E90F33B1B45F}" type="presParOf" srcId="{A0142930-2B52-4217-B330-CCDEED41B3D5}" destId="{22DE1838-7735-437F-83A3-60F5C00A2808}" srcOrd="0" destOrd="0" presId="urn:microsoft.com/office/officeart/2018/2/layout/IconVerticalSolidList"/>
    <dgm:cxn modelId="{5E8770DE-0872-4C9A-AC1E-0A0250B83F15}" type="presParOf" srcId="{A0142930-2B52-4217-B330-CCDEED41B3D5}" destId="{8718E4CE-012C-4988-9933-0C7AB99553BB}" srcOrd="1" destOrd="0" presId="urn:microsoft.com/office/officeart/2018/2/layout/IconVerticalSolidList"/>
    <dgm:cxn modelId="{314AA08C-AF53-438B-AEA2-7873E8EA2AE7}" type="presParOf" srcId="{A0142930-2B52-4217-B330-CCDEED41B3D5}" destId="{1513E273-7DE4-4C6E-A856-018EFBFA0AC9}" srcOrd="2" destOrd="0" presId="urn:microsoft.com/office/officeart/2018/2/layout/IconVerticalSolidList"/>
    <dgm:cxn modelId="{F472E93A-C93F-44A8-AA70-D837CE374DF0}" type="presParOf" srcId="{A0142930-2B52-4217-B330-CCDEED41B3D5}" destId="{773F3BC7-EEFA-4304-9D4F-484D2E42B0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8D1CB-6104-4162-9F24-4FE7F6D9295E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01845C-2A74-44DF-9E39-53EA0777A39C}">
      <dgm:prSet/>
      <dgm:spPr/>
      <dgm:t>
        <a:bodyPr/>
        <a:lstStyle/>
        <a:p>
          <a:r>
            <a:rPr lang="en-US" dirty="0"/>
            <a:t>HTML is used to build pages of system.</a:t>
          </a:r>
        </a:p>
      </dgm:t>
    </dgm:pt>
    <dgm:pt modelId="{C264B5F0-278B-4930-9AB8-41249E8F8945}" type="parTrans" cxnId="{7E850E04-B986-4868-85EF-7244305517B4}">
      <dgm:prSet/>
      <dgm:spPr/>
      <dgm:t>
        <a:bodyPr/>
        <a:lstStyle/>
        <a:p>
          <a:endParaRPr lang="en-US"/>
        </a:p>
      </dgm:t>
    </dgm:pt>
    <dgm:pt modelId="{E99F5B70-E397-4030-8E0B-2C9B40E02DAE}" type="sibTrans" cxnId="{7E850E04-B986-4868-85EF-7244305517B4}">
      <dgm:prSet/>
      <dgm:spPr/>
      <dgm:t>
        <a:bodyPr/>
        <a:lstStyle/>
        <a:p>
          <a:endParaRPr lang="en-US" dirty="0"/>
        </a:p>
      </dgm:t>
    </dgm:pt>
    <dgm:pt modelId="{B72DCDCA-C12C-4812-8975-4D9BDEFEE1AD}">
      <dgm:prSet/>
      <dgm:spPr/>
      <dgm:t>
        <a:bodyPr/>
        <a:lstStyle/>
        <a:p>
          <a:r>
            <a:rPr lang="en-US" dirty="0"/>
            <a:t>CSS and Bootstrap is used to design those created pages.</a:t>
          </a:r>
        </a:p>
      </dgm:t>
    </dgm:pt>
    <dgm:pt modelId="{37FF0D0E-59C3-4ABF-9A84-1785CE650C60}" type="parTrans" cxnId="{AFC84A7A-BA02-4DE2-9B88-4DB8FC1EB137}">
      <dgm:prSet/>
      <dgm:spPr/>
      <dgm:t>
        <a:bodyPr/>
        <a:lstStyle/>
        <a:p>
          <a:endParaRPr lang="en-US"/>
        </a:p>
      </dgm:t>
    </dgm:pt>
    <dgm:pt modelId="{140C9A2B-E171-4DC7-B699-D627E6CA6B4B}" type="sibTrans" cxnId="{AFC84A7A-BA02-4DE2-9B88-4DB8FC1EB137}">
      <dgm:prSet/>
      <dgm:spPr/>
      <dgm:t>
        <a:bodyPr/>
        <a:lstStyle/>
        <a:p>
          <a:endParaRPr lang="en-US" dirty="0"/>
        </a:p>
      </dgm:t>
    </dgm:pt>
    <dgm:pt modelId="{DFF3FFDC-D3FC-4540-AE51-B030B4C9177F}">
      <dgm:prSet/>
      <dgm:spPr/>
      <dgm:t>
        <a:bodyPr/>
        <a:lstStyle/>
        <a:p>
          <a:r>
            <a:rPr lang="en-US" dirty="0"/>
            <a:t>MySQL is used to create database for the system.</a:t>
          </a:r>
        </a:p>
      </dgm:t>
    </dgm:pt>
    <dgm:pt modelId="{6B44274D-5FC1-493B-BB40-E6FA1D4E6267}" type="parTrans" cxnId="{AAC02E49-7244-42E2-90E1-B8BD6E757C83}">
      <dgm:prSet/>
      <dgm:spPr/>
      <dgm:t>
        <a:bodyPr/>
        <a:lstStyle/>
        <a:p>
          <a:endParaRPr lang="en-US"/>
        </a:p>
      </dgm:t>
    </dgm:pt>
    <dgm:pt modelId="{057EB723-9AD5-475B-BD31-A92C804E7729}" type="sibTrans" cxnId="{AAC02E49-7244-42E2-90E1-B8BD6E757C83}">
      <dgm:prSet/>
      <dgm:spPr/>
      <dgm:t>
        <a:bodyPr/>
        <a:lstStyle/>
        <a:p>
          <a:endParaRPr lang="en-US" dirty="0"/>
        </a:p>
      </dgm:t>
    </dgm:pt>
    <dgm:pt modelId="{7F85EEAA-8083-458F-BE7A-B6C2FDF6D54E}">
      <dgm:prSet/>
      <dgm:spPr/>
      <dgm:t>
        <a:bodyPr/>
        <a:lstStyle/>
        <a:p>
          <a:r>
            <a:rPr lang="en-US" dirty="0"/>
            <a:t>Flask framework is used in python to render pages created by HTML and integrate database with them.</a:t>
          </a:r>
        </a:p>
      </dgm:t>
    </dgm:pt>
    <dgm:pt modelId="{3A165C9F-A72F-457E-97FF-9B28A71545DE}" type="parTrans" cxnId="{DBAC29AC-D30D-4279-85E3-B293F5E7D73C}">
      <dgm:prSet/>
      <dgm:spPr/>
      <dgm:t>
        <a:bodyPr/>
        <a:lstStyle/>
        <a:p>
          <a:endParaRPr lang="en-US"/>
        </a:p>
      </dgm:t>
    </dgm:pt>
    <dgm:pt modelId="{1CF1D651-F60E-4A16-B603-76D21337296D}" type="sibTrans" cxnId="{DBAC29AC-D30D-4279-85E3-B293F5E7D73C}">
      <dgm:prSet/>
      <dgm:spPr/>
      <dgm:t>
        <a:bodyPr/>
        <a:lstStyle/>
        <a:p>
          <a:endParaRPr lang="en-US"/>
        </a:p>
      </dgm:t>
    </dgm:pt>
    <dgm:pt modelId="{6C74A8EA-B1A9-4033-9709-4C3B832E7976}" type="pres">
      <dgm:prSet presAssocID="{EB48D1CB-6104-4162-9F24-4FE7F6D9295E}" presName="diagram" presStyleCnt="0">
        <dgm:presLayoutVars>
          <dgm:dir/>
          <dgm:resizeHandles val="exact"/>
        </dgm:presLayoutVars>
      </dgm:prSet>
      <dgm:spPr/>
    </dgm:pt>
    <dgm:pt modelId="{2A6FD7CA-7A0F-469B-88AB-061BC548B0B8}" type="pres">
      <dgm:prSet presAssocID="{FD01845C-2A74-44DF-9E39-53EA0777A39C}" presName="node" presStyleLbl="node1" presStyleIdx="0" presStyleCnt="4">
        <dgm:presLayoutVars>
          <dgm:bulletEnabled val="1"/>
        </dgm:presLayoutVars>
      </dgm:prSet>
      <dgm:spPr/>
    </dgm:pt>
    <dgm:pt modelId="{82F1ADA3-FB14-4A12-B1FF-9D329BAA589B}" type="pres">
      <dgm:prSet presAssocID="{E99F5B70-E397-4030-8E0B-2C9B40E02DAE}" presName="sibTrans" presStyleLbl="sibTrans2D1" presStyleIdx="0" presStyleCnt="3"/>
      <dgm:spPr/>
    </dgm:pt>
    <dgm:pt modelId="{1DFB08B6-05AB-4C39-9F97-11BBFF353492}" type="pres">
      <dgm:prSet presAssocID="{E99F5B70-E397-4030-8E0B-2C9B40E02DAE}" presName="connectorText" presStyleLbl="sibTrans2D1" presStyleIdx="0" presStyleCnt="3"/>
      <dgm:spPr/>
    </dgm:pt>
    <dgm:pt modelId="{309B2953-436C-4CEC-AD32-4F3E4FF28AC5}" type="pres">
      <dgm:prSet presAssocID="{B72DCDCA-C12C-4812-8975-4D9BDEFEE1AD}" presName="node" presStyleLbl="node1" presStyleIdx="1" presStyleCnt="4">
        <dgm:presLayoutVars>
          <dgm:bulletEnabled val="1"/>
        </dgm:presLayoutVars>
      </dgm:prSet>
      <dgm:spPr/>
    </dgm:pt>
    <dgm:pt modelId="{0785A6C5-8221-461B-BD5B-28F812BABDB3}" type="pres">
      <dgm:prSet presAssocID="{140C9A2B-E171-4DC7-B699-D627E6CA6B4B}" presName="sibTrans" presStyleLbl="sibTrans2D1" presStyleIdx="1" presStyleCnt="3"/>
      <dgm:spPr/>
    </dgm:pt>
    <dgm:pt modelId="{245F1E35-041D-4934-A9E5-3B038DA9C9B9}" type="pres">
      <dgm:prSet presAssocID="{140C9A2B-E171-4DC7-B699-D627E6CA6B4B}" presName="connectorText" presStyleLbl="sibTrans2D1" presStyleIdx="1" presStyleCnt="3"/>
      <dgm:spPr/>
    </dgm:pt>
    <dgm:pt modelId="{1029D9BB-12B1-4B90-BEAA-5B0F4E5DFCD1}" type="pres">
      <dgm:prSet presAssocID="{DFF3FFDC-D3FC-4540-AE51-B030B4C9177F}" presName="node" presStyleLbl="node1" presStyleIdx="2" presStyleCnt="4">
        <dgm:presLayoutVars>
          <dgm:bulletEnabled val="1"/>
        </dgm:presLayoutVars>
      </dgm:prSet>
      <dgm:spPr/>
    </dgm:pt>
    <dgm:pt modelId="{DC11F20F-4307-4C89-A4B7-7DF70465D65C}" type="pres">
      <dgm:prSet presAssocID="{057EB723-9AD5-475B-BD31-A92C804E7729}" presName="sibTrans" presStyleLbl="sibTrans2D1" presStyleIdx="2" presStyleCnt="3"/>
      <dgm:spPr/>
    </dgm:pt>
    <dgm:pt modelId="{B343D3A3-A9C4-44EE-93C6-D83F4B4A8B55}" type="pres">
      <dgm:prSet presAssocID="{057EB723-9AD5-475B-BD31-A92C804E7729}" presName="connectorText" presStyleLbl="sibTrans2D1" presStyleIdx="2" presStyleCnt="3"/>
      <dgm:spPr/>
    </dgm:pt>
    <dgm:pt modelId="{A90AA31A-C7DA-46F0-BFB6-737AF8FD2144}" type="pres">
      <dgm:prSet presAssocID="{7F85EEAA-8083-458F-BE7A-B6C2FDF6D54E}" presName="node" presStyleLbl="node1" presStyleIdx="3" presStyleCnt="4">
        <dgm:presLayoutVars>
          <dgm:bulletEnabled val="1"/>
        </dgm:presLayoutVars>
      </dgm:prSet>
      <dgm:spPr/>
    </dgm:pt>
  </dgm:ptLst>
  <dgm:cxnLst>
    <dgm:cxn modelId="{7E850E04-B986-4868-85EF-7244305517B4}" srcId="{EB48D1CB-6104-4162-9F24-4FE7F6D9295E}" destId="{FD01845C-2A74-44DF-9E39-53EA0777A39C}" srcOrd="0" destOrd="0" parTransId="{C264B5F0-278B-4930-9AB8-41249E8F8945}" sibTransId="{E99F5B70-E397-4030-8E0B-2C9B40E02DAE}"/>
    <dgm:cxn modelId="{37E73B12-953D-4F15-83DD-0B57B59624F1}" type="presOf" srcId="{E99F5B70-E397-4030-8E0B-2C9B40E02DAE}" destId="{82F1ADA3-FB14-4A12-B1FF-9D329BAA589B}" srcOrd="0" destOrd="0" presId="urn:microsoft.com/office/officeart/2005/8/layout/process5"/>
    <dgm:cxn modelId="{3F092923-613D-408D-A7F6-8133B89837D2}" type="presOf" srcId="{140C9A2B-E171-4DC7-B699-D627E6CA6B4B}" destId="{0785A6C5-8221-461B-BD5B-28F812BABDB3}" srcOrd="0" destOrd="0" presId="urn:microsoft.com/office/officeart/2005/8/layout/process5"/>
    <dgm:cxn modelId="{E3101437-3E4D-47EF-9351-65381A45CB3F}" type="presOf" srcId="{FD01845C-2A74-44DF-9E39-53EA0777A39C}" destId="{2A6FD7CA-7A0F-469B-88AB-061BC548B0B8}" srcOrd="0" destOrd="0" presId="urn:microsoft.com/office/officeart/2005/8/layout/process5"/>
    <dgm:cxn modelId="{F708515E-5820-4526-A056-9B4F7653CC3D}" type="presOf" srcId="{B72DCDCA-C12C-4812-8975-4D9BDEFEE1AD}" destId="{309B2953-436C-4CEC-AD32-4F3E4FF28AC5}" srcOrd="0" destOrd="0" presId="urn:microsoft.com/office/officeart/2005/8/layout/process5"/>
    <dgm:cxn modelId="{E1C6FB43-6087-448A-90D5-333BC825666E}" type="presOf" srcId="{140C9A2B-E171-4DC7-B699-D627E6CA6B4B}" destId="{245F1E35-041D-4934-A9E5-3B038DA9C9B9}" srcOrd="1" destOrd="0" presId="urn:microsoft.com/office/officeart/2005/8/layout/process5"/>
    <dgm:cxn modelId="{AAC02E49-7244-42E2-90E1-B8BD6E757C83}" srcId="{EB48D1CB-6104-4162-9F24-4FE7F6D9295E}" destId="{DFF3FFDC-D3FC-4540-AE51-B030B4C9177F}" srcOrd="2" destOrd="0" parTransId="{6B44274D-5FC1-493B-BB40-E6FA1D4E6267}" sibTransId="{057EB723-9AD5-475B-BD31-A92C804E7729}"/>
    <dgm:cxn modelId="{B6BEFF51-3DFD-445B-9EDB-9FF2BBE7FC8A}" type="presOf" srcId="{7F85EEAA-8083-458F-BE7A-B6C2FDF6D54E}" destId="{A90AA31A-C7DA-46F0-BFB6-737AF8FD2144}" srcOrd="0" destOrd="0" presId="urn:microsoft.com/office/officeart/2005/8/layout/process5"/>
    <dgm:cxn modelId="{19DC2674-6363-4A4F-9EFF-0B59CE43DDEC}" type="presOf" srcId="{057EB723-9AD5-475B-BD31-A92C804E7729}" destId="{DC11F20F-4307-4C89-A4B7-7DF70465D65C}" srcOrd="0" destOrd="0" presId="urn:microsoft.com/office/officeart/2005/8/layout/process5"/>
    <dgm:cxn modelId="{644D657A-444D-4D9D-BE60-A4BDE43D5484}" type="presOf" srcId="{DFF3FFDC-D3FC-4540-AE51-B030B4C9177F}" destId="{1029D9BB-12B1-4B90-BEAA-5B0F4E5DFCD1}" srcOrd="0" destOrd="0" presId="urn:microsoft.com/office/officeart/2005/8/layout/process5"/>
    <dgm:cxn modelId="{AFC84A7A-BA02-4DE2-9B88-4DB8FC1EB137}" srcId="{EB48D1CB-6104-4162-9F24-4FE7F6D9295E}" destId="{B72DCDCA-C12C-4812-8975-4D9BDEFEE1AD}" srcOrd="1" destOrd="0" parTransId="{37FF0D0E-59C3-4ABF-9A84-1785CE650C60}" sibTransId="{140C9A2B-E171-4DC7-B699-D627E6CA6B4B}"/>
    <dgm:cxn modelId="{104E7294-38DC-44FB-86A9-8A7F7B8323A8}" type="presOf" srcId="{E99F5B70-E397-4030-8E0B-2C9B40E02DAE}" destId="{1DFB08B6-05AB-4C39-9F97-11BBFF353492}" srcOrd="1" destOrd="0" presId="urn:microsoft.com/office/officeart/2005/8/layout/process5"/>
    <dgm:cxn modelId="{DBAC29AC-D30D-4279-85E3-B293F5E7D73C}" srcId="{EB48D1CB-6104-4162-9F24-4FE7F6D9295E}" destId="{7F85EEAA-8083-458F-BE7A-B6C2FDF6D54E}" srcOrd="3" destOrd="0" parTransId="{3A165C9F-A72F-457E-97FF-9B28A71545DE}" sibTransId="{1CF1D651-F60E-4A16-B603-76D21337296D}"/>
    <dgm:cxn modelId="{663535D7-4E2B-4562-AEA3-459826920FC6}" type="presOf" srcId="{057EB723-9AD5-475B-BD31-A92C804E7729}" destId="{B343D3A3-A9C4-44EE-93C6-D83F4B4A8B55}" srcOrd="1" destOrd="0" presId="urn:microsoft.com/office/officeart/2005/8/layout/process5"/>
    <dgm:cxn modelId="{E95058E0-14BB-4CE0-A76C-A9A3840D1227}" type="presOf" srcId="{EB48D1CB-6104-4162-9F24-4FE7F6D9295E}" destId="{6C74A8EA-B1A9-4033-9709-4C3B832E7976}" srcOrd="0" destOrd="0" presId="urn:microsoft.com/office/officeart/2005/8/layout/process5"/>
    <dgm:cxn modelId="{A376F089-7877-4A39-8D15-CA3CD4FA0919}" type="presParOf" srcId="{6C74A8EA-B1A9-4033-9709-4C3B832E7976}" destId="{2A6FD7CA-7A0F-469B-88AB-061BC548B0B8}" srcOrd="0" destOrd="0" presId="urn:microsoft.com/office/officeart/2005/8/layout/process5"/>
    <dgm:cxn modelId="{D75830C4-82D1-4873-B25C-9BBEEF94CCD4}" type="presParOf" srcId="{6C74A8EA-B1A9-4033-9709-4C3B832E7976}" destId="{82F1ADA3-FB14-4A12-B1FF-9D329BAA589B}" srcOrd="1" destOrd="0" presId="urn:microsoft.com/office/officeart/2005/8/layout/process5"/>
    <dgm:cxn modelId="{7C64880F-EDCC-4F20-8AA2-3B7A304FF2DC}" type="presParOf" srcId="{82F1ADA3-FB14-4A12-B1FF-9D329BAA589B}" destId="{1DFB08B6-05AB-4C39-9F97-11BBFF353492}" srcOrd="0" destOrd="0" presId="urn:microsoft.com/office/officeart/2005/8/layout/process5"/>
    <dgm:cxn modelId="{F508F805-976D-4DF4-8F58-D8FA6022D4EF}" type="presParOf" srcId="{6C74A8EA-B1A9-4033-9709-4C3B832E7976}" destId="{309B2953-436C-4CEC-AD32-4F3E4FF28AC5}" srcOrd="2" destOrd="0" presId="urn:microsoft.com/office/officeart/2005/8/layout/process5"/>
    <dgm:cxn modelId="{F7BF36E8-78F7-46D0-B064-CC80DC2198F1}" type="presParOf" srcId="{6C74A8EA-B1A9-4033-9709-4C3B832E7976}" destId="{0785A6C5-8221-461B-BD5B-28F812BABDB3}" srcOrd="3" destOrd="0" presId="urn:microsoft.com/office/officeart/2005/8/layout/process5"/>
    <dgm:cxn modelId="{9A7646B2-3A73-4D27-A1E4-485B472CCAD5}" type="presParOf" srcId="{0785A6C5-8221-461B-BD5B-28F812BABDB3}" destId="{245F1E35-041D-4934-A9E5-3B038DA9C9B9}" srcOrd="0" destOrd="0" presId="urn:microsoft.com/office/officeart/2005/8/layout/process5"/>
    <dgm:cxn modelId="{0A72249B-476D-40F0-B582-B2D9CCEC04A3}" type="presParOf" srcId="{6C74A8EA-B1A9-4033-9709-4C3B832E7976}" destId="{1029D9BB-12B1-4B90-BEAA-5B0F4E5DFCD1}" srcOrd="4" destOrd="0" presId="urn:microsoft.com/office/officeart/2005/8/layout/process5"/>
    <dgm:cxn modelId="{206E6340-3ADB-4D59-9F79-DEAC3F96C55C}" type="presParOf" srcId="{6C74A8EA-B1A9-4033-9709-4C3B832E7976}" destId="{DC11F20F-4307-4C89-A4B7-7DF70465D65C}" srcOrd="5" destOrd="0" presId="urn:microsoft.com/office/officeart/2005/8/layout/process5"/>
    <dgm:cxn modelId="{7DB31722-934E-4476-BB68-FDE26D6022B0}" type="presParOf" srcId="{DC11F20F-4307-4C89-A4B7-7DF70465D65C}" destId="{B343D3A3-A9C4-44EE-93C6-D83F4B4A8B55}" srcOrd="0" destOrd="0" presId="urn:microsoft.com/office/officeart/2005/8/layout/process5"/>
    <dgm:cxn modelId="{A55B5B58-6E64-470C-8B92-088722D50F52}" type="presParOf" srcId="{6C74A8EA-B1A9-4033-9709-4C3B832E7976}" destId="{A90AA31A-C7DA-46F0-BFB6-737AF8FD214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F515F6-FA80-4589-997F-EB693A84621E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3D7A2C-2C99-47F5-9178-CB0CC891ABC6}">
      <dgm:prSet/>
      <dgm:spPr/>
      <dgm:t>
        <a:bodyPr/>
        <a:lstStyle/>
        <a:p>
          <a:pPr algn="ctr"/>
          <a:r>
            <a:rPr lang="en-US" b="1" dirty="0"/>
            <a:t>Jawad Ahmed</a:t>
          </a:r>
        </a:p>
        <a:p>
          <a:pPr algn="l"/>
          <a:br>
            <a:rPr lang="en-US" dirty="0"/>
          </a:br>
          <a:r>
            <a:rPr lang="en-US" dirty="0"/>
            <a:t>-Admin Dashboard</a:t>
          </a:r>
        </a:p>
        <a:p>
          <a:pPr algn="l"/>
          <a:r>
            <a:rPr lang="en-US" dirty="0"/>
            <a:t>-User Dashboard</a:t>
          </a:r>
        </a:p>
        <a:p>
          <a:pPr algn="l"/>
          <a:r>
            <a:rPr lang="en-US" dirty="0"/>
            <a:t>-CSS Designing</a:t>
          </a:r>
        </a:p>
        <a:p>
          <a:pPr algn="l"/>
          <a:r>
            <a:rPr lang="en-US" dirty="0"/>
            <a:t>-Flask code Implementation</a:t>
          </a:r>
        </a:p>
        <a:p>
          <a:pPr algn="l"/>
          <a:r>
            <a:rPr lang="en-US" dirty="0"/>
            <a:t>-Report contribution</a:t>
          </a:r>
        </a:p>
      </dgm:t>
    </dgm:pt>
    <dgm:pt modelId="{51D53A14-5B6D-4C69-AA08-4516F10713E8}" type="parTrans" cxnId="{F77ACD6D-903C-4E67-B8F9-8AD3419E5E5A}">
      <dgm:prSet/>
      <dgm:spPr/>
      <dgm:t>
        <a:bodyPr/>
        <a:lstStyle/>
        <a:p>
          <a:endParaRPr lang="en-US"/>
        </a:p>
      </dgm:t>
    </dgm:pt>
    <dgm:pt modelId="{18BDFE13-20CE-4A7A-8DC1-387D2A314548}" type="sibTrans" cxnId="{F77ACD6D-903C-4E67-B8F9-8AD3419E5E5A}">
      <dgm:prSet/>
      <dgm:spPr/>
      <dgm:t>
        <a:bodyPr/>
        <a:lstStyle/>
        <a:p>
          <a:endParaRPr lang="en-US"/>
        </a:p>
      </dgm:t>
    </dgm:pt>
    <dgm:pt modelId="{A1A61A0D-006E-4094-8E34-56F26A226F76}">
      <dgm:prSet/>
      <dgm:spPr/>
      <dgm:t>
        <a:bodyPr/>
        <a:lstStyle/>
        <a:p>
          <a:pPr algn="ctr"/>
          <a:r>
            <a:rPr lang="en-US" b="1" dirty="0"/>
            <a:t>Danish Khan</a:t>
          </a:r>
        </a:p>
        <a:p>
          <a:pPr algn="ctr"/>
          <a:endParaRPr lang="en-US" dirty="0"/>
        </a:p>
        <a:p>
          <a:pPr algn="l"/>
          <a:r>
            <a:rPr lang="en-US" dirty="0"/>
            <a:t>-Database Design</a:t>
          </a:r>
        </a:p>
        <a:p>
          <a:pPr algn="l"/>
          <a:r>
            <a:rPr lang="en-US" dirty="0"/>
            <a:t>-Flask Integration with MySQL</a:t>
          </a:r>
        </a:p>
        <a:p>
          <a:pPr algn="l"/>
          <a:r>
            <a:rPr lang="en-US" dirty="0"/>
            <a:t>-C4 Diagrams</a:t>
          </a:r>
        </a:p>
        <a:p>
          <a:pPr algn="l"/>
          <a:r>
            <a:rPr lang="en-US" dirty="0"/>
            <a:t>-UML implementation</a:t>
          </a:r>
        </a:p>
        <a:p>
          <a:pPr algn="l"/>
          <a:r>
            <a:rPr lang="en-US" dirty="0"/>
            <a:t>-Report Contribution</a:t>
          </a:r>
        </a:p>
      </dgm:t>
    </dgm:pt>
    <dgm:pt modelId="{482E0FCB-18BF-4931-8F1F-1CF48B71AAE6}" type="parTrans" cxnId="{9A355AED-27D5-4DA2-870A-7C1300231DD0}">
      <dgm:prSet/>
      <dgm:spPr/>
      <dgm:t>
        <a:bodyPr/>
        <a:lstStyle/>
        <a:p>
          <a:endParaRPr lang="en-US"/>
        </a:p>
      </dgm:t>
    </dgm:pt>
    <dgm:pt modelId="{7B833131-49E2-4132-848E-18CB89D56E84}" type="sibTrans" cxnId="{9A355AED-27D5-4DA2-870A-7C1300231DD0}">
      <dgm:prSet/>
      <dgm:spPr/>
      <dgm:t>
        <a:bodyPr/>
        <a:lstStyle/>
        <a:p>
          <a:endParaRPr lang="en-US"/>
        </a:p>
      </dgm:t>
    </dgm:pt>
    <dgm:pt modelId="{7BDBA657-E211-4860-A5CA-A464B64B83AA}">
      <dgm:prSet/>
      <dgm:spPr/>
      <dgm:t>
        <a:bodyPr/>
        <a:lstStyle/>
        <a:p>
          <a:pPr algn="ctr"/>
          <a:r>
            <a:rPr lang="en-US" b="0" dirty="0"/>
            <a:t>Mian Muhammad Zubair</a:t>
          </a:r>
        </a:p>
        <a:p>
          <a:pPr algn="l"/>
          <a:endParaRPr lang="en-US" b="0" dirty="0"/>
        </a:p>
        <a:p>
          <a:pPr algn="l"/>
          <a:r>
            <a:rPr lang="en-US" b="0" dirty="0"/>
            <a:t>-Home Page Designing</a:t>
          </a:r>
        </a:p>
        <a:p>
          <a:pPr algn="l"/>
          <a:r>
            <a:rPr lang="en-US" b="0" dirty="0"/>
            <a:t>-HTML pages</a:t>
          </a:r>
        </a:p>
        <a:p>
          <a:pPr algn="l"/>
          <a:r>
            <a:rPr lang="en-US" b="0" dirty="0"/>
            <a:t>-Database Design</a:t>
          </a:r>
        </a:p>
        <a:p>
          <a:pPr algn="l"/>
          <a:r>
            <a:rPr lang="en-US" b="0" dirty="0"/>
            <a:t>-Flask code Implementation</a:t>
          </a:r>
        </a:p>
        <a:p>
          <a:pPr algn="l"/>
          <a:r>
            <a:rPr lang="en-US" b="0" dirty="0"/>
            <a:t>-Report contributions</a:t>
          </a:r>
        </a:p>
      </dgm:t>
    </dgm:pt>
    <dgm:pt modelId="{5A62D3BD-9619-42D1-A88A-9314C3D10A5D}" type="parTrans" cxnId="{4793B6BD-D2D0-4714-8EC1-F21BCAA0A469}">
      <dgm:prSet/>
      <dgm:spPr/>
      <dgm:t>
        <a:bodyPr/>
        <a:lstStyle/>
        <a:p>
          <a:endParaRPr lang="en-US"/>
        </a:p>
      </dgm:t>
    </dgm:pt>
    <dgm:pt modelId="{78BFDCBC-F456-477B-A2A3-4FD9566538E1}" type="sibTrans" cxnId="{4793B6BD-D2D0-4714-8EC1-F21BCAA0A469}">
      <dgm:prSet/>
      <dgm:spPr/>
      <dgm:t>
        <a:bodyPr/>
        <a:lstStyle/>
        <a:p>
          <a:endParaRPr lang="en-US"/>
        </a:p>
      </dgm:t>
    </dgm:pt>
    <dgm:pt modelId="{FDA5D2BB-B0F6-42D4-A0C7-36F1A0481BB9}">
      <dgm:prSet/>
      <dgm:spPr/>
      <dgm:t>
        <a:bodyPr/>
        <a:lstStyle/>
        <a:p>
          <a:pPr algn="ctr"/>
          <a:r>
            <a:rPr lang="en-US" b="1" dirty="0"/>
            <a:t>Muhammad Anas</a:t>
          </a:r>
        </a:p>
        <a:p>
          <a:pPr algn="ctr"/>
          <a:endParaRPr lang="en-US" dirty="0"/>
        </a:p>
        <a:p>
          <a:pPr algn="l"/>
          <a:r>
            <a:rPr lang="en-US" dirty="0"/>
            <a:t>-Database tables structure</a:t>
          </a:r>
        </a:p>
        <a:p>
          <a:pPr algn="l"/>
          <a:r>
            <a:rPr lang="en-US" dirty="0"/>
            <a:t>-User Dashboard Designing</a:t>
          </a:r>
        </a:p>
        <a:p>
          <a:pPr algn="l"/>
          <a:r>
            <a:rPr lang="en-US" dirty="0"/>
            <a:t>-C4 Diagrams</a:t>
          </a:r>
        </a:p>
        <a:p>
          <a:pPr algn="l"/>
          <a:r>
            <a:rPr lang="en-US" dirty="0"/>
            <a:t>-Python Flask implementation -Report contribution</a:t>
          </a:r>
        </a:p>
        <a:p>
          <a:pPr algn="ctr"/>
          <a:endParaRPr lang="en-US" dirty="0"/>
        </a:p>
      </dgm:t>
    </dgm:pt>
    <dgm:pt modelId="{500E005F-71D0-434D-923B-B62C63BF05C6}" type="parTrans" cxnId="{B0C563AB-299E-4961-9CEA-0BB9783EEBF0}">
      <dgm:prSet/>
      <dgm:spPr/>
      <dgm:t>
        <a:bodyPr/>
        <a:lstStyle/>
        <a:p>
          <a:endParaRPr lang="en-US"/>
        </a:p>
      </dgm:t>
    </dgm:pt>
    <dgm:pt modelId="{B3A46386-CA95-4287-9B81-E804F51CEA66}" type="sibTrans" cxnId="{B0C563AB-299E-4961-9CEA-0BB9783EEBF0}">
      <dgm:prSet/>
      <dgm:spPr/>
      <dgm:t>
        <a:bodyPr/>
        <a:lstStyle/>
        <a:p>
          <a:endParaRPr lang="en-US"/>
        </a:p>
      </dgm:t>
    </dgm:pt>
    <dgm:pt modelId="{5704AFB8-D458-4834-9BE2-004813F06BB1}">
      <dgm:prSet/>
      <dgm:spPr/>
      <dgm:t>
        <a:bodyPr/>
        <a:lstStyle/>
        <a:p>
          <a:pPr algn="ctr"/>
          <a:r>
            <a:rPr lang="en-US" b="1" dirty="0"/>
            <a:t>Sharjeel Akram</a:t>
          </a:r>
        </a:p>
        <a:p>
          <a:pPr algn="l"/>
          <a:endParaRPr lang="en-US" dirty="0"/>
        </a:p>
        <a:p>
          <a:pPr algn="l"/>
          <a:r>
            <a:rPr lang="en-US" dirty="0"/>
            <a:t>-Home Page Designing</a:t>
          </a:r>
        </a:p>
        <a:p>
          <a:pPr algn="l"/>
          <a:r>
            <a:rPr lang="en-US" dirty="0"/>
            <a:t>-Sign Up page and Login Page</a:t>
          </a:r>
        </a:p>
        <a:p>
          <a:pPr algn="l"/>
          <a:r>
            <a:rPr lang="en-US" dirty="0"/>
            <a:t>-Database Designing</a:t>
          </a:r>
        </a:p>
        <a:p>
          <a:pPr algn="l"/>
          <a:r>
            <a:rPr lang="en-US" dirty="0"/>
            <a:t>-Python Flask implementation -Report contribution</a:t>
          </a:r>
        </a:p>
        <a:p>
          <a:pPr algn="ctr"/>
          <a:endParaRPr lang="en-US" dirty="0"/>
        </a:p>
      </dgm:t>
    </dgm:pt>
    <dgm:pt modelId="{01763A18-38DC-4123-9F24-A9CE76FD4A0E}" type="parTrans" cxnId="{4199D763-ED99-419D-8968-FD7D527F0315}">
      <dgm:prSet/>
      <dgm:spPr/>
      <dgm:t>
        <a:bodyPr/>
        <a:lstStyle/>
        <a:p>
          <a:endParaRPr lang="en-AE"/>
        </a:p>
      </dgm:t>
    </dgm:pt>
    <dgm:pt modelId="{C721397E-6295-40E7-BB61-0C1A48088C0A}" type="sibTrans" cxnId="{4199D763-ED99-419D-8968-FD7D527F0315}">
      <dgm:prSet/>
      <dgm:spPr/>
      <dgm:t>
        <a:bodyPr/>
        <a:lstStyle/>
        <a:p>
          <a:endParaRPr lang="en-AE"/>
        </a:p>
      </dgm:t>
    </dgm:pt>
    <dgm:pt modelId="{1FE99E45-BB71-416A-9A08-AA4B3B1EE6C3}" type="pres">
      <dgm:prSet presAssocID="{74F515F6-FA80-4589-997F-EB693A84621E}" presName="diagram" presStyleCnt="0">
        <dgm:presLayoutVars>
          <dgm:dir/>
          <dgm:resizeHandles val="exact"/>
        </dgm:presLayoutVars>
      </dgm:prSet>
      <dgm:spPr/>
    </dgm:pt>
    <dgm:pt modelId="{B0FA2012-714B-42F5-8DC1-77E7EACDE9C7}" type="pres">
      <dgm:prSet presAssocID="{BE3D7A2C-2C99-47F5-9178-CB0CC891ABC6}" presName="node" presStyleLbl="node1" presStyleIdx="0" presStyleCnt="5" custScaleY="123477" custLinFactNeighborX="767" custLinFactNeighborY="-116">
        <dgm:presLayoutVars>
          <dgm:bulletEnabled val="1"/>
        </dgm:presLayoutVars>
      </dgm:prSet>
      <dgm:spPr/>
    </dgm:pt>
    <dgm:pt modelId="{F861AD2B-5BFD-48C3-BC32-DFE5881A1756}" type="pres">
      <dgm:prSet presAssocID="{18BDFE13-20CE-4A7A-8DC1-387D2A314548}" presName="sibTrans" presStyleCnt="0"/>
      <dgm:spPr/>
    </dgm:pt>
    <dgm:pt modelId="{E02062A0-EE36-44DE-BF14-CEB94AF28ECF}" type="pres">
      <dgm:prSet presAssocID="{A1A61A0D-006E-4094-8E34-56F26A226F76}" presName="node" presStyleLbl="node1" presStyleIdx="1" presStyleCnt="5" custScaleY="125784">
        <dgm:presLayoutVars>
          <dgm:bulletEnabled val="1"/>
        </dgm:presLayoutVars>
      </dgm:prSet>
      <dgm:spPr/>
    </dgm:pt>
    <dgm:pt modelId="{0A026BFA-DD2D-4BDA-9CD4-8D347B7CC195}" type="pres">
      <dgm:prSet presAssocID="{7B833131-49E2-4132-848E-18CB89D56E84}" presName="sibTrans" presStyleCnt="0"/>
      <dgm:spPr/>
    </dgm:pt>
    <dgm:pt modelId="{DACC9827-7B06-4E73-9A91-470B4C1A378B}" type="pres">
      <dgm:prSet presAssocID="{7BDBA657-E211-4860-A5CA-A464B64B83AA}" presName="node" presStyleLbl="node1" presStyleIdx="2" presStyleCnt="5" custScaleY="127859">
        <dgm:presLayoutVars>
          <dgm:bulletEnabled val="1"/>
        </dgm:presLayoutVars>
      </dgm:prSet>
      <dgm:spPr/>
    </dgm:pt>
    <dgm:pt modelId="{45DFB898-C5A5-411F-A873-AB4902B79E30}" type="pres">
      <dgm:prSet presAssocID="{78BFDCBC-F456-477B-A2A3-4FD9566538E1}" presName="sibTrans" presStyleCnt="0"/>
      <dgm:spPr/>
    </dgm:pt>
    <dgm:pt modelId="{AA82A7E1-B459-4DDA-B9A6-E3FDA008DC8D}" type="pres">
      <dgm:prSet presAssocID="{FDA5D2BB-B0F6-42D4-A0C7-36F1A0481BB9}" presName="node" presStyleLbl="node1" presStyleIdx="3" presStyleCnt="5" custScaleY="119243" custLinFactNeighborX="-731" custLinFactNeighborY="12274">
        <dgm:presLayoutVars>
          <dgm:bulletEnabled val="1"/>
        </dgm:presLayoutVars>
      </dgm:prSet>
      <dgm:spPr/>
    </dgm:pt>
    <dgm:pt modelId="{7A272E5D-6A48-4F5C-B16A-B33994203837}" type="pres">
      <dgm:prSet presAssocID="{B3A46386-CA95-4287-9B81-E804F51CEA66}" presName="sibTrans" presStyleCnt="0"/>
      <dgm:spPr/>
    </dgm:pt>
    <dgm:pt modelId="{14079E09-4434-4850-A1DA-59BA4484F309}" type="pres">
      <dgm:prSet presAssocID="{5704AFB8-D458-4834-9BE2-004813F06BB1}" presName="node" presStyleLbl="node1" presStyleIdx="4" presStyleCnt="5" custScaleY="123145" custLinFactNeighborX="2923" custLinFactNeighborY="12274">
        <dgm:presLayoutVars>
          <dgm:bulletEnabled val="1"/>
        </dgm:presLayoutVars>
      </dgm:prSet>
      <dgm:spPr/>
    </dgm:pt>
  </dgm:ptLst>
  <dgm:cxnLst>
    <dgm:cxn modelId="{BDD6F915-6418-4B9C-A951-6A40A5C9C11B}" type="presOf" srcId="{FDA5D2BB-B0F6-42D4-A0C7-36F1A0481BB9}" destId="{AA82A7E1-B459-4DDA-B9A6-E3FDA008DC8D}" srcOrd="0" destOrd="0" presId="urn:microsoft.com/office/officeart/2005/8/layout/default"/>
    <dgm:cxn modelId="{4199D763-ED99-419D-8968-FD7D527F0315}" srcId="{74F515F6-FA80-4589-997F-EB693A84621E}" destId="{5704AFB8-D458-4834-9BE2-004813F06BB1}" srcOrd="4" destOrd="0" parTransId="{01763A18-38DC-4123-9F24-A9CE76FD4A0E}" sibTransId="{C721397E-6295-40E7-BB61-0C1A48088C0A}"/>
    <dgm:cxn modelId="{F77ACD6D-903C-4E67-B8F9-8AD3419E5E5A}" srcId="{74F515F6-FA80-4589-997F-EB693A84621E}" destId="{BE3D7A2C-2C99-47F5-9178-CB0CC891ABC6}" srcOrd="0" destOrd="0" parTransId="{51D53A14-5B6D-4C69-AA08-4516F10713E8}" sibTransId="{18BDFE13-20CE-4A7A-8DC1-387D2A314548}"/>
    <dgm:cxn modelId="{2459E87F-F7BE-4B08-A948-2B02C7E4BC4C}" type="presOf" srcId="{BE3D7A2C-2C99-47F5-9178-CB0CC891ABC6}" destId="{B0FA2012-714B-42F5-8DC1-77E7EACDE9C7}" srcOrd="0" destOrd="0" presId="urn:microsoft.com/office/officeart/2005/8/layout/default"/>
    <dgm:cxn modelId="{550C8991-62E1-481C-92E8-69E8E58A0997}" type="presOf" srcId="{A1A61A0D-006E-4094-8E34-56F26A226F76}" destId="{E02062A0-EE36-44DE-BF14-CEB94AF28ECF}" srcOrd="0" destOrd="0" presId="urn:microsoft.com/office/officeart/2005/8/layout/default"/>
    <dgm:cxn modelId="{12308E9C-E391-4EE3-B4C7-7267D7102FC7}" type="presOf" srcId="{7BDBA657-E211-4860-A5CA-A464B64B83AA}" destId="{DACC9827-7B06-4E73-9A91-470B4C1A378B}" srcOrd="0" destOrd="0" presId="urn:microsoft.com/office/officeart/2005/8/layout/default"/>
    <dgm:cxn modelId="{B0C563AB-299E-4961-9CEA-0BB9783EEBF0}" srcId="{74F515F6-FA80-4589-997F-EB693A84621E}" destId="{FDA5D2BB-B0F6-42D4-A0C7-36F1A0481BB9}" srcOrd="3" destOrd="0" parTransId="{500E005F-71D0-434D-923B-B62C63BF05C6}" sibTransId="{B3A46386-CA95-4287-9B81-E804F51CEA66}"/>
    <dgm:cxn modelId="{4793B6BD-D2D0-4714-8EC1-F21BCAA0A469}" srcId="{74F515F6-FA80-4589-997F-EB693A84621E}" destId="{7BDBA657-E211-4860-A5CA-A464B64B83AA}" srcOrd="2" destOrd="0" parTransId="{5A62D3BD-9619-42D1-A88A-9314C3D10A5D}" sibTransId="{78BFDCBC-F456-477B-A2A3-4FD9566538E1}"/>
    <dgm:cxn modelId="{FE393ACE-6160-4411-ADEB-F3208DDF5823}" type="presOf" srcId="{5704AFB8-D458-4834-9BE2-004813F06BB1}" destId="{14079E09-4434-4850-A1DA-59BA4484F309}" srcOrd="0" destOrd="0" presId="urn:microsoft.com/office/officeart/2005/8/layout/default"/>
    <dgm:cxn modelId="{C8DB05E9-1112-4A0E-9F16-4EFFDA3D25E4}" type="presOf" srcId="{74F515F6-FA80-4589-997F-EB693A84621E}" destId="{1FE99E45-BB71-416A-9A08-AA4B3B1EE6C3}" srcOrd="0" destOrd="0" presId="urn:microsoft.com/office/officeart/2005/8/layout/default"/>
    <dgm:cxn modelId="{9A355AED-27D5-4DA2-870A-7C1300231DD0}" srcId="{74F515F6-FA80-4589-997F-EB693A84621E}" destId="{A1A61A0D-006E-4094-8E34-56F26A226F76}" srcOrd="1" destOrd="0" parTransId="{482E0FCB-18BF-4931-8F1F-1CF48B71AAE6}" sibTransId="{7B833131-49E2-4132-848E-18CB89D56E84}"/>
    <dgm:cxn modelId="{1AC6950B-3948-474E-93B7-F9706986B9C1}" type="presParOf" srcId="{1FE99E45-BB71-416A-9A08-AA4B3B1EE6C3}" destId="{B0FA2012-714B-42F5-8DC1-77E7EACDE9C7}" srcOrd="0" destOrd="0" presId="urn:microsoft.com/office/officeart/2005/8/layout/default"/>
    <dgm:cxn modelId="{3A634BCA-13E4-4F6F-B3AF-F15D6CAA7394}" type="presParOf" srcId="{1FE99E45-BB71-416A-9A08-AA4B3B1EE6C3}" destId="{F861AD2B-5BFD-48C3-BC32-DFE5881A1756}" srcOrd="1" destOrd="0" presId="urn:microsoft.com/office/officeart/2005/8/layout/default"/>
    <dgm:cxn modelId="{BE0F8322-9A1D-443E-A3F2-FAF89F5C53FD}" type="presParOf" srcId="{1FE99E45-BB71-416A-9A08-AA4B3B1EE6C3}" destId="{E02062A0-EE36-44DE-BF14-CEB94AF28ECF}" srcOrd="2" destOrd="0" presId="urn:microsoft.com/office/officeart/2005/8/layout/default"/>
    <dgm:cxn modelId="{BBAD6FE2-7C36-4AE7-BCAB-236B4EF91437}" type="presParOf" srcId="{1FE99E45-BB71-416A-9A08-AA4B3B1EE6C3}" destId="{0A026BFA-DD2D-4BDA-9CD4-8D347B7CC195}" srcOrd="3" destOrd="0" presId="urn:microsoft.com/office/officeart/2005/8/layout/default"/>
    <dgm:cxn modelId="{0AE35041-F8D8-402B-BFAD-0D80B7BBEB72}" type="presParOf" srcId="{1FE99E45-BB71-416A-9A08-AA4B3B1EE6C3}" destId="{DACC9827-7B06-4E73-9A91-470B4C1A378B}" srcOrd="4" destOrd="0" presId="urn:microsoft.com/office/officeart/2005/8/layout/default"/>
    <dgm:cxn modelId="{E398027A-7343-4CDD-91FD-554C2188836E}" type="presParOf" srcId="{1FE99E45-BB71-416A-9A08-AA4B3B1EE6C3}" destId="{45DFB898-C5A5-411F-A873-AB4902B79E30}" srcOrd="5" destOrd="0" presId="urn:microsoft.com/office/officeart/2005/8/layout/default"/>
    <dgm:cxn modelId="{DEEA0952-84F6-491B-BC5E-27AB877C940F}" type="presParOf" srcId="{1FE99E45-BB71-416A-9A08-AA4B3B1EE6C3}" destId="{AA82A7E1-B459-4DDA-B9A6-E3FDA008DC8D}" srcOrd="6" destOrd="0" presId="urn:microsoft.com/office/officeart/2005/8/layout/default"/>
    <dgm:cxn modelId="{00ED2FB2-0BA1-422E-A1A6-7DBEE00B22B4}" type="presParOf" srcId="{1FE99E45-BB71-416A-9A08-AA4B3B1EE6C3}" destId="{7A272E5D-6A48-4F5C-B16A-B33994203837}" srcOrd="7" destOrd="0" presId="urn:microsoft.com/office/officeart/2005/8/layout/default"/>
    <dgm:cxn modelId="{79C5BA3D-D482-4B4D-9E7F-F91F3A6083E6}" type="presParOf" srcId="{1FE99E45-BB71-416A-9A08-AA4B3B1EE6C3}" destId="{14079E09-4434-4850-A1DA-59BA4484F3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ACEC8E-0D9B-417E-9DF9-40AEEBCA75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3E7ACE-2FD4-4D68-99F2-5AA60525B629}">
      <dgm:prSet/>
      <dgm:spPr/>
      <dgm:t>
        <a:bodyPr/>
        <a:lstStyle/>
        <a:p>
          <a:r>
            <a:rPr lang="en-US"/>
            <a:t>Database connectivity with python flask</a:t>
          </a:r>
        </a:p>
      </dgm:t>
    </dgm:pt>
    <dgm:pt modelId="{0FD1123C-F815-4191-8841-98017B61ED1C}" type="parTrans" cxnId="{E60A96F2-EE5D-47CD-874A-855AA1FBEE2D}">
      <dgm:prSet/>
      <dgm:spPr/>
      <dgm:t>
        <a:bodyPr/>
        <a:lstStyle/>
        <a:p>
          <a:endParaRPr lang="en-US"/>
        </a:p>
      </dgm:t>
    </dgm:pt>
    <dgm:pt modelId="{84C6DC4E-A082-4DA3-96A9-C44286761CBA}" type="sibTrans" cxnId="{E60A96F2-EE5D-47CD-874A-855AA1FBEE2D}">
      <dgm:prSet/>
      <dgm:spPr/>
      <dgm:t>
        <a:bodyPr/>
        <a:lstStyle/>
        <a:p>
          <a:endParaRPr lang="en-US"/>
        </a:p>
      </dgm:t>
    </dgm:pt>
    <dgm:pt modelId="{F0EA8C92-9514-4FC4-80D8-B3BAE5F2F29E}">
      <dgm:prSet/>
      <dgm:spPr/>
      <dgm:t>
        <a:bodyPr/>
        <a:lstStyle/>
        <a:p>
          <a:r>
            <a:rPr lang="en-US"/>
            <a:t>Fetching data from database tables in the manner proposed by designers.</a:t>
          </a:r>
        </a:p>
      </dgm:t>
    </dgm:pt>
    <dgm:pt modelId="{796B8901-8737-4F0F-8241-BA6EF0DD64B0}" type="parTrans" cxnId="{5802D094-F0E4-4E94-88C0-5D00C6F2B2DD}">
      <dgm:prSet/>
      <dgm:spPr/>
      <dgm:t>
        <a:bodyPr/>
        <a:lstStyle/>
        <a:p>
          <a:endParaRPr lang="en-US"/>
        </a:p>
      </dgm:t>
    </dgm:pt>
    <dgm:pt modelId="{1FA74956-4B19-4ABE-98FB-057E9118F75F}" type="sibTrans" cxnId="{5802D094-F0E4-4E94-88C0-5D00C6F2B2DD}">
      <dgm:prSet/>
      <dgm:spPr/>
      <dgm:t>
        <a:bodyPr/>
        <a:lstStyle/>
        <a:p>
          <a:endParaRPr lang="en-US"/>
        </a:p>
      </dgm:t>
    </dgm:pt>
    <dgm:pt modelId="{44C58B0A-C87E-4A3D-99B3-5388B003E498}">
      <dgm:prSet/>
      <dgm:spPr/>
      <dgm:t>
        <a:bodyPr/>
        <a:lstStyle/>
        <a:p>
          <a:r>
            <a:rPr lang="en-US"/>
            <a:t>Creating two different views i.e.</a:t>
          </a:r>
        </a:p>
      </dgm:t>
    </dgm:pt>
    <dgm:pt modelId="{B20142E0-98A3-4D02-A972-EC82EDEF2C4E}" type="parTrans" cxnId="{3644FFF3-ABC8-4FE6-9BBD-9EB558C644D8}">
      <dgm:prSet/>
      <dgm:spPr/>
      <dgm:t>
        <a:bodyPr/>
        <a:lstStyle/>
        <a:p>
          <a:endParaRPr lang="en-US"/>
        </a:p>
      </dgm:t>
    </dgm:pt>
    <dgm:pt modelId="{FA4A3C2B-FC1A-41B5-868C-B1D0168B56EC}" type="sibTrans" cxnId="{3644FFF3-ABC8-4FE6-9BBD-9EB558C644D8}">
      <dgm:prSet/>
      <dgm:spPr/>
      <dgm:t>
        <a:bodyPr/>
        <a:lstStyle/>
        <a:p>
          <a:endParaRPr lang="en-US"/>
        </a:p>
      </dgm:t>
    </dgm:pt>
    <dgm:pt modelId="{81C33215-CCA8-4D5F-AEB6-9834FA56E0AD}">
      <dgm:prSet/>
      <dgm:spPr/>
      <dgm:t>
        <a:bodyPr/>
        <a:lstStyle/>
        <a:p>
          <a:r>
            <a:rPr lang="en-US"/>
            <a:t>Admins</a:t>
          </a:r>
        </a:p>
      </dgm:t>
    </dgm:pt>
    <dgm:pt modelId="{CF09B81B-0BDF-4468-B504-A441168D5495}" type="parTrans" cxnId="{A20DE2ED-B7BF-44B3-9A1C-C5A4E15A9DEB}">
      <dgm:prSet/>
      <dgm:spPr/>
      <dgm:t>
        <a:bodyPr/>
        <a:lstStyle/>
        <a:p>
          <a:endParaRPr lang="en-US"/>
        </a:p>
      </dgm:t>
    </dgm:pt>
    <dgm:pt modelId="{E76BA948-6D6A-408D-B716-FC93712F67A9}" type="sibTrans" cxnId="{A20DE2ED-B7BF-44B3-9A1C-C5A4E15A9DEB}">
      <dgm:prSet/>
      <dgm:spPr/>
      <dgm:t>
        <a:bodyPr/>
        <a:lstStyle/>
        <a:p>
          <a:endParaRPr lang="en-US"/>
        </a:p>
      </dgm:t>
    </dgm:pt>
    <dgm:pt modelId="{2A61554A-8C02-47E7-BFE5-9932353DDA2A}">
      <dgm:prSet/>
      <dgm:spPr/>
      <dgm:t>
        <a:bodyPr/>
        <a:lstStyle/>
        <a:p>
          <a:r>
            <a:rPr lang="en-US"/>
            <a:t>Students</a:t>
          </a:r>
        </a:p>
      </dgm:t>
    </dgm:pt>
    <dgm:pt modelId="{963D7DC8-D01F-46B8-BEEF-8B7D8C13BCF1}" type="parTrans" cxnId="{E285ACC8-41B5-4649-8E74-A6C5B88F93F0}">
      <dgm:prSet/>
      <dgm:spPr/>
      <dgm:t>
        <a:bodyPr/>
        <a:lstStyle/>
        <a:p>
          <a:endParaRPr lang="en-US"/>
        </a:p>
      </dgm:t>
    </dgm:pt>
    <dgm:pt modelId="{E176E367-3D56-4693-8EA8-004B6AE16013}" type="sibTrans" cxnId="{E285ACC8-41B5-4649-8E74-A6C5B88F93F0}">
      <dgm:prSet/>
      <dgm:spPr/>
      <dgm:t>
        <a:bodyPr/>
        <a:lstStyle/>
        <a:p>
          <a:endParaRPr lang="en-US"/>
        </a:p>
      </dgm:t>
    </dgm:pt>
    <dgm:pt modelId="{911BE64F-CFB8-4D74-96A2-CB6D711C0EF3}" type="pres">
      <dgm:prSet presAssocID="{DEACEC8E-0D9B-417E-9DF9-40AEEBCA75D3}" presName="linear" presStyleCnt="0">
        <dgm:presLayoutVars>
          <dgm:animLvl val="lvl"/>
          <dgm:resizeHandles val="exact"/>
        </dgm:presLayoutVars>
      </dgm:prSet>
      <dgm:spPr/>
    </dgm:pt>
    <dgm:pt modelId="{C1372F4E-15F8-4C77-A476-CC6F89D7CC77}" type="pres">
      <dgm:prSet presAssocID="{993E7ACE-2FD4-4D68-99F2-5AA60525B6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6FEA0B-2EE4-44E2-9E32-ED5E1ED4CDE5}" type="pres">
      <dgm:prSet presAssocID="{84C6DC4E-A082-4DA3-96A9-C44286761CBA}" presName="spacer" presStyleCnt="0"/>
      <dgm:spPr/>
    </dgm:pt>
    <dgm:pt modelId="{A092F39A-DED0-412F-B850-DABBAF2AC5D0}" type="pres">
      <dgm:prSet presAssocID="{F0EA8C92-9514-4FC4-80D8-B3BAE5F2F2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010F7C-BA94-4799-8F93-4CB9D118F4B6}" type="pres">
      <dgm:prSet presAssocID="{1FA74956-4B19-4ABE-98FB-057E9118F75F}" presName="spacer" presStyleCnt="0"/>
      <dgm:spPr/>
    </dgm:pt>
    <dgm:pt modelId="{FB2406C8-328C-48C5-860B-A20FF57139C2}" type="pres">
      <dgm:prSet presAssocID="{44C58B0A-C87E-4A3D-99B3-5388B003E4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38963C-0939-4C94-ACA0-0DB99E56AE05}" type="pres">
      <dgm:prSet presAssocID="{44C58B0A-C87E-4A3D-99B3-5388B003E4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DD570E-DE37-499C-9D2C-04350017BD9A}" type="presOf" srcId="{2A61554A-8C02-47E7-BFE5-9932353DDA2A}" destId="{2F38963C-0939-4C94-ACA0-0DB99E56AE05}" srcOrd="0" destOrd="1" presId="urn:microsoft.com/office/officeart/2005/8/layout/vList2"/>
    <dgm:cxn modelId="{A924AF2C-98E6-481E-84BF-5B8B0EC6C660}" type="presOf" srcId="{DEACEC8E-0D9B-417E-9DF9-40AEEBCA75D3}" destId="{911BE64F-CFB8-4D74-96A2-CB6D711C0EF3}" srcOrd="0" destOrd="0" presId="urn:microsoft.com/office/officeart/2005/8/layout/vList2"/>
    <dgm:cxn modelId="{E622666D-2658-4E6F-84A2-3936A2B79D79}" type="presOf" srcId="{44C58B0A-C87E-4A3D-99B3-5388B003E498}" destId="{FB2406C8-328C-48C5-860B-A20FF57139C2}" srcOrd="0" destOrd="0" presId="urn:microsoft.com/office/officeart/2005/8/layout/vList2"/>
    <dgm:cxn modelId="{25771482-E91F-48F1-91D7-57C741861BA7}" type="presOf" srcId="{993E7ACE-2FD4-4D68-99F2-5AA60525B629}" destId="{C1372F4E-15F8-4C77-A476-CC6F89D7CC77}" srcOrd="0" destOrd="0" presId="urn:microsoft.com/office/officeart/2005/8/layout/vList2"/>
    <dgm:cxn modelId="{5802D094-F0E4-4E94-88C0-5D00C6F2B2DD}" srcId="{DEACEC8E-0D9B-417E-9DF9-40AEEBCA75D3}" destId="{F0EA8C92-9514-4FC4-80D8-B3BAE5F2F29E}" srcOrd="1" destOrd="0" parTransId="{796B8901-8737-4F0F-8241-BA6EF0DD64B0}" sibTransId="{1FA74956-4B19-4ABE-98FB-057E9118F75F}"/>
    <dgm:cxn modelId="{E285ACC8-41B5-4649-8E74-A6C5B88F93F0}" srcId="{44C58B0A-C87E-4A3D-99B3-5388B003E498}" destId="{2A61554A-8C02-47E7-BFE5-9932353DDA2A}" srcOrd="1" destOrd="0" parTransId="{963D7DC8-D01F-46B8-BEEF-8B7D8C13BCF1}" sibTransId="{E176E367-3D56-4693-8EA8-004B6AE16013}"/>
    <dgm:cxn modelId="{F24CB2CE-3373-4778-9443-BE5DD45E2CB1}" type="presOf" srcId="{F0EA8C92-9514-4FC4-80D8-B3BAE5F2F29E}" destId="{A092F39A-DED0-412F-B850-DABBAF2AC5D0}" srcOrd="0" destOrd="0" presId="urn:microsoft.com/office/officeart/2005/8/layout/vList2"/>
    <dgm:cxn modelId="{5BFBBBD3-B8BE-4888-9666-541FF9837BD2}" type="presOf" srcId="{81C33215-CCA8-4D5F-AEB6-9834FA56E0AD}" destId="{2F38963C-0939-4C94-ACA0-0DB99E56AE05}" srcOrd="0" destOrd="0" presId="urn:microsoft.com/office/officeart/2005/8/layout/vList2"/>
    <dgm:cxn modelId="{A20DE2ED-B7BF-44B3-9A1C-C5A4E15A9DEB}" srcId="{44C58B0A-C87E-4A3D-99B3-5388B003E498}" destId="{81C33215-CCA8-4D5F-AEB6-9834FA56E0AD}" srcOrd="0" destOrd="0" parTransId="{CF09B81B-0BDF-4468-B504-A441168D5495}" sibTransId="{E76BA948-6D6A-408D-B716-FC93712F67A9}"/>
    <dgm:cxn modelId="{E60A96F2-EE5D-47CD-874A-855AA1FBEE2D}" srcId="{DEACEC8E-0D9B-417E-9DF9-40AEEBCA75D3}" destId="{993E7ACE-2FD4-4D68-99F2-5AA60525B629}" srcOrd="0" destOrd="0" parTransId="{0FD1123C-F815-4191-8841-98017B61ED1C}" sibTransId="{84C6DC4E-A082-4DA3-96A9-C44286761CBA}"/>
    <dgm:cxn modelId="{3644FFF3-ABC8-4FE6-9BBD-9EB558C644D8}" srcId="{DEACEC8E-0D9B-417E-9DF9-40AEEBCA75D3}" destId="{44C58B0A-C87E-4A3D-99B3-5388B003E498}" srcOrd="2" destOrd="0" parTransId="{B20142E0-98A3-4D02-A972-EC82EDEF2C4E}" sibTransId="{FA4A3C2B-FC1A-41B5-868C-B1D0168B56EC}"/>
    <dgm:cxn modelId="{EDA38324-095E-448F-A093-5F2F72BB523C}" type="presParOf" srcId="{911BE64F-CFB8-4D74-96A2-CB6D711C0EF3}" destId="{C1372F4E-15F8-4C77-A476-CC6F89D7CC77}" srcOrd="0" destOrd="0" presId="urn:microsoft.com/office/officeart/2005/8/layout/vList2"/>
    <dgm:cxn modelId="{70D4D52B-E098-44E5-A8CC-1AF4ECB3E718}" type="presParOf" srcId="{911BE64F-CFB8-4D74-96A2-CB6D711C0EF3}" destId="{856FEA0B-2EE4-44E2-9E32-ED5E1ED4CDE5}" srcOrd="1" destOrd="0" presId="urn:microsoft.com/office/officeart/2005/8/layout/vList2"/>
    <dgm:cxn modelId="{00AE165C-58AA-4D25-AEB8-BD58DC8A156D}" type="presParOf" srcId="{911BE64F-CFB8-4D74-96A2-CB6D711C0EF3}" destId="{A092F39A-DED0-412F-B850-DABBAF2AC5D0}" srcOrd="2" destOrd="0" presId="urn:microsoft.com/office/officeart/2005/8/layout/vList2"/>
    <dgm:cxn modelId="{A32EA998-AA58-429D-BA87-2F0FB300A57F}" type="presParOf" srcId="{911BE64F-CFB8-4D74-96A2-CB6D711C0EF3}" destId="{3F010F7C-BA94-4799-8F93-4CB9D118F4B6}" srcOrd="3" destOrd="0" presId="urn:microsoft.com/office/officeart/2005/8/layout/vList2"/>
    <dgm:cxn modelId="{4CE74D63-A921-4C84-AFC9-0EF8311835B6}" type="presParOf" srcId="{911BE64F-CFB8-4D74-96A2-CB6D711C0EF3}" destId="{FB2406C8-328C-48C5-860B-A20FF57139C2}" srcOrd="4" destOrd="0" presId="urn:microsoft.com/office/officeart/2005/8/layout/vList2"/>
    <dgm:cxn modelId="{EB5DC1D5-8F9B-44FF-A09F-6A3EF03B90B3}" type="presParOf" srcId="{911BE64F-CFB8-4D74-96A2-CB6D711C0EF3}" destId="{2F38963C-0939-4C94-ACA0-0DB99E56AE0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B08843-67E0-4052-B90B-6A79D685126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B9894F-7073-4718-B8AD-EB9351302A3C}">
      <dgm:prSet/>
      <dgm:spPr/>
      <dgm:t>
        <a:bodyPr/>
        <a:lstStyle/>
        <a:p>
          <a:r>
            <a:rPr lang="en-US" dirty="0"/>
            <a:t>Our system is just for one department. It can be further extend to many departments. </a:t>
          </a:r>
        </a:p>
      </dgm:t>
    </dgm:pt>
    <dgm:pt modelId="{16F147A1-962F-4015-B76E-6DC78FEA119D}" type="parTrans" cxnId="{59140F7D-76B1-4BDE-808A-654204AF2BD3}">
      <dgm:prSet/>
      <dgm:spPr/>
      <dgm:t>
        <a:bodyPr/>
        <a:lstStyle/>
        <a:p>
          <a:endParaRPr lang="en-US"/>
        </a:p>
      </dgm:t>
    </dgm:pt>
    <dgm:pt modelId="{294FAC60-FF21-4E88-B2DC-7030C668D188}" type="sibTrans" cxnId="{59140F7D-76B1-4BDE-808A-654204AF2BD3}">
      <dgm:prSet/>
      <dgm:spPr/>
      <dgm:t>
        <a:bodyPr/>
        <a:lstStyle/>
        <a:p>
          <a:endParaRPr lang="en-US"/>
        </a:p>
      </dgm:t>
    </dgm:pt>
    <dgm:pt modelId="{AFAB6041-D322-4D74-B68C-27B2E5778199}">
      <dgm:prSet/>
      <dgm:spPr/>
      <dgm:t>
        <a:bodyPr/>
        <a:lstStyle/>
        <a:p>
          <a:r>
            <a:rPr lang="en-US" dirty="0"/>
            <a:t>There could be added online exam portal so that it could conduct online exam.</a:t>
          </a:r>
        </a:p>
      </dgm:t>
    </dgm:pt>
    <dgm:pt modelId="{6E8BCFBE-B70D-4296-8249-4583CB3D4F48}" type="parTrans" cxnId="{860559BD-1C91-435F-A53F-7BCE96F92587}">
      <dgm:prSet/>
      <dgm:spPr/>
      <dgm:t>
        <a:bodyPr/>
        <a:lstStyle/>
        <a:p>
          <a:endParaRPr lang="en-US"/>
        </a:p>
      </dgm:t>
    </dgm:pt>
    <dgm:pt modelId="{3EC53B19-F680-49C8-89D8-D2E85ABB5863}" type="sibTrans" cxnId="{860559BD-1C91-435F-A53F-7BCE96F92587}">
      <dgm:prSet/>
      <dgm:spPr/>
      <dgm:t>
        <a:bodyPr/>
        <a:lstStyle/>
        <a:p>
          <a:endParaRPr lang="en-US"/>
        </a:p>
      </dgm:t>
    </dgm:pt>
    <dgm:pt modelId="{3D401865-D3F3-4A35-98B5-AD4AC0FBB4FD}">
      <dgm:prSet/>
      <dgm:spPr/>
      <dgm:t>
        <a:bodyPr/>
        <a:lstStyle/>
        <a:p>
          <a:r>
            <a:rPr lang="en-US"/>
            <a:t>Results: If student fail one or more subjects, he/she can enrolled in that while studying in the next semester.</a:t>
          </a:r>
        </a:p>
      </dgm:t>
    </dgm:pt>
    <dgm:pt modelId="{A9FF2446-E38A-419F-870A-02E9BA88B04B}" type="parTrans" cxnId="{E5F3A29F-93B8-4931-9B38-6E3DCCDC8918}">
      <dgm:prSet/>
      <dgm:spPr/>
      <dgm:t>
        <a:bodyPr/>
        <a:lstStyle/>
        <a:p>
          <a:endParaRPr lang="en-US"/>
        </a:p>
      </dgm:t>
    </dgm:pt>
    <dgm:pt modelId="{12549532-2330-46D9-B60B-A726E63ACF6B}" type="sibTrans" cxnId="{E5F3A29F-93B8-4931-9B38-6E3DCCDC8918}">
      <dgm:prSet/>
      <dgm:spPr/>
      <dgm:t>
        <a:bodyPr/>
        <a:lstStyle/>
        <a:p>
          <a:endParaRPr lang="en-US"/>
        </a:p>
      </dgm:t>
    </dgm:pt>
    <dgm:pt modelId="{628F1C2B-DA95-45A1-88DB-A608735A880E}" type="pres">
      <dgm:prSet presAssocID="{43B08843-67E0-4052-B90B-6A79D685126E}" presName="diagram" presStyleCnt="0">
        <dgm:presLayoutVars>
          <dgm:dir/>
          <dgm:resizeHandles val="exact"/>
        </dgm:presLayoutVars>
      </dgm:prSet>
      <dgm:spPr/>
    </dgm:pt>
    <dgm:pt modelId="{FBA8FC8F-4EC3-4AE9-BE86-32C1A38DA405}" type="pres">
      <dgm:prSet presAssocID="{C0B9894F-7073-4718-B8AD-EB9351302A3C}" presName="node" presStyleLbl="node1" presStyleIdx="0" presStyleCnt="3">
        <dgm:presLayoutVars>
          <dgm:bulletEnabled val="1"/>
        </dgm:presLayoutVars>
      </dgm:prSet>
      <dgm:spPr/>
    </dgm:pt>
    <dgm:pt modelId="{813BFDDA-3BFE-4061-A88D-09D51402BFB5}" type="pres">
      <dgm:prSet presAssocID="{294FAC60-FF21-4E88-B2DC-7030C668D188}" presName="sibTrans" presStyleCnt="0"/>
      <dgm:spPr/>
    </dgm:pt>
    <dgm:pt modelId="{D9645B87-FDB6-4CF0-BC93-FE292031A87C}" type="pres">
      <dgm:prSet presAssocID="{AFAB6041-D322-4D74-B68C-27B2E5778199}" presName="node" presStyleLbl="node1" presStyleIdx="1" presStyleCnt="3">
        <dgm:presLayoutVars>
          <dgm:bulletEnabled val="1"/>
        </dgm:presLayoutVars>
      </dgm:prSet>
      <dgm:spPr/>
    </dgm:pt>
    <dgm:pt modelId="{6CCEAF7B-0EF1-4D24-BE5C-49E2FBB587AF}" type="pres">
      <dgm:prSet presAssocID="{3EC53B19-F680-49C8-89D8-D2E85ABB5863}" presName="sibTrans" presStyleCnt="0"/>
      <dgm:spPr/>
    </dgm:pt>
    <dgm:pt modelId="{F98B5BDA-134C-446A-8C32-5095F3CEBF18}" type="pres">
      <dgm:prSet presAssocID="{3D401865-D3F3-4A35-98B5-AD4AC0FBB4FD}" presName="node" presStyleLbl="node1" presStyleIdx="2" presStyleCnt="3">
        <dgm:presLayoutVars>
          <dgm:bulletEnabled val="1"/>
        </dgm:presLayoutVars>
      </dgm:prSet>
      <dgm:spPr/>
    </dgm:pt>
  </dgm:ptLst>
  <dgm:cxnLst>
    <dgm:cxn modelId="{0D9E1522-1ACD-4B76-B00B-173DDA2E124E}" type="presOf" srcId="{3D401865-D3F3-4A35-98B5-AD4AC0FBB4FD}" destId="{F98B5BDA-134C-446A-8C32-5095F3CEBF18}" srcOrd="0" destOrd="0" presId="urn:microsoft.com/office/officeart/2005/8/layout/default"/>
    <dgm:cxn modelId="{DF705454-783C-496C-9C14-7F087EC79D2A}" type="presOf" srcId="{AFAB6041-D322-4D74-B68C-27B2E5778199}" destId="{D9645B87-FDB6-4CF0-BC93-FE292031A87C}" srcOrd="0" destOrd="0" presId="urn:microsoft.com/office/officeart/2005/8/layout/default"/>
    <dgm:cxn modelId="{59140F7D-76B1-4BDE-808A-654204AF2BD3}" srcId="{43B08843-67E0-4052-B90B-6A79D685126E}" destId="{C0B9894F-7073-4718-B8AD-EB9351302A3C}" srcOrd="0" destOrd="0" parTransId="{16F147A1-962F-4015-B76E-6DC78FEA119D}" sibTransId="{294FAC60-FF21-4E88-B2DC-7030C668D188}"/>
    <dgm:cxn modelId="{E5F3A29F-93B8-4931-9B38-6E3DCCDC8918}" srcId="{43B08843-67E0-4052-B90B-6A79D685126E}" destId="{3D401865-D3F3-4A35-98B5-AD4AC0FBB4FD}" srcOrd="2" destOrd="0" parTransId="{A9FF2446-E38A-419F-870A-02E9BA88B04B}" sibTransId="{12549532-2330-46D9-B60B-A726E63ACF6B}"/>
    <dgm:cxn modelId="{5D1B5AA6-12A0-4EBF-8573-295D979B2873}" type="presOf" srcId="{43B08843-67E0-4052-B90B-6A79D685126E}" destId="{628F1C2B-DA95-45A1-88DB-A608735A880E}" srcOrd="0" destOrd="0" presId="urn:microsoft.com/office/officeart/2005/8/layout/default"/>
    <dgm:cxn modelId="{47845EAC-82A6-40E4-9527-B1978B29B385}" type="presOf" srcId="{C0B9894F-7073-4718-B8AD-EB9351302A3C}" destId="{FBA8FC8F-4EC3-4AE9-BE86-32C1A38DA405}" srcOrd="0" destOrd="0" presId="urn:microsoft.com/office/officeart/2005/8/layout/default"/>
    <dgm:cxn modelId="{860559BD-1C91-435F-A53F-7BCE96F92587}" srcId="{43B08843-67E0-4052-B90B-6A79D685126E}" destId="{AFAB6041-D322-4D74-B68C-27B2E5778199}" srcOrd="1" destOrd="0" parTransId="{6E8BCFBE-B70D-4296-8249-4583CB3D4F48}" sibTransId="{3EC53B19-F680-49C8-89D8-D2E85ABB5863}"/>
    <dgm:cxn modelId="{A2E2E07B-11AE-43BF-A043-86438F579438}" type="presParOf" srcId="{628F1C2B-DA95-45A1-88DB-A608735A880E}" destId="{FBA8FC8F-4EC3-4AE9-BE86-32C1A38DA405}" srcOrd="0" destOrd="0" presId="urn:microsoft.com/office/officeart/2005/8/layout/default"/>
    <dgm:cxn modelId="{C517FDC0-08F2-4CA2-8AC6-F89524F19E06}" type="presParOf" srcId="{628F1C2B-DA95-45A1-88DB-A608735A880E}" destId="{813BFDDA-3BFE-4061-A88D-09D51402BFB5}" srcOrd="1" destOrd="0" presId="urn:microsoft.com/office/officeart/2005/8/layout/default"/>
    <dgm:cxn modelId="{9F0A1536-4D19-49C9-9C2C-64CCB446087C}" type="presParOf" srcId="{628F1C2B-DA95-45A1-88DB-A608735A880E}" destId="{D9645B87-FDB6-4CF0-BC93-FE292031A87C}" srcOrd="2" destOrd="0" presId="urn:microsoft.com/office/officeart/2005/8/layout/default"/>
    <dgm:cxn modelId="{C3891AD6-3FB4-4670-AB38-A3F0CC1EA5B1}" type="presParOf" srcId="{628F1C2B-DA95-45A1-88DB-A608735A880E}" destId="{6CCEAF7B-0EF1-4D24-BE5C-49E2FBB587AF}" srcOrd="3" destOrd="0" presId="urn:microsoft.com/office/officeart/2005/8/layout/default"/>
    <dgm:cxn modelId="{AFA2A2C3-E06A-4C6B-B139-4498031CE56B}" type="presParOf" srcId="{628F1C2B-DA95-45A1-88DB-A608735A880E}" destId="{F98B5BDA-134C-446A-8C32-5095F3CEBF1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84150-E218-4E51-A0EA-C8E3094E1268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13" y="410640"/>
        <a:ext cx="2232266" cy="1339360"/>
      </dsp:txXfrm>
    </dsp:sp>
    <dsp:sp modelId="{BD00A963-9E1A-4F5F-B96D-F3C4647A421A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40662"/>
            <a:satOff val="-1135"/>
            <a:lumOff val="2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 Statement</a:t>
          </a:r>
        </a:p>
      </dsp:txBody>
      <dsp:txXfrm>
        <a:off x="2458307" y="410640"/>
        <a:ext cx="2232266" cy="1339360"/>
      </dsp:txXfrm>
    </dsp:sp>
    <dsp:sp modelId="{286FBEB2-6A21-4D75-B9F9-B3401B4263D3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481323"/>
            <a:satOff val="-2270"/>
            <a:lumOff val="5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Proposed Solution</a:t>
          </a:r>
        </a:p>
      </dsp:txBody>
      <dsp:txXfrm>
        <a:off x="4913800" y="410640"/>
        <a:ext cx="2232266" cy="1339360"/>
      </dsp:txXfrm>
    </dsp:sp>
    <dsp:sp modelId="{3CE38D16-F2F0-4D89-B71F-2A1AAFC484FD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721985"/>
            <a:satOff val="-3405"/>
            <a:lumOff val="8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C4 Diagrams</a:t>
          </a:r>
        </a:p>
      </dsp:txBody>
      <dsp:txXfrm>
        <a:off x="7369294" y="410640"/>
        <a:ext cx="2232266" cy="1339360"/>
      </dsp:txXfrm>
    </dsp:sp>
    <dsp:sp modelId="{8AC59469-19E6-4C51-A2C1-7B7D9544DBA9}">
      <dsp:nvSpPr>
        <dsp:cNvPr id="0" name=""/>
        <dsp:cNvSpPr/>
      </dsp:nvSpPr>
      <dsp:spPr>
        <a:xfrm>
          <a:off x="2813" y="1973226"/>
          <a:ext cx="2232266" cy="1339360"/>
        </a:xfrm>
        <a:prstGeom prst="rect">
          <a:avLst/>
        </a:prstGeom>
        <a:solidFill>
          <a:schemeClr val="accent5">
            <a:hueOff val="-962646"/>
            <a:satOff val="-4539"/>
            <a:lumOff val="11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</a:t>
          </a:r>
        </a:p>
      </dsp:txBody>
      <dsp:txXfrm>
        <a:off x="2813" y="1973226"/>
        <a:ext cx="2232266" cy="1339360"/>
      </dsp:txXfrm>
    </dsp:sp>
    <dsp:sp modelId="{429D7B3E-3ED6-46A5-98FC-B340416D4012}">
      <dsp:nvSpPr>
        <dsp:cNvPr id="0" name=""/>
        <dsp:cNvSpPr/>
      </dsp:nvSpPr>
      <dsp:spPr>
        <a:xfrm>
          <a:off x="2458307" y="1973226"/>
          <a:ext cx="2232266" cy="1339360"/>
        </a:xfrm>
        <a:prstGeom prst="rect">
          <a:avLst/>
        </a:prstGeom>
        <a:solidFill>
          <a:schemeClr val="accent5">
            <a:hueOff val="-1203308"/>
            <a:satOff val="-5674"/>
            <a:lumOff val="14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Individual Contribution</a:t>
          </a:r>
        </a:p>
      </dsp:txBody>
      <dsp:txXfrm>
        <a:off x="2458307" y="1973226"/>
        <a:ext cx="2232266" cy="1339360"/>
      </dsp:txXfrm>
    </dsp:sp>
    <dsp:sp modelId="{3C59D79F-00E2-451F-B5BF-66B5653862C3}">
      <dsp:nvSpPr>
        <dsp:cNvPr id="0" name=""/>
        <dsp:cNvSpPr/>
      </dsp:nvSpPr>
      <dsp:spPr>
        <a:xfrm>
          <a:off x="4913800" y="1973226"/>
          <a:ext cx="2232266" cy="1339360"/>
        </a:xfrm>
        <a:prstGeom prst="rect">
          <a:avLst/>
        </a:prstGeom>
        <a:solidFill>
          <a:schemeClr val="accent5">
            <a:hueOff val="-1443969"/>
            <a:satOff val="-6809"/>
            <a:lumOff val="16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</a:t>
          </a:r>
        </a:p>
      </dsp:txBody>
      <dsp:txXfrm>
        <a:off x="4913800" y="1973226"/>
        <a:ext cx="2232266" cy="1339360"/>
      </dsp:txXfrm>
    </dsp:sp>
    <dsp:sp modelId="{DEDE6EAF-4D4F-4E66-9506-5F74E402EEEA}">
      <dsp:nvSpPr>
        <dsp:cNvPr id="0" name=""/>
        <dsp:cNvSpPr/>
      </dsp:nvSpPr>
      <dsp:spPr>
        <a:xfrm>
          <a:off x="7369294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</a:t>
          </a:r>
        </a:p>
      </dsp:txBody>
      <dsp:txXfrm>
        <a:off x="7369294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B37C-C718-4796-8F57-A6B70C159F96}">
      <dsp:nvSpPr>
        <dsp:cNvPr id="0" name=""/>
        <dsp:cNvSpPr/>
      </dsp:nvSpPr>
      <dsp:spPr>
        <a:xfrm>
          <a:off x="659134" y="879659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ABAE9-EF4B-46E0-BF42-670934DC93E5}">
      <dsp:nvSpPr>
        <dsp:cNvPr id="0" name=""/>
        <dsp:cNvSpPr/>
      </dsp:nvSpPr>
      <dsp:spPr>
        <a:xfrm>
          <a:off x="12540" y="2251615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Inventory Management System.</a:t>
          </a:r>
        </a:p>
      </dsp:txBody>
      <dsp:txXfrm>
        <a:off x="12540" y="2251615"/>
        <a:ext cx="2351250" cy="720000"/>
      </dsp:txXfrm>
    </dsp:sp>
    <dsp:sp modelId="{6EAC1F1A-110B-4F94-979B-6DCA3132A9A4}">
      <dsp:nvSpPr>
        <dsp:cNvPr id="0" name=""/>
        <dsp:cNvSpPr/>
      </dsp:nvSpPr>
      <dsp:spPr>
        <a:xfrm>
          <a:off x="3421853" y="879659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F0532-D360-4852-BB1F-5354FC2958FA}">
      <dsp:nvSpPr>
        <dsp:cNvPr id="0" name=""/>
        <dsp:cNvSpPr/>
      </dsp:nvSpPr>
      <dsp:spPr>
        <a:xfrm>
          <a:off x="2775259" y="2251615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Inventory Management System is developed in  Python Flask using HTML CSS Bootstrap.</a:t>
          </a:r>
        </a:p>
      </dsp:txBody>
      <dsp:txXfrm>
        <a:off x="2775259" y="2251615"/>
        <a:ext cx="235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CEFB0-248B-4AB5-984E-8127F604F55C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435AD-1831-4086-A897-BB4DD2B1F101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36C89-D9C8-46E8-B466-F0A175BDFA16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Admins can add and update products of each category. </a:t>
          </a:r>
        </a:p>
      </dsp:txBody>
      <dsp:txXfrm>
        <a:off x="1228364" y="454"/>
        <a:ext cx="8376010" cy="1063519"/>
      </dsp:txXfrm>
    </dsp:sp>
    <dsp:sp modelId="{797EA201-4ECD-4AEB-B94E-771832F6A8D3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2E9CA-C48C-4D8E-9C52-19B41FF5470A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7BC4-9471-42A9-91E9-15CDE444B9A6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Admin can approve or disapprove the request of product from user.</a:t>
          </a:r>
        </a:p>
      </dsp:txBody>
      <dsp:txXfrm>
        <a:off x="1228364" y="1329853"/>
        <a:ext cx="8376010" cy="1063519"/>
      </dsp:txXfrm>
    </dsp:sp>
    <dsp:sp modelId="{C3DAF30E-4800-4C69-BCC1-2F73B529257D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446D2-8592-46CC-9E0C-4BC832BF7BBD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4C7B-00D0-4C40-A628-2F23AD0AD4F8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Students and staff can issue products from any category but it should request admin for approval.</a:t>
          </a:r>
        </a:p>
      </dsp:txBody>
      <dsp:txXfrm>
        <a:off x="1228364" y="2659253"/>
        <a:ext cx="8376010" cy="1063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A0B11-1143-4CD7-81E0-E5EFBCBC2009}">
      <dsp:nvSpPr>
        <dsp:cNvPr id="0" name=""/>
        <dsp:cNvSpPr/>
      </dsp:nvSpPr>
      <dsp:spPr>
        <a:xfrm>
          <a:off x="0" y="540230"/>
          <a:ext cx="9604375" cy="99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5D6FD1-1C24-4807-930E-19F124BFBEDB}">
      <dsp:nvSpPr>
        <dsp:cNvPr id="0" name=""/>
        <dsp:cNvSpPr/>
      </dsp:nvSpPr>
      <dsp:spPr>
        <a:xfrm>
          <a:off x="301697" y="764633"/>
          <a:ext cx="548541" cy="548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23D52-C28D-4840-B620-04C056498576}">
      <dsp:nvSpPr>
        <dsp:cNvPr id="0" name=""/>
        <dsp:cNvSpPr/>
      </dsp:nvSpPr>
      <dsp:spPr>
        <a:xfrm>
          <a:off x="1151937" y="540230"/>
          <a:ext cx="8452437" cy="997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53" tIns="105553" rIns="105553" bIns="1055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are required to build and Inventory Management System in Python Flask framework using HTML and CSS/Bootstrap.</a:t>
          </a:r>
        </a:p>
      </dsp:txBody>
      <dsp:txXfrm>
        <a:off x="1151937" y="540230"/>
        <a:ext cx="8452437" cy="997348"/>
      </dsp:txXfrm>
    </dsp:sp>
    <dsp:sp modelId="{22DE1838-7735-437F-83A3-60F5C00A2808}">
      <dsp:nvSpPr>
        <dsp:cNvPr id="0" name=""/>
        <dsp:cNvSpPr/>
      </dsp:nvSpPr>
      <dsp:spPr>
        <a:xfrm>
          <a:off x="0" y="1786915"/>
          <a:ext cx="9604375" cy="99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18E4CE-012C-4988-9933-0C7AB99553BB}">
      <dsp:nvSpPr>
        <dsp:cNvPr id="0" name=""/>
        <dsp:cNvSpPr/>
      </dsp:nvSpPr>
      <dsp:spPr>
        <a:xfrm>
          <a:off x="301697" y="2011318"/>
          <a:ext cx="548541" cy="548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F3BC7-EEFA-4304-9D4F-484D2E42B032}">
      <dsp:nvSpPr>
        <dsp:cNvPr id="0" name=""/>
        <dsp:cNvSpPr/>
      </dsp:nvSpPr>
      <dsp:spPr>
        <a:xfrm>
          <a:off x="1151937" y="1786915"/>
          <a:ext cx="8452437" cy="997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53" tIns="105553" rIns="105553" bIns="1055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objective of our software system is to manage an inventory management system for Namal University.</a:t>
          </a:r>
        </a:p>
      </dsp:txBody>
      <dsp:txXfrm>
        <a:off x="1151937" y="1786915"/>
        <a:ext cx="8452437" cy="99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D7CA-7A0F-469B-88AB-061BC548B0B8}">
      <dsp:nvSpPr>
        <dsp:cNvPr id="0" name=""/>
        <dsp:cNvSpPr/>
      </dsp:nvSpPr>
      <dsp:spPr>
        <a:xfrm>
          <a:off x="382674" y="765"/>
          <a:ext cx="2326059" cy="13956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 is used to build pages of system.</a:t>
          </a:r>
        </a:p>
      </dsp:txBody>
      <dsp:txXfrm>
        <a:off x="423551" y="41642"/>
        <a:ext cx="2244305" cy="1313881"/>
      </dsp:txXfrm>
    </dsp:sp>
    <dsp:sp modelId="{82F1ADA3-FB14-4A12-B1FF-9D329BAA589B}">
      <dsp:nvSpPr>
        <dsp:cNvPr id="0" name=""/>
        <dsp:cNvSpPr/>
      </dsp:nvSpPr>
      <dsp:spPr>
        <a:xfrm>
          <a:off x="2913427" y="410152"/>
          <a:ext cx="493124" cy="576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913427" y="525524"/>
        <a:ext cx="345187" cy="346118"/>
      </dsp:txXfrm>
    </dsp:sp>
    <dsp:sp modelId="{309B2953-436C-4CEC-AD32-4F3E4FF28AC5}">
      <dsp:nvSpPr>
        <dsp:cNvPr id="0" name=""/>
        <dsp:cNvSpPr/>
      </dsp:nvSpPr>
      <dsp:spPr>
        <a:xfrm>
          <a:off x="3639157" y="765"/>
          <a:ext cx="2326059" cy="1395635"/>
        </a:xfrm>
        <a:prstGeom prst="roundRect">
          <a:avLst>
            <a:gd name="adj" fmla="val 10000"/>
          </a:avLst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CSS and Bootstrap is used to design those created pages.</a:t>
          </a:r>
        </a:p>
      </dsp:txBody>
      <dsp:txXfrm>
        <a:off x="3680034" y="41642"/>
        <a:ext cx="2244305" cy="1313881"/>
      </dsp:txXfrm>
    </dsp:sp>
    <dsp:sp modelId="{0785A6C5-8221-461B-BD5B-28F812BABDB3}">
      <dsp:nvSpPr>
        <dsp:cNvPr id="0" name=""/>
        <dsp:cNvSpPr/>
      </dsp:nvSpPr>
      <dsp:spPr>
        <a:xfrm>
          <a:off x="6169910" y="410152"/>
          <a:ext cx="493124" cy="576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169910" y="525524"/>
        <a:ext cx="345187" cy="346118"/>
      </dsp:txXfrm>
    </dsp:sp>
    <dsp:sp modelId="{1029D9BB-12B1-4B90-BEAA-5B0F4E5DFCD1}">
      <dsp:nvSpPr>
        <dsp:cNvPr id="0" name=""/>
        <dsp:cNvSpPr/>
      </dsp:nvSpPr>
      <dsp:spPr>
        <a:xfrm>
          <a:off x="6895641" y="765"/>
          <a:ext cx="2326059" cy="1395635"/>
        </a:xfrm>
        <a:prstGeom prst="roundRect">
          <a:avLst>
            <a:gd name="adj" fmla="val 10000"/>
          </a:avLst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MySQL is used to create database for the system.</a:t>
          </a:r>
        </a:p>
      </dsp:txBody>
      <dsp:txXfrm>
        <a:off x="6936518" y="41642"/>
        <a:ext cx="2244305" cy="1313881"/>
      </dsp:txXfrm>
    </dsp:sp>
    <dsp:sp modelId="{DC11F20F-4307-4C89-A4B7-7DF70465D65C}">
      <dsp:nvSpPr>
        <dsp:cNvPr id="0" name=""/>
        <dsp:cNvSpPr/>
      </dsp:nvSpPr>
      <dsp:spPr>
        <a:xfrm rot="5400000">
          <a:off x="7812108" y="1559225"/>
          <a:ext cx="493124" cy="576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7885612" y="1601094"/>
        <a:ext cx="346118" cy="345187"/>
      </dsp:txXfrm>
    </dsp:sp>
    <dsp:sp modelId="{A90AA31A-C7DA-46F0-BFB6-737AF8FD2144}">
      <dsp:nvSpPr>
        <dsp:cNvPr id="0" name=""/>
        <dsp:cNvSpPr/>
      </dsp:nvSpPr>
      <dsp:spPr>
        <a:xfrm>
          <a:off x="6895641" y="2326825"/>
          <a:ext cx="2326059" cy="1395635"/>
        </a:xfrm>
        <a:prstGeom prst="roundRect">
          <a:avLst>
            <a:gd name="adj" fmla="val 1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Flask framework is used in python to render pages created by HTML and integrate database with them.</a:t>
          </a:r>
        </a:p>
      </dsp:txBody>
      <dsp:txXfrm>
        <a:off x="6936518" y="2367702"/>
        <a:ext cx="2244305" cy="1313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A2012-714B-42F5-8DC1-77E7EACDE9C7}">
      <dsp:nvSpPr>
        <dsp:cNvPr id="0" name=""/>
        <dsp:cNvSpPr/>
      </dsp:nvSpPr>
      <dsp:spPr>
        <a:xfrm>
          <a:off x="17073" y="241799"/>
          <a:ext cx="2225985" cy="16491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Jawad Ahmed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100" kern="1200" dirty="0"/>
          </a:br>
          <a:r>
            <a:rPr lang="en-US" sz="1100" kern="1200" dirty="0"/>
            <a:t>-Admin Dashboard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-User Dashboard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-CSS Designing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-Flask code Implementation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-Report contribution</a:t>
          </a:r>
        </a:p>
      </dsp:txBody>
      <dsp:txXfrm>
        <a:off x="17073" y="241799"/>
        <a:ext cx="2225985" cy="1649147"/>
      </dsp:txXfrm>
    </dsp:sp>
    <dsp:sp modelId="{E02062A0-EE36-44DE-BF14-CEB94AF28ECF}">
      <dsp:nvSpPr>
        <dsp:cNvPr id="0" name=""/>
        <dsp:cNvSpPr/>
      </dsp:nvSpPr>
      <dsp:spPr>
        <a:xfrm>
          <a:off x="2448583" y="227942"/>
          <a:ext cx="2225985" cy="16799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Danish Khan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-Database Design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-Flask Integration with MySQL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-C4 Diagrams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-UML implementation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-Report Contribution</a:t>
          </a:r>
        </a:p>
      </dsp:txBody>
      <dsp:txXfrm>
        <a:off x="2448583" y="227942"/>
        <a:ext cx="2225985" cy="1679960"/>
      </dsp:txXfrm>
    </dsp:sp>
    <dsp:sp modelId="{DACC9827-7B06-4E73-9A91-470B4C1A378B}">
      <dsp:nvSpPr>
        <dsp:cNvPr id="0" name=""/>
        <dsp:cNvSpPr/>
      </dsp:nvSpPr>
      <dsp:spPr>
        <a:xfrm>
          <a:off x="4897167" y="214086"/>
          <a:ext cx="2225985" cy="170767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Mian Muhammad Zubair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-Home Page Designing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-HTML pages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-Database Design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-Flask code Implementation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-Report contributions</a:t>
          </a:r>
        </a:p>
      </dsp:txBody>
      <dsp:txXfrm>
        <a:off x="4897167" y="214086"/>
        <a:ext cx="2225985" cy="1707673"/>
      </dsp:txXfrm>
    </dsp:sp>
    <dsp:sp modelId="{AA82A7E1-B459-4DDA-B9A6-E3FDA008DC8D}">
      <dsp:nvSpPr>
        <dsp:cNvPr id="0" name=""/>
        <dsp:cNvSpPr/>
      </dsp:nvSpPr>
      <dsp:spPr>
        <a:xfrm>
          <a:off x="1208019" y="2334345"/>
          <a:ext cx="2225985" cy="159259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Muhammad Anas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-Database tables structure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-User Dashboard Designing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-C4 Diagrams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-Python Flask implementation -Report contribution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208019" y="2334345"/>
        <a:ext cx="2225985" cy="1592598"/>
      </dsp:txXfrm>
    </dsp:sp>
    <dsp:sp modelId="{14079E09-4434-4850-A1DA-59BA4484F309}">
      <dsp:nvSpPr>
        <dsp:cNvPr id="0" name=""/>
        <dsp:cNvSpPr/>
      </dsp:nvSpPr>
      <dsp:spPr>
        <a:xfrm>
          <a:off x="3737941" y="2308288"/>
          <a:ext cx="2225985" cy="16447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Sharjeel Akram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-Home Page Designing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-Sign Up page and Login Page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-Database Designing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-Python Flask implementation -Report contribution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37941" y="2308288"/>
        <a:ext cx="2225985" cy="1644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72F4E-15F8-4C77-A476-CC6F89D7CC77}">
      <dsp:nvSpPr>
        <dsp:cNvPr id="0" name=""/>
        <dsp:cNvSpPr/>
      </dsp:nvSpPr>
      <dsp:spPr>
        <a:xfrm>
          <a:off x="0" y="49641"/>
          <a:ext cx="7350899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 connectivity with python flask</a:t>
          </a:r>
        </a:p>
      </dsp:txBody>
      <dsp:txXfrm>
        <a:off x="42693" y="92334"/>
        <a:ext cx="7265513" cy="789189"/>
      </dsp:txXfrm>
    </dsp:sp>
    <dsp:sp modelId="{A092F39A-DED0-412F-B850-DABBAF2AC5D0}">
      <dsp:nvSpPr>
        <dsp:cNvPr id="0" name=""/>
        <dsp:cNvSpPr/>
      </dsp:nvSpPr>
      <dsp:spPr>
        <a:xfrm>
          <a:off x="0" y="990456"/>
          <a:ext cx="7350899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Fetching data from database tables in the manner proposed by designers.</a:t>
          </a:r>
        </a:p>
      </dsp:txBody>
      <dsp:txXfrm>
        <a:off x="42693" y="1033149"/>
        <a:ext cx="7265513" cy="789189"/>
      </dsp:txXfrm>
    </dsp:sp>
    <dsp:sp modelId="{FB2406C8-328C-48C5-860B-A20FF57139C2}">
      <dsp:nvSpPr>
        <dsp:cNvPr id="0" name=""/>
        <dsp:cNvSpPr/>
      </dsp:nvSpPr>
      <dsp:spPr>
        <a:xfrm>
          <a:off x="0" y="1931271"/>
          <a:ext cx="7350899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Creating two different views i.e.</a:t>
          </a:r>
        </a:p>
      </dsp:txBody>
      <dsp:txXfrm>
        <a:off x="42693" y="1973964"/>
        <a:ext cx="7265513" cy="789189"/>
      </dsp:txXfrm>
    </dsp:sp>
    <dsp:sp modelId="{2F38963C-0939-4C94-ACA0-0DB99E56AE05}">
      <dsp:nvSpPr>
        <dsp:cNvPr id="0" name=""/>
        <dsp:cNvSpPr/>
      </dsp:nvSpPr>
      <dsp:spPr>
        <a:xfrm>
          <a:off x="0" y="2805846"/>
          <a:ext cx="7350899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39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Admins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Students</a:t>
          </a:r>
        </a:p>
      </dsp:txBody>
      <dsp:txXfrm>
        <a:off x="0" y="2805846"/>
        <a:ext cx="7350899" cy="59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FC8F-4EC3-4AE9-BE86-32C1A38DA405}">
      <dsp:nvSpPr>
        <dsp:cNvPr id="0" name=""/>
        <dsp:cNvSpPr/>
      </dsp:nvSpPr>
      <dsp:spPr>
        <a:xfrm>
          <a:off x="0" y="961203"/>
          <a:ext cx="3001367" cy="1800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system is just for one department. It can be further extend to many departments. </a:t>
          </a:r>
        </a:p>
      </dsp:txBody>
      <dsp:txXfrm>
        <a:off x="0" y="961203"/>
        <a:ext cx="3001367" cy="1800820"/>
      </dsp:txXfrm>
    </dsp:sp>
    <dsp:sp modelId="{D9645B87-FDB6-4CF0-BC93-FE292031A87C}">
      <dsp:nvSpPr>
        <dsp:cNvPr id="0" name=""/>
        <dsp:cNvSpPr/>
      </dsp:nvSpPr>
      <dsp:spPr>
        <a:xfrm>
          <a:off x="3301503" y="961203"/>
          <a:ext cx="3001367" cy="1800820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could be added online exam portal so that it could conduct online exam.</a:t>
          </a:r>
        </a:p>
      </dsp:txBody>
      <dsp:txXfrm>
        <a:off x="3301503" y="961203"/>
        <a:ext cx="3001367" cy="1800820"/>
      </dsp:txXfrm>
    </dsp:sp>
    <dsp:sp modelId="{F98B5BDA-134C-446A-8C32-5095F3CEBF18}">
      <dsp:nvSpPr>
        <dsp:cNvPr id="0" name=""/>
        <dsp:cNvSpPr/>
      </dsp:nvSpPr>
      <dsp:spPr>
        <a:xfrm>
          <a:off x="6603007" y="961203"/>
          <a:ext cx="3001367" cy="180082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Results: If student fail one or more subjects, he/she can enrolled in that while studying in the next semester.</a:t>
          </a:r>
        </a:p>
      </dsp:txBody>
      <dsp:txXfrm>
        <a:off x="6603007" y="961203"/>
        <a:ext cx="3001367" cy="180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760" cy="1178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417760" y="802440"/>
            <a:ext cx="8636760" cy="1178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k to 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edit 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Mas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ter 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titl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e 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styl</a:t>
            </a: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B98CDE-004C-4DF4-80AC-0EFFD45CC0DB}" type="datetime">
              <a:rPr b="0" lang="en-AE" sz="1000" spc="-1" strike="noStrike">
                <a:solidFill>
                  <a:srgbClr val="8b8b8b"/>
                </a:solidFill>
                <a:latin typeface="Gill Sans MT"/>
              </a:rPr>
              <a:t>1/15/22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167BAA1-165A-4A55-97B4-E56477C79D66}" type="slidenum">
              <a:rPr b="0" lang="en-AE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068AB3-641A-46D0-8177-73257DCB1937}" type="datetime">
              <a:rPr b="0" lang="en-AE" sz="1000" spc="-1" strike="noStrike">
                <a:solidFill>
                  <a:srgbClr val="8b8b8b"/>
                </a:solidFill>
                <a:latin typeface="Gill Sans MT"/>
              </a:rPr>
              <a:t>1/15/22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446C6DB-D1ED-4076-852A-88CB4B27863E}" type="slidenum">
              <a:rPr b="0" lang="en-AE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1452600" y="1640520"/>
            <a:ext cx="4176000" cy="1610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NUIMS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287000" y="3529440"/>
            <a:ext cx="4170960" cy="1610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Members:</a:t>
            </a:r>
            <a:endParaRPr b="0" lang="en-US" sz="1200" spc="-1" strike="noStrike">
              <a:latin typeface="Arial"/>
            </a:endParaRPr>
          </a:p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JAWAD AHMED (BSCS201959)</a:t>
            </a:r>
            <a:endParaRPr b="0" lang="en-US" sz="1200" spc="-1" strike="noStrike">
              <a:latin typeface="Arial"/>
            </a:endParaRPr>
          </a:p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SHARJEEL AKRAM (BSCS201960)</a:t>
            </a:r>
            <a:endParaRPr b="0" lang="en-US" sz="1200" spc="-1" strike="noStrike">
              <a:latin typeface="Arial"/>
            </a:endParaRPr>
          </a:p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DANISH KHAN (BSCS201950)</a:t>
            </a:r>
            <a:endParaRPr b="0" lang="en-US" sz="1200" spc="-1" strike="noStrike">
              <a:latin typeface="Arial"/>
            </a:endParaRPr>
          </a:p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M ANAS (BSCS201949)</a:t>
            </a:r>
            <a:endParaRPr b="0" lang="en-US" sz="1200" spc="-1" strike="noStrike">
              <a:latin typeface="Arial"/>
            </a:endParaRPr>
          </a:p>
          <a:p>
            <a:pPr indent="-228240">
              <a:lnSpc>
                <a:spcPct val="11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 cap="all">
                <a:solidFill>
                  <a:srgbClr val="000000"/>
                </a:solidFill>
                <a:latin typeface="Gill Sans MT"/>
              </a:rPr>
              <a:t>M </a:t>
            </a:r>
            <a:r>
              <a:rPr b="1" lang="en-US" sz="1200" spc="-1" strike="noStrike" cap="all">
                <a:solidFill>
                  <a:srgbClr val="000000"/>
                </a:solidFill>
                <a:latin typeface="Gill Sans MT"/>
              </a:rPr>
              <a:t>ZUBAIR (BSCS201930)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1452600" y="3528360"/>
            <a:ext cx="417132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5" name="Graphic 87" descr="Meeting"/>
          <p:cNvPicPr/>
          <p:nvPr/>
        </p:nvPicPr>
        <p:blipFill>
          <a:blip r:embed="rId1"/>
          <a:stretch/>
        </p:blipFill>
        <p:spPr>
          <a:xfrm>
            <a:off x="6244200" y="805680"/>
            <a:ext cx="4660560" cy="4660560"/>
          </a:xfrm>
          <a:prstGeom prst="rect">
            <a:avLst/>
          </a:prstGeom>
          <a:ln>
            <a:noFill/>
          </a:ln>
        </p:spPr>
      </p:pic>
      <p:pic>
        <p:nvPicPr>
          <p:cNvPr id="96" name="Picture 9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7" name="Line 6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97160" y="747000"/>
            <a:ext cx="550296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comic"/>
              </a:rPr>
              <a:t>Individual contribution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7390440" y="2012760"/>
            <a:ext cx="3667680" cy="3453120"/>
            <a:chOff x="7390440" y="2012760"/>
            <a:chExt cx="3667680" cy="3453120"/>
          </a:xfrm>
        </p:grpSpPr>
        <p:sp>
          <p:nvSpPr>
            <p:cNvPr id="147" name="CustomShape 3"/>
            <p:cNvSpPr/>
            <p:nvPr/>
          </p:nvSpPr>
          <p:spPr>
            <a:xfrm>
              <a:off x="7390440" y="2012760"/>
              <a:ext cx="3667680" cy="34531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algn="tl" blurRad="127000" dir="4745640" dist="190276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softRound" w="152400" h="508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7390440" y="2026080"/>
              <a:ext cx="3667680" cy="343368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7632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 w="381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974079110"/>
              </p:ext>
            </p:extLst>
          </p:nvPr>
        </p:nvGraphicFramePr>
        <p:xfrm>
          <a:off x="132120" y="1889640"/>
          <a:ext cx="7122960" cy="400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9" name="CustomShape 5"/>
          <p:cNvSpPr/>
          <p:nvPr/>
        </p:nvSpPr>
        <p:spPr>
          <a:xfrm>
            <a:off x="7916040" y="3508920"/>
            <a:ext cx="2824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2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Group Members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230320" y="2858760"/>
            <a:ext cx="2824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TechLions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latin typeface="Gill Sans MT"/>
              </a:rPr>
              <a:t>Challenges</a:t>
            </a:r>
            <a:endParaRPr b="0" lang="en-US" sz="6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383023962"/>
              </p:ext>
            </p:extLst>
          </p:nvPr>
        </p:nvGraphicFramePr>
        <p:xfrm>
          <a:off x="1451520" y="2015640"/>
          <a:ext cx="7350480" cy="345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52" name="Graphic 6" descr="Flask"/>
          <p:cNvPicPr/>
          <p:nvPr/>
        </p:nvPicPr>
        <p:blipFill>
          <a:blip r:embed="rId6"/>
          <a:stretch/>
        </p:blipFill>
        <p:spPr>
          <a:xfrm>
            <a:off x="8150760" y="2137320"/>
            <a:ext cx="3603960" cy="33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Future work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Line 3"/>
          <p:cNvSpPr/>
          <p:nvPr/>
        </p:nvSpPr>
        <p:spPr>
          <a:xfrm>
            <a:off x="1451520" y="1853640"/>
            <a:ext cx="960300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0" y="2019600"/>
            <a:ext cx="12191760" cy="48380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098556122"/>
              </p:ext>
            </p:extLst>
          </p:nvPr>
        </p:nvGraphicFramePr>
        <p:xfrm>
          <a:off x="1450800" y="2331360"/>
          <a:ext cx="9604080" cy="37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-3240" y="3065040"/>
            <a:ext cx="8292600" cy="2488320"/>
          </a:xfrm>
          <a:prstGeom prst="rect">
            <a:avLst/>
          </a:prstGeom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852120" y="3228480"/>
            <a:ext cx="6828840" cy="125208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p>
            <a:pPr algn="r">
              <a:lnSpc>
                <a:spcPct val="90000"/>
              </a:lnSpc>
            </a:pPr>
            <a:r>
              <a:rPr b="1" lang="en-US" sz="4400" spc="-1" strike="noStrike" cap="all">
                <a:solidFill>
                  <a:srgbClr val="fffffe"/>
                </a:solidFill>
                <a:latin typeface="Gill Sans MT"/>
              </a:rPr>
              <a:t>Thank you </a:t>
            </a:r>
            <a:endParaRPr b="0" lang="en-US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Line 3"/>
          <p:cNvSpPr/>
          <p:nvPr/>
        </p:nvSpPr>
        <p:spPr>
          <a:xfrm>
            <a:off x="1300320" y="4666320"/>
            <a:ext cx="6829200" cy="0"/>
          </a:xfrm>
          <a:prstGeom prst="line">
            <a:avLst/>
          </a:prstGeom>
          <a:ln w="31680">
            <a:solidFill>
              <a:srgbClr val="c7cb60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Contents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1451520" y="1853640"/>
            <a:ext cx="960300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2019600"/>
            <a:ext cx="12191760" cy="48380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368516967"/>
              </p:ext>
            </p:extLst>
          </p:nvPr>
        </p:nvGraphicFramePr>
        <p:xfrm>
          <a:off x="1450800" y="2331360"/>
          <a:ext cx="9604080" cy="37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7556040" y="967680"/>
            <a:ext cx="3182040" cy="431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000" spc="-1" strike="noStrike" cap="all">
                <a:solidFill>
                  <a:srgbClr val="000001"/>
                </a:solidFill>
                <a:latin typeface="Gill Sans MT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04" name="Group 3"/>
          <p:cNvGrpSpPr/>
          <p:nvPr/>
        </p:nvGrpSpPr>
        <p:grpSpPr>
          <a:xfrm>
            <a:off x="632160" y="482040"/>
            <a:ext cx="6448680" cy="5148720"/>
            <a:chOff x="632160" y="482040"/>
            <a:chExt cx="6448680" cy="5148720"/>
          </a:xfrm>
        </p:grpSpPr>
        <p:sp>
          <p:nvSpPr>
            <p:cNvPr id="105" name="CustomShape 4"/>
            <p:cNvSpPr/>
            <p:nvPr/>
          </p:nvSpPr>
          <p:spPr>
            <a:xfrm>
              <a:off x="632160" y="482040"/>
              <a:ext cx="6448680" cy="51487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algn="tl" blurRad="127000" dir="4740526" dist="22847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softRound" w="152400" h="508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963000" y="812520"/>
              <a:ext cx="578016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76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7" name="Line 6"/>
          <p:cNvSpPr/>
          <p:nvPr/>
        </p:nvSpPr>
        <p:spPr>
          <a:xfrm>
            <a:off x="7555680" y="807840"/>
            <a:ext cx="318240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119960" y="978120"/>
            <a:ext cx="5440320" cy="413496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19" descr=""/>
          <p:cNvPicPr/>
          <p:nvPr/>
        </p:nvPicPr>
        <p:blipFill>
          <a:blip r:embed="rId1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10" name="Line 8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54444939"/>
              </p:ext>
            </p:extLst>
          </p:nvPr>
        </p:nvGraphicFramePr>
        <p:xfrm>
          <a:off x="1271520" y="1131840"/>
          <a:ext cx="5138640" cy="385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Line 3"/>
          <p:cNvSpPr/>
          <p:nvPr/>
        </p:nvSpPr>
        <p:spPr>
          <a:xfrm>
            <a:off x="1451520" y="1853640"/>
            <a:ext cx="960300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0" y="2019600"/>
            <a:ext cx="12191760" cy="48380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806865768"/>
              </p:ext>
            </p:extLst>
          </p:nvPr>
        </p:nvGraphicFramePr>
        <p:xfrm>
          <a:off x="1450800" y="2331360"/>
          <a:ext cx="9604080" cy="37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latin typeface="Gill Sans MT"/>
              </a:rPr>
              <a:t>Problem statement</a:t>
            </a:r>
            <a:endParaRPr b="0" lang="en-US" sz="6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318406628"/>
              </p:ext>
            </p:extLst>
          </p:nvPr>
        </p:nvGraphicFramePr>
        <p:xfrm>
          <a:off x="1450800" y="2340360"/>
          <a:ext cx="9604080" cy="332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Proposed solution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Line 3"/>
          <p:cNvSpPr/>
          <p:nvPr/>
        </p:nvSpPr>
        <p:spPr>
          <a:xfrm>
            <a:off x="1451520" y="1853640"/>
            <a:ext cx="960300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0" y="2019600"/>
            <a:ext cx="12191760" cy="48380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99384764"/>
              </p:ext>
            </p:extLst>
          </p:nvPr>
        </p:nvGraphicFramePr>
        <p:xfrm>
          <a:off x="1450800" y="2331360"/>
          <a:ext cx="9604080" cy="37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1453680" y="1846800"/>
            <a:ext cx="35308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1451520" y="804600"/>
            <a:ext cx="35298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C4 diagrams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1451520" y="2015640"/>
            <a:ext cx="3526200" cy="34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indent="-228240">
              <a:lnSpc>
                <a:spcPct val="120000"/>
              </a:lnSpc>
              <a:spcAft>
                <a:spcPts val="601"/>
              </a:spcAft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Context Diagram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5" name="Group 6"/>
          <p:cNvGrpSpPr/>
          <p:nvPr/>
        </p:nvGrpSpPr>
        <p:grpSpPr>
          <a:xfrm>
            <a:off x="5460120" y="482040"/>
            <a:ext cx="6091560" cy="5148720"/>
            <a:chOff x="5460120" y="482040"/>
            <a:chExt cx="6091560" cy="5148720"/>
          </a:xfrm>
        </p:grpSpPr>
        <p:sp>
          <p:nvSpPr>
            <p:cNvPr id="126" name="CustomShape 7"/>
            <p:cNvSpPr/>
            <p:nvPr/>
          </p:nvSpPr>
          <p:spPr>
            <a:xfrm>
              <a:off x="5460120" y="482040"/>
              <a:ext cx="6091560" cy="51487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algn="tl" blurRad="127000" dir="4740526" dist="22847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softRound" w="152400" h="508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5779080" y="812520"/>
              <a:ext cx="546156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76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28" name="Picture 4" descr=""/>
          <p:cNvPicPr/>
          <p:nvPr/>
        </p:nvPicPr>
        <p:blipFill>
          <a:blip r:embed="rId1"/>
          <a:srcRect l="0" t="0" r="548" b="0"/>
          <a:stretch/>
        </p:blipFill>
        <p:spPr>
          <a:xfrm>
            <a:off x="5778720" y="811440"/>
            <a:ext cx="5516640" cy="4423680"/>
          </a:xfrm>
          <a:prstGeom prst="rect">
            <a:avLst/>
          </a:prstGeom>
          <a:ln>
            <a:noFill/>
          </a:ln>
        </p:spPr>
      </p:pic>
      <p:pic>
        <p:nvPicPr>
          <p:cNvPr id="129" name="Picture 13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30" name="Line 9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1451520" y="804600"/>
            <a:ext cx="432468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Gill Sans MT"/>
              </a:rPr>
              <a:t>C4 diagram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Line 3"/>
          <p:cNvSpPr/>
          <p:nvPr/>
        </p:nvSpPr>
        <p:spPr>
          <a:xfrm>
            <a:off x="1451520" y="1853640"/>
            <a:ext cx="432504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0" y="2019600"/>
            <a:ext cx="12191760" cy="48380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451520" y="2015640"/>
            <a:ext cx="4324680" cy="40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indent="-228240">
              <a:lnSpc>
                <a:spcPct val="120000"/>
              </a:lnSpc>
              <a:spcAft>
                <a:spcPts val="601"/>
              </a:spcAft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Container Diagram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5079960" y="0"/>
            <a:ext cx="7103880" cy="681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643320" y="638640"/>
            <a:ext cx="10905120" cy="4843080"/>
          </a:xfrm>
          <a:prstGeom prst="rect">
            <a:avLst/>
          </a:prstGeom>
          <a:gradFill rotWithShape="0"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algn="tl" blurRad="127000" dir="4740526" dist="228470" rotWithShape="0" sx="98000" sy="98000">
              <a:srgbClr val="000000">
                <a:alpha val="34000"/>
              </a:srgbClr>
            </a:outerShdw>
          </a:effectLst>
          <a:scene3d>
            <a:camera prst="orthographicFront"/>
            <a:lightRig dir="t" rig="threePt"/>
          </a:scene3d>
          <a:sp3d>
            <a:bevelT prst="softRound" w="152400" h="50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887400" y="1005840"/>
            <a:ext cx="10451160" cy="43887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7e7e7"/>
              </a:gs>
            </a:gsLst>
            <a:path path="circle">
              <a:fillToRect l="50000" t="10000" r="50000" b="90000"/>
            </a:path>
          </a:gradFill>
          <a:ln w="50760">
            <a:solidFill>
              <a:srgbClr val="191919"/>
            </a:solidFill>
            <a:miter/>
          </a:ln>
          <a:effectLst>
            <a:innerShdw blurRad="63500" dir="14100000" dist="88900">
              <a:srgbClr val="000000">
                <a:alpha val="30000"/>
              </a:srgbClr>
            </a:innerShdw>
          </a:effectLst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034640" y="1030320"/>
            <a:ext cx="10122120" cy="4059720"/>
          </a:xfrm>
          <a:prstGeom prst="rect">
            <a:avLst/>
          </a:prstGeom>
          <a:noFill/>
          <a:ln>
            <a:solidFill>
              <a:srgbClr val="4545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6"/>
          <p:cNvSpPr txBox="1"/>
          <p:nvPr/>
        </p:nvSpPr>
        <p:spPr>
          <a:xfrm>
            <a:off x="4480560" y="917640"/>
            <a:ext cx="3017520" cy="54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200" spc="-1" strike="noStrike" cap="all">
                <a:solidFill>
                  <a:srgbClr val="000000"/>
                </a:solidFill>
                <a:latin typeface="Gill Sans MT"/>
              </a:rPr>
              <a:t>implementations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43" name="Table 7"/>
          <p:cNvGraphicFramePr/>
          <p:nvPr/>
        </p:nvGraphicFramePr>
        <p:xfrm>
          <a:off x="1189080" y="1404360"/>
          <a:ext cx="9704520" cy="4849920"/>
        </p:xfrm>
        <a:graphic>
          <a:graphicData uri="http://schemas.openxmlformats.org/drawingml/2006/table">
            <a:tbl>
              <a:tblPr/>
              <a:tblGrid>
                <a:gridCol w="3234960"/>
                <a:gridCol w="3234960"/>
                <a:gridCol w="3234960"/>
              </a:tblGrid>
              <a:tr h="6342840">
                <a:tc>
                  <a:txBody>
                    <a:bodyPr>
                      <a:noAutofit/>
                    </a:bodyPr>
                    <a:p>
                      <a:pPr marL="228600" indent="-228240">
                        <a:lnSpc>
                          <a:spcPct val="110000"/>
                        </a:lnSpc>
                        <a:spcBef>
                          <a:spcPts val="1001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</a:pPr>
                      <a:r>
                        <a:rPr b="1" lang="en-US" sz="143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Database tables:</a:t>
                      </a:r>
                      <a:endParaRPr b="0" lang="en-US" sz="1430" spc="-1" strike="noStrike">
                        <a:latin typeface="Arial"/>
                      </a:endParaRPr>
                    </a:p>
                    <a:p>
                      <a:pPr lvl="1" marL="8002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Users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 lvl="1" marL="8002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Items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 lvl="1" marL="8002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Issue Products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1" lang="en-US" sz="143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Python functions:</a:t>
                      </a:r>
                      <a:endParaRPr b="0" lang="en-US" sz="1430" spc="-1" strike="noStrike">
                        <a:latin typeface="Arial"/>
                      </a:endParaRPr>
                    </a:p>
                    <a:p>
                      <a:pPr lvl="2" marL="12574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Index()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2" marL="12574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registration()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2" marL="12574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Login()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2" marL="1257480" indent="-34272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Gill Sans MT"/>
                        <a:buAutoNum type="arabicPeriod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Admin Dashboard()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Main Dashboard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User Management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Products Category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Show All Products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Add Products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lvl="3" marL="1600200" indent="-228240">
                        <a:lnSpc>
                          <a:spcPct val="110000"/>
                        </a:lnSpc>
                        <a:spcBef>
                          <a:spcPts val="499"/>
                        </a:spcBef>
                        <a:buClr>
                          <a:srgbClr val="b71e42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Admin Detail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38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1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5. User Dashboard()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Main Dashboard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Products Category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Show All Products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</a:pP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      </a:t>
                      </a:r>
                      <a:r>
                        <a:rPr b="0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User Detail</a:t>
                      </a:r>
                      <a:endParaRPr b="0" lang="en-US" sz="1380" spc="-1" strike="noStrike">
                        <a:latin typeface="Arial"/>
                      </a:endParaRPr>
                    </a:p>
                    <a:p>
                      <a:pPr marL="914400"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endParaRPr b="0" lang="en-US" sz="138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1" lang="en-US" sz="138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6. Logout()</a:t>
                      </a:r>
                      <a:endParaRPr b="0" lang="en-US" sz="138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34284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144" name="Picture 77" descr=""/>
          <p:cNvPicPr/>
          <p:nvPr/>
        </p:nvPicPr>
        <p:blipFill>
          <a:blip r:embed="rId1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Application>LibreOffice/6.4.7.2$Linux_X86_64 LibreOffice_project/40$Build-2</Application>
  <Words>426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2022-01-13T16:19:48Z</dcterms:created>
  <dc:creator>Moeez Sheikh</dc:creator>
  <dc:description/>
  <dc:language>en-US</dc:language>
  <cp:lastModifiedBy/>
  <dcterms:modified xsi:type="dcterms:W3CDTF">2022-01-15T15:25:41Z</dcterms:modified>
  <cp:revision>61</cp:revision>
  <dc:subject/>
  <dc:title>SE-Circles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