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iscountMartAnalysisproject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56D1E7-BDB0-41E1-9C69-66C7F0CCBC6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Discount Mart Analysis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466535-AC13-45CE-A120-EE44303ED1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10/12/2023 4:55:59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9A3C950-FA3F-45EF-8700-7ED4E95B29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443" y="0"/>
            <a:ext cx="4299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2023-10-12T04:56:00Z</dcterms:created>
  <dcterms:modified xsi:type="dcterms:W3CDTF">2023-10-12T04:56:00Z</dcterms:modified>
</cp:coreProperties>
</file>