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2C6246E-2009-4A2E-8BE6-BD4ECC3FD202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sh" initials="D" lastIdx="1" clrIdx="0">
    <p:extLst>
      <p:ext uri="{19B8F6BF-5375-455C-9EA6-DF929625EA0E}">
        <p15:presenceInfo xmlns:p15="http://schemas.microsoft.com/office/powerpoint/2012/main" userId="Dani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4ED0-59EC-4954-8ABF-8C3A1D0AF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671015"/>
          </a:xfrm>
        </p:spPr>
        <p:txBody>
          <a:bodyPr/>
          <a:lstStyle/>
          <a:p>
            <a:r>
              <a:rPr lang="en-US" dirty="0"/>
              <a:t>Web application using 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553E7-B63F-47E9-84CF-DFAB4B0CC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submitted by </a:t>
            </a:r>
          </a:p>
          <a:p>
            <a:pPr algn="l"/>
            <a:r>
              <a:rPr lang="en-US" dirty="0"/>
              <a:t>Danish </a:t>
            </a:r>
            <a:r>
              <a:rPr lang="en-US" dirty="0" err="1"/>
              <a:t>jya</a:t>
            </a:r>
            <a:endParaRPr lang="en-US" dirty="0"/>
          </a:p>
          <a:p>
            <a:pPr algn="l"/>
            <a:r>
              <a:rPr lang="en-US" dirty="0"/>
              <a:t>Mob-9565848688</a:t>
            </a:r>
          </a:p>
          <a:p>
            <a:pPr algn="l"/>
            <a:r>
              <a:rPr lang="en-US" dirty="0"/>
              <a:t>Email- jyadanish2018@gmail.com</a:t>
            </a:r>
          </a:p>
        </p:txBody>
      </p:sp>
    </p:spTree>
    <p:extLst>
      <p:ext uri="{BB962C8B-B14F-4D97-AF65-F5344CB8AC3E}">
        <p14:creationId xmlns:p14="http://schemas.microsoft.com/office/powerpoint/2010/main" val="206084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57C8-ED3F-4B8D-AAF4-DF32DDF7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14069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0605-8C90-4B48-971E-2442395698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32586"/>
            <a:ext cx="10363826" cy="4258614"/>
          </a:xfrm>
        </p:spPr>
        <p:txBody>
          <a:bodyPr/>
          <a:lstStyle/>
          <a:p>
            <a:r>
              <a:rPr lang="en-US" dirty="0"/>
              <a:t> THE GOAL IS TO BUILD AN APPLICATION THAT HELPS USERS FIND THE MOST FUEL-EFFICIENT ROUTE FOR VISITING SCHOOLS IN A SPECIFIC REGION BASED ON THE PROVIDED PINCODE.</a:t>
            </a:r>
          </a:p>
        </p:txBody>
      </p:sp>
    </p:spTree>
    <p:extLst>
      <p:ext uri="{BB962C8B-B14F-4D97-AF65-F5344CB8AC3E}">
        <p14:creationId xmlns:p14="http://schemas.microsoft.com/office/powerpoint/2010/main" val="80572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D558-1BE7-4806-B4C7-9360DEE5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7164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5595-91ED-4179-9E10-588F25BEF7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1832"/>
            <a:ext cx="10363826" cy="3859368"/>
          </a:xfrm>
        </p:spPr>
        <p:txBody>
          <a:bodyPr/>
          <a:lstStyle/>
          <a:p>
            <a:r>
              <a:rPr lang="en-US" dirty="0"/>
              <a:t>THE TASK IS TO DEVELOP A SINGLE-PAGE DJANGO WEB APPLICATION THAT ALLOWS USERS TO ENTER A PINCODE AND OBTAIN A LIST OF SCHOOLS IN THAT REGION. THE APPLICATION SHOULD THEN CALCULATE THE MOST FUEL-EFFICIENT ORDER TO VISIT THESE SCHOOLS AND DISPLAY THE OPTIMIZED ROUTE TO THE USER.</a:t>
            </a:r>
          </a:p>
        </p:txBody>
      </p:sp>
    </p:spTree>
    <p:extLst>
      <p:ext uri="{BB962C8B-B14F-4D97-AF65-F5344CB8AC3E}">
        <p14:creationId xmlns:p14="http://schemas.microsoft.com/office/powerpoint/2010/main" val="394617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D4BE-2F6E-4ECB-9DBC-5EA1EE03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20131"/>
          </a:xfrm>
        </p:spPr>
        <p:txBody>
          <a:bodyPr/>
          <a:lstStyle/>
          <a:p>
            <a:r>
              <a:rPr lang="en-US" dirty="0"/>
              <a:t>LANDING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6704DA-FD6A-4188-B6A0-E5377F0288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57603" y="1738648"/>
            <a:ext cx="8551572" cy="4082603"/>
          </a:xfr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4685CAD2-72A0-42B8-9524-E6FC984000DE}"/>
              </a:ext>
            </a:extLst>
          </p:cNvPr>
          <p:cNvSpPr/>
          <p:nvPr/>
        </p:nvSpPr>
        <p:spPr>
          <a:xfrm>
            <a:off x="4262907" y="2920284"/>
            <a:ext cx="270457" cy="10174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FB1774-6F7E-479F-A4A6-FD1CF746C7C2}"/>
              </a:ext>
            </a:extLst>
          </p:cNvPr>
          <p:cNvSpPr txBox="1"/>
          <p:nvPr/>
        </p:nvSpPr>
        <p:spPr>
          <a:xfrm flipH="1">
            <a:off x="3374265" y="3937715"/>
            <a:ext cx="330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Here visitor enter the pincode </a:t>
            </a:r>
          </a:p>
        </p:txBody>
      </p:sp>
    </p:spTree>
    <p:extLst>
      <p:ext uri="{BB962C8B-B14F-4D97-AF65-F5344CB8AC3E}">
        <p14:creationId xmlns:p14="http://schemas.microsoft.com/office/powerpoint/2010/main" val="342876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1759-2B10-483A-91CA-FCE8CFB5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58768"/>
          </a:xfrm>
        </p:spPr>
        <p:txBody>
          <a:bodyPr/>
          <a:lstStyle/>
          <a:p>
            <a:r>
              <a:rPr lang="en-US" dirty="0"/>
              <a:t>SCHOOL LISTING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2F2EC0-AE72-4D29-A751-CCD214867D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95474" y="1622425"/>
            <a:ext cx="7825796" cy="41687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DB402-3C35-477C-8F93-BED89B1DE1CF}"/>
              </a:ext>
            </a:extLst>
          </p:cNvPr>
          <p:cNvSpPr txBox="1"/>
          <p:nvPr/>
        </p:nvSpPr>
        <p:spPr>
          <a:xfrm>
            <a:off x="4567709" y="4866243"/>
            <a:ext cx="363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School based on the pincode 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96C7CFB7-7C69-4955-83D7-B7FB6C9FFD13}"/>
              </a:ext>
            </a:extLst>
          </p:cNvPr>
          <p:cNvSpPr/>
          <p:nvPr/>
        </p:nvSpPr>
        <p:spPr>
          <a:xfrm>
            <a:off x="5280338" y="4005330"/>
            <a:ext cx="528034" cy="871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C248EA-C15D-4F9E-9799-5DE6A8AA5AED}"/>
              </a:ext>
            </a:extLst>
          </p:cNvPr>
          <p:cNvCxnSpPr>
            <a:cxnSpLocks/>
          </p:cNvCxnSpPr>
          <p:nvPr/>
        </p:nvCxnSpPr>
        <p:spPr>
          <a:xfrm flipV="1">
            <a:off x="7006107" y="4700789"/>
            <a:ext cx="0" cy="37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3BE-8988-4BB0-B37E-BB529665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33010"/>
          </a:xfrm>
        </p:spPr>
        <p:txBody>
          <a:bodyPr/>
          <a:lstStyle/>
          <a:p>
            <a:r>
              <a:rPr lang="en-US" dirty="0"/>
              <a:t>pagination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B8EFC-306F-4FF2-8956-06F33A935E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03797" y="1751013"/>
            <a:ext cx="7584406" cy="4040187"/>
          </a:xfr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C43BA2D6-B9F4-4C3D-8D38-D153791D4896}"/>
              </a:ext>
            </a:extLst>
          </p:cNvPr>
          <p:cNvSpPr/>
          <p:nvPr/>
        </p:nvSpPr>
        <p:spPr>
          <a:xfrm>
            <a:off x="6349285" y="4108361"/>
            <a:ext cx="167425" cy="631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F6CD8-C5C0-40E7-B8C0-3D568BF2A23E}"/>
              </a:ext>
            </a:extLst>
          </p:cNvPr>
          <p:cNvSpPr txBox="1"/>
          <p:nvPr/>
        </p:nvSpPr>
        <p:spPr>
          <a:xfrm>
            <a:off x="4488287" y="4921807"/>
            <a:ext cx="38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go next page by click on next</a:t>
            </a:r>
          </a:p>
        </p:txBody>
      </p:sp>
    </p:spTree>
    <p:extLst>
      <p:ext uri="{BB962C8B-B14F-4D97-AF65-F5344CB8AC3E}">
        <p14:creationId xmlns:p14="http://schemas.microsoft.com/office/powerpoint/2010/main" val="114948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0F2E-9AFD-4721-A754-2C9F99B5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84525"/>
          </a:xfrm>
        </p:spPr>
        <p:txBody>
          <a:bodyPr/>
          <a:lstStyle/>
          <a:p>
            <a:r>
              <a:rPr lang="en-US" dirty="0"/>
              <a:t>ROUTE OPTIMIZATION: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15AFB9-0705-45C7-A083-7B08301036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92439" y="1803043"/>
            <a:ext cx="7572778" cy="400103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D86817-CEC8-4D26-8829-6A88A28DA010}"/>
              </a:ext>
            </a:extLst>
          </p:cNvPr>
          <p:cNvSpPr txBox="1"/>
          <p:nvPr/>
        </p:nvSpPr>
        <p:spPr>
          <a:xfrm>
            <a:off x="5834130" y="5054959"/>
            <a:ext cx="378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Visitor receive optimize distance route 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6EBFFF28-CAE0-4CC9-AAD4-5C02A72399EC}"/>
              </a:ext>
            </a:extLst>
          </p:cNvPr>
          <p:cNvSpPr/>
          <p:nvPr/>
        </p:nvSpPr>
        <p:spPr>
          <a:xfrm>
            <a:off x="7849673" y="3992450"/>
            <a:ext cx="399245" cy="9723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9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4E8-8EF7-4F37-A457-27571AFC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635617"/>
            <a:ext cx="10364451" cy="3425780"/>
          </a:xfrm>
        </p:spPr>
        <p:txBody>
          <a:bodyPr>
            <a:normAutofit/>
          </a:bodyPr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2746158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</TotalTime>
  <Words>130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Arial Rounded MT Bold</vt:lpstr>
      <vt:lpstr>Tw Cen MT</vt:lpstr>
      <vt:lpstr>Droplet</vt:lpstr>
      <vt:lpstr>Web application using django</vt:lpstr>
      <vt:lpstr>OBJECTIVE</vt:lpstr>
      <vt:lpstr>PROBLEM STATEMENT</vt:lpstr>
      <vt:lpstr>LANDING PAGE</vt:lpstr>
      <vt:lpstr>SCHOOL LISTING</vt:lpstr>
      <vt:lpstr>pagination </vt:lpstr>
      <vt:lpstr>ROUTE OPTIMIZATION: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using django</dc:title>
  <dc:creator>Danish</dc:creator>
  <cp:lastModifiedBy>Danish</cp:lastModifiedBy>
  <cp:revision>4</cp:revision>
  <dcterms:created xsi:type="dcterms:W3CDTF">2023-07-12T13:17:05Z</dcterms:created>
  <dcterms:modified xsi:type="dcterms:W3CDTF">2023-07-12T13:47:44Z</dcterms:modified>
</cp:coreProperties>
</file>