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E322-50FF-413C-AF62-9BEBE38C33D8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5B10-39EE-4169-BF54-0DE286EA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D4FD-05EF-442C-A402-FC0286BD89C7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7822-1A7A-4A16-9F79-F3AFCDD3E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1400" y="2590800"/>
            <a:ext cx="2362200" cy="190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 Networking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2057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0"/>
          </p:cNvCxnSpPr>
          <p:nvPr/>
        </p:nvCxnSpPr>
        <p:spPr>
          <a:xfrm>
            <a:off x="2667000" y="1447800"/>
            <a:ext cx="20955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00800" y="5410200"/>
            <a:ext cx="21336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" idx="7"/>
          </p:cNvCxnSpPr>
          <p:nvPr/>
        </p:nvCxnSpPr>
        <p:spPr>
          <a:xfrm rot="16200000" flipH="1">
            <a:off x="5567223" y="2900222"/>
            <a:ext cx="2540418" cy="2479536"/>
          </a:xfrm>
          <a:prstGeom prst="bentConnector3">
            <a:avLst>
              <a:gd name="adj1" fmla="val -199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6"/>
          </p:cNvCxnSpPr>
          <p:nvPr/>
        </p:nvCxnSpPr>
        <p:spPr>
          <a:xfrm>
            <a:off x="5943600" y="3543300"/>
            <a:ext cx="1143000" cy="186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5181600" y="4495800"/>
            <a:ext cx="1219200" cy="1219200"/>
          </a:xfrm>
          <a:prstGeom prst="bentConnector3">
            <a:avLst>
              <a:gd name="adj1" fmla="val 11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267200" y="4495800"/>
            <a:ext cx="2133600" cy="17526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2133600" y="2057400"/>
            <a:ext cx="1524000" cy="11430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1143000" y="2057400"/>
            <a:ext cx="2514600" cy="1905000"/>
          </a:xfrm>
          <a:prstGeom prst="bentConnector3">
            <a:avLst>
              <a:gd name="adj1" fmla="val 1001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19400" y="1066800"/>
            <a:ext cx="20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information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251460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Colleges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19800" y="3276600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courses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54102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72000" y="5943600"/>
            <a:ext cx="14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 Results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289560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28800" y="358140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6553200" y="685800"/>
            <a:ext cx="1143000" cy="1143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1" name="Shape 20"/>
          <p:cNvCxnSpPr>
            <a:stCxn id="19" idx="2"/>
          </p:cNvCxnSpPr>
          <p:nvPr/>
        </p:nvCxnSpPr>
        <p:spPr>
          <a:xfrm rot="10800000" flipV="1">
            <a:off x="5257800" y="1257300"/>
            <a:ext cx="1295400" cy="1409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9906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 Networking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05200" y="22860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4572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0386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10800000" flipV="1">
            <a:off x="1181100" y="3009900"/>
            <a:ext cx="23241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0"/>
          </p:cNvCxnSpPr>
          <p:nvPr/>
        </p:nvCxnSpPr>
        <p:spPr>
          <a:xfrm rot="5400000">
            <a:off x="2740890" y="3562186"/>
            <a:ext cx="1050225" cy="96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</p:cNvCxnSpPr>
          <p:nvPr/>
        </p:nvCxnSpPr>
        <p:spPr>
          <a:xfrm rot="5400000">
            <a:off x="3924300" y="4152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9" idx="0"/>
          </p:cNvCxnSpPr>
          <p:nvPr/>
        </p:nvCxnSpPr>
        <p:spPr>
          <a:xfrm rot="16200000" flipH="1">
            <a:off x="4933786" y="3524085"/>
            <a:ext cx="1050225" cy="1045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0" idx="0"/>
          </p:cNvCxnSpPr>
          <p:nvPr/>
        </p:nvCxnSpPr>
        <p:spPr>
          <a:xfrm>
            <a:off x="5181600" y="3009900"/>
            <a:ext cx="24003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762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838200"/>
            <a:ext cx="1752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20574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account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24200" y="44958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4" idx="2"/>
          </p:cNvCxnSpPr>
          <p:nvPr/>
        </p:nvCxnSpPr>
        <p:spPr>
          <a:xfrm rot="10800000">
            <a:off x="1905000" y="1524000"/>
            <a:ext cx="1219200" cy="3695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7" idx="4"/>
          </p:cNvCxnSpPr>
          <p:nvPr/>
        </p:nvCxnSpPr>
        <p:spPr>
          <a:xfrm rot="5400000" flipH="1" flipV="1">
            <a:off x="3467100" y="4000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4" idx="3"/>
          </p:cNvCxnSpPr>
          <p:nvPr/>
        </p:nvCxnSpPr>
        <p:spPr>
          <a:xfrm rot="16200000" flipV="1">
            <a:off x="2493240" y="1392961"/>
            <a:ext cx="1126425" cy="626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3200" y="1219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4800600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52800" y="381000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/Edit</a:t>
            </a:r>
            <a:endParaRPr lang="en-US" dirty="0"/>
          </a:p>
        </p:txBody>
      </p:sp>
      <p:cxnSp>
        <p:nvCxnSpPr>
          <p:cNvPr id="43" name="Straight Connector 42"/>
          <p:cNvCxnSpPr>
            <a:endCxn id="7" idx="0"/>
          </p:cNvCxnSpPr>
          <p:nvPr/>
        </p:nvCxnSpPr>
        <p:spPr>
          <a:xfrm>
            <a:off x="2743200" y="914400"/>
            <a:ext cx="1219200" cy="11430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1"/>
            <a:endCxn id="7" idx="7"/>
          </p:cNvCxnSpPr>
          <p:nvPr/>
        </p:nvCxnSpPr>
        <p:spPr>
          <a:xfrm rot="10800000" flipV="1">
            <a:off x="4555098" y="1219199"/>
            <a:ext cx="778903" cy="10502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2743200"/>
            <a:ext cx="1600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33528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2819400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 table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2"/>
          </p:cNvCxnSpPr>
          <p:nvPr/>
        </p:nvCxnSpPr>
        <p:spPr>
          <a:xfrm rot="5400000">
            <a:off x="5619750" y="21526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2600" y="49530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62600" y="55626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029200"/>
            <a:ext cx="132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table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00600" y="5257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762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22860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4572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Details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2971800"/>
            <a:ext cx="1676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Images/</a:t>
            </a:r>
          </a:p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5" idx="2"/>
          </p:cNvCxnSpPr>
          <p:nvPr/>
        </p:nvCxnSpPr>
        <p:spPr>
          <a:xfrm rot="10800000">
            <a:off x="1905000" y="1524000"/>
            <a:ext cx="1676400" cy="2171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3352800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43200" y="11049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1600" y="990600"/>
            <a:ext cx="2133600" cy="12954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5181600" y="1447800"/>
            <a:ext cx="1371600" cy="838200"/>
          </a:xfrm>
          <a:prstGeom prst="bentConnector3">
            <a:avLst>
              <a:gd name="adj1" fmla="val -50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9" idx="0"/>
          </p:cNvCxnSpPr>
          <p:nvPr/>
        </p:nvCxnSpPr>
        <p:spPr>
          <a:xfrm rot="5400000">
            <a:off x="38862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31851" y="1524000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87228" y="1535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22860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72200" y="41910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4267200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table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72200" y="4724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rot="5400000">
            <a:off x="6286500" y="35433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57600" y="52578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5334000"/>
            <a:ext cx="138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table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57600" y="57150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4"/>
          </p:cNvCxnSpPr>
          <p:nvPr/>
        </p:nvCxnSpPr>
        <p:spPr>
          <a:xfrm rot="5400000">
            <a:off x="4000500" y="4838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5334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18288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4031654"/>
            <a:ext cx="14478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Tutorials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rot="16200000" flipH="1">
            <a:off x="4210050" y="1504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</p:cNvCxnSpPr>
          <p:nvPr/>
        </p:nvCxnSpPr>
        <p:spPr>
          <a:xfrm rot="5400000">
            <a:off x="4088848" y="3558878"/>
            <a:ext cx="879730" cy="1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 rot="10800000" flipV="1">
            <a:off x="1866901" y="3505198"/>
            <a:ext cx="1901533" cy="526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4610" y="3505200"/>
            <a:ext cx="1849590" cy="533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35052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</p:cNvCxnSpPr>
          <p:nvPr/>
        </p:nvCxnSpPr>
        <p:spPr>
          <a:xfrm rot="5400000">
            <a:off x="1581150" y="5429249"/>
            <a:ext cx="53340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42963" y="5434438"/>
            <a:ext cx="533400" cy="2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629380" y="5410180"/>
            <a:ext cx="6096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0" y="13716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800" y="320040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Add/Edit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76800" y="320040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Add/Edit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733800" y="4038600"/>
            <a:ext cx="15240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paper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172200" y="4038600"/>
            <a:ext cx="1447800" cy="114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90600" y="57912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5867400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table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6248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05200" y="57912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5867400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table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505200" y="62484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67400" y="57912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9800" y="5867400"/>
            <a:ext cx="127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Books table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62484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Technopulse</dc:creator>
  <cp:lastModifiedBy>Danish</cp:lastModifiedBy>
  <cp:revision>17</cp:revision>
  <dcterms:created xsi:type="dcterms:W3CDTF">2011-01-28T06:23:58Z</dcterms:created>
  <dcterms:modified xsi:type="dcterms:W3CDTF">2014-07-10T02:46:47Z</dcterms:modified>
</cp:coreProperties>
</file>