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9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589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05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4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0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7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E893-293C-4B4A-BA89-6705B1A938C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97B31E-47EE-4D52-A998-EB59AB6C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33CCBC-E94D-49B3-844E-90888D406D6C}"/>
              </a:ext>
            </a:extLst>
          </p:cNvPr>
          <p:cNvSpPr txBox="1"/>
          <p:nvPr/>
        </p:nvSpPr>
        <p:spPr>
          <a:xfrm>
            <a:off x="3339548" y="2144981"/>
            <a:ext cx="6851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PROJECT TITLE	: ONLINE TRAVEL TOURS AGENCY</a:t>
            </a:r>
          </a:p>
          <a:p>
            <a:endParaRPr lang="en-US" dirty="0"/>
          </a:p>
          <a:p>
            <a:r>
              <a:rPr lang="en-US" dirty="0"/>
              <a:t>WEBSITE NAME	: PARADISE CHASER</a:t>
            </a:r>
          </a:p>
          <a:p>
            <a:endParaRPr lang="en-US" dirty="0"/>
          </a:p>
          <a:p>
            <a:r>
              <a:rPr lang="en-US" dirty="0"/>
              <a:t>PRESENTED BY	: AUCKBARAULLEE FARDIN </a:t>
            </a:r>
          </a:p>
          <a:p>
            <a:r>
              <a:rPr lang="en-US" dirty="0"/>
              <a:t>STUDENT ID		: 160285</a:t>
            </a:r>
          </a:p>
          <a:p>
            <a:r>
              <a:rPr lang="en-US" dirty="0"/>
              <a:t>COHORT			: BWT16AFT</a:t>
            </a:r>
          </a:p>
          <a:p>
            <a:endParaRPr lang="en-US" dirty="0"/>
          </a:p>
        </p:txBody>
      </p:sp>
      <p:pic>
        <p:nvPicPr>
          <p:cNvPr id="12" name="Picture 6" descr="Image result for travel png">
            <a:extLst>
              <a:ext uri="{FF2B5EF4-FFF2-40B4-BE49-F238E27FC236}">
                <a16:creationId xmlns:a16="http://schemas.microsoft.com/office/drawing/2014/main" id="{44B33FDF-D86A-4CB8-8A86-DABF1CFF6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1970">
            <a:off x="1019685" y="313632"/>
            <a:ext cx="5133334" cy="299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33CCBC-E94D-49B3-844E-90888D406D6C}"/>
              </a:ext>
            </a:extLst>
          </p:cNvPr>
          <p:cNvSpPr txBox="1"/>
          <p:nvPr/>
        </p:nvSpPr>
        <p:spPr>
          <a:xfrm>
            <a:off x="1391478" y="47707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PARADISE CHASER </a:t>
            </a:r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8F21B29-130A-4E1C-A702-058D0BF9B676}"/>
              </a:ext>
            </a:extLst>
          </p:cNvPr>
          <p:cNvSpPr/>
          <p:nvPr/>
        </p:nvSpPr>
        <p:spPr>
          <a:xfrm>
            <a:off x="1682743" y="2885115"/>
            <a:ext cx="2729948" cy="24251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WEB APPLICATION </a:t>
            </a:r>
          </a:p>
          <a:p>
            <a:pPr algn="ctr"/>
            <a:r>
              <a:rPr lang="en-US" dirty="0"/>
              <a:t>E-COMMERCE SITE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4B35B6-CA0B-43CF-89E4-A0C5A0361A63}"/>
              </a:ext>
            </a:extLst>
          </p:cNvPr>
          <p:cNvSpPr/>
          <p:nvPr/>
        </p:nvSpPr>
        <p:spPr>
          <a:xfrm>
            <a:off x="4772249" y="1708802"/>
            <a:ext cx="2299252" cy="18185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TRAVEL PACKAGES AT REASONABLE PRICE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02D01F-BBB7-49CE-95F1-9CA1E577DD84}"/>
              </a:ext>
            </a:extLst>
          </p:cNvPr>
          <p:cNvSpPr/>
          <p:nvPr/>
        </p:nvSpPr>
        <p:spPr>
          <a:xfrm>
            <a:off x="4945546" y="4831293"/>
            <a:ext cx="2299252" cy="181857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 ROOM DAY PACKAGE, AND MORE…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4EE43E-C183-4781-AEF8-7625241D18CA}"/>
              </a:ext>
            </a:extLst>
          </p:cNvPr>
          <p:cNvSpPr/>
          <p:nvPr/>
        </p:nvSpPr>
        <p:spPr>
          <a:xfrm>
            <a:off x="7010681" y="2935163"/>
            <a:ext cx="2299252" cy="18185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RENT PACKAGES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8F757AB-988F-439F-809A-7045679C376D}"/>
              </a:ext>
            </a:extLst>
          </p:cNvPr>
          <p:cNvSpPr/>
          <p:nvPr/>
        </p:nvSpPr>
        <p:spPr>
          <a:xfrm>
            <a:off x="5223012" y="3844453"/>
            <a:ext cx="977348" cy="45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HOTEL PNG">
            <a:extLst>
              <a:ext uri="{FF2B5EF4-FFF2-40B4-BE49-F238E27FC236}">
                <a16:creationId xmlns:a16="http://schemas.microsoft.com/office/drawing/2014/main" id="{2B5C6241-5A3F-4039-BB7F-63E119977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661" y="698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 png">
            <a:extLst>
              <a:ext uri="{FF2B5EF4-FFF2-40B4-BE49-F238E27FC236}">
                <a16:creationId xmlns:a16="http://schemas.microsoft.com/office/drawing/2014/main" id="{36EB978F-788D-4C4E-90E8-CAF0E216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6" y="5061430"/>
            <a:ext cx="2299252" cy="17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mage result for travel png">
            <a:extLst>
              <a:ext uri="{FF2B5EF4-FFF2-40B4-BE49-F238E27FC236}">
                <a16:creationId xmlns:a16="http://schemas.microsoft.com/office/drawing/2014/main" id="{B26BBA25-5510-4B05-B5BF-FFD8D79E7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65" y="-33419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commerce png">
            <a:extLst>
              <a:ext uri="{FF2B5EF4-FFF2-40B4-BE49-F238E27FC236}">
                <a16:creationId xmlns:a16="http://schemas.microsoft.com/office/drawing/2014/main" id="{54D54361-2786-4DA8-881B-A63E140B3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74" y="1194919"/>
            <a:ext cx="2430559" cy="181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39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D7B0E3-7B04-47B5-B6B2-4EDD1103431B}"/>
              </a:ext>
            </a:extLst>
          </p:cNvPr>
          <p:cNvSpPr txBox="1"/>
          <p:nvPr/>
        </p:nvSpPr>
        <p:spPr>
          <a:xfrm>
            <a:off x="1391478" y="516834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FUNCTIONALITIES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59D38-B36D-442E-8E2E-D55253CE9A4A}"/>
              </a:ext>
            </a:extLst>
          </p:cNvPr>
          <p:cNvSpPr txBox="1"/>
          <p:nvPr/>
        </p:nvSpPr>
        <p:spPr>
          <a:xfrm>
            <a:off x="1484243" y="1318591"/>
            <a:ext cx="6851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PACKAGES</a:t>
            </a:r>
          </a:p>
          <a:p>
            <a:endParaRPr lang="en-US" dirty="0"/>
          </a:p>
          <a:p>
            <a:r>
              <a:rPr lang="en-US" dirty="0"/>
              <a:t>CREATE HOTELS</a:t>
            </a:r>
          </a:p>
          <a:p>
            <a:endParaRPr lang="en-US" dirty="0"/>
          </a:p>
          <a:p>
            <a:r>
              <a:rPr lang="en-US" dirty="0"/>
              <a:t>CREATE CAR RENTAL </a:t>
            </a:r>
          </a:p>
          <a:p>
            <a:endParaRPr lang="en-US" dirty="0"/>
          </a:p>
          <a:p>
            <a:r>
              <a:rPr lang="en-US" dirty="0"/>
              <a:t>MANAGE WEBSITE CONTENT</a:t>
            </a:r>
          </a:p>
          <a:p>
            <a:endParaRPr lang="en-US" dirty="0"/>
          </a:p>
          <a:p>
            <a:r>
              <a:rPr lang="en-US" dirty="0"/>
              <a:t>CREATE  OTHER FEATURES : suspend a customer account, days, room type, meal type, 								  discounts and more</a:t>
            </a:r>
          </a:p>
          <a:p>
            <a:endParaRPr lang="en-US" dirty="0"/>
          </a:p>
        </p:txBody>
      </p:sp>
      <p:pic>
        <p:nvPicPr>
          <p:cNvPr id="10" name="Picture 4" descr="Image result for travel png">
            <a:extLst>
              <a:ext uri="{FF2B5EF4-FFF2-40B4-BE49-F238E27FC236}">
                <a16:creationId xmlns:a16="http://schemas.microsoft.com/office/drawing/2014/main" id="{C5968A48-35FA-4DC6-A821-3B32A872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99" y="3565663"/>
            <a:ext cx="6810202" cy="356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51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D7B0E3-7B04-47B5-B6B2-4EDD1103431B}"/>
              </a:ext>
            </a:extLst>
          </p:cNvPr>
          <p:cNvSpPr txBox="1"/>
          <p:nvPr/>
        </p:nvSpPr>
        <p:spPr>
          <a:xfrm>
            <a:off x="1298713" y="556591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FUNCTIONALITIES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59D38-B36D-442E-8E2E-D55253CE9A4A}"/>
              </a:ext>
            </a:extLst>
          </p:cNvPr>
          <p:cNvSpPr txBox="1"/>
          <p:nvPr/>
        </p:nvSpPr>
        <p:spPr>
          <a:xfrm>
            <a:off x="1431234" y="1443841"/>
            <a:ext cx="68513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ON SITE</a:t>
            </a:r>
          </a:p>
          <a:p>
            <a:endParaRPr lang="en-US" dirty="0"/>
          </a:p>
          <a:p>
            <a:r>
              <a:rPr lang="en-US" dirty="0"/>
              <a:t>LOGIN ON SITE</a:t>
            </a:r>
          </a:p>
          <a:p>
            <a:endParaRPr lang="en-US" dirty="0"/>
          </a:p>
          <a:p>
            <a:r>
              <a:rPr lang="en-US" dirty="0"/>
              <a:t>RENT A CAR</a:t>
            </a:r>
          </a:p>
          <a:p>
            <a:endParaRPr lang="en-US" dirty="0"/>
          </a:p>
          <a:p>
            <a:r>
              <a:rPr lang="en-US" dirty="0"/>
              <a:t>BOOK A HOTEL</a:t>
            </a:r>
          </a:p>
          <a:p>
            <a:endParaRPr lang="en-US" dirty="0"/>
          </a:p>
          <a:p>
            <a:r>
              <a:rPr lang="en-US" dirty="0"/>
              <a:t>BOOK A DAY PACKAGE</a:t>
            </a:r>
          </a:p>
          <a:p>
            <a:endParaRPr lang="en-US" dirty="0"/>
          </a:p>
          <a:p>
            <a:r>
              <a:rPr lang="en-US" dirty="0"/>
              <a:t>BOOK A TRAVEL PACKAGE</a:t>
            </a:r>
          </a:p>
          <a:p>
            <a:endParaRPr lang="en-US" dirty="0"/>
          </a:p>
          <a:p>
            <a:r>
              <a:rPr lang="en-US" dirty="0"/>
              <a:t>MANAGE OWN ACCOUNT</a:t>
            </a:r>
          </a:p>
          <a:p>
            <a:endParaRPr lang="en-US" dirty="0"/>
          </a:p>
          <a:p>
            <a:r>
              <a:rPr lang="en-US" dirty="0"/>
              <a:t>VIEW ORDERS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travel png">
            <a:extLst>
              <a:ext uri="{FF2B5EF4-FFF2-40B4-BE49-F238E27FC236}">
                <a16:creationId xmlns:a16="http://schemas.microsoft.com/office/drawing/2014/main" id="{FE910A68-3467-46A5-B178-4DED2D658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21" y="3524433"/>
            <a:ext cx="4466254" cy="409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3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D7B0E3-7B04-47B5-B6B2-4EDD1103431B}"/>
              </a:ext>
            </a:extLst>
          </p:cNvPr>
          <p:cNvSpPr txBox="1"/>
          <p:nvPr/>
        </p:nvSpPr>
        <p:spPr>
          <a:xfrm>
            <a:off x="874643" y="216152"/>
            <a:ext cx="419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PROCESS -- CUSTOMER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30F553-A892-4015-9FC9-7DE41B05AA50}"/>
              </a:ext>
            </a:extLst>
          </p:cNvPr>
          <p:cNvSpPr/>
          <p:nvPr/>
        </p:nvSpPr>
        <p:spPr>
          <a:xfrm>
            <a:off x="756862" y="1255927"/>
            <a:ext cx="1747803" cy="1649004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REGISTER ON SITE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6906E2-7270-4538-8886-F56A6D84C12E}"/>
              </a:ext>
            </a:extLst>
          </p:cNvPr>
          <p:cNvSpPr/>
          <p:nvPr/>
        </p:nvSpPr>
        <p:spPr>
          <a:xfrm>
            <a:off x="748932" y="3032228"/>
            <a:ext cx="1676221" cy="1441545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LOGIN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EBFDAD-C6E0-40C2-9A28-8E0C2EB63FDB}"/>
              </a:ext>
            </a:extLst>
          </p:cNvPr>
          <p:cNvSpPr/>
          <p:nvPr/>
        </p:nvSpPr>
        <p:spPr>
          <a:xfrm>
            <a:off x="748931" y="4735143"/>
            <a:ext cx="1676221" cy="1649003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SEARCH FOR A PACKAGE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677060-E1A6-4E0E-A26A-F44BE196C36F}"/>
              </a:ext>
            </a:extLst>
          </p:cNvPr>
          <p:cNvSpPr/>
          <p:nvPr/>
        </p:nvSpPr>
        <p:spPr>
          <a:xfrm>
            <a:off x="3176010" y="1227842"/>
            <a:ext cx="1873072" cy="1678316"/>
          </a:xfrm>
          <a:prstGeom prst="ellips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CHOOSE REQUIREMENTS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85B503-84E6-4A01-AE73-CC86A5D06567}"/>
              </a:ext>
            </a:extLst>
          </p:cNvPr>
          <p:cNvSpPr/>
          <p:nvPr/>
        </p:nvSpPr>
        <p:spPr>
          <a:xfrm>
            <a:off x="3176010" y="3032227"/>
            <a:ext cx="1873072" cy="1649003"/>
          </a:xfrm>
          <a:prstGeom prst="ellips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ADD TO CART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9359DF-8FBB-4521-8F7C-AE464CFB04F2}"/>
              </a:ext>
            </a:extLst>
          </p:cNvPr>
          <p:cNvSpPr/>
          <p:nvPr/>
        </p:nvSpPr>
        <p:spPr>
          <a:xfrm>
            <a:off x="3325136" y="4808527"/>
            <a:ext cx="1723946" cy="1649003"/>
          </a:xfrm>
          <a:prstGeom prst="ellips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PROCEEDS TO CHECKOUT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E2A42E-5C50-4C33-AA71-D7FD6A909174}"/>
              </a:ext>
            </a:extLst>
          </p:cNvPr>
          <p:cNvSpPr/>
          <p:nvPr/>
        </p:nvSpPr>
        <p:spPr>
          <a:xfrm>
            <a:off x="5579169" y="2654950"/>
            <a:ext cx="2302564" cy="2301363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EFFECT PAYMENT EITHER BY INTERNET BANKING OR PAY AT SHOWROOM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3703001-2864-43FB-A00C-D57ADB620D14}"/>
              </a:ext>
            </a:extLst>
          </p:cNvPr>
          <p:cNvSpPr/>
          <p:nvPr/>
        </p:nvSpPr>
        <p:spPr>
          <a:xfrm rot="10800000">
            <a:off x="2816086" y="2835960"/>
            <a:ext cx="331301" cy="138125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547CCDB-B49F-4675-BDEE-A6211C3594B9}"/>
              </a:ext>
            </a:extLst>
          </p:cNvPr>
          <p:cNvSpPr/>
          <p:nvPr/>
        </p:nvSpPr>
        <p:spPr>
          <a:xfrm>
            <a:off x="374375" y="3231009"/>
            <a:ext cx="331301" cy="138125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3AF18DC-AE51-4063-97BB-11F710127EBA}"/>
              </a:ext>
            </a:extLst>
          </p:cNvPr>
          <p:cNvSpPr/>
          <p:nvPr/>
        </p:nvSpPr>
        <p:spPr>
          <a:xfrm rot="13429254">
            <a:off x="5496737" y="4942402"/>
            <a:ext cx="331301" cy="138125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8ACCBEB-66F4-4136-8B0E-F8DEAA642A97}"/>
              </a:ext>
            </a:extLst>
          </p:cNvPr>
          <p:cNvSpPr/>
          <p:nvPr/>
        </p:nvSpPr>
        <p:spPr>
          <a:xfrm rot="10800000">
            <a:off x="6610938" y="1944937"/>
            <a:ext cx="296222" cy="64633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070435-ECCB-4E7E-AE8C-E59D248532FF}"/>
              </a:ext>
            </a:extLst>
          </p:cNvPr>
          <p:cNvSpPr/>
          <p:nvPr/>
        </p:nvSpPr>
        <p:spPr>
          <a:xfrm>
            <a:off x="5662387" y="208276"/>
            <a:ext cx="2205023" cy="1672936"/>
          </a:xfrm>
          <a:prstGeom prst="ellips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RECEIVES PRE-BOOKING RECEIPT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579AF2-75F7-495B-AC68-B79DD877E5FC}"/>
              </a:ext>
            </a:extLst>
          </p:cNvPr>
          <p:cNvSpPr/>
          <p:nvPr/>
        </p:nvSpPr>
        <p:spPr>
          <a:xfrm>
            <a:off x="8291350" y="3112833"/>
            <a:ext cx="1873072" cy="1649003"/>
          </a:xfrm>
          <a:prstGeom prst="ellips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RECEIVES BOOKING VOUCHER UPON SUCESSFUL PAYMENT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BF1712E-B66A-44B8-A08E-A7B3AEB715AA}"/>
              </a:ext>
            </a:extLst>
          </p:cNvPr>
          <p:cNvSpPr/>
          <p:nvPr/>
        </p:nvSpPr>
        <p:spPr>
          <a:xfrm rot="19884372">
            <a:off x="8442132" y="1765682"/>
            <a:ext cx="305945" cy="95717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33CCBC-E94D-49B3-844E-90888D406D6C}"/>
              </a:ext>
            </a:extLst>
          </p:cNvPr>
          <p:cNvSpPr txBox="1"/>
          <p:nvPr/>
        </p:nvSpPr>
        <p:spPr>
          <a:xfrm>
            <a:off x="1842051" y="1775790"/>
            <a:ext cx="6851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END OF PRESENTATION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DEMO</a:t>
            </a:r>
          </a:p>
          <a:p>
            <a:pPr algn="ctr"/>
            <a:endParaRPr lang="en-US" sz="3600" dirty="0"/>
          </a:p>
        </p:txBody>
      </p:sp>
      <p:pic>
        <p:nvPicPr>
          <p:cNvPr id="5122" name="Picture 2" descr="Image result for travel png">
            <a:extLst>
              <a:ext uri="{FF2B5EF4-FFF2-40B4-BE49-F238E27FC236}">
                <a16:creationId xmlns:a16="http://schemas.microsoft.com/office/drawing/2014/main" id="{2EEC3F70-D846-4235-A5B3-5F296E615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33" y="3206951"/>
            <a:ext cx="2354745" cy="22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6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134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 soobhen</dc:creator>
  <cp:lastModifiedBy>danisha soobhen</cp:lastModifiedBy>
  <cp:revision>37</cp:revision>
  <dcterms:created xsi:type="dcterms:W3CDTF">2019-05-27T15:18:03Z</dcterms:created>
  <dcterms:modified xsi:type="dcterms:W3CDTF">2019-05-27T17:58:20Z</dcterms:modified>
</cp:coreProperties>
</file>