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4"/>
  </p:notesMasterIdLst>
  <p:sldIdLst>
    <p:sldId id="280" r:id="rId2"/>
    <p:sldId id="281" r:id="rId3"/>
    <p:sldId id="282" r:id="rId4"/>
    <p:sldId id="284" r:id="rId5"/>
    <p:sldId id="265" r:id="rId6"/>
    <p:sldId id="288" r:id="rId7"/>
    <p:sldId id="289" r:id="rId8"/>
    <p:sldId id="290" r:id="rId9"/>
    <p:sldId id="272" r:id="rId10"/>
    <p:sldId id="291" r:id="rId11"/>
    <p:sldId id="293" r:id="rId12"/>
    <p:sldId id="29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6BC273-5FB6-F742-B489-F345DBCA3777}">
  <a:tblStyle styleId="{5B6BC273-5FB6-F742-B489-F345DBCA3777}" styleName="ODS Style 1">
    <a:wholeTbl>
      <a:tcTxStyle>
        <a:font>
          <a:latin typeface="Courier"/>
          <a:ea typeface=""/>
          <a:cs typeface=""/>
        </a:font>
        <a:srgbClr val="111111"/>
      </a:tcTxStyle>
      <a:tcStyle>
        <a:tcBdr>
          <a:left>
            <a:ln w="635" cmpd="sng">
              <a:solidFill>
                <a:srgbClr val="888888"/>
              </a:solidFill>
            </a:ln>
          </a:left>
          <a:right>
            <a:ln w="0" cmpd="sng">
              <a:solidFill>
                <a:srgbClr val="888888"/>
              </a:solidFill>
            </a:ln>
          </a:right>
          <a:top>
            <a:ln w="635" cmpd="sng">
              <a:solidFill>
                <a:srgbClr val="888888"/>
              </a:solidFill>
            </a:ln>
          </a:top>
          <a:bottom>
            <a:ln w="0" cmpd="sng">
              <a:solidFill>
                <a:srgbClr val="888888"/>
              </a:solidFill>
            </a:ln>
          </a:bottom>
          <a:insideH>
            <a:ln w="12700" cmpd="sng">
              <a:solidFill>
                <a:srgbClr val="888888"/>
              </a:solidFill>
            </a:ln>
          </a:insideH>
          <a:insideV>
            <a:ln w="12700" cmpd="sng">
              <a:solidFill>
                <a:srgbClr val="888888"/>
              </a:solidFill>
            </a:ln>
          </a:insideV>
        </a:tcBdr>
        <a:fill>
          <a:solidFill>
            <a:schemeClr val="bg2"/>
          </a:solid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Bhatkar" userId="a0e1f0af-b47c-4ee6-8c9e-8806871c1031" providerId="ADAL" clId="{12CC7068-93A3-4FFC-951A-132631999BF5}"/>
    <pc:docChg chg="undo custSel delSld modSld sldOrd">
      <pc:chgData name="Danish Bhatkar" userId="a0e1f0af-b47c-4ee6-8c9e-8806871c1031" providerId="ADAL" clId="{12CC7068-93A3-4FFC-951A-132631999BF5}" dt="2023-12-09T22:49:52.797" v="11" actId="729"/>
      <pc:docMkLst>
        <pc:docMk/>
      </pc:docMkLst>
      <pc:sldChg chg="mod modShow">
        <pc:chgData name="Danish Bhatkar" userId="a0e1f0af-b47c-4ee6-8c9e-8806871c1031" providerId="ADAL" clId="{12CC7068-93A3-4FFC-951A-132631999BF5}" dt="2023-12-09T22:49:12.489" v="6" actId="729"/>
        <pc:sldMkLst>
          <pc:docMk/>
          <pc:sldMk cId="0" sldId="258"/>
        </pc:sldMkLst>
      </pc:sldChg>
      <pc:sldChg chg="mod modShow">
        <pc:chgData name="Danish Bhatkar" userId="a0e1f0af-b47c-4ee6-8c9e-8806871c1031" providerId="ADAL" clId="{12CC7068-93A3-4FFC-951A-132631999BF5}" dt="2023-12-09T22:49:22.095" v="9" actId="729"/>
        <pc:sldMkLst>
          <pc:docMk/>
          <pc:sldMk cId="0" sldId="260"/>
        </pc:sldMkLst>
      </pc:sldChg>
      <pc:sldChg chg="del">
        <pc:chgData name="Danish Bhatkar" userId="a0e1f0af-b47c-4ee6-8c9e-8806871c1031" providerId="ADAL" clId="{12CC7068-93A3-4FFC-951A-132631999BF5}" dt="2023-12-09T00:20:24.872" v="0" actId="47"/>
        <pc:sldMkLst>
          <pc:docMk/>
          <pc:sldMk cId="0" sldId="261"/>
        </pc:sldMkLst>
      </pc:sldChg>
      <pc:sldChg chg="del">
        <pc:chgData name="Danish Bhatkar" userId="a0e1f0af-b47c-4ee6-8c9e-8806871c1031" providerId="ADAL" clId="{12CC7068-93A3-4FFC-951A-132631999BF5}" dt="2023-12-09T00:20:24.872" v="0" actId="47"/>
        <pc:sldMkLst>
          <pc:docMk/>
          <pc:sldMk cId="0" sldId="262"/>
        </pc:sldMkLst>
      </pc:sldChg>
      <pc:sldChg chg="del">
        <pc:chgData name="Danish Bhatkar" userId="a0e1f0af-b47c-4ee6-8c9e-8806871c1031" providerId="ADAL" clId="{12CC7068-93A3-4FFC-951A-132631999BF5}" dt="2023-12-09T00:20:24.872" v="0" actId="47"/>
        <pc:sldMkLst>
          <pc:docMk/>
          <pc:sldMk cId="0" sldId="263"/>
        </pc:sldMkLst>
      </pc:sldChg>
      <pc:sldChg chg="del">
        <pc:chgData name="Danish Bhatkar" userId="a0e1f0af-b47c-4ee6-8c9e-8806871c1031" providerId="ADAL" clId="{12CC7068-93A3-4FFC-951A-132631999BF5}" dt="2023-12-09T00:20:24.872" v="0" actId="47"/>
        <pc:sldMkLst>
          <pc:docMk/>
          <pc:sldMk cId="0" sldId="264"/>
        </pc:sldMkLst>
      </pc:sldChg>
      <pc:sldChg chg="del">
        <pc:chgData name="Danish Bhatkar" userId="a0e1f0af-b47c-4ee6-8c9e-8806871c1031" providerId="ADAL" clId="{12CC7068-93A3-4FFC-951A-132631999BF5}" dt="2023-12-09T00:20:24.872" v="0" actId="47"/>
        <pc:sldMkLst>
          <pc:docMk/>
          <pc:sldMk cId="0" sldId="266"/>
        </pc:sldMkLst>
      </pc:sldChg>
      <pc:sldChg chg="del">
        <pc:chgData name="Danish Bhatkar" userId="a0e1f0af-b47c-4ee6-8c9e-8806871c1031" providerId="ADAL" clId="{12CC7068-93A3-4FFC-951A-132631999BF5}" dt="2023-12-09T00:20:24.872" v="0" actId="47"/>
        <pc:sldMkLst>
          <pc:docMk/>
          <pc:sldMk cId="0" sldId="267"/>
        </pc:sldMkLst>
      </pc:sldChg>
      <pc:sldChg chg="del">
        <pc:chgData name="Danish Bhatkar" userId="a0e1f0af-b47c-4ee6-8c9e-8806871c1031" providerId="ADAL" clId="{12CC7068-93A3-4FFC-951A-132631999BF5}" dt="2023-12-09T00:20:24.872" v="0" actId="47"/>
        <pc:sldMkLst>
          <pc:docMk/>
          <pc:sldMk cId="0" sldId="268"/>
        </pc:sldMkLst>
      </pc:sldChg>
      <pc:sldChg chg="del">
        <pc:chgData name="Danish Bhatkar" userId="a0e1f0af-b47c-4ee6-8c9e-8806871c1031" providerId="ADAL" clId="{12CC7068-93A3-4FFC-951A-132631999BF5}" dt="2023-12-09T00:20:24.872" v="0" actId="47"/>
        <pc:sldMkLst>
          <pc:docMk/>
          <pc:sldMk cId="0" sldId="269"/>
        </pc:sldMkLst>
      </pc:sldChg>
      <pc:sldChg chg="del">
        <pc:chgData name="Danish Bhatkar" userId="a0e1f0af-b47c-4ee6-8c9e-8806871c1031" providerId="ADAL" clId="{12CC7068-93A3-4FFC-951A-132631999BF5}" dt="2023-12-09T00:20:24.872" v="0" actId="47"/>
        <pc:sldMkLst>
          <pc:docMk/>
          <pc:sldMk cId="0" sldId="270"/>
        </pc:sldMkLst>
      </pc:sldChg>
      <pc:sldChg chg="del">
        <pc:chgData name="Danish Bhatkar" userId="a0e1f0af-b47c-4ee6-8c9e-8806871c1031" providerId="ADAL" clId="{12CC7068-93A3-4FFC-951A-132631999BF5}" dt="2023-12-09T00:20:24.872" v="0" actId="47"/>
        <pc:sldMkLst>
          <pc:docMk/>
          <pc:sldMk cId="0" sldId="271"/>
        </pc:sldMkLst>
      </pc:sldChg>
      <pc:sldChg chg="del">
        <pc:chgData name="Danish Bhatkar" userId="a0e1f0af-b47c-4ee6-8c9e-8806871c1031" providerId="ADAL" clId="{12CC7068-93A3-4FFC-951A-132631999BF5}" dt="2023-12-09T00:20:24.872" v="0" actId="47"/>
        <pc:sldMkLst>
          <pc:docMk/>
          <pc:sldMk cId="0" sldId="273"/>
        </pc:sldMkLst>
      </pc:sldChg>
      <pc:sldChg chg="del">
        <pc:chgData name="Danish Bhatkar" userId="a0e1f0af-b47c-4ee6-8c9e-8806871c1031" providerId="ADAL" clId="{12CC7068-93A3-4FFC-951A-132631999BF5}" dt="2023-12-09T00:20:24.872" v="0" actId="47"/>
        <pc:sldMkLst>
          <pc:docMk/>
          <pc:sldMk cId="0" sldId="274"/>
        </pc:sldMkLst>
      </pc:sldChg>
      <pc:sldChg chg="del">
        <pc:chgData name="Danish Bhatkar" userId="a0e1f0af-b47c-4ee6-8c9e-8806871c1031" providerId="ADAL" clId="{12CC7068-93A3-4FFC-951A-132631999BF5}" dt="2023-12-09T00:20:24.872" v="0" actId="47"/>
        <pc:sldMkLst>
          <pc:docMk/>
          <pc:sldMk cId="0" sldId="275"/>
        </pc:sldMkLst>
      </pc:sldChg>
      <pc:sldChg chg="del">
        <pc:chgData name="Danish Bhatkar" userId="a0e1f0af-b47c-4ee6-8c9e-8806871c1031" providerId="ADAL" clId="{12CC7068-93A3-4FFC-951A-132631999BF5}" dt="2023-12-09T00:20:24.872" v="0" actId="47"/>
        <pc:sldMkLst>
          <pc:docMk/>
          <pc:sldMk cId="0" sldId="276"/>
        </pc:sldMkLst>
      </pc:sldChg>
      <pc:sldChg chg="del">
        <pc:chgData name="Danish Bhatkar" userId="a0e1f0af-b47c-4ee6-8c9e-8806871c1031" providerId="ADAL" clId="{12CC7068-93A3-4FFC-951A-132631999BF5}" dt="2023-12-09T00:20:24.872" v="0" actId="47"/>
        <pc:sldMkLst>
          <pc:docMk/>
          <pc:sldMk cId="0" sldId="277"/>
        </pc:sldMkLst>
      </pc:sldChg>
      <pc:sldChg chg="del">
        <pc:chgData name="Danish Bhatkar" userId="a0e1f0af-b47c-4ee6-8c9e-8806871c1031" providerId="ADAL" clId="{12CC7068-93A3-4FFC-951A-132631999BF5}" dt="2023-12-09T00:20:24.872" v="0" actId="47"/>
        <pc:sldMkLst>
          <pc:docMk/>
          <pc:sldMk cId="0" sldId="278"/>
        </pc:sldMkLst>
      </pc:sldChg>
      <pc:sldChg chg="del">
        <pc:chgData name="Danish Bhatkar" userId="a0e1f0af-b47c-4ee6-8c9e-8806871c1031" providerId="ADAL" clId="{12CC7068-93A3-4FFC-951A-132631999BF5}" dt="2023-12-09T00:20:24.872" v="0" actId="47"/>
        <pc:sldMkLst>
          <pc:docMk/>
          <pc:sldMk cId="0" sldId="279"/>
        </pc:sldMkLst>
      </pc:sldChg>
      <pc:sldChg chg="mod modShow">
        <pc:chgData name="Danish Bhatkar" userId="a0e1f0af-b47c-4ee6-8c9e-8806871c1031" providerId="ADAL" clId="{12CC7068-93A3-4FFC-951A-132631999BF5}" dt="2023-12-09T22:49:20.116" v="8" actId="729"/>
        <pc:sldMkLst>
          <pc:docMk/>
          <pc:sldMk cId="1272234886" sldId="283"/>
        </pc:sldMkLst>
      </pc:sldChg>
      <pc:sldChg chg="mod modShow">
        <pc:chgData name="Danish Bhatkar" userId="a0e1f0af-b47c-4ee6-8c9e-8806871c1031" providerId="ADAL" clId="{12CC7068-93A3-4FFC-951A-132631999BF5}" dt="2023-12-09T22:49:16.849" v="7" actId="729"/>
        <pc:sldMkLst>
          <pc:docMk/>
          <pc:sldMk cId="713790987" sldId="285"/>
        </pc:sldMkLst>
      </pc:sldChg>
      <pc:sldChg chg="mod modShow">
        <pc:chgData name="Danish Bhatkar" userId="a0e1f0af-b47c-4ee6-8c9e-8806871c1031" providerId="ADAL" clId="{12CC7068-93A3-4FFC-951A-132631999BF5}" dt="2023-12-09T22:49:25.204" v="10" actId="729"/>
        <pc:sldMkLst>
          <pc:docMk/>
          <pc:sldMk cId="1735832748" sldId="286"/>
        </pc:sldMkLst>
      </pc:sldChg>
      <pc:sldChg chg="del">
        <pc:chgData name="Danish Bhatkar" userId="a0e1f0af-b47c-4ee6-8c9e-8806871c1031" providerId="ADAL" clId="{12CC7068-93A3-4FFC-951A-132631999BF5}" dt="2023-12-09T00:20:24.872" v="0" actId="47"/>
        <pc:sldMkLst>
          <pc:docMk/>
          <pc:sldMk cId="2661984378" sldId="287"/>
        </pc:sldMkLst>
      </pc:sldChg>
      <pc:sldChg chg="mod ord modShow">
        <pc:chgData name="Danish Bhatkar" userId="a0e1f0af-b47c-4ee6-8c9e-8806871c1031" providerId="ADAL" clId="{12CC7068-93A3-4FFC-951A-132631999BF5}" dt="2023-12-09T22:49:52.797" v="11" actId="729"/>
        <pc:sldMkLst>
          <pc:docMk/>
          <pc:sldMk cId="2198974503" sldId="292"/>
        </pc:sldMkLst>
      </pc:sldChg>
      <pc:sldChg chg="modSp mod">
        <pc:chgData name="Danish Bhatkar" userId="a0e1f0af-b47c-4ee6-8c9e-8806871c1031" providerId="ADAL" clId="{12CC7068-93A3-4FFC-951A-132631999BF5}" dt="2023-12-09T00:26:34.956" v="5" actId="20577"/>
        <pc:sldMkLst>
          <pc:docMk/>
          <pc:sldMk cId="105909386" sldId="294"/>
        </pc:sldMkLst>
        <pc:spChg chg="mod">
          <ac:chgData name="Danish Bhatkar" userId="a0e1f0af-b47c-4ee6-8c9e-8806871c1031" providerId="ADAL" clId="{12CC7068-93A3-4FFC-951A-132631999BF5}" dt="2023-12-09T00:26:34.956" v="5" actId="20577"/>
          <ac:spMkLst>
            <pc:docMk/>
            <pc:sldMk cId="105909386" sldId="294"/>
            <ac:spMk id="3" creationId="{272C0F49-C7E6-D6D8-2C5C-5AD73C6240DC}"/>
          </ac:spMkLst>
        </pc:spChg>
      </pc:sldChg>
      <pc:sldMasterChg chg="delSldLayout">
        <pc:chgData name="Danish Bhatkar" userId="a0e1f0af-b47c-4ee6-8c9e-8806871c1031" providerId="ADAL" clId="{12CC7068-93A3-4FFC-951A-132631999BF5}" dt="2023-12-09T00:20:24.872" v="0" actId="47"/>
        <pc:sldMasterMkLst>
          <pc:docMk/>
          <pc:sldMasterMk cId="3477420496" sldId="2147483682"/>
        </pc:sldMasterMkLst>
        <pc:sldLayoutChg chg="del">
          <pc:chgData name="Danish Bhatkar" userId="a0e1f0af-b47c-4ee6-8c9e-8806871c1031" providerId="ADAL" clId="{12CC7068-93A3-4FFC-951A-132631999BF5}" dt="2023-12-09T00:20:24.872" v="0" actId="47"/>
          <pc:sldLayoutMkLst>
            <pc:docMk/>
            <pc:sldMasterMk cId="3477420496" sldId="2147483682"/>
            <pc:sldLayoutMk cId="951296242" sldId="2147483700"/>
          </pc:sldLayoutMkLst>
        </pc:sldLayoutChg>
        <pc:sldLayoutChg chg="del">
          <pc:chgData name="Danish Bhatkar" userId="a0e1f0af-b47c-4ee6-8c9e-8806871c1031" providerId="ADAL" clId="{12CC7068-93A3-4FFC-951A-132631999BF5}" dt="2023-12-09T00:20:24.872" v="0" actId="47"/>
          <pc:sldLayoutMkLst>
            <pc:docMk/>
            <pc:sldMasterMk cId="3477420496" sldId="2147483682"/>
            <pc:sldLayoutMk cId="3729600554" sldId="2147483702"/>
          </pc:sldLayoutMkLst>
        </pc:sldLayoutChg>
      </pc:sldMasterChg>
    </pc:docChg>
  </pc:docChgLst>
  <pc:docChgLst>
    <pc:chgData name="Danish Bhatkar" userId="a0e1f0af-b47c-4ee6-8c9e-8806871c1031" providerId="ADAL" clId="{164ADE5B-5529-4A89-A51C-D8A8F71042DC}"/>
    <pc:docChg chg="delSld">
      <pc:chgData name="Danish Bhatkar" userId="a0e1f0af-b47c-4ee6-8c9e-8806871c1031" providerId="ADAL" clId="{164ADE5B-5529-4A89-A51C-D8A8F71042DC}" dt="2023-12-10T03:11:43.074" v="6" actId="47"/>
      <pc:docMkLst>
        <pc:docMk/>
      </pc:docMkLst>
      <pc:sldChg chg="del">
        <pc:chgData name="Danish Bhatkar" userId="a0e1f0af-b47c-4ee6-8c9e-8806871c1031" providerId="ADAL" clId="{164ADE5B-5529-4A89-A51C-D8A8F71042DC}" dt="2023-12-10T03:11:34.035" v="1" actId="47"/>
        <pc:sldMkLst>
          <pc:docMk/>
          <pc:sldMk cId="0" sldId="258"/>
        </pc:sldMkLst>
      </pc:sldChg>
      <pc:sldChg chg="del">
        <pc:chgData name="Danish Bhatkar" userId="a0e1f0af-b47c-4ee6-8c9e-8806871c1031" providerId="ADAL" clId="{164ADE5B-5529-4A89-A51C-D8A8F71042DC}" dt="2023-12-10T03:11:39.258" v="4" actId="47"/>
        <pc:sldMkLst>
          <pc:docMk/>
          <pc:sldMk cId="0" sldId="260"/>
        </pc:sldMkLst>
      </pc:sldChg>
      <pc:sldChg chg="del">
        <pc:chgData name="Danish Bhatkar" userId="a0e1f0af-b47c-4ee6-8c9e-8806871c1031" providerId="ADAL" clId="{164ADE5B-5529-4A89-A51C-D8A8F71042DC}" dt="2023-12-10T03:11:38.751" v="3" actId="47"/>
        <pc:sldMkLst>
          <pc:docMk/>
          <pc:sldMk cId="1272234886" sldId="283"/>
        </pc:sldMkLst>
      </pc:sldChg>
      <pc:sldChg chg="del">
        <pc:chgData name="Danish Bhatkar" userId="a0e1f0af-b47c-4ee6-8c9e-8806871c1031" providerId="ADAL" clId="{164ADE5B-5529-4A89-A51C-D8A8F71042DC}" dt="2023-12-10T03:11:36.277" v="2" actId="47"/>
        <pc:sldMkLst>
          <pc:docMk/>
          <pc:sldMk cId="713790987" sldId="285"/>
        </pc:sldMkLst>
      </pc:sldChg>
      <pc:sldChg chg="del">
        <pc:chgData name="Danish Bhatkar" userId="a0e1f0af-b47c-4ee6-8c9e-8806871c1031" providerId="ADAL" clId="{164ADE5B-5529-4A89-A51C-D8A8F71042DC}" dt="2023-12-10T03:11:39.905" v="5" actId="47"/>
        <pc:sldMkLst>
          <pc:docMk/>
          <pc:sldMk cId="1735832748" sldId="286"/>
        </pc:sldMkLst>
      </pc:sldChg>
      <pc:sldChg chg="del">
        <pc:chgData name="Danish Bhatkar" userId="a0e1f0af-b47c-4ee6-8c9e-8806871c1031" providerId="ADAL" clId="{164ADE5B-5529-4A89-A51C-D8A8F71042DC}" dt="2023-12-10T03:11:43.074" v="6" actId="47"/>
        <pc:sldMkLst>
          <pc:docMk/>
          <pc:sldMk cId="2198974503" sldId="292"/>
        </pc:sldMkLst>
      </pc:sldChg>
      <pc:sldChg chg="del">
        <pc:chgData name="Danish Bhatkar" userId="a0e1f0af-b47c-4ee6-8c9e-8806871c1031" providerId="ADAL" clId="{164ADE5B-5529-4A89-A51C-D8A8F71042DC}" dt="2023-12-10T03:11:00.123" v="0" actId="47"/>
        <pc:sldMkLst>
          <pc:docMk/>
          <pc:sldMk cId="105909386" sldId="294"/>
        </pc:sldMkLst>
      </pc:sldChg>
    </pc:docChg>
  </pc:docChgLst>
  <pc:docChgLst>
    <pc:chgData name="Danish Bhatkar" userId="a0e1f0af-b47c-4ee6-8c9e-8806871c1031" providerId="ADAL" clId="{C7B465AB-3382-4D08-B743-B8C20D5D2C8D}"/>
    <pc:docChg chg="undo redo custSel addSld delSld modSld sldOrd">
      <pc:chgData name="Danish Bhatkar" userId="a0e1f0af-b47c-4ee6-8c9e-8806871c1031" providerId="ADAL" clId="{C7B465AB-3382-4D08-B743-B8C20D5D2C8D}" dt="2023-12-09T00:18:36.092" v="15857" actId="20577"/>
      <pc:docMkLst>
        <pc:docMk/>
      </pc:docMkLst>
      <pc:sldChg chg="modSp del">
        <pc:chgData name="Danish Bhatkar" userId="a0e1f0af-b47c-4ee6-8c9e-8806871c1031" providerId="ADAL" clId="{C7B465AB-3382-4D08-B743-B8C20D5D2C8D}" dt="2023-12-05T01:04:52.219" v="138" actId="47"/>
        <pc:sldMkLst>
          <pc:docMk/>
          <pc:sldMk cId="0" sldId="256"/>
        </pc:sldMkLst>
        <pc:spChg chg="mod">
          <ac:chgData name="Danish Bhatkar" userId="a0e1f0af-b47c-4ee6-8c9e-8806871c1031" providerId="ADAL" clId="{C7B465AB-3382-4D08-B743-B8C20D5D2C8D}" dt="2023-12-05T00:59:11.187" v="4"/>
          <ac:spMkLst>
            <pc:docMk/>
            <pc:sldMk cId="0" sldId="256"/>
            <ac:spMk id="4" creationId="{00000000-0000-0000-0000-000000000000}"/>
          </ac:spMkLst>
        </pc:spChg>
        <pc:graphicFrameChg chg="mod">
          <ac:chgData name="Danish Bhatkar" userId="a0e1f0af-b47c-4ee6-8c9e-8806871c1031" providerId="ADAL" clId="{C7B465AB-3382-4D08-B743-B8C20D5D2C8D}" dt="2023-12-05T00:59:11.187" v="4"/>
          <ac:graphicFrameMkLst>
            <pc:docMk/>
            <pc:sldMk cId="0" sldId="256"/>
            <ac:graphicFrameMk id="3" creationId="{00000000-0000-0000-0000-000000000000}"/>
          </ac:graphicFrameMkLst>
        </pc:graphicFrameChg>
      </pc:sldChg>
      <pc:sldChg chg="modSp del">
        <pc:chgData name="Danish Bhatkar" userId="a0e1f0af-b47c-4ee6-8c9e-8806871c1031" providerId="ADAL" clId="{C7B465AB-3382-4D08-B743-B8C20D5D2C8D}" dt="2023-12-05T01:04:53.244" v="139" actId="47"/>
        <pc:sldMkLst>
          <pc:docMk/>
          <pc:sldMk cId="0" sldId="257"/>
        </pc:sldMkLst>
        <pc:spChg chg="mod">
          <ac:chgData name="Danish Bhatkar" userId="a0e1f0af-b47c-4ee6-8c9e-8806871c1031" providerId="ADAL" clId="{C7B465AB-3382-4D08-B743-B8C20D5D2C8D}" dt="2023-12-05T00:59:11.187" v="4"/>
          <ac:spMkLst>
            <pc:docMk/>
            <pc:sldMk cId="0" sldId="257"/>
            <ac:spMk id="8" creationId="{00000000-0000-0000-0000-000000000000}"/>
          </ac:spMkLst>
        </pc:spChg>
        <pc:graphicFrameChg chg="mod">
          <ac:chgData name="Danish Bhatkar" userId="a0e1f0af-b47c-4ee6-8c9e-8806871c1031" providerId="ADAL" clId="{C7B465AB-3382-4D08-B743-B8C20D5D2C8D}" dt="2023-12-05T00:59:11.187" v="4"/>
          <ac:graphicFrameMkLst>
            <pc:docMk/>
            <pc:sldMk cId="0" sldId="257"/>
            <ac:graphicFrameMk id="7" creationId="{00000000-0000-0000-0000-000000000000}"/>
          </ac:graphicFrameMkLst>
        </pc:graphicFrameChg>
      </pc:sldChg>
      <pc:sldChg chg="addSp delSp modSp mod setBg modClrScheme chgLayout">
        <pc:chgData name="Danish Bhatkar" userId="a0e1f0af-b47c-4ee6-8c9e-8806871c1031" providerId="ADAL" clId="{C7B465AB-3382-4D08-B743-B8C20D5D2C8D}" dt="2023-12-08T22:16:43.657" v="12832" actId="1076"/>
        <pc:sldMkLst>
          <pc:docMk/>
          <pc:sldMk cId="0" sldId="258"/>
        </pc:sldMkLst>
        <pc:spChg chg="add mod ord">
          <ac:chgData name="Danish Bhatkar" userId="a0e1f0af-b47c-4ee6-8c9e-8806871c1031" providerId="ADAL" clId="{C7B465AB-3382-4D08-B743-B8C20D5D2C8D}" dt="2023-12-05T03:24:42.784" v="2845" actId="1076"/>
          <ac:spMkLst>
            <pc:docMk/>
            <pc:sldMk cId="0" sldId="258"/>
            <ac:spMk id="2" creationId="{8C30788C-E413-2C81-FA33-ABF7477669A9}"/>
          </ac:spMkLst>
        </pc:spChg>
        <pc:spChg chg="add del mod ord">
          <ac:chgData name="Danish Bhatkar" userId="a0e1f0af-b47c-4ee6-8c9e-8806871c1031" providerId="ADAL" clId="{C7B465AB-3382-4D08-B743-B8C20D5D2C8D}" dt="2023-12-05T01:42:31.571" v="1796" actId="478"/>
          <ac:spMkLst>
            <pc:docMk/>
            <pc:sldMk cId="0" sldId="258"/>
            <ac:spMk id="3" creationId="{464AD20F-1697-2AE2-D318-2128BA7293D8}"/>
          </ac:spMkLst>
        </pc:spChg>
        <pc:spChg chg="del">
          <ac:chgData name="Danish Bhatkar" userId="a0e1f0af-b47c-4ee6-8c9e-8806871c1031" providerId="ADAL" clId="{C7B465AB-3382-4D08-B743-B8C20D5D2C8D}" dt="2023-12-05T01:04:57.926" v="140" actId="478"/>
          <ac:spMkLst>
            <pc:docMk/>
            <pc:sldMk cId="0" sldId="258"/>
            <ac:spMk id="10" creationId="{00000000-0000-0000-0000-000000000000}"/>
          </ac:spMkLst>
        </pc:spChg>
        <pc:spChg chg="del mod ord">
          <ac:chgData name="Danish Bhatkar" userId="a0e1f0af-b47c-4ee6-8c9e-8806871c1031" providerId="ADAL" clId="{C7B465AB-3382-4D08-B743-B8C20D5D2C8D}" dt="2023-12-05T01:41:34.500" v="1730" actId="478"/>
          <ac:spMkLst>
            <pc:docMk/>
            <pc:sldMk cId="0" sldId="258"/>
            <ac:spMk id="12" creationId="{00000000-0000-0000-0000-000000000000}"/>
          </ac:spMkLst>
        </pc:spChg>
        <pc:spChg chg="add del mod">
          <ac:chgData name="Danish Bhatkar" userId="a0e1f0af-b47c-4ee6-8c9e-8806871c1031" providerId="ADAL" clId="{C7B465AB-3382-4D08-B743-B8C20D5D2C8D}" dt="2023-12-08T22:16:43.657" v="12832" actId="1076"/>
          <ac:spMkLst>
            <pc:docMk/>
            <pc:sldMk cId="0" sldId="258"/>
            <ac:spMk id="15" creationId="{923EC7EA-F95B-0DEC-F334-CAEB8D284EEA}"/>
          </ac:spMkLst>
        </pc:spChg>
        <pc:spChg chg="add del mod ord">
          <ac:chgData name="Danish Bhatkar" userId="a0e1f0af-b47c-4ee6-8c9e-8806871c1031" providerId="ADAL" clId="{C7B465AB-3382-4D08-B743-B8C20D5D2C8D}" dt="2023-12-05T01:47:24.317" v="1872" actId="700"/>
          <ac:spMkLst>
            <pc:docMk/>
            <pc:sldMk cId="0" sldId="258"/>
            <ac:spMk id="16" creationId="{B6A4FC30-2B6D-085D-AC52-A9470EECCBB2}"/>
          </ac:spMkLst>
        </pc:spChg>
        <pc:graphicFrameChg chg="mod ord modGraphic">
          <ac:chgData name="Danish Bhatkar" userId="a0e1f0af-b47c-4ee6-8c9e-8806871c1031" providerId="ADAL" clId="{C7B465AB-3382-4D08-B743-B8C20D5D2C8D}" dt="2023-12-08T00:30:57.966" v="7431"/>
          <ac:graphicFrameMkLst>
            <pc:docMk/>
            <pc:sldMk cId="0" sldId="258"/>
            <ac:graphicFrameMk id="11" creationId="{00000000-0000-0000-0000-000000000000}"/>
          </ac:graphicFrameMkLst>
        </pc:graphicFrameChg>
        <pc:graphicFrameChg chg="add mod modGraphic">
          <ac:chgData name="Danish Bhatkar" userId="a0e1f0af-b47c-4ee6-8c9e-8806871c1031" providerId="ADAL" clId="{C7B465AB-3382-4D08-B743-B8C20D5D2C8D}" dt="2023-12-08T00:31:32.956" v="7437" actId="572"/>
          <ac:graphicFrameMkLst>
            <pc:docMk/>
            <pc:sldMk cId="0" sldId="258"/>
            <ac:graphicFrameMk id="17" creationId="{B8052B87-D376-CCBF-ED18-0A1A23270C96}"/>
          </ac:graphicFrameMkLst>
        </pc:graphicFrameChg>
        <pc:picChg chg="add del mod modCrop">
          <ac:chgData name="Danish Bhatkar" userId="a0e1f0af-b47c-4ee6-8c9e-8806871c1031" providerId="ADAL" clId="{C7B465AB-3382-4D08-B743-B8C20D5D2C8D}" dt="2023-12-05T01:46:00.384" v="1858" actId="478"/>
          <ac:picMkLst>
            <pc:docMk/>
            <pc:sldMk cId="0" sldId="258"/>
            <ac:picMk id="5" creationId="{E18203E7-5877-38BD-78FA-380BC8505128}"/>
          </ac:picMkLst>
        </pc:picChg>
        <pc:picChg chg="add mod modCrop">
          <ac:chgData name="Danish Bhatkar" userId="a0e1f0af-b47c-4ee6-8c9e-8806871c1031" providerId="ADAL" clId="{C7B465AB-3382-4D08-B743-B8C20D5D2C8D}" dt="2023-12-05T04:13:29.201" v="4626" actId="1036"/>
          <ac:picMkLst>
            <pc:docMk/>
            <pc:sldMk cId="0" sldId="258"/>
            <ac:picMk id="7" creationId="{5F4D2420-C310-A7FD-4E90-1084C02E512C}"/>
          </ac:picMkLst>
        </pc:picChg>
        <pc:picChg chg="add del mod">
          <ac:chgData name="Danish Bhatkar" userId="a0e1f0af-b47c-4ee6-8c9e-8806871c1031" providerId="ADAL" clId="{C7B465AB-3382-4D08-B743-B8C20D5D2C8D}" dt="2023-12-05T01:45:31.147" v="1856" actId="478"/>
          <ac:picMkLst>
            <pc:docMk/>
            <pc:sldMk cId="0" sldId="258"/>
            <ac:picMk id="9" creationId="{7B8AC99D-BA79-6CA0-F546-A7B9748BC700}"/>
          </ac:picMkLst>
        </pc:picChg>
        <pc:picChg chg="add mod">
          <ac:chgData name="Danish Bhatkar" userId="a0e1f0af-b47c-4ee6-8c9e-8806871c1031" providerId="ADAL" clId="{C7B465AB-3382-4D08-B743-B8C20D5D2C8D}" dt="2023-12-05T04:13:22.762" v="4591" actId="1035"/>
          <ac:picMkLst>
            <pc:docMk/>
            <pc:sldMk cId="0" sldId="258"/>
            <ac:picMk id="14" creationId="{2BFD9DB4-EAE5-E9AC-75DD-F050B7D6BF2E}"/>
          </ac:picMkLst>
        </pc:picChg>
      </pc:sldChg>
      <pc:sldChg chg="modSp del mod">
        <pc:chgData name="Danish Bhatkar" userId="a0e1f0af-b47c-4ee6-8c9e-8806871c1031" providerId="ADAL" clId="{C7B465AB-3382-4D08-B743-B8C20D5D2C8D}" dt="2023-12-05T03:31:05.782" v="3013" actId="47"/>
        <pc:sldMkLst>
          <pc:docMk/>
          <pc:sldMk cId="0" sldId="259"/>
        </pc:sldMkLst>
        <pc:spChg chg="mod">
          <ac:chgData name="Danish Bhatkar" userId="a0e1f0af-b47c-4ee6-8c9e-8806871c1031" providerId="ADAL" clId="{C7B465AB-3382-4D08-B743-B8C20D5D2C8D}" dt="2023-12-05T00:59:11.403" v="5" actId="27636"/>
          <ac:spMkLst>
            <pc:docMk/>
            <pc:sldMk cId="0" sldId="259"/>
            <ac:spMk id="14" creationId="{00000000-0000-0000-0000-000000000000}"/>
          </ac:spMkLst>
        </pc:spChg>
        <pc:spChg chg="mod">
          <ac:chgData name="Danish Bhatkar" userId="a0e1f0af-b47c-4ee6-8c9e-8806871c1031" providerId="ADAL" clId="{C7B465AB-3382-4D08-B743-B8C20D5D2C8D}" dt="2023-12-05T00:59:11.187" v="4"/>
          <ac:spMkLst>
            <pc:docMk/>
            <pc:sldMk cId="0" sldId="259"/>
            <ac:spMk id="16" creationId="{00000000-0000-0000-0000-000000000000}"/>
          </ac:spMkLst>
        </pc:spChg>
        <pc:graphicFrameChg chg="mod modGraphic">
          <ac:chgData name="Danish Bhatkar" userId="a0e1f0af-b47c-4ee6-8c9e-8806871c1031" providerId="ADAL" clId="{C7B465AB-3382-4D08-B743-B8C20D5D2C8D}" dt="2023-12-05T03:26:59.575" v="2941" actId="14100"/>
          <ac:graphicFrameMkLst>
            <pc:docMk/>
            <pc:sldMk cId="0" sldId="259"/>
            <ac:graphicFrameMk id="15" creationId="{00000000-0000-0000-0000-000000000000}"/>
          </ac:graphicFrameMkLst>
        </pc:graphicFrameChg>
      </pc:sldChg>
      <pc:sldChg chg="addSp delSp modSp mod setBg">
        <pc:chgData name="Danish Bhatkar" userId="a0e1f0af-b47c-4ee6-8c9e-8806871c1031" providerId="ADAL" clId="{C7B465AB-3382-4D08-B743-B8C20D5D2C8D}" dt="2023-12-05T04:18:23.472" v="4828"/>
        <pc:sldMkLst>
          <pc:docMk/>
          <pc:sldMk cId="0" sldId="260"/>
        </pc:sldMkLst>
        <pc:spChg chg="add mod">
          <ac:chgData name="Danish Bhatkar" userId="a0e1f0af-b47c-4ee6-8c9e-8806871c1031" providerId="ADAL" clId="{C7B465AB-3382-4D08-B743-B8C20D5D2C8D}" dt="2023-12-05T03:49:31.799" v="4079" actId="20577"/>
          <ac:spMkLst>
            <pc:docMk/>
            <pc:sldMk cId="0" sldId="260"/>
            <ac:spMk id="3" creationId="{6B9C1BE9-74DD-E6B9-861F-BD2D154E6721}"/>
          </ac:spMkLst>
        </pc:spChg>
        <pc:spChg chg="add del mod">
          <ac:chgData name="Danish Bhatkar" userId="a0e1f0af-b47c-4ee6-8c9e-8806871c1031" providerId="ADAL" clId="{C7B465AB-3382-4D08-B743-B8C20D5D2C8D}" dt="2023-12-05T03:49:42.834" v="4081"/>
          <ac:spMkLst>
            <pc:docMk/>
            <pc:sldMk cId="0" sldId="260"/>
            <ac:spMk id="4" creationId="{FA874F12-EB78-E646-C725-8D8209A82F16}"/>
          </ac:spMkLst>
        </pc:spChg>
        <pc:spChg chg="add mod">
          <ac:chgData name="Danish Bhatkar" userId="a0e1f0af-b47c-4ee6-8c9e-8806871c1031" providerId="ADAL" clId="{C7B465AB-3382-4D08-B743-B8C20D5D2C8D}" dt="2023-12-05T03:55:38.005" v="4193" actId="1076"/>
          <ac:spMkLst>
            <pc:docMk/>
            <pc:sldMk cId="0" sldId="260"/>
            <ac:spMk id="6" creationId="{C23504C5-A8E2-E8F0-E5DE-2C20DCDA7E0B}"/>
          </ac:spMkLst>
        </pc:spChg>
        <pc:spChg chg="add mod">
          <ac:chgData name="Danish Bhatkar" userId="a0e1f0af-b47c-4ee6-8c9e-8806871c1031" providerId="ADAL" clId="{C7B465AB-3382-4D08-B743-B8C20D5D2C8D}" dt="2023-12-05T03:57:46.260" v="4363" actId="20577"/>
          <ac:spMkLst>
            <pc:docMk/>
            <pc:sldMk cId="0" sldId="260"/>
            <ac:spMk id="8" creationId="{2092B85A-EFF0-760B-AAD5-1480F0B9FB2E}"/>
          </ac:spMkLst>
        </pc:spChg>
        <pc:spChg chg="add mod">
          <ac:chgData name="Danish Bhatkar" userId="a0e1f0af-b47c-4ee6-8c9e-8806871c1031" providerId="ADAL" clId="{C7B465AB-3382-4D08-B743-B8C20D5D2C8D}" dt="2023-12-05T03:59:56.212" v="4544" actId="14100"/>
          <ac:spMkLst>
            <pc:docMk/>
            <pc:sldMk cId="0" sldId="260"/>
            <ac:spMk id="10" creationId="{BD17F058-535F-5549-E210-B462E7337F72}"/>
          </ac:spMkLst>
        </pc:spChg>
        <pc:spChg chg="mod">
          <ac:chgData name="Danish Bhatkar" userId="a0e1f0af-b47c-4ee6-8c9e-8806871c1031" providerId="ADAL" clId="{C7B465AB-3382-4D08-B743-B8C20D5D2C8D}" dt="2023-12-05T03:55:32.669" v="4192" actId="14100"/>
          <ac:spMkLst>
            <pc:docMk/>
            <pc:sldMk cId="0" sldId="260"/>
            <ac:spMk id="18" creationId="{00000000-0000-0000-0000-000000000000}"/>
          </ac:spMkLst>
        </pc:spChg>
        <pc:spChg chg="mod">
          <ac:chgData name="Danish Bhatkar" userId="a0e1f0af-b47c-4ee6-8c9e-8806871c1031" providerId="ADAL" clId="{C7B465AB-3382-4D08-B743-B8C20D5D2C8D}" dt="2023-12-05T00:59:11.187" v="4"/>
          <ac:spMkLst>
            <pc:docMk/>
            <pc:sldMk cId="0" sldId="260"/>
            <ac:spMk id="20" creationId="{00000000-0000-0000-0000-000000000000}"/>
          </ac:spMkLst>
        </pc:spChg>
        <pc:graphicFrameChg chg="add mod modGraphic">
          <ac:chgData name="Danish Bhatkar" userId="a0e1f0af-b47c-4ee6-8c9e-8806871c1031" providerId="ADAL" clId="{C7B465AB-3382-4D08-B743-B8C20D5D2C8D}" dt="2023-12-05T03:58:56.730" v="4379" actId="14100"/>
          <ac:graphicFrameMkLst>
            <pc:docMk/>
            <pc:sldMk cId="0" sldId="260"/>
            <ac:graphicFrameMk id="2" creationId="{E32003AB-CD09-E1DB-F223-3DBA38AD7ECD}"/>
          </ac:graphicFrameMkLst>
        </pc:graphicFrameChg>
        <pc:graphicFrameChg chg="add mod modGraphic">
          <ac:chgData name="Danish Bhatkar" userId="a0e1f0af-b47c-4ee6-8c9e-8806871c1031" providerId="ADAL" clId="{C7B465AB-3382-4D08-B743-B8C20D5D2C8D}" dt="2023-12-05T03:56:02.927" v="4203" actId="1037"/>
          <ac:graphicFrameMkLst>
            <pc:docMk/>
            <pc:sldMk cId="0" sldId="260"/>
            <ac:graphicFrameMk id="5" creationId="{60E7C9BE-1622-AC5B-173C-70060D95C971}"/>
          </ac:graphicFrameMkLst>
        </pc:graphicFrameChg>
        <pc:graphicFrameChg chg="add mod modGraphic">
          <ac:chgData name="Danish Bhatkar" userId="a0e1f0af-b47c-4ee6-8c9e-8806871c1031" providerId="ADAL" clId="{C7B465AB-3382-4D08-B743-B8C20D5D2C8D}" dt="2023-12-05T03:57:01.894" v="4224"/>
          <ac:graphicFrameMkLst>
            <pc:docMk/>
            <pc:sldMk cId="0" sldId="260"/>
            <ac:graphicFrameMk id="7" creationId="{265DE3F2-AB17-3873-5DD8-5CF777815BAC}"/>
          </ac:graphicFrameMkLst>
        </pc:graphicFrameChg>
        <pc:graphicFrameChg chg="add mod modGraphic">
          <ac:chgData name="Danish Bhatkar" userId="a0e1f0af-b47c-4ee6-8c9e-8806871c1031" providerId="ADAL" clId="{C7B465AB-3382-4D08-B743-B8C20D5D2C8D}" dt="2023-12-05T04:18:23.472" v="4828"/>
          <ac:graphicFrameMkLst>
            <pc:docMk/>
            <pc:sldMk cId="0" sldId="260"/>
            <ac:graphicFrameMk id="9" creationId="{CB417758-11B0-4F9F-2C9E-5337546CD37F}"/>
          </ac:graphicFrameMkLst>
        </pc:graphicFrameChg>
        <pc:graphicFrameChg chg="mod modGraphic">
          <ac:chgData name="Danish Bhatkar" userId="a0e1f0af-b47c-4ee6-8c9e-8806871c1031" providerId="ADAL" clId="{C7B465AB-3382-4D08-B743-B8C20D5D2C8D}" dt="2023-12-05T03:59:06.066" v="4382" actId="14100"/>
          <ac:graphicFrameMkLst>
            <pc:docMk/>
            <pc:sldMk cId="0" sldId="260"/>
            <ac:graphicFrameMk id="19" creationId="{00000000-0000-0000-0000-000000000000}"/>
          </ac:graphicFrameMkLst>
        </pc:graphicFrameChg>
      </pc:sldChg>
      <pc:sldChg chg="modSp mod ord setBg modShow">
        <pc:chgData name="Danish Bhatkar" userId="a0e1f0af-b47c-4ee6-8c9e-8806871c1031" providerId="ADAL" clId="{C7B465AB-3382-4D08-B743-B8C20D5D2C8D}" dt="2023-12-05T04:38:42.801" v="5247"/>
        <pc:sldMkLst>
          <pc:docMk/>
          <pc:sldMk cId="0" sldId="261"/>
        </pc:sldMkLst>
        <pc:spChg chg="mod">
          <ac:chgData name="Danish Bhatkar" userId="a0e1f0af-b47c-4ee6-8c9e-8806871c1031" providerId="ADAL" clId="{C7B465AB-3382-4D08-B743-B8C20D5D2C8D}" dt="2023-12-05T03:44:52.964" v="3998"/>
          <ac:spMkLst>
            <pc:docMk/>
            <pc:sldMk cId="0" sldId="261"/>
            <ac:spMk id="22" creationId="{00000000-0000-0000-0000-000000000000}"/>
          </ac:spMkLst>
        </pc:spChg>
        <pc:spChg chg="mod">
          <ac:chgData name="Danish Bhatkar" userId="a0e1f0af-b47c-4ee6-8c9e-8806871c1031" providerId="ADAL" clId="{C7B465AB-3382-4D08-B743-B8C20D5D2C8D}" dt="2023-12-05T00:59:11.187" v="4"/>
          <ac:spMkLst>
            <pc:docMk/>
            <pc:sldMk cId="0" sldId="261"/>
            <ac:spMk id="24" creationId="{00000000-0000-0000-0000-000000000000}"/>
          </ac:spMkLst>
        </pc:spChg>
        <pc:graphicFrameChg chg="mod">
          <ac:chgData name="Danish Bhatkar" userId="a0e1f0af-b47c-4ee6-8c9e-8806871c1031" providerId="ADAL" clId="{C7B465AB-3382-4D08-B743-B8C20D5D2C8D}" dt="2023-12-05T03:44:52.964" v="3998"/>
          <ac:graphicFrameMkLst>
            <pc:docMk/>
            <pc:sldMk cId="0" sldId="261"/>
            <ac:graphicFrameMk id="23" creationId="{00000000-0000-0000-0000-000000000000}"/>
          </ac:graphicFrameMkLst>
        </pc:graphicFrameChg>
      </pc:sldChg>
      <pc:sldChg chg="modSp mod ord modShow">
        <pc:chgData name="Danish Bhatkar" userId="a0e1f0af-b47c-4ee6-8c9e-8806871c1031" providerId="ADAL" clId="{C7B465AB-3382-4D08-B743-B8C20D5D2C8D}" dt="2023-12-05T04:38:42.801" v="5247"/>
        <pc:sldMkLst>
          <pc:docMk/>
          <pc:sldMk cId="0" sldId="262"/>
        </pc:sldMkLst>
        <pc:spChg chg="mod">
          <ac:chgData name="Danish Bhatkar" userId="a0e1f0af-b47c-4ee6-8c9e-8806871c1031" providerId="ADAL" clId="{C7B465AB-3382-4D08-B743-B8C20D5D2C8D}" dt="2023-12-05T00:59:11.418" v="8" actId="27636"/>
          <ac:spMkLst>
            <pc:docMk/>
            <pc:sldMk cId="0" sldId="262"/>
            <ac:spMk id="26" creationId="{00000000-0000-0000-0000-000000000000}"/>
          </ac:spMkLst>
        </pc:spChg>
        <pc:spChg chg="mod">
          <ac:chgData name="Danish Bhatkar" userId="a0e1f0af-b47c-4ee6-8c9e-8806871c1031" providerId="ADAL" clId="{C7B465AB-3382-4D08-B743-B8C20D5D2C8D}" dt="2023-12-05T00:59:11.187" v="4"/>
          <ac:spMkLst>
            <pc:docMk/>
            <pc:sldMk cId="0" sldId="262"/>
            <ac:spMk id="28" creationId="{00000000-0000-0000-0000-000000000000}"/>
          </ac:spMkLst>
        </pc:spChg>
        <pc:graphicFrameChg chg="mod">
          <ac:chgData name="Danish Bhatkar" userId="a0e1f0af-b47c-4ee6-8c9e-8806871c1031" providerId="ADAL" clId="{C7B465AB-3382-4D08-B743-B8C20D5D2C8D}" dt="2023-12-05T00:59:11.187" v="4"/>
          <ac:graphicFrameMkLst>
            <pc:docMk/>
            <pc:sldMk cId="0" sldId="262"/>
            <ac:graphicFrameMk id="27" creationId="{00000000-0000-0000-0000-000000000000}"/>
          </ac:graphicFrameMkLst>
        </pc:graphicFrameChg>
      </pc:sldChg>
      <pc:sldChg chg="modSp mod ord modShow">
        <pc:chgData name="Danish Bhatkar" userId="a0e1f0af-b47c-4ee6-8c9e-8806871c1031" providerId="ADAL" clId="{C7B465AB-3382-4D08-B743-B8C20D5D2C8D}" dt="2023-12-05T04:38:42.801" v="5247"/>
        <pc:sldMkLst>
          <pc:docMk/>
          <pc:sldMk cId="0" sldId="263"/>
        </pc:sldMkLst>
        <pc:spChg chg="mod">
          <ac:chgData name="Danish Bhatkar" userId="a0e1f0af-b47c-4ee6-8c9e-8806871c1031" providerId="ADAL" clId="{C7B465AB-3382-4D08-B743-B8C20D5D2C8D}" dt="2023-12-05T00:59:11.418" v="9" actId="27636"/>
          <ac:spMkLst>
            <pc:docMk/>
            <pc:sldMk cId="0" sldId="263"/>
            <ac:spMk id="30" creationId="{00000000-0000-0000-0000-000000000000}"/>
          </ac:spMkLst>
        </pc:spChg>
        <pc:spChg chg="mod">
          <ac:chgData name="Danish Bhatkar" userId="a0e1f0af-b47c-4ee6-8c9e-8806871c1031" providerId="ADAL" clId="{C7B465AB-3382-4D08-B743-B8C20D5D2C8D}" dt="2023-12-05T00:59:11.187" v="4"/>
          <ac:spMkLst>
            <pc:docMk/>
            <pc:sldMk cId="0" sldId="263"/>
            <ac:spMk id="32" creationId="{00000000-0000-0000-0000-000000000000}"/>
          </ac:spMkLst>
        </pc:spChg>
        <pc:graphicFrameChg chg="mod">
          <ac:chgData name="Danish Bhatkar" userId="a0e1f0af-b47c-4ee6-8c9e-8806871c1031" providerId="ADAL" clId="{C7B465AB-3382-4D08-B743-B8C20D5D2C8D}" dt="2023-12-05T00:59:11.187" v="4"/>
          <ac:graphicFrameMkLst>
            <pc:docMk/>
            <pc:sldMk cId="0" sldId="263"/>
            <ac:graphicFrameMk id="31" creationId="{00000000-0000-0000-0000-000000000000}"/>
          </ac:graphicFrameMkLst>
        </pc:graphicFrameChg>
      </pc:sldChg>
      <pc:sldChg chg="modSp mod ord modShow">
        <pc:chgData name="Danish Bhatkar" userId="a0e1f0af-b47c-4ee6-8c9e-8806871c1031" providerId="ADAL" clId="{C7B465AB-3382-4D08-B743-B8C20D5D2C8D}" dt="2023-12-05T04:38:42.801" v="5247"/>
        <pc:sldMkLst>
          <pc:docMk/>
          <pc:sldMk cId="0" sldId="264"/>
        </pc:sldMkLst>
        <pc:spChg chg="mod">
          <ac:chgData name="Danish Bhatkar" userId="a0e1f0af-b47c-4ee6-8c9e-8806871c1031" providerId="ADAL" clId="{C7B465AB-3382-4D08-B743-B8C20D5D2C8D}" dt="2023-12-05T00:59:11.434" v="10" actId="27636"/>
          <ac:spMkLst>
            <pc:docMk/>
            <pc:sldMk cId="0" sldId="264"/>
            <ac:spMk id="34" creationId="{00000000-0000-0000-0000-000000000000}"/>
          </ac:spMkLst>
        </pc:spChg>
        <pc:spChg chg="mod">
          <ac:chgData name="Danish Bhatkar" userId="a0e1f0af-b47c-4ee6-8c9e-8806871c1031" providerId="ADAL" clId="{C7B465AB-3382-4D08-B743-B8C20D5D2C8D}" dt="2023-12-05T00:59:11.187" v="4"/>
          <ac:spMkLst>
            <pc:docMk/>
            <pc:sldMk cId="0" sldId="264"/>
            <ac:spMk id="36" creationId="{00000000-0000-0000-0000-000000000000}"/>
          </ac:spMkLst>
        </pc:spChg>
        <pc:graphicFrameChg chg="mod">
          <ac:chgData name="Danish Bhatkar" userId="a0e1f0af-b47c-4ee6-8c9e-8806871c1031" providerId="ADAL" clId="{C7B465AB-3382-4D08-B743-B8C20D5D2C8D}" dt="2023-12-05T00:59:11.187" v="4"/>
          <ac:graphicFrameMkLst>
            <pc:docMk/>
            <pc:sldMk cId="0" sldId="264"/>
            <ac:graphicFrameMk id="35" creationId="{00000000-0000-0000-0000-000000000000}"/>
          </ac:graphicFrameMkLst>
        </pc:graphicFrameChg>
      </pc:sldChg>
      <pc:sldChg chg="addSp delSp modSp mod setBg chgLayout">
        <pc:chgData name="Danish Bhatkar" userId="a0e1f0af-b47c-4ee6-8c9e-8806871c1031" providerId="ADAL" clId="{C7B465AB-3382-4D08-B743-B8C20D5D2C8D}" dt="2023-12-08T01:26:30.233" v="8981" actId="1036"/>
        <pc:sldMkLst>
          <pc:docMk/>
          <pc:sldMk cId="0" sldId="265"/>
        </pc:sldMkLst>
        <pc:spChg chg="add mod ord">
          <ac:chgData name="Danish Bhatkar" userId="a0e1f0af-b47c-4ee6-8c9e-8806871c1031" providerId="ADAL" clId="{C7B465AB-3382-4D08-B743-B8C20D5D2C8D}" dt="2023-12-08T01:26:30.233" v="8981" actId="1036"/>
          <ac:spMkLst>
            <pc:docMk/>
            <pc:sldMk cId="0" sldId="265"/>
            <ac:spMk id="3" creationId="{991CCB35-9401-23F6-CEEF-6057E1593B9B}"/>
          </ac:spMkLst>
        </pc:spChg>
        <pc:spChg chg="add mod">
          <ac:chgData name="Danish Bhatkar" userId="a0e1f0af-b47c-4ee6-8c9e-8806871c1031" providerId="ADAL" clId="{C7B465AB-3382-4D08-B743-B8C20D5D2C8D}" dt="2023-12-08T01:23:58.773" v="8949" actId="1038"/>
          <ac:spMkLst>
            <pc:docMk/>
            <pc:sldMk cId="0" sldId="265"/>
            <ac:spMk id="4" creationId="{4858D35A-1EA9-E3D8-D8F3-A0395C031DF4}"/>
          </ac:spMkLst>
        </pc:spChg>
        <pc:spChg chg="add del mod ord">
          <ac:chgData name="Danish Bhatkar" userId="a0e1f0af-b47c-4ee6-8c9e-8806871c1031" providerId="ADAL" clId="{C7B465AB-3382-4D08-B743-B8C20D5D2C8D}" dt="2023-12-05T04:41:30.588" v="5281" actId="478"/>
          <ac:spMkLst>
            <pc:docMk/>
            <pc:sldMk cId="0" sldId="265"/>
            <ac:spMk id="4" creationId="{7F98D91B-053F-56E7-EC0A-A949275D3AC5}"/>
          </ac:spMkLst>
        </pc:spChg>
        <pc:spChg chg="add mod ord">
          <ac:chgData name="Danish Bhatkar" userId="a0e1f0af-b47c-4ee6-8c9e-8806871c1031" providerId="ADAL" clId="{C7B465AB-3382-4D08-B743-B8C20D5D2C8D}" dt="2023-12-08T00:43:06.873" v="7564" actId="207"/>
          <ac:spMkLst>
            <pc:docMk/>
            <pc:sldMk cId="0" sldId="265"/>
            <ac:spMk id="5" creationId="{7D055E77-E578-2C1F-7431-D3AAADF7FCE2}"/>
          </ac:spMkLst>
        </pc:spChg>
        <pc:spChg chg="mod">
          <ac:chgData name="Danish Bhatkar" userId="a0e1f0af-b47c-4ee6-8c9e-8806871c1031" providerId="ADAL" clId="{C7B465AB-3382-4D08-B743-B8C20D5D2C8D}" dt="2023-12-05T00:59:11.187" v="4"/>
          <ac:spMkLst>
            <pc:docMk/>
            <pc:sldMk cId="0" sldId="265"/>
            <ac:spMk id="39" creationId="{00000000-0000-0000-0000-000000000000}"/>
          </ac:spMkLst>
        </pc:spChg>
        <pc:picChg chg="add mod">
          <ac:chgData name="Danish Bhatkar" userId="a0e1f0af-b47c-4ee6-8c9e-8806871c1031" providerId="ADAL" clId="{C7B465AB-3382-4D08-B743-B8C20D5D2C8D}" dt="2023-12-06T15:58:36.690" v="6575" actId="1440"/>
          <ac:picMkLst>
            <pc:docMk/>
            <pc:sldMk cId="0" sldId="265"/>
            <ac:picMk id="2" creationId="{7C13602C-5B8B-D527-5598-64205A5DFDF3}"/>
          </ac:picMkLst>
        </pc:picChg>
        <pc:picChg chg="add mod">
          <ac:chgData name="Danish Bhatkar" userId="a0e1f0af-b47c-4ee6-8c9e-8806871c1031" providerId="ADAL" clId="{C7B465AB-3382-4D08-B743-B8C20D5D2C8D}" dt="2023-12-08T01:23:16.276" v="8937" actId="14100"/>
          <ac:picMkLst>
            <pc:docMk/>
            <pc:sldMk cId="0" sldId="265"/>
            <ac:picMk id="6" creationId="{57882CCE-8CF0-AF74-3604-7F6ECFC59F79}"/>
          </ac:picMkLst>
        </pc:picChg>
        <pc:picChg chg="mod">
          <ac:chgData name="Danish Bhatkar" userId="a0e1f0af-b47c-4ee6-8c9e-8806871c1031" providerId="ADAL" clId="{C7B465AB-3382-4D08-B743-B8C20D5D2C8D}" dt="2023-12-06T15:58:36.690" v="6575" actId="1440"/>
          <ac:picMkLst>
            <pc:docMk/>
            <pc:sldMk cId="0" sldId="265"/>
            <ac:picMk id="38" creationId="{00000000-0000-0000-0000-000000000000}"/>
          </ac:picMkLst>
        </pc:picChg>
      </pc:sldChg>
      <pc:sldChg chg="modSp mod ord modShow">
        <pc:chgData name="Danish Bhatkar" userId="a0e1f0af-b47c-4ee6-8c9e-8806871c1031" providerId="ADAL" clId="{C7B465AB-3382-4D08-B743-B8C20D5D2C8D}" dt="2023-12-05T04:41:45.390" v="5284"/>
        <pc:sldMkLst>
          <pc:docMk/>
          <pc:sldMk cId="0" sldId="266"/>
        </pc:sldMkLst>
        <pc:spChg chg="mod">
          <ac:chgData name="Danish Bhatkar" userId="a0e1f0af-b47c-4ee6-8c9e-8806871c1031" providerId="ADAL" clId="{C7B465AB-3382-4D08-B743-B8C20D5D2C8D}" dt="2023-12-05T00:59:11.187" v="4"/>
          <ac:spMkLst>
            <pc:docMk/>
            <pc:sldMk cId="0" sldId="266"/>
            <ac:spMk id="42" creationId="{00000000-0000-0000-0000-000000000000}"/>
          </ac:spMkLst>
        </pc:spChg>
      </pc:sldChg>
      <pc:sldChg chg="modSp mod ord setBg modShow">
        <pc:chgData name="Danish Bhatkar" userId="a0e1f0af-b47c-4ee6-8c9e-8806871c1031" providerId="ADAL" clId="{C7B465AB-3382-4D08-B743-B8C20D5D2C8D}" dt="2023-12-08T01:07:14.785" v="7880"/>
        <pc:sldMkLst>
          <pc:docMk/>
          <pc:sldMk cId="0" sldId="267"/>
        </pc:sldMkLst>
        <pc:spChg chg="mod">
          <ac:chgData name="Danish Bhatkar" userId="a0e1f0af-b47c-4ee6-8c9e-8806871c1031" providerId="ADAL" clId="{C7B465AB-3382-4D08-B743-B8C20D5D2C8D}" dt="2023-12-05T00:59:11.187" v="4"/>
          <ac:spMkLst>
            <pc:docMk/>
            <pc:sldMk cId="0" sldId="267"/>
            <ac:spMk id="45" creationId="{00000000-0000-0000-0000-000000000000}"/>
          </ac:spMkLst>
        </pc:spChg>
        <pc:picChg chg="mod">
          <ac:chgData name="Danish Bhatkar" userId="a0e1f0af-b47c-4ee6-8c9e-8806871c1031" providerId="ADAL" clId="{C7B465AB-3382-4D08-B743-B8C20D5D2C8D}" dt="2023-12-06T16:00:31.519" v="6579" actId="1076"/>
          <ac:picMkLst>
            <pc:docMk/>
            <pc:sldMk cId="0" sldId="267"/>
            <ac:picMk id="44" creationId="{00000000-0000-0000-0000-000000000000}"/>
          </ac:picMkLst>
        </pc:picChg>
      </pc:sldChg>
      <pc:sldChg chg="modSp mod ord setBg modShow">
        <pc:chgData name="Danish Bhatkar" userId="a0e1f0af-b47c-4ee6-8c9e-8806871c1031" providerId="ADAL" clId="{C7B465AB-3382-4D08-B743-B8C20D5D2C8D}" dt="2023-12-08T01:20:23.606" v="8886"/>
        <pc:sldMkLst>
          <pc:docMk/>
          <pc:sldMk cId="0" sldId="268"/>
        </pc:sldMkLst>
        <pc:spChg chg="mod">
          <ac:chgData name="Danish Bhatkar" userId="a0e1f0af-b47c-4ee6-8c9e-8806871c1031" providerId="ADAL" clId="{C7B465AB-3382-4D08-B743-B8C20D5D2C8D}" dt="2023-12-05T00:59:11.187" v="4"/>
          <ac:spMkLst>
            <pc:docMk/>
            <pc:sldMk cId="0" sldId="268"/>
            <ac:spMk id="48" creationId="{00000000-0000-0000-0000-000000000000}"/>
          </ac:spMkLst>
        </pc:spChg>
        <pc:picChg chg="mod">
          <ac:chgData name="Danish Bhatkar" userId="a0e1f0af-b47c-4ee6-8c9e-8806871c1031" providerId="ADAL" clId="{C7B465AB-3382-4D08-B743-B8C20D5D2C8D}" dt="2023-12-08T01:07:25.674" v="7882" actId="1076"/>
          <ac:picMkLst>
            <pc:docMk/>
            <pc:sldMk cId="0" sldId="268"/>
            <ac:picMk id="47" creationId="{00000000-0000-0000-0000-000000000000}"/>
          </ac:picMkLst>
        </pc:picChg>
      </pc:sldChg>
      <pc:sldChg chg="modSp mod ord modShow">
        <pc:chgData name="Danish Bhatkar" userId="a0e1f0af-b47c-4ee6-8c9e-8806871c1031" providerId="ADAL" clId="{C7B465AB-3382-4D08-B743-B8C20D5D2C8D}" dt="2023-12-05T04:44:45.353" v="5310"/>
        <pc:sldMkLst>
          <pc:docMk/>
          <pc:sldMk cId="0" sldId="269"/>
        </pc:sldMkLst>
        <pc:spChg chg="mod">
          <ac:chgData name="Danish Bhatkar" userId="a0e1f0af-b47c-4ee6-8c9e-8806871c1031" providerId="ADAL" clId="{C7B465AB-3382-4D08-B743-B8C20D5D2C8D}" dt="2023-12-05T00:59:11.187" v="4"/>
          <ac:spMkLst>
            <pc:docMk/>
            <pc:sldMk cId="0" sldId="269"/>
            <ac:spMk id="51" creationId="{00000000-0000-0000-0000-000000000000}"/>
          </ac:spMkLst>
        </pc:spChg>
      </pc:sldChg>
      <pc:sldChg chg="modSp mod ord modShow">
        <pc:chgData name="Danish Bhatkar" userId="a0e1f0af-b47c-4ee6-8c9e-8806871c1031" providerId="ADAL" clId="{C7B465AB-3382-4D08-B743-B8C20D5D2C8D}" dt="2023-12-05T04:44:45.353" v="5310"/>
        <pc:sldMkLst>
          <pc:docMk/>
          <pc:sldMk cId="0" sldId="270"/>
        </pc:sldMkLst>
        <pc:spChg chg="mod">
          <ac:chgData name="Danish Bhatkar" userId="a0e1f0af-b47c-4ee6-8c9e-8806871c1031" providerId="ADAL" clId="{C7B465AB-3382-4D08-B743-B8C20D5D2C8D}" dt="2023-12-05T00:59:11.187" v="4"/>
          <ac:spMkLst>
            <pc:docMk/>
            <pc:sldMk cId="0" sldId="270"/>
            <ac:spMk id="54" creationId="{00000000-0000-0000-0000-000000000000}"/>
          </ac:spMkLst>
        </pc:spChg>
      </pc:sldChg>
      <pc:sldChg chg="modSp mod ord modShow">
        <pc:chgData name="Danish Bhatkar" userId="a0e1f0af-b47c-4ee6-8c9e-8806871c1031" providerId="ADAL" clId="{C7B465AB-3382-4D08-B743-B8C20D5D2C8D}" dt="2023-12-08T02:16:29.938" v="10551"/>
        <pc:sldMkLst>
          <pc:docMk/>
          <pc:sldMk cId="0" sldId="271"/>
        </pc:sldMkLst>
        <pc:spChg chg="mod">
          <ac:chgData name="Danish Bhatkar" userId="a0e1f0af-b47c-4ee6-8c9e-8806871c1031" providerId="ADAL" clId="{C7B465AB-3382-4D08-B743-B8C20D5D2C8D}" dt="2023-12-05T00:59:11.434" v="11" actId="27636"/>
          <ac:spMkLst>
            <pc:docMk/>
            <pc:sldMk cId="0" sldId="271"/>
            <ac:spMk id="56" creationId="{00000000-0000-0000-0000-000000000000}"/>
          </ac:spMkLst>
        </pc:spChg>
        <pc:spChg chg="mod">
          <ac:chgData name="Danish Bhatkar" userId="a0e1f0af-b47c-4ee6-8c9e-8806871c1031" providerId="ADAL" clId="{C7B465AB-3382-4D08-B743-B8C20D5D2C8D}" dt="2023-12-05T00:59:11.187" v="4"/>
          <ac:spMkLst>
            <pc:docMk/>
            <pc:sldMk cId="0" sldId="271"/>
            <ac:spMk id="59" creationId="{00000000-0000-0000-0000-000000000000}"/>
          </ac:spMkLst>
        </pc:spChg>
        <pc:graphicFrameChg chg="mod">
          <ac:chgData name="Danish Bhatkar" userId="a0e1f0af-b47c-4ee6-8c9e-8806871c1031" providerId="ADAL" clId="{C7B465AB-3382-4D08-B743-B8C20D5D2C8D}" dt="2023-12-05T04:34:57.446" v="5239" actId="1076"/>
          <ac:graphicFrameMkLst>
            <pc:docMk/>
            <pc:sldMk cId="0" sldId="271"/>
            <ac:graphicFrameMk id="58" creationId="{00000000-0000-0000-0000-000000000000}"/>
          </ac:graphicFrameMkLst>
        </pc:graphicFrameChg>
      </pc:sldChg>
      <pc:sldChg chg="addSp delSp modSp mod setBg">
        <pc:chgData name="Danish Bhatkar" userId="a0e1f0af-b47c-4ee6-8c9e-8806871c1031" providerId="ADAL" clId="{C7B465AB-3382-4D08-B743-B8C20D5D2C8D}" dt="2023-12-09T00:14:59.262" v="15850" actId="6549"/>
        <pc:sldMkLst>
          <pc:docMk/>
          <pc:sldMk cId="0" sldId="272"/>
        </pc:sldMkLst>
        <pc:spChg chg="add del mod">
          <ac:chgData name="Danish Bhatkar" userId="a0e1f0af-b47c-4ee6-8c9e-8806871c1031" providerId="ADAL" clId="{C7B465AB-3382-4D08-B743-B8C20D5D2C8D}" dt="2023-12-08T02:17:21.423" v="10553"/>
          <ac:spMkLst>
            <pc:docMk/>
            <pc:sldMk cId="0" sldId="272"/>
            <ac:spMk id="2" creationId="{948AB0D4-383A-5089-1EE7-047881DEBBB7}"/>
          </ac:spMkLst>
        </pc:spChg>
        <pc:spChg chg="add del mod">
          <ac:chgData name="Danish Bhatkar" userId="a0e1f0af-b47c-4ee6-8c9e-8806871c1031" providerId="ADAL" clId="{C7B465AB-3382-4D08-B743-B8C20D5D2C8D}" dt="2023-12-08T02:28:00.819" v="10706" actId="478"/>
          <ac:spMkLst>
            <pc:docMk/>
            <pc:sldMk cId="0" sldId="272"/>
            <ac:spMk id="5" creationId="{BCBE0763-6672-768D-53EF-9BBB5FFA405F}"/>
          </ac:spMkLst>
        </pc:spChg>
        <pc:spChg chg="add mod">
          <ac:chgData name="Danish Bhatkar" userId="a0e1f0af-b47c-4ee6-8c9e-8806871c1031" providerId="ADAL" clId="{C7B465AB-3382-4D08-B743-B8C20D5D2C8D}" dt="2023-12-09T00:14:59.262" v="15850" actId="6549"/>
          <ac:spMkLst>
            <pc:docMk/>
            <pc:sldMk cId="0" sldId="272"/>
            <ac:spMk id="8" creationId="{0CD13AEE-4756-6081-46B6-F725AFD9BF76}"/>
          </ac:spMkLst>
        </pc:spChg>
        <pc:spChg chg="add mod">
          <ac:chgData name="Danish Bhatkar" userId="a0e1f0af-b47c-4ee6-8c9e-8806871c1031" providerId="ADAL" clId="{C7B465AB-3382-4D08-B743-B8C20D5D2C8D}" dt="2023-12-08T02:44:11.812" v="11506" actId="1076"/>
          <ac:spMkLst>
            <pc:docMk/>
            <pc:sldMk cId="0" sldId="272"/>
            <ac:spMk id="9" creationId="{01154C31-08CA-A2BD-9A13-7A79484AC657}"/>
          </ac:spMkLst>
        </pc:spChg>
        <pc:spChg chg="mod">
          <ac:chgData name="Danish Bhatkar" userId="a0e1f0af-b47c-4ee6-8c9e-8806871c1031" providerId="ADAL" clId="{C7B465AB-3382-4D08-B743-B8C20D5D2C8D}" dt="2023-12-08T02:43:48.806" v="11487" actId="1036"/>
          <ac:spMkLst>
            <pc:docMk/>
            <pc:sldMk cId="0" sldId="272"/>
            <ac:spMk id="61" creationId="{00000000-0000-0000-0000-000000000000}"/>
          </ac:spMkLst>
        </pc:spChg>
        <pc:spChg chg="del mod">
          <ac:chgData name="Danish Bhatkar" userId="a0e1f0af-b47c-4ee6-8c9e-8806871c1031" providerId="ADAL" clId="{C7B465AB-3382-4D08-B743-B8C20D5D2C8D}" dt="2023-12-08T02:43:24.898" v="11466" actId="478"/>
          <ac:spMkLst>
            <pc:docMk/>
            <pc:sldMk cId="0" sldId="272"/>
            <ac:spMk id="62" creationId="{00000000-0000-0000-0000-000000000000}"/>
          </ac:spMkLst>
        </pc:spChg>
        <pc:spChg chg="mod">
          <ac:chgData name="Danish Bhatkar" userId="a0e1f0af-b47c-4ee6-8c9e-8806871c1031" providerId="ADAL" clId="{C7B465AB-3382-4D08-B743-B8C20D5D2C8D}" dt="2023-12-05T00:59:11.187" v="4"/>
          <ac:spMkLst>
            <pc:docMk/>
            <pc:sldMk cId="0" sldId="272"/>
            <ac:spMk id="64" creationId="{00000000-0000-0000-0000-000000000000}"/>
          </ac:spMkLst>
        </pc:spChg>
        <pc:graphicFrameChg chg="add mod modGraphic">
          <ac:chgData name="Danish Bhatkar" userId="a0e1f0af-b47c-4ee6-8c9e-8806871c1031" providerId="ADAL" clId="{C7B465AB-3382-4D08-B743-B8C20D5D2C8D}" dt="2023-12-08T02:43:19.826" v="11465" actId="1076"/>
          <ac:graphicFrameMkLst>
            <pc:docMk/>
            <pc:sldMk cId="0" sldId="272"/>
            <ac:graphicFrameMk id="3" creationId="{A8A3DFFA-B4F9-42A5-7136-7C05A1D68602}"/>
          </ac:graphicFrameMkLst>
        </pc:graphicFrameChg>
        <pc:graphicFrameChg chg="add mod modGraphic">
          <ac:chgData name="Danish Bhatkar" userId="a0e1f0af-b47c-4ee6-8c9e-8806871c1031" providerId="ADAL" clId="{C7B465AB-3382-4D08-B743-B8C20D5D2C8D}" dt="2023-12-08T02:43:19.826" v="11465" actId="1076"/>
          <ac:graphicFrameMkLst>
            <pc:docMk/>
            <pc:sldMk cId="0" sldId="272"/>
            <ac:graphicFrameMk id="4" creationId="{C87B45C7-F9F7-1F80-72A7-D244C78EA7DA}"/>
          </ac:graphicFrameMkLst>
        </pc:graphicFrameChg>
        <pc:graphicFrameChg chg="mod modGraphic">
          <ac:chgData name="Danish Bhatkar" userId="a0e1f0af-b47c-4ee6-8c9e-8806871c1031" providerId="ADAL" clId="{C7B465AB-3382-4D08-B743-B8C20D5D2C8D}" dt="2023-12-08T02:46:09.122" v="11508" actId="1076"/>
          <ac:graphicFrameMkLst>
            <pc:docMk/>
            <pc:sldMk cId="0" sldId="272"/>
            <ac:graphicFrameMk id="63" creationId="{00000000-0000-0000-0000-000000000000}"/>
          </ac:graphicFrameMkLst>
        </pc:graphicFrameChg>
        <pc:picChg chg="add mod">
          <ac:chgData name="Danish Bhatkar" userId="a0e1f0af-b47c-4ee6-8c9e-8806871c1031" providerId="ADAL" clId="{C7B465AB-3382-4D08-B743-B8C20D5D2C8D}" dt="2023-12-08T02:46:31.495" v="11509" actId="1440"/>
          <ac:picMkLst>
            <pc:docMk/>
            <pc:sldMk cId="0" sldId="272"/>
            <ac:picMk id="7" creationId="{A2D3067B-FE62-790C-5C49-9D12D91FC0DF}"/>
          </ac:picMkLst>
        </pc:picChg>
      </pc:sldChg>
      <pc:sldChg chg="modSp mod ord modShow">
        <pc:chgData name="Danish Bhatkar" userId="a0e1f0af-b47c-4ee6-8c9e-8806871c1031" providerId="ADAL" clId="{C7B465AB-3382-4D08-B743-B8C20D5D2C8D}" dt="2023-12-08T02:29:19.366" v="10717"/>
        <pc:sldMkLst>
          <pc:docMk/>
          <pc:sldMk cId="0" sldId="273"/>
        </pc:sldMkLst>
        <pc:spChg chg="mod">
          <ac:chgData name="Danish Bhatkar" userId="a0e1f0af-b47c-4ee6-8c9e-8806871c1031" providerId="ADAL" clId="{C7B465AB-3382-4D08-B743-B8C20D5D2C8D}" dt="2023-12-05T00:59:11.434" v="13" actId="27636"/>
          <ac:spMkLst>
            <pc:docMk/>
            <pc:sldMk cId="0" sldId="273"/>
            <ac:spMk id="66" creationId="{00000000-0000-0000-0000-000000000000}"/>
          </ac:spMkLst>
        </pc:spChg>
        <pc:spChg chg="mod">
          <ac:chgData name="Danish Bhatkar" userId="a0e1f0af-b47c-4ee6-8c9e-8806871c1031" providerId="ADAL" clId="{C7B465AB-3382-4D08-B743-B8C20D5D2C8D}" dt="2023-12-05T00:59:11.187" v="4"/>
          <ac:spMkLst>
            <pc:docMk/>
            <pc:sldMk cId="0" sldId="273"/>
            <ac:spMk id="69" creationId="{00000000-0000-0000-0000-000000000000}"/>
          </ac:spMkLst>
        </pc:spChg>
        <pc:graphicFrameChg chg="mod">
          <ac:chgData name="Danish Bhatkar" userId="a0e1f0af-b47c-4ee6-8c9e-8806871c1031" providerId="ADAL" clId="{C7B465AB-3382-4D08-B743-B8C20D5D2C8D}" dt="2023-12-05T04:34:49.478" v="5237" actId="1076"/>
          <ac:graphicFrameMkLst>
            <pc:docMk/>
            <pc:sldMk cId="0" sldId="273"/>
            <ac:graphicFrameMk id="68" creationId="{00000000-0000-0000-0000-000000000000}"/>
          </ac:graphicFrameMkLst>
        </pc:graphicFrameChg>
      </pc:sldChg>
      <pc:sldChg chg="modSp mod ord modShow">
        <pc:chgData name="Danish Bhatkar" userId="a0e1f0af-b47c-4ee6-8c9e-8806871c1031" providerId="ADAL" clId="{C7B465AB-3382-4D08-B743-B8C20D5D2C8D}" dt="2023-12-08T02:29:19.366" v="10717"/>
        <pc:sldMkLst>
          <pc:docMk/>
          <pc:sldMk cId="0" sldId="274"/>
        </pc:sldMkLst>
        <pc:spChg chg="mod">
          <ac:chgData name="Danish Bhatkar" userId="a0e1f0af-b47c-4ee6-8c9e-8806871c1031" providerId="ADAL" clId="{C7B465AB-3382-4D08-B743-B8C20D5D2C8D}" dt="2023-12-05T00:59:11.449" v="14" actId="27636"/>
          <ac:spMkLst>
            <pc:docMk/>
            <pc:sldMk cId="0" sldId="274"/>
            <ac:spMk id="71" creationId="{00000000-0000-0000-0000-000000000000}"/>
          </ac:spMkLst>
        </pc:spChg>
        <pc:spChg chg="mod">
          <ac:chgData name="Danish Bhatkar" userId="a0e1f0af-b47c-4ee6-8c9e-8806871c1031" providerId="ADAL" clId="{C7B465AB-3382-4D08-B743-B8C20D5D2C8D}" dt="2023-12-05T00:59:11.187" v="4"/>
          <ac:spMkLst>
            <pc:docMk/>
            <pc:sldMk cId="0" sldId="274"/>
            <ac:spMk id="74" creationId="{00000000-0000-0000-0000-000000000000}"/>
          </ac:spMkLst>
        </pc:spChg>
        <pc:graphicFrameChg chg="mod">
          <ac:chgData name="Danish Bhatkar" userId="a0e1f0af-b47c-4ee6-8c9e-8806871c1031" providerId="ADAL" clId="{C7B465AB-3382-4D08-B743-B8C20D5D2C8D}" dt="2023-12-05T04:35:03.851" v="5240" actId="1076"/>
          <ac:graphicFrameMkLst>
            <pc:docMk/>
            <pc:sldMk cId="0" sldId="274"/>
            <ac:graphicFrameMk id="73" creationId="{00000000-0000-0000-0000-000000000000}"/>
          </ac:graphicFrameMkLst>
        </pc:graphicFrameChg>
      </pc:sldChg>
      <pc:sldChg chg="modSp mod modShow">
        <pc:chgData name="Danish Bhatkar" userId="a0e1f0af-b47c-4ee6-8c9e-8806871c1031" providerId="ADAL" clId="{C7B465AB-3382-4D08-B743-B8C20D5D2C8D}" dt="2023-12-08T21:44:52.136" v="11738" actId="729"/>
        <pc:sldMkLst>
          <pc:docMk/>
          <pc:sldMk cId="0" sldId="275"/>
        </pc:sldMkLst>
        <pc:spChg chg="mod">
          <ac:chgData name="Danish Bhatkar" userId="a0e1f0af-b47c-4ee6-8c9e-8806871c1031" providerId="ADAL" clId="{C7B465AB-3382-4D08-B743-B8C20D5D2C8D}" dt="2023-12-05T00:59:11.465" v="17" actId="27636"/>
          <ac:spMkLst>
            <pc:docMk/>
            <pc:sldMk cId="0" sldId="275"/>
            <ac:spMk id="76" creationId="{00000000-0000-0000-0000-000000000000}"/>
          </ac:spMkLst>
        </pc:spChg>
        <pc:spChg chg="mod">
          <ac:chgData name="Danish Bhatkar" userId="a0e1f0af-b47c-4ee6-8c9e-8806871c1031" providerId="ADAL" clId="{C7B465AB-3382-4D08-B743-B8C20D5D2C8D}" dt="2023-12-05T00:59:11.449" v="15" actId="27636"/>
          <ac:spMkLst>
            <pc:docMk/>
            <pc:sldMk cId="0" sldId="275"/>
            <ac:spMk id="77" creationId="{00000000-0000-0000-0000-000000000000}"/>
          </ac:spMkLst>
        </pc:spChg>
        <pc:spChg chg="mod">
          <ac:chgData name="Danish Bhatkar" userId="a0e1f0af-b47c-4ee6-8c9e-8806871c1031" providerId="ADAL" clId="{C7B465AB-3382-4D08-B743-B8C20D5D2C8D}" dt="2023-12-05T00:59:11.449" v="16" actId="27636"/>
          <ac:spMkLst>
            <pc:docMk/>
            <pc:sldMk cId="0" sldId="275"/>
            <ac:spMk id="78" creationId="{00000000-0000-0000-0000-000000000000}"/>
          </ac:spMkLst>
        </pc:spChg>
        <pc:spChg chg="mod">
          <ac:chgData name="Danish Bhatkar" userId="a0e1f0af-b47c-4ee6-8c9e-8806871c1031" providerId="ADAL" clId="{C7B465AB-3382-4D08-B743-B8C20D5D2C8D}" dt="2023-12-05T04:35:18.155" v="5244" actId="1076"/>
          <ac:spMkLst>
            <pc:docMk/>
            <pc:sldMk cId="0" sldId="275"/>
            <ac:spMk id="79" creationId="{00000000-0000-0000-0000-000000000000}"/>
          </ac:spMkLst>
        </pc:spChg>
        <pc:spChg chg="mod">
          <ac:chgData name="Danish Bhatkar" userId="a0e1f0af-b47c-4ee6-8c9e-8806871c1031" providerId="ADAL" clId="{C7B465AB-3382-4D08-B743-B8C20D5D2C8D}" dt="2023-12-05T04:35:14.833" v="5243" actId="1076"/>
          <ac:spMkLst>
            <pc:docMk/>
            <pc:sldMk cId="0" sldId="275"/>
            <ac:spMk id="80" creationId="{00000000-0000-0000-0000-000000000000}"/>
          </ac:spMkLst>
        </pc:spChg>
        <pc:spChg chg="mod">
          <ac:chgData name="Danish Bhatkar" userId="a0e1f0af-b47c-4ee6-8c9e-8806871c1031" providerId="ADAL" clId="{C7B465AB-3382-4D08-B743-B8C20D5D2C8D}" dt="2023-12-05T04:35:22.448" v="5245" actId="1076"/>
          <ac:spMkLst>
            <pc:docMk/>
            <pc:sldMk cId="0" sldId="275"/>
            <ac:spMk id="81" creationId="{00000000-0000-0000-0000-000000000000}"/>
          </ac:spMkLst>
        </pc:spChg>
        <pc:spChg chg="mod">
          <ac:chgData name="Danish Bhatkar" userId="a0e1f0af-b47c-4ee6-8c9e-8806871c1031" providerId="ADAL" clId="{C7B465AB-3382-4D08-B743-B8C20D5D2C8D}" dt="2023-12-05T00:59:11.187" v="4"/>
          <ac:spMkLst>
            <pc:docMk/>
            <pc:sldMk cId="0" sldId="275"/>
            <ac:spMk id="83" creationId="{00000000-0000-0000-0000-000000000000}"/>
          </ac:spMkLst>
        </pc:spChg>
        <pc:graphicFrameChg chg="mod">
          <ac:chgData name="Danish Bhatkar" userId="a0e1f0af-b47c-4ee6-8c9e-8806871c1031" providerId="ADAL" clId="{C7B465AB-3382-4D08-B743-B8C20D5D2C8D}" dt="2023-12-05T04:35:09.698" v="5241" actId="1076"/>
          <ac:graphicFrameMkLst>
            <pc:docMk/>
            <pc:sldMk cId="0" sldId="275"/>
            <ac:graphicFrameMk id="82" creationId="{00000000-0000-0000-0000-000000000000}"/>
          </ac:graphicFrameMkLst>
        </pc:graphicFrameChg>
      </pc:sldChg>
      <pc:sldChg chg="modSp mod modShow">
        <pc:chgData name="Danish Bhatkar" userId="a0e1f0af-b47c-4ee6-8c9e-8806871c1031" providerId="ADAL" clId="{C7B465AB-3382-4D08-B743-B8C20D5D2C8D}" dt="2023-12-08T21:45:48.640" v="11759" actId="729"/>
        <pc:sldMkLst>
          <pc:docMk/>
          <pc:sldMk cId="0" sldId="276"/>
        </pc:sldMkLst>
        <pc:spChg chg="mod">
          <ac:chgData name="Danish Bhatkar" userId="a0e1f0af-b47c-4ee6-8c9e-8806871c1031" providerId="ADAL" clId="{C7B465AB-3382-4D08-B743-B8C20D5D2C8D}" dt="2023-12-05T00:59:11.465" v="20" actId="27636"/>
          <ac:spMkLst>
            <pc:docMk/>
            <pc:sldMk cId="0" sldId="276"/>
            <ac:spMk id="85" creationId="{00000000-0000-0000-0000-000000000000}"/>
          </ac:spMkLst>
        </pc:spChg>
        <pc:spChg chg="mod">
          <ac:chgData name="Danish Bhatkar" userId="a0e1f0af-b47c-4ee6-8c9e-8806871c1031" providerId="ADAL" clId="{C7B465AB-3382-4D08-B743-B8C20D5D2C8D}" dt="2023-12-05T00:59:11.465" v="19" actId="27636"/>
          <ac:spMkLst>
            <pc:docMk/>
            <pc:sldMk cId="0" sldId="276"/>
            <ac:spMk id="86" creationId="{00000000-0000-0000-0000-000000000000}"/>
          </ac:spMkLst>
        </pc:spChg>
        <pc:spChg chg="mod">
          <ac:chgData name="Danish Bhatkar" userId="a0e1f0af-b47c-4ee6-8c9e-8806871c1031" providerId="ADAL" clId="{C7B465AB-3382-4D08-B743-B8C20D5D2C8D}" dt="2023-12-05T00:59:11.465" v="18" actId="27636"/>
          <ac:spMkLst>
            <pc:docMk/>
            <pc:sldMk cId="0" sldId="276"/>
            <ac:spMk id="87" creationId="{00000000-0000-0000-0000-000000000000}"/>
          </ac:spMkLst>
        </pc:spChg>
        <pc:spChg chg="mod">
          <ac:chgData name="Danish Bhatkar" userId="a0e1f0af-b47c-4ee6-8c9e-8806871c1031" providerId="ADAL" clId="{C7B465AB-3382-4D08-B743-B8C20D5D2C8D}" dt="2023-12-05T00:59:11.187" v="4"/>
          <ac:spMkLst>
            <pc:docMk/>
            <pc:sldMk cId="0" sldId="276"/>
            <ac:spMk id="92" creationId="{00000000-0000-0000-0000-000000000000}"/>
          </ac:spMkLst>
        </pc:spChg>
        <pc:graphicFrameChg chg="mod modGraphic">
          <ac:chgData name="Danish Bhatkar" userId="a0e1f0af-b47c-4ee6-8c9e-8806871c1031" providerId="ADAL" clId="{C7B465AB-3382-4D08-B743-B8C20D5D2C8D}" dt="2023-12-08T21:44:55.296" v="11739" actId="14100"/>
          <ac:graphicFrameMkLst>
            <pc:docMk/>
            <pc:sldMk cId="0" sldId="276"/>
            <ac:graphicFrameMk id="91" creationId="{00000000-0000-0000-0000-000000000000}"/>
          </ac:graphicFrameMkLst>
        </pc:graphicFrameChg>
      </pc:sldChg>
      <pc:sldChg chg="modSp mod modShow">
        <pc:chgData name="Danish Bhatkar" userId="a0e1f0af-b47c-4ee6-8c9e-8806871c1031" providerId="ADAL" clId="{C7B465AB-3382-4D08-B743-B8C20D5D2C8D}" dt="2023-12-08T21:46:51.992" v="11765" actId="729"/>
        <pc:sldMkLst>
          <pc:docMk/>
          <pc:sldMk cId="0" sldId="277"/>
        </pc:sldMkLst>
        <pc:spChg chg="mod">
          <ac:chgData name="Danish Bhatkar" userId="a0e1f0af-b47c-4ee6-8c9e-8806871c1031" providerId="ADAL" clId="{C7B465AB-3382-4D08-B743-B8C20D5D2C8D}" dt="2023-12-05T00:59:11.481" v="22" actId="27636"/>
          <ac:spMkLst>
            <pc:docMk/>
            <pc:sldMk cId="0" sldId="277"/>
            <ac:spMk id="94" creationId="{00000000-0000-0000-0000-000000000000}"/>
          </ac:spMkLst>
        </pc:spChg>
        <pc:spChg chg="mod">
          <ac:chgData name="Danish Bhatkar" userId="a0e1f0af-b47c-4ee6-8c9e-8806871c1031" providerId="ADAL" clId="{C7B465AB-3382-4D08-B743-B8C20D5D2C8D}" dt="2023-12-05T00:59:11.481" v="23" actId="27636"/>
          <ac:spMkLst>
            <pc:docMk/>
            <pc:sldMk cId="0" sldId="277"/>
            <ac:spMk id="95" creationId="{00000000-0000-0000-0000-000000000000}"/>
          </ac:spMkLst>
        </pc:spChg>
        <pc:spChg chg="mod">
          <ac:chgData name="Danish Bhatkar" userId="a0e1f0af-b47c-4ee6-8c9e-8806871c1031" providerId="ADAL" clId="{C7B465AB-3382-4D08-B743-B8C20D5D2C8D}" dt="2023-12-05T00:59:11.481" v="21" actId="27636"/>
          <ac:spMkLst>
            <pc:docMk/>
            <pc:sldMk cId="0" sldId="277"/>
            <ac:spMk id="96" creationId="{00000000-0000-0000-0000-000000000000}"/>
          </ac:spMkLst>
        </pc:spChg>
        <pc:spChg chg="mod">
          <ac:chgData name="Danish Bhatkar" userId="a0e1f0af-b47c-4ee6-8c9e-8806871c1031" providerId="ADAL" clId="{C7B465AB-3382-4D08-B743-B8C20D5D2C8D}" dt="2023-12-05T00:59:11.187" v="4"/>
          <ac:spMkLst>
            <pc:docMk/>
            <pc:sldMk cId="0" sldId="277"/>
            <ac:spMk id="101" creationId="{00000000-0000-0000-0000-000000000000}"/>
          </ac:spMkLst>
        </pc:spChg>
        <pc:graphicFrameChg chg="mod">
          <ac:chgData name="Danish Bhatkar" userId="a0e1f0af-b47c-4ee6-8c9e-8806871c1031" providerId="ADAL" clId="{C7B465AB-3382-4D08-B743-B8C20D5D2C8D}" dt="2023-12-05T00:59:11.187" v="4"/>
          <ac:graphicFrameMkLst>
            <pc:docMk/>
            <pc:sldMk cId="0" sldId="277"/>
            <ac:graphicFrameMk id="100" creationId="{00000000-0000-0000-0000-000000000000}"/>
          </ac:graphicFrameMkLst>
        </pc:graphicFrameChg>
      </pc:sldChg>
      <pc:sldChg chg="modSp mod modShow">
        <pc:chgData name="Danish Bhatkar" userId="a0e1f0af-b47c-4ee6-8c9e-8806871c1031" providerId="ADAL" clId="{C7B465AB-3382-4D08-B743-B8C20D5D2C8D}" dt="2023-12-08T23:34:55.896" v="14991" actId="729"/>
        <pc:sldMkLst>
          <pc:docMk/>
          <pc:sldMk cId="0" sldId="278"/>
        </pc:sldMkLst>
        <pc:spChg chg="mod">
          <ac:chgData name="Danish Bhatkar" userId="a0e1f0af-b47c-4ee6-8c9e-8806871c1031" providerId="ADAL" clId="{C7B465AB-3382-4D08-B743-B8C20D5D2C8D}" dt="2023-12-05T00:59:11.505" v="26" actId="27636"/>
          <ac:spMkLst>
            <pc:docMk/>
            <pc:sldMk cId="0" sldId="278"/>
            <ac:spMk id="103" creationId="{00000000-0000-0000-0000-000000000000}"/>
          </ac:spMkLst>
        </pc:spChg>
        <pc:spChg chg="mod">
          <ac:chgData name="Danish Bhatkar" userId="a0e1f0af-b47c-4ee6-8c9e-8806871c1031" providerId="ADAL" clId="{C7B465AB-3382-4D08-B743-B8C20D5D2C8D}" dt="2023-12-05T00:59:11.499" v="24" actId="27636"/>
          <ac:spMkLst>
            <pc:docMk/>
            <pc:sldMk cId="0" sldId="278"/>
            <ac:spMk id="104" creationId="{00000000-0000-0000-0000-000000000000}"/>
          </ac:spMkLst>
        </pc:spChg>
        <pc:spChg chg="mod">
          <ac:chgData name="Danish Bhatkar" userId="a0e1f0af-b47c-4ee6-8c9e-8806871c1031" providerId="ADAL" clId="{C7B465AB-3382-4D08-B743-B8C20D5D2C8D}" dt="2023-12-05T00:59:11.502" v="25" actId="27636"/>
          <ac:spMkLst>
            <pc:docMk/>
            <pc:sldMk cId="0" sldId="278"/>
            <ac:spMk id="105" creationId="{00000000-0000-0000-0000-000000000000}"/>
          </ac:spMkLst>
        </pc:spChg>
        <pc:spChg chg="mod">
          <ac:chgData name="Danish Bhatkar" userId="a0e1f0af-b47c-4ee6-8c9e-8806871c1031" providerId="ADAL" clId="{C7B465AB-3382-4D08-B743-B8C20D5D2C8D}" dt="2023-12-05T00:59:11.187" v="4"/>
          <ac:spMkLst>
            <pc:docMk/>
            <pc:sldMk cId="0" sldId="278"/>
            <ac:spMk id="110" creationId="{00000000-0000-0000-0000-000000000000}"/>
          </ac:spMkLst>
        </pc:spChg>
        <pc:graphicFrameChg chg="mod modGraphic">
          <ac:chgData name="Danish Bhatkar" userId="a0e1f0af-b47c-4ee6-8c9e-8806871c1031" providerId="ADAL" clId="{C7B465AB-3382-4D08-B743-B8C20D5D2C8D}" dt="2023-12-08T21:46:55.833" v="11766" actId="14100"/>
          <ac:graphicFrameMkLst>
            <pc:docMk/>
            <pc:sldMk cId="0" sldId="278"/>
            <ac:graphicFrameMk id="109" creationId="{00000000-0000-0000-0000-000000000000}"/>
          </ac:graphicFrameMkLst>
        </pc:graphicFrameChg>
      </pc:sldChg>
      <pc:sldChg chg="modSp mod modShow">
        <pc:chgData name="Danish Bhatkar" userId="a0e1f0af-b47c-4ee6-8c9e-8806871c1031" providerId="ADAL" clId="{C7B465AB-3382-4D08-B743-B8C20D5D2C8D}" dt="2023-12-08T23:34:53.090" v="14990" actId="729"/>
        <pc:sldMkLst>
          <pc:docMk/>
          <pc:sldMk cId="0" sldId="279"/>
        </pc:sldMkLst>
        <pc:spChg chg="mod">
          <ac:chgData name="Danish Bhatkar" userId="a0e1f0af-b47c-4ee6-8c9e-8806871c1031" providerId="ADAL" clId="{C7B465AB-3382-4D08-B743-B8C20D5D2C8D}" dt="2023-12-05T00:59:11.506" v="27" actId="27636"/>
          <ac:spMkLst>
            <pc:docMk/>
            <pc:sldMk cId="0" sldId="279"/>
            <ac:spMk id="112" creationId="{00000000-0000-0000-0000-000000000000}"/>
          </ac:spMkLst>
        </pc:spChg>
        <pc:spChg chg="mod">
          <ac:chgData name="Danish Bhatkar" userId="a0e1f0af-b47c-4ee6-8c9e-8806871c1031" providerId="ADAL" clId="{C7B465AB-3382-4D08-B743-B8C20D5D2C8D}" dt="2023-12-05T00:59:11.513" v="29" actId="27636"/>
          <ac:spMkLst>
            <pc:docMk/>
            <pc:sldMk cId="0" sldId="279"/>
            <ac:spMk id="113" creationId="{00000000-0000-0000-0000-000000000000}"/>
          </ac:spMkLst>
        </pc:spChg>
        <pc:spChg chg="mod">
          <ac:chgData name="Danish Bhatkar" userId="a0e1f0af-b47c-4ee6-8c9e-8806871c1031" providerId="ADAL" clId="{C7B465AB-3382-4D08-B743-B8C20D5D2C8D}" dt="2023-12-05T00:59:11.506" v="28" actId="27636"/>
          <ac:spMkLst>
            <pc:docMk/>
            <pc:sldMk cId="0" sldId="279"/>
            <ac:spMk id="114" creationId="{00000000-0000-0000-0000-000000000000}"/>
          </ac:spMkLst>
        </pc:spChg>
        <pc:spChg chg="mod">
          <ac:chgData name="Danish Bhatkar" userId="a0e1f0af-b47c-4ee6-8c9e-8806871c1031" providerId="ADAL" clId="{C7B465AB-3382-4D08-B743-B8C20D5D2C8D}" dt="2023-12-05T00:59:11.187" v="4"/>
          <ac:spMkLst>
            <pc:docMk/>
            <pc:sldMk cId="0" sldId="279"/>
            <ac:spMk id="119" creationId="{00000000-0000-0000-0000-000000000000}"/>
          </ac:spMkLst>
        </pc:spChg>
      </pc:sldChg>
      <pc:sldChg chg="addSp delSp modSp new mod ord modTransition setBg modClrScheme addAnim delAnim modAnim setClrOvrMap chgLayout">
        <pc:chgData name="Danish Bhatkar" userId="a0e1f0af-b47c-4ee6-8c9e-8806871c1031" providerId="ADAL" clId="{C7B465AB-3382-4D08-B743-B8C20D5D2C8D}" dt="2023-12-08T02:48:24.221" v="11566" actId="1035"/>
        <pc:sldMkLst>
          <pc:docMk/>
          <pc:sldMk cId="4270993946" sldId="280"/>
        </pc:sldMkLst>
        <pc:spChg chg="del">
          <ac:chgData name="Danish Bhatkar" userId="a0e1f0af-b47c-4ee6-8c9e-8806871c1031" providerId="ADAL" clId="{C7B465AB-3382-4D08-B743-B8C20D5D2C8D}" dt="2023-12-05T00:58:55.035" v="3" actId="700"/>
          <ac:spMkLst>
            <pc:docMk/>
            <pc:sldMk cId="4270993946" sldId="280"/>
            <ac:spMk id="2" creationId="{E04C67A6-D670-8C5D-D255-85E7F3AD404A}"/>
          </ac:spMkLst>
        </pc:spChg>
        <pc:spChg chg="del mod ord">
          <ac:chgData name="Danish Bhatkar" userId="a0e1f0af-b47c-4ee6-8c9e-8806871c1031" providerId="ADAL" clId="{C7B465AB-3382-4D08-B743-B8C20D5D2C8D}" dt="2023-12-05T01:04:40.152" v="137" actId="478"/>
          <ac:spMkLst>
            <pc:docMk/>
            <pc:sldMk cId="4270993946" sldId="280"/>
            <ac:spMk id="3" creationId="{CA619829-CF8A-9E7E-7AC8-F82EB7259E52}"/>
          </ac:spMkLst>
        </pc:spChg>
        <pc:spChg chg="add mod ord">
          <ac:chgData name="Danish Bhatkar" userId="a0e1f0af-b47c-4ee6-8c9e-8806871c1031" providerId="ADAL" clId="{C7B465AB-3382-4D08-B743-B8C20D5D2C8D}" dt="2023-12-08T02:48:24.221" v="11566" actId="1035"/>
          <ac:spMkLst>
            <pc:docMk/>
            <pc:sldMk cId="4270993946" sldId="280"/>
            <ac:spMk id="4" creationId="{72B71D01-E499-8D3C-138B-D13E044185D3}"/>
          </ac:spMkLst>
        </pc:spChg>
        <pc:spChg chg="add mod ord">
          <ac:chgData name="Danish Bhatkar" userId="a0e1f0af-b47c-4ee6-8c9e-8806871c1031" providerId="ADAL" clId="{C7B465AB-3382-4D08-B743-B8C20D5D2C8D}" dt="2023-12-08T02:48:24.221" v="11566" actId="1035"/>
          <ac:spMkLst>
            <pc:docMk/>
            <pc:sldMk cId="4270993946" sldId="280"/>
            <ac:spMk id="5" creationId="{EAC48185-3D7B-F41A-4B46-3FFCCB45FD94}"/>
          </ac:spMkLst>
        </pc:spChg>
        <pc:spChg chg="add del">
          <ac:chgData name="Danish Bhatkar" userId="a0e1f0af-b47c-4ee6-8c9e-8806871c1031" providerId="ADAL" clId="{C7B465AB-3382-4D08-B743-B8C20D5D2C8D}" dt="2023-12-05T01:52:25.294" v="2195" actId="26606"/>
          <ac:spMkLst>
            <pc:docMk/>
            <pc:sldMk cId="4270993946" sldId="280"/>
            <ac:spMk id="11" creationId="{C2A2366C-96BE-4587-BABC-529047265AC1}"/>
          </ac:spMkLst>
        </pc:spChg>
        <pc:spChg chg="add del">
          <ac:chgData name="Danish Bhatkar" userId="a0e1f0af-b47c-4ee6-8c9e-8806871c1031" providerId="ADAL" clId="{C7B465AB-3382-4D08-B743-B8C20D5D2C8D}" dt="2023-12-05T01:53:14.328" v="2209" actId="26606"/>
          <ac:spMkLst>
            <pc:docMk/>
            <pc:sldMk cId="4270993946" sldId="280"/>
            <ac:spMk id="12" creationId="{5EF08599-3FED-4288-A20D-E7BCAC3B8E26}"/>
          </ac:spMkLst>
        </pc:spChg>
        <pc:spChg chg="add del">
          <ac:chgData name="Danish Bhatkar" userId="a0e1f0af-b47c-4ee6-8c9e-8806871c1031" providerId="ADAL" clId="{C7B465AB-3382-4D08-B743-B8C20D5D2C8D}" dt="2023-12-05T01:53:14.328" v="2209" actId="26606"/>
          <ac:spMkLst>
            <pc:docMk/>
            <pc:sldMk cId="4270993946" sldId="280"/>
            <ac:spMk id="16" creationId="{C884A6B2-90E9-4BDB-8503-71AC02D3956A}"/>
          </ac:spMkLst>
        </pc:spChg>
        <pc:spChg chg="add del">
          <ac:chgData name="Danish Bhatkar" userId="a0e1f0af-b47c-4ee6-8c9e-8806871c1031" providerId="ADAL" clId="{C7B465AB-3382-4D08-B743-B8C20D5D2C8D}" dt="2023-12-05T01:52:53.094" v="2199" actId="26606"/>
          <ac:spMkLst>
            <pc:docMk/>
            <pc:sldMk cId="4270993946" sldId="280"/>
            <ac:spMk id="22" creationId="{EF263B76-D6AC-40A4-BA2E-CC8B89190ED9}"/>
          </ac:spMkLst>
        </pc:spChg>
        <pc:spChg chg="add del">
          <ac:chgData name="Danish Bhatkar" userId="a0e1f0af-b47c-4ee6-8c9e-8806871c1031" providerId="ADAL" clId="{C7B465AB-3382-4D08-B743-B8C20D5D2C8D}" dt="2023-12-05T01:53:02.121" v="2201" actId="26606"/>
          <ac:spMkLst>
            <pc:docMk/>
            <pc:sldMk cId="4270993946" sldId="280"/>
            <ac:spMk id="24" creationId="{F64080D6-34DE-4277-97CC-2FB3812846DA}"/>
          </ac:spMkLst>
        </pc:spChg>
        <pc:spChg chg="add del">
          <ac:chgData name="Danish Bhatkar" userId="a0e1f0af-b47c-4ee6-8c9e-8806871c1031" providerId="ADAL" clId="{C7B465AB-3382-4D08-B743-B8C20D5D2C8D}" dt="2023-12-05T01:52:11.996" v="2189" actId="26606"/>
          <ac:spMkLst>
            <pc:docMk/>
            <pc:sldMk cId="4270993946" sldId="280"/>
            <ac:spMk id="25" creationId="{5EF08599-3FED-4288-A20D-E7BCAC3B8E26}"/>
          </ac:spMkLst>
        </pc:spChg>
        <pc:spChg chg="add del">
          <ac:chgData name="Danish Bhatkar" userId="a0e1f0af-b47c-4ee6-8c9e-8806871c1031" providerId="ADAL" clId="{C7B465AB-3382-4D08-B743-B8C20D5D2C8D}" dt="2023-12-05T01:52:11.996" v="2189" actId="26606"/>
          <ac:spMkLst>
            <pc:docMk/>
            <pc:sldMk cId="4270993946" sldId="280"/>
            <ac:spMk id="26" creationId="{C884A6B2-90E9-4BDB-8503-71AC02D3956A}"/>
          </ac:spMkLst>
        </pc:spChg>
        <pc:spChg chg="add del">
          <ac:chgData name="Danish Bhatkar" userId="a0e1f0af-b47c-4ee6-8c9e-8806871c1031" providerId="ADAL" clId="{C7B465AB-3382-4D08-B743-B8C20D5D2C8D}" dt="2023-12-05T01:53:26.090" v="2211" actId="26606"/>
          <ac:spMkLst>
            <pc:docMk/>
            <pc:sldMk cId="4270993946" sldId="280"/>
            <ac:spMk id="28" creationId="{C2A2366C-96BE-4587-BABC-529047265AC1}"/>
          </ac:spMkLst>
        </pc:spChg>
        <pc:spChg chg="add del">
          <ac:chgData name="Danish Bhatkar" userId="a0e1f0af-b47c-4ee6-8c9e-8806871c1031" providerId="ADAL" clId="{C7B465AB-3382-4D08-B743-B8C20D5D2C8D}" dt="2023-12-05T01:53:28.838" v="2215" actId="26606"/>
          <ac:spMkLst>
            <pc:docMk/>
            <pc:sldMk cId="4270993946" sldId="280"/>
            <ac:spMk id="34" creationId="{56E390B6-47E3-4ADD-9C03-196F64347A07}"/>
          </ac:spMkLst>
        </pc:spChg>
        <pc:spChg chg="add del">
          <ac:chgData name="Danish Bhatkar" userId="a0e1f0af-b47c-4ee6-8c9e-8806871c1031" providerId="ADAL" clId="{C7B465AB-3382-4D08-B743-B8C20D5D2C8D}" dt="2023-12-05T01:53:54.813" v="2219" actId="26606"/>
          <ac:spMkLst>
            <pc:docMk/>
            <pc:sldMk cId="4270993946" sldId="280"/>
            <ac:spMk id="36" creationId="{F64080D6-34DE-4277-97CC-2FB3812846DA}"/>
          </ac:spMkLst>
        </pc:spChg>
        <pc:spChg chg="add del">
          <ac:chgData name="Danish Bhatkar" userId="a0e1f0af-b47c-4ee6-8c9e-8806871c1031" providerId="ADAL" clId="{C7B465AB-3382-4D08-B743-B8C20D5D2C8D}" dt="2023-12-05T01:54:18.014" v="2240" actId="26606"/>
          <ac:spMkLst>
            <pc:docMk/>
            <pc:sldMk cId="4270993946" sldId="280"/>
            <ac:spMk id="40" creationId="{C884A6B2-90E9-4BDB-8503-71AC02D3956A}"/>
          </ac:spMkLst>
        </pc:spChg>
        <pc:spChg chg="add del">
          <ac:chgData name="Danish Bhatkar" userId="a0e1f0af-b47c-4ee6-8c9e-8806871c1031" providerId="ADAL" clId="{C7B465AB-3382-4D08-B743-B8C20D5D2C8D}" dt="2023-12-05T01:54:04.917" v="2232" actId="26606"/>
          <ac:spMkLst>
            <pc:docMk/>
            <pc:sldMk cId="4270993946" sldId="280"/>
            <ac:spMk id="49" creationId="{5EF08599-3FED-4288-A20D-E7BCAC3B8E26}"/>
          </ac:spMkLst>
        </pc:spChg>
        <pc:spChg chg="add del">
          <ac:chgData name="Danish Bhatkar" userId="a0e1f0af-b47c-4ee6-8c9e-8806871c1031" providerId="ADAL" clId="{C7B465AB-3382-4D08-B743-B8C20D5D2C8D}" dt="2023-12-05T01:54:04.917" v="2232" actId="26606"/>
          <ac:spMkLst>
            <pc:docMk/>
            <pc:sldMk cId="4270993946" sldId="280"/>
            <ac:spMk id="50" creationId="{C884A6B2-90E9-4BDB-8503-71AC02D3956A}"/>
          </ac:spMkLst>
        </pc:spChg>
        <pc:spChg chg="add del">
          <ac:chgData name="Danish Bhatkar" userId="a0e1f0af-b47c-4ee6-8c9e-8806871c1031" providerId="ADAL" clId="{C7B465AB-3382-4D08-B743-B8C20D5D2C8D}" dt="2023-12-05T01:54:08.009" v="2234" actId="26606"/>
          <ac:spMkLst>
            <pc:docMk/>
            <pc:sldMk cId="4270993946" sldId="280"/>
            <ac:spMk id="55" creationId="{F64080D6-34DE-4277-97CC-2FB3812846DA}"/>
          </ac:spMkLst>
        </pc:spChg>
        <pc:spChg chg="add del">
          <ac:chgData name="Danish Bhatkar" userId="a0e1f0af-b47c-4ee6-8c9e-8806871c1031" providerId="ADAL" clId="{C7B465AB-3382-4D08-B743-B8C20D5D2C8D}" dt="2023-12-05T01:54:13.122" v="2236" actId="26606"/>
          <ac:spMkLst>
            <pc:docMk/>
            <pc:sldMk cId="4270993946" sldId="280"/>
            <ac:spMk id="57" creationId="{C2A2366C-96BE-4587-BABC-529047265AC1}"/>
          </ac:spMkLst>
        </pc:spChg>
        <pc:spChg chg="add del">
          <ac:chgData name="Danish Bhatkar" userId="a0e1f0af-b47c-4ee6-8c9e-8806871c1031" providerId="ADAL" clId="{C7B465AB-3382-4D08-B743-B8C20D5D2C8D}" dt="2023-12-05T01:54:18.014" v="2240" actId="26606"/>
          <ac:spMkLst>
            <pc:docMk/>
            <pc:sldMk cId="4270993946" sldId="280"/>
            <ac:spMk id="59" creationId="{5EF08599-3FED-4288-A20D-E7BCAC3B8E26}"/>
          </ac:spMkLst>
        </pc:spChg>
        <pc:spChg chg="add del">
          <ac:chgData name="Danish Bhatkar" userId="a0e1f0af-b47c-4ee6-8c9e-8806871c1031" providerId="ADAL" clId="{C7B465AB-3382-4D08-B743-B8C20D5D2C8D}" dt="2023-12-05T01:54:26.150" v="2242" actId="26606"/>
          <ac:spMkLst>
            <pc:docMk/>
            <pc:sldMk cId="4270993946" sldId="280"/>
            <ac:spMk id="61" creationId="{C2A2366C-96BE-4587-BABC-529047265AC1}"/>
          </ac:spMkLst>
        </pc:spChg>
        <pc:spChg chg="add">
          <ac:chgData name="Danish Bhatkar" userId="a0e1f0af-b47c-4ee6-8c9e-8806871c1031" providerId="ADAL" clId="{C7B465AB-3382-4D08-B743-B8C20D5D2C8D}" dt="2023-12-05T01:54:42.354" v="2245" actId="26606"/>
          <ac:spMkLst>
            <pc:docMk/>
            <pc:sldMk cId="4270993946" sldId="280"/>
            <ac:spMk id="70" creationId="{5EF08599-3FED-4288-A20D-E7BCAC3B8E26}"/>
          </ac:spMkLst>
        </pc:spChg>
        <pc:spChg chg="add">
          <ac:chgData name="Danish Bhatkar" userId="a0e1f0af-b47c-4ee6-8c9e-8806871c1031" providerId="ADAL" clId="{C7B465AB-3382-4D08-B743-B8C20D5D2C8D}" dt="2023-12-05T01:54:42.354" v="2245" actId="26606"/>
          <ac:spMkLst>
            <pc:docMk/>
            <pc:sldMk cId="4270993946" sldId="280"/>
            <ac:spMk id="72" creationId="{C884A6B2-90E9-4BDB-8503-71AC02D3956A}"/>
          </ac:spMkLst>
        </pc:spChg>
        <pc:grpChg chg="add del">
          <ac:chgData name="Danish Bhatkar" userId="a0e1f0af-b47c-4ee6-8c9e-8806871c1031" providerId="ADAL" clId="{C7B465AB-3382-4D08-B743-B8C20D5D2C8D}" dt="2023-12-05T01:52:44.468" v="2197" actId="26606"/>
          <ac:grpSpMkLst>
            <pc:docMk/>
            <pc:sldMk cId="4270993946" sldId="280"/>
            <ac:grpSpMk id="13" creationId="{0A3EF779-83DD-4EB0-9F4C-7304381A2870}"/>
          </ac:grpSpMkLst>
        </pc:grpChg>
        <pc:grpChg chg="add del">
          <ac:chgData name="Danish Bhatkar" userId="a0e1f0af-b47c-4ee6-8c9e-8806871c1031" providerId="ADAL" clId="{C7B465AB-3382-4D08-B743-B8C20D5D2C8D}" dt="2023-12-05T01:52:07.338" v="2185" actId="26606"/>
          <ac:grpSpMkLst>
            <pc:docMk/>
            <pc:sldMk cId="4270993946" sldId="280"/>
            <ac:grpSpMk id="14" creationId="{0A3EF779-83DD-4EB0-9F4C-7304381A2870}"/>
          </ac:grpSpMkLst>
        </pc:grpChg>
        <pc:grpChg chg="add del">
          <ac:chgData name="Danish Bhatkar" userId="a0e1f0af-b47c-4ee6-8c9e-8806871c1031" providerId="ADAL" clId="{C7B465AB-3382-4D08-B743-B8C20D5D2C8D}" dt="2023-12-05T01:53:14.328" v="2209" actId="26606"/>
          <ac:grpSpMkLst>
            <pc:docMk/>
            <pc:sldMk cId="4270993946" sldId="280"/>
            <ac:grpSpMk id="18" creationId="{E9046BC8-D404-4E7D-9202-A07F3FDD3823}"/>
          </ac:grpSpMkLst>
        </pc:grpChg>
        <pc:grpChg chg="add del">
          <ac:chgData name="Danish Bhatkar" userId="a0e1f0af-b47c-4ee6-8c9e-8806871c1031" providerId="ADAL" clId="{C7B465AB-3382-4D08-B743-B8C20D5D2C8D}" dt="2023-12-05T01:52:11.996" v="2189" actId="26606"/>
          <ac:grpSpMkLst>
            <pc:docMk/>
            <pc:sldMk cId="4270993946" sldId="280"/>
            <ac:grpSpMk id="27" creationId="{E9046BC8-D404-4E7D-9202-A07F3FDD3823}"/>
          </ac:grpSpMkLst>
        </pc:grpChg>
        <pc:grpChg chg="add del">
          <ac:chgData name="Danish Bhatkar" userId="a0e1f0af-b47c-4ee6-8c9e-8806871c1031" providerId="ADAL" clId="{C7B465AB-3382-4D08-B743-B8C20D5D2C8D}" dt="2023-12-05T01:53:27.587" v="2213" actId="26606"/>
          <ac:grpSpMkLst>
            <pc:docMk/>
            <pc:sldMk cId="4270993946" sldId="280"/>
            <ac:grpSpMk id="30" creationId="{0A3EF779-83DD-4EB0-9F4C-7304381A2870}"/>
          </ac:grpSpMkLst>
        </pc:grpChg>
        <pc:grpChg chg="add del">
          <ac:chgData name="Danish Bhatkar" userId="a0e1f0af-b47c-4ee6-8c9e-8806871c1031" providerId="ADAL" clId="{C7B465AB-3382-4D08-B743-B8C20D5D2C8D}" dt="2023-12-05T01:54:02.281" v="2228" actId="26606"/>
          <ac:grpSpMkLst>
            <pc:docMk/>
            <pc:sldMk cId="4270993946" sldId="280"/>
            <ac:grpSpMk id="38" creationId="{0A3EF779-83DD-4EB0-9F4C-7304381A2870}"/>
          </ac:grpSpMkLst>
        </pc:grpChg>
        <pc:grpChg chg="add del">
          <ac:chgData name="Danish Bhatkar" userId="a0e1f0af-b47c-4ee6-8c9e-8806871c1031" providerId="ADAL" clId="{C7B465AB-3382-4D08-B743-B8C20D5D2C8D}" dt="2023-12-05T01:54:18.014" v="2240" actId="26606"/>
          <ac:grpSpMkLst>
            <pc:docMk/>
            <pc:sldMk cId="4270993946" sldId="280"/>
            <ac:grpSpMk id="42" creationId="{E9046BC8-D404-4E7D-9202-A07F3FDD3823}"/>
          </ac:grpSpMkLst>
        </pc:grpChg>
        <pc:grpChg chg="add del">
          <ac:chgData name="Danish Bhatkar" userId="a0e1f0af-b47c-4ee6-8c9e-8806871c1031" providerId="ADAL" clId="{C7B465AB-3382-4D08-B743-B8C20D5D2C8D}" dt="2023-12-05T01:54:04.917" v="2232" actId="26606"/>
          <ac:grpSpMkLst>
            <pc:docMk/>
            <pc:sldMk cId="4270993946" sldId="280"/>
            <ac:grpSpMk id="51" creationId="{E9046BC8-D404-4E7D-9202-A07F3FDD3823}"/>
          </ac:grpSpMkLst>
        </pc:grpChg>
        <pc:grpChg chg="add del">
          <ac:chgData name="Danish Bhatkar" userId="a0e1f0af-b47c-4ee6-8c9e-8806871c1031" providerId="ADAL" clId="{C7B465AB-3382-4D08-B743-B8C20D5D2C8D}" dt="2023-12-05T01:54:42.354" v="2245" actId="26606"/>
          <ac:grpSpMkLst>
            <pc:docMk/>
            <pc:sldMk cId="4270993946" sldId="280"/>
            <ac:grpSpMk id="63" creationId="{503816F2-40D5-4C23-AF57-063E3923610A}"/>
          </ac:grpSpMkLst>
        </pc:grpChg>
        <pc:grpChg chg="add">
          <ac:chgData name="Danish Bhatkar" userId="a0e1f0af-b47c-4ee6-8c9e-8806871c1031" providerId="ADAL" clId="{C7B465AB-3382-4D08-B743-B8C20D5D2C8D}" dt="2023-12-05T01:54:42.354" v="2245" actId="26606"/>
          <ac:grpSpMkLst>
            <pc:docMk/>
            <pc:sldMk cId="4270993946" sldId="280"/>
            <ac:grpSpMk id="74" creationId="{E9046BC8-D404-4E7D-9202-A07F3FDD3823}"/>
          </ac:grpSpMkLst>
        </pc:grpChg>
        <pc:picChg chg="add del mod">
          <ac:chgData name="Danish Bhatkar" userId="a0e1f0af-b47c-4ee6-8c9e-8806871c1031" providerId="ADAL" clId="{C7B465AB-3382-4D08-B743-B8C20D5D2C8D}" dt="2023-12-05T01:51:41.297" v="2180"/>
          <ac:picMkLst>
            <pc:docMk/>
            <pc:sldMk cId="4270993946" sldId="280"/>
            <ac:picMk id="7" creationId="{9798AFC3-1ABA-C937-95FE-C2D7D74E6391}"/>
          </ac:picMkLst>
        </pc:picChg>
        <pc:picChg chg="add del mod ord">
          <ac:chgData name="Danish Bhatkar" userId="a0e1f0af-b47c-4ee6-8c9e-8806871c1031" providerId="ADAL" clId="{C7B465AB-3382-4D08-B743-B8C20D5D2C8D}" dt="2023-12-05T01:53:55.887" v="2221"/>
          <ac:picMkLst>
            <pc:docMk/>
            <pc:sldMk cId="4270993946" sldId="280"/>
            <ac:picMk id="9" creationId="{28AB3772-9FC4-B8A3-25B9-A0B0AB020939}"/>
          </ac:picMkLst>
        </pc:picChg>
        <pc:picChg chg="add mod ord">
          <ac:chgData name="Danish Bhatkar" userId="a0e1f0af-b47c-4ee6-8c9e-8806871c1031" providerId="ADAL" clId="{C7B465AB-3382-4D08-B743-B8C20D5D2C8D}" dt="2023-12-05T01:54:42.354" v="2245" actId="26606"/>
          <ac:picMkLst>
            <pc:docMk/>
            <pc:sldMk cId="4270993946" sldId="280"/>
            <ac:picMk id="33" creationId="{ADA42525-B82D-3FBF-A14A-1DD1CCB65E9C}"/>
          </ac:picMkLst>
        </pc:picChg>
      </pc:sldChg>
      <pc:sldChg chg="addSp delSp modSp new mod setBg modClrScheme chgLayout">
        <pc:chgData name="Danish Bhatkar" userId="a0e1f0af-b47c-4ee6-8c9e-8806871c1031" providerId="ADAL" clId="{C7B465AB-3382-4D08-B743-B8C20D5D2C8D}" dt="2023-12-05T01:16:12.371" v="867" actId="20577"/>
        <pc:sldMkLst>
          <pc:docMk/>
          <pc:sldMk cId="1478114794" sldId="281"/>
        </pc:sldMkLst>
        <pc:spChg chg="mod ord">
          <ac:chgData name="Danish Bhatkar" userId="a0e1f0af-b47c-4ee6-8c9e-8806871c1031" providerId="ADAL" clId="{C7B465AB-3382-4D08-B743-B8C20D5D2C8D}" dt="2023-12-05T01:07:14.919" v="224" actId="26606"/>
          <ac:spMkLst>
            <pc:docMk/>
            <pc:sldMk cId="1478114794" sldId="281"/>
            <ac:spMk id="2" creationId="{449719B1-2209-6DA8-9882-51689C7C30AE}"/>
          </ac:spMkLst>
        </pc:spChg>
        <pc:spChg chg="del mod ord">
          <ac:chgData name="Danish Bhatkar" userId="a0e1f0af-b47c-4ee6-8c9e-8806871c1031" providerId="ADAL" clId="{C7B465AB-3382-4D08-B743-B8C20D5D2C8D}" dt="2023-12-05T01:05:47.871" v="172" actId="700"/>
          <ac:spMkLst>
            <pc:docMk/>
            <pc:sldMk cId="1478114794" sldId="281"/>
            <ac:spMk id="3" creationId="{933752E0-08BB-36EC-E5CB-962BA93F2BE3}"/>
          </ac:spMkLst>
        </pc:spChg>
        <pc:spChg chg="del mod ord">
          <ac:chgData name="Danish Bhatkar" userId="a0e1f0af-b47c-4ee6-8c9e-8806871c1031" providerId="ADAL" clId="{C7B465AB-3382-4D08-B743-B8C20D5D2C8D}" dt="2023-12-05T01:13:29.199" v="742" actId="478"/>
          <ac:spMkLst>
            <pc:docMk/>
            <pc:sldMk cId="1478114794" sldId="281"/>
            <ac:spMk id="4" creationId="{3844ECD1-0934-6890-20A6-3280B9376BBA}"/>
          </ac:spMkLst>
        </pc:spChg>
        <pc:spChg chg="mod ord">
          <ac:chgData name="Danish Bhatkar" userId="a0e1f0af-b47c-4ee6-8c9e-8806871c1031" providerId="ADAL" clId="{C7B465AB-3382-4D08-B743-B8C20D5D2C8D}" dt="2023-12-05T01:07:14.919" v="224" actId="26606"/>
          <ac:spMkLst>
            <pc:docMk/>
            <pc:sldMk cId="1478114794" sldId="281"/>
            <ac:spMk id="5" creationId="{E76DEA39-8CAC-3F04-5813-3B820A875F71}"/>
          </ac:spMkLst>
        </pc:spChg>
        <pc:spChg chg="del mod ord">
          <ac:chgData name="Danish Bhatkar" userId="a0e1f0af-b47c-4ee6-8c9e-8806871c1031" providerId="ADAL" clId="{C7B465AB-3382-4D08-B743-B8C20D5D2C8D}" dt="2023-12-05T01:13:32.493" v="743" actId="478"/>
          <ac:spMkLst>
            <pc:docMk/>
            <pc:sldMk cId="1478114794" sldId="281"/>
            <ac:spMk id="6" creationId="{C6C89306-F2FE-5F1F-069E-875C3E17E2F3}"/>
          </ac:spMkLst>
        </pc:spChg>
        <pc:spChg chg="add del mod ord">
          <ac:chgData name="Danish Bhatkar" userId="a0e1f0af-b47c-4ee6-8c9e-8806871c1031" providerId="ADAL" clId="{C7B465AB-3382-4D08-B743-B8C20D5D2C8D}" dt="2023-12-05T01:07:14.919" v="224" actId="26606"/>
          <ac:spMkLst>
            <pc:docMk/>
            <pc:sldMk cId="1478114794" sldId="281"/>
            <ac:spMk id="7" creationId="{C9761810-A74B-7D8E-C1F1-D4631ED37B88}"/>
          </ac:spMkLst>
        </pc:spChg>
        <pc:spChg chg="add mod ord">
          <ac:chgData name="Danish Bhatkar" userId="a0e1f0af-b47c-4ee6-8c9e-8806871c1031" providerId="ADAL" clId="{C7B465AB-3382-4D08-B743-B8C20D5D2C8D}" dt="2023-12-05T01:16:12.371" v="867" actId="20577"/>
          <ac:spMkLst>
            <pc:docMk/>
            <pc:sldMk cId="1478114794" sldId="281"/>
            <ac:spMk id="8" creationId="{8B07743F-3EAC-29D3-6E09-BFF5BE4AEB0D}"/>
          </ac:spMkLst>
        </pc:spChg>
        <pc:spChg chg="add">
          <ac:chgData name="Danish Bhatkar" userId="a0e1f0af-b47c-4ee6-8c9e-8806871c1031" providerId="ADAL" clId="{C7B465AB-3382-4D08-B743-B8C20D5D2C8D}" dt="2023-12-05T01:07:14.919" v="224" actId="26606"/>
          <ac:spMkLst>
            <pc:docMk/>
            <pc:sldMk cId="1478114794" sldId="281"/>
            <ac:spMk id="22" creationId="{6AD30037-67ED-4367-9BE0-45787510BF13}"/>
          </ac:spMkLst>
        </pc:spChg>
        <pc:grpChg chg="add">
          <ac:chgData name="Danish Bhatkar" userId="a0e1f0af-b47c-4ee6-8c9e-8806871c1031" providerId="ADAL" clId="{C7B465AB-3382-4D08-B743-B8C20D5D2C8D}" dt="2023-12-05T01:07:14.919" v="224" actId="26606"/>
          <ac:grpSpMkLst>
            <pc:docMk/>
            <pc:sldMk cId="1478114794" sldId="281"/>
            <ac:grpSpMk id="14" creationId="{260ACC13-B825-49F3-93DE-C8B8F2FA37A1}"/>
          </ac:grpSpMkLst>
        </pc:grpChg>
        <pc:grpChg chg="add">
          <ac:chgData name="Danish Bhatkar" userId="a0e1f0af-b47c-4ee6-8c9e-8806871c1031" providerId="ADAL" clId="{C7B465AB-3382-4D08-B743-B8C20D5D2C8D}" dt="2023-12-05T01:07:14.919" v="224" actId="26606"/>
          <ac:grpSpMkLst>
            <pc:docMk/>
            <pc:sldMk cId="1478114794" sldId="281"/>
            <ac:grpSpMk id="24" creationId="{50841A4E-5BC1-44B4-83CF-D524E8AEAD64}"/>
          </ac:grpSpMkLst>
        </pc:grpChg>
        <pc:picChg chg="add">
          <ac:chgData name="Danish Bhatkar" userId="a0e1f0af-b47c-4ee6-8c9e-8806871c1031" providerId="ADAL" clId="{C7B465AB-3382-4D08-B743-B8C20D5D2C8D}" dt="2023-12-05T01:07:14.919" v="224" actId="26606"/>
          <ac:picMkLst>
            <pc:docMk/>
            <pc:sldMk cId="1478114794" sldId="281"/>
            <ac:picMk id="10" creationId="{9161962E-AAF3-EE90-11E3-3FFFE11830FE}"/>
          </ac:picMkLst>
        </pc:picChg>
      </pc:sldChg>
      <pc:sldChg chg="addSp delSp modSp new mod modClrScheme chgLayout">
        <pc:chgData name="Danish Bhatkar" userId="a0e1f0af-b47c-4ee6-8c9e-8806871c1031" providerId="ADAL" clId="{C7B465AB-3382-4D08-B743-B8C20D5D2C8D}" dt="2023-12-08T23:36:33.147" v="15091" actId="14100"/>
        <pc:sldMkLst>
          <pc:docMk/>
          <pc:sldMk cId="3879188034" sldId="282"/>
        </pc:sldMkLst>
        <pc:spChg chg="add mod">
          <ac:chgData name="Danish Bhatkar" userId="a0e1f0af-b47c-4ee6-8c9e-8806871c1031" providerId="ADAL" clId="{C7B465AB-3382-4D08-B743-B8C20D5D2C8D}" dt="2023-12-08T23:36:33.147" v="15091" actId="14100"/>
          <ac:spMkLst>
            <pc:docMk/>
            <pc:sldMk cId="3879188034" sldId="282"/>
            <ac:spMk id="2" creationId="{8B000A4D-D662-7E53-1BD6-AD8AB05CBCCA}"/>
          </ac:spMkLst>
        </pc:spChg>
        <pc:spChg chg="del mod ord">
          <ac:chgData name="Danish Bhatkar" userId="a0e1f0af-b47c-4ee6-8c9e-8806871c1031" providerId="ADAL" clId="{C7B465AB-3382-4D08-B743-B8C20D5D2C8D}" dt="2023-12-05T01:17:01.389" v="869" actId="700"/>
          <ac:spMkLst>
            <pc:docMk/>
            <pc:sldMk cId="3879188034" sldId="282"/>
            <ac:spMk id="2" creationId="{C8589548-09FC-1396-0204-B075F68CEC3D}"/>
          </ac:spMkLst>
        </pc:spChg>
        <pc:spChg chg="del mod ord">
          <ac:chgData name="Danish Bhatkar" userId="a0e1f0af-b47c-4ee6-8c9e-8806871c1031" providerId="ADAL" clId="{C7B465AB-3382-4D08-B743-B8C20D5D2C8D}" dt="2023-12-05T01:17:01.389" v="869" actId="700"/>
          <ac:spMkLst>
            <pc:docMk/>
            <pc:sldMk cId="3879188034" sldId="282"/>
            <ac:spMk id="3" creationId="{25B8CA81-C93F-8B2C-3944-E978B3C500B0}"/>
          </ac:spMkLst>
        </pc:spChg>
        <pc:spChg chg="del">
          <ac:chgData name="Danish Bhatkar" userId="a0e1f0af-b47c-4ee6-8c9e-8806871c1031" providerId="ADAL" clId="{C7B465AB-3382-4D08-B743-B8C20D5D2C8D}" dt="2023-12-05T01:17:01.389" v="869" actId="700"/>
          <ac:spMkLst>
            <pc:docMk/>
            <pc:sldMk cId="3879188034" sldId="282"/>
            <ac:spMk id="4" creationId="{9A0C3B4F-7E3B-8415-9473-3BCF91E605FF}"/>
          </ac:spMkLst>
        </pc:spChg>
        <pc:spChg chg="del mod ord">
          <ac:chgData name="Danish Bhatkar" userId="a0e1f0af-b47c-4ee6-8c9e-8806871c1031" providerId="ADAL" clId="{C7B465AB-3382-4D08-B743-B8C20D5D2C8D}" dt="2023-12-05T01:21:47.028" v="1052" actId="478"/>
          <ac:spMkLst>
            <pc:docMk/>
            <pc:sldMk cId="3879188034" sldId="282"/>
            <ac:spMk id="5" creationId="{370BE72D-2395-4A09-F28B-4E602C88C362}"/>
          </ac:spMkLst>
        </pc:spChg>
        <pc:spChg chg="del mod ord">
          <ac:chgData name="Danish Bhatkar" userId="a0e1f0af-b47c-4ee6-8c9e-8806871c1031" providerId="ADAL" clId="{C7B465AB-3382-4D08-B743-B8C20D5D2C8D}" dt="2023-12-05T01:30:28.108" v="1433" actId="478"/>
          <ac:spMkLst>
            <pc:docMk/>
            <pc:sldMk cId="3879188034" sldId="282"/>
            <ac:spMk id="6" creationId="{71539FCD-5346-F93C-BF45-269F1F5D2D3D}"/>
          </ac:spMkLst>
        </pc:spChg>
        <pc:spChg chg="del mod ord">
          <ac:chgData name="Danish Bhatkar" userId="a0e1f0af-b47c-4ee6-8c9e-8806871c1031" providerId="ADAL" clId="{C7B465AB-3382-4D08-B743-B8C20D5D2C8D}" dt="2023-12-05T01:21:42.341" v="1050" actId="478"/>
          <ac:spMkLst>
            <pc:docMk/>
            <pc:sldMk cId="3879188034" sldId="282"/>
            <ac:spMk id="7" creationId="{34423EEF-0F37-AA5D-206D-463C3B7A45FD}"/>
          </ac:spMkLst>
        </pc:spChg>
        <pc:spChg chg="add mod ord">
          <ac:chgData name="Danish Bhatkar" userId="a0e1f0af-b47c-4ee6-8c9e-8806871c1031" providerId="ADAL" clId="{C7B465AB-3382-4D08-B743-B8C20D5D2C8D}" dt="2023-12-05T03:22:38.005" v="2831" actId="1036"/>
          <ac:spMkLst>
            <pc:docMk/>
            <pc:sldMk cId="3879188034" sldId="282"/>
            <ac:spMk id="8" creationId="{A30B1349-6F42-6DE8-2439-EBA51E247ACF}"/>
          </ac:spMkLst>
        </pc:spChg>
        <pc:spChg chg="add del mod ord">
          <ac:chgData name="Danish Bhatkar" userId="a0e1f0af-b47c-4ee6-8c9e-8806871c1031" providerId="ADAL" clId="{C7B465AB-3382-4D08-B743-B8C20D5D2C8D}" dt="2023-12-05T01:17:13.745" v="877" actId="700"/>
          <ac:spMkLst>
            <pc:docMk/>
            <pc:sldMk cId="3879188034" sldId="282"/>
            <ac:spMk id="9" creationId="{0CF93169-5843-DDBA-6C6E-A3A069874E4D}"/>
          </ac:spMkLst>
        </pc:spChg>
        <pc:spChg chg="add mod ord">
          <ac:chgData name="Danish Bhatkar" userId="a0e1f0af-b47c-4ee6-8c9e-8806871c1031" providerId="ADAL" clId="{C7B465AB-3382-4D08-B743-B8C20D5D2C8D}" dt="2023-12-08T02:49:20.737" v="11569" actId="20577"/>
          <ac:spMkLst>
            <pc:docMk/>
            <pc:sldMk cId="3879188034" sldId="282"/>
            <ac:spMk id="10" creationId="{1E476A6E-1471-02A6-D2C2-D6C8BF1E7CC3}"/>
          </ac:spMkLst>
        </pc:spChg>
        <pc:spChg chg="add del mod ord">
          <ac:chgData name="Danish Bhatkar" userId="a0e1f0af-b47c-4ee6-8c9e-8806871c1031" providerId="ADAL" clId="{C7B465AB-3382-4D08-B743-B8C20D5D2C8D}" dt="2023-12-05T01:20:31.438" v="947" actId="931"/>
          <ac:spMkLst>
            <pc:docMk/>
            <pc:sldMk cId="3879188034" sldId="282"/>
            <ac:spMk id="11" creationId="{071635E4-B23D-7B9B-2C6E-5C2966724F9D}"/>
          </ac:spMkLst>
        </pc:spChg>
        <pc:graphicFrameChg chg="add mod modGraphic">
          <ac:chgData name="Danish Bhatkar" userId="a0e1f0af-b47c-4ee6-8c9e-8806871c1031" providerId="ADAL" clId="{C7B465AB-3382-4D08-B743-B8C20D5D2C8D}" dt="2023-12-08T00:28:32.992" v="7406" actId="20577"/>
          <ac:graphicFrameMkLst>
            <pc:docMk/>
            <pc:sldMk cId="3879188034" sldId="282"/>
            <ac:graphicFrameMk id="14" creationId="{BB124DB7-5748-717A-0232-C72FB2D5C678}"/>
          </ac:graphicFrameMkLst>
        </pc:graphicFrameChg>
        <pc:graphicFrameChg chg="add del mod modGraphic">
          <ac:chgData name="Danish Bhatkar" userId="a0e1f0af-b47c-4ee6-8c9e-8806871c1031" providerId="ADAL" clId="{C7B465AB-3382-4D08-B743-B8C20D5D2C8D}" dt="2023-12-05T01:33:11.797" v="1451" actId="478"/>
          <ac:graphicFrameMkLst>
            <pc:docMk/>
            <pc:sldMk cId="3879188034" sldId="282"/>
            <ac:graphicFrameMk id="17" creationId="{FB2EE8F6-AC43-3C43-419F-7EDFFFE62299}"/>
          </ac:graphicFrameMkLst>
        </pc:graphicFrameChg>
        <pc:picChg chg="add mod">
          <ac:chgData name="Danish Bhatkar" userId="a0e1f0af-b47c-4ee6-8c9e-8806871c1031" providerId="ADAL" clId="{C7B465AB-3382-4D08-B743-B8C20D5D2C8D}" dt="2023-12-08T23:36:24.183" v="15089" actId="1440"/>
          <ac:picMkLst>
            <pc:docMk/>
            <pc:sldMk cId="3879188034" sldId="282"/>
            <ac:picMk id="13" creationId="{5118EE61-0C86-07F9-2BFE-F239B71B98A1}"/>
          </ac:picMkLst>
        </pc:picChg>
        <pc:picChg chg="add del">
          <ac:chgData name="Danish Bhatkar" userId="a0e1f0af-b47c-4ee6-8c9e-8806871c1031" providerId="ADAL" clId="{C7B465AB-3382-4D08-B743-B8C20D5D2C8D}" dt="2023-12-05T01:32:41.924" v="1444" actId="22"/>
          <ac:picMkLst>
            <pc:docMk/>
            <pc:sldMk cId="3879188034" sldId="282"/>
            <ac:picMk id="16" creationId="{05CEB208-2136-40C9-6FB7-D8AA72C791C0}"/>
          </ac:picMkLst>
        </pc:picChg>
      </pc:sldChg>
      <pc:sldChg chg="addSp delSp modSp new mod">
        <pc:chgData name="Danish Bhatkar" userId="a0e1f0af-b47c-4ee6-8c9e-8806871c1031" providerId="ADAL" clId="{C7B465AB-3382-4D08-B743-B8C20D5D2C8D}" dt="2023-12-08T22:21:32.518" v="12863" actId="20577"/>
        <pc:sldMkLst>
          <pc:docMk/>
          <pc:sldMk cId="1272234886" sldId="283"/>
        </pc:sldMkLst>
        <pc:spChg chg="mod">
          <ac:chgData name="Danish Bhatkar" userId="a0e1f0af-b47c-4ee6-8c9e-8806871c1031" providerId="ADAL" clId="{C7B465AB-3382-4D08-B743-B8C20D5D2C8D}" dt="2023-12-06T15:43:27.809" v="5354" actId="403"/>
          <ac:spMkLst>
            <pc:docMk/>
            <pc:sldMk cId="1272234886" sldId="283"/>
            <ac:spMk id="2" creationId="{921064DE-FA1F-28F8-DF0D-8506B239EC8F}"/>
          </ac:spMkLst>
        </pc:spChg>
        <pc:spChg chg="mod">
          <ac:chgData name="Danish Bhatkar" userId="a0e1f0af-b47c-4ee6-8c9e-8806871c1031" providerId="ADAL" clId="{C7B465AB-3382-4D08-B743-B8C20D5D2C8D}" dt="2023-12-05T03:44:20.748" v="3974" actId="404"/>
          <ac:spMkLst>
            <pc:docMk/>
            <pc:sldMk cId="1272234886" sldId="283"/>
            <ac:spMk id="3" creationId="{91752116-97B4-D15F-FDA8-2B0CBC9E30DA}"/>
          </ac:spMkLst>
        </pc:spChg>
        <pc:spChg chg="mod">
          <ac:chgData name="Danish Bhatkar" userId="a0e1f0af-b47c-4ee6-8c9e-8806871c1031" providerId="ADAL" clId="{C7B465AB-3382-4D08-B743-B8C20D5D2C8D}" dt="2023-12-08T22:21:32.518" v="12863" actId="20577"/>
          <ac:spMkLst>
            <pc:docMk/>
            <pc:sldMk cId="1272234886" sldId="283"/>
            <ac:spMk id="4" creationId="{24C387B7-43E8-1FB4-5B49-E8E974DBCA71}"/>
          </ac:spMkLst>
        </pc:spChg>
        <pc:spChg chg="del">
          <ac:chgData name="Danish Bhatkar" userId="a0e1f0af-b47c-4ee6-8c9e-8806871c1031" providerId="ADAL" clId="{C7B465AB-3382-4D08-B743-B8C20D5D2C8D}" dt="2023-12-05T03:20:17.672" v="2755" actId="478"/>
          <ac:spMkLst>
            <pc:docMk/>
            <pc:sldMk cId="1272234886" sldId="283"/>
            <ac:spMk id="5" creationId="{4E07B608-4D83-1601-A85D-579034D619DD}"/>
          </ac:spMkLst>
        </pc:spChg>
        <pc:spChg chg="del">
          <ac:chgData name="Danish Bhatkar" userId="a0e1f0af-b47c-4ee6-8c9e-8806871c1031" providerId="ADAL" clId="{C7B465AB-3382-4D08-B743-B8C20D5D2C8D}" dt="2023-12-05T03:20:22.059" v="2757" actId="478"/>
          <ac:spMkLst>
            <pc:docMk/>
            <pc:sldMk cId="1272234886" sldId="283"/>
            <ac:spMk id="6" creationId="{0D005DC8-C61B-82E1-F2C7-3435C7134389}"/>
          </ac:spMkLst>
        </pc:spChg>
        <pc:spChg chg="del">
          <ac:chgData name="Danish Bhatkar" userId="a0e1f0af-b47c-4ee6-8c9e-8806871c1031" providerId="ADAL" clId="{C7B465AB-3382-4D08-B743-B8C20D5D2C8D}" dt="2023-12-05T03:20:20.360" v="2756" actId="478"/>
          <ac:spMkLst>
            <pc:docMk/>
            <pc:sldMk cId="1272234886" sldId="283"/>
            <ac:spMk id="7" creationId="{408273BC-E84A-359E-E489-10F129C59DC3}"/>
          </ac:spMkLst>
        </pc:spChg>
        <pc:spChg chg="add del mod">
          <ac:chgData name="Danish Bhatkar" userId="a0e1f0af-b47c-4ee6-8c9e-8806871c1031" providerId="ADAL" clId="{C7B465AB-3382-4D08-B743-B8C20D5D2C8D}" dt="2023-12-05T03:33:57.328" v="3216" actId="478"/>
          <ac:spMkLst>
            <pc:docMk/>
            <pc:sldMk cId="1272234886" sldId="283"/>
            <ac:spMk id="8" creationId="{73FB47B8-74C8-0B1F-425B-811B50DE047E}"/>
          </ac:spMkLst>
        </pc:spChg>
      </pc:sldChg>
      <pc:sldChg chg="addSp delSp modSp new mod setBg">
        <pc:chgData name="Danish Bhatkar" userId="a0e1f0af-b47c-4ee6-8c9e-8806871c1031" providerId="ADAL" clId="{C7B465AB-3382-4D08-B743-B8C20D5D2C8D}" dt="2023-12-05T04:33:19.476" v="5236" actId="20577"/>
        <pc:sldMkLst>
          <pc:docMk/>
          <pc:sldMk cId="2945057826" sldId="284"/>
        </pc:sldMkLst>
        <pc:spChg chg="del mod">
          <ac:chgData name="Danish Bhatkar" userId="a0e1f0af-b47c-4ee6-8c9e-8806871c1031" providerId="ADAL" clId="{C7B465AB-3382-4D08-B743-B8C20D5D2C8D}" dt="2023-12-05T03:13:02.513" v="2286"/>
          <ac:spMkLst>
            <pc:docMk/>
            <pc:sldMk cId="2945057826" sldId="284"/>
            <ac:spMk id="2" creationId="{2EF9CA9B-068A-AB2B-AE5F-9B628E2BCFDE}"/>
          </ac:spMkLst>
        </pc:spChg>
        <pc:spChg chg="mod">
          <ac:chgData name="Danish Bhatkar" userId="a0e1f0af-b47c-4ee6-8c9e-8806871c1031" providerId="ADAL" clId="{C7B465AB-3382-4D08-B743-B8C20D5D2C8D}" dt="2023-12-05T04:33:19.476" v="5236" actId="20577"/>
          <ac:spMkLst>
            <pc:docMk/>
            <pc:sldMk cId="2945057826" sldId="284"/>
            <ac:spMk id="3" creationId="{C842B357-05D5-2E23-75C2-AF81FFC12242}"/>
          </ac:spMkLst>
        </pc:spChg>
        <pc:spChg chg="del mod">
          <ac:chgData name="Danish Bhatkar" userId="a0e1f0af-b47c-4ee6-8c9e-8806871c1031" providerId="ADAL" clId="{C7B465AB-3382-4D08-B743-B8C20D5D2C8D}" dt="2023-12-05T03:13:08.006" v="2288" actId="478"/>
          <ac:spMkLst>
            <pc:docMk/>
            <pc:sldMk cId="2945057826" sldId="284"/>
            <ac:spMk id="4" creationId="{180A990C-3F6F-403C-9E5F-E90D7B93EA97}"/>
          </ac:spMkLst>
        </pc:spChg>
        <pc:spChg chg="del mod">
          <ac:chgData name="Danish Bhatkar" userId="a0e1f0af-b47c-4ee6-8c9e-8806871c1031" providerId="ADAL" clId="{C7B465AB-3382-4D08-B743-B8C20D5D2C8D}" dt="2023-12-05T03:20:05.605" v="2753" actId="478"/>
          <ac:spMkLst>
            <pc:docMk/>
            <pc:sldMk cId="2945057826" sldId="284"/>
            <ac:spMk id="5" creationId="{9ED79599-AAEA-291B-0A4E-967DEFE29033}"/>
          </ac:spMkLst>
        </pc:spChg>
        <pc:spChg chg="del mod">
          <ac:chgData name="Danish Bhatkar" userId="a0e1f0af-b47c-4ee6-8c9e-8806871c1031" providerId="ADAL" clId="{C7B465AB-3382-4D08-B743-B8C20D5D2C8D}" dt="2023-12-05T03:20:03.855" v="2752" actId="478"/>
          <ac:spMkLst>
            <pc:docMk/>
            <pc:sldMk cId="2945057826" sldId="284"/>
            <ac:spMk id="6" creationId="{C5366CEB-203F-488F-A52D-12D374DA786D}"/>
          </ac:spMkLst>
        </pc:spChg>
        <pc:spChg chg="del mod">
          <ac:chgData name="Danish Bhatkar" userId="a0e1f0af-b47c-4ee6-8c9e-8806871c1031" providerId="ADAL" clId="{C7B465AB-3382-4D08-B743-B8C20D5D2C8D}" dt="2023-12-05T03:20:07.823" v="2754" actId="478"/>
          <ac:spMkLst>
            <pc:docMk/>
            <pc:sldMk cId="2945057826" sldId="284"/>
            <ac:spMk id="7" creationId="{4F363C97-FD9F-EA81-CF16-9C44CAB533FF}"/>
          </ac:spMkLst>
        </pc:spChg>
        <pc:spChg chg="add mod">
          <ac:chgData name="Danish Bhatkar" userId="a0e1f0af-b47c-4ee6-8c9e-8806871c1031" providerId="ADAL" clId="{C7B465AB-3382-4D08-B743-B8C20D5D2C8D}" dt="2023-12-05T03:22:52.438" v="2832" actId="14100"/>
          <ac:spMkLst>
            <pc:docMk/>
            <pc:sldMk cId="2945057826" sldId="284"/>
            <ac:spMk id="8" creationId="{3F2C85A9-36BD-0BB1-73D0-0F6FF16AE30C}"/>
          </ac:spMkLst>
        </pc:spChg>
      </pc:sldChg>
      <pc:sldChg chg="addSp delSp modSp new mod modClrScheme chgLayout">
        <pc:chgData name="Danish Bhatkar" userId="a0e1f0af-b47c-4ee6-8c9e-8806871c1031" providerId="ADAL" clId="{C7B465AB-3382-4D08-B743-B8C20D5D2C8D}" dt="2023-12-08T22:20:46.081" v="12856" actId="20577"/>
        <pc:sldMkLst>
          <pc:docMk/>
          <pc:sldMk cId="713790987" sldId="285"/>
        </pc:sldMkLst>
        <pc:spChg chg="del mod ord">
          <ac:chgData name="Danish Bhatkar" userId="a0e1f0af-b47c-4ee6-8c9e-8806871c1031" providerId="ADAL" clId="{C7B465AB-3382-4D08-B743-B8C20D5D2C8D}" dt="2023-12-05T03:26:04.930" v="2926" actId="700"/>
          <ac:spMkLst>
            <pc:docMk/>
            <pc:sldMk cId="713790987" sldId="285"/>
            <ac:spMk id="2" creationId="{C88199F2-17F4-79E9-D374-D17BA06DAAE9}"/>
          </ac:spMkLst>
        </pc:spChg>
        <pc:spChg chg="del mod ord">
          <ac:chgData name="Danish Bhatkar" userId="a0e1f0af-b47c-4ee6-8c9e-8806871c1031" providerId="ADAL" clId="{C7B465AB-3382-4D08-B743-B8C20D5D2C8D}" dt="2023-12-05T03:26:04.930" v="2926" actId="700"/>
          <ac:spMkLst>
            <pc:docMk/>
            <pc:sldMk cId="713790987" sldId="285"/>
            <ac:spMk id="3" creationId="{629E9B8D-B494-4C4B-F1AB-F5A515D0157B}"/>
          </ac:spMkLst>
        </pc:spChg>
        <pc:spChg chg="del">
          <ac:chgData name="Danish Bhatkar" userId="a0e1f0af-b47c-4ee6-8c9e-8806871c1031" providerId="ADAL" clId="{C7B465AB-3382-4D08-B743-B8C20D5D2C8D}" dt="2023-12-05T03:26:04.930" v="2926" actId="700"/>
          <ac:spMkLst>
            <pc:docMk/>
            <pc:sldMk cId="713790987" sldId="285"/>
            <ac:spMk id="4" creationId="{11256D7C-C0C7-F772-86D3-3B6DDA430A03}"/>
          </ac:spMkLst>
        </pc:spChg>
        <pc:spChg chg="add mod ord">
          <ac:chgData name="Danish Bhatkar" userId="a0e1f0af-b47c-4ee6-8c9e-8806871c1031" providerId="ADAL" clId="{C7B465AB-3382-4D08-B743-B8C20D5D2C8D}" dt="2023-12-06T15:43:41.723" v="5356" actId="255"/>
          <ac:spMkLst>
            <pc:docMk/>
            <pc:sldMk cId="713790987" sldId="285"/>
            <ac:spMk id="5" creationId="{3BBE765B-E94D-0339-A4E1-64860AB9A899}"/>
          </ac:spMkLst>
        </pc:spChg>
        <pc:spChg chg="add del mod ord">
          <ac:chgData name="Danish Bhatkar" userId="a0e1f0af-b47c-4ee6-8c9e-8806871c1031" providerId="ADAL" clId="{C7B465AB-3382-4D08-B743-B8C20D5D2C8D}" dt="2023-12-08T22:20:20.085" v="12852" actId="14100"/>
          <ac:spMkLst>
            <pc:docMk/>
            <pc:sldMk cId="713790987" sldId="285"/>
            <ac:spMk id="6" creationId="{C3632CA2-D8AC-5F79-9009-FEF3D47B9B6D}"/>
          </ac:spMkLst>
        </pc:spChg>
        <pc:graphicFrameChg chg="add mod modGraphic">
          <ac:chgData name="Danish Bhatkar" userId="a0e1f0af-b47c-4ee6-8c9e-8806871c1031" providerId="ADAL" clId="{C7B465AB-3382-4D08-B743-B8C20D5D2C8D}" dt="2023-12-08T22:20:46.081" v="12856" actId="20577"/>
          <ac:graphicFrameMkLst>
            <pc:docMk/>
            <pc:sldMk cId="713790987" sldId="285"/>
            <ac:graphicFrameMk id="2" creationId="{1AE792F3-6586-B6A0-FE48-65BC9B19739D}"/>
          </ac:graphicFrameMkLst>
        </pc:graphicFrameChg>
        <pc:graphicFrameChg chg="add mod modGraphic">
          <ac:chgData name="Danish Bhatkar" userId="a0e1f0af-b47c-4ee6-8c9e-8806871c1031" providerId="ADAL" clId="{C7B465AB-3382-4D08-B743-B8C20D5D2C8D}" dt="2023-12-08T22:19:55.474" v="12849" actId="1076"/>
          <ac:graphicFrameMkLst>
            <pc:docMk/>
            <pc:sldMk cId="713790987" sldId="285"/>
            <ac:graphicFrameMk id="9" creationId="{569F24C7-7CD8-D7D8-A28A-B9562DED9961}"/>
          </ac:graphicFrameMkLst>
        </pc:graphicFrameChg>
        <pc:picChg chg="add del mod ord">
          <ac:chgData name="Danish Bhatkar" userId="a0e1f0af-b47c-4ee6-8c9e-8806871c1031" providerId="ADAL" clId="{C7B465AB-3382-4D08-B743-B8C20D5D2C8D}" dt="2023-12-05T03:26:47.381" v="2939" actId="22"/>
          <ac:picMkLst>
            <pc:docMk/>
            <pc:sldMk cId="713790987" sldId="285"/>
            <ac:picMk id="8" creationId="{AF9E7476-81E9-BAD0-1E2B-B6C943D8ACC1}"/>
          </ac:picMkLst>
        </pc:picChg>
      </pc:sldChg>
      <pc:sldChg chg="addSp delSp modSp new mod modClrScheme chgLayout">
        <pc:chgData name="Danish Bhatkar" userId="a0e1f0af-b47c-4ee6-8c9e-8806871c1031" providerId="ADAL" clId="{C7B465AB-3382-4D08-B743-B8C20D5D2C8D}" dt="2023-12-08T00:37:33.575" v="7445" actId="20577"/>
        <pc:sldMkLst>
          <pc:docMk/>
          <pc:sldMk cId="1735832748" sldId="286"/>
        </pc:sldMkLst>
        <pc:spChg chg="del mod ord">
          <ac:chgData name="Danish Bhatkar" userId="a0e1f0af-b47c-4ee6-8c9e-8806871c1031" providerId="ADAL" clId="{C7B465AB-3382-4D08-B743-B8C20D5D2C8D}" dt="2023-12-05T04:00:34.308" v="4547" actId="700"/>
          <ac:spMkLst>
            <pc:docMk/>
            <pc:sldMk cId="1735832748" sldId="286"/>
            <ac:spMk id="2" creationId="{D38E1D79-B986-9F2F-B967-E8D50E13A921}"/>
          </ac:spMkLst>
        </pc:spChg>
        <pc:spChg chg="del mod ord">
          <ac:chgData name="Danish Bhatkar" userId="a0e1f0af-b47c-4ee6-8c9e-8806871c1031" providerId="ADAL" clId="{C7B465AB-3382-4D08-B743-B8C20D5D2C8D}" dt="2023-12-05T04:00:34.308" v="4547" actId="700"/>
          <ac:spMkLst>
            <pc:docMk/>
            <pc:sldMk cId="1735832748" sldId="286"/>
            <ac:spMk id="3" creationId="{91EC96E4-D5D5-36EB-59F4-C5F92B4F5425}"/>
          </ac:spMkLst>
        </pc:spChg>
        <pc:spChg chg="add mod ord">
          <ac:chgData name="Danish Bhatkar" userId="a0e1f0af-b47c-4ee6-8c9e-8806871c1031" providerId="ADAL" clId="{C7B465AB-3382-4D08-B743-B8C20D5D2C8D}" dt="2023-12-06T15:43:02.165" v="5350" actId="404"/>
          <ac:spMkLst>
            <pc:docMk/>
            <pc:sldMk cId="1735832748" sldId="286"/>
            <ac:spMk id="4" creationId="{96D4BACF-DD6E-1324-1BA2-867A6706C62C}"/>
          </ac:spMkLst>
        </pc:spChg>
        <pc:spChg chg="add del mod ord">
          <ac:chgData name="Danish Bhatkar" userId="a0e1f0af-b47c-4ee6-8c9e-8806871c1031" providerId="ADAL" clId="{C7B465AB-3382-4D08-B743-B8C20D5D2C8D}" dt="2023-12-05T04:19:25.603" v="4829" actId="3680"/>
          <ac:spMkLst>
            <pc:docMk/>
            <pc:sldMk cId="1735832748" sldId="286"/>
            <ac:spMk id="5" creationId="{C47112EE-2003-ED3E-884D-AFB2DD855DCD}"/>
          </ac:spMkLst>
        </pc:spChg>
        <pc:graphicFrameChg chg="add mod ord modGraphic">
          <ac:chgData name="Danish Bhatkar" userId="a0e1f0af-b47c-4ee6-8c9e-8806871c1031" providerId="ADAL" clId="{C7B465AB-3382-4D08-B743-B8C20D5D2C8D}" dt="2023-12-08T00:37:33.575" v="7445" actId="20577"/>
          <ac:graphicFrameMkLst>
            <pc:docMk/>
            <pc:sldMk cId="1735832748" sldId="286"/>
            <ac:graphicFrameMk id="6" creationId="{0DD3BF4E-1B35-53D8-E249-016DB3A4FCAB}"/>
          </ac:graphicFrameMkLst>
        </pc:graphicFrameChg>
      </pc:sldChg>
      <pc:sldChg chg="addSp delSp modSp new mod ord modClrScheme modShow chgLayout">
        <pc:chgData name="Danish Bhatkar" userId="a0e1f0af-b47c-4ee6-8c9e-8806871c1031" providerId="ADAL" clId="{C7B465AB-3382-4D08-B743-B8C20D5D2C8D}" dt="2023-12-08T01:25:29.715" v="8964"/>
        <pc:sldMkLst>
          <pc:docMk/>
          <pc:sldMk cId="2661984378" sldId="287"/>
        </pc:sldMkLst>
        <pc:spChg chg="del mod ord">
          <ac:chgData name="Danish Bhatkar" userId="a0e1f0af-b47c-4ee6-8c9e-8806871c1031" providerId="ADAL" clId="{C7B465AB-3382-4D08-B743-B8C20D5D2C8D}" dt="2023-12-05T04:42:48.567" v="5288" actId="700"/>
          <ac:spMkLst>
            <pc:docMk/>
            <pc:sldMk cId="2661984378" sldId="287"/>
            <ac:spMk id="2" creationId="{7CE44EC6-A3D3-DA39-7AB4-846057575255}"/>
          </ac:spMkLst>
        </pc:spChg>
        <pc:spChg chg="add mod ord">
          <ac:chgData name="Danish Bhatkar" userId="a0e1f0af-b47c-4ee6-8c9e-8806871c1031" providerId="ADAL" clId="{C7B465AB-3382-4D08-B743-B8C20D5D2C8D}" dt="2023-12-05T04:42:48.567" v="5288" actId="700"/>
          <ac:spMkLst>
            <pc:docMk/>
            <pc:sldMk cId="2661984378" sldId="287"/>
            <ac:spMk id="3" creationId="{C3E80177-686D-F5E6-1B4A-197869B36E26}"/>
          </ac:spMkLst>
        </pc:spChg>
        <pc:spChg chg="add del mod ord">
          <ac:chgData name="Danish Bhatkar" userId="a0e1f0af-b47c-4ee6-8c9e-8806871c1031" providerId="ADAL" clId="{C7B465AB-3382-4D08-B743-B8C20D5D2C8D}" dt="2023-12-05T04:43:29.134" v="5297" actId="478"/>
          <ac:spMkLst>
            <pc:docMk/>
            <pc:sldMk cId="2661984378" sldId="287"/>
            <ac:spMk id="4" creationId="{3570994E-7D1F-1BB0-8459-3D725E513571}"/>
          </ac:spMkLst>
        </pc:spChg>
        <pc:spChg chg="add mod ord">
          <ac:chgData name="Danish Bhatkar" userId="a0e1f0af-b47c-4ee6-8c9e-8806871c1031" providerId="ADAL" clId="{C7B465AB-3382-4D08-B743-B8C20D5D2C8D}" dt="2023-12-05T04:42:48.567" v="5288" actId="700"/>
          <ac:spMkLst>
            <pc:docMk/>
            <pc:sldMk cId="2661984378" sldId="287"/>
            <ac:spMk id="5" creationId="{801E2ACC-F820-D096-9C05-737F7DB6FBB4}"/>
          </ac:spMkLst>
        </pc:spChg>
        <pc:picChg chg="add mod">
          <ac:chgData name="Danish Bhatkar" userId="a0e1f0af-b47c-4ee6-8c9e-8806871c1031" providerId="ADAL" clId="{C7B465AB-3382-4D08-B743-B8C20D5D2C8D}" dt="2023-12-05T04:43:50.153" v="5302" actId="14100"/>
          <ac:picMkLst>
            <pc:docMk/>
            <pc:sldMk cId="2661984378" sldId="287"/>
            <ac:picMk id="6" creationId="{6110F9F4-8051-FF83-C2F0-78BEA0022FC2}"/>
          </ac:picMkLst>
        </pc:picChg>
        <pc:picChg chg="add mod">
          <ac:chgData name="Danish Bhatkar" userId="a0e1f0af-b47c-4ee6-8c9e-8806871c1031" providerId="ADAL" clId="{C7B465AB-3382-4D08-B743-B8C20D5D2C8D}" dt="2023-12-05T04:43:53.036" v="5303" actId="14100"/>
          <ac:picMkLst>
            <pc:docMk/>
            <pc:sldMk cId="2661984378" sldId="287"/>
            <ac:picMk id="7" creationId="{CB1AF563-4A2F-08B6-D284-AB06A48A181E}"/>
          </ac:picMkLst>
        </pc:picChg>
      </pc:sldChg>
      <pc:sldChg chg="add del setBg">
        <pc:chgData name="Danish Bhatkar" userId="a0e1f0af-b47c-4ee6-8c9e-8806871c1031" providerId="ADAL" clId="{C7B465AB-3382-4D08-B743-B8C20D5D2C8D}" dt="2023-12-05T04:42:59.025" v="5290"/>
        <pc:sldMkLst>
          <pc:docMk/>
          <pc:sldMk cId="1017167032" sldId="288"/>
        </pc:sldMkLst>
      </pc:sldChg>
      <pc:sldChg chg="addSp delSp modSp new mod">
        <pc:chgData name="Danish Bhatkar" userId="a0e1f0af-b47c-4ee6-8c9e-8806871c1031" providerId="ADAL" clId="{C7B465AB-3382-4D08-B743-B8C20D5D2C8D}" dt="2023-12-08T02:55:03.386" v="11573" actId="20577"/>
        <pc:sldMkLst>
          <pc:docMk/>
          <pc:sldMk cId="3374475224" sldId="288"/>
        </pc:sldMkLst>
        <pc:spChg chg="mod">
          <ac:chgData name="Danish Bhatkar" userId="a0e1f0af-b47c-4ee6-8c9e-8806871c1031" providerId="ADAL" clId="{C7B465AB-3382-4D08-B743-B8C20D5D2C8D}" dt="2023-12-08T01:26:36.582" v="8982" actId="403"/>
          <ac:spMkLst>
            <pc:docMk/>
            <pc:sldMk cId="3374475224" sldId="288"/>
            <ac:spMk id="2" creationId="{AA9ED95B-C537-133E-7BC4-B6017E150B8C}"/>
          </ac:spMkLst>
        </pc:spChg>
        <pc:spChg chg="del">
          <ac:chgData name="Danish Bhatkar" userId="a0e1f0af-b47c-4ee6-8c9e-8806871c1031" providerId="ADAL" clId="{C7B465AB-3382-4D08-B743-B8C20D5D2C8D}" dt="2023-12-06T16:02:49.746" v="6603"/>
          <ac:spMkLst>
            <pc:docMk/>
            <pc:sldMk cId="3374475224" sldId="288"/>
            <ac:spMk id="3" creationId="{78CE571F-2146-EEA6-7987-5715E08D3CC6}"/>
          </ac:spMkLst>
        </pc:spChg>
        <pc:spChg chg="add mod">
          <ac:chgData name="Danish Bhatkar" userId="a0e1f0af-b47c-4ee6-8c9e-8806871c1031" providerId="ADAL" clId="{C7B465AB-3382-4D08-B743-B8C20D5D2C8D}" dt="2023-12-08T01:21:34.501" v="8930" actId="20577"/>
          <ac:spMkLst>
            <pc:docMk/>
            <pc:sldMk cId="3374475224" sldId="288"/>
            <ac:spMk id="3" creationId="{850729DA-B4BB-AEDC-09C2-12E03ABD92BD}"/>
          </ac:spMkLst>
        </pc:spChg>
        <pc:spChg chg="mod">
          <ac:chgData name="Danish Bhatkar" userId="a0e1f0af-b47c-4ee6-8c9e-8806871c1031" providerId="ADAL" clId="{C7B465AB-3382-4D08-B743-B8C20D5D2C8D}" dt="2023-12-08T02:55:03.386" v="11573" actId="20577"/>
          <ac:spMkLst>
            <pc:docMk/>
            <pc:sldMk cId="3374475224" sldId="288"/>
            <ac:spMk id="4" creationId="{91C58C9E-7B43-A924-BDEE-771E361944D0}"/>
          </ac:spMkLst>
        </pc:spChg>
        <pc:spChg chg="add del mod">
          <ac:chgData name="Danish Bhatkar" userId="a0e1f0af-b47c-4ee6-8c9e-8806871c1031" providerId="ADAL" clId="{C7B465AB-3382-4D08-B743-B8C20D5D2C8D}" dt="2023-12-08T00:44:04.558" v="7585" actId="478"/>
          <ac:spMkLst>
            <pc:docMk/>
            <pc:sldMk cId="3374475224" sldId="288"/>
            <ac:spMk id="5" creationId="{AA29A9E9-C3C5-5F7D-F771-5F80BEE2E08E}"/>
          </ac:spMkLst>
        </pc:spChg>
        <pc:spChg chg="add del mod">
          <ac:chgData name="Danish Bhatkar" userId="a0e1f0af-b47c-4ee6-8c9e-8806871c1031" providerId="ADAL" clId="{C7B465AB-3382-4D08-B743-B8C20D5D2C8D}" dt="2023-12-06T16:03:02.165" v="6607" actId="478"/>
          <ac:spMkLst>
            <pc:docMk/>
            <pc:sldMk cId="3374475224" sldId="288"/>
            <ac:spMk id="7" creationId="{1C402E12-16E0-1777-EB98-78CB2D02F1B2}"/>
          </ac:spMkLst>
        </pc:spChg>
        <pc:picChg chg="add del mod">
          <ac:chgData name="Danish Bhatkar" userId="a0e1f0af-b47c-4ee6-8c9e-8806871c1031" providerId="ADAL" clId="{C7B465AB-3382-4D08-B743-B8C20D5D2C8D}" dt="2023-12-06T16:02:57.122" v="6606" actId="478"/>
          <ac:picMkLst>
            <pc:docMk/>
            <pc:sldMk cId="3374475224" sldId="288"/>
            <ac:picMk id="5" creationId="{BAC0EE8F-F1BD-E937-0A04-EAD96C857180}"/>
          </ac:picMkLst>
        </pc:picChg>
        <pc:picChg chg="add mod">
          <ac:chgData name="Danish Bhatkar" userId="a0e1f0af-b47c-4ee6-8c9e-8806871c1031" providerId="ADAL" clId="{C7B465AB-3382-4D08-B743-B8C20D5D2C8D}" dt="2023-12-08T01:06:54.913" v="7876" actId="14100"/>
          <ac:picMkLst>
            <pc:docMk/>
            <pc:sldMk cId="3374475224" sldId="288"/>
            <ac:picMk id="7" creationId="{97BBFA88-8AD6-D01D-75E3-3FCA74350D48}"/>
          </ac:picMkLst>
        </pc:picChg>
        <pc:picChg chg="add mod">
          <ac:chgData name="Danish Bhatkar" userId="a0e1f0af-b47c-4ee6-8c9e-8806871c1031" providerId="ADAL" clId="{C7B465AB-3382-4D08-B743-B8C20D5D2C8D}" dt="2023-12-08T01:06:15.392" v="7874" actId="14100"/>
          <ac:picMkLst>
            <pc:docMk/>
            <pc:sldMk cId="3374475224" sldId="288"/>
            <ac:picMk id="8" creationId="{64606176-BEBD-6459-5E6D-39041862338B}"/>
          </ac:picMkLst>
        </pc:picChg>
      </pc:sldChg>
      <pc:sldChg chg="addSp delSp modSp add mod">
        <pc:chgData name="Danish Bhatkar" userId="a0e1f0af-b47c-4ee6-8c9e-8806871c1031" providerId="ADAL" clId="{C7B465AB-3382-4D08-B743-B8C20D5D2C8D}" dt="2023-12-08T02:14:25.802" v="10530" actId="27636"/>
        <pc:sldMkLst>
          <pc:docMk/>
          <pc:sldMk cId="1333921087" sldId="289"/>
        </pc:sldMkLst>
        <pc:spChg chg="mod">
          <ac:chgData name="Danish Bhatkar" userId="a0e1f0af-b47c-4ee6-8c9e-8806871c1031" providerId="ADAL" clId="{C7B465AB-3382-4D08-B743-B8C20D5D2C8D}" dt="2023-12-08T01:26:40.903" v="8983" actId="403"/>
          <ac:spMkLst>
            <pc:docMk/>
            <pc:sldMk cId="1333921087" sldId="289"/>
            <ac:spMk id="2" creationId="{AA9ED95B-C537-133E-7BC4-B6017E150B8C}"/>
          </ac:spMkLst>
        </pc:spChg>
        <pc:spChg chg="mod">
          <ac:chgData name="Danish Bhatkar" userId="a0e1f0af-b47c-4ee6-8c9e-8806871c1031" providerId="ADAL" clId="{C7B465AB-3382-4D08-B743-B8C20D5D2C8D}" dt="2023-12-08T01:21:39.107" v="8933" actId="20577"/>
          <ac:spMkLst>
            <pc:docMk/>
            <pc:sldMk cId="1333921087" sldId="289"/>
            <ac:spMk id="3" creationId="{850729DA-B4BB-AEDC-09C2-12E03ABD92BD}"/>
          </ac:spMkLst>
        </pc:spChg>
        <pc:spChg chg="mod">
          <ac:chgData name="Danish Bhatkar" userId="a0e1f0af-b47c-4ee6-8c9e-8806871c1031" providerId="ADAL" clId="{C7B465AB-3382-4D08-B743-B8C20D5D2C8D}" dt="2023-12-08T02:14:25.802" v="10530" actId="27636"/>
          <ac:spMkLst>
            <pc:docMk/>
            <pc:sldMk cId="1333921087" sldId="289"/>
            <ac:spMk id="4" creationId="{91C58C9E-7B43-A924-BDEE-771E361944D0}"/>
          </ac:spMkLst>
        </pc:spChg>
        <pc:picChg chg="add mod">
          <ac:chgData name="Danish Bhatkar" userId="a0e1f0af-b47c-4ee6-8c9e-8806871c1031" providerId="ADAL" clId="{C7B465AB-3382-4D08-B743-B8C20D5D2C8D}" dt="2023-12-08T01:24:13.119" v="8950" actId="1440"/>
          <ac:picMkLst>
            <pc:docMk/>
            <pc:sldMk cId="1333921087" sldId="289"/>
            <ac:picMk id="5" creationId="{FA338216-0E31-81ED-C0D2-CA4C3C13E89F}"/>
          </ac:picMkLst>
        </pc:picChg>
        <pc:picChg chg="del">
          <ac:chgData name="Danish Bhatkar" userId="a0e1f0af-b47c-4ee6-8c9e-8806871c1031" providerId="ADAL" clId="{C7B465AB-3382-4D08-B743-B8C20D5D2C8D}" dt="2023-12-08T01:07:41.516" v="7885" actId="478"/>
          <ac:picMkLst>
            <pc:docMk/>
            <pc:sldMk cId="1333921087" sldId="289"/>
            <ac:picMk id="7" creationId="{97BBFA88-8AD6-D01D-75E3-3FCA74350D48}"/>
          </ac:picMkLst>
        </pc:picChg>
        <pc:picChg chg="del">
          <ac:chgData name="Danish Bhatkar" userId="a0e1f0af-b47c-4ee6-8c9e-8806871c1031" providerId="ADAL" clId="{C7B465AB-3382-4D08-B743-B8C20D5D2C8D}" dt="2023-12-08T01:07:40.349" v="7884" actId="478"/>
          <ac:picMkLst>
            <pc:docMk/>
            <pc:sldMk cId="1333921087" sldId="289"/>
            <ac:picMk id="8" creationId="{64606176-BEBD-6459-5E6D-39041862338B}"/>
          </ac:picMkLst>
        </pc:picChg>
        <pc:picChg chg="add mod">
          <ac:chgData name="Danish Bhatkar" userId="a0e1f0af-b47c-4ee6-8c9e-8806871c1031" providerId="ADAL" clId="{C7B465AB-3382-4D08-B743-B8C20D5D2C8D}" dt="2023-12-08T01:24:15.522" v="8952" actId="1440"/>
          <ac:picMkLst>
            <pc:docMk/>
            <pc:sldMk cId="1333921087" sldId="289"/>
            <ac:picMk id="9" creationId="{9BC789E3-E94B-DF51-5509-262A7E346132}"/>
          </ac:picMkLst>
        </pc:picChg>
      </pc:sldChg>
      <pc:sldChg chg="addSp delSp modSp add mod ord">
        <pc:chgData name="Danish Bhatkar" userId="a0e1f0af-b47c-4ee6-8c9e-8806871c1031" providerId="ADAL" clId="{C7B465AB-3382-4D08-B743-B8C20D5D2C8D}" dt="2023-12-08T02:13:42.516" v="10518" actId="20577"/>
        <pc:sldMkLst>
          <pc:docMk/>
          <pc:sldMk cId="1709589399" sldId="290"/>
        </pc:sldMkLst>
        <pc:spChg chg="mod">
          <ac:chgData name="Danish Bhatkar" userId="a0e1f0af-b47c-4ee6-8c9e-8806871c1031" providerId="ADAL" clId="{C7B465AB-3382-4D08-B743-B8C20D5D2C8D}" dt="2023-12-08T01:26:21.169" v="8980" actId="1036"/>
          <ac:spMkLst>
            <pc:docMk/>
            <pc:sldMk cId="1709589399" sldId="290"/>
            <ac:spMk id="3" creationId="{991CCB35-9401-23F6-CEEF-6057E1593B9B}"/>
          </ac:spMkLst>
        </pc:spChg>
        <pc:spChg chg="mod">
          <ac:chgData name="Danish Bhatkar" userId="a0e1f0af-b47c-4ee6-8c9e-8806871c1031" providerId="ADAL" clId="{C7B465AB-3382-4D08-B743-B8C20D5D2C8D}" dt="2023-12-08T02:12:30.863" v="10506" actId="1035"/>
          <ac:spMkLst>
            <pc:docMk/>
            <pc:sldMk cId="1709589399" sldId="290"/>
            <ac:spMk id="4" creationId="{4858D35A-1EA9-E3D8-D8F3-A0395C031DF4}"/>
          </ac:spMkLst>
        </pc:spChg>
        <pc:spChg chg="mod">
          <ac:chgData name="Danish Bhatkar" userId="a0e1f0af-b47c-4ee6-8c9e-8806871c1031" providerId="ADAL" clId="{C7B465AB-3382-4D08-B743-B8C20D5D2C8D}" dt="2023-12-08T02:13:42.516" v="10518" actId="20577"/>
          <ac:spMkLst>
            <pc:docMk/>
            <pc:sldMk cId="1709589399" sldId="290"/>
            <ac:spMk id="5" creationId="{7D055E77-E578-2C1F-7431-D3AAADF7FCE2}"/>
          </ac:spMkLst>
        </pc:spChg>
        <pc:spChg chg="add mod">
          <ac:chgData name="Danish Bhatkar" userId="a0e1f0af-b47c-4ee6-8c9e-8806871c1031" providerId="ADAL" clId="{C7B465AB-3382-4D08-B743-B8C20D5D2C8D}" dt="2023-12-08T02:05:41.124" v="9988" actId="1076"/>
          <ac:spMkLst>
            <pc:docMk/>
            <pc:sldMk cId="1709589399" sldId="290"/>
            <ac:spMk id="11" creationId="{7C750B91-5D05-88D0-F19A-177069FB5094}"/>
          </ac:spMkLst>
        </pc:spChg>
        <pc:spChg chg="add mod">
          <ac:chgData name="Danish Bhatkar" userId="a0e1f0af-b47c-4ee6-8c9e-8806871c1031" providerId="ADAL" clId="{C7B465AB-3382-4D08-B743-B8C20D5D2C8D}" dt="2023-12-08T02:05:59.631" v="9990" actId="1076"/>
          <ac:spMkLst>
            <pc:docMk/>
            <pc:sldMk cId="1709589399" sldId="290"/>
            <ac:spMk id="12" creationId="{DB26C123-D770-EBB7-2512-F04E2FFA5248}"/>
          </ac:spMkLst>
        </pc:spChg>
        <pc:picChg chg="del">
          <ac:chgData name="Danish Bhatkar" userId="a0e1f0af-b47c-4ee6-8c9e-8806871c1031" providerId="ADAL" clId="{C7B465AB-3382-4D08-B743-B8C20D5D2C8D}" dt="2023-12-08T01:20:39.601" v="8890" actId="478"/>
          <ac:picMkLst>
            <pc:docMk/>
            <pc:sldMk cId="1709589399" sldId="290"/>
            <ac:picMk id="2" creationId="{7C13602C-5B8B-D527-5598-64205A5DFDF3}"/>
          </ac:picMkLst>
        </pc:picChg>
        <pc:picChg chg="del">
          <ac:chgData name="Danish Bhatkar" userId="a0e1f0af-b47c-4ee6-8c9e-8806871c1031" providerId="ADAL" clId="{C7B465AB-3382-4D08-B743-B8C20D5D2C8D}" dt="2023-12-08T01:24:27.895" v="8954" actId="478"/>
          <ac:picMkLst>
            <pc:docMk/>
            <pc:sldMk cId="1709589399" sldId="290"/>
            <ac:picMk id="6" creationId="{57882CCE-8CF0-AF74-3604-7F6ECFC59F79}"/>
          </ac:picMkLst>
        </pc:picChg>
        <pc:picChg chg="add mod">
          <ac:chgData name="Danish Bhatkar" userId="a0e1f0af-b47c-4ee6-8c9e-8806871c1031" providerId="ADAL" clId="{C7B465AB-3382-4D08-B743-B8C20D5D2C8D}" dt="2023-12-08T02:04:49.478" v="9982" actId="1076"/>
          <ac:picMkLst>
            <pc:docMk/>
            <pc:sldMk cId="1709589399" sldId="290"/>
            <ac:picMk id="7" creationId="{98EC6341-9D10-8100-D2D5-AC8C6C9342A0}"/>
          </ac:picMkLst>
        </pc:picChg>
        <pc:picChg chg="add mod">
          <ac:chgData name="Danish Bhatkar" userId="a0e1f0af-b47c-4ee6-8c9e-8806871c1031" providerId="ADAL" clId="{C7B465AB-3382-4D08-B743-B8C20D5D2C8D}" dt="2023-12-08T01:24:21.120" v="8953" actId="1440"/>
          <ac:picMkLst>
            <pc:docMk/>
            <pc:sldMk cId="1709589399" sldId="290"/>
            <ac:picMk id="8" creationId="{958CAC3C-1E51-A394-F6A9-A0796332343D}"/>
          </ac:picMkLst>
        </pc:picChg>
        <pc:picChg chg="add mod">
          <ac:chgData name="Danish Bhatkar" userId="a0e1f0af-b47c-4ee6-8c9e-8806871c1031" providerId="ADAL" clId="{C7B465AB-3382-4D08-B743-B8C20D5D2C8D}" dt="2023-12-08T02:12:25.870" v="10496" actId="14100"/>
          <ac:picMkLst>
            <pc:docMk/>
            <pc:sldMk cId="1709589399" sldId="290"/>
            <ac:picMk id="10" creationId="{E4BE95A7-B312-33FD-B077-F80D117E880E}"/>
          </ac:picMkLst>
        </pc:picChg>
        <pc:picChg chg="del">
          <ac:chgData name="Danish Bhatkar" userId="a0e1f0af-b47c-4ee6-8c9e-8806871c1031" providerId="ADAL" clId="{C7B465AB-3382-4D08-B743-B8C20D5D2C8D}" dt="2023-12-08T01:20:39.601" v="8890" actId="478"/>
          <ac:picMkLst>
            <pc:docMk/>
            <pc:sldMk cId="1709589399" sldId="290"/>
            <ac:picMk id="38" creationId="{00000000-0000-0000-0000-000000000000}"/>
          </ac:picMkLst>
        </pc:picChg>
      </pc:sldChg>
      <pc:sldChg chg="addSp delSp modSp add mod">
        <pc:chgData name="Danish Bhatkar" userId="a0e1f0af-b47c-4ee6-8c9e-8806871c1031" providerId="ADAL" clId="{C7B465AB-3382-4D08-B743-B8C20D5D2C8D}" dt="2023-12-09T00:16:00.645" v="15851" actId="207"/>
        <pc:sldMkLst>
          <pc:docMk/>
          <pc:sldMk cId="510018176" sldId="291"/>
        </pc:sldMkLst>
        <pc:spChg chg="add del mod">
          <ac:chgData name="Danish Bhatkar" userId="a0e1f0af-b47c-4ee6-8c9e-8806871c1031" providerId="ADAL" clId="{C7B465AB-3382-4D08-B743-B8C20D5D2C8D}" dt="2023-12-08T21:41:46.395" v="11727" actId="478"/>
          <ac:spMkLst>
            <pc:docMk/>
            <pc:sldMk cId="510018176" sldId="291"/>
            <ac:spMk id="5" creationId="{9AFDD970-1CEC-1F34-5190-148D45ACDDF1}"/>
          </ac:spMkLst>
        </pc:spChg>
        <pc:spChg chg="add mod">
          <ac:chgData name="Danish Bhatkar" userId="a0e1f0af-b47c-4ee6-8c9e-8806871c1031" providerId="ADAL" clId="{C7B465AB-3382-4D08-B743-B8C20D5D2C8D}" dt="2023-12-08T22:00:04.049" v="12290" actId="27636"/>
          <ac:spMkLst>
            <pc:docMk/>
            <pc:sldMk cId="510018176" sldId="291"/>
            <ac:spMk id="6" creationId="{32D84258-6D96-D8BF-2AA6-996B6598E968}"/>
          </ac:spMkLst>
        </pc:spChg>
        <pc:spChg chg="mod">
          <ac:chgData name="Danish Bhatkar" userId="a0e1f0af-b47c-4ee6-8c9e-8806871c1031" providerId="ADAL" clId="{C7B465AB-3382-4D08-B743-B8C20D5D2C8D}" dt="2023-12-08T22:06:51.370" v="12731" actId="1036"/>
          <ac:spMkLst>
            <pc:docMk/>
            <pc:sldMk cId="510018176" sldId="291"/>
            <ac:spMk id="8" creationId="{0CD13AEE-4756-6081-46B6-F725AFD9BF76}"/>
          </ac:spMkLst>
        </pc:spChg>
        <pc:spChg chg="mod">
          <ac:chgData name="Danish Bhatkar" userId="a0e1f0af-b47c-4ee6-8c9e-8806871c1031" providerId="ADAL" clId="{C7B465AB-3382-4D08-B743-B8C20D5D2C8D}" dt="2023-12-08T21:58:36.533" v="12276" actId="1035"/>
          <ac:spMkLst>
            <pc:docMk/>
            <pc:sldMk cId="510018176" sldId="291"/>
            <ac:spMk id="9" creationId="{01154C31-08CA-A2BD-9A13-7A79484AC657}"/>
          </ac:spMkLst>
        </pc:spChg>
        <pc:spChg chg="add mod">
          <ac:chgData name="Danish Bhatkar" userId="a0e1f0af-b47c-4ee6-8c9e-8806871c1031" providerId="ADAL" clId="{C7B465AB-3382-4D08-B743-B8C20D5D2C8D}" dt="2023-12-08T22:00:17.037" v="12295" actId="1076"/>
          <ac:spMkLst>
            <pc:docMk/>
            <pc:sldMk cId="510018176" sldId="291"/>
            <ac:spMk id="10" creationId="{0DF1228D-8130-A7A9-57A0-6A4C800AC937}"/>
          </ac:spMkLst>
        </pc:spChg>
        <pc:spChg chg="mod">
          <ac:chgData name="Danish Bhatkar" userId="a0e1f0af-b47c-4ee6-8c9e-8806871c1031" providerId="ADAL" clId="{C7B465AB-3382-4D08-B743-B8C20D5D2C8D}" dt="2023-12-08T21:58:36.533" v="12276" actId="1035"/>
          <ac:spMkLst>
            <pc:docMk/>
            <pc:sldMk cId="510018176" sldId="291"/>
            <ac:spMk id="61" creationId="{00000000-0000-0000-0000-000000000000}"/>
          </ac:spMkLst>
        </pc:spChg>
        <pc:graphicFrameChg chg="del">
          <ac:chgData name="Danish Bhatkar" userId="a0e1f0af-b47c-4ee6-8c9e-8806871c1031" providerId="ADAL" clId="{C7B465AB-3382-4D08-B743-B8C20D5D2C8D}" dt="2023-12-08T21:38:08.248" v="11658" actId="478"/>
          <ac:graphicFrameMkLst>
            <pc:docMk/>
            <pc:sldMk cId="510018176" sldId="291"/>
            <ac:graphicFrameMk id="3" creationId="{A8A3DFFA-B4F9-42A5-7136-7C05A1D68602}"/>
          </ac:graphicFrameMkLst>
        </pc:graphicFrameChg>
        <pc:graphicFrameChg chg="del modGraphic">
          <ac:chgData name="Danish Bhatkar" userId="a0e1f0af-b47c-4ee6-8c9e-8806871c1031" providerId="ADAL" clId="{C7B465AB-3382-4D08-B743-B8C20D5D2C8D}" dt="2023-12-08T21:38:11.599" v="11660" actId="478"/>
          <ac:graphicFrameMkLst>
            <pc:docMk/>
            <pc:sldMk cId="510018176" sldId="291"/>
            <ac:graphicFrameMk id="4" creationId="{C87B45C7-F9F7-1F80-72A7-D244C78EA7DA}"/>
          </ac:graphicFrameMkLst>
        </pc:graphicFrameChg>
        <pc:graphicFrameChg chg="add mod modGraphic">
          <ac:chgData name="Danish Bhatkar" userId="a0e1f0af-b47c-4ee6-8c9e-8806871c1031" providerId="ADAL" clId="{C7B465AB-3382-4D08-B743-B8C20D5D2C8D}" dt="2023-12-08T22:00:22.328" v="12310" actId="1035"/>
          <ac:graphicFrameMkLst>
            <pc:docMk/>
            <pc:sldMk cId="510018176" sldId="291"/>
            <ac:graphicFrameMk id="11" creationId="{53F8BCCB-82D0-15CF-405F-33129908F158}"/>
          </ac:graphicFrameMkLst>
        </pc:graphicFrameChg>
        <pc:graphicFrameChg chg="add mod modGraphic">
          <ac:chgData name="Danish Bhatkar" userId="a0e1f0af-b47c-4ee6-8c9e-8806871c1031" providerId="ADAL" clId="{C7B465AB-3382-4D08-B743-B8C20D5D2C8D}" dt="2023-12-08T22:00:37.715" v="12312" actId="465"/>
          <ac:graphicFrameMkLst>
            <pc:docMk/>
            <pc:sldMk cId="510018176" sldId="291"/>
            <ac:graphicFrameMk id="12" creationId="{DE9523B2-A93A-C446-779B-331AC4FD927E}"/>
          </ac:graphicFrameMkLst>
        </pc:graphicFrameChg>
        <pc:graphicFrameChg chg="add mod modGraphic">
          <ac:chgData name="Danish Bhatkar" userId="a0e1f0af-b47c-4ee6-8c9e-8806871c1031" providerId="ADAL" clId="{C7B465AB-3382-4D08-B743-B8C20D5D2C8D}" dt="2023-12-08T22:00:37.715" v="12312" actId="465"/>
          <ac:graphicFrameMkLst>
            <pc:docMk/>
            <pc:sldMk cId="510018176" sldId="291"/>
            <ac:graphicFrameMk id="13" creationId="{E76ECF2E-8797-3206-4FD2-612AAFDB505F}"/>
          </ac:graphicFrameMkLst>
        </pc:graphicFrameChg>
        <pc:graphicFrameChg chg="add mod modGraphic">
          <ac:chgData name="Danish Bhatkar" userId="a0e1f0af-b47c-4ee6-8c9e-8806871c1031" providerId="ADAL" clId="{C7B465AB-3382-4D08-B743-B8C20D5D2C8D}" dt="2023-12-09T00:16:00.645" v="15851" actId="207"/>
          <ac:graphicFrameMkLst>
            <pc:docMk/>
            <pc:sldMk cId="510018176" sldId="291"/>
            <ac:graphicFrameMk id="14" creationId="{B394E6F3-FBF6-32DD-6FE7-DEB11B4C36A5}"/>
          </ac:graphicFrameMkLst>
        </pc:graphicFrameChg>
        <pc:graphicFrameChg chg="del">
          <ac:chgData name="Danish Bhatkar" userId="a0e1f0af-b47c-4ee6-8c9e-8806871c1031" providerId="ADAL" clId="{C7B465AB-3382-4D08-B743-B8C20D5D2C8D}" dt="2023-12-08T21:38:14.662" v="11662" actId="478"/>
          <ac:graphicFrameMkLst>
            <pc:docMk/>
            <pc:sldMk cId="510018176" sldId="291"/>
            <ac:graphicFrameMk id="63" creationId="{00000000-0000-0000-0000-000000000000}"/>
          </ac:graphicFrameMkLst>
        </pc:graphicFrameChg>
        <pc:picChg chg="del">
          <ac:chgData name="Danish Bhatkar" userId="a0e1f0af-b47c-4ee6-8c9e-8806871c1031" providerId="ADAL" clId="{C7B465AB-3382-4D08-B743-B8C20D5D2C8D}" dt="2023-12-08T21:38:12.675" v="11661" actId="478"/>
          <ac:picMkLst>
            <pc:docMk/>
            <pc:sldMk cId="510018176" sldId="291"/>
            <ac:picMk id="7" creationId="{A2D3067B-FE62-790C-5C49-9D12D91FC0DF}"/>
          </ac:picMkLst>
        </pc:picChg>
        <pc:picChg chg="add mod">
          <ac:chgData name="Danish Bhatkar" userId="a0e1f0af-b47c-4ee6-8c9e-8806871c1031" providerId="ADAL" clId="{C7B465AB-3382-4D08-B743-B8C20D5D2C8D}" dt="2023-12-08T22:06:45.593" v="12713" actId="1036"/>
          <ac:picMkLst>
            <pc:docMk/>
            <pc:sldMk cId="510018176" sldId="291"/>
            <ac:picMk id="15" creationId="{7D627717-4F4F-393A-8D7A-8BDC0EBFA6F4}"/>
          </ac:picMkLst>
        </pc:picChg>
        <pc:picChg chg="add mod">
          <ac:chgData name="Danish Bhatkar" userId="a0e1f0af-b47c-4ee6-8c9e-8806871c1031" providerId="ADAL" clId="{C7B465AB-3382-4D08-B743-B8C20D5D2C8D}" dt="2023-12-08T23:39:43.750" v="15100" actId="1440"/>
          <ac:picMkLst>
            <pc:docMk/>
            <pc:sldMk cId="510018176" sldId="291"/>
            <ac:picMk id="17" creationId="{8E6D34D1-A093-67D5-2214-E2770CFD81DC}"/>
          </ac:picMkLst>
        </pc:picChg>
      </pc:sldChg>
      <pc:sldChg chg="addSp delSp modSp add mod">
        <pc:chgData name="Danish Bhatkar" userId="a0e1f0af-b47c-4ee6-8c9e-8806871c1031" providerId="ADAL" clId="{C7B465AB-3382-4D08-B743-B8C20D5D2C8D}" dt="2023-12-08T23:00:45.564" v="13399" actId="1076"/>
        <pc:sldMkLst>
          <pc:docMk/>
          <pc:sldMk cId="2198974503" sldId="292"/>
        </pc:sldMkLst>
        <pc:spChg chg="add mod">
          <ac:chgData name="Danish Bhatkar" userId="a0e1f0af-b47c-4ee6-8c9e-8806871c1031" providerId="ADAL" clId="{C7B465AB-3382-4D08-B743-B8C20D5D2C8D}" dt="2023-12-08T23:00:45.564" v="13399" actId="1076"/>
          <ac:spMkLst>
            <pc:docMk/>
            <pc:sldMk cId="2198974503" sldId="292"/>
            <ac:spMk id="3" creationId="{56EDC712-02AD-76CC-815D-7B8877A0CA1C}"/>
          </ac:spMkLst>
        </pc:spChg>
        <pc:spChg chg="mod">
          <ac:chgData name="Danish Bhatkar" userId="a0e1f0af-b47c-4ee6-8c9e-8806871c1031" providerId="ADAL" clId="{C7B465AB-3382-4D08-B743-B8C20D5D2C8D}" dt="2023-12-08T23:00:34.567" v="13396" actId="1076"/>
          <ac:spMkLst>
            <pc:docMk/>
            <pc:sldMk cId="2198974503" sldId="292"/>
            <ac:spMk id="4" creationId="{96D4BACF-DD6E-1324-1BA2-867A6706C62C}"/>
          </ac:spMkLst>
        </pc:spChg>
        <pc:grpChg chg="add mod">
          <ac:chgData name="Danish Bhatkar" userId="a0e1f0af-b47c-4ee6-8c9e-8806871c1031" providerId="ADAL" clId="{C7B465AB-3382-4D08-B743-B8C20D5D2C8D}" dt="2023-12-08T23:00:39.579" v="13397" actId="14100"/>
          <ac:grpSpMkLst>
            <pc:docMk/>
            <pc:sldMk cId="2198974503" sldId="292"/>
            <ac:grpSpMk id="10" creationId="{3426E068-A41B-5619-FCA4-E193AC8C2E76}"/>
          </ac:grpSpMkLst>
        </pc:grpChg>
        <pc:graphicFrameChg chg="del">
          <ac:chgData name="Danish Bhatkar" userId="a0e1f0af-b47c-4ee6-8c9e-8806871c1031" providerId="ADAL" clId="{C7B465AB-3382-4D08-B743-B8C20D5D2C8D}" dt="2023-12-08T22:49:56.479" v="12865" actId="478"/>
          <ac:graphicFrameMkLst>
            <pc:docMk/>
            <pc:sldMk cId="2198974503" sldId="292"/>
            <ac:graphicFrameMk id="6" creationId="{0DD3BF4E-1B35-53D8-E249-016DB3A4FCAB}"/>
          </ac:graphicFrameMkLst>
        </pc:graphicFrameChg>
        <pc:picChg chg="add mod">
          <ac:chgData name="Danish Bhatkar" userId="a0e1f0af-b47c-4ee6-8c9e-8806871c1031" providerId="ADAL" clId="{C7B465AB-3382-4D08-B743-B8C20D5D2C8D}" dt="2023-12-08T22:52:31.477" v="12901" actId="164"/>
          <ac:picMkLst>
            <pc:docMk/>
            <pc:sldMk cId="2198974503" sldId="292"/>
            <ac:picMk id="7" creationId="{EB1C6124-77CA-A269-6ECF-83ECB3AE9CB9}"/>
          </ac:picMkLst>
        </pc:picChg>
        <pc:picChg chg="add mod">
          <ac:chgData name="Danish Bhatkar" userId="a0e1f0af-b47c-4ee6-8c9e-8806871c1031" providerId="ADAL" clId="{C7B465AB-3382-4D08-B743-B8C20D5D2C8D}" dt="2023-12-08T22:53:22.185" v="12904" actId="14100"/>
          <ac:picMkLst>
            <pc:docMk/>
            <pc:sldMk cId="2198974503" sldId="292"/>
            <ac:picMk id="9" creationId="{AB9CCE59-6643-A55F-CABE-75E501A0FF08}"/>
          </ac:picMkLst>
        </pc:picChg>
      </pc:sldChg>
      <pc:sldChg chg="modSp new mod ord">
        <pc:chgData name="Danish Bhatkar" userId="a0e1f0af-b47c-4ee6-8c9e-8806871c1031" providerId="ADAL" clId="{C7B465AB-3382-4D08-B743-B8C20D5D2C8D}" dt="2023-12-09T00:18:36.092" v="15857" actId="20577"/>
        <pc:sldMkLst>
          <pc:docMk/>
          <pc:sldMk cId="2507341183" sldId="293"/>
        </pc:sldMkLst>
        <pc:spChg chg="mod">
          <ac:chgData name="Danish Bhatkar" userId="a0e1f0af-b47c-4ee6-8c9e-8806871c1031" providerId="ADAL" clId="{C7B465AB-3382-4D08-B743-B8C20D5D2C8D}" dt="2023-12-08T23:26:21.384" v="14558" actId="27636"/>
          <ac:spMkLst>
            <pc:docMk/>
            <pc:sldMk cId="2507341183" sldId="293"/>
            <ac:spMk id="2" creationId="{22B942EB-9522-3A5E-46B7-ECEFEE7EDB73}"/>
          </ac:spMkLst>
        </pc:spChg>
        <pc:spChg chg="mod">
          <ac:chgData name="Danish Bhatkar" userId="a0e1f0af-b47c-4ee6-8c9e-8806871c1031" providerId="ADAL" clId="{C7B465AB-3382-4D08-B743-B8C20D5D2C8D}" dt="2023-12-09T00:18:36.092" v="15857" actId="20577"/>
          <ac:spMkLst>
            <pc:docMk/>
            <pc:sldMk cId="2507341183" sldId="293"/>
            <ac:spMk id="3" creationId="{272C0F49-C7E6-D6D8-2C5C-5AD73C6240DC}"/>
          </ac:spMkLst>
        </pc:spChg>
      </pc:sldChg>
      <pc:sldChg chg="addSp modSp add mod">
        <pc:chgData name="Danish Bhatkar" userId="a0e1f0af-b47c-4ee6-8c9e-8806871c1031" providerId="ADAL" clId="{C7B465AB-3382-4D08-B743-B8C20D5D2C8D}" dt="2023-12-08T23:55:44.430" v="15786" actId="403"/>
        <pc:sldMkLst>
          <pc:docMk/>
          <pc:sldMk cId="105909386" sldId="294"/>
        </pc:sldMkLst>
        <pc:spChg chg="mod">
          <ac:chgData name="Danish Bhatkar" userId="a0e1f0af-b47c-4ee6-8c9e-8806871c1031" providerId="ADAL" clId="{C7B465AB-3382-4D08-B743-B8C20D5D2C8D}" dt="2023-12-08T23:55:44.430" v="15786" actId="403"/>
          <ac:spMkLst>
            <pc:docMk/>
            <pc:sldMk cId="105909386" sldId="294"/>
            <ac:spMk id="2" creationId="{22B942EB-9522-3A5E-46B7-ECEFEE7EDB73}"/>
          </ac:spMkLst>
        </pc:spChg>
        <pc:spChg chg="mod">
          <ac:chgData name="Danish Bhatkar" userId="a0e1f0af-b47c-4ee6-8c9e-8806871c1031" providerId="ADAL" clId="{C7B465AB-3382-4D08-B743-B8C20D5D2C8D}" dt="2023-12-08T23:55:09.486" v="15781" actId="20577"/>
          <ac:spMkLst>
            <pc:docMk/>
            <pc:sldMk cId="105909386" sldId="294"/>
            <ac:spMk id="3" creationId="{272C0F49-C7E6-D6D8-2C5C-5AD73C6240DC}"/>
          </ac:spMkLst>
        </pc:spChg>
        <pc:picChg chg="add mod">
          <ac:chgData name="Danish Bhatkar" userId="a0e1f0af-b47c-4ee6-8c9e-8806871c1031" providerId="ADAL" clId="{C7B465AB-3382-4D08-B743-B8C20D5D2C8D}" dt="2023-12-08T23:53:28.520" v="15737" actId="11530"/>
          <ac:picMkLst>
            <pc:docMk/>
            <pc:sldMk cId="105909386" sldId="294"/>
            <ac:picMk id="5" creationId="{B9B79923-8EEC-B6F8-35EE-00F2B42B71AA}"/>
          </ac:picMkLst>
        </pc:picChg>
      </pc:sldChg>
      <pc:sldChg chg="modSp new mod">
        <pc:chgData name="Danish Bhatkar" userId="a0e1f0af-b47c-4ee6-8c9e-8806871c1031" providerId="ADAL" clId="{C7B465AB-3382-4D08-B743-B8C20D5D2C8D}" dt="2023-12-09T00:07:07.635" v="15847" actId="14100"/>
        <pc:sldMkLst>
          <pc:docMk/>
          <pc:sldMk cId="4023025892" sldId="295"/>
        </pc:sldMkLst>
        <pc:spChg chg="mod">
          <ac:chgData name="Danish Bhatkar" userId="a0e1f0af-b47c-4ee6-8c9e-8806871c1031" providerId="ADAL" clId="{C7B465AB-3382-4D08-B743-B8C20D5D2C8D}" dt="2023-12-08T23:56:02.164" v="15801" actId="27636"/>
          <ac:spMkLst>
            <pc:docMk/>
            <pc:sldMk cId="4023025892" sldId="295"/>
            <ac:spMk id="2" creationId="{DAD9BD83-DC17-9E09-94C7-4D60AE84803F}"/>
          </ac:spMkLst>
        </pc:spChg>
        <pc:spChg chg="mod">
          <ac:chgData name="Danish Bhatkar" userId="a0e1f0af-b47c-4ee6-8c9e-8806871c1031" providerId="ADAL" clId="{C7B465AB-3382-4D08-B743-B8C20D5D2C8D}" dt="2023-12-09T00:07:07.635" v="15847" actId="14100"/>
          <ac:spMkLst>
            <pc:docMk/>
            <pc:sldMk cId="4023025892" sldId="295"/>
            <ac:spMk id="3" creationId="{0EFA60FB-3983-E6B4-C9E8-59D01491BD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B0140-5B34-493E-A400-3A368F090A22}" type="datetimeFigureOut">
              <a:rPr lang="en-US" smtClean="0"/>
              <a:t>12/9/2023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6B855-FCD0-40AF-9AA1-A4B8761B9509}" type="slidenum">
              <a:rPr lang="en-US" smtClean="0"/>
              <a:t>‹#›</a:t>
            </a:fld>
            <a:endParaRPr lang="en-US"/>
          </a:p>
        </p:txBody>
      </p:sp>
    </p:spTree>
    <p:extLst>
      <p:ext uri="{BB962C8B-B14F-4D97-AF65-F5344CB8AC3E}">
        <p14:creationId xmlns:p14="http://schemas.microsoft.com/office/powerpoint/2010/main" val="397056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A3434D6-6BA1-454F-B727-8149990EB341}" type="datetime1">
              <a:rPr lang="en-US" smtClean="0"/>
              <a:t>12/9/2023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A355F30E-81E2-4322-A239-C87991F922BA}"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5825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9FEFB-5A32-415C-B805-09492D42525E}"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26628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BDD1D-4996-4340-B327-10BBBE59FCFD}"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982127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5911-58DC-4765-9266-783ABC009846}"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1959949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CD331-9AE1-4531-83A7-8054DB4016AB}"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254239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58760-9A7F-4196-AAB0-95099DB0D381}"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4191775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3B4DE-5168-4AA6-AF32-CB0DB3516BCC}"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418150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1B516-02EE-4A87-9E63-272E536F958F}"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2764110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6765E-4D26-43BF-9DE7-3D4873F6D880}"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1373452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ODS Layout 4">
    <p:spTree>
      <p:nvGrpSpPr>
        <p:cNvPr id="1" name=""/>
        <p:cNvGrpSpPr/>
        <p:nvPr/>
      </p:nvGrpSpPr>
      <p:grpSpPr>
        <a:xfrm>
          <a:off x="0" y="0"/>
          <a:ext cx="0" cy="0"/>
          <a:chOff x="0" y="0"/>
          <a:chExt cx="0" cy="0"/>
        </a:xfrm>
      </p:grpSpPr>
      <p:sp>
        <p:nvSpPr>
          <p:cNvPr id="2" name="Title 1"/>
          <p:cNvSpPr>
            <a:spLocks noGrp="1"/>
          </p:cNvSpPr>
          <p:nvPr>
            <p:ph type="title" idx="1"/>
          </p:nvPr>
        </p:nvSpPr>
        <p:spPr>
          <a:xfrm>
            <a:off x="362585" y="228600"/>
            <a:ext cx="8418830" cy="208915"/>
          </a:xfrm>
        </p:spPr>
        <p:txBody>
          <a:bodyPr/>
          <a:lstStyle/>
          <a:p>
            <a:r>
              <a:rPr lang="en-US"/>
              <a:t>Click to add title</a:t>
            </a:r>
          </a:p>
        </p:txBody>
      </p:sp>
      <p:sp>
        <p:nvSpPr>
          <p:cNvPr id="3" name="Table Placeholder 1"/>
          <p:cNvSpPr>
            <a:spLocks noGrp="1"/>
          </p:cNvSpPr>
          <p:nvPr>
            <p:ph type="tbl" idx="2"/>
          </p:nvPr>
        </p:nvSpPr>
        <p:spPr>
          <a:xfrm>
            <a:off x="1325880" y="501015"/>
            <a:ext cx="6491605" cy="3627120"/>
          </a:xfrm>
        </p:spPr>
      </p:sp>
      <p:sp>
        <p:nvSpPr>
          <p:cNvPr id="4" name="Slide Number Placeholder"/>
          <p:cNvSpPr>
            <a:spLocks noGrp="1"/>
          </p:cNvSpPr>
          <p:nvPr>
            <p:ph type="sldNum" sz="quarter" idx="3"/>
          </p:nvPr>
        </p:nvSpPr>
        <p:spPr>
          <a:xfrm>
            <a:off x="8781415" y="228600"/>
            <a:ext cx="133985" cy="151130"/>
          </a:xfrm>
        </p:spPr>
        <p:txBody>
          <a:bodyPr/>
          <a:lstStyle/>
          <a:p>
            <a:fld id="{4D609293-A572-6840-8CA9-53BD0CE3CDCE}" type="slidenum">
              <a:rPr lang="en-US" smtClean="0"/>
              <a:pPr/>
              <a:t>‹#›</a:t>
            </a:fld>
            <a:endParaRPr lang="en-US"/>
          </a:p>
        </p:txBody>
      </p:sp>
    </p:spTree>
    <p:extLst>
      <p:ext uri="{BB962C8B-B14F-4D97-AF65-F5344CB8AC3E}">
        <p14:creationId xmlns:p14="http://schemas.microsoft.com/office/powerpoint/2010/main" val="160764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C262629-72B7-4640-BA38-7EC5E311C6AE}" type="datetime1">
              <a:rPr lang="en-US" smtClean="0"/>
              <a:t>12/9/2023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352151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57AC0-AE03-42D9-8E4C-CBB01B0695E3}"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323744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83CAA-DE65-4597-8A94-77E11676BCE9}"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417390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3A476-DD8F-481B-9C66-E264D98D242E}" type="datetime1">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364205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DD27F-CCF8-4980-8CDF-7828117132DE}" type="datetime1">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235588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A12EA-854B-4C5E-86CD-AC7862E2D9B8}" type="datetime1">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182388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B03AA-96AB-410A-8C10-827E316125B5}"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368766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208B6-A409-4C08-ABD5-B6A973B0A7AE}"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F30E-81E2-4322-A239-C87991F922BA}" type="slidenum">
              <a:rPr lang="en-US" smtClean="0"/>
              <a:t>‹#›</a:t>
            </a:fld>
            <a:endParaRPr lang="en-US"/>
          </a:p>
        </p:txBody>
      </p:sp>
    </p:spTree>
    <p:extLst>
      <p:ext uri="{BB962C8B-B14F-4D97-AF65-F5344CB8AC3E}">
        <p14:creationId xmlns:p14="http://schemas.microsoft.com/office/powerpoint/2010/main" val="42664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79023C-E723-4283-A047-966AE6369513}" type="datetime1">
              <a:rPr lang="en-US" smtClean="0"/>
              <a:t>12/9/2023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609293-A572-6840-8CA9-53BD0CE3CDCE}" type="slidenum">
              <a:rPr lang="en-US" smtClean="0"/>
              <a:pPr/>
              <a:t>‹#›</a:t>
            </a:fld>
            <a:endParaRPr lang="en-US"/>
          </a:p>
        </p:txBody>
      </p:sp>
    </p:spTree>
    <p:extLst>
      <p:ext uri="{BB962C8B-B14F-4D97-AF65-F5344CB8AC3E}">
        <p14:creationId xmlns:p14="http://schemas.microsoft.com/office/powerpoint/2010/main" val="347742049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1"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hemeOverride" Target="../theme/themeOverride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ocumentation.sas.com/doc/en/pgmsascdc/9.4_3.5/pgmsaswlcm/home.htm" TargetMode="External"/><Relationship Id="rId2" Type="http://schemas.openxmlformats.org/officeDocument/2006/relationships/hyperlink" Target="https://www.kaggle.com/datasets/evangower/premier-league-matches-19922022" TargetMode="External"/><Relationship Id="rId1" Type="http://schemas.openxmlformats.org/officeDocument/2006/relationships/slideLayout" Target="../slideLayouts/slideLayout18.xml"/><Relationship Id="rId4" Type="http://schemas.openxmlformats.org/officeDocument/2006/relationships/hyperlink" Target="https://www.90min.com/posts/the-2022-premier-league-tab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evangower/premier-league-matches-19922022"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9.xml"/><Relationship Id="rId1" Type="http://schemas.openxmlformats.org/officeDocument/2006/relationships/themeOverride" Target="../theme/themeOverride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DA42525-B82D-3FBF-A14A-1DD1CCB65E9C}"/>
              </a:ext>
            </a:extLst>
          </p:cNvPr>
          <p:cNvPicPr>
            <a:picLocks noChangeAspect="1"/>
          </p:cNvPicPr>
          <p:nvPr/>
        </p:nvPicPr>
        <p:blipFill rotWithShape="1">
          <a:blip r:embed="rId3">
            <a:extLst>
              <a:ext uri="{28A0092B-C50C-407E-A947-70E740481C1C}">
                <a14:useLocalDpi xmlns:a14="http://schemas.microsoft.com/office/drawing/2010/main" val="0"/>
              </a:ext>
            </a:extLst>
          </a:blip>
          <a:srcRect l="9777" t="9091" r="22041"/>
          <a:stretch/>
        </p:blipFill>
        <p:spPr>
          <a:xfrm>
            <a:off x="20" y="10"/>
            <a:ext cx="9143980" cy="6857990"/>
          </a:xfrm>
          <a:prstGeom prst="rect">
            <a:avLst/>
          </a:prstGeom>
        </p:spPr>
      </p:pic>
      <p:sp>
        <p:nvSpPr>
          <p:cNvPr id="72"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55054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2B71D01-E499-8D3C-138B-D13E044185D3}"/>
              </a:ext>
            </a:extLst>
          </p:cNvPr>
          <p:cNvSpPr>
            <a:spLocks noGrp="1"/>
          </p:cNvSpPr>
          <p:nvPr>
            <p:ph type="ctrTitle"/>
          </p:nvPr>
        </p:nvSpPr>
        <p:spPr>
          <a:xfrm>
            <a:off x="336306" y="3106731"/>
            <a:ext cx="3861269" cy="2782888"/>
          </a:xfrm>
        </p:spPr>
        <p:txBody>
          <a:bodyPr>
            <a:normAutofit/>
          </a:bodyPr>
          <a:lstStyle/>
          <a:p>
            <a:pPr algn="l">
              <a:lnSpc>
                <a:spcPct val="90000"/>
              </a:lnSpc>
            </a:pPr>
            <a:r>
              <a:rPr lang="en-US" sz="3600" dirty="0">
                <a:solidFill>
                  <a:schemeClr val="bg1"/>
                </a:solidFill>
              </a:rPr>
              <a:t>The Shift in Dominance among Teams in the English Premier League</a:t>
            </a:r>
          </a:p>
        </p:txBody>
      </p:sp>
      <p:sp>
        <p:nvSpPr>
          <p:cNvPr id="5" name="Subtitle 4">
            <a:extLst>
              <a:ext uri="{FF2B5EF4-FFF2-40B4-BE49-F238E27FC236}">
                <a16:creationId xmlns:a16="http://schemas.microsoft.com/office/drawing/2014/main" id="{EAC48185-3D7B-F41A-4B46-3FFCCB45FD94}"/>
              </a:ext>
            </a:extLst>
          </p:cNvPr>
          <p:cNvSpPr>
            <a:spLocks noGrp="1"/>
          </p:cNvSpPr>
          <p:nvPr>
            <p:ph type="subTitle" idx="1"/>
          </p:nvPr>
        </p:nvSpPr>
        <p:spPr>
          <a:xfrm>
            <a:off x="336377" y="5903710"/>
            <a:ext cx="3060699" cy="465439"/>
          </a:xfrm>
        </p:spPr>
        <p:txBody>
          <a:bodyPr>
            <a:normAutofit/>
          </a:bodyPr>
          <a:lstStyle/>
          <a:p>
            <a:pPr algn="l"/>
            <a:r>
              <a:rPr lang="en-US" dirty="0">
                <a:solidFill>
                  <a:schemeClr val="bg1"/>
                </a:solidFill>
              </a:rPr>
              <a:t>Danish Bhatkar</a:t>
            </a:r>
          </a:p>
        </p:txBody>
      </p:sp>
      <p:grpSp>
        <p:nvGrpSpPr>
          <p:cNvPr id="74" name="Group 73">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8076" y="-4763"/>
            <a:ext cx="3761187" cy="6862763"/>
            <a:chOff x="2928938" y="-4763"/>
            <a:chExt cx="5014912" cy="6862763"/>
          </a:xfrm>
        </p:grpSpPr>
        <p:sp>
          <p:nvSpPr>
            <p:cNvPr id="75"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76"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77"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78"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79"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80"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Tree>
    <p:extLst>
      <p:ext uri="{BB962C8B-B14F-4D97-AF65-F5344CB8AC3E}">
        <p14:creationId xmlns:p14="http://schemas.microsoft.com/office/powerpoint/2010/main" val="427099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 name="Title 1"/>
          <p:cNvSpPr>
            <a:spLocks noGrp="1"/>
          </p:cNvSpPr>
          <p:nvPr>
            <p:ph type="title" idx="1"/>
          </p:nvPr>
        </p:nvSpPr>
        <p:spPr>
          <a:xfrm>
            <a:off x="843826" y="483547"/>
            <a:ext cx="7456348" cy="378732"/>
          </a:xfrm>
          <a:noFill/>
        </p:spPr>
        <p:txBody>
          <a:bodyPr>
            <a:noAutofit/>
          </a:bodyPr>
          <a:lstStyle/>
          <a:p>
            <a:pPr algn="ctr"/>
            <a:r>
              <a:rPr lang="en-US" sz="1400" b="1" dirty="0">
                <a:solidFill>
                  <a:srgbClr val="111111"/>
                </a:solidFill>
                <a:latin typeface="Bell MT" panose="02020503060305020303" pitchFamily="18" charset="0"/>
              </a:rPr>
              <a:t>Linear Regression Method</a:t>
            </a:r>
            <a:endParaRPr lang="en-US" dirty="0">
              <a:solidFill>
                <a:srgbClr val="111111"/>
              </a:solidFill>
              <a:latin typeface="Bell MT" panose="02020503060305020303" pitchFamily="18" charset="0"/>
            </a:endParaRPr>
          </a:p>
        </p:txBody>
      </p:sp>
      <p:sp>
        <p:nvSpPr>
          <p:cNvPr id="8" name="Text Placeholder 4">
            <a:extLst>
              <a:ext uri="{FF2B5EF4-FFF2-40B4-BE49-F238E27FC236}">
                <a16:creationId xmlns:a16="http://schemas.microsoft.com/office/drawing/2014/main" id="{0CD13AEE-4756-6081-46B6-F725AFD9BF76}"/>
              </a:ext>
            </a:extLst>
          </p:cNvPr>
          <p:cNvSpPr txBox="1">
            <a:spLocks/>
          </p:cNvSpPr>
          <p:nvPr/>
        </p:nvSpPr>
        <p:spPr>
          <a:xfrm>
            <a:off x="4608169" y="4654304"/>
            <a:ext cx="4295839" cy="1869231"/>
          </a:xfrm>
          <a:prstGeom prst="rect">
            <a:avLst/>
          </a:prstGeom>
        </p:spPr>
        <p:txBody>
          <a:bodyPr vert="horz" lIns="91440" tIns="45720" rIns="91440" bIns="45720" rtlCol="0" anchor="ctr">
            <a:noAutofit/>
          </a:bodyPr>
          <a:lstStyle/>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200" dirty="0">
                <a:latin typeface="Bell MT" panose="02020503060305020303" pitchFamily="18" charset="0"/>
              </a:rPr>
              <a:t>PROC REG method implemented to process regression analysis by considering the “Rank” as dependent variable on “</a:t>
            </a:r>
            <a:r>
              <a:rPr lang="en-US" sz="1200" dirty="0" err="1">
                <a:latin typeface="Bell MT" panose="02020503060305020303" pitchFamily="18" charset="0"/>
              </a:rPr>
              <a:t>TotalPoints</a:t>
            </a:r>
            <a:r>
              <a:rPr lang="en-US" sz="1200" dirty="0">
                <a:latin typeface="Bell MT" panose="02020503060305020303" pitchFamily="18" charset="0"/>
              </a:rPr>
              <a:t>” variable.</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200" dirty="0">
                <a:latin typeface="Bell MT" panose="02020503060305020303" pitchFamily="18" charset="0"/>
              </a:rPr>
              <a:t>Linear Regression provides a linear relation between multiple variables. The equation in this case can be read as :-</a:t>
            </a:r>
          </a:p>
          <a:p>
            <a:pPr lvl="1">
              <a:spcBef>
                <a:spcPct val="20000"/>
              </a:spcBef>
              <a:spcAft>
                <a:spcPts val="600"/>
              </a:spcAft>
              <a:buClr>
                <a:schemeClr val="accent1">
                  <a:lumMod val="75000"/>
                </a:schemeClr>
              </a:buClr>
              <a:buSzPct val="145000"/>
            </a:pPr>
            <a:r>
              <a:rPr lang="en-US" sz="1200" dirty="0">
                <a:latin typeface="Bell MT" panose="02020503060305020303" pitchFamily="18" charset="0"/>
              </a:rPr>
              <a:t>Rank = 26.822 – (0.312 * </a:t>
            </a:r>
            <a:r>
              <a:rPr lang="en-US" sz="1200" dirty="0" err="1">
                <a:latin typeface="Bell MT" panose="02020503060305020303" pitchFamily="18" charset="0"/>
              </a:rPr>
              <a:t>TotalPoints</a:t>
            </a:r>
            <a:r>
              <a:rPr lang="en-US" sz="1200" dirty="0">
                <a:latin typeface="Bell MT" panose="02020503060305020303" pitchFamily="18" charset="0"/>
              </a:rPr>
              <a:t>)</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200" dirty="0">
                <a:latin typeface="Bell MT" panose="02020503060305020303" pitchFamily="18" charset="0"/>
              </a:rPr>
              <a:t>For Rank=1, we get </a:t>
            </a:r>
            <a:r>
              <a:rPr lang="en-US" sz="1200" dirty="0" err="1">
                <a:latin typeface="Bell MT" panose="02020503060305020303" pitchFamily="18" charset="0"/>
              </a:rPr>
              <a:t>TotalPoints</a:t>
            </a:r>
            <a:r>
              <a:rPr lang="en-US" sz="1200" dirty="0">
                <a:latin typeface="Bell MT" panose="02020503060305020303" pitchFamily="18" charset="0"/>
              </a:rPr>
              <a:t> = 82.825. Thus, we can assume that a team scoring 83 points or more has high chances of winning a title</a:t>
            </a:r>
          </a:p>
        </p:txBody>
      </p:sp>
      <p:sp>
        <p:nvSpPr>
          <p:cNvPr id="9" name="Title 2">
            <a:extLst>
              <a:ext uri="{FF2B5EF4-FFF2-40B4-BE49-F238E27FC236}">
                <a16:creationId xmlns:a16="http://schemas.microsoft.com/office/drawing/2014/main" id="{01154C31-08CA-A2BD-9A13-7A79484AC657}"/>
              </a:ext>
            </a:extLst>
          </p:cNvPr>
          <p:cNvSpPr txBox="1">
            <a:spLocks/>
          </p:cNvSpPr>
          <p:nvPr/>
        </p:nvSpPr>
        <p:spPr>
          <a:xfrm>
            <a:off x="2536660" y="45089"/>
            <a:ext cx="4070679" cy="554880"/>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Predictive Analysis</a:t>
            </a:r>
          </a:p>
        </p:txBody>
      </p:sp>
      <p:sp>
        <p:nvSpPr>
          <p:cNvPr id="6" name="Title 2">
            <a:extLst>
              <a:ext uri="{FF2B5EF4-FFF2-40B4-BE49-F238E27FC236}">
                <a16:creationId xmlns:a16="http://schemas.microsoft.com/office/drawing/2014/main" id="{32D84258-6D96-D8BF-2AA6-996B6598E968}"/>
              </a:ext>
            </a:extLst>
          </p:cNvPr>
          <p:cNvSpPr txBox="1">
            <a:spLocks/>
          </p:cNvSpPr>
          <p:nvPr/>
        </p:nvSpPr>
        <p:spPr>
          <a:xfrm>
            <a:off x="1276895" y="772088"/>
            <a:ext cx="7023279" cy="273173"/>
          </a:xfrm>
          <a:prstGeom prst="rect">
            <a:avLst/>
          </a:prstGeom>
          <a:noFill/>
        </p:spPr>
        <p:txBody>
          <a:bodyPr vert="horz" lIns="91440" tIns="45720" rIns="91440" bIns="45720" rtlCol="0" anchor="ctr">
            <a:normAutofit fontScale="97500" lnSpcReduction="10000"/>
          </a:bodyPr>
          <a:lstStyle/>
          <a:p>
            <a:pPr algn="ctr" defTabSz="914400"/>
            <a:r>
              <a:rPr lang="en-US" sz="1200" b="1" kern="0" dirty="0">
                <a:solidFill>
                  <a:srgbClr val="111111"/>
                </a:solidFill>
                <a:latin typeface="Bell MT" panose="02020503060305020303" pitchFamily="18" charset="0"/>
              </a:rPr>
              <a:t>Predicting Total Number of Points Required by a Team to Win the Premier League</a:t>
            </a:r>
            <a:endParaRPr lang="en-US" kern="0" dirty="0">
              <a:solidFill>
                <a:srgbClr val="111111"/>
              </a:solidFill>
              <a:latin typeface="Bell MT" panose="02020503060305020303" pitchFamily="18" charset="0"/>
            </a:endParaRPr>
          </a:p>
        </p:txBody>
      </p:sp>
      <p:sp>
        <p:nvSpPr>
          <p:cNvPr id="10" name="Title 3">
            <a:extLst>
              <a:ext uri="{FF2B5EF4-FFF2-40B4-BE49-F238E27FC236}">
                <a16:creationId xmlns:a16="http://schemas.microsoft.com/office/drawing/2014/main" id="{0DF1228D-8130-A7A9-57A0-6A4C800AC937}"/>
              </a:ext>
            </a:extLst>
          </p:cNvPr>
          <p:cNvSpPr txBox="1">
            <a:spLocks/>
          </p:cNvSpPr>
          <p:nvPr/>
        </p:nvSpPr>
        <p:spPr>
          <a:xfrm>
            <a:off x="1276896" y="893401"/>
            <a:ext cx="7023278" cy="359745"/>
          </a:xfrm>
          <a:prstGeom prst="rect">
            <a:avLst/>
          </a:prstGeom>
          <a:noFill/>
        </p:spPr>
        <p:txBody>
          <a:bodyPr vert="horz" lIns="91440" tIns="45720" rIns="91440" bIns="45720" rtlCol="0" anchor="ctr">
            <a:normAutofit fontScale="97500"/>
          </a:bodyP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rgbClr val="111111"/>
                </a:solidFill>
                <a:latin typeface="Bell MT" panose="02020503060305020303" pitchFamily="18" charset="0"/>
              </a:rPr>
              <a:t>(Based on the last 15 years to conduct analysis as per the recent trend)</a:t>
            </a:r>
            <a:endParaRPr lang="en-US" dirty="0">
              <a:solidFill>
                <a:srgbClr val="111111"/>
              </a:solidFill>
              <a:latin typeface="Bell MT" panose="02020503060305020303" pitchFamily="18" charset="0"/>
            </a:endParaRPr>
          </a:p>
        </p:txBody>
      </p:sp>
      <p:graphicFrame>
        <p:nvGraphicFramePr>
          <p:cNvPr id="11" name="Table 14">
            <a:extLst>
              <a:ext uri="{FF2B5EF4-FFF2-40B4-BE49-F238E27FC236}">
                <a16:creationId xmlns:a16="http://schemas.microsoft.com/office/drawing/2014/main" id="{53F8BCCB-82D0-15CF-405F-33129908F158}"/>
              </a:ext>
            </a:extLst>
          </p:cNvPr>
          <p:cNvGraphicFramePr>
            <a:graphicFrameLocks/>
          </p:cNvGraphicFramePr>
          <p:nvPr>
            <p:extLst>
              <p:ext uri="{D42A27DB-BD31-4B8C-83A1-F6EECF244321}">
                <p14:modId xmlns:p14="http://schemas.microsoft.com/office/powerpoint/2010/main" val="3514860762"/>
              </p:ext>
            </p:extLst>
          </p:nvPr>
        </p:nvGraphicFramePr>
        <p:xfrm>
          <a:off x="371294" y="1190412"/>
          <a:ext cx="2622018" cy="487680"/>
        </p:xfrm>
        <a:graphic>
          <a:graphicData uri="http://schemas.openxmlformats.org/drawingml/2006/table">
            <a:tbl>
              <a:tblPr>
                <a:tableStyleId>{5B6BC273-5FB6-F742-B489-F345DBCA3777}</a:tableStyleId>
              </a:tblPr>
              <a:tblGrid>
                <a:gridCol w="2265359">
                  <a:extLst>
                    <a:ext uri="{9D8B030D-6E8A-4147-A177-3AD203B41FA5}">
                      <a16:colId xmlns:a16="http://schemas.microsoft.com/office/drawing/2014/main" val="20000"/>
                    </a:ext>
                  </a:extLst>
                </a:gridCol>
                <a:gridCol w="356659">
                  <a:extLst>
                    <a:ext uri="{9D8B030D-6E8A-4147-A177-3AD203B41FA5}">
                      <a16:colId xmlns:a16="http://schemas.microsoft.com/office/drawing/2014/main" val="20001"/>
                    </a:ext>
                  </a:extLst>
                </a:gridCol>
              </a:tblGrid>
              <a:tr h="226695">
                <a:tc>
                  <a:txBody>
                    <a:bodyPr/>
                    <a:lstStyle/>
                    <a:p>
                      <a:pPr algn="l"/>
                      <a:r>
                        <a:rPr lang="en-US" sz="1000" b="1" dirty="0">
                          <a:solidFill>
                            <a:srgbClr val="202020"/>
                          </a:solidFill>
                          <a:latin typeface="Helvetica"/>
                        </a:rPr>
                        <a:t>Number of Observations Read</a:t>
                      </a:r>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E7EFF3"/>
                    </a:solidFill>
                  </a:tcPr>
                </a:tc>
                <a:tc>
                  <a:txBody>
                    <a:bodyPr/>
                    <a:lstStyle/>
                    <a:p>
                      <a:pPr algn="r"/>
                      <a:r>
                        <a:rPr lang="en-US" sz="800" dirty="0">
                          <a:latin typeface="Helvetica"/>
                        </a:rPr>
                        <a:t>320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FF"/>
                    </a:solidFill>
                  </a:tcPr>
                </a:tc>
                <a:extLst>
                  <a:ext uri="{0D108BD9-81ED-4DB2-BD59-A6C34878D82A}">
                    <a16:rowId xmlns:a16="http://schemas.microsoft.com/office/drawing/2014/main" val="10000"/>
                  </a:ext>
                </a:extLst>
              </a:tr>
              <a:tr h="226695">
                <a:tc>
                  <a:txBody>
                    <a:bodyPr/>
                    <a:lstStyle/>
                    <a:p>
                      <a:pPr algn="l"/>
                      <a:r>
                        <a:rPr lang="en-US" sz="1000" b="1" dirty="0">
                          <a:solidFill>
                            <a:srgbClr val="202020"/>
                          </a:solidFill>
                          <a:latin typeface="Helvetica"/>
                        </a:rPr>
                        <a:t>Number of Observations Used</a:t>
                      </a:r>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7EFF3"/>
                    </a:solidFill>
                  </a:tcPr>
                </a:tc>
                <a:tc>
                  <a:txBody>
                    <a:bodyPr/>
                    <a:lstStyle/>
                    <a:p>
                      <a:pPr algn="r"/>
                      <a:r>
                        <a:rPr lang="en-US" sz="800" dirty="0">
                          <a:latin typeface="Helvetica"/>
                        </a:rPr>
                        <a:t>320</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2" name="Table 15">
            <a:extLst>
              <a:ext uri="{FF2B5EF4-FFF2-40B4-BE49-F238E27FC236}">
                <a16:creationId xmlns:a16="http://schemas.microsoft.com/office/drawing/2014/main" id="{DE9523B2-A93A-C446-779B-331AC4FD927E}"/>
              </a:ext>
            </a:extLst>
          </p:cNvPr>
          <p:cNvGraphicFramePr>
            <a:graphicFrameLocks/>
          </p:cNvGraphicFramePr>
          <p:nvPr>
            <p:extLst>
              <p:ext uri="{D42A27DB-BD31-4B8C-83A1-F6EECF244321}">
                <p14:modId xmlns:p14="http://schemas.microsoft.com/office/powerpoint/2010/main" val="3858083145"/>
              </p:ext>
            </p:extLst>
          </p:nvPr>
        </p:nvGraphicFramePr>
        <p:xfrm>
          <a:off x="371294" y="1708002"/>
          <a:ext cx="3610060" cy="1584960"/>
        </p:xfrm>
        <a:graphic>
          <a:graphicData uri="http://schemas.openxmlformats.org/drawingml/2006/table">
            <a:tbl>
              <a:tblPr>
                <a:tableStyleId>{5B6BC273-5FB6-F742-B489-F345DBCA3777}</a:tableStyleId>
              </a:tblPr>
              <a:tblGrid>
                <a:gridCol w="989453">
                  <a:extLst>
                    <a:ext uri="{9D8B030D-6E8A-4147-A177-3AD203B41FA5}">
                      <a16:colId xmlns:a16="http://schemas.microsoft.com/office/drawing/2014/main" val="20000"/>
                    </a:ext>
                  </a:extLst>
                </a:gridCol>
                <a:gridCol w="287436">
                  <a:extLst>
                    <a:ext uri="{9D8B030D-6E8A-4147-A177-3AD203B41FA5}">
                      <a16:colId xmlns:a16="http://schemas.microsoft.com/office/drawing/2014/main" val="20001"/>
                    </a:ext>
                  </a:extLst>
                </a:gridCol>
                <a:gridCol w="680282">
                  <a:extLst>
                    <a:ext uri="{9D8B030D-6E8A-4147-A177-3AD203B41FA5}">
                      <a16:colId xmlns:a16="http://schemas.microsoft.com/office/drawing/2014/main" val="20002"/>
                    </a:ext>
                  </a:extLst>
                </a:gridCol>
                <a:gridCol w="680282">
                  <a:extLst>
                    <a:ext uri="{9D8B030D-6E8A-4147-A177-3AD203B41FA5}">
                      <a16:colId xmlns:a16="http://schemas.microsoft.com/office/drawing/2014/main" val="20003"/>
                    </a:ext>
                  </a:extLst>
                </a:gridCol>
                <a:gridCol w="530859">
                  <a:extLst>
                    <a:ext uri="{9D8B030D-6E8A-4147-A177-3AD203B41FA5}">
                      <a16:colId xmlns:a16="http://schemas.microsoft.com/office/drawing/2014/main" val="20004"/>
                    </a:ext>
                  </a:extLst>
                </a:gridCol>
                <a:gridCol w="441748">
                  <a:extLst>
                    <a:ext uri="{9D8B030D-6E8A-4147-A177-3AD203B41FA5}">
                      <a16:colId xmlns:a16="http://schemas.microsoft.com/office/drawing/2014/main" val="20005"/>
                    </a:ext>
                  </a:extLst>
                </a:gridCol>
              </a:tblGrid>
              <a:tr h="202121">
                <a:tc gridSpan="6">
                  <a:txBody>
                    <a:bodyPr/>
                    <a:lstStyle/>
                    <a:p>
                      <a:pPr algn="ctr"/>
                      <a:r>
                        <a:rPr lang="en-US" sz="1000" b="1" dirty="0">
                          <a:solidFill>
                            <a:srgbClr val="202020"/>
                          </a:solidFill>
                          <a:latin typeface="Helvetica"/>
                        </a:rPr>
                        <a:t>Analysis of Variance</a:t>
                      </a:r>
                      <a:endParaRPr lang="en-US" sz="1400" dirty="0"/>
                    </a:p>
                  </a:txBody>
                  <a:tcPr marL="53529" marR="5352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EFF3"/>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328447">
                <a:tc>
                  <a:txBody>
                    <a:bodyPr/>
                    <a:lstStyle/>
                    <a:p>
                      <a:pPr algn="l"/>
                      <a:r>
                        <a:rPr lang="en-US" sz="1000" b="1" dirty="0">
                          <a:solidFill>
                            <a:srgbClr val="202020"/>
                          </a:solidFill>
                          <a:latin typeface="Helvetica"/>
                        </a:rPr>
                        <a:t>Source</a:t>
                      </a:r>
                      <a:endParaRPr lang="en-US" sz="1400" dirty="0"/>
                    </a:p>
                  </a:txBody>
                  <a:tcPr marL="53529" marR="53529" anchor="b">
                    <a:lnL w="12700" cap="flat" cmpd="sng" algn="ctr">
                      <a:solidFill>
                        <a:schemeClr val="tx1"/>
                      </a:solidFill>
                      <a:prstDash val="solid"/>
                      <a:round/>
                      <a:headEnd type="none" w="med" len="med"/>
                      <a:tailEnd type="none" w="med" len="med"/>
                    </a:lnL>
                    <a:solidFill>
                      <a:srgbClr val="E7EFF3"/>
                    </a:solidFill>
                  </a:tcPr>
                </a:tc>
                <a:tc>
                  <a:txBody>
                    <a:bodyPr/>
                    <a:lstStyle/>
                    <a:p>
                      <a:pPr algn="r"/>
                      <a:r>
                        <a:rPr lang="en-US" sz="1000" b="1" dirty="0">
                          <a:solidFill>
                            <a:srgbClr val="202020"/>
                          </a:solidFill>
                          <a:latin typeface="Helvetica"/>
                        </a:rPr>
                        <a:t>DF</a:t>
                      </a:r>
                      <a:endParaRPr lang="en-US" sz="1400" dirty="0"/>
                    </a:p>
                  </a:txBody>
                  <a:tcPr marL="53529" marR="53529" anchor="b">
                    <a:solidFill>
                      <a:srgbClr val="E7EFF3"/>
                    </a:solidFill>
                  </a:tcPr>
                </a:tc>
                <a:tc>
                  <a:txBody>
                    <a:bodyPr/>
                    <a:lstStyle/>
                    <a:p>
                      <a:pPr algn="r"/>
                      <a:r>
                        <a:rPr lang="en-US" sz="1000" b="1" dirty="0">
                          <a:solidFill>
                            <a:srgbClr val="202020"/>
                          </a:solidFill>
                          <a:latin typeface="Helvetica"/>
                        </a:rPr>
                        <a:t>Sum of</a:t>
                      </a:r>
                      <a:br>
                        <a:rPr lang="en-US" sz="1400"/>
                      </a:br>
                      <a:r>
                        <a:rPr lang="en-US" sz="1000" b="1" dirty="0">
                          <a:solidFill>
                            <a:srgbClr val="202020"/>
                          </a:solidFill>
                          <a:latin typeface="Helvetica"/>
                        </a:rPr>
                        <a:t>Squares</a:t>
                      </a:r>
                      <a:endParaRPr lang="en-US" sz="1400" dirty="0"/>
                    </a:p>
                  </a:txBody>
                  <a:tcPr marL="53529" marR="53529" anchor="b">
                    <a:solidFill>
                      <a:srgbClr val="E7EFF3"/>
                    </a:solidFill>
                  </a:tcPr>
                </a:tc>
                <a:tc>
                  <a:txBody>
                    <a:bodyPr/>
                    <a:lstStyle/>
                    <a:p>
                      <a:pPr algn="r"/>
                      <a:r>
                        <a:rPr lang="en-US" sz="1000" b="1" dirty="0">
                          <a:solidFill>
                            <a:srgbClr val="202020"/>
                          </a:solidFill>
                          <a:latin typeface="Helvetica"/>
                        </a:rPr>
                        <a:t>Mean</a:t>
                      </a:r>
                      <a:br>
                        <a:rPr lang="en-US" sz="1400"/>
                      </a:br>
                      <a:r>
                        <a:rPr lang="en-US" sz="1000" b="1" dirty="0">
                          <a:solidFill>
                            <a:srgbClr val="202020"/>
                          </a:solidFill>
                          <a:latin typeface="Helvetica"/>
                        </a:rPr>
                        <a:t>Square</a:t>
                      </a:r>
                      <a:endParaRPr lang="en-US" sz="1400" dirty="0"/>
                    </a:p>
                  </a:txBody>
                  <a:tcPr marL="53529" marR="53529" anchor="b">
                    <a:solidFill>
                      <a:srgbClr val="E7EFF3"/>
                    </a:solidFill>
                  </a:tcPr>
                </a:tc>
                <a:tc>
                  <a:txBody>
                    <a:bodyPr/>
                    <a:lstStyle/>
                    <a:p>
                      <a:pPr algn="r"/>
                      <a:r>
                        <a:rPr lang="en-US" sz="1000" b="1" dirty="0">
                          <a:solidFill>
                            <a:srgbClr val="202020"/>
                          </a:solidFill>
                          <a:latin typeface="Helvetica"/>
                        </a:rPr>
                        <a:t>F Value</a:t>
                      </a:r>
                      <a:endParaRPr lang="en-US" sz="1400" dirty="0"/>
                    </a:p>
                  </a:txBody>
                  <a:tcPr marL="53529" marR="53529" anchor="b">
                    <a:solidFill>
                      <a:srgbClr val="E7EFF3"/>
                    </a:solidFill>
                  </a:tcPr>
                </a:tc>
                <a:tc>
                  <a:txBody>
                    <a:bodyPr/>
                    <a:lstStyle/>
                    <a:p>
                      <a:pPr algn="r"/>
                      <a:r>
                        <a:rPr lang="en-US" sz="1000" b="1" dirty="0">
                          <a:solidFill>
                            <a:srgbClr val="202020"/>
                          </a:solidFill>
                          <a:latin typeface="Helvetica"/>
                        </a:rPr>
                        <a:t>Pr &gt; F</a:t>
                      </a:r>
                      <a:endParaRPr lang="en-US" sz="1400" dirty="0"/>
                    </a:p>
                  </a:txBody>
                  <a:tcPr marL="53529" marR="53529" anchor="b">
                    <a:lnR w="12700" cap="flat" cmpd="sng" algn="ctr">
                      <a:solidFill>
                        <a:schemeClr val="tx1"/>
                      </a:solidFill>
                      <a:prstDash val="solid"/>
                      <a:round/>
                      <a:headEnd type="none" w="med" len="med"/>
                      <a:tailEnd type="none" w="med" len="med"/>
                    </a:lnR>
                    <a:solidFill>
                      <a:srgbClr val="E7EFF3"/>
                    </a:solidFill>
                  </a:tcPr>
                </a:tc>
                <a:extLst>
                  <a:ext uri="{0D108BD9-81ED-4DB2-BD59-A6C34878D82A}">
                    <a16:rowId xmlns:a16="http://schemas.microsoft.com/office/drawing/2014/main" val="10001"/>
                  </a:ext>
                </a:extLst>
              </a:tr>
              <a:tr h="202121">
                <a:tc>
                  <a:txBody>
                    <a:bodyPr/>
                    <a:lstStyle/>
                    <a:p>
                      <a:pPr algn="l"/>
                      <a:r>
                        <a:rPr lang="en-US" sz="1000" b="1" dirty="0">
                          <a:solidFill>
                            <a:srgbClr val="202020"/>
                          </a:solidFill>
                          <a:latin typeface="Helvetica"/>
                        </a:rPr>
                        <a:t>Model</a:t>
                      </a:r>
                      <a:endParaRPr lang="en-US" sz="1400" dirty="0"/>
                    </a:p>
                  </a:txBody>
                  <a:tcPr marL="53529" marR="53529">
                    <a:lnL w="12700" cap="flat" cmpd="sng" algn="ctr">
                      <a:solidFill>
                        <a:schemeClr val="tx1"/>
                      </a:solidFill>
                      <a:prstDash val="solid"/>
                      <a:round/>
                      <a:headEnd type="none" w="med" len="med"/>
                      <a:tailEnd type="none" w="med" len="med"/>
                    </a:lnL>
                    <a:solidFill>
                      <a:srgbClr val="E7EFF3"/>
                    </a:solidFill>
                  </a:tcPr>
                </a:tc>
                <a:tc>
                  <a:txBody>
                    <a:bodyPr/>
                    <a:lstStyle/>
                    <a:p>
                      <a:pPr algn="r"/>
                      <a:r>
                        <a:rPr lang="en-US" sz="800" dirty="0">
                          <a:latin typeface="Helvetica"/>
                        </a:rPr>
                        <a:t>1</a:t>
                      </a:r>
                      <a:endParaRPr lang="en-US" sz="1400" dirty="0"/>
                    </a:p>
                  </a:txBody>
                  <a:tcPr marL="53529" marR="53529">
                    <a:solidFill>
                      <a:srgbClr val="FFFFFF"/>
                    </a:solidFill>
                  </a:tcPr>
                </a:tc>
                <a:tc>
                  <a:txBody>
                    <a:bodyPr/>
                    <a:lstStyle/>
                    <a:p>
                      <a:pPr algn="r"/>
                      <a:r>
                        <a:rPr lang="en-US" sz="800" dirty="0">
                          <a:latin typeface="Helvetica"/>
                        </a:rPr>
                        <a:t>9653.92959</a:t>
                      </a:r>
                      <a:endParaRPr lang="en-US" sz="1400" dirty="0"/>
                    </a:p>
                  </a:txBody>
                  <a:tcPr marL="53529" marR="53529">
                    <a:solidFill>
                      <a:srgbClr val="FFFFFF"/>
                    </a:solidFill>
                  </a:tcPr>
                </a:tc>
                <a:tc>
                  <a:txBody>
                    <a:bodyPr/>
                    <a:lstStyle/>
                    <a:p>
                      <a:pPr algn="r"/>
                      <a:r>
                        <a:rPr lang="en-US" sz="800" dirty="0">
                          <a:latin typeface="Helvetica"/>
                        </a:rPr>
                        <a:t>9653.92959</a:t>
                      </a:r>
                      <a:endParaRPr lang="en-US" sz="1400" dirty="0"/>
                    </a:p>
                  </a:txBody>
                  <a:tcPr marL="53529" marR="53529">
                    <a:solidFill>
                      <a:srgbClr val="FFFFFF"/>
                    </a:solidFill>
                  </a:tcPr>
                </a:tc>
                <a:tc>
                  <a:txBody>
                    <a:bodyPr/>
                    <a:lstStyle/>
                    <a:p>
                      <a:pPr algn="r"/>
                      <a:r>
                        <a:rPr lang="en-US" sz="800" dirty="0">
                          <a:latin typeface="Helvetica"/>
                        </a:rPr>
                        <a:t>3113.32</a:t>
                      </a:r>
                      <a:endParaRPr lang="en-US" sz="1400" dirty="0"/>
                    </a:p>
                  </a:txBody>
                  <a:tcPr marL="53529" marR="53529">
                    <a:solidFill>
                      <a:srgbClr val="FFFFFF"/>
                    </a:solidFill>
                  </a:tcPr>
                </a:tc>
                <a:tc>
                  <a:txBody>
                    <a:bodyPr/>
                    <a:lstStyle/>
                    <a:p>
                      <a:pPr algn="r"/>
                      <a:r>
                        <a:rPr lang="en-US" sz="800" dirty="0">
                          <a:latin typeface="Helvetica"/>
                        </a:rPr>
                        <a:t>&lt;.0001</a:t>
                      </a:r>
                      <a:endParaRPr lang="en-US" sz="1400" dirty="0"/>
                    </a:p>
                  </a:txBody>
                  <a:tcPr marL="53529" marR="53529">
                    <a:lnR w="12700" cap="flat" cmpd="sng" algn="ctr">
                      <a:solidFill>
                        <a:schemeClr val="tx1"/>
                      </a:solidFill>
                      <a:prstDash val="solid"/>
                      <a:round/>
                      <a:headEnd type="none" w="med" len="med"/>
                      <a:tailEnd type="none" w="med" len="med"/>
                    </a:lnR>
                    <a:solidFill>
                      <a:srgbClr val="FFFFFF"/>
                    </a:solidFill>
                  </a:tcPr>
                </a:tc>
                <a:extLst>
                  <a:ext uri="{0D108BD9-81ED-4DB2-BD59-A6C34878D82A}">
                    <a16:rowId xmlns:a16="http://schemas.microsoft.com/office/drawing/2014/main" val="10002"/>
                  </a:ext>
                </a:extLst>
              </a:tr>
              <a:tr h="252652">
                <a:tc>
                  <a:txBody>
                    <a:bodyPr/>
                    <a:lstStyle/>
                    <a:p>
                      <a:pPr algn="l"/>
                      <a:r>
                        <a:rPr lang="en-US" sz="1000" b="1" dirty="0">
                          <a:solidFill>
                            <a:srgbClr val="202020"/>
                          </a:solidFill>
                          <a:latin typeface="Helvetica"/>
                        </a:rPr>
                        <a:t>Error</a:t>
                      </a:r>
                      <a:endParaRPr lang="en-US" sz="1400" dirty="0"/>
                    </a:p>
                  </a:txBody>
                  <a:tcPr marL="53529" marR="53529">
                    <a:lnL w="12700" cap="flat" cmpd="sng" algn="ctr">
                      <a:solidFill>
                        <a:schemeClr val="tx1"/>
                      </a:solidFill>
                      <a:prstDash val="solid"/>
                      <a:round/>
                      <a:headEnd type="none" w="med" len="med"/>
                      <a:tailEnd type="none" w="med" len="med"/>
                    </a:lnL>
                    <a:solidFill>
                      <a:srgbClr val="E7EFF3"/>
                    </a:solidFill>
                  </a:tcPr>
                </a:tc>
                <a:tc>
                  <a:txBody>
                    <a:bodyPr/>
                    <a:lstStyle/>
                    <a:p>
                      <a:pPr algn="r"/>
                      <a:r>
                        <a:rPr lang="en-US" sz="800" dirty="0">
                          <a:latin typeface="Helvetica"/>
                        </a:rPr>
                        <a:t>318</a:t>
                      </a:r>
                      <a:endParaRPr lang="en-US" sz="1400" dirty="0"/>
                    </a:p>
                  </a:txBody>
                  <a:tcPr marL="53529" marR="53529">
                    <a:solidFill>
                      <a:srgbClr val="FFFFFF"/>
                    </a:solidFill>
                  </a:tcPr>
                </a:tc>
                <a:tc>
                  <a:txBody>
                    <a:bodyPr/>
                    <a:lstStyle/>
                    <a:p>
                      <a:pPr algn="r"/>
                      <a:r>
                        <a:rPr lang="en-US" sz="800" dirty="0">
                          <a:latin typeface="Helvetica"/>
                        </a:rPr>
                        <a:t>986.07041</a:t>
                      </a:r>
                      <a:endParaRPr lang="en-US" sz="1400" dirty="0"/>
                    </a:p>
                  </a:txBody>
                  <a:tcPr marL="53529" marR="53529">
                    <a:solidFill>
                      <a:srgbClr val="FFFFFF"/>
                    </a:solidFill>
                  </a:tcPr>
                </a:tc>
                <a:tc>
                  <a:txBody>
                    <a:bodyPr/>
                    <a:lstStyle/>
                    <a:p>
                      <a:pPr algn="r"/>
                      <a:r>
                        <a:rPr lang="en-US" sz="800" dirty="0">
                          <a:latin typeface="Helvetica"/>
                        </a:rPr>
                        <a:t>3.10085</a:t>
                      </a:r>
                      <a:endParaRPr lang="en-US" sz="1400" dirty="0"/>
                    </a:p>
                  </a:txBody>
                  <a:tcPr marL="53529" marR="53529">
                    <a:solidFill>
                      <a:srgbClr val="FFFFFF"/>
                    </a:solidFill>
                  </a:tcPr>
                </a:tc>
                <a:tc>
                  <a:txBody>
                    <a:bodyPr/>
                    <a:lstStyle/>
                    <a:p>
                      <a:pPr algn="r"/>
                      <a:endParaRPr lang="en-US" sz="1400" dirty="0"/>
                    </a:p>
                  </a:txBody>
                  <a:tcPr marL="53529" marR="53529">
                    <a:solidFill>
                      <a:srgbClr val="FFFFFF"/>
                    </a:solidFill>
                  </a:tcPr>
                </a:tc>
                <a:tc>
                  <a:txBody>
                    <a:bodyPr/>
                    <a:lstStyle/>
                    <a:p>
                      <a:pPr algn="r"/>
                      <a:endParaRPr lang="en-US" sz="1400" dirty="0"/>
                    </a:p>
                  </a:txBody>
                  <a:tcPr marL="53529" marR="53529">
                    <a:lnR w="12700" cap="flat" cmpd="sng" algn="ctr">
                      <a:solidFill>
                        <a:schemeClr val="tx1"/>
                      </a:solidFill>
                      <a:prstDash val="solid"/>
                      <a:round/>
                      <a:headEnd type="none" w="med" len="med"/>
                      <a:tailEnd type="none" w="med" len="med"/>
                    </a:lnR>
                    <a:solidFill>
                      <a:srgbClr val="FFFFFF"/>
                    </a:solidFill>
                  </a:tcPr>
                </a:tc>
                <a:extLst>
                  <a:ext uri="{0D108BD9-81ED-4DB2-BD59-A6C34878D82A}">
                    <a16:rowId xmlns:a16="http://schemas.microsoft.com/office/drawing/2014/main" val="10003"/>
                  </a:ext>
                </a:extLst>
              </a:tr>
              <a:tr h="328447">
                <a:tc>
                  <a:txBody>
                    <a:bodyPr/>
                    <a:lstStyle/>
                    <a:p>
                      <a:pPr algn="l"/>
                      <a:r>
                        <a:rPr lang="en-US" sz="1000" b="1" dirty="0">
                          <a:solidFill>
                            <a:srgbClr val="202020"/>
                          </a:solidFill>
                          <a:latin typeface="Helvetica"/>
                        </a:rPr>
                        <a:t>Corrected Total</a:t>
                      </a:r>
                      <a:endParaRPr lang="en-US" sz="1400" dirty="0"/>
                    </a:p>
                  </a:txBody>
                  <a:tcPr marL="53529" marR="5352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7EFF3"/>
                    </a:solidFill>
                  </a:tcPr>
                </a:tc>
                <a:tc>
                  <a:txBody>
                    <a:bodyPr/>
                    <a:lstStyle/>
                    <a:p>
                      <a:pPr algn="r"/>
                      <a:r>
                        <a:rPr lang="en-US" sz="800" dirty="0">
                          <a:latin typeface="Helvetica"/>
                        </a:rPr>
                        <a:t>319</a:t>
                      </a:r>
                      <a:endParaRPr lang="en-US" sz="1400" dirty="0"/>
                    </a:p>
                  </a:txBody>
                  <a:tcPr marL="53529" marR="5352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latin typeface="Helvetica"/>
                        </a:rPr>
                        <a:t>10640</a:t>
                      </a:r>
                      <a:endParaRPr lang="en-US" sz="1400" dirty="0"/>
                    </a:p>
                  </a:txBody>
                  <a:tcPr marL="53529" marR="53529">
                    <a:lnB w="12700" cap="flat" cmpd="sng" algn="ctr">
                      <a:solidFill>
                        <a:schemeClr val="tx1"/>
                      </a:solidFill>
                      <a:prstDash val="solid"/>
                      <a:round/>
                      <a:headEnd type="none" w="med" len="med"/>
                      <a:tailEnd type="none" w="med" len="med"/>
                    </a:lnB>
                    <a:solidFill>
                      <a:srgbClr val="FFFFFF"/>
                    </a:solidFill>
                  </a:tcPr>
                </a:tc>
                <a:tc>
                  <a:txBody>
                    <a:bodyPr/>
                    <a:lstStyle/>
                    <a:p>
                      <a:pPr algn="r"/>
                      <a:endParaRPr lang="en-US" sz="1400" dirty="0"/>
                    </a:p>
                  </a:txBody>
                  <a:tcPr marL="53529" marR="53529">
                    <a:lnB w="12700" cap="flat" cmpd="sng" algn="ctr">
                      <a:solidFill>
                        <a:schemeClr val="tx1"/>
                      </a:solidFill>
                      <a:prstDash val="solid"/>
                      <a:round/>
                      <a:headEnd type="none" w="med" len="med"/>
                      <a:tailEnd type="none" w="med" len="med"/>
                    </a:lnB>
                    <a:solidFill>
                      <a:srgbClr val="FFFFFF"/>
                    </a:solidFill>
                  </a:tcPr>
                </a:tc>
                <a:tc>
                  <a:txBody>
                    <a:bodyPr/>
                    <a:lstStyle/>
                    <a:p>
                      <a:pPr algn="r"/>
                      <a:endParaRPr lang="en-US" sz="1400" dirty="0"/>
                    </a:p>
                  </a:txBody>
                  <a:tcPr marL="53529" marR="53529">
                    <a:lnB w="12700" cap="flat" cmpd="sng" algn="ctr">
                      <a:solidFill>
                        <a:schemeClr val="tx1"/>
                      </a:solidFill>
                      <a:prstDash val="solid"/>
                      <a:round/>
                      <a:headEnd type="none" w="med" len="med"/>
                      <a:tailEnd type="none" w="med" len="med"/>
                    </a:lnB>
                    <a:solidFill>
                      <a:srgbClr val="FFFFFF"/>
                    </a:solidFill>
                  </a:tcPr>
                </a:tc>
                <a:tc>
                  <a:txBody>
                    <a:bodyPr/>
                    <a:lstStyle/>
                    <a:p>
                      <a:pPr algn="r"/>
                      <a:endParaRPr lang="en-US" sz="1400" dirty="0"/>
                    </a:p>
                  </a:txBody>
                  <a:tcPr marL="53529" marR="5352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13" name="Table 16">
            <a:extLst>
              <a:ext uri="{FF2B5EF4-FFF2-40B4-BE49-F238E27FC236}">
                <a16:creationId xmlns:a16="http://schemas.microsoft.com/office/drawing/2014/main" id="{E76ECF2E-8797-3206-4FD2-612AAFDB505F}"/>
              </a:ext>
            </a:extLst>
          </p:cNvPr>
          <p:cNvGraphicFramePr>
            <a:graphicFrameLocks/>
          </p:cNvGraphicFramePr>
          <p:nvPr>
            <p:extLst>
              <p:ext uri="{D42A27DB-BD31-4B8C-83A1-F6EECF244321}">
                <p14:modId xmlns:p14="http://schemas.microsoft.com/office/powerpoint/2010/main" val="2632158248"/>
              </p:ext>
            </p:extLst>
          </p:nvPr>
        </p:nvGraphicFramePr>
        <p:xfrm>
          <a:off x="371294" y="3322872"/>
          <a:ext cx="2846190" cy="1097280"/>
        </p:xfrm>
        <a:graphic>
          <a:graphicData uri="http://schemas.openxmlformats.org/drawingml/2006/table">
            <a:tbl>
              <a:tblPr>
                <a:tableStyleId>{5B6BC273-5FB6-F742-B489-F345DBCA3777}</a:tableStyleId>
              </a:tblPr>
              <a:tblGrid>
                <a:gridCol w="1108206">
                  <a:extLst>
                    <a:ext uri="{9D8B030D-6E8A-4147-A177-3AD203B41FA5}">
                      <a16:colId xmlns:a16="http://schemas.microsoft.com/office/drawing/2014/main" val="20000"/>
                    </a:ext>
                  </a:extLst>
                </a:gridCol>
                <a:gridCol w="583863">
                  <a:extLst>
                    <a:ext uri="{9D8B030D-6E8A-4147-A177-3AD203B41FA5}">
                      <a16:colId xmlns:a16="http://schemas.microsoft.com/office/drawing/2014/main" val="20001"/>
                    </a:ext>
                  </a:extLst>
                </a:gridCol>
                <a:gridCol w="696667">
                  <a:extLst>
                    <a:ext uri="{9D8B030D-6E8A-4147-A177-3AD203B41FA5}">
                      <a16:colId xmlns:a16="http://schemas.microsoft.com/office/drawing/2014/main" val="20002"/>
                    </a:ext>
                  </a:extLst>
                </a:gridCol>
                <a:gridCol w="457454">
                  <a:extLst>
                    <a:ext uri="{9D8B030D-6E8A-4147-A177-3AD203B41FA5}">
                      <a16:colId xmlns:a16="http://schemas.microsoft.com/office/drawing/2014/main" val="20003"/>
                    </a:ext>
                  </a:extLst>
                </a:gridCol>
              </a:tblGrid>
              <a:tr h="226695">
                <a:tc>
                  <a:txBody>
                    <a:bodyPr/>
                    <a:lstStyle/>
                    <a:p>
                      <a:pPr algn="l"/>
                      <a:r>
                        <a:rPr lang="en-US" sz="1000" b="1" dirty="0">
                          <a:solidFill>
                            <a:srgbClr val="202020"/>
                          </a:solidFill>
                          <a:latin typeface="Helvetica"/>
                        </a:rPr>
                        <a:t>Root MSE</a:t>
                      </a:r>
                      <a:endParaRPr lang="en-US" sz="1400" dirty="0"/>
                    </a:p>
                  </a:txBody>
                  <a:tcPr marL="70857" marR="7085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E7EFF3"/>
                    </a:solidFill>
                  </a:tcPr>
                </a:tc>
                <a:tc>
                  <a:txBody>
                    <a:bodyPr/>
                    <a:lstStyle/>
                    <a:p>
                      <a:pPr algn="r"/>
                      <a:r>
                        <a:rPr lang="en-US" sz="800" dirty="0">
                          <a:latin typeface="Helvetica"/>
                        </a:rPr>
                        <a:t>1.76092</a:t>
                      </a:r>
                      <a:endParaRPr lang="en-US" sz="1400" dirty="0"/>
                    </a:p>
                  </a:txBody>
                  <a:tcPr marL="70857" marR="70857">
                    <a:lnT w="12700" cap="flat" cmpd="sng" algn="ctr">
                      <a:solidFill>
                        <a:schemeClr val="tx1"/>
                      </a:solidFill>
                      <a:prstDash val="solid"/>
                      <a:round/>
                      <a:headEnd type="none" w="med" len="med"/>
                      <a:tailEnd type="none" w="med" len="med"/>
                    </a:lnT>
                    <a:solidFill>
                      <a:srgbClr val="FFFFFF"/>
                    </a:solidFill>
                  </a:tcPr>
                </a:tc>
                <a:tc>
                  <a:txBody>
                    <a:bodyPr/>
                    <a:lstStyle/>
                    <a:p>
                      <a:pPr algn="l"/>
                      <a:r>
                        <a:rPr lang="en-US" sz="1000" b="1" dirty="0">
                          <a:solidFill>
                            <a:srgbClr val="202020"/>
                          </a:solidFill>
                          <a:latin typeface="Helvetica"/>
                        </a:rPr>
                        <a:t>R-Square</a:t>
                      </a:r>
                      <a:endParaRPr lang="en-US" sz="1400" dirty="0"/>
                    </a:p>
                  </a:txBody>
                  <a:tcPr marL="70857" marR="70857">
                    <a:lnT w="12700" cap="flat" cmpd="sng" algn="ctr">
                      <a:solidFill>
                        <a:schemeClr val="tx1"/>
                      </a:solidFill>
                      <a:prstDash val="solid"/>
                      <a:round/>
                      <a:headEnd type="none" w="med" len="med"/>
                      <a:tailEnd type="none" w="med" len="med"/>
                    </a:lnT>
                    <a:solidFill>
                      <a:srgbClr val="E7EFF3"/>
                    </a:solidFill>
                  </a:tcPr>
                </a:tc>
                <a:tc>
                  <a:txBody>
                    <a:bodyPr/>
                    <a:lstStyle/>
                    <a:p>
                      <a:pPr algn="r"/>
                      <a:r>
                        <a:rPr lang="en-US" sz="800" dirty="0">
                          <a:latin typeface="Helvetica"/>
                        </a:rPr>
                        <a:t>0.9073</a:t>
                      </a:r>
                      <a:endParaRPr lang="en-US" sz="1400" dirty="0"/>
                    </a:p>
                  </a:txBody>
                  <a:tcPr marL="70857" marR="7085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FF"/>
                    </a:solidFill>
                  </a:tcPr>
                </a:tc>
                <a:extLst>
                  <a:ext uri="{0D108BD9-81ED-4DB2-BD59-A6C34878D82A}">
                    <a16:rowId xmlns:a16="http://schemas.microsoft.com/office/drawing/2014/main" val="10000"/>
                  </a:ext>
                </a:extLst>
              </a:tr>
              <a:tr h="226695">
                <a:tc>
                  <a:txBody>
                    <a:bodyPr/>
                    <a:lstStyle/>
                    <a:p>
                      <a:pPr algn="l"/>
                      <a:r>
                        <a:rPr lang="en-US" sz="1000" b="1" dirty="0">
                          <a:solidFill>
                            <a:srgbClr val="202020"/>
                          </a:solidFill>
                          <a:latin typeface="Helvetica"/>
                        </a:rPr>
                        <a:t>Dependent Mean</a:t>
                      </a:r>
                      <a:endParaRPr lang="en-US" sz="1400" dirty="0"/>
                    </a:p>
                  </a:txBody>
                  <a:tcPr marL="70857" marR="70857">
                    <a:lnL w="12700" cap="flat" cmpd="sng" algn="ctr">
                      <a:solidFill>
                        <a:schemeClr val="tx1"/>
                      </a:solidFill>
                      <a:prstDash val="solid"/>
                      <a:round/>
                      <a:headEnd type="none" w="med" len="med"/>
                      <a:tailEnd type="none" w="med" len="med"/>
                    </a:lnL>
                    <a:solidFill>
                      <a:srgbClr val="E7EFF3"/>
                    </a:solidFill>
                  </a:tcPr>
                </a:tc>
                <a:tc>
                  <a:txBody>
                    <a:bodyPr/>
                    <a:lstStyle/>
                    <a:p>
                      <a:pPr algn="r"/>
                      <a:r>
                        <a:rPr lang="en-US" sz="800" dirty="0">
                          <a:latin typeface="Helvetica"/>
                        </a:rPr>
                        <a:t>10.50000</a:t>
                      </a:r>
                      <a:endParaRPr lang="en-US" sz="1400" dirty="0"/>
                    </a:p>
                  </a:txBody>
                  <a:tcPr marL="70857" marR="70857">
                    <a:solidFill>
                      <a:srgbClr val="FFFFFF"/>
                    </a:solidFill>
                  </a:tcPr>
                </a:tc>
                <a:tc>
                  <a:txBody>
                    <a:bodyPr/>
                    <a:lstStyle/>
                    <a:p>
                      <a:pPr algn="l"/>
                      <a:r>
                        <a:rPr lang="en-US" sz="1000" b="1" dirty="0">
                          <a:solidFill>
                            <a:srgbClr val="202020"/>
                          </a:solidFill>
                          <a:latin typeface="Helvetica"/>
                        </a:rPr>
                        <a:t>Adj R-Sq</a:t>
                      </a:r>
                      <a:endParaRPr lang="en-US" sz="1400" dirty="0"/>
                    </a:p>
                  </a:txBody>
                  <a:tcPr marL="70857" marR="70857">
                    <a:solidFill>
                      <a:srgbClr val="E7EFF3"/>
                    </a:solidFill>
                  </a:tcPr>
                </a:tc>
                <a:tc>
                  <a:txBody>
                    <a:bodyPr/>
                    <a:lstStyle/>
                    <a:p>
                      <a:pPr algn="r"/>
                      <a:r>
                        <a:rPr lang="en-US" sz="800" dirty="0">
                          <a:latin typeface="Helvetica"/>
                        </a:rPr>
                        <a:t>0.9070</a:t>
                      </a:r>
                      <a:endParaRPr lang="en-US" sz="1400" dirty="0"/>
                    </a:p>
                  </a:txBody>
                  <a:tcPr marL="70857" marR="70857">
                    <a:lnR w="12700" cap="flat" cmpd="sng" algn="ctr">
                      <a:solidFill>
                        <a:schemeClr val="tx1"/>
                      </a:solidFill>
                      <a:prstDash val="solid"/>
                      <a:round/>
                      <a:headEnd type="none" w="med" len="med"/>
                      <a:tailEnd type="none" w="med" len="med"/>
                    </a:lnR>
                    <a:solidFill>
                      <a:srgbClr val="FFFFFF"/>
                    </a:solidFill>
                  </a:tcPr>
                </a:tc>
                <a:extLst>
                  <a:ext uri="{0D108BD9-81ED-4DB2-BD59-A6C34878D82A}">
                    <a16:rowId xmlns:a16="http://schemas.microsoft.com/office/drawing/2014/main" val="10001"/>
                  </a:ext>
                </a:extLst>
              </a:tr>
              <a:tr h="226695">
                <a:tc>
                  <a:txBody>
                    <a:bodyPr/>
                    <a:lstStyle/>
                    <a:p>
                      <a:pPr algn="l"/>
                      <a:r>
                        <a:rPr lang="en-US" sz="1000" b="1" dirty="0">
                          <a:solidFill>
                            <a:srgbClr val="202020"/>
                          </a:solidFill>
                          <a:latin typeface="Helvetica"/>
                        </a:rPr>
                        <a:t>Coeff Var</a:t>
                      </a:r>
                      <a:endParaRPr lang="en-US" sz="1400" dirty="0"/>
                    </a:p>
                  </a:txBody>
                  <a:tcPr marL="70857" marR="70857">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7EFF3"/>
                    </a:solidFill>
                  </a:tcPr>
                </a:tc>
                <a:tc>
                  <a:txBody>
                    <a:bodyPr/>
                    <a:lstStyle/>
                    <a:p>
                      <a:pPr algn="r"/>
                      <a:r>
                        <a:rPr lang="en-US" sz="800" dirty="0">
                          <a:latin typeface="Helvetica"/>
                        </a:rPr>
                        <a:t>16.77070</a:t>
                      </a:r>
                      <a:endParaRPr lang="en-US" sz="1400" dirty="0"/>
                    </a:p>
                  </a:txBody>
                  <a:tcPr marL="70857" marR="70857">
                    <a:lnB w="12700" cap="flat" cmpd="sng" algn="ctr">
                      <a:solidFill>
                        <a:schemeClr val="tx1"/>
                      </a:solidFill>
                      <a:prstDash val="solid"/>
                      <a:round/>
                      <a:headEnd type="none" w="med" len="med"/>
                      <a:tailEnd type="none" w="med" len="med"/>
                    </a:lnB>
                    <a:solidFill>
                      <a:srgbClr val="FFFFFF"/>
                    </a:solidFill>
                  </a:tcPr>
                </a:tc>
                <a:tc>
                  <a:txBody>
                    <a:bodyPr/>
                    <a:lstStyle/>
                    <a:p>
                      <a:pPr algn="l"/>
                      <a:endParaRPr lang="en-US" sz="1400" dirty="0"/>
                    </a:p>
                  </a:txBody>
                  <a:tcPr marL="70857" marR="70857">
                    <a:lnB w="12700" cap="flat" cmpd="sng" algn="ctr">
                      <a:solidFill>
                        <a:schemeClr val="tx1"/>
                      </a:solidFill>
                      <a:prstDash val="solid"/>
                      <a:round/>
                      <a:headEnd type="none" w="med" len="med"/>
                      <a:tailEnd type="none" w="med" len="med"/>
                    </a:lnB>
                    <a:solidFill>
                      <a:srgbClr val="E7EFF3"/>
                    </a:solidFill>
                  </a:tcPr>
                </a:tc>
                <a:tc>
                  <a:txBody>
                    <a:bodyPr/>
                    <a:lstStyle/>
                    <a:p>
                      <a:pPr algn="r"/>
                      <a:endParaRPr lang="en-US" sz="1400" dirty="0"/>
                    </a:p>
                  </a:txBody>
                  <a:tcPr marL="70857" marR="7085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4" name="Table 17">
            <a:extLst>
              <a:ext uri="{FF2B5EF4-FFF2-40B4-BE49-F238E27FC236}">
                <a16:creationId xmlns:a16="http://schemas.microsoft.com/office/drawing/2014/main" id="{B394E6F3-FBF6-32DD-6FE7-DEB11B4C36A5}"/>
              </a:ext>
            </a:extLst>
          </p:cNvPr>
          <p:cNvGraphicFramePr>
            <a:graphicFrameLocks/>
          </p:cNvGraphicFramePr>
          <p:nvPr>
            <p:extLst>
              <p:ext uri="{D42A27DB-BD31-4B8C-83A1-F6EECF244321}">
                <p14:modId xmlns:p14="http://schemas.microsoft.com/office/powerpoint/2010/main" val="2769653270"/>
              </p:ext>
            </p:extLst>
          </p:nvPr>
        </p:nvGraphicFramePr>
        <p:xfrm>
          <a:off x="371294" y="4450062"/>
          <a:ext cx="4061296" cy="1187616"/>
        </p:xfrm>
        <a:graphic>
          <a:graphicData uri="http://schemas.openxmlformats.org/drawingml/2006/table">
            <a:tbl>
              <a:tblPr>
                <a:tableStyleId>{5B6BC273-5FB6-F742-B489-F345DBCA3777}</a:tableStyleId>
              </a:tblPr>
              <a:tblGrid>
                <a:gridCol w="686337">
                  <a:extLst>
                    <a:ext uri="{9D8B030D-6E8A-4147-A177-3AD203B41FA5}">
                      <a16:colId xmlns:a16="http://schemas.microsoft.com/office/drawing/2014/main" val="20000"/>
                    </a:ext>
                  </a:extLst>
                </a:gridCol>
                <a:gridCol w="709025">
                  <a:extLst>
                    <a:ext uri="{9D8B030D-6E8A-4147-A177-3AD203B41FA5}">
                      <a16:colId xmlns:a16="http://schemas.microsoft.com/office/drawing/2014/main" val="20001"/>
                    </a:ext>
                  </a:extLst>
                </a:gridCol>
                <a:gridCol w="277371">
                  <a:extLst>
                    <a:ext uri="{9D8B030D-6E8A-4147-A177-3AD203B41FA5}">
                      <a16:colId xmlns:a16="http://schemas.microsoft.com/office/drawing/2014/main" val="20002"/>
                    </a:ext>
                  </a:extLst>
                </a:gridCol>
                <a:gridCol w="721503">
                  <a:extLst>
                    <a:ext uri="{9D8B030D-6E8A-4147-A177-3AD203B41FA5}">
                      <a16:colId xmlns:a16="http://schemas.microsoft.com/office/drawing/2014/main" val="20003"/>
                    </a:ext>
                  </a:extLst>
                </a:gridCol>
                <a:gridCol w="651736">
                  <a:extLst>
                    <a:ext uri="{9D8B030D-6E8A-4147-A177-3AD203B41FA5}">
                      <a16:colId xmlns:a16="http://schemas.microsoft.com/office/drawing/2014/main" val="20004"/>
                    </a:ext>
                  </a:extLst>
                </a:gridCol>
                <a:gridCol w="519574">
                  <a:extLst>
                    <a:ext uri="{9D8B030D-6E8A-4147-A177-3AD203B41FA5}">
                      <a16:colId xmlns:a16="http://schemas.microsoft.com/office/drawing/2014/main" val="20005"/>
                    </a:ext>
                  </a:extLst>
                </a:gridCol>
                <a:gridCol w="495750">
                  <a:extLst>
                    <a:ext uri="{9D8B030D-6E8A-4147-A177-3AD203B41FA5}">
                      <a16:colId xmlns:a16="http://schemas.microsoft.com/office/drawing/2014/main" val="20006"/>
                    </a:ext>
                  </a:extLst>
                </a:gridCol>
              </a:tblGrid>
              <a:tr h="153505">
                <a:tc gridSpan="7">
                  <a:txBody>
                    <a:bodyPr/>
                    <a:lstStyle/>
                    <a:p>
                      <a:pPr algn="ctr"/>
                      <a:r>
                        <a:rPr lang="en-US" sz="1000" b="1" dirty="0">
                          <a:solidFill>
                            <a:srgbClr val="202020"/>
                          </a:solidFill>
                          <a:latin typeface="Helvetica"/>
                        </a:rPr>
                        <a:t>Parameter Estimates</a:t>
                      </a:r>
                      <a:endParaRPr lang="en-US" sz="1400" dirty="0"/>
                    </a:p>
                  </a:txBody>
                  <a:tcPr marL="49679" marR="496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EFF3"/>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423311">
                <a:tc>
                  <a:txBody>
                    <a:bodyPr/>
                    <a:lstStyle/>
                    <a:p>
                      <a:pPr algn="l"/>
                      <a:r>
                        <a:rPr lang="en-US" sz="1000" b="1" dirty="0">
                          <a:solidFill>
                            <a:srgbClr val="202020"/>
                          </a:solidFill>
                          <a:latin typeface="Helvetica"/>
                        </a:rPr>
                        <a:t>Variable</a:t>
                      </a:r>
                      <a:endParaRPr lang="en-US" sz="1400" dirty="0"/>
                    </a:p>
                  </a:txBody>
                  <a:tcPr marL="49679" marR="49679" anchor="b">
                    <a:lnL w="12700" cap="flat" cmpd="sng" algn="ctr">
                      <a:solidFill>
                        <a:schemeClr val="tx1"/>
                      </a:solidFill>
                      <a:prstDash val="solid"/>
                      <a:round/>
                      <a:headEnd type="none" w="med" len="med"/>
                      <a:tailEnd type="none" w="med" len="med"/>
                    </a:lnL>
                    <a:solidFill>
                      <a:srgbClr val="E7EFF3"/>
                    </a:solidFill>
                  </a:tcPr>
                </a:tc>
                <a:tc>
                  <a:txBody>
                    <a:bodyPr/>
                    <a:lstStyle/>
                    <a:p>
                      <a:pPr algn="l"/>
                      <a:r>
                        <a:rPr lang="en-US" sz="1000" b="1" dirty="0">
                          <a:solidFill>
                            <a:srgbClr val="202020"/>
                          </a:solidFill>
                          <a:latin typeface="Helvetica"/>
                        </a:rPr>
                        <a:t>Label</a:t>
                      </a:r>
                      <a:endParaRPr lang="en-US" sz="1400" dirty="0"/>
                    </a:p>
                  </a:txBody>
                  <a:tcPr marL="49679" marR="49679" anchor="b">
                    <a:solidFill>
                      <a:srgbClr val="E7EFF3"/>
                    </a:solidFill>
                  </a:tcPr>
                </a:tc>
                <a:tc>
                  <a:txBody>
                    <a:bodyPr/>
                    <a:lstStyle/>
                    <a:p>
                      <a:pPr algn="r"/>
                      <a:r>
                        <a:rPr lang="en-US" sz="1000" b="1" dirty="0">
                          <a:solidFill>
                            <a:srgbClr val="202020"/>
                          </a:solidFill>
                          <a:latin typeface="Helvetica"/>
                        </a:rPr>
                        <a:t>DF</a:t>
                      </a:r>
                      <a:endParaRPr lang="en-US" sz="1400" dirty="0"/>
                    </a:p>
                  </a:txBody>
                  <a:tcPr marL="49679" marR="49679" anchor="b">
                    <a:solidFill>
                      <a:srgbClr val="E7EFF3"/>
                    </a:solidFill>
                  </a:tcPr>
                </a:tc>
                <a:tc>
                  <a:txBody>
                    <a:bodyPr/>
                    <a:lstStyle/>
                    <a:p>
                      <a:pPr algn="r"/>
                      <a:r>
                        <a:rPr lang="en-US" sz="1000" b="1" dirty="0">
                          <a:solidFill>
                            <a:srgbClr val="202020"/>
                          </a:solidFill>
                          <a:latin typeface="Helvetica"/>
                        </a:rPr>
                        <a:t>Parameter</a:t>
                      </a:r>
                      <a:br>
                        <a:rPr lang="en-US" sz="1400" dirty="0"/>
                      </a:br>
                      <a:r>
                        <a:rPr lang="en-US" sz="1000" b="1" dirty="0">
                          <a:solidFill>
                            <a:srgbClr val="202020"/>
                          </a:solidFill>
                          <a:latin typeface="Helvetica"/>
                        </a:rPr>
                        <a:t>Estimate</a:t>
                      </a:r>
                      <a:endParaRPr lang="en-US" sz="1400" dirty="0"/>
                    </a:p>
                  </a:txBody>
                  <a:tcPr marL="49679" marR="49679" anchor="b">
                    <a:solidFill>
                      <a:srgbClr val="E7EFF3"/>
                    </a:solidFill>
                  </a:tcPr>
                </a:tc>
                <a:tc>
                  <a:txBody>
                    <a:bodyPr/>
                    <a:lstStyle/>
                    <a:p>
                      <a:pPr algn="r"/>
                      <a:r>
                        <a:rPr lang="en-US" sz="1000" b="1" dirty="0">
                          <a:solidFill>
                            <a:srgbClr val="202020"/>
                          </a:solidFill>
                          <a:latin typeface="Helvetica"/>
                        </a:rPr>
                        <a:t>Standard</a:t>
                      </a:r>
                      <a:br>
                        <a:rPr lang="en-US" sz="1400" dirty="0"/>
                      </a:br>
                      <a:r>
                        <a:rPr lang="en-US" sz="1000" b="1" dirty="0">
                          <a:solidFill>
                            <a:srgbClr val="202020"/>
                          </a:solidFill>
                          <a:latin typeface="Helvetica"/>
                        </a:rPr>
                        <a:t>Error</a:t>
                      </a:r>
                      <a:endParaRPr lang="en-US" sz="1400" dirty="0"/>
                    </a:p>
                  </a:txBody>
                  <a:tcPr marL="49679" marR="49679" anchor="b">
                    <a:solidFill>
                      <a:srgbClr val="E7EFF3"/>
                    </a:solidFill>
                  </a:tcPr>
                </a:tc>
                <a:tc>
                  <a:txBody>
                    <a:bodyPr/>
                    <a:lstStyle/>
                    <a:p>
                      <a:pPr algn="r"/>
                      <a:r>
                        <a:rPr lang="en-US" sz="1000" b="1" dirty="0">
                          <a:solidFill>
                            <a:srgbClr val="202020"/>
                          </a:solidFill>
                          <a:latin typeface="Helvetica"/>
                        </a:rPr>
                        <a:t>t Value</a:t>
                      </a:r>
                      <a:endParaRPr lang="en-US" sz="1400" dirty="0"/>
                    </a:p>
                  </a:txBody>
                  <a:tcPr marL="49679" marR="49679" anchor="b">
                    <a:solidFill>
                      <a:srgbClr val="E7EFF3"/>
                    </a:solidFill>
                  </a:tcPr>
                </a:tc>
                <a:tc>
                  <a:txBody>
                    <a:bodyPr/>
                    <a:lstStyle/>
                    <a:p>
                      <a:pPr algn="r"/>
                      <a:r>
                        <a:rPr lang="en-US" sz="1000" b="1" dirty="0">
                          <a:solidFill>
                            <a:srgbClr val="202020"/>
                          </a:solidFill>
                          <a:latin typeface="Helvetica"/>
                        </a:rPr>
                        <a:t>Pr &gt; |t|</a:t>
                      </a:r>
                      <a:endParaRPr lang="en-US" sz="1400" dirty="0"/>
                    </a:p>
                  </a:txBody>
                  <a:tcPr marL="49679" marR="49679" anchor="b">
                    <a:lnR w="12700" cap="flat" cmpd="sng" algn="ctr">
                      <a:solidFill>
                        <a:schemeClr val="tx1"/>
                      </a:solidFill>
                      <a:prstDash val="solid"/>
                      <a:round/>
                      <a:headEnd type="none" w="med" len="med"/>
                      <a:tailEnd type="none" w="med" len="med"/>
                    </a:lnR>
                    <a:solidFill>
                      <a:srgbClr val="E7EFF3"/>
                    </a:solidFill>
                  </a:tcPr>
                </a:tc>
                <a:extLst>
                  <a:ext uri="{0D108BD9-81ED-4DB2-BD59-A6C34878D82A}">
                    <a16:rowId xmlns:a16="http://schemas.microsoft.com/office/drawing/2014/main" val="10001"/>
                  </a:ext>
                </a:extLst>
              </a:tr>
              <a:tr h="249823">
                <a:tc>
                  <a:txBody>
                    <a:bodyPr/>
                    <a:lstStyle/>
                    <a:p>
                      <a:pPr algn="l"/>
                      <a:r>
                        <a:rPr lang="en-US" sz="1000" b="1" dirty="0">
                          <a:solidFill>
                            <a:srgbClr val="202020"/>
                          </a:solidFill>
                          <a:latin typeface="Helvetica"/>
                        </a:rPr>
                        <a:t>Intercept</a:t>
                      </a:r>
                      <a:endParaRPr lang="en-US" sz="1400" dirty="0"/>
                    </a:p>
                  </a:txBody>
                  <a:tcPr marL="49679" marR="49679">
                    <a:lnL w="12700" cap="flat" cmpd="sng" algn="ctr">
                      <a:solidFill>
                        <a:schemeClr val="tx1"/>
                      </a:solidFill>
                      <a:prstDash val="solid"/>
                      <a:round/>
                      <a:headEnd type="none" w="med" len="med"/>
                      <a:tailEnd type="none" w="med" len="med"/>
                    </a:lnL>
                    <a:solidFill>
                      <a:srgbClr val="E7EFF3"/>
                    </a:solidFill>
                  </a:tcPr>
                </a:tc>
                <a:tc>
                  <a:txBody>
                    <a:bodyPr/>
                    <a:lstStyle/>
                    <a:p>
                      <a:pPr algn="l"/>
                      <a:r>
                        <a:rPr lang="en-US" sz="800" dirty="0">
                          <a:latin typeface="Helvetica"/>
                        </a:rPr>
                        <a:t>Intercept</a:t>
                      </a:r>
                      <a:endParaRPr lang="en-US" sz="1400" dirty="0"/>
                    </a:p>
                  </a:txBody>
                  <a:tcPr marL="49679" marR="49679">
                    <a:solidFill>
                      <a:srgbClr val="FFFFFF"/>
                    </a:solidFill>
                  </a:tcPr>
                </a:tc>
                <a:tc>
                  <a:txBody>
                    <a:bodyPr/>
                    <a:lstStyle/>
                    <a:p>
                      <a:pPr algn="r"/>
                      <a:r>
                        <a:rPr lang="en-US" sz="800" dirty="0">
                          <a:latin typeface="Helvetica"/>
                        </a:rPr>
                        <a:t>1</a:t>
                      </a:r>
                      <a:endParaRPr lang="en-US" sz="1400" dirty="0"/>
                    </a:p>
                  </a:txBody>
                  <a:tcPr marL="49679" marR="49679">
                    <a:solidFill>
                      <a:srgbClr val="FFFFFF"/>
                    </a:solidFill>
                  </a:tcPr>
                </a:tc>
                <a:tc>
                  <a:txBody>
                    <a:bodyPr/>
                    <a:lstStyle/>
                    <a:p>
                      <a:pPr algn="r"/>
                      <a:r>
                        <a:rPr lang="en-US" sz="800" dirty="0">
                          <a:solidFill>
                            <a:srgbClr val="FF0000"/>
                          </a:solidFill>
                          <a:latin typeface="Helvetica"/>
                        </a:rPr>
                        <a:t>26.82235</a:t>
                      </a:r>
                      <a:endParaRPr lang="en-US" sz="1400" dirty="0">
                        <a:solidFill>
                          <a:srgbClr val="FF0000"/>
                        </a:solidFill>
                      </a:endParaRPr>
                    </a:p>
                  </a:txBody>
                  <a:tcPr marL="49679" marR="49679">
                    <a:solidFill>
                      <a:srgbClr val="FFFFFF"/>
                    </a:solidFill>
                  </a:tcPr>
                </a:tc>
                <a:tc>
                  <a:txBody>
                    <a:bodyPr/>
                    <a:lstStyle/>
                    <a:p>
                      <a:pPr algn="r"/>
                      <a:r>
                        <a:rPr lang="en-US" sz="800" dirty="0">
                          <a:latin typeface="Helvetica"/>
                        </a:rPr>
                        <a:t>0.30865</a:t>
                      </a:r>
                      <a:endParaRPr lang="en-US" sz="1400" dirty="0"/>
                    </a:p>
                  </a:txBody>
                  <a:tcPr marL="49679" marR="49679">
                    <a:solidFill>
                      <a:srgbClr val="FFFFFF"/>
                    </a:solidFill>
                  </a:tcPr>
                </a:tc>
                <a:tc>
                  <a:txBody>
                    <a:bodyPr/>
                    <a:lstStyle/>
                    <a:p>
                      <a:pPr algn="r"/>
                      <a:r>
                        <a:rPr lang="en-US" sz="800" dirty="0">
                          <a:latin typeface="Helvetica"/>
                        </a:rPr>
                        <a:t>86.90</a:t>
                      </a:r>
                      <a:endParaRPr lang="en-US" sz="1400" dirty="0"/>
                    </a:p>
                  </a:txBody>
                  <a:tcPr marL="49679" marR="49679">
                    <a:solidFill>
                      <a:srgbClr val="FFFFFF"/>
                    </a:solidFill>
                  </a:tcPr>
                </a:tc>
                <a:tc>
                  <a:txBody>
                    <a:bodyPr/>
                    <a:lstStyle/>
                    <a:p>
                      <a:pPr algn="r"/>
                      <a:r>
                        <a:rPr lang="en-US" sz="800" dirty="0">
                          <a:latin typeface="Helvetica"/>
                        </a:rPr>
                        <a:t>&lt;.0001</a:t>
                      </a:r>
                      <a:endParaRPr lang="en-US" sz="1400" dirty="0"/>
                    </a:p>
                  </a:txBody>
                  <a:tcPr marL="49679" marR="49679">
                    <a:lnR w="12700" cap="flat" cmpd="sng" algn="ctr">
                      <a:solidFill>
                        <a:schemeClr val="tx1"/>
                      </a:solidFill>
                      <a:prstDash val="solid"/>
                      <a:round/>
                      <a:headEnd type="none" w="med" len="med"/>
                      <a:tailEnd type="none" w="med" len="med"/>
                    </a:lnR>
                    <a:solidFill>
                      <a:srgbClr val="FFFFFF"/>
                    </a:solidFill>
                  </a:tcPr>
                </a:tc>
                <a:extLst>
                  <a:ext uri="{0D108BD9-81ED-4DB2-BD59-A6C34878D82A}">
                    <a16:rowId xmlns:a16="http://schemas.microsoft.com/office/drawing/2014/main" val="10002"/>
                  </a:ext>
                </a:extLst>
              </a:tr>
              <a:tr h="270642">
                <a:tc>
                  <a:txBody>
                    <a:bodyPr/>
                    <a:lstStyle/>
                    <a:p>
                      <a:pPr algn="l"/>
                      <a:r>
                        <a:rPr lang="en-US" sz="1000" b="1" dirty="0">
                          <a:solidFill>
                            <a:srgbClr val="202020"/>
                          </a:solidFill>
                          <a:latin typeface="Helvetica"/>
                        </a:rPr>
                        <a:t>TotPoints</a:t>
                      </a:r>
                      <a:endParaRPr lang="en-US" sz="1400" dirty="0"/>
                    </a:p>
                  </a:txBody>
                  <a:tcPr marL="49679" marR="4967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7EFF3"/>
                    </a:solidFill>
                  </a:tcPr>
                </a:tc>
                <a:tc>
                  <a:txBody>
                    <a:bodyPr/>
                    <a:lstStyle/>
                    <a:p>
                      <a:pPr algn="l"/>
                      <a:r>
                        <a:rPr lang="en-US" sz="800" dirty="0">
                          <a:latin typeface="Helvetica"/>
                        </a:rPr>
                        <a:t>Total Points</a:t>
                      </a:r>
                      <a:endParaRPr lang="en-US" sz="1400" dirty="0"/>
                    </a:p>
                  </a:txBody>
                  <a:tcPr marL="49679" marR="4967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latin typeface="Helvetica"/>
                        </a:rPr>
                        <a:t>1</a:t>
                      </a:r>
                      <a:endParaRPr lang="en-US" sz="1400" dirty="0"/>
                    </a:p>
                  </a:txBody>
                  <a:tcPr marL="49679" marR="4967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solidFill>
                            <a:srgbClr val="FF0000"/>
                          </a:solidFill>
                          <a:latin typeface="Helvetica"/>
                        </a:rPr>
                        <a:t>-0.31177</a:t>
                      </a:r>
                      <a:endParaRPr lang="en-US" sz="1400" dirty="0">
                        <a:solidFill>
                          <a:srgbClr val="FF0000"/>
                        </a:solidFill>
                      </a:endParaRPr>
                    </a:p>
                  </a:txBody>
                  <a:tcPr marL="49679" marR="4967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latin typeface="Helvetica"/>
                        </a:rPr>
                        <a:t>0.00559</a:t>
                      </a:r>
                      <a:endParaRPr lang="en-US" sz="1400" dirty="0"/>
                    </a:p>
                  </a:txBody>
                  <a:tcPr marL="49679" marR="4967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latin typeface="Helvetica"/>
                        </a:rPr>
                        <a:t>-55.80</a:t>
                      </a:r>
                      <a:endParaRPr lang="en-US" sz="1400" dirty="0"/>
                    </a:p>
                  </a:txBody>
                  <a:tcPr marL="49679" marR="49679">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800" dirty="0">
                          <a:latin typeface="Helvetica"/>
                        </a:rPr>
                        <a:t>&lt;.0001</a:t>
                      </a:r>
                      <a:endParaRPr lang="en-US" sz="1400" dirty="0"/>
                    </a:p>
                  </a:txBody>
                  <a:tcPr marL="49679" marR="4967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pic>
        <p:nvPicPr>
          <p:cNvPr id="15" name="FitPlot12.png">
            <a:extLst>
              <a:ext uri="{FF2B5EF4-FFF2-40B4-BE49-F238E27FC236}">
                <a16:creationId xmlns:a16="http://schemas.microsoft.com/office/drawing/2014/main" id="{7D627717-4F4F-393A-8D7A-8BDC0EBFA6F4}"/>
              </a:ext>
            </a:extLst>
          </p:cNvPr>
          <p:cNvPicPr>
            <a:picLocks noChangeAspect="1"/>
          </p:cNvPicPr>
          <p:nvPr/>
        </p:nvPicPr>
        <p:blipFill rotWithShape="1">
          <a:blip r:embed="rId3"/>
          <a:stretch>
            <a:fillRect/>
          </a:stretch>
        </p:blipFill>
        <p:spPr>
          <a:xfrm>
            <a:off x="4502294" y="1200621"/>
            <a:ext cx="4435248" cy="3258363"/>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8E6D34D1-A093-67D5-2214-E2770CFD81DC}"/>
              </a:ext>
            </a:extLst>
          </p:cNvPr>
          <p:cNvPicPr>
            <a:picLocks noChangeAspect="1"/>
          </p:cNvPicPr>
          <p:nvPr/>
        </p:nvPicPr>
        <p:blipFill>
          <a:blip r:embed="rId4"/>
          <a:stretch>
            <a:fillRect/>
          </a:stretch>
        </p:blipFill>
        <p:spPr>
          <a:xfrm>
            <a:off x="371294" y="5673652"/>
            <a:ext cx="4061296" cy="891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00181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42EB-9522-3A5E-46B7-ECEFEE7EDB73}"/>
              </a:ext>
            </a:extLst>
          </p:cNvPr>
          <p:cNvSpPr>
            <a:spLocks noGrp="1"/>
          </p:cNvSpPr>
          <p:nvPr>
            <p:ph type="title" idx="1"/>
          </p:nvPr>
        </p:nvSpPr>
        <p:spPr>
          <a:xfrm>
            <a:off x="362585" y="228599"/>
            <a:ext cx="8418830" cy="428051"/>
          </a:xfrm>
        </p:spPr>
        <p:txBody>
          <a:bodyPr>
            <a:normAutofit fontScale="90000"/>
          </a:bodyPr>
          <a:lstStyle/>
          <a:p>
            <a:r>
              <a:rPr lang="en-US" sz="2800" dirty="0"/>
              <a:t>Summarizing the Results</a:t>
            </a:r>
          </a:p>
        </p:txBody>
      </p:sp>
      <p:sp>
        <p:nvSpPr>
          <p:cNvPr id="3" name="Table Placeholder 2">
            <a:extLst>
              <a:ext uri="{FF2B5EF4-FFF2-40B4-BE49-F238E27FC236}">
                <a16:creationId xmlns:a16="http://schemas.microsoft.com/office/drawing/2014/main" id="{272C0F49-C7E6-D6D8-2C5C-5AD73C6240DC}"/>
              </a:ext>
            </a:extLst>
          </p:cNvPr>
          <p:cNvSpPr>
            <a:spLocks noGrp="1"/>
          </p:cNvSpPr>
          <p:nvPr>
            <p:ph type="tbl" idx="2"/>
          </p:nvPr>
        </p:nvSpPr>
        <p:spPr>
          <a:xfrm>
            <a:off x="1227690" y="568430"/>
            <a:ext cx="6491605" cy="5586803"/>
          </a:xfrm>
        </p:spPr>
        <p:txBody>
          <a:bodyPr>
            <a:normAutofit/>
          </a:bodyPr>
          <a:lstStyle/>
          <a:p>
            <a:pPr>
              <a:spcBef>
                <a:spcPct val="20000"/>
              </a:spcBef>
              <a:spcAft>
                <a:spcPts val="600"/>
              </a:spcAft>
              <a:buClr>
                <a:schemeClr val="accent1">
                  <a:lumMod val="75000"/>
                </a:schemeClr>
              </a:buClr>
              <a:buSzPct val="145000"/>
            </a:pPr>
            <a:r>
              <a:rPr lang="en-US" sz="1400" dirty="0">
                <a:latin typeface="Bell MT" panose="02020503060305020303" pitchFamily="18" charset="0"/>
              </a:rPr>
              <a:t>Based on the above analysis, we can make the following observations:-</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Clearly, Manchester United is the most successful team in the last 30 years winning 13 titles and scoring the most points in all seasons. (slide 11)</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Although, there are teams such as Arsenal, Liverpool, and Tottenham who have been consistent in scoring points, they have won a total of 4 titles only amongst themselves. (slide 11)</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Chelsea did dominate the league between 2004 and 2011 but since then the journey for the team has been downhill. (slide 13)</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Among the top 3 teams, only Chelsea and Manchester City have won titles in the last decade, that hints at the downfall of Manchester United. (slide 12)</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Manchester United and Manchester City have opposite slopes of progress as seen above. (slide 13)</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rPr>
              <a:t>Manchester City’s strength is scoring goals while Chelsea’s strength is its defense. Manchester United stands on the weaker side in both the cases. (slide 14)</a:t>
            </a:r>
          </a:p>
          <a:p>
            <a:pPr>
              <a:spcBef>
                <a:spcPct val="20000"/>
              </a:spcBef>
              <a:spcAft>
                <a:spcPts val="600"/>
              </a:spcAft>
              <a:buClr>
                <a:schemeClr val="accent1">
                  <a:lumMod val="75000"/>
                </a:schemeClr>
              </a:buClr>
              <a:buSzPct val="145000"/>
            </a:pPr>
            <a:endParaRPr lang="en-US" sz="1400" b="1" kern="1200" dirty="0">
              <a:solidFill>
                <a:srgbClr val="0996FF"/>
              </a:solidFill>
              <a:latin typeface="Bell MT" panose="02020503060305020303" pitchFamily="18" charset="0"/>
              <a:ea typeface="+mn-ea"/>
              <a:cs typeface="+mn-cs"/>
            </a:endParaRPr>
          </a:p>
          <a:p>
            <a:pPr>
              <a:spcBef>
                <a:spcPct val="20000"/>
              </a:spcBef>
              <a:spcAft>
                <a:spcPts val="600"/>
              </a:spcAft>
              <a:buClr>
                <a:schemeClr val="accent1">
                  <a:lumMod val="75000"/>
                </a:schemeClr>
              </a:buClr>
              <a:buSzPct val="145000"/>
            </a:pPr>
            <a:r>
              <a:rPr lang="en-US" sz="1400" b="1" kern="1200" dirty="0">
                <a:solidFill>
                  <a:srgbClr val="0996FF"/>
                </a:solidFill>
                <a:latin typeface="Bell MT" panose="02020503060305020303" pitchFamily="18" charset="0"/>
                <a:ea typeface="+mn-ea"/>
                <a:cs typeface="+mn-cs"/>
              </a:rPr>
              <a:t>Considering the above points, it can be concluded that Manchester City has been the best team in recent years and the trajectory </a:t>
            </a:r>
            <a:r>
              <a:rPr lang="en-US" sz="1400" b="1" kern="1200">
                <a:solidFill>
                  <a:srgbClr val="0996FF"/>
                </a:solidFill>
                <a:latin typeface="Bell MT" panose="02020503060305020303" pitchFamily="18" charset="0"/>
                <a:ea typeface="+mn-ea"/>
                <a:cs typeface="+mn-cs"/>
              </a:rPr>
              <a:t>has been upwards</a:t>
            </a:r>
            <a:r>
              <a:rPr lang="en-US" sz="1400" b="1" kern="1200" dirty="0">
                <a:solidFill>
                  <a:srgbClr val="0996FF"/>
                </a:solidFill>
                <a:latin typeface="Bell MT" panose="02020503060305020303" pitchFamily="18" charset="0"/>
                <a:ea typeface="+mn-ea"/>
                <a:cs typeface="+mn-cs"/>
              </a:rPr>
              <a:t>.</a:t>
            </a:r>
          </a:p>
          <a:p>
            <a:pPr>
              <a:spcBef>
                <a:spcPct val="20000"/>
              </a:spcBef>
              <a:spcAft>
                <a:spcPts val="600"/>
              </a:spcAft>
              <a:buClr>
                <a:schemeClr val="accent1">
                  <a:lumMod val="75000"/>
                </a:schemeClr>
              </a:buClr>
              <a:buSzPct val="145000"/>
            </a:pPr>
            <a:r>
              <a:rPr lang="en-US" sz="1400" b="1" kern="1200" dirty="0">
                <a:solidFill>
                  <a:srgbClr val="0996FF"/>
                </a:solidFill>
                <a:latin typeface="Bell MT" panose="02020503060305020303" pitchFamily="18" charset="0"/>
                <a:ea typeface="+mn-ea"/>
                <a:cs typeface="+mn-cs"/>
              </a:rPr>
              <a:t>The dominance of English Football has shifted from Manchester United to Manchester City.</a:t>
            </a:r>
          </a:p>
        </p:txBody>
      </p:sp>
    </p:spTree>
    <p:extLst>
      <p:ext uri="{BB962C8B-B14F-4D97-AF65-F5344CB8AC3E}">
        <p14:creationId xmlns:p14="http://schemas.microsoft.com/office/powerpoint/2010/main" val="250734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BD83-DC17-9E09-94C7-4D60AE84803F}"/>
              </a:ext>
            </a:extLst>
          </p:cNvPr>
          <p:cNvSpPr>
            <a:spLocks noGrp="1"/>
          </p:cNvSpPr>
          <p:nvPr>
            <p:ph type="title" idx="1"/>
          </p:nvPr>
        </p:nvSpPr>
        <p:spPr>
          <a:xfrm>
            <a:off x="362585" y="228600"/>
            <a:ext cx="8418830" cy="710348"/>
          </a:xfrm>
        </p:spPr>
        <p:txBody>
          <a:bodyPr>
            <a:normAutofit/>
          </a:bodyPr>
          <a:lstStyle/>
          <a:p>
            <a:r>
              <a:rPr lang="en-US" dirty="0"/>
              <a:t>References</a:t>
            </a:r>
          </a:p>
        </p:txBody>
      </p:sp>
      <p:sp>
        <p:nvSpPr>
          <p:cNvPr id="3" name="Table Placeholder 2">
            <a:extLst>
              <a:ext uri="{FF2B5EF4-FFF2-40B4-BE49-F238E27FC236}">
                <a16:creationId xmlns:a16="http://schemas.microsoft.com/office/drawing/2014/main" id="{0EFA60FB-3983-E6B4-C9E8-59D01491BD1E}"/>
              </a:ext>
            </a:extLst>
          </p:cNvPr>
          <p:cNvSpPr>
            <a:spLocks noGrp="1"/>
          </p:cNvSpPr>
          <p:nvPr>
            <p:ph type="tbl" idx="2"/>
          </p:nvPr>
        </p:nvSpPr>
        <p:spPr>
          <a:xfrm>
            <a:off x="1203142" y="1869547"/>
            <a:ext cx="6491605" cy="1935339"/>
          </a:xfrm>
        </p:spPr>
        <p:txBody>
          <a:bodyPr/>
          <a:lstStyle/>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hlinkClick r:id="rId2">
                  <a:extLst>
                    <a:ext uri="{A12FA001-AC4F-418D-AE19-62706E023703}">
                      <ahyp:hlinkClr xmlns:ahyp="http://schemas.microsoft.com/office/drawing/2018/hyperlinkcolor" val="tx"/>
                    </a:ext>
                  </a:extLst>
                </a:hlinkClick>
              </a:rPr>
              <a:t>https://www.kaggle.com/datasets/evangower/premier-league-matches-19922022</a:t>
            </a:r>
            <a:endParaRPr lang="en-US" sz="1400" kern="1200" dirty="0">
              <a:solidFill>
                <a:schemeClr val="tx1"/>
              </a:solidFill>
              <a:latin typeface="Bell MT" panose="02020503060305020303" pitchFamily="18" charset="0"/>
              <a:ea typeface="+mn-ea"/>
              <a:cs typeface="+mn-cs"/>
            </a:endParaRP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hlinkClick r:id="rId3">
                  <a:extLst>
                    <a:ext uri="{A12FA001-AC4F-418D-AE19-62706E023703}">
                      <ahyp:hlinkClr xmlns:ahyp="http://schemas.microsoft.com/office/drawing/2018/hyperlinkcolor" val="tx"/>
                    </a:ext>
                  </a:extLst>
                </a:hlinkClick>
              </a:rPr>
              <a:t>https://documentation.sas.com/doc/en/pgmsascdc/9.4_3.5/pgmsaswlcm/home.htm</a:t>
            </a:r>
            <a:endParaRPr lang="en-US" sz="1400" kern="1200" dirty="0">
              <a:solidFill>
                <a:schemeClr val="tx1"/>
              </a:solidFill>
              <a:latin typeface="Bell MT" panose="02020503060305020303" pitchFamily="18" charset="0"/>
              <a:ea typeface="+mn-ea"/>
              <a:cs typeface="+mn-cs"/>
            </a:endParaRP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400" kern="1200" dirty="0">
                <a:solidFill>
                  <a:schemeClr val="tx1"/>
                </a:solidFill>
                <a:latin typeface="Bell MT" panose="02020503060305020303" pitchFamily="18" charset="0"/>
                <a:ea typeface="+mn-ea"/>
                <a:cs typeface="+mn-cs"/>
                <a:hlinkClick r:id="rId4">
                  <a:extLst>
                    <a:ext uri="{A12FA001-AC4F-418D-AE19-62706E023703}">
                      <ahyp:hlinkClr xmlns:ahyp="http://schemas.microsoft.com/office/drawing/2018/hyperlinkcolor" val="tx"/>
                    </a:ext>
                  </a:extLst>
                </a:hlinkClick>
              </a:rPr>
              <a:t>https://www.90min.com/posts/the-2022-premier-league-table</a:t>
            </a:r>
            <a:endParaRPr lang="en-US" sz="1400" kern="1200" dirty="0">
              <a:solidFill>
                <a:schemeClr val="tx1"/>
              </a:solidFill>
              <a:latin typeface="Bell MT" panose="02020503060305020303" pitchFamily="18" charset="0"/>
              <a:ea typeface="+mn-ea"/>
              <a:cs typeface="+mn-cs"/>
            </a:endParaRPr>
          </a:p>
          <a:p>
            <a:endParaRPr lang="en-US" dirty="0"/>
          </a:p>
        </p:txBody>
      </p:sp>
    </p:spTree>
    <p:extLst>
      <p:ext uri="{BB962C8B-B14F-4D97-AF65-F5344CB8AC3E}">
        <p14:creationId xmlns:p14="http://schemas.microsoft.com/office/powerpoint/2010/main" val="402302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2" name="Rectangle 2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Football ball in goal">
            <a:extLst>
              <a:ext uri="{FF2B5EF4-FFF2-40B4-BE49-F238E27FC236}">
                <a16:creationId xmlns:a16="http://schemas.microsoft.com/office/drawing/2014/main" id="{9161962E-AAF3-EE90-11E3-3FFFE11830FE}"/>
              </a:ext>
            </a:extLst>
          </p:cNvPr>
          <p:cNvPicPr>
            <a:picLocks noChangeAspect="1"/>
          </p:cNvPicPr>
          <p:nvPr/>
        </p:nvPicPr>
        <p:blipFill rotWithShape="1">
          <a:blip r:embed="rId3"/>
          <a:srcRect l="22802" r="38515"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4" name="Group 2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49719B1-2209-6DA8-9882-51689C7C30AE}"/>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sz="4000"/>
              <a:t>About English Premier League</a:t>
            </a:r>
          </a:p>
        </p:txBody>
      </p:sp>
      <p:sp>
        <p:nvSpPr>
          <p:cNvPr id="8" name="Text Placeholder 7">
            <a:extLst>
              <a:ext uri="{FF2B5EF4-FFF2-40B4-BE49-F238E27FC236}">
                <a16:creationId xmlns:a16="http://schemas.microsoft.com/office/drawing/2014/main" id="{8B07743F-3EAC-29D3-6E09-BFF5BE4AEB0D}"/>
              </a:ext>
            </a:extLst>
          </p:cNvPr>
          <p:cNvSpPr>
            <a:spLocks noGrp="1"/>
          </p:cNvSpPr>
          <p:nvPr>
            <p:ph type="body" sz="half" idx="2"/>
          </p:nvPr>
        </p:nvSpPr>
        <p:spPr>
          <a:xfrm>
            <a:off x="482601" y="2666999"/>
            <a:ext cx="3945510" cy="3124201"/>
          </a:xfrm>
        </p:spPr>
        <p:txBody>
          <a:bodyPr vert="horz" lIns="91440" tIns="45720" rIns="91440" bIns="45720" rtlCol="0" anchor="ctr">
            <a:normAutofit fontScale="77500" lnSpcReduction="20000"/>
          </a:bodyPr>
          <a:lstStyle/>
          <a:p>
            <a:pPr marL="285750" indent="-285750" algn="l">
              <a:buFont typeface="Arial"/>
              <a:buChar char="•"/>
            </a:pPr>
            <a:r>
              <a:rPr lang="en-US" sz="1700" dirty="0">
                <a:latin typeface="Bell MT" panose="02020503060305020303" pitchFamily="18" charset="0"/>
              </a:rPr>
              <a:t>Elite professional league in England – formed in 1992</a:t>
            </a:r>
          </a:p>
          <a:p>
            <a:pPr marL="285750" indent="-285750" algn="l">
              <a:buFont typeface="Arial"/>
              <a:buChar char="•"/>
            </a:pPr>
            <a:r>
              <a:rPr lang="en-US" sz="1700" dirty="0">
                <a:latin typeface="Bell MT" panose="02020503060305020303" pitchFamily="18" charset="0"/>
              </a:rPr>
              <a:t>Consists of 20 teams – each team plays 38 matches in a season</a:t>
            </a:r>
          </a:p>
          <a:p>
            <a:pPr marL="285750" indent="-285750" algn="l">
              <a:buFont typeface="Arial"/>
              <a:buChar char="•"/>
            </a:pPr>
            <a:r>
              <a:rPr lang="en-US" sz="1700" dirty="0">
                <a:latin typeface="Bell MT" panose="02020503060305020303" pitchFamily="18" charset="0"/>
              </a:rPr>
              <a:t>Every season the bottom 3 teams are relegated and the top 3 teams from the Championship division (second-tier) are promoted to Premier League</a:t>
            </a:r>
          </a:p>
          <a:p>
            <a:pPr marL="285750" indent="-285750" algn="l">
              <a:buFont typeface="Arial"/>
              <a:buChar char="•"/>
            </a:pPr>
            <a:r>
              <a:rPr lang="en-US" sz="1700" dirty="0">
                <a:latin typeface="Bell MT" panose="02020503060305020303" pitchFamily="18" charset="0"/>
              </a:rPr>
              <a:t>Some historic clubs are Manchester United, Chelsea, Arsenal, Liverpool and Manchester City</a:t>
            </a:r>
          </a:p>
          <a:p>
            <a:pPr marL="285750" indent="-285750" algn="l">
              <a:buFont typeface="Arial"/>
              <a:buChar char="•"/>
            </a:pPr>
            <a:r>
              <a:rPr lang="en-US" sz="1700" dirty="0">
                <a:latin typeface="Bell MT" panose="02020503060305020303" pitchFamily="18" charset="0"/>
              </a:rPr>
              <a:t>Known for fast-paced and physically demanding style of play</a:t>
            </a:r>
          </a:p>
          <a:p>
            <a:pPr marL="285750" indent="-285750" algn="l">
              <a:buFont typeface="Arial"/>
              <a:buChar char="•"/>
            </a:pPr>
            <a:r>
              <a:rPr lang="en-US" sz="1700" dirty="0">
                <a:latin typeface="Bell MT" panose="02020503060305020303" pitchFamily="18" charset="0"/>
              </a:rPr>
              <a:t>Considered as one of the best Football Leagues across the globe</a:t>
            </a:r>
          </a:p>
          <a:p>
            <a:pPr marL="285750" indent="-285750" algn="l">
              <a:buFont typeface="Arial"/>
              <a:buChar char="•"/>
            </a:pPr>
            <a:endParaRPr lang="en-US" sz="1700" dirty="0">
              <a:latin typeface="Bell MT" panose="02020503060305020303" pitchFamily="18" charset="0"/>
            </a:endParaRPr>
          </a:p>
          <a:p>
            <a:pPr marL="285750" indent="-285750" algn="l">
              <a:buFont typeface="Arial"/>
              <a:buChar char="•"/>
            </a:pPr>
            <a:endParaRPr lang="en-US" sz="1700" dirty="0">
              <a:latin typeface="Bell MT" panose="02020503060305020303" pitchFamily="18" charset="0"/>
            </a:endParaRPr>
          </a:p>
        </p:txBody>
      </p:sp>
    </p:spTree>
    <p:extLst>
      <p:ext uri="{BB962C8B-B14F-4D97-AF65-F5344CB8AC3E}">
        <p14:creationId xmlns:p14="http://schemas.microsoft.com/office/powerpoint/2010/main" val="147811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0B1349-6F42-6DE8-2439-EBA51E247ACF}"/>
              </a:ext>
            </a:extLst>
          </p:cNvPr>
          <p:cNvSpPr>
            <a:spLocks noGrp="1"/>
          </p:cNvSpPr>
          <p:nvPr>
            <p:ph type="title"/>
          </p:nvPr>
        </p:nvSpPr>
        <p:spPr>
          <a:xfrm>
            <a:off x="719666" y="256218"/>
            <a:ext cx="7704667" cy="729745"/>
          </a:xfrm>
        </p:spPr>
        <p:txBody>
          <a:bodyPr>
            <a:noAutofit/>
          </a:bodyPr>
          <a:lstStyle/>
          <a:p>
            <a:r>
              <a:rPr lang="en-US" sz="2800" dirty="0"/>
              <a:t>Source Data : Premier League Matches 1993-2023</a:t>
            </a:r>
          </a:p>
        </p:txBody>
      </p:sp>
      <p:sp>
        <p:nvSpPr>
          <p:cNvPr id="10" name="Content Placeholder 9">
            <a:extLst>
              <a:ext uri="{FF2B5EF4-FFF2-40B4-BE49-F238E27FC236}">
                <a16:creationId xmlns:a16="http://schemas.microsoft.com/office/drawing/2014/main" id="{1E476A6E-1471-02A6-D2C2-D6C8BF1E7CC3}"/>
              </a:ext>
            </a:extLst>
          </p:cNvPr>
          <p:cNvSpPr>
            <a:spLocks noGrp="1"/>
          </p:cNvSpPr>
          <p:nvPr>
            <p:ph sz="half" idx="1"/>
          </p:nvPr>
        </p:nvSpPr>
        <p:spPr>
          <a:xfrm>
            <a:off x="982133" y="998237"/>
            <a:ext cx="3739896" cy="1419708"/>
          </a:xfrm>
        </p:spPr>
        <p:txBody>
          <a:bodyPr>
            <a:normAutofit/>
          </a:bodyPr>
          <a:lstStyle/>
          <a:p>
            <a:r>
              <a:rPr lang="en-US" sz="1400" dirty="0">
                <a:latin typeface="Bell MT" panose="02020503060305020303" pitchFamily="18" charset="0"/>
              </a:rPr>
              <a:t>The source data (shown on the right) was obtained from </a:t>
            </a:r>
            <a:r>
              <a:rPr lang="en-US" sz="1400" dirty="0">
                <a:latin typeface="Bell MT" panose="02020503060305020303" pitchFamily="18" charset="0"/>
                <a:hlinkClick r:id="rId2"/>
              </a:rPr>
              <a:t>Kaggle</a:t>
            </a:r>
            <a:endParaRPr lang="en-US" sz="1400" dirty="0">
              <a:latin typeface="Bell MT" panose="02020503060305020303" pitchFamily="18" charset="0"/>
            </a:endParaRPr>
          </a:p>
          <a:p>
            <a:r>
              <a:rPr lang="en-US" sz="1400" dirty="0">
                <a:latin typeface="Bell MT" panose="02020503060305020303" pitchFamily="18" charset="0"/>
              </a:rPr>
              <a:t>Each row in the data provides details about all the matches played in the last 30 years</a:t>
            </a:r>
          </a:p>
          <a:p>
            <a:endParaRPr lang="en-US" sz="1400" dirty="0">
              <a:latin typeface="Bell MT" panose="02020503060305020303" pitchFamily="18" charset="0"/>
            </a:endParaRPr>
          </a:p>
        </p:txBody>
      </p:sp>
      <p:pic>
        <p:nvPicPr>
          <p:cNvPr id="13" name="Content Placeholder 12" descr="A screenshot of a computer&#10;&#10;Description automatically generated">
            <a:hlinkClick r:id="rId2"/>
            <a:extLst>
              <a:ext uri="{FF2B5EF4-FFF2-40B4-BE49-F238E27FC236}">
                <a16:creationId xmlns:a16="http://schemas.microsoft.com/office/drawing/2014/main" id="{5118EE61-0C86-07F9-2BFE-F239B71B98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08019" y="1170073"/>
            <a:ext cx="3740150" cy="4469752"/>
          </a:xfrm>
          <a:prstGeom prst="rect">
            <a:avLst/>
          </a:prstGeom>
          <a:ln>
            <a:noFill/>
          </a:ln>
          <a:effectLst>
            <a:outerShdw blurRad="292100" dist="139700" dir="2700000" algn="tl" rotWithShape="0">
              <a:srgbClr val="333333">
                <a:alpha val="65000"/>
              </a:srgbClr>
            </a:outerShdw>
          </a:effectLst>
        </p:spPr>
      </p:pic>
      <p:graphicFrame>
        <p:nvGraphicFramePr>
          <p:cNvPr id="14" name="Table 13">
            <a:extLst>
              <a:ext uri="{FF2B5EF4-FFF2-40B4-BE49-F238E27FC236}">
                <a16:creationId xmlns:a16="http://schemas.microsoft.com/office/drawing/2014/main" id="{BB124DB7-5748-717A-0232-C72FB2D5C678}"/>
              </a:ext>
            </a:extLst>
          </p:cNvPr>
          <p:cNvGraphicFramePr>
            <a:graphicFrameLocks noGrp="1"/>
          </p:cNvGraphicFramePr>
          <p:nvPr>
            <p:extLst>
              <p:ext uri="{D42A27DB-BD31-4B8C-83A1-F6EECF244321}">
                <p14:modId xmlns:p14="http://schemas.microsoft.com/office/powerpoint/2010/main" val="3715136611"/>
              </p:ext>
            </p:extLst>
          </p:nvPr>
        </p:nvGraphicFramePr>
        <p:xfrm>
          <a:off x="1054201" y="2133430"/>
          <a:ext cx="3667828" cy="4254228"/>
        </p:xfrm>
        <a:graphic>
          <a:graphicData uri="http://schemas.openxmlformats.org/drawingml/2006/table">
            <a:tbl>
              <a:tblPr firstRow="1">
                <a:tableStyleId>{9D7B26C5-4107-4FEC-AEDC-1716B250A1EF}</a:tableStyleId>
              </a:tblPr>
              <a:tblGrid>
                <a:gridCol w="1833914">
                  <a:extLst>
                    <a:ext uri="{9D8B030D-6E8A-4147-A177-3AD203B41FA5}">
                      <a16:colId xmlns:a16="http://schemas.microsoft.com/office/drawing/2014/main" val="3714206952"/>
                    </a:ext>
                  </a:extLst>
                </a:gridCol>
                <a:gridCol w="1833914">
                  <a:extLst>
                    <a:ext uri="{9D8B030D-6E8A-4147-A177-3AD203B41FA5}">
                      <a16:colId xmlns:a16="http://schemas.microsoft.com/office/drawing/2014/main" val="3208823584"/>
                    </a:ext>
                  </a:extLst>
                </a:gridCol>
              </a:tblGrid>
              <a:tr h="354897">
                <a:tc>
                  <a:txBody>
                    <a:bodyPr/>
                    <a:lstStyle/>
                    <a:p>
                      <a:r>
                        <a:rPr lang="en-US" sz="1400" dirty="0">
                          <a:latin typeface="Bell MT" panose="02020503060305020303" pitchFamily="18" charset="0"/>
                        </a:rPr>
                        <a:t>Variable</a:t>
                      </a:r>
                    </a:p>
                  </a:txBody>
                  <a:tcPr/>
                </a:tc>
                <a:tc>
                  <a:txBody>
                    <a:bodyPr/>
                    <a:lstStyle/>
                    <a:p>
                      <a:r>
                        <a:rPr lang="en-US" sz="1400" dirty="0">
                          <a:latin typeface="Bell MT" panose="02020503060305020303" pitchFamily="18" charset="0"/>
                        </a:rPr>
                        <a:t>Definition</a:t>
                      </a:r>
                    </a:p>
                  </a:txBody>
                  <a:tcPr/>
                </a:tc>
                <a:extLst>
                  <a:ext uri="{0D108BD9-81ED-4DB2-BD59-A6C34878D82A}">
                    <a16:rowId xmlns:a16="http://schemas.microsoft.com/office/drawing/2014/main" val="204785807"/>
                  </a:ext>
                </a:extLst>
              </a:tr>
              <a:tr h="787579">
                <a:tc>
                  <a:txBody>
                    <a:bodyPr/>
                    <a:lstStyle/>
                    <a:p>
                      <a:r>
                        <a:rPr lang="en-US" sz="1200" dirty="0" err="1">
                          <a:latin typeface="Bell MT" panose="02020503060305020303" pitchFamily="18" charset="0"/>
                        </a:rPr>
                        <a:t>Season_Year_End</a:t>
                      </a:r>
                      <a:endParaRPr lang="en-US" sz="1200" dirty="0">
                        <a:latin typeface="Bell MT" panose="02020503060305020303"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Year in which the season ends (A season starts in August and ends in May in the following year)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5948799"/>
                  </a:ext>
                </a:extLst>
              </a:tr>
              <a:tr h="437544">
                <a:tc>
                  <a:txBody>
                    <a:bodyPr/>
                    <a:lstStyle/>
                    <a:p>
                      <a:r>
                        <a:rPr lang="en-US" sz="1200" dirty="0" err="1">
                          <a:latin typeface="Bell MT" panose="02020503060305020303" pitchFamily="18" charset="0"/>
                        </a:rPr>
                        <a:t>Wk</a:t>
                      </a:r>
                      <a:endParaRPr lang="en-US" sz="1200" dirty="0">
                        <a:latin typeface="Bell MT" panose="02020503060305020303"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Week number of the season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050011"/>
                  </a:ext>
                </a:extLst>
              </a:tr>
              <a:tr h="354897">
                <a:tc>
                  <a:txBody>
                    <a:bodyPr/>
                    <a:lstStyle/>
                    <a:p>
                      <a:r>
                        <a:rPr lang="en-US" sz="1200" dirty="0">
                          <a:latin typeface="Bell MT" panose="02020503060305020303" pitchFamily="18" charset="0"/>
                        </a:rPr>
                        <a:t>Date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Matchday Date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884731"/>
                  </a:ext>
                </a:extLst>
              </a:tr>
              <a:tr h="354897">
                <a:tc>
                  <a:txBody>
                    <a:bodyPr/>
                    <a:lstStyle/>
                    <a:p>
                      <a:r>
                        <a:rPr lang="en-US" sz="1200" dirty="0">
                          <a:latin typeface="Bell MT" panose="02020503060305020303" pitchFamily="18" charset="0"/>
                        </a:rPr>
                        <a:t>Home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Home Team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774823"/>
                  </a:ext>
                </a:extLst>
              </a:tr>
              <a:tr h="437544">
                <a:tc>
                  <a:txBody>
                    <a:bodyPr/>
                    <a:lstStyle/>
                    <a:p>
                      <a:r>
                        <a:rPr lang="en-US" sz="1200" dirty="0" err="1">
                          <a:latin typeface="Bell MT" panose="02020503060305020303" pitchFamily="18" charset="0"/>
                        </a:rPr>
                        <a:t>HomeGoals</a:t>
                      </a:r>
                      <a:endParaRPr lang="en-US" sz="1200" dirty="0">
                        <a:latin typeface="Bell MT" panose="02020503060305020303"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Goals Scored by Home Team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9353497"/>
                  </a:ext>
                </a:extLst>
              </a:tr>
              <a:tr h="437544">
                <a:tc>
                  <a:txBody>
                    <a:bodyPr/>
                    <a:lstStyle/>
                    <a:p>
                      <a:r>
                        <a:rPr lang="en-US" sz="1200" dirty="0" err="1">
                          <a:latin typeface="Bell MT" panose="02020503060305020303" pitchFamily="18" charset="0"/>
                        </a:rPr>
                        <a:t>AwayGoals</a:t>
                      </a:r>
                      <a:endParaRPr lang="en-US" sz="1200" dirty="0">
                        <a:latin typeface="Bell MT" panose="02020503060305020303"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Goals Scored by Away Team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938172"/>
                  </a:ext>
                </a:extLst>
              </a:tr>
              <a:tr h="354897">
                <a:tc>
                  <a:txBody>
                    <a:bodyPr/>
                    <a:lstStyle/>
                    <a:p>
                      <a:r>
                        <a:rPr lang="en-US" sz="1200" dirty="0">
                          <a:latin typeface="Bell MT" panose="02020503060305020303" pitchFamily="18" charset="0"/>
                        </a:rPr>
                        <a:t>Away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Bell MT" panose="02020503060305020303" pitchFamily="18" charset="0"/>
                        </a:rPr>
                        <a:t>Away Team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5694683"/>
                  </a:ext>
                </a:extLst>
              </a:tr>
              <a:tr h="612561">
                <a:tc>
                  <a:txBody>
                    <a:bodyPr/>
                    <a:lstStyle/>
                    <a:p>
                      <a:r>
                        <a:rPr lang="en-US" sz="1200" dirty="0">
                          <a:latin typeface="Bell MT" panose="02020503060305020303" pitchFamily="18" charset="0"/>
                        </a:rPr>
                        <a:t>FTR</a:t>
                      </a:r>
                    </a:p>
                  </a:txBody>
                  <a:tcPr>
                    <a:lnT w="12700" cap="flat" cmpd="sng" algn="ctr">
                      <a:solidFill>
                        <a:schemeClr val="tx1"/>
                      </a:solidFill>
                      <a:prstDash val="solid"/>
                      <a:round/>
                      <a:headEnd type="none" w="med" len="med"/>
                      <a:tailEnd type="none" w="med" len="med"/>
                    </a:lnT>
                  </a:tcPr>
                </a:tc>
                <a:tc>
                  <a:txBody>
                    <a:bodyPr/>
                    <a:lstStyle/>
                    <a:p>
                      <a:r>
                        <a:rPr lang="en-US" sz="1200" dirty="0">
                          <a:latin typeface="Bell MT" panose="02020503060305020303" pitchFamily="18" charset="0"/>
                        </a:rPr>
                        <a:t>H – Home Team won</a:t>
                      </a:r>
                    </a:p>
                    <a:p>
                      <a:r>
                        <a:rPr lang="en-US" sz="1200" dirty="0">
                          <a:latin typeface="Bell MT" panose="02020503060305020303" pitchFamily="18" charset="0"/>
                        </a:rPr>
                        <a:t>D – Draw</a:t>
                      </a:r>
                    </a:p>
                    <a:p>
                      <a:r>
                        <a:rPr lang="en-US" sz="1200" dirty="0">
                          <a:latin typeface="Bell MT" panose="02020503060305020303" pitchFamily="18" charset="0"/>
                        </a:rPr>
                        <a:t>A – Away Team won</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31441870"/>
                  </a:ext>
                </a:extLst>
              </a:tr>
            </a:tbl>
          </a:graphicData>
        </a:graphic>
      </p:graphicFrame>
      <p:sp>
        <p:nvSpPr>
          <p:cNvPr id="2" name="TextBox 1">
            <a:extLst>
              <a:ext uri="{FF2B5EF4-FFF2-40B4-BE49-F238E27FC236}">
                <a16:creationId xmlns:a16="http://schemas.microsoft.com/office/drawing/2014/main" id="{8B000A4D-D662-7E53-1BD6-AD8AB05CBCCA}"/>
              </a:ext>
            </a:extLst>
          </p:cNvPr>
          <p:cNvSpPr txBox="1"/>
          <p:nvPr/>
        </p:nvSpPr>
        <p:spPr>
          <a:xfrm>
            <a:off x="5008019" y="5879056"/>
            <a:ext cx="3740150" cy="577081"/>
          </a:xfrm>
          <a:prstGeom prst="rect">
            <a:avLst/>
          </a:prstGeom>
          <a:noFill/>
        </p:spPr>
        <p:txBody>
          <a:bodyPr wrap="square" rtlCol="0">
            <a:spAutoFit/>
          </a:bodyPr>
          <a:lstStyle/>
          <a:p>
            <a:r>
              <a:rPr lang="en-US" sz="1050" dirty="0"/>
              <a:t>Data Source - </a:t>
            </a:r>
            <a:r>
              <a:rPr lang="en-US" sz="1050" dirty="0">
                <a:hlinkClick r:id="rId2"/>
              </a:rPr>
              <a:t>https://www.kaggle.com/datasets/evangower/premier-league-matches-19922022</a:t>
            </a:r>
            <a:endParaRPr lang="en-US" sz="1050" dirty="0"/>
          </a:p>
        </p:txBody>
      </p:sp>
    </p:spTree>
    <p:extLst>
      <p:ext uri="{BB962C8B-B14F-4D97-AF65-F5344CB8AC3E}">
        <p14:creationId xmlns:p14="http://schemas.microsoft.com/office/powerpoint/2010/main" val="387918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2B357-05D5-2E23-75C2-AF81FFC12242}"/>
              </a:ext>
            </a:extLst>
          </p:cNvPr>
          <p:cNvSpPr>
            <a:spLocks noGrp="1"/>
          </p:cNvSpPr>
          <p:nvPr>
            <p:ph sz="half" idx="1"/>
          </p:nvPr>
        </p:nvSpPr>
        <p:spPr>
          <a:xfrm>
            <a:off x="909019" y="1801696"/>
            <a:ext cx="7704137" cy="3368674"/>
          </a:xfrm>
        </p:spPr>
        <p:txBody>
          <a:bodyPr/>
          <a:lstStyle/>
          <a:p>
            <a:pPr marL="0" indent="0">
              <a:buNone/>
            </a:pPr>
            <a:r>
              <a:rPr lang="en-US" dirty="0">
                <a:latin typeface="Bell MT" panose="02020503060305020303" pitchFamily="18" charset="0"/>
              </a:rPr>
              <a:t>The dataset contains information about every match played in the Premier League from 1993 to 2023. The original purpose of the data was to analyze the following:-</a:t>
            </a:r>
          </a:p>
          <a:p>
            <a:r>
              <a:rPr lang="en-US" dirty="0">
                <a:latin typeface="Bell MT" panose="02020503060305020303" pitchFamily="18" charset="0"/>
              </a:rPr>
              <a:t>Best performing team in the last 30 years</a:t>
            </a:r>
          </a:p>
          <a:p>
            <a:r>
              <a:rPr lang="en-US" dirty="0">
                <a:latin typeface="Bell MT" panose="02020503060305020303" pitchFamily="18" charset="0"/>
              </a:rPr>
              <a:t>Best way to collect points, attacking or defensive style</a:t>
            </a:r>
          </a:p>
          <a:p>
            <a:r>
              <a:rPr lang="en-US" dirty="0">
                <a:latin typeface="Bell MT" panose="02020503060305020303" pitchFamily="18" charset="0"/>
              </a:rPr>
              <a:t>Goals scored and conceded by various teams</a:t>
            </a:r>
          </a:p>
          <a:p>
            <a:r>
              <a:rPr lang="en-US" dirty="0">
                <a:latin typeface="Bell MT" panose="02020503060305020303" pitchFamily="18" charset="0"/>
              </a:rPr>
              <a:t>Head-to-head record</a:t>
            </a:r>
          </a:p>
          <a:p>
            <a:r>
              <a:rPr lang="en-US" dirty="0">
                <a:latin typeface="Bell MT" panose="02020503060305020303" pitchFamily="18" charset="0"/>
              </a:rPr>
              <a:t>Advantage of playing on the home turf</a:t>
            </a:r>
          </a:p>
          <a:p>
            <a:pPr marL="0" indent="0">
              <a:buNone/>
            </a:pPr>
            <a:endParaRPr lang="en-US" dirty="0">
              <a:latin typeface="Bell MT" panose="02020503060305020303" pitchFamily="18" charset="0"/>
            </a:endParaRPr>
          </a:p>
          <a:p>
            <a:endParaRPr lang="en-US" dirty="0">
              <a:latin typeface="Bell MT" panose="02020503060305020303" pitchFamily="18" charset="0"/>
            </a:endParaRPr>
          </a:p>
        </p:txBody>
      </p:sp>
      <p:sp>
        <p:nvSpPr>
          <p:cNvPr id="8" name="Title 7">
            <a:extLst>
              <a:ext uri="{FF2B5EF4-FFF2-40B4-BE49-F238E27FC236}">
                <a16:creationId xmlns:a16="http://schemas.microsoft.com/office/drawing/2014/main" id="{3F2C85A9-36BD-0BB1-73D0-0F6FF16AE30C}"/>
              </a:ext>
            </a:extLst>
          </p:cNvPr>
          <p:cNvSpPr>
            <a:spLocks noGrp="1"/>
          </p:cNvSpPr>
          <p:nvPr>
            <p:ph type="title"/>
          </p:nvPr>
        </p:nvSpPr>
        <p:spPr>
          <a:xfrm>
            <a:off x="719931" y="219395"/>
            <a:ext cx="7704137" cy="762511"/>
          </a:xfrm>
        </p:spPr>
        <p:txBody>
          <a:bodyPr>
            <a:noAutofit/>
          </a:bodyPr>
          <a:lstStyle/>
          <a:p>
            <a:r>
              <a:rPr lang="en-US" sz="2800" dirty="0"/>
              <a:t>Source Data : Premier League Matches 1993-2023</a:t>
            </a:r>
          </a:p>
        </p:txBody>
      </p:sp>
    </p:spTree>
    <p:extLst>
      <p:ext uri="{BB962C8B-B14F-4D97-AF65-F5344CB8AC3E}">
        <p14:creationId xmlns:p14="http://schemas.microsoft.com/office/powerpoint/2010/main" val="29450578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8" name="gchart8.png" descr="Pie chart of Team" title="Pie chart of Team"/>
          <p:cNvPicPr>
            <a:picLocks noChangeAspect="1"/>
          </p:cNvPicPr>
          <p:nvPr/>
        </p:nvPicPr>
        <p:blipFill rotWithShape="1">
          <a:blip r:embed="rId3"/>
          <a:stretch>
            <a:fillRect/>
          </a:stretch>
        </p:blipFill>
        <p:spPr>
          <a:xfrm>
            <a:off x="4579660" y="741904"/>
            <a:ext cx="4453873" cy="2987808"/>
          </a:xfrm>
          <a:prstGeom prst="rect">
            <a:avLst/>
          </a:prstGeom>
          <a:ln>
            <a:noFill/>
          </a:ln>
          <a:effectLst>
            <a:outerShdw blurRad="292100" dist="139700" dir="2700000" algn="tl" rotWithShape="0">
              <a:srgbClr val="333333">
                <a:alpha val="65000"/>
              </a:srgbClr>
            </a:outerShdw>
          </a:effectLst>
        </p:spPr>
      </p:pic>
      <p:pic>
        <p:nvPicPr>
          <p:cNvPr id="2" name="gchart9.png" descr="Pie chart of Team" title="Pie chart of Team">
            <a:extLst>
              <a:ext uri="{FF2B5EF4-FFF2-40B4-BE49-F238E27FC236}">
                <a16:creationId xmlns:a16="http://schemas.microsoft.com/office/drawing/2014/main" id="{7C13602C-5B8B-D527-5598-64205A5DFDF3}"/>
              </a:ext>
            </a:extLst>
          </p:cNvPr>
          <p:cNvPicPr>
            <a:picLocks noChangeAspect="1"/>
          </p:cNvPicPr>
          <p:nvPr/>
        </p:nvPicPr>
        <p:blipFill rotWithShape="1">
          <a:blip r:embed="rId4"/>
          <a:stretch>
            <a:fillRect/>
          </a:stretch>
        </p:blipFill>
        <p:spPr>
          <a:xfrm>
            <a:off x="4579662" y="3804886"/>
            <a:ext cx="4453873" cy="2987806"/>
          </a:xfrm>
          <a:prstGeom prst="rect">
            <a:avLst/>
          </a:prstGeom>
          <a:ln>
            <a:noFill/>
          </a:ln>
          <a:effectLst>
            <a:outerShdw blurRad="292100" dist="139700" dir="2700000" algn="tl" rotWithShape="0">
              <a:srgbClr val="333333">
                <a:alpha val="65000"/>
              </a:srgbClr>
            </a:outerShdw>
          </a:effectLst>
        </p:spPr>
      </p:pic>
      <p:sp>
        <p:nvSpPr>
          <p:cNvPr id="3" name="Title 2">
            <a:extLst>
              <a:ext uri="{FF2B5EF4-FFF2-40B4-BE49-F238E27FC236}">
                <a16:creationId xmlns:a16="http://schemas.microsoft.com/office/drawing/2014/main" id="{991CCB35-9401-23F6-CEEF-6057E1593B9B}"/>
              </a:ext>
            </a:extLst>
          </p:cNvPr>
          <p:cNvSpPr>
            <a:spLocks noGrp="1"/>
          </p:cNvSpPr>
          <p:nvPr>
            <p:ph type="title"/>
          </p:nvPr>
        </p:nvSpPr>
        <p:spPr>
          <a:xfrm>
            <a:off x="2536660" y="120541"/>
            <a:ext cx="4070679" cy="554880"/>
          </a:xfrm>
        </p:spPr>
        <p:txBody>
          <a:bodyPr>
            <a:normAutofit/>
          </a:bodyPr>
          <a:lstStyle/>
          <a:p>
            <a:r>
              <a:rPr lang="en-US" dirty="0"/>
              <a:t>Data Analysis</a:t>
            </a:r>
          </a:p>
        </p:txBody>
      </p:sp>
      <p:sp>
        <p:nvSpPr>
          <p:cNvPr id="5" name="Text Placeholder 4">
            <a:extLst>
              <a:ext uri="{FF2B5EF4-FFF2-40B4-BE49-F238E27FC236}">
                <a16:creationId xmlns:a16="http://schemas.microsoft.com/office/drawing/2014/main" id="{7D055E77-E578-2C1F-7431-D3AAADF7FCE2}"/>
              </a:ext>
            </a:extLst>
          </p:cNvPr>
          <p:cNvSpPr>
            <a:spLocks noGrp="1"/>
          </p:cNvSpPr>
          <p:nvPr>
            <p:ph type="body" sz="half" idx="2"/>
          </p:nvPr>
        </p:nvSpPr>
        <p:spPr>
          <a:xfrm>
            <a:off x="736430" y="1393078"/>
            <a:ext cx="3709617" cy="3700559"/>
          </a:xfrm>
        </p:spPr>
        <p:txBody>
          <a:bodyPr>
            <a:normAutofit fontScale="85000" lnSpcReduction="20000"/>
          </a:bodyPr>
          <a:lstStyle/>
          <a:p>
            <a:pPr marL="285750" indent="-285750" algn="l">
              <a:buFont typeface="Arial" panose="020B0604020202020204" pitchFamily="34" charset="0"/>
              <a:buChar char="•"/>
            </a:pPr>
            <a:r>
              <a:rPr lang="en-US" sz="1600" dirty="0">
                <a:latin typeface="Bell MT" panose="02020503060305020303" pitchFamily="18" charset="0"/>
              </a:rPr>
              <a:t>First pie chart indicates the number of titles won by each team (top 7)</a:t>
            </a:r>
          </a:p>
          <a:p>
            <a:pPr marL="285750" indent="-285750" algn="l">
              <a:buFont typeface="Arial" panose="020B0604020202020204" pitchFamily="34" charset="0"/>
              <a:buChar char="•"/>
            </a:pPr>
            <a:r>
              <a:rPr lang="en-US" sz="1600" dirty="0">
                <a:latin typeface="Bell MT" panose="02020503060305020303" pitchFamily="18" charset="0"/>
              </a:rPr>
              <a:t>Second pie chart displays the total points scored in all the seasons by each team (top 7)</a:t>
            </a:r>
          </a:p>
          <a:p>
            <a:pPr marL="285750" indent="-285750" algn="l">
              <a:buFont typeface="Arial" panose="020B0604020202020204" pitchFamily="34" charset="0"/>
              <a:buChar char="•"/>
            </a:pPr>
            <a:r>
              <a:rPr lang="en-US" sz="1600" dirty="0">
                <a:latin typeface="Bell MT" panose="02020503060305020303" pitchFamily="18" charset="0"/>
              </a:rPr>
              <a:t>Arsenal and Liverpool have very few titles but are in the top 4 considering the points scored</a:t>
            </a:r>
          </a:p>
          <a:p>
            <a:pPr marL="285750" indent="-285750" algn="l">
              <a:buFont typeface="Arial" panose="020B0604020202020204" pitchFamily="34" charset="0"/>
              <a:buChar char="•"/>
            </a:pPr>
            <a:r>
              <a:rPr lang="en-US" sz="1600" dirty="0">
                <a:latin typeface="Bell MT" panose="02020503060305020303" pitchFamily="18" charset="0"/>
              </a:rPr>
              <a:t>Everton and Tottenham are among the top 7 teams with regards to the overall points scored but have not won any titles in the 30-year-period</a:t>
            </a:r>
          </a:p>
          <a:p>
            <a:pPr algn="l"/>
            <a:endParaRPr lang="en-US" sz="1600" dirty="0">
              <a:latin typeface="Bell MT" panose="02020503060305020303" pitchFamily="18" charset="0"/>
            </a:endParaRPr>
          </a:p>
          <a:p>
            <a:pPr algn="l"/>
            <a:r>
              <a:rPr lang="en-US" sz="1600" dirty="0">
                <a:solidFill>
                  <a:srgbClr val="0996FF"/>
                </a:solidFill>
                <a:latin typeface="Bell MT" panose="02020503060305020303" pitchFamily="18" charset="0"/>
              </a:rPr>
              <a:t>Since Manchester United, Manchester City, Arsenal, Chelsea and Liverpool are the common 5 clubs in both the visuals, we can consider them as the top 5 clubs in the last 30 years</a:t>
            </a:r>
          </a:p>
        </p:txBody>
      </p:sp>
      <p:pic>
        <p:nvPicPr>
          <p:cNvPr id="6" name="Picture 5">
            <a:extLst>
              <a:ext uri="{FF2B5EF4-FFF2-40B4-BE49-F238E27FC236}">
                <a16:creationId xmlns:a16="http://schemas.microsoft.com/office/drawing/2014/main" id="{57882CCE-8CF0-AF74-3604-7F6ECFC59F79}"/>
              </a:ext>
            </a:extLst>
          </p:cNvPr>
          <p:cNvPicPr>
            <a:picLocks noChangeAspect="1"/>
          </p:cNvPicPr>
          <p:nvPr/>
        </p:nvPicPr>
        <p:blipFill>
          <a:blip r:embed="rId5"/>
          <a:stretch>
            <a:fillRect/>
          </a:stretch>
        </p:blipFill>
        <p:spPr>
          <a:xfrm>
            <a:off x="439661" y="5365886"/>
            <a:ext cx="3896940" cy="1426806"/>
          </a:xfrm>
          <a:prstGeom prst="rect">
            <a:avLst/>
          </a:prstGeom>
          <a:ln>
            <a:noFill/>
          </a:ln>
          <a:effectLst>
            <a:outerShdw blurRad="292100" dist="139700" dir="2700000" algn="tl" rotWithShape="0">
              <a:srgbClr val="333333">
                <a:alpha val="65000"/>
              </a:srgbClr>
            </a:outerShdw>
          </a:effectLst>
        </p:spPr>
      </p:pic>
      <p:sp>
        <p:nvSpPr>
          <p:cNvPr id="4" name="Title 2">
            <a:extLst>
              <a:ext uri="{FF2B5EF4-FFF2-40B4-BE49-F238E27FC236}">
                <a16:creationId xmlns:a16="http://schemas.microsoft.com/office/drawing/2014/main" id="{4858D35A-1EA9-E3D8-D8F3-A0395C031DF4}"/>
              </a:ext>
            </a:extLst>
          </p:cNvPr>
          <p:cNvSpPr txBox="1">
            <a:spLocks/>
          </p:cNvSpPr>
          <p:nvPr/>
        </p:nvSpPr>
        <p:spPr>
          <a:xfrm>
            <a:off x="834622" y="811120"/>
            <a:ext cx="3774201" cy="55488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500" b="1" dirty="0">
                <a:latin typeface="Bell MT" panose="02020503060305020303" pitchFamily="18" charset="0"/>
              </a:rPr>
              <a:t>Analyzing the Performances of All Teams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D95B-C537-133E-7BC4-B6017E150B8C}"/>
              </a:ext>
            </a:extLst>
          </p:cNvPr>
          <p:cNvSpPr>
            <a:spLocks noGrp="1"/>
          </p:cNvSpPr>
          <p:nvPr>
            <p:ph type="title"/>
          </p:nvPr>
        </p:nvSpPr>
        <p:spPr>
          <a:xfrm>
            <a:off x="2800495" y="206097"/>
            <a:ext cx="3543009" cy="536469"/>
          </a:xfrm>
        </p:spPr>
        <p:txBody>
          <a:bodyPr>
            <a:normAutofit/>
          </a:bodyPr>
          <a:lstStyle/>
          <a:p>
            <a:r>
              <a:rPr lang="en-US" dirty="0"/>
              <a:t>Data Analysis</a:t>
            </a:r>
          </a:p>
        </p:txBody>
      </p:sp>
      <p:sp>
        <p:nvSpPr>
          <p:cNvPr id="4" name="Text Placeholder 3">
            <a:extLst>
              <a:ext uri="{FF2B5EF4-FFF2-40B4-BE49-F238E27FC236}">
                <a16:creationId xmlns:a16="http://schemas.microsoft.com/office/drawing/2014/main" id="{91C58C9E-7B43-A924-BDEE-771E361944D0}"/>
              </a:ext>
            </a:extLst>
          </p:cNvPr>
          <p:cNvSpPr>
            <a:spLocks noGrp="1"/>
          </p:cNvSpPr>
          <p:nvPr>
            <p:ph type="body" sz="half" idx="2"/>
          </p:nvPr>
        </p:nvSpPr>
        <p:spPr>
          <a:xfrm>
            <a:off x="988042" y="1620146"/>
            <a:ext cx="2822981" cy="4657916"/>
          </a:xfrm>
        </p:spPr>
        <p:txBody>
          <a:bodyPr>
            <a:normAutofit fontScale="92500" lnSpcReduction="10000"/>
          </a:bodyPr>
          <a:lstStyle/>
          <a:p>
            <a:pPr marL="285750" indent="-285750" algn="l">
              <a:buFont typeface="Arial" panose="020B0604020202020204" pitchFamily="34" charset="0"/>
              <a:buChar char="•"/>
            </a:pPr>
            <a:r>
              <a:rPr lang="en-US" sz="1600" dirty="0">
                <a:latin typeface="Bell MT" panose="02020503060305020303" pitchFamily="18" charset="0"/>
              </a:rPr>
              <a:t>The clustered bar graph displays the titles won by the top 5 teams in each decade.</a:t>
            </a:r>
          </a:p>
          <a:p>
            <a:pPr marL="285750" indent="-285750" algn="l">
              <a:buFont typeface="Arial" panose="020B0604020202020204" pitchFamily="34" charset="0"/>
              <a:buChar char="•"/>
            </a:pPr>
            <a:r>
              <a:rPr lang="en-US" sz="1600" dirty="0">
                <a:latin typeface="Bell MT" panose="02020503060305020303" pitchFamily="18" charset="0"/>
              </a:rPr>
              <a:t>All teams except Manchester City have a decreasing trend</a:t>
            </a:r>
          </a:p>
          <a:p>
            <a:pPr marL="285750" indent="-285750" algn="l">
              <a:buFont typeface="Arial" panose="020B0604020202020204" pitchFamily="34" charset="0"/>
              <a:buChar char="•"/>
            </a:pPr>
            <a:r>
              <a:rPr lang="en-US" sz="1600" dirty="0">
                <a:latin typeface="Bell MT" panose="02020503060305020303" pitchFamily="18" charset="0"/>
              </a:rPr>
              <a:t>Manchester United and Manchester City top the charts followed by Chelsea</a:t>
            </a:r>
          </a:p>
          <a:p>
            <a:pPr marL="285750" indent="-285750" algn="l">
              <a:buFont typeface="Arial" panose="020B0604020202020204" pitchFamily="34" charset="0"/>
              <a:buChar char="•"/>
            </a:pPr>
            <a:r>
              <a:rPr lang="en-US" sz="1600" dirty="0">
                <a:latin typeface="Bell MT" panose="02020503060305020303" pitchFamily="18" charset="0"/>
              </a:rPr>
              <a:t>Manchester United has not won a single title in the last decade</a:t>
            </a:r>
          </a:p>
          <a:p>
            <a:pPr algn="l"/>
            <a:endParaRPr lang="en-US" sz="1600" dirty="0">
              <a:latin typeface="Bell MT" panose="02020503060305020303" pitchFamily="18" charset="0"/>
            </a:endParaRPr>
          </a:p>
          <a:p>
            <a:pPr algn="l"/>
            <a:r>
              <a:rPr lang="en-US" sz="1500" dirty="0">
                <a:solidFill>
                  <a:srgbClr val="0996FF"/>
                </a:solidFill>
                <a:latin typeface="Bell MT" panose="02020503060305020303" pitchFamily="18" charset="0"/>
              </a:rPr>
              <a:t>For further analysis, we can consider Manchester United, Manchester City (looking at their domination), and Chelsea (since the club has won 5 titles and won 2 of them in the last decade itself).</a:t>
            </a:r>
          </a:p>
          <a:p>
            <a:pPr marL="285750" indent="-285750" algn="l">
              <a:buFont typeface="Arial" panose="020B0604020202020204" pitchFamily="34" charset="0"/>
              <a:buChar char="•"/>
            </a:pPr>
            <a:endParaRPr lang="en-US" sz="1600" dirty="0">
              <a:latin typeface="Bell MT" panose="02020503060305020303" pitchFamily="18" charset="0"/>
            </a:endParaRPr>
          </a:p>
        </p:txBody>
      </p:sp>
      <p:pic>
        <p:nvPicPr>
          <p:cNvPr id="8" name="SGPlot65.png" descr="The SGPlot Procedure" title="The SGPlot Procedure">
            <a:extLst>
              <a:ext uri="{FF2B5EF4-FFF2-40B4-BE49-F238E27FC236}">
                <a16:creationId xmlns:a16="http://schemas.microsoft.com/office/drawing/2014/main" id="{64606176-BEBD-6459-5E6D-39041862338B}"/>
              </a:ext>
            </a:extLst>
          </p:cNvPr>
          <p:cNvPicPr>
            <a:picLocks noChangeAspect="1"/>
          </p:cNvPicPr>
          <p:nvPr/>
        </p:nvPicPr>
        <p:blipFill rotWithShape="1">
          <a:blip r:embed="rId2"/>
          <a:stretch>
            <a:fillRect/>
          </a:stretch>
        </p:blipFill>
        <p:spPr>
          <a:xfrm>
            <a:off x="3903077" y="1307163"/>
            <a:ext cx="5114094" cy="3835570"/>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850729DA-B4BB-AEDC-09C2-12E03ABD92BD}"/>
              </a:ext>
            </a:extLst>
          </p:cNvPr>
          <p:cNvSpPr txBox="1">
            <a:spLocks/>
          </p:cNvSpPr>
          <p:nvPr/>
        </p:nvSpPr>
        <p:spPr>
          <a:xfrm>
            <a:off x="650775" y="871539"/>
            <a:ext cx="4301456" cy="40494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kern="1200" dirty="0">
                <a:ln>
                  <a:noFill/>
                </a:ln>
                <a:solidFill>
                  <a:srgbClr val="000000"/>
                </a:solidFill>
                <a:effectLst/>
                <a:latin typeface="Bell MT" panose="02020503060305020303" pitchFamily="18" charset="0"/>
              </a:rPr>
              <a:t>Performance of Top 5 Teams by Decade</a:t>
            </a:r>
            <a:endParaRPr lang="en-US" sz="1600" b="1" dirty="0">
              <a:latin typeface="Bell MT" panose="02020503060305020303" pitchFamily="18" charset="0"/>
            </a:endParaRPr>
          </a:p>
        </p:txBody>
      </p:sp>
      <p:pic>
        <p:nvPicPr>
          <p:cNvPr id="7" name="Picture 6">
            <a:extLst>
              <a:ext uri="{FF2B5EF4-FFF2-40B4-BE49-F238E27FC236}">
                <a16:creationId xmlns:a16="http://schemas.microsoft.com/office/drawing/2014/main" id="{97BBFA88-8AD6-D01D-75E3-3FCA74350D48}"/>
              </a:ext>
            </a:extLst>
          </p:cNvPr>
          <p:cNvPicPr>
            <a:picLocks noChangeAspect="1"/>
          </p:cNvPicPr>
          <p:nvPr/>
        </p:nvPicPr>
        <p:blipFill>
          <a:blip r:embed="rId3"/>
          <a:stretch>
            <a:fillRect/>
          </a:stretch>
        </p:blipFill>
        <p:spPr>
          <a:xfrm>
            <a:off x="3903077" y="5468318"/>
            <a:ext cx="5114094" cy="983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447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D95B-C537-133E-7BC4-B6017E150B8C}"/>
              </a:ext>
            </a:extLst>
          </p:cNvPr>
          <p:cNvSpPr>
            <a:spLocks noGrp="1"/>
          </p:cNvSpPr>
          <p:nvPr>
            <p:ph type="title"/>
          </p:nvPr>
        </p:nvSpPr>
        <p:spPr>
          <a:xfrm>
            <a:off x="2800495" y="206097"/>
            <a:ext cx="3543009" cy="536469"/>
          </a:xfrm>
        </p:spPr>
        <p:txBody>
          <a:bodyPr>
            <a:normAutofit/>
          </a:bodyPr>
          <a:lstStyle/>
          <a:p>
            <a:r>
              <a:rPr lang="en-US" dirty="0"/>
              <a:t>Data Analysis</a:t>
            </a:r>
          </a:p>
        </p:txBody>
      </p:sp>
      <p:sp>
        <p:nvSpPr>
          <p:cNvPr id="4" name="Text Placeholder 3">
            <a:extLst>
              <a:ext uri="{FF2B5EF4-FFF2-40B4-BE49-F238E27FC236}">
                <a16:creationId xmlns:a16="http://schemas.microsoft.com/office/drawing/2014/main" id="{91C58C9E-7B43-A924-BDEE-771E361944D0}"/>
              </a:ext>
            </a:extLst>
          </p:cNvPr>
          <p:cNvSpPr>
            <a:spLocks noGrp="1"/>
          </p:cNvSpPr>
          <p:nvPr>
            <p:ph type="body" sz="half" idx="2"/>
          </p:nvPr>
        </p:nvSpPr>
        <p:spPr>
          <a:xfrm>
            <a:off x="988042" y="1620146"/>
            <a:ext cx="2822981" cy="4366315"/>
          </a:xfrm>
        </p:spPr>
        <p:txBody>
          <a:bodyPr>
            <a:normAutofit fontScale="92500"/>
          </a:bodyPr>
          <a:lstStyle/>
          <a:p>
            <a:pPr marL="285750" indent="-285750" algn="l">
              <a:buFont typeface="Arial" panose="020B0604020202020204" pitchFamily="34" charset="0"/>
              <a:buChar char="•"/>
            </a:pPr>
            <a:r>
              <a:rPr lang="en-US" sz="1600" dirty="0">
                <a:latin typeface="Bell MT" panose="02020503060305020303" pitchFamily="18" charset="0"/>
              </a:rPr>
              <a:t>The line chart shows the ranks of the top 3 teams in the last 30 years</a:t>
            </a:r>
          </a:p>
          <a:p>
            <a:pPr marL="285750" indent="-285750" algn="l">
              <a:buFont typeface="Arial" panose="020B0604020202020204" pitchFamily="34" charset="0"/>
              <a:buChar char="•"/>
            </a:pPr>
            <a:r>
              <a:rPr lang="en-US" sz="1600" dirty="0">
                <a:latin typeface="Bell MT" panose="02020503060305020303" pitchFamily="18" charset="0"/>
              </a:rPr>
              <a:t>Chelsea has been quite inconsistent in the last decade</a:t>
            </a:r>
          </a:p>
          <a:p>
            <a:pPr marL="285750" indent="-285750" algn="l">
              <a:buFont typeface="Arial" panose="020B0604020202020204" pitchFamily="34" charset="0"/>
              <a:buChar char="•"/>
            </a:pPr>
            <a:r>
              <a:rPr lang="en-US" sz="1600" dirty="0">
                <a:latin typeface="Bell MT" panose="02020503060305020303" pitchFamily="18" charset="0"/>
              </a:rPr>
              <a:t>Manchester United has lost their edge in recent years</a:t>
            </a:r>
          </a:p>
          <a:p>
            <a:pPr marL="285750" indent="-285750" algn="l">
              <a:buFont typeface="Arial" panose="020B0604020202020204" pitchFamily="34" charset="0"/>
              <a:buChar char="•"/>
            </a:pPr>
            <a:r>
              <a:rPr lang="en-US" sz="1600" dirty="0">
                <a:latin typeface="Bell MT" panose="02020503060305020303" pitchFamily="18" charset="0"/>
              </a:rPr>
              <a:t>Meanwhile, Manchester City has a steep improvement in its performance</a:t>
            </a:r>
          </a:p>
          <a:p>
            <a:pPr algn="l"/>
            <a:endParaRPr lang="en-US" sz="1600" dirty="0">
              <a:latin typeface="Bell MT" panose="02020503060305020303" pitchFamily="18" charset="0"/>
            </a:endParaRPr>
          </a:p>
          <a:p>
            <a:pPr algn="l"/>
            <a:r>
              <a:rPr lang="en-US" sz="1500" dirty="0">
                <a:solidFill>
                  <a:srgbClr val="0996FF"/>
                </a:solidFill>
                <a:latin typeface="Bell MT" panose="02020503060305020303" pitchFamily="18" charset="0"/>
              </a:rPr>
              <a:t>Chelsea was topping the charts for a short interval of time. On the other hand, a shift of power can be seen from Manchester United to Manchester City.</a:t>
            </a:r>
          </a:p>
        </p:txBody>
      </p:sp>
      <p:sp>
        <p:nvSpPr>
          <p:cNvPr id="3" name="Title 1">
            <a:extLst>
              <a:ext uri="{FF2B5EF4-FFF2-40B4-BE49-F238E27FC236}">
                <a16:creationId xmlns:a16="http://schemas.microsoft.com/office/drawing/2014/main" id="{850729DA-B4BB-AEDC-09C2-12E03ABD92BD}"/>
              </a:ext>
            </a:extLst>
          </p:cNvPr>
          <p:cNvSpPr txBox="1">
            <a:spLocks/>
          </p:cNvSpPr>
          <p:nvPr/>
        </p:nvSpPr>
        <p:spPr>
          <a:xfrm>
            <a:off x="460528" y="871539"/>
            <a:ext cx="4301456" cy="40494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kern="1200" dirty="0">
                <a:ln>
                  <a:noFill/>
                </a:ln>
                <a:solidFill>
                  <a:srgbClr val="000000"/>
                </a:solidFill>
                <a:effectLst/>
                <a:latin typeface="Bell MT" panose="02020503060305020303" pitchFamily="18" charset="0"/>
              </a:rPr>
              <a:t>Analyzing the performance trends</a:t>
            </a:r>
            <a:endParaRPr lang="en-US" sz="1600" b="1" dirty="0">
              <a:latin typeface="Bell MT" panose="02020503060305020303" pitchFamily="18" charset="0"/>
            </a:endParaRPr>
          </a:p>
        </p:txBody>
      </p:sp>
      <p:pic>
        <p:nvPicPr>
          <p:cNvPr id="5" name="SGPlot67.png" descr="The SGPlot Procedure" title="The SGPlot Procedure">
            <a:extLst>
              <a:ext uri="{FF2B5EF4-FFF2-40B4-BE49-F238E27FC236}">
                <a16:creationId xmlns:a16="http://schemas.microsoft.com/office/drawing/2014/main" id="{FA338216-0E31-81ED-C0D2-CA4C3C13E89F}"/>
              </a:ext>
            </a:extLst>
          </p:cNvPr>
          <p:cNvPicPr>
            <a:picLocks noChangeAspect="1"/>
          </p:cNvPicPr>
          <p:nvPr/>
        </p:nvPicPr>
        <p:blipFill rotWithShape="1">
          <a:blip r:embed="rId2"/>
          <a:stretch>
            <a:fillRect/>
          </a:stretch>
        </p:blipFill>
        <p:spPr>
          <a:xfrm>
            <a:off x="4065597" y="1259443"/>
            <a:ext cx="4973162" cy="372987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BC789E3-E94B-DF51-5509-262A7E346132}"/>
              </a:ext>
            </a:extLst>
          </p:cNvPr>
          <p:cNvPicPr>
            <a:picLocks noChangeAspect="1"/>
          </p:cNvPicPr>
          <p:nvPr/>
        </p:nvPicPr>
        <p:blipFill>
          <a:blip r:embed="rId3"/>
          <a:stretch>
            <a:fillRect/>
          </a:stretch>
        </p:blipFill>
        <p:spPr>
          <a:xfrm>
            <a:off x="4065595" y="5083372"/>
            <a:ext cx="4973163" cy="14943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39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1CCB35-9401-23F6-CEEF-6057E1593B9B}"/>
              </a:ext>
            </a:extLst>
          </p:cNvPr>
          <p:cNvSpPr>
            <a:spLocks noGrp="1"/>
          </p:cNvSpPr>
          <p:nvPr>
            <p:ph type="title"/>
          </p:nvPr>
        </p:nvSpPr>
        <p:spPr>
          <a:xfrm>
            <a:off x="2536660" y="114404"/>
            <a:ext cx="4070679" cy="554880"/>
          </a:xfrm>
        </p:spPr>
        <p:txBody>
          <a:bodyPr>
            <a:normAutofit/>
          </a:bodyPr>
          <a:lstStyle/>
          <a:p>
            <a:r>
              <a:rPr lang="en-US" dirty="0"/>
              <a:t>Data Analysis</a:t>
            </a:r>
          </a:p>
        </p:txBody>
      </p:sp>
      <p:sp>
        <p:nvSpPr>
          <p:cNvPr id="5" name="Text Placeholder 4">
            <a:extLst>
              <a:ext uri="{FF2B5EF4-FFF2-40B4-BE49-F238E27FC236}">
                <a16:creationId xmlns:a16="http://schemas.microsoft.com/office/drawing/2014/main" id="{7D055E77-E578-2C1F-7431-D3AAADF7FCE2}"/>
              </a:ext>
            </a:extLst>
          </p:cNvPr>
          <p:cNvSpPr>
            <a:spLocks noGrp="1"/>
          </p:cNvSpPr>
          <p:nvPr>
            <p:ph type="body" sz="half" idx="2"/>
          </p:nvPr>
        </p:nvSpPr>
        <p:spPr>
          <a:xfrm>
            <a:off x="736430" y="1528090"/>
            <a:ext cx="3657600" cy="2982540"/>
          </a:xfrm>
        </p:spPr>
        <p:txBody>
          <a:bodyPr>
            <a:noAutofit/>
          </a:bodyPr>
          <a:lstStyle/>
          <a:p>
            <a:pPr marL="285750" indent="-285750" algn="l">
              <a:buFont typeface="Arial" panose="020B0604020202020204" pitchFamily="34" charset="0"/>
              <a:buChar char="•"/>
            </a:pPr>
            <a:r>
              <a:rPr lang="en-US" sz="1300" dirty="0">
                <a:latin typeface="Bell MT" panose="02020503060305020303" pitchFamily="18" charset="0"/>
              </a:rPr>
              <a:t>The first scatter plot displays the number of goals scored against points scored in each season and the second chart displays the number of goals conceded against points scored in each season</a:t>
            </a:r>
          </a:p>
          <a:p>
            <a:pPr marL="285750" indent="-285750" algn="l">
              <a:buFont typeface="Arial" panose="020B0604020202020204" pitchFamily="34" charset="0"/>
              <a:buChar char="•"/>
            </a:pPr>
            <a:r>
              <a:rPr lang="en-US" sz="1300" dirty="0">
                <a:latin typeface="Bell MT" panose="02020503060305020303" pitchFamily="18" charset="0"/>
              </a:rPr>
              <a:t>Both the charts have a median line to visualize the trend</a:t>
            </a:r>
          </a:p>
          <a:p>
            <a:pPr marL="285750" indent="-285750" algn="l">
              <a:buFont typeface="Arial" panose="020B0604020202020204" pitchFamily="34" charset="0"/>
              <a:buChar char="•"/>
            </a:pPr>
            <a:r>
              <a:rPr lang="en-US" sz="1300" dirty="0">
                <a:latin typeface="Bell MT" panose="02020503060305020303" pitchFamily="18" charset="0"/>
              </a:rPr>
              <a:t>Focus must be only on the right end of both the charts since this area explains the attacking and defensive strategies of the teams when they are at their best (most points scored)</a:t>
            </a:r>
          </a:p>
          <a:p>
            <a:pPr algn="l"/>
            <a:r>
              <a:rPr lang="en-US" sz="1300" dirty="0">
                <a:solidFill>
                  <a:srgbClr val="0996FF"/>
                </a:solidFill>
                <a:latin typeface="Bell MT" panose="02020503060305020303" pitchFamily="18" charset="0"/>
              </a:rPr>
              <a:t>Manchester City is the best at goalscoring among the top 3 teams whereas Chelsea is quite well at defending goals when at its best. It can be inferred that Manchester City is reliant on their attackers whereas Chelsea depends on its defenders to perform well</a:t>
            </a:r>
            <a:r>
              <a:rPr lang="en-US" sz="1300" dirty="0">
                <a:latin typeface="Bell MT" panose="02020503060305020303" pitchFamily="18" charset="0"/>
              </a:rPr>
              <a:t>.</a:t>
            </a:r>
          </a:p>
        </p:txBody>
      </p:sp>
      <p:sp>
        <p:nvSpPr>
          <p:cNvPr id="4" name="Title 2">
            <a:extLst>
              <a:ext uri="{FF2B5EF4-FFF2-40B4-BE49-F238E27FC236}">
                <a16:creationId xmlns:a16="http://schemas.microsoft.com/office/drawing/2014/main" id="{4858D35A-1EA9-E3D8-D8F3-A0395C031DF4}"/>
              </a:ext>
            </a:extLst>
          </p:cNvPr>
          <p:cNvSpPr txBox="1">
            <a:spLocks/>
          </p:cNvSpPr>
          <p:nvPr/>
        </p:nvSpPr>
        <p:spPr>
          <a:xfrm>
            <a:off x="736430" y="719065"/>
            <a:ext cx="4001267" cy="38557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500" b="1" dirty="0">
                <a:latin typeface="Bell MT" panose="02020503060305020303" pitchFamily="18" charset="0"/>
              </a:rPr>
              <a:t>Analyzing the Attacking/Defensive strategies</a:t>
            </a:r>
          </a:p>
        </p:txBody>
      </p:sp>
      <p:pic>
        <p:nvPicPr>
          <p:cNvPr id="7" name="SGPlot69.png" descr="The SGPlot Procedure" title="The SGPlot Procedure">
            <a:extLst>
              <a:ext uri="{FF2B5EF4-FFF2-40B4-BE49-F238E27FC236}">
                <a16:creationId xmlns:a16="http://schemas.microsoft.com/office/drawing/2014/main" id="{98EC6341-9D10-8100-D2D5-AC8C6C9342A0}"/>
              </a:ext>
            </a:extLst>
          </p:cNvPr>
          <p:cNvPicPr>
            <a:picLocks noChangeAspect="1"/>
          </p:cNvPicPr>
          <p:nvPr/>
        </p:nvPicPr>
        <p:blipFill rotWithShape="1">
          <a:blip r:embed="rId3"/>
          <a:stretch>
            <a:fillRect/>
          </a:stretch>
        </p:blipFill>
        <p:spPr>
          <a:xfrm>
            <a:off x="4981266" y="811120"/>
            <a:ext cx="4070679" cy="2922705"/>
          </a:xfrm>
          <a:prstGeom prst="rect">
            <a:avLst/>
          </a:prstGeom>
          <a:ln>
            <a:noFill/>
          </a:ln>
          <a:effectLst>
            <a:outerShdw blurRad="292100" dist="139700" dir="2700000" algn="tl" rotWithShape="0">
              <a:srgbClr val="333333">
                <a:alpha val="65000"/>
              </a:srgbClr>
            </a:outerShdw>
          </a:effectLst>
        </p:spPr>
      </p:pic>
      <p:pic>
        <p:nvPicPr>
          <p:cNvPr id="8" name="SGPlot71.png" descr="The SGPlot Procedure" title="The SGPlot Procedure">
            <a:extLst>
              <a:ext uri="{FF2B5EF4-FFF2-40B4-BE49-F238E27FC236}">
                <a16:creationId xmlns:a16="http://schemas.microsoft.com/office/drawing/2014/main" id="{958CAC3C-1E51-A394-F6A9-A0796332343D}"/>
              </a:ext>
            </a:extLst>
          </p:cNvPr>
          <p:cNvPicPr>
            <a:picLocks noChangeAspect="1"/>
          </p:cNvPicPr>
          <p:nvPr/>
        </p:nvPicPr>
        <p:blipFill rotWithShape="1">
          <a:blip r:embed="rId4"/>
          <a:stretch>
            <a:fillRect/>
          </a:stretch>
        </p:blipFill>
        <p:spPr>
          <a:xfrm>
            <a:off x="4981266" y="3841536"/>
            <a:ext cx="4070679" cy="292270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E4BE95A7-B312-33FD-B077-F80D117E880E}"/>
              </a:ext>
            </a:extLst>
          </p:cNvPr>
          <p:cNvPicPr>
            <a:picLocks noChangeAspect="1"/>
          </p:cNvPicPr>
          <p:nvPr/>
        </p:nvPicPr>
        <p:blipFill>
          <a:blip r:embed="rId5"/>
          <a:stretch>
            <a:fillRect/>
          </a:stretch>
        </p:blipFill>
        <p:spPr>
          <a:xfrm>
            <a:off x="736430" y="5112047"/>
            <a:ext cx="3709617" cy="1652193"/>
          </a:xfrm>
          <a:prstGeom prst="rect">
            <a:avLst/>
          </a:prstGeom>
          <a:ln>
            <a:noFill/>
          </a:ln>
          <a:effectLst>
            <a:outerShdw blurRad="292100" dist="139700" dir="2700000" algn="tl" rotWithShape="0">
              <a:srgbClr val="333333">
                <a:alpha val="65000"/>
              </a:srgbClr>
            </a:outerShdw>
          </a:effectLst>
        </p:spPr>
      </p:pic>
      <p:sp>
        <p:nvSpPr>
          <p:cNvPr id="11" name="Oval 10">
            <a:extLst>
              <a:ext uri="{FF2B5EF4-FFF2-40B4-BE49-F238E27FC236}">
                <a16:creationId xmlns:a16="http://schemas.microsoft.com/office/drawing/2014/main" id="{7C750B91-5D05-88D0-F19A-177069FB5094}"/>
              </a:ext>
            </a:extLst>
          </p:cNvPr>
          <p:cNvSpPr/>
          <p:nvPr/>
        </p:nvSpPr>
        <p:spPr>
          <a:xfrm>
            <a:off x="7922754" y="1083689"/>
            <a:ext cx="969632" cy="1935671"/>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12" name="Oval 11">
            <a:extLst>
              <a:ext uri="{FF2B5EF4-FFF2-40B4-BE49-F238E27FC236}">
                <a16:creationId xmlns:a16="http://schemas.microsoft.com/office/drawing/2014/main" id="{DB26C123-D770-EBB7-2512-F04E2FFA5248}"/>
              </a:ext>
            </a:extLst>
          </p:cNvPr>
          <p:cNvSpPr/>
          <p:nvPr/>
        </p:nvSpPr>
        <p:spPr>
          <a:xfrm>
            <a:off x="8007648" y="4408873"/>
            <a:ext cx="969632" cy="1935671"/>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Tree>
    <p:extLst>
      <p:ext uri="{BB962C8B-B14F-4D97-AF65-F5344CB8AC3E}">
        <p14:creationId xmlns:p14="http://schemas.microsoft.com/office/powerpoint/2010/main" val="17095893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 name="Title 1"/>
          <p:cNvSpPr>
            <a:spLocks noGrp="1"/>
          </p:cNvSpPr>
          <p:nvPr>
            <p:ph type="title" idx="1"/>
          </p:nvPr>
        </p:nvSpPr>
        <p:spPr>
          <a:xfrm>
            <a:off x="843826" y="845630"/>
            <a:ext cx="7456348" cy="378732"/>
          </a:xfrm>
          <a:noFill/>
        </p:spPr>
        <p:txBody>
          <a:bodyPr>
            <a:noAutofit/>
          </a:bodyPr>
          <a:lstStyle/>
          <a:p>
            <a:pPr algn="ctr"/>
            <a:r>
              <a:rPr lang="en-US" sz="1400" b="1" dirty="0">
                <a:solidFill>
                  <a:srgbClr val="111111"/>
                </a:solidFill>
                <a:latin typeface="Helvetica"/>
              </a:rPr>
              <a:t>Correlation of Total Points against Scoring and Conceding of Goals</a:t>
            </a:r>
            <a:endParaRPr lang="en-US" dirty="0">
              <a:solidFill>
                <a:srgbClr val="111111"/>
              </a:solidFill>
              <a:latin typeface="Helvetica"/>
            </a:endParaRPr>
          </a:p>
        </p:txBody>
      </p:sp>
      <p:graphicFrame>
        <p:nvGraphicFramePr>
          <p:cNvPr id="63" name="Table 11"/>
          <p:cNvGraphicFramePr>
            <a:graphicFrameLocks noGrp="1"/>
          </p:cNvGraphicFramePr>
          <p:nvPr>
            <p:ph type="tbl" idx="2"/>
            <p:extLst>
              <p:ext uri="{D42A27DB-BD31-4B8C-83A1-F6EECF244321}">
                <p14:modId xmlns:p14="http://schemas.microsoft.com/office/powerpoint/2010/main" val="834537834"/>
              </p:ext>
            </p:extLst>
          </p:nvPr>
        </p:nvGraphicFramePr>
        <p:xfrm>
          <a:off x="883967" y="4977325"/>
          <a:ext cx="7376063" cy="1460814"/>
        </p:xfrm>
        <a:graphic>
          <a:graphicData uri="http://schemas.openxmlformats.org/drawingml/2006/table">
            <a:tbl>
              <a:tblPr>
                <a:tableStyleId>{5B6BC273-5FB6-F742-B489-F345DBCA3777}</a:tableStyleId>
              </a:tblPr>
              <a:tblGrid>
                <a:gridCol w="1299894">
                  <a:extLst>
                    <a:ext uri="{9D8B030D-6E8A-4147-A177-3AD203B41FA5}">
                      <a16:colId xmlns:a16="http://schemas.microsoft.com/office/drawing/2014/main" val="20000"/>
                    </a:ext>
                  </a:extLst>
                </a:gridCol>
                <a:gridCol w="401970">
                  <a:extLst>
                    <a:ext uri="{9D8B030D-6E8A-4147-A177-3AD203B41FA5}">
                      <a16:colId xmlns:a16="http://schemas.microsoft.com/office/drawing/2014/main" val="20001"/>
                    </a:ext>
                  </a:extLst>
                </a:gridCol>
                <a:gridCol w="817974">
                  <a:extLst>
                    <a:ext uri="{9D8B030D-6E8A-4147-A177-3AD203B41FA5}">
                      <a16:colId xmlns:a16="http://schemas.microsoft.com/office/drawing/2014/main" val="20002"/>
                    </a:ext>
                  </a:extLst>
                </a:gridCol>
                <a:gridCol w="817974">
                  <a:extLst>
                    <a:ext uri="{9D8B030D-6E8A-4147-A177-3AD203B41FA5}">
                      <a16:colId xmlns:a16="http://schemas.microsoft.com/office/drawing/2014/main" val="20003"/>
                    </a:ext>
                  </a:extLst>
                </a:gridCol>
                <a:gridCol w="817974">
                  <a:extLst>
                    <a:ext uri="{9D8B030D-6E8A-4147-A177-3AD203B41FA5}">
                      <a16:colId xmlns:a16="http://schemas.microsoft.com/office/drawing/2014/main" val="20004"/>
                    </a:ext>
                  </a:extLst>
                </a:gridCol>
                <a:gridCol w="922008">
                  <a:extLst>
                    <a:ext uri="{9D8B030D-6E8A-4147-A177-3AD203B41FA5}">
                      <a16:colId xmlns:a16="http://schemas.microsoft.com/office/drawing/2014/main" val="20005"/>
                    </a:ext>
                  </a:extLst>
                </a:gridCol>
                <a:gridCol w="960921">
                  <a:extLst>
                    <a:ext uri="{9D8B030D-6E8A-4147-A177-3AD203B41FA5}">
                      <a16:colId xmlns:a16="http://schemas.microsoft.com/office/drawing/2014/main" val="20006"/>
                    </a:ext>
                  </a:extLst>
                </a:gridCol>
                <a:gridCol w="1337348">
                  <a:extLst>
                    <a:ext uri="{9D8B030D-6E8A-4147-A177-3AD203B41FA5}">
                      <a16:colId xmlns:a16="http://schemas.microsoft.com/office/drawing/2014/main" val="20007"/>
                    </a:ext>
                  </a:extLst>
                </a:gridCol>
              </a:tblGrid>
              <a:tr h="208772">
                <a:tc gridSpan="8">
                  <a:txBody>
                    <a:bodyPr/>
                    <a:lstStyle/>
                    <a:p>
                      <a:pPr algn="ctr"/>
                      <a:r>
                        <a:rPr lang="en-US" sz="1050" b="1" dirty="0">
                          <a:solidFill>
                            <a:srgbClr val="202020"/>
                          </a:solidFill>
                          <a:latin typeface="Helvetica"/>
                        </a:rPr>
                        <a:t>Simple Statistics</a:t>
                      </a:r>
                      <a:endParaRPr lang="en-US" sz="1600" dirty="0"/>
                    </a:p>
                  </a:txBody>
                  <a:tcPr marL="100618" marR="100618" anchor="b">
                    <a:solidFill>
                      <a:srgbClr val="E7EFF3"/>
                    </a:solidFill>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8772">
                <a:tc>
                  <a:txBody>
                    <a:bodyPr/>
                    <a:lstStyle/>
                    <a:p>
                      <a:pPr algn="l"/>
                      <a:r>
                        <a:rPr lang="en-US" sz="1050" b="1" dirty="0">
                          <a:solidFill>
                            <a:srgbClr val="202020"/>
                          </a:solidFill>
                          <a:latin typeface="Helvetica"/>
                        </a:rPr>
                        <a:t>Variable</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N</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Mean</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Std Dev</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Median</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Minimum</a:t>
                      </a:r>
                      <a:endParaRPr lang="en-US" sz="1600" dirty="0"/>
                    </a:p>
                  </a:txBody>
                  <a:tcPr marL="100618" marR="100618" anchor="b">
                    <a:solidFill>
                      <a:srgbClr val="E7EFF3"/>
                    </a:solidFill>
                  </a:tcPr>
                </a:tc>
                <a:tc>
                  <a:txBody>
                    <a:bodyPr/>
                    <a:lstStyle/>
                    <a:p>
                      <a:pPr algn="r"/>
                      <a:r>
                        <a:rPr lang="en-US" sz="1050" b="1" dirty="0">
                          <a:solidFill>
                            <a:srgbClr val="202020"/>
                          </a:solidFill>
                          <a:latin typeface="Helvetica"/>
                        </a:rPr>
                        <a:t>Maximum</a:t>
                      </a:r>
                      <a:endParaRPr lang="en-US" sz="1600" dirty="0"/>
                    </a:p>
                  </a:txBody>
                  <a:tcPr marL="100618" marR="100618" anchor="b">
                    <a:solidFill>
                      <a:srgbClr val="E7EFF3"/>
                    </a:solidFill>
                  </a:tcPr>
                </a:tc>
                <a:tc>
                  <a:txBody>
                    <a:bodyPr/>
                    <a:lstStyle/>
                    <a:p>
                      <a:pPr algn="l"/>
                      <a:r>
                        <a:rPr lang="en-US" sz="1050" b="1" dirty="0">
                          <a:solidFill>
                            <a:srgbClr val="202020"/>
                          </a:solidFill>
                          <a:latin typeface="Helvetica"/>
                        </a:rPr>
                        <a:t>Label</a:t>
                      </a:r>
                      <a:endParaRPr lang="en-US" sz="1600" dirty="0"/>
                    </a:p>
                  </a:txBody>
                  <a:tcPr marL="100618" marR="100618" anchor="b">
                    <a:solidFill>
                      <a:srgbClr val="E7EFF3"/>
                    </a:solidFill>
                  </a:tcPr>
                </a:tc>
                <a:extLst>
                  <a:ext uri="{0D108BD9-81ED-4DB2-BD59-A6C34878D82A}">
                    <a16:rowId xmlns:a16="http://schemas.microsoft.com/office/drawing/2014/main" val="10001"/>
                  </a:ext>
                </a:extLst>
              </a:tr>
              <a:tr h="319298">
                <a:tc>
                  <a:txBody>
                    <a:bodyPr/>
                    <a:lstStyle/>
                    <a:p>
                      <a:pPr algn="l"/>
                      <a:r>
                        <a:rPr lang="en-US" sz="1050" b="1" dirty="0">
                          <a:solidFill>
                            <a:srgbClr val="202020"/>
                          </a:solidFill>
                          <a:latin typeface="Helvetica"/>
                        </a:rPr>
                        <a:t>TotPoints</a:t>
                      </a:r>
                      <a:endParaRPr lang="en-US" sz="1600" dirty="0"/>
                    </a:p>
                  </a:txBody>
                  <a:tcPr marL="100618" marR="100618">
                    <a:solidFill>
                      <a:srgbClr val="E7EFF3"/>
                    </a:solidFill>
                  </a:tcPr>
                </a:tc>
                <a:tc>
                  <a:txBody>
                    <a:bodyPr/>
                    <a:lstStyle/>
                    <a:p>
                      <a:pPr algn="r"/>
                      <a:r>
                        <a:rPr lang="en-US" sz="900" dirty="0">
                          <a:latin typeface="Helvetica"/>
                        </a:rPr>
                        <a:t>626</a:t>
                      </a:r>
                      <a:endParaRPr lang="en-US" sz="1600" dirty="0"/>
                    </a:p>
                  </a:txBody>
                  <a:tcPr marL="100618" marR="100618">
                    <a:solidFill>
                      <a:srgbClr val="FFFFFF"/>
                    </a:solidFill>
                  </a:tcPr>
                </a:tc>
                <a:tc>
                  <a:txBody>
                    <a:bodyPr/>
                    <a:lstStyle/>
                    <a:p>
                      <a:pPr algn="r"/>
                      <a:r>
                        <a:rPr lang="en-US" sz="900" dirty="0">
                          <a:latin typeface="Helvetica"/>
                        </a:rPr>
                        <a:t>52.68530</a:t>
                      </a:r>
                      <a:endParaRPr lang="en-US" sz="1600" dirty="0"/>
                    </a:p>
                  </a:txBody>
                  <a:tcPr marL="100618" marR="100618">
                    <a:solidFill>
                      <a:srgbClr val="FFFFFF"/>
                    </a:solidFill>
                  </a:tcPr>
                </a:tc>
                <a:tc>
                  <a:txBody>
                    <a:bodyPr/>
                    <a:lstStyle/>
                    <a:p>
                      <a:pPr algn="r"/>
                      <a:r>
                        <a:rPr lang="en-US" sz="900" dirty="0">
                          <a:latin typeface="Helvetica"/>
                        </a:rPr>
                        <a:t>16.34248</a:t>
                      </a:r>
                      <a:endParaRPr lang="en-US" sz="1600" dirty="0"/>
                    </a:p>
                  </a:txBody>
                  <a:tcPr marL="100618" marR="100618">
                    <a:solidFill>
                      <a:srgbClr val="FFFFFF"/>
                    </a:solidFill>
                  </a:tcPr>
                </a:tc>
                <a:tc>
                  <a:txBody>
                    <a:bodyPr/>
                    <a:lstStyle/>
                    <a:p>
                      <a:pPr algn="r"/>
                      <a:r>
                        <a:rPr lang="en-US" sz="900" dirty="0">
                          <a:latin typeface="Helvetica"/>
                        </a:rPr>
                        <a:t>50.00000</a:t>
                      </a:r>
                      <a:endParaRPr lang="en-US" sz="1600" dirty="0"/>
                    </a:p>
                  </a:txBody>
                  <a:tcPr marL="100618" marR="100618">
                    <a:solidFill>
                      <a:srgbClr val="FFFFFF"/>
                    </a:solidFill>
                  </a:tcPr>
                </a:tc>
                <a:tc>
                  <a:txBody>
                    <a:bodyPr/>
                    <a:lstStyle/>
                    <a:p>
                      <a:pPr algn="r"/>
                      <a:r>
                        <a:rPr lang="en-US" sz="900" dirty="0">
                          <a:latin typeface="Helvetica"/>
                        </a:rPr>
                        <a:t>11.00000</a:t>
                      </a:r>
                      <a:endParaRPr lang="en-US" sz="1600" dirty="0"/>
                    </a:p>
                  </a:txBody>
                  <a:tcPr marL="100618" marR="100618">
                    <a:solidFill>
                      <a:srgbClr val="FFFFFF"/>
                    </a:solidFill>
                  </a:tcPr>
                </a:tc>
                <a:tc>
                  <a:txBody>
                    <a:bodyPr/>
                    <a:lstStyle/>
                    <a:p>
                      <a:pPr algn="r"/>
                      <a:r>
                        <a:rPr lang="en-US" sz="900" dirty="0">
                          <a:latin typeface="Helvetica"/>
                        </a:rPr>
                        <a:t>100.00000</a:t>
                      </a:r>
                      <a:endParaRPr lang="en-US" sz="1600" dirty="0"/>
                    </a:p>
                  </a:txBody>
                  <a:tcPr marL="100618" marR="100618">
                    <a:solidFill>
                      <a:srgbClr val="FFFFFF"/>
                    </a:solidFill>
                  </a:tcPr>
                </a:tc>
                <a:tc>
                  <a:txBody>
                    <a:bodyPr/>
                    <a:lstStyle/>
                    <a:p>
                      <a:pPr algn="l"/>
                      <a:r>
                        <a:rPr lang="en-US" sz="900" dirty="0">
                          <a:latin typeface="Helvetica"/>
                        </a:rPr>
                        <a:t>Total Points</a:t>
                      </a:r>
                      <a:endParaRPr lang="en-US" sz="1600" dirty="0"/>
                    </a:p>
                  </a:txBody>
                  <a:tcPr marL="100618" marR="100618">
                    <a:solidFill>
                      <a:srgbClr val="FFFFFF"/>
                    </a:solidFill>
                  </a:tcPr>
                </a:tc>
                <a:extLst>
                  <a:ext uri="{0D108BD9-81ED-4DB2-BD59-A6C34878D82A}">
                    <a16:rowId xmlns:a16="http://schemas.microsoft.com/office/drawing/2014/main" val="10002"/>
                  </a:ext>
                </a:extLst>
              </a:tr>
              <a:tr h="319298">
                <a:tc>
                  <a:txBody>
                    <a:bodyPr/>
                    <a:lstStyle/>
                    <a:p>
                      <a:pPr algn="l"/>
                      <a:r>
                        <a:rPr lang="en-US" sz="1050" b="1" dirty="0">
                          <a:solidFill>
                            <a:srgbClr val="202020"/>
                          </a:solidFill>
                          <a:latin typeface="Helvetica"/>
                        </a:rPr>
                        <a:t>GoalsFor</a:t>
                      </a:r>
                      <a:endParaRPr lang="en-US" sz="1600" dirty="0"/>
                    </a:p>
                  </a:txBody>
                  <a:tcPr marL="100618" marR="100618">
                    <a:solidFill>
                      <a:srgbClr val="E7EFF3"/>
                    </a:solidFill>
                  </a:tcPr>
                </a:tc>
                <a:tc>
                  <a:txBody>
                    <a:bodyPr/>
                    <a:lstStyle/>
                    <a:p>
                      <a:pPr algn="r"/>
                      <a:r>
                        <a:rPr lang="en-US" sz="900" dirty="0">
                          <a:latin typeface="Helvetica"/>
                        </a:rPr>
                        <a:t>626</a:t>
                      </a:r>
                      <a:endParaRPr lang="en-US" sz="1600" dirty="0"/>
                    </a:p>
                  </a:txBody>
                  <a:tcPr marL="100618" marR="100618">
                    <a:solidFill>
                      <a:srgbClr val="FFFFFF"/>
                    </a:solidFill>
                  </a:tcPr>
                </a:tc>
                <a:tc>
                  <a:txBody>
                    <a:bodyPr/>
                    <a:lstStyle/>
                    <a:p>
                      <a:pPr algn="r"/>
                      <a:r>
                        <a:rPr lang="en-US" sz="900" dirty="0">
                          <a:latin typeface="Helvetica"/>
                        </a:rPr>
                        <a:t>51.23323</a:t>
                      </a:r>
                      <a:endParaRPr lang="en-US" sz="1600" dirty="0"/>
                    </a:p>
                  </a:txBody>
                  <a:tcPr marL="100618" marR="100618">
                    <a:solidFill>
                      <a:srgbClr val="FFFFFF"/>
                    </a:solidFill>
                  </a:tcPr>
                </a:tc>
                <a:tc>
                  <a:txBody>
                    <a:bodyPr/>
                    <a:lstStyle/>
                    <a:p>
                      <a:pPr algn="r"/>
                      <a:r>
                        <a:rPr lang="en-US" sz="900" dirty="0">
                          <a:latin typeface="Helvetica"/>
                        </a:rPr>
                        <a:t>14.99717</a:t>
                      </a:r>
                      <a:endParaRPr lang="en-US" sz="1600" dirty="0"/>
                    </a:p>
                  </a:txBody>
                  <a:tcPr marL="100618" marR="100618">
                    <a:solidFill>
                      <a:srgbClr val="FFFFFF"/>
                    </a:solidFill>
                  </a:tcPr>
                </a:tc>
                <a:tc>
                  <a:txBody>
                    <a:bodyPr/>
                    <a:lstStyle/>
                    <a:p>
                      <a:pPr algn="r"/>
                      <a:r>
                        <a:rPr lang="en-US" sz="900" dirty="0">
                          <a:latin typeface="Helvetica"/>
                        </a:rPr>
                        <a:t>48.00000</a:t>
                      </a:r>
                      <a:endParaRPr lang="en-US" sz="1600" dirty="0"/>
                    </a:p>
                  </a:txBody>
                  <a:tcPr marL="100618" marR="100618">
                    <a:solidFill>
                      <a:srgbClr val="FFFFFF"/>
                    </a:solidFill>
                  </a:tcPr>
                </a:tc>
                <a:tc>
                  <a:txBody>
                    <a:bodyPr/>
                    <a:lstStyle/>
                    <a:p>
                      <a:pPr algn="r"/>
                      <a:r>
                        <a:rPr lang="en-US" sz="900" dirty="0">
                          <a:latin typeface="Helvetica"/>
                        </a:rPr>
                        <a:t>20.00000</a:t>
                      </a:r>
                      <a:endParaRPr lang="en-US" sz="1600" dirty="0"/>
                    </a:p>
                  </a:txBody>
                  <a:tcPr marL="100618" marR="100618">
                    <a:solidFill>
                      <a:srgbClr val="FFFFFF"/>
                    </a:solidFill>
                  </a:tcPr>
                </a:tc>
                <a:tc>
                  <a:txBody>
                    <a:bodyPr/>
                    <a:lstStyle/>
                    <a:p>
                      <a:pPr algn="r"/>
                      <a:r>
                        <a:rPr lang="en-US" sz="900" dirty="0">
                          <a:latin typeface="Helvetica"/>
                        </a:rPr>
                        <a:t>106.00000</a:t>
                      </a:r>
                      <a:endParaRPr lang="en-US" sz="1600" dirty="0"/>
                    </a:p>
                  </a:txBody>
                  <a:tcPr marL="100618" marR="100618">
                    <a:solidFill>
                      <a:srgbClr val="FFFFFF"/>
                    </a:solidFill>
                  </a:tcPr>
                </a:tc>
                <a:tc>
                  <a:txBody>
                    <a:bodyPr/>
                    <a:lstStyle/>
                    <a:p>
                      <a:pPr algn="l"/>
                      <a:r>
                        <a:rPr lang="en-US" sz="900" dirty="0">
                          <a:latin typeface="Helvetica"/>
                        </a:rPr>
                        <a:t>Goals Scored</a:t>
                      </a:r>
                      <a:endParaRPr lang="en-US" sz="1600" dirty="0"/>
                    </a:p>
                  </a:txBody>
                  <a:tcPr marL="100618" marR="100618">
                    <a:solidFill>
                      <a:srgbClr val="FFFFFF"/>
                    </a:solidFill>
                  </a:tcPr>
                </a:tc>
                <a:extLst>
                  <a:ext uri="{0D108BD9-81ED-4DB2-BD59-A6C34878D82A}">
                    <a16:rowId xmlns:a16="http://schemas.microsoft.com/office/drawing/2014/main" val="10003"/>
                  </a:ext>
                </a:extLst>
              </a:tr>
              <a:tr h="319298">
                <a:tc>
                  <a:txBody>
                    <a:bodyPr/>
                    <a:lstStyle/>
                    <a:p>
                      <a:pPr algn="l"/>
                      <a:r>
                        <a:rPr lang="en-US" sz="1050" b="1" dirty="0">
                          <a:solidFill>
                            <a:srgbClr val="202020"/>
                          </a:solidFill>
                          <a:latin typeface="Helvetica"/>
                        </a:rPr>
                        <a:t>GoalsAgainst</a:t>
                      </a:r>
                      <a:endParaRPr lang="en-US" sz="1600" dirty="0"/>
                    </a:p>
                  </a:txBody>
                  <a:tcPr marL="100618" marR="100618">
                    <a:solidFill>
                      <a:srgbClr val="E7EFF3"/>
                    </a:solidFill>
                  </a:tcPr>
                </a:tc>
                <a:tc>
                  <a:txBody>
                    <a:bodyPr/>
                    <a:lstStyle/>
                    <a:p>
                      <a:pPr algn="r"/>
                      <a:r>
                        <a:rPr lang="en-US" sz="900" dirty="0">
                          <a:latin typeface="Helvetica"/>
                        </a:rPr>
                        <a:t>626</a:t>
                      </a:r>
                      <a:endParaRPr lang="en-US" sz="1600" dirty="0"/>
                    </a:p>
                  </a:txBody>
                  <a:tcPr marL="100618" marR="100618">
                    <a:solidFill>
                      <a:srgbClr val="FFFFFF"/>
                    </a:solidFill>
                  </a:tcPr>
                </a:tc>
                <a:tc>
                  <a:txBody>
                    <a:bodyPr/>
                    <a:lstStyle/>
                    <a:p>
                      <a:pPr algn="r"/>
                      <a:r>
                        <a:rPr lang="en-US" sz="900" dirty="0">
                          <a:latin typeface="Helvetica"/>
                        </a:rPr>
                        <a:t>51.23323</a:t>
                      </a:r>
                      <a:endParaRPr lang="en-US" sz="1600" dirty="0"/>
                    </a:p>
                  </a:txBody>
                  <a:tcPr marL="100618" marR="100618">
                    <a:solidFill>
                      <a:srgbClr val="FFFFFF"/>
                    </a:solidFill>
                  </a:tcPr>
                </a:tc>
                <a:tc>
                  <a:txBody>
                    <a:bodyPr/>
                    <a:lstStyle/>
                    <a:p>
                      <a:pPr algn="r"/>
                      <a:r>
                        <a:rPr lang="en-US" sz="900" dirty="0">
                          <a:latin typeface="Helvetica"/>
                        </a:rPr>
                        <a:t>12.77748</a:t>
                      </a:r>
                      <a:endParaRPr lang="en-US" sz="1600" dirty="0"/>
                    </a:p>
                  </a:txBody>
                  <a:tcPr marL="100618" marR="100618">
                    <a:solidFill>
                      <a:srgbClr val="FFFFFF"/>
                    </a:solidFill>
                  </a:tcPr>
                </a:tc>
                <a:tc>
                  <a:txBody>
                    <a:bodyPr/>
                    <a:lstStyle/>
                    <a:p>
                      <a:pPr algn="r"/>
                      <a:r>
                        <a:rPr lang="en-US" sz="900" dirty="0">
                          <a:latin typeface="Helvetica"/>
                        </a:rPr>
                        <a:t>51.00000</a:t>
                      </a:r>
                      <a:endParaRPr lang="en-US" sz="1600" dirty="0"/>
                    </a:p>
                  </a:txBody>
                  <a:tcPr marL="100618" marR="100618">
                    <a:solidFill>
                      <a:srgbClr val="FFFFFF"/>
                    </a:solidFill>
                  </a:tcPr>
                </a:tc>
                <a:tc>
                  <a:txBody>
                    <a:bodyPr/>
                    <a:lstStyle/>
                    <a:p>
                      <a:pPr algn="r"/>
                      <a:r>
                        <a:rPr lang="en-US" sz="900" dirty="0">
                          <a:latin typeface="Helvetica"/>
                        </a:rPr>
                        <a:t>15.00000</a:t>
                      </a:r>
                      <a:endParaRPr lang="en-US" sz="1600" dirty="0"/>
                    </a:p>
                  </a:txBody>
                  <a:tcPr marL="100618" marR="100618">
                    <a:solidFill>
                      <a:srgbClr val="FFFFFF"/>
                    </a:solidFill>
                  </a:tcPr>
                </a:tc>
                <a:tc>
                  <a:txBody>
                    <a:bodyPr/>
                    <a:lstStyle/>
                    <a:p>
                      <a:pPr algn="r"/>
                      <a:r>
                        <a:rPr lang="en-US" sz="900" dirty="0">
                          <a:latin typeface="Helvetica"/>
                        </a:rPr>
                        <a:t>100.00000</a:t>
                      </a:r>
                      <a:endParaRPr lang="en-US" sz="1600" dirty="0"/>
                    </a:p>
                  </a:txBody>
                  <a:tcPr marL="100618" marR="100618">
                    <a:solidFill>
                      <a:srgbClr val="FFFFFF"/>
                    </a:solidFill>
                  </a:tcPr>
                </a:tc>
                <a:tc>
                  <a:txBody>
                    <a:bodyPr/>
                    <a:lstStyle/>
                    <a:p>
                      <a:pPr algn="l"/>
                      <a:r>
                        <a:rPr lang="en-US" sz="900" dirty="0">
                          <a:latin typeface="Helvetica"/>
                        </a:rPr>
                        <a:t>Goals Conceded</a:t>
                      </a:r>
                      <a:endParaRPr lang="en-US" sz="1600" dirty="0"/>
                    </a:p>
                  </a:txBody>
                  <a:tcPr marL="100618" marR="100618">
                    <a:solidFill>
                      <a:srgbClr val="FFFFFF"/>
                    </a:solidFill>
                  </a:tcPr>
                </a:tc>
                <a:extLst>
                  <a:ext uri="{0D108BD9-81ED-4DB2-BD59-A6C34878D82A}">
                    <a16:rowId xmlns:a16="http://schemas.microsoft.com/office/drawing/2014/main" val="10004"/>
                  </a:ext>
                </a:extLst>
              </a:tr>
            </a:tbl>
          </a:graphicData>
        </a:graphic>
      </p:graphicFrame>
      <p:graphicFrame>
        <p:nvGraphicFramePr>
          <p:cNvPr id="3" name="Table 12">
            <a:extLst>
              <a:ext uri="{FF2B5EF4-FFF2-40B4-BE49-F238E27FC236}">
                <a16:creationId xmlns:a16="http://schemas.microsoft.com/office/drawing/2014/main" id="{A8A3DFFA-B4F9-42A5-7136-7C05A1D68602}"/>
              </a:ext>
            </a:extLst>
          </p:cNvPr>
          <p:cNvGraphicFramePr>
            <a:graphicFrameLocks/>
          </p:cNvGraphicFramePr>
          <p:nvPr>
            <p:extLst>
              <p:ext uri="{D42A27DB-BD31-4B8C-83A1-F6EECF244321}">
                <p14:modId xmlns:p14="http://schemas.microsoft.com/office/powerpoint/2010/main" val="3762917091"/>
              </p:ext>
            </p:extLst>
          </p:nvPr>
        </p:nvGraphicFramePr>
        <p:xfrm>
          <a:off x="4326368" y="1448486"/>
          <a:ext cx="4682364" cy="998220"/>
        </p:xfrm>
        <a:graphic>
          <a:graphicData uri="http://schemas.openxmlformats.org/drawingml/2006/table">
            <a:tbl>
              <a:tblPr>
                <a:tableStyleId>{5B6BC273-5FB6-F742-B489-F345DBCA3777}</a:tableStyleId>
              </a:tblPr>
              <a:tblGrid>
                <a:gridCol w="1546333">
                  <a:extLst>
                    <a:ext uri="{9D8B030D-6E8A-4147-A177-3AD203B41FA5}">
                      <a16:colId xmlns:a16="http://schemas.microsoft.com/office/drawing/2014/main" val="20000"/>
                    </a:ext>
                  </a:extLst>
                </a:gridCol>
                <a:gridCol w="1545348">
                  <a:extLst>
                    <a:ext uri="{9D8B030D-6E8A-4147-A177-3AD203B41FA5}">
                      <a16:colId xmlns:a16="http://schemas.microsoft.com/office/drawing/2014/main" val="20001"/>
                    </a:ext>
                  </a:extLst>
                </a:gridCol>
                <a:gridCol w="1590683">
                  <a:extLst>
                    <a:ext uri="{9D8B030D-6E8A-4147-A177-3AD203B41FA5}">
                      <a16:colId xmlns:a16="http://schemas.microsoft.com/office/drawing/2014/main" val="20002"/>
                    </a:ext>
                  </a:extLst>
                </a:gridCol>
              </a:tblGrid>
              <a:tr h="157155">
                <a:tc gridSpan="3">
                  <a:txBody>
                    <a:bodyPr/>
                    <a:lstStyle/>
                    <a:p>
                      <a:pPr algn="ctr"/>
                      <a:r>
                        <a:rPr lang="en-US" sz="1050" b="1" dirty="0">
                          <a:solidFill>
                            <a:srgbClr val="202020"/>
                          </a:solidFill>
                          <a:latin typeface="Helvetica"/>
                        </a:rPr>
                        <a:t>Pearson Correlation Coefficients, N = 626</a:t>
                      </a:r>
                      <a:endParaRPr lang="en-US" sz="1600" dirty="0"/>
                    </a:p>
                  </a:txBody>
                  <a:tcPr marL="196789" marR="196789" anchor="b">
                    <a:solidFill>
                      <a:srgbClr val="E7EFF3"/>
                    </a:solidFill>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9540">
                <a:tc>
                  <a:txBody>
                    <a:bodyPr/>
                    <a:lstStyle/>
                    <a:p>
                      <a:pPr algn="ctr"/>
                      <a:endParaRPr lang="en-US" sz="1600" dirty="0"/>
                    </a:p>
                  </a:txBody>
                  <a:tcPr marL="196789" marR="196789">
                    <a:solidFill>
                      <a:srgbClr val="E7EFF3"/>
                    </a:solidFill>
                  </a:tcPr>
                </a:tc>
                <a:tc>
                  <a:txBody>
                    <a:bodyPr/>
                    <a:lstStyle/>
                    <a:p>
                      <a:pPr algn="r"/>
                      <a:r>
                        <a:rPr lang="en-US" sz="1050" b="1" dirty="0">
                          <a:solidFill>
                            <a:srgbClr val="202020"/>
                          </a:solidFill>
                          <a:latin typeface="Helvetica"/>
                        </a:rPr>
                        <a:t>GoalsFor</a:t>
                      </a:r>
                      <a:endParaRPr lang="en-US" sz="1600" dirty="0"/>
                    </a:p>
                  </a:txBody>
                  <a:tcPr marL="196789" marR="196789" anchor="b">
                    <a:solidFill>
                      <a:srgbClr val="E7EFF3"/>
                    </a:solidFill>
                  </a:tcPr>
                </a:tc>
                <a:tc>
                  <a:txBody>
                    <a:bodyPr/>
                    <a:lstStyle/>
                    <a:p>
                      <a:pPr algn="r"/>
                      <a:r>
                        <a:rPr lang="en-US" sz="1050" b="1" dirty="0">
                          <a:solidFill>
                            <a:srgbClr val="202020"/>
                          </a:solidFill>
                          <a:latin typeface="Helvetica"/>
                        </a:rPr>
                        <a:t>GoalsAgainst</a:t>
                      </a:r>
                      <a:endParaRPr lang="en-US" sz="1600" dirty="0"/>
                    </a:p>
                  </a:txBody>
                  <a:tcPr marL="196789" marR="196789" anchor="b">
                    <a:solidFill>
                      <a:srgbClr val="E7EFF3"/>
                    </a:solidFill>
                  </a:tcPr>
                </a:tc>
                <a:extLst>
                  <a:ext uri="{0D108BD9-81ED-4DB2-BD59-A6C34878D82A}">
                    <a16:rowId xmlns:a16="http://schemas.microsoft.com/office/drawing/2014/main" val="10001"/>
                  </a:ext>
                </a:extLst>
              </a:tr>
              <a:tr h="257163">
                <a:tc>
                  <a:txBody>
                    <a:bodyPr/>
                    <a:lstStyle/>
                    <a:p>
                      <a:pPr algn="l"/>
                      <a:r>
                        <a:rPr lang="en-US" sz="1050" b="1" dirty="0">
                          <a:solidFill>
                            <a:srgbClr val="202020"/>
                          </a:solidFill>
                          <a:latin typeface="Helvetica"/>
                        </a:rPr>
                        <a:t>TotPoints</a:t>
                      </a:r>
                      <a:br>
                        <a:rPr lang="en-US" sz="1600" dirty="0"/>
                      </a:br>
                      <a:r>
                        <a:rPr lang="en-US" sz="1050" b="1" dirty="0">
                          <a:solidFill>
                            <a:srgbClr val="202020"/>
                          </a:solidFill>
                          <a:latin typeface="Helvetica"/>
                        </a:rPr>
                        <a:t>Total Points</a:t>
                      </a:r>
                      <a:endParaRPr lang="en-US" sz="1600" dirty="0"/>
                    </a:p>
                  </a:txBody>
                  <a:tcPr marL="196789" marR="196789">
                    <a:solidFill>
                      <a:srgbClr val="E7EFF3"/>
                    </a:solidFill>
                  </a:tcPr>
                </a:tc>
                <a:tc>
                  <a:txBody>
                    <a:bodyPr/>
                    <a:lstStyle/>
                    <a:p>
                      <a:pPr algn="r"/>
                      <a:r>
                        <a:rPr lang="en-US" sz="900" dirty="0">
                          <a:latin typeface="Helvetica"/>
                        </a:rPr>
                        <a:t>0.88579</a:t>
                      </a:r>
                      <a:endParaRPr lang="en-US" sz="1600" dirty="0"/>
                    </a:p>
                  </a:txBody>
                  <a:tcPr marL="196789" marR="196789">
                    <a:solidFill>
                      <a:srgbClr val="FFFFFF"/>
                    </a:solidFill>
                  </a:tcPr>
                </a:tc>
                <a:tc>
                  <a:txBody>
                    <a:bodyPr/>
                    <a:lstStyle/>
                    <a:p>
                      <a:pPr algn="r"/>
                      <a:r>
                        <a:rPr lang="en-US" sz="900" dirty="0">
                          <a:latin typeface="Helvetica"/>
                        </a:rPr>
                        <a:t>-0.81598</a:t>
                      </a:r>
                      <a:endParaRPr lang="en-US" sz="1600" dirty="0"/>
                    </a:p>
                  </a:txBody>
                  <a:tcPr marL="196789" marR="196789">
                    <a:solidFill>
                      <a:srgbClr val="FFFFFF"/>
                    </a:solidFill>
                  </a:tcPr>
                </a:tc>
                <a:extLst>
                  <a:ext uri="{0D108BD9-81ED-4DB2-BD59-A6C34878D82A}">
                    <a16:rowId xmlns:a16="http://schemas.microsoft.com/office/drawing/2014/main" val="10002"/>
                  </a:ext>
                </a:extLst>
              </a:tr>
            </a:tbl>
          </a:graphicData>
        </a:graphic>
      </p:graphicFrame>
      <p:graphicFrame>
        <p:nvGraphicFramePr>
          <p:cNvPr id="4" name="Table 13">
            <a:extLst>
              <a:ext uri="{FF2B5EF4-FFF2-40B4-BE49-F238E27FC236}">
                <a16:creationId xmlns:a16="http://schemas.microsoft.com/office/drawing/2014/main" id="{C87B45C7-F9F7-1F80-72A7-D244C78EA7DA}"/>
              </a:ext>
            </a:extLst>
          </p:cNvPr>
          <p:cNvGraphicFramePr>
            <a:graphicFrameLocks/>
          </p:cNvGraphicFramePr>
          <p:nvPr>
            <p:extLst>
              <p:ext uri="{D42A27DB-BD31-4B8C-83A1-F6EECF244321}">
                <p14:modId xmlns:p14="http://schemas.microsoft.com/office/powerpoint/2010/main" val="303396581"/>
              </p:ext>
            </p:extLst>
          </p:nvPr>
        </p:nvGraphicFramePr>
        <p:xfrm>
          <a:off x="4326369" y="2631660"/>
          <a:ext cx="4682363" cy="998220"/>
        </p:xfrm>
        <a:graphic>
          <a:graphicData uri="http://schemas.openxmlformats.org/drawingml/2006/table">
            <a:tbl>
              <a:tblPr>
                <a:tableStyleId>{5B6BC273-5FB6-F742-B489-F345DBCA3777}</a:tableStyleId>
              </a:tblPr>
              <a:tblGrid>
                <a:gridCol w="1561106">
                  <a:extLst>
                    <a:ext uri="{9D8B030D-6E8A-4147-A177-3AD203B41FA5}">
                      <a16:colId xmlns:a16="http://schemas.microsoft.com/office/drawing/2014/main" val="20000"/>
                    </a:ext>
                  </a:extLst>
                </a:gridCol>
                <a:gridCol w="1560151">
                  <a:extLst>
                    <a:ext uri="{9D8B030D-6E8A-4147-A177-3AD203B41FA5}">
                      <a16:colId xmlns:a16="http://schemas.microsoft.com/office/drawing/2014/main" val="20001"/>
                    </a:ext>
                  </a:extLst>
                </a:gridCol>
                <a:gridCol w="1561106">
                  <a:extLst>
                    <a:ext uri="{9D8B030D-6E8A-4147-A177-3AD203B41FA5}">
                      <a16:colId xmlns:a16="http://schemas.microsoft.com/office/drawing/2014/main" val="20002"/>
                    </a:ext>
                  </a:extLst>
                </a:gridCol>
              </a:tblGrid>
              <a:tr h="246116">
                <a:tc gridSpan="3">
                  <a:txBody>
                    <a:bodyPr/>
                    <a:lstStyle/>
                    <a:p>
                      <a:pPr algn="ctr"/>
                      <a:r>
                        <a:rPr lang="en-US" sz="1050" b="1" dirty="0">
                          <a:solidFill>
                            <a:srgbClr val="202020"/>
                          </a:solidFill>
                          <a:latin typeface="Helvetica"/>
                        </a:rPr>
                        <a:t>Spearman Correlation Coefficients, N = 626</a:t>
                      </a:r>
                      <a:endParaRPr lang="en-US" sz="1600" dirty="0"/>
                    </a:p>
                  </a:txBody>
                  <a:tcPr marL="190764" marR="190764" anchor="b">
                    <a:solidFill>
                      <a:srgbClr val="E7EFF3"/>
                    </a:solidFill>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328154">
                <a:tc>
                  <a:txBody>
                    <a:bodyPr/>
                    <a:lstStyle/>
                    <a:p>
                      <a:pPr algn="ctr"/>
                      <a:endParaRPr lang="en-US" sz="1600" dirty="0"/>
                    </a:p>
                  </a:txBody>
                  <a:tcPr marL="190764" marR="190764">
                    <a:solidFill>
                      <a:srgbClr val="E7EFF3"/>
                    </a:solidFill>
                  </a:tcPr>
                </a:tc>
                <a:tc>
                  <a:txBody>
                    <a:bodyPr/>
                    <a:lstStyle/>
                    <a:p>
                      <a:pPr algn="r"/>
                      <a:r>
                        <a:rPr lang="en-US" sz="1050" b="1" dirty="0">
                          <a:solidFill>
                            <a:srgbClr val="202020"/>
                          </a:solidFill>
                          <a:latin typeface="Helvetica"/>
                        </a:rPr>
                        <a:t>GoalsFor</a:t>
                      </a:r>
                      <a:endParaRPr lang="en-US" sz="1600" dirty="0"/>
                    </a:p>
                  </a:txBody>
                  <a:tcPr marL="190764" marR="190764" anchor="b">
                    <a:solidFill>
                      <a:srgbClr val="E7EFF3"/>
                    </a:solidFill>
                  </a:tcPr>
                </a:tc>
                <a:tc>
                  <a:txBody>
                    <a:bodyPr/>
                    <a:lstStyle/>
                    <a:p>
                      <a:pPr algn="r"/>
                      <a:r>
                        <a:rPr lang="en-US" sz="1050" b="1" dirty="0">
                          <a:solidFill>
                            <a:srgbClr val="202020"/>
                          </a:solidFill>
                          <a:latin typeface="Helvetica"/>
                        </a:rPr>
                        <a:t>GoalsAgainst</a:t>
                      </a:r>
                      <a:endParaRPr lang="en-US" sz="1600" dirty="0"/>
                    </a:p>
                  </a:txBody>
                  <a:tcPr marL="190764" marR="190764" anchor="b">
                    <a:solidFill>
                      <a:srgbClr val="E7EFF3"/>
                    </a:solidFill>
                  </a:tcPr>
                </a:tc>
                <a:extLst>
                  <a:ext uri="{0D108BD9-81ED-4DB2-BD59-A6C34878D82A}">
                    <a16:rowId xmlns:a16="http://schemas.microsoft.com/office/drawing/2014/main" val="10001"/>
                  </a:ext>
                </a:extLst>
              </a:tr>
              <a:tr h="402735">
                <a:tc>
                  <a:txBody>
                    <a:bodyPr/>
                    <a:lstStyle/>
                    <a:p>
                      <a:pPr algn="l"/>
                      <a:r>
                        <a:rPr lang="en-US" sz="1050" b="1" dirty="0">
                          <a:solidFill>
                            <a:srgbClr val="202020"/>
                          </a:solidFill>
                          <a:latin typeface="Helvetica"/>
                        </a:rPr>
                        <a:t>TotPoints</a:t>
                      </a:r>
                      <a:br>
                        <a:rPr lang="en-US" sz="1600"/>
                      </a:br>
                      <a:r>
                        <a:rPr lang="en-US" sz="1050" b="1" dirty="0">
                          <a:solidFill>
                            <a:srgbClr val="202020"/>
                          </a:solidFill>
                          <a:latin typeface="Helvetica"/>
                        </a:rPr>
                        <a:t>Total Points</a:t>
                      </a:r>
                      <a:endParaRPr lang="en-US" sz="1600" dirty="0"/>
                    </a:p>
                  </a:txBody>
                  <a:tcPr marL="190764" marR="190764">
                    <a:solidFill>
                      <a:srgbClr val="E7EFF3"/>
                    </a:solidFill>
                  </a:tcPr>
                </a:tc>
                <a:tc>
                  <a:txBody>
                    <a:bodyPr/>
                    <a:lstStyle/>
                    <a:p>
                      <a:pPr algn="r"/>
                      <a:r>
                        <a:rPr lang="en-US" sz="900" dirty="0">
                          <a:latin typeface="Helvetica"/>
                        </a:rPr>
                        <a:t>0.86412</a:t>
                      </a:r>
                      <a:endParaRPr lang="en-US" sz="1600" dirty="0"/>
                    </a:p>
                  </a:txBody>
                  <a:tcPr marL="190764" marR="190764">
                    <a:solidFill>
                      <a:srgbClr val="FFFFFF"/>
                    </a:solidFill>
                  </a:tcPr>
                </a:tc>
                <a:tc>
                  <a:txBody>
                    <a:bodyPr/>
                    <a:lstStyle/>
                    <a:p>
                      <a:pPr algn="r"/>
                      <a:r>
                        <a:rPr lang="en-US" sz="900" dirty="0">
                          <a:latin typeface="Helvetica"/>
                        </a:rPr>
                        <a:t>-0.81146</a:t>
                      </a:r>
                      <a:endParaRPr lang="en-US" sz="1600" dirty="0"/>
                    </a:p>
                  </a:txBody>
                  <a:tcPr marL="190764" marR="190764">
                    <a:solidFill>
                      <a:srgbClr val="FFFFFF"/>
                    </a:solid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A2D3067B-FE62-790C-5C49-9D12D91FC0DF}"/>
              </a:ext>
            </a:extLst>
          </p:cNvPr>
          <p:cNvPicPr>
            <a:picLocks noChangeAspect="1"/>
          </p:cNvPicPr>
          <p:nvPr/>
        </p:nvPicPr>
        <p:blipFill>
          <a:blip r:embed="rId3"/>
          <a:stretch>
            <a:fillRect/>
          </a:stretch>
        </p:blipFill>
        <p:spPr>
          <a:xfrm>
            <a:off x="4295386" y="3887336"/>
            <a:ext cx="4713346" cy="832533"/>
          </a:xfrm>
          <a:prstGeom prst="rect">
            <a:avLst/>
          </a:prstGeom>
          <a:ln>
            <a:noFill/>
          </a:ln>
          <a:effectLst>
            <a:outerShdw blurRad="292100" dist="139700" dir="2700000" algn="tl" rotWithShape="0">
              <a:srgbClr val="333333">
                <a:alpha val="65000"/>
              </a:srgbClr>
            </a:outerShdw>
          </a:effectLst>
        </p:spPr>
      </p:pic>
      <p:sp>
        <p:nvSpPr>
          <p:cNvPr id="8" name="Text Placeholder 4">
            <a:extLst>
              <a:ext uri="{FF2B5EF4-FFF2-40B4-BE49-F238E27FC236}">
                <a16:creationId xmlns:a16="http://schemas.microsoft.com/office/drawing/2014/main" id="{0CD13AEE-4756-6081-46B6-F725AFD9BF76}"/>
              </a:ext>
            </a:extLst>
          </p:cNvPr>
          <p:cNvSpPr txBox="1">
            <a:spLocks/>
          </p:cNvSpPr>
          <p:nvPr/>
        </p:nvSpPr>
        <p:spPr>
          <a:xfrm>
            <a:off x="837689" y="1533465"/>
            <a:ext cx="3525656" cy="2982540"/>
          </a:xfrm>
          <a:prstGeom prst="rect">
            <a:avLst/>
          </a:prstGeom>
        </p:spPr>
        <p:txBody>
          <a:bodyPr vert="horz" lIns="91440" tIns="45720" rIns="91440" bIns="45720" rtlCol="0" anchor="ctr">
            <a:noAutofit/>
          </a:bodyPr>
          <a:lstStyle/>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300" dirty="0">
                <a:latin typeface="Bell MT" panose="02020503060305020303" pitchFamily="18" charset="0"/>
              </a:rPr>
              <a:t>Implemented PROC CORR step to calculate Pearson’s and Spearman’s Correlation Coefficients</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300" dirty="0">
                <a:latin typeface="Bell MT" panose="02020503060305020303" pitchFamily="18" charset="0"/>
              </a:rPr>
              <a:t>The correlation coefficient explains the relativity of Total Points with the Goals Scored and Goals Conceded by a team</a:t>
            </a:r>
          </a:p>
          <a:p>
            <a:pPr marL="285750" indent="-285750">
              <a:spcBef>
                <a:spcPct val="20000"/>
              </a:spcBef>
              <a:spcAft>
                <a:spcPts val="600"/>
              </a:spcAft>
              <a:buClr>
                <a:schemeClr val="accent1">
                  <a:lumMod val="75000"/>
                </a:schemeClr>
              </a:buClr>
              <a:buSzPct val="145000"/>
              <a:buFont typeface="Arial" panose="020B0604020202020204" pitchFamily="34" charset="0"/>
              <a:buChar char="•"/>
            </a:pPr>
            <a:r>
              <a:rPr lang="en-US" sz="1300" dirty="0">
                <a:latin typeface="Bell MT" panose="02020503060305020303" pitchFamily="18" charset="0"/>
              </a:rPr>
              <a:t>The Total Points parameter is more strongly related to Goals Scored as compared to Goals Conceded in both the calculations</a:t>
            </a:r>
          </a:p>
          <a:p>
            <a:pPr marL="285750" indent="-285750" algn="l" defTabSz="914400">
              <a:buFont typeface="Arial" panose="020B0604020202020204" pitchFamily="34" charset="0"/>
              <a:buChar char="•"/>
            </a:pPr>
            <a:endParaRPr lang="en-US" sz="1400" kern="0" dirty="0">
              <a:solidFill>
                <a:sysClr val="windowText" lastClr="000000"/>
              </a:solidFill>
              <a:latin typeface="Bell MT" panose="02020503060305020303" pitchFamily="18" charset="0"/>
            </a:endParaRPr>
          </a:p>
          <a:p>
            <a:pPr algn="l" defTabSz="914400"/>
            <a:r>
              <a:rPr lang="en-US" sz="1400" dirty="0">
                <a:solidFill>
                  <a:srgbClr val="0996FF"/>
                </a:solidFill>
                <a:latin typeface="Bell MT" panose="02020503060305020303" pitchFamily="18" charset="0"/>
              </a:rPr>
              <a:t>It can be inferred that if Team A scores more goals than Team B, then Team A is likely to score more points than Team B.</a:t>
            </a:r>
          </a:p>
          <a:p>
            <a:pPr algn="l" defTabSz="914400"/>
            <a:endParaRPr lang="en-US" sz="1400" kern="0" dirty="0">
              <a:solidFill>
                <a:sysClr val="windowText" lastClr="000000"/>
              </a:solidFill>
              <a:latin typeface="Bell MT" panose="02020503060305020303" pitchFamily="18" charset="0"/>
            </a:endParaRPr>
          </a:p>
        </p:txBody>
      </p:sp>
      <p:sp>
        <p:nvSpPr>
          <p:cNvPr id="9" name="Title 2">
            <a:extLst>
              <a:ext uri="{FF2B5EF4-FFF2-40B4-BE49-F238E27FC236}">
                <a16:creationId xmlns:a16="http://schemas.microsoft.com/office/drawing/2014/main" id="{01154C31-08CA-A2BD-9A13-7A79484AC657}"/>
              </a:ext>
            </a:extLst>
          </p:cNvPr>
          <p:cNvSpPr txBox="1">
            <a:spLocks/>
          </p:cNvSpPr>
          <p:nvPr/>
        </p:nvSpPr>
        <p:spPr>
          <a:xfrm>
            <a:off x="2536660" y="253747"/>
            <a:ext cx="4070679" cy="554880"/>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Predictive Analysis</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4.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5.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595</TotalTime>
  <Words>1369</Words>
  <Application>Microsoft Office PowerPoint</Application>
  <PresentationFormat>On-screen Show (4:3)</PresentationFormat>
  <Paragraphs>201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Corbel</vt:lpstr>
      <vt:lpstr>Helvetica</vt:lpstr>
      <vt:lpstr>Parallax</vt:lpstr>
      <vt:lpstr>The Shift in Dominance among Teams in the English Premier League</vt:lpstr>
      <vt:lpstr>About English Premier League</vt:lpstr>
      <vt:lpstr>Source Data : Premier League Matches 1993-2023</vt:lpstr>
      <vt:lpstr>Source Data : Premier League Matches 1993-2023</vt:lpstr>
      <vt:lpstr>Data Analysis</vt:lpstr>
      <vt:lpstr>Data Analysis</vt:lpstr>
      <vt:lpstr>Data Analysis</vt:lpstr>
      <vt:lpstr>Data Analysis</vt:lpstr>
      <vt:lpstr>Correlation of Total Points against Scoring and Conceding of Goals</vt:lpstr>
      <vt:lpstr>Linear Regression Method</vt:lpstr>
      <vt:lpstr>Summarizing the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Shift in Dominance among Teams in the English Premier League</dc:title>
  <dc:creator>dbhatka</dc:creator>
  <cp:lastModifiedBy>Danish Bhatkar</cp:lastModifiedBy>
  <cp:revision>1</cp:revision>
  <dcterms:created xsi:type="dcterms:W3CDTF">2023-12-05T00:27:17Z</dcterms:created>
  <dcterms:modified xsi:type="dcterms:W3CDTF">2023-12-10T03:11:47Z</dcterms:modified>
</cp:coreProperties>
</file>