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3DFA7-634D-4758-B4F5-75EB582BD699}" v="43" dt="2020-02-19T12:36:14.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83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Bhatia" userId="a8f3b72a-738e-4c99-87f6-e15555c82654" providerId="ADAL" clId="{9743DFA7-634D-4758-B4F5-75EB582BD699}"/>
    <pc:docChg chg="undo custSel mod addSld delSld modSld sldOrd delMainMaster modMainMaster">
      <pc:chgData name="Danish Bhatia" userId="a8f3b72a-738e-4c99-87f6-e15555c82654" providerId="ADAL" clId="{9743DFA7-634D-4758-B4F5-75EB582BD699}" dt="2020-02-19T12:36:18.972" v="1694" actId="12"/>
      <pc:docMkLst>
        <pc:docMk/>
      </pc:docMkLst>
      <pc:sldChg chg="modSp add">
        <pc:chgData name="Danish Bhatia" userId="a8f3b72a-738e-4c99-87f6-e15555c82654" providerId="ADAL" clId="{9743DFA7-634D-4758-B4F5-75EB582BD699}" dt="2020-02-19T11:51:43.530" v="94" actId="20577"/>
        <pc:sldMkLst>
          <pc:docMk/>
          <pc:sldMk cId="3750106721" sldId="256"/>
        </pc:sldMkLst>
        <pc:spChg chg="mod">
          <ac:chgData name="Danish Bhatia" userId="a8f3b72a-738e-4c99-87f6-e15555c82654" providerId="ADAL" clId="{9743DFA7-634D-4758-B4F5-75EB582BD699}" dt="2020-02-19T11:51:36.243" v="69" actId="255"/>
          <ac:spMkLst>
            <pc:docMk/>
            <pc:sldMk cId="3750106721" sldId="256"/>
            <ac:spMk id="2" creationId="{D9615668-DAAE-4892-818A-9B1BF6759ADE}"/>
          </ac:spMkLst>
        </pc:spChg>
        <pc:spChg chg="mod">
          <ac:chgData name="Danish Bhatia" userId="a8f3b72a-738e-4c99-87f6-e15555c82654" providerId="ADAL" clId="{9743DFA7-634D-4758-B4F5-75EB582BD699}" dt="2020-02-19T11:51:43.530" v="94" actId="20577"/>
          <ac:spMkLst>
            <pc:docMk/>
            <pc:sldMk cId="3750106721" sldId="256"/>
            <ac:spMk id="3" creationId="{5917AA58-08BF-4685-9F81-AD1EA2C97AC5}"/>
          </ac:spMkLst>
        </pc:spChg>
      </pc:sldChg>
      <pc:sldChg chg="modSp add del">
        <pc:chgData name="Danish Bhatia" userId="a8f3b72a-738e-4c99-87f6-e15555c82654" providerId="ADAL" clId="{9743DFA7-634D-4758-B4F5-75EB582BD699}" dt="2020-02-19T12:00:07.008" v="603" actId="2696"/>
        <pc:sldMkLst>
          <pc:docMk/>
          <pc:sldMk cId="1365964269" sldId="257"/>
        </pc:sldMkLst>
        <pc:spChg chg="mod">
          <ac:chgData name="Danish Bhatia" userId="a8f3b72a-738e-4c99-87f6-e15555c82654" providerId="ADAL" clId="{9743DFA7-634D-4758-B4F5-75EB582BD699}" dt="2020-02-19T11:56:22.636" v="202" actId="20577"/>
          <ac:spMkLst>
            <pc:docMk/>
            <pc:sldMk cId="1365964269" sldId="257"/>
            <ac:spMk id="2" creationId="{61611C4E-075D-4D2E-ABD6-6E8837099DC5}"/>
          </ac:spMkLst>
        </pc:spChg>
      </pc:sldChg>
      <pc:sldChg chg="addSp modSp add">
        <pc:chgData name="Danish Bhatia" userId="a8f3b72a-738e-4c99-87f6-e15555c82654" providerId="ADAL" clId="{9743DFA7-634D-4758-B4F5-75EB582BD699}" dt="2020-02-19T11:59:57.027" v="602" actId="14100"/>
        <pc:sldMkLst>
          <pc:docMk/>
          <pc:sldMk cId="4027556959" sldId="258"/>
        </pc:sldMkLst>
        <pc:spChg chg="add mod">
          <ac:chgData name="Danish Bhatia" userId="a8f3b72a-738e-4c99-87f6-e15555c82654" providerId="ADAL" clId="{9743DFA7-634D-4758-B4F5-75EB582BD699}" dt="2020-02-19T11:55:30.812" v="165" actId="20577"/>
          <ac:spMkLst>
            <pc:docMk/>
            <pc:sldMk cId="4027556959" sldId="258"/>
            <ac:spMk id="2" creationId="{F88E362D-00E0-4A4A-81C5-B90AFA37D1F3}"/>
          </ac:spMkLst>
        </pc:spChg>
        <pc:spChg chg="add mod">
          <ac:chgData name="Danish Bhatia" userId="a8f3b72a-738e-4c99-87f6-e15555c82654" providerId="ADAL" clId="{9743DFA7-634D-4758-B4F5-75EB582BD699}" dt="2020-02-19T11:55:25.204" v="152" actId="20577"/>
          <ac:spMkLst>
            <pc:docMk/>
            <pc:sldMk cId="4027556959" sldId="258"/>
            <ac:spMk id="3" creationId="{612976F7-D60F-4B43-8853-649CB2F66C3E}"/>
          </ac:spMkLst>
        </pc:spChg>
        <pc:spChg chg="add mod">
          <ac:chgData name="Danish Bhatia" userId="a8f3b72a-738e-4c99-87f6-e15555c82654" providerId="ADAL" clId="{9743DFA7-634D-4758-B4F5-75EB582BD699}" dt="2020-02-19T11:55:16.996" v="136" actId="20577"/>
          <ac:spMkLst>
            <pc:docMk/>
            <pc:sldMk cId="4027556959" sldId="258"/>
            <ac:spMk id="4" creationId="{DEA4E918-BB4D-470C-8689-AA8F521D0253}"/>
          </ac:spMkLst>
        </pc:spChg>
        <pc:spChg chg="add mod">
          <ac:chgData name="Danish Bhatia" userId="a8f3b72a-738e-4c99-87f6-e15555c82654" providerId="ADAL" clId="{9743DFA7-634D-4758-B4F5-75EB582BD699}" dt="2020-02-19T11:55:41.119" v="182" actId="20577"/>
          <ac:spMkLst>
            <pc:docMk/>
            <pc:sldMk cId="4027556959" sldId="258"/>
            <ac:spMk id="5" creationId="{896A3208-BD26-4F9E-BDA9-70B330853059}"/>
          </ac:spMkLst>
        </pc:spChg>
        <pc:spChg chg="add mod">
          <ac:chgData name="Danish Bhatia" userId="a8f3b72a-738e-4c99-87f6-e15555c82654" providerId="ADAL" clId="{9743DFA7-634D-4758-B4F5-75EB582BD699}" dt="2020-02-19T11:55:35.044" v="176" actId="20577"/>
          <ac:spMkLst>
            <pc:docMk/>
            <pc:sldMk cId="4027556959" sldId="258"/>
            <ac:spMk id="6" creationId="{30339682-00ED-4669-8DE0-B79C507E8E05}"/>
          </ac:spMkLst>
        </pc:spChg>
        <pc:spChg chg="add mod">
          <ac:chgData name="Danish Bhatia" userId="a8f3b72a-738e-4c99-87f6-e15555c82654" providerId="ADAL" clId="{9743DFA7-634D-4758-B4F5-75EB582BD699}" dt="2020-02-19T11:55:45.773" v="192" actId="20577"/>
          <ac:spMkLst>
            <pc:docMk/>
            <pc:sldMk cId="4027556959" sldId="258"/>
            <ac:spMk id="7" creationId="{A86F3065-2EC7-4E95-9545-AC4A36F29089}"/>
          </ac:spMkLst>
        </pc:spChg>
        <pc:spChg chg="add mod">
          <ac:chgData name="Danish Bhatia" userId="a8f3b72a-738e-4c99-87f6-e15555c82654" providerId="ADAL" clId="{9743DFA7-634D-4758-B4F5-75EB582BD699}" dt="2020-02-19T11:57:17.887" v="285" actId="20577"/>
          <ac:spMkLst>
            <pc:docMk/>
            <pc:sldMk cId="4027556959" sldId="258"/>
            <ac:spMk id="8" creationId="{99FC9813-1DE5-4D7B-ACE6-5344939AD294}"/>
          </ac:spMkLst>
        </pc:spChg>
        <pc:spChg chg="add mod">
          <ac:chgData name="Danish Bhatia" userId="a8f3b72a-738e-4c99-87f6-e15555c82654" providerId="ADAL" clId="{9743DFA7-634D-4758-B4F5-75EB582BD699}" dt="2020-02-19T11:59:18.749" v="534" actId="20577"/>
          <ac:spMkLst>
            <pc:docMk/>
            <pc:sldMk cId="4027556959" sldId="258"/>
            <ac:spMk id="9" creationId="{A5C8F4FD-17EB-4656-83F3-C4DDDD757D62}"/>
          </ac:spMkLst>
        </pc:spChg>
        <pc:spChg chg="add mod">
          <ac:chgData name="Danish Bhatia" userId="a8f3b72a-738e-4c99-87f6-e15555c82654" providerId="ADAL" clId="{9743DFA7-634D-4758-B4F5-75EB582BD699}" dt="2020-02-19T11:59:27.301" v="562" actId="20577"/>
          <ac:spMkLst>
            <pc:docMk/>
            <pc:sldMk cId="4027556959" sldId="258"/>
            <ac:spMk id="10" creationId="{CEC6C7BC-1562-40B1-9BDD-DB77E1C70888}"/>
          </ac:spMkLst>
        </pc:spChg>
        <pc:spChg chg="add mod">
          <ac:chgData name="Danish Bhatia" userId="a8f3b72a-738e-4c99-87f6-e15555c82654" providerId="ADAL" clId="{9743DFA7-634D-4758-B4F5-75EB582BD699}" dt="2020-02-19T11:59:30.812" v="563" actId="20577"/>
          <ac:spMkLst>
            <pc:docMk/>
            <pc:sldMk cId="4027556959" sldId="258"/>
            <ac:spMk id="11" creationId="{C7C7E599-DA89-482E-8060-701D542F7723}"/>
          </ac:spMkLst>
        </pc:spChg>
        <pc:spChg chg="add mod">
          <ac:chgData name="Danish Bhatia" userId="a8f3b72a-738e-4c99-87f6-e15555c82654" providerId="ADAL" clId="{9743DFA7-634D-4758-B4F5-75EB582BD699}" dt="2020-02-19T11:58:39.580" v="434" actId="20577"/>
          <ac:spMkLst>
            <pc:docMk/>
            <pc:sldMk cId="4027556959" sldId="258"/>
            <ac:spMk id="12" creationId="{447C00A9-0A93-4C6E-9258-C3E6C9AC52C1}"/>
          </ac:spMkLst>
        </pc:spChg>
        <pc:spChg chg="add mod">
          <ac:chgData name="Danish Bhatia" userId="a8f3b72a-738e-4c99-87f6-e15555c82654" providerId="ADAL" clId="{9743DFA7-634D-4758-B4F5-75EB582BD699}" dt="2020-02-19T11:59:51.353" v="601" actId="14100"/>
          <ac:spMkLst>
            <pc:docMk/>
            <pc:sldMk cId="4027556959" sldId="258"/>
            <ac:spMk id="13" creationId="{D452C09B-E0FE-43FC-954B-39402E657E6B}"/>
          </ac:spMkLst>
        </pc:spChg>
        <pc:spChg chg="add">
          <ac:chgData name="Danish Bhatia" userId="a8f3b72a-738e-4c99-87f6-e15555c82654" providerId="ADAL" clId="{9743DFA7-634D-4758-B4F5-75EB582BD699}" dt="2020-02-19T11:54:52.051" v="123"/>
          <ac:spMkLst>
            <pc:docMk/>
            <pc:sldMk cId="4027556959" sldId="258"/>
            <ac:spMk id="14" creationId="{1B426E55-D286-4C00-B0F9-7674846E0964}"/>
          </ac:spMkLst>
        </pc:spChg>
        <pc:spChg chg="add">
          <ac:chgData name="Danish Bhatia" userId="a8f3b72a-738e-4c99-87f6-e15555c82654" providerId="ADAL" clId="{9743DFA7-634D-4758-B4F5-75EB582BD699}" dt="2020-02-19T11:55:07.280" v="124"/>
          <ac:spMkLst>
            <pc:docMk/>
            <pc:sldMk cId="4027556959" sldId="258"/>
            <ac:spMk id="15" creationId="{96444905-97C0-4749-90E1-358DE4B428C3}"/>
          </ac:spMkLst>
        </pc:spChg>
        <pc:spChg chg="add mod">
          <ac:chgData name="Danish Bhatia" userId="a8f3b72a-738e-4c99-87f6-e15555c82654" providerId="ADAL" clId="{9743DFA7-634D-4758-B4F5-75EB582BD699}" dt="2020-02-19T11:57:52.548" v="364" actId="14100"/>
          <ac:spMkLst>
            <pc:docMk/>
            <pc:sldMk cId="4027556959" sldId="258"/>
            <ac:spMk id="16" creationId="{21EAF19D-4F59-4AE2-BE4F-4FB3C6D3F7E4}"/>
          </ac:spMkLst>
        </pc:spChg>
        <pc:spChg chg="add mod">
          <ac:chgData name="Danish Bhatia" userId="a8f3b72a-738e-4c99-87f6-e15555c82654" providerId="ADAL" clId="{9743DFA7-634D-4758-B4F5-75EB582BD699}" dt="2020-02-19T11:58:06.010" v="367" actId="14100"/>
          <ac:spMkLst>
            <pc:docMk/>
            <pc:sldMk cId="4027556959" sldId="258"/>
            <ac:spMk id="17" creationId="{9F9CBFE1-7007-4010-961E-8BC13871893D}"/>
          </ac:spMkLst>
        </pc:spChg>
        <pc:spChg chg="add">
          <ac:chgData name="Danish Bhatia" userId="a8f3b72a-738e-4c99-87f6-e15555c82654" providerId="ADAL" clId="{9743DFA7-634D-4758-B4F5-75EB582BD699}" dt="2020-02-19T11:55:07.280" v="124"/>
          <ac:spMkLst>
            <pc:docMk/>
            <pc:sldMk cId="4027556959" sldId="258"/>
            <ac:spMk id="18" creationId="{BE4EFCEE-03AD-48F0-A87F-989B9BD0BB9D}"/>
          </ac:spMkLst>
        </pc:spChg>
        <pc:spChg chg="add mod">
          <ac:chgData name="Danish Bhatia" userId="a8f3b72a-738e-4c99-87f6-e15555c82654" providerId="ADAL" clId="{9743DFA7-634D-4758-B4F5-75EB582BD699}" dt="2020-02-19T11:59:57.027" v="602" actId="14100"/>
          <ac:spMkLst>
            <pc:docMk/>
            <pc:sldMk cId="4027556959" sldId="258"/>
            <ac:spMk id="19" creationId="{7CABCA8E-504C-434C-A924-14EF51551430}"/>
          </ac:spMkLst>
        </pc:spChg>
        <pc:spChg chg="add mod">
          <ac:chgData name="Danish Bhatia" userId="a8f3b72a-738e-4c99-87f6-e15555c82654" providerId="ADAL" clId="{9743DFA7-634D-4758-B4F5-75EB582BD699}" dt="2020-02-19T11:56:40.092" v="206" actId="120"/>
          <ac:spMkLst>
            <pc:docMk/>
            <pc:sldMk cId="4027556959" sldId="258"/>
            <ac:spMk id="20" creationId="{6900FB41-9D29-4E78-BCC2-775026E70976}"/>
          </ac:spMkLst>
        </pc:spChg>
      </pc:sldChg>
      <pc:sldChg chg="addSp delSp modSp add del">
        <pc:chgData name="Danish Bhatia" userId="a8f3b72a-738e-4c99-87f6-e15555c82654" providerId="ADAL" clId="{9743DFA7-634D-4758-B4F5-75EB582BD699}" dt="2020-02-19T12:22:00.289" v="638" actId="2696"/>
        <pc:sldMkLst>
          <pc:docMk/>
          <pc:sldMk cId="3531561604" sldId="259"/>
        </pc:sldMkLst>
        <pc:spChg chg="del mod">
          <ac:chgData name="Danish Bhatia" userId="a8f3b72a-738e-4c99-87f6-e15555c82654" providerId="ADAL" clId="{9743DFA7-634D-4758-B4F5-75EB582BD699}" dt="2020-02-19T12:21:30.664" v="622" actId="478"/>
          <ac:spMkLst>
            <pc:docMk/>
            <pc:sldMk cId="3531561604" sldId="259"/>
            <ac:spMk id="2" creationId="{D60491E5-931D-4111-8889-D1CA499F23EF}"/>
          </ac:spMkLst>
        </pc:spChg>
        <pc:spChg chg="add del">
          <ac:chgData name="Danish Bhatia" userId="a8f3b72a-738e-4c99-87f6-e15555c82654" providerId="ADAL" clId="{9743DFA7-634D-4758-B4F5-75EB582BD699}" dt="2020-02-19T12:21:37.701" v="624" actId="478"/>
          <ac:spMkLst>
            <pc:docMk/>
            <pc:sldMk cId="3531561604" sldId="259"/>
            <ac:spMk id="4" creationId="{A0C63C22-E63C-4D12-8190-5B350BFC5065}"/>
          </ac:spMkLst>
        </pc:spChg>
        <pc:spChg chg="add">
          <ac:chgData name="Danish Bhatia" userId="a8f3b72a-738e-4c99-87f6-e15555c82654" providerId="ADAL" clId="{9743DFA7-634D-4758-B4F5-75EB582BD699}" dt="2020-02-19T12:21:27.449" v="621"/>
          <ac:spMkLst>
            <pc:docMk/>
            <pc:sldMk cId="3531561604" sldId="259"/>
            <ac:spMk id="5" creationId="{88308610-E1A0-48D0-8DCC-4835A3AE3827}"/>
          </ac:spMkLst>
        </pc:spChg>
        <pc:spChg chg="add del mod">
          <ac:chgData name="Danish Bhatia" userId="a8f3b72a-738e-4c99-87f6-e15555c82654" providerId="ADAL" clId="{9743DFA7-634D-4758-B4F5-75EB582BD699}" dt="2020-02-19T12:21:35.883" v="623" actId="478"/>
          <ac:spMkLst>
            <pc:docMk/>
            <pc:sldMk cId="3531561604" sldId="259"/>
            <ac:spMk id="7" creationId="{48A0652E-9844-4F64-A1C0-D6881E03F45F}"/>
          </ac:spMkLst>
        </pc:spChg>
      </pc:sldChg>
      <pc:sldChg chg="addSp modSp add">
        <pc:chgData name="Danish Bhatia" userId="a8f3b72a-738e-4c99-87f6-e15555c82654" providerId="ADAL" clId="{9743DFA7-634D-4758-B4F5-75EB582BD699}" dt="2020-02-19T12:24:58.071" v="837" actId="12"/>
        <pc:sldMkLst>
          <pc:docMk/>
          <pc:sldMk cId="1011191979" sldId="260"/>
        </pc:sldMkLst>
        <pc:spChg chg="mod">
          <ac:chgData name="Danish Bhatia" userId="a8f3b72a-738e-4c99-87f6-e15555c82654" providerId="ADAL" clId="{9743DFA7-634D-4758-B4F5-75EB582BD699}" dt="2020-02-19T12:21:56.500" v="637" actId="20577"/>
          <ac:spMkLst>
            <pc:docMk/>
            <pc:sldMk cId="1011191979" sldId="260"/>
            <ac:spMk id="2" creationId="{49B36672-A0B8-44F2-850A-0E08CCB203A9}"/>
          </ac:spMkLst>
        </pc:spChg>
        <pc:spChg chg="add mod">
          <ac:chgData name="Danish Bhatia" userId="a8f3b72a-738e-4c99-87f6-e15555c82654" providerId="ADAL" clId="{9743DFA7-634D-4758-B4F5-75EB582BD699}" dt="2020-02-19T12:24:58.071" v="837" actId="12"/>
          <ac:spMkLst>
            <pc:docMk/>
            <pc:sldMk cId="1011191979" sldId="260"/>
            <ac:spMk id="3" creationId="{B202BEED-DF4A-4152-B9CF-478476A7F8B3}"/>
          </ac:spMkLst>
        </pc:spChg>
      </pc:sldChg>
      <pc:sldChg chg="modSp add">
        <pc:chgData name="Danish Bhatia" userId="a8f3b72a-738e-4c99-87f6-e15555c82654" providerId="ADAL" clId="{9743DFA7-634D-4758-B4F5-75EB582BD699}" dt="2020-02-19T12:26:58.753" v="1108" actId="20577"/>
        <pc:sldMkLst>
          <pc:docMk/>
          <pc:sldMk cId="3832636209" sldId="261"/>
        </pc:sldMkLst>
        <pc:spChg chg="mod">
          <ac:chgData name="Danish Bhatia" userId="a8f3b72a-738e-4c99-87f6-e15555c82654" providerId="ADAL" clId="{9743DFA7-634D-4758-B4F5-75EB582BD699}" dt="2020-02-19T12:25:09.186" v="851" actId="20577"/>
          <ac:spMkLst>
            <pc:docMk/>
            <pc:sldMk cId="3832636209" sldId="261"/>
            <ac:spMk id="2" creationId="{49B36672-A0B8-44F2-850A-0E08CCB203A9}"/>
          </ac:spMkLst>
        </pc:spChg>
        <pc:spChg chg="mod">
          <ac:chgData name="Danish Bhatia" userId="a8f3b72a-738e-4c99-87f6-e15555c82654" providerId="ADAL" clId="{9743DFA7-634D-4758-B4F5-75EB582BD699}" dt="2020-02-19T12:26:58.753" v="1108" actId="20577"/>
          <ac:spMkLst>
            <pc:docMk/>
            <pc:sldMk cId="3832636209" sldId="261"/>
            <ac:spMk id="3" creationId="{B202BEED-DF4A-4152-B9CF-478476A7F8B3}"/>
          </ac:spMkLst>
        </pc:spChg>
      </pc:sldChg>
      <pc:sldChg chg="modSp add">
        <pc:chgData name="Danish Bhatia" userId="a8f3b72a-738e-4c99-87f6-e15555c82654" providerId="ADAL" clId="{9743DFA7-634D-4758-B4F5-75EB582BD699}" dt="2020-02-19T12:31:24.649" v="1632" actId="12"/>
        <pc:sldMkLst>
          <pc:docMk/>
          <pc:sldMk cId="3729469467" sldId="262"/>
        </pc:sldMkLst>
        <pc:spChg chg="mod">
          <ac:chgData name="Danish Bhatia" userId="a8f3b72a-738e-4c99-87f6-e15555c82654" providerId="ADAL" clId="{9743DFA7-634D-4758-B4F5-75EB582BD699}" dt="2020-02-19T12:27:12.513" v="1122" actId="20577"/>
          <ac:spMkLst>
            <pc:docMk/>
            <pc:sldMk cId="3729469467" sldId="262"/>
            <ac:spMk id="2" creationId="{49B36672-A0B8-44F2-850A-0E08CCB203A9}"/>
          </ac:spMkLst>
        </pc:spChg>
        <pc:spChg chg="mod">
          <ac:chgData name="Danish Bhatia" userId="a8f3b72a-738e-4c99-87f6-e15555c82654" providerId="ADAL" clId="{9743DFA7-634D-4758-B4F5-75EB582BD699}" dt="2020-02-19T12:31:24.649" v="1632" actId="12"/>
          <ac:spMkLst>
            <pc:docMk/>
            <pc:sldMk cId="3729469467" sldId="262"/>
            <ac:spMk id="3" creationId="{B202BEED-DF4A-4152-B9CF-478476A7F8B3}"/>
          </ac:spMkLst>
        </pc:spChg>
      </pc:sldChg>
      <pc:sldChg chg="addSp delSp modSp add mod ord setBg">
        <pc:chgData name="Danish Bhatia" userId="a8f3b72a-738e-4c99-87f6-e15555c82654" providerId="ADAL" clId="{9743DFA7-634D-4758-B4F5-75EB582BD699}" dt="2020-02-19T12:33:27.026" v="1662" actId="26606"/>
        <pc:sldMkLst>
          <pc:docMk/>
          <pc:sldMk cId="3789549489" sldId="263"/>
        </pc:sldMkLst>
        <pc:spChg chg="mod">
          <ac:chgData name="Danish Bhatia" userId="a8f3b72a-738e-4c99-87f6-e15555c82654" providerId="ADAL" clId="{9743DFA7-634D-4758-B4F5-75EB582BD699}" dt="2020-02-19T12:33:27.026" v="1662" actId="26606"/>
          <ac:spMkLst>
            <pc:docMk/>
            <pc:sldMk cId="3789549489" sldId="263"/>
            <ac:spMk id="2" creationId="{49B36672-A0B8-44F2-850A-0E08CCB203A9}"/>
          </ac:spMkLst>
        </pc:spChg>
        <pc:spChg chg="mod ord">
          <ac:chgData name="Danish Bhatia" userId="a8f3b72a-738e-4c99-87f6-e15555c82654" providerId="ADAL" clId="{9743DFA7-634D-4758-B4F5-75EB582BD699}" dt="2020-02-19T12:33:27.026" v="1662" actId="26606"/>
          <ac:spMkLst>
            <pc:docMk/>
            <pc:sldMk cId="3789549489" sldId="263"/>
            <ac:spMk id="3" creationId="{B202BEED-DF4A-4152-B9CF-478476A7F8B3}"/>
          </ac:spMkLst>
        </pc:spChg>
        <pc:spChg chg="add del">
          <ac:chgData name="Danish Bhatia" userId="a8f3b72a-738e-4c99-87f6-e15555c82654" providerId="ADAL" clId="{9743DFA7-634D-4758-B4F5-75EB582BD699}" dt="2020-02-19T12:33:23.089" v="1657" actId="26606"/>
          <ac:spMkLst>
            <pc:docMk/>
            <pc:sldMk cId="3789549489" sldId="263"/>
            <ac:spMk id="17" creationId="{572F6A24-139E-4EB5-86D2-431F42EF85CB}"/>
          </ac:spMkLst>
        </pc:spChg>
        <pc:spChg chg="add del">
          <ac:chgData name="Danish Bhatia" userId="a8f3b72a-738e-4c99-87f6-e15555c82654" providerId="ADAL" clId="{9743DFA7-634D-4758-B4F5-75EB582BD699}" dt="2020-02-19T12:33:23.089" v="1657" actId="26606"/>
          <ac:spMkLst>
            <pc:docMk/>
            <pc:sldMk cId="3789549489" sldId="263"/>
            <ac:spMk id="25" creationId="{C9DA5B05-DD14-4860-AC45-02A8D2EE1AA5}"/>
          </ac:spMkLst>
        </pc:spChg>
        <pc:grpChg chg="add del">
          <ac:chgData name="Danish Bhatia" userId="a8f3b72a-738e-4c99-87f6-e15555c82654" providerId="ADAL" clId="{9743DFA7-634D-4758-B4F5-75EB582BD699}" dt="2020-02-19T12:33:21.103" v="1655" actId="26606"/>
          <ac:grpSpMkLst>
            <pc:docMk/>
            <pc:sldMk cId="3789549489" sldId="263"/>
            <ac:grpSpMk id="9" creationId="{3F6D81C7-B083-478E-82FE-089A8CB72EB8}"/>
          </ac:grpSpMkLst>
        </pc:grpChg>
        <pc:grpChg chg="add del">
          <ac:chgData name="Danish Bhatia" userId="a8f3b72a-738e-4c99-87f6-e15555c82654" providerId="ADAL" clId="{9743DFA7-634D-4758-B4F5-75EB582BD699}" dt="2020-02-19T12:33:23.089" v="1657" actId="26606"/>
          <ac:grpSpMkLst>
            <pc:docMk/>
            <pc:sldMk cId="3789549489" sldId="263"/>
            <ac:grpSpMk id="18" creationId="{DFB5D1BB-0703-437B-BD1E-1D07F8A2730B}"/>
          </ac:grpSpMkLst>
        </pc:grpChg>
        <pc:grpChg chg="add del">
          <ac:chgData name="Danish Bhatia" userId="a8f3b72a-738e-4c99-87f6-e15555c82654" providerId="ADAL" clId="{9743DFA7-634D-4758-B4F5-75EB582BD699}" dt="2020-02-19T12:33:23.089" v="1657" actId="26606"/>
          <ac:grpSpMkLst>
            <pc:docMk/>
            <pc:sldMk cId="3789549489" sldId="263"/>
            <ac:grpSpMk id="19" creationId="{3963AE85-BE5D-4975-BACF-DDDCC9C2ACDE}"/>
          </ac:grpSpMkLst>
        </pc:grpChg>
        <pc:grpChg chg="add del">
          <ac:chgData name="Danish Bhatia" userId="a8f3b72a-738e-4c99-87f6-e15555c82654" providerId="ADAL" clId="{9743DFA7-634D-4758-B4F5-75EB582BD699}" dt="2020-02-19T12:33:25.407" v="1659" actId="26606"/>
          <ac:grpSpMkLst>
            <pc:docMk/>
            <pc:sldMk cId="3789549489" sldId="263"/>
            <ac:grpSpMk id="29" creationId="{3F6D81C7-B083-478E-82FE-089A8CB72EB8}"/>
          </ac:grpSpMkLst>
        </pc:grpChg>
        <pc:grpChg chg="add del">
          <ac:chgData name="Danish Bhatia" userId="a8f3b72a-738e-4c99-87f6-e15555c82654" providerId="ADAL" clId="{9743DFA7-634D-4758-B4F5-75EB582BD699}" dt="2020-02-19T12:33:26.963" v="1661" actId="26606"/>
          <ac:grpSpMkLst>
            <pc:docMk/>
            <pc:sldMk cId="3789549489" sldId="263"/>
            <ac:grpSpMk id="32" creationId="{DFB5D1BB-0703-437B-BD1E-1D07F8A2730B}"/>
          </ac:grpSpMkLst>
        </pc:grpChg>
        <pc:grpChg chg="add">
          <ac:chgData name="Danish Bhatia" userId="a8f3b72a-738e-4c99-87f6-e15555c82654" providerId="ADAL" clId="{9743DFA7-634D-4758-B4F5-75EB582BD699}" dt="2020-02-19T12:33:27.026" v="1662" actId="26606"/>
          <ac:grpSpMkLst>
            <pc:docMk/>
            <pc:sldMk cId="3789549489" sldId="263"/>
            <ac:grpSpMk id="35" creationId="{3F6D81C7-B083-478E-82FE-089A8CB72EB8}"/>
          </ac:grpSpMkLst>
        </pc:grpChg>
        <pc:picChg chg="add mod">
          <ac:chgData name="Danish Bhatia" userId="a8f3b72a-738e-4c99-87f6-e15555c82654" providerId="ADAL" clId="{9743DFA7-634D-4758-B4F5-75EB582BD699}" dt="2020-02-19T12:33:27.026" v="1662" actId="26606"/>
          <ac:picMkLst>
            <pc:docMk/>
            <pc:sldMk cId="3789549489" sldId="263"/>
            <ac:picMk id="4" creationId="{753314ED-ADEA-4436-81E6-544E6AEB0BE8}"/>
          </ac:picMkLst>
        </pc:picChg>
        <pc:cxnChg chg="add del">
          <ac:chgData name="Danish Bhatia" userId="a8f3b72a-738e-4c99-87f6-e15555c82654" providerId="ADAL" clId="{9743DFA7-634D-4758-B4F5-75EB582BD699}" dt="2020-02-19T12:33:21.103" v="1655" actId="26606"/>
          <ac:cxnSpMkLst>
            <pc:docMk/>
            <pc:sldMk cId="3789549489" sldId="263"/>
            <ac:cxnSpMk id="15" creationId="{F06B54F2-CD11-4359-A7D6-DA7C76C091A6}"/>
          </ac:cxnSpMkLst>
        </pc:cxnChg>
        <pc:cxnChg chg="add del">
          <ac:chgData name="Danish Bhatia" userId="a8f3b72a-738e-4c99-87f6-e15555c82654" providerId="ADAL" clId="{9743DFA7-634D-4758-B4F5-75EB582BD699}" dt="2020-02-19T12:33:23.089" v="1657" actId="26606"/>
          <ac:cxnSpMkLst>
            <pc:docMk/>
            <pc:sldMk cId="3789549489" sldId="263"/>
            <ac:cxnSpMk id="24" creationId="{883F92AF-2403-4558-B1D7-72130A1E4BC7}"/>
          </ac:cxnSpMkLst>
        </pc:cxnChg>
        <pc:cxnChg chg="add del">
          <ac:chgData name="Danish Bhatia" userId="a8f3b72a-738e-4c99-87f6-e15555c82654" providerId="ADAL" clId="{9743DFA7-634D-4758-B4F5-75EB582BD699}" dt="2020-02-19T12:33:23.089" v="1657" actId="26606"/>
          <ac:cxnSpMkLst>
            <pc:docMk/>
            <pc:sldMk cId="3789549489" sldId="263"/>
            <ac:cxnSpMk id="27" creationId="{36BE37AC-AD36-4C42-9B8C-C5500F4E7C63}"/>
          </ac:cxnSpMkLst>
        </pc:cxnChg>
        <pc:cxnChg chg="add del">
          <ac:chgData name="Danish Bhatia" userId="a8f3b72a-738e-4c99-87f6-e15555c82654" providerId="ADAL" clId="{9743DFA7-634D-4758-B4F5-75EB582BD699}" dt="2020-02-19T12:33:25.407" v="1659" actId="26606"/>
          <ac:cxnSpMkLst>
            <pc:docMk/>
            <pc:sldMk cId="3789549489" sldId="263"/>
            <ac:cxnSpMk id="30" creationId="{F06B54F2-CD11-4359-A7D6-DA7C76C091A6}"/>
          </ac:cxnSpMkLst>
        </pc:cxnChg>
        <pc:cxnChg chg="add del">
          <ac:chgData name="Danish Bhatia" userId="a8f3b72a-738e-4c99-87f6-e15555c82654" providerId="ADAL" clId="{9743DFA7-634D-4758-B4F5-75EB582BD699}" dt="2020-02-19T12:33:26.963" v="1661" actId="26606"/>
          <ac:cxnSpMkLst>
            <pc:docMk/>
            <pc:sldMk cId="3789549489" sldId="263"/>
            <ac:cxnSpMk id="33" creationId="{883F92AF-2403-4558-B1D7-72130A1E4BC7}"/>
          </ac:cxnSpMkLst>
        </pc:cxnChg>
        <pc:cxnChg chg="add">
          <ac:chgData name="Danish Bhatia" userId="a8f3b72a-738e-4c99-87f6-e15555c82654" providerId="ADAL" clId="{9743DFA7-634D-4758-B4F5-75EB582BD699}" dt="2020-02-19T12:33:27.026" v="1662" actId="26606"/>
          <ac:cxnSpMkLst>
            <pc:docMk/>
            <pc:sldMk cId="3789549489" sldId="263"/>
            <ac:cxnSpMk id="36" creationId="{F06B54F2-CD11-4359-A7D6-DA7C76C091A6}"/>
          </ac:cxnSpMkLst>
        </pc:cxnChg>
      </pc:sldChg>
      <pc:sldChg chg="addSp delSp modSp add mod ord setBg setClrOvrMap">
        <pc:chgData name="Danish Bhatia" userId="a8f3b72a-738e-4c99-87f6-e15555c82654" providerId="ADAL" clId="{9743DFA7-634D-4758-B4F5-75EB582BD699}" dt="2020-02-19T12:35:44.205" v="1692" actId="26606"/>
        <pc:sldMkLst>
          <pc:docMk/>
          <pc:sldMk cId="3244067938" sldId="264"/>
        </pc:sldMkLst>
        <pc:spChg chg="mod">
          <ac:chgData name="Danish Bhatia" userId="a8f3b72a-738e-4c99-87f6-e15555c82654" providerId="ADAL" clId="{9743DFA7-634D-4758-B4F5-75EB582BD699}" dt="2020-02-19T12:35:44.205" v="1692" actId="26606"/>
          <ac:spMkLst>
            <pc:docMk/>
            <pc:sldMk cId="3244067938" sldId="264"/>
            <ac:spMk id="2" creationId="{49B36672-A0B8-44F2-850A-0E08CCB203A9}"/>
          </ac:spMkLst>
        </pc:spChg>
        <pc:spChg chg="mod ord">
          <ac:chgData name="Danish Bhatia" userId="a8f3b72a-738e-4c99-87f6-e15555c82654" providerId="ADAL" clId="{9743DFA7-634D-4758-B4F5-75EB582BD699}" dt="2020-02-19T12:35:44.205" v="1692" actId="26606"/>
          <ac:spMkLst>
            <pc:docMk/>
            <pc:sldMk cId="3244067938" sldId="264"/>
            <ac:spMk id="3" creationId="{B202BEED-DF4A-4152-B9CF-478476A7F8B3}"/>
          </ac:spMkLst>
        </pc:spChg>
        <pc:spChg chg="add del">
          <ac:chgData name="Danish Bhatia" userId="a8f3b72a-738e-4c99-87f6-e15555c82654" providerId="ADAL" clId="{9743DFA7-634D-4758-B4F5-75EB582BD699}" dt="2020-02-19T12:35:33.074" v="1687" actId="26606"/>
          <ac:spMkLst>
            <pc:docMk/>
            <pc:sldMk cId="3244067938" sldId="264"/>
            <ac:spMk id="17" creationId="{22AC0F86-9A78-4E84-A4B4-ADB8B2629A0C}"/>
          </ac:spMkLst>
        </pc:spChg>
        <pc:spChg chg="add del">
          <ac:chgData name="Danish Bhatia" userId="a8f3b72a-738e-4c99-87f6-e15555c82654" providerId="ADAL" clId="{9743DFA7-634D-4758-B4F5-75EB582BD699}" dt="2020-02-19T12:35:33.074" v="1687" actId="26606"/>
          <ac:spMkLst>
            <pc:docMk/>
            <pc:sldMk cId="3244067938" sldId="264"/>
            <ac:spMk id="25" creationId="{69A54E25-1C05-48E5-A5CC-3778C1D3632D}"/>
          </ac:spMkLst>
        </pc:spChg>
        <pc:spChg chg="add del">
          <ac:chgData name="Danish Bhatia" userId="a8f3b72a-738e-4c99-87f6-e15555c82654" providerId="ADAL" clId="{9743DFA7-634D-4758-B4F5-75EB582BD699}" dt="2020-02-19T12:35:41.139" v="1689" actId="26606"/>
          <ac:spMkLst>
            <pc:docMk/>
            <pc:sldMk cId="3244067938" sldId="264"/>
            <ac:spMk id="31" creationId="{5EB8E3BF-F464-4900-8994-851061A9AD60}"/>
          </ac:spMkLst>
        </pc:spChg>
        <pc:spChg chg="add del">
          <ac:chgData name="Danish Bhatia" userId="a8f3b72a-738e-4c99-87f6-e15555c82654" providerId="ADAL" clId="{9743DFA7-634D-4758-B4F5-75EB582BD699}" dt="2020-02-19T12:35:44.104" v="1691" actId="26606"/>
          <ac:spMkLst>
            <pc:docMk/>
            <pc:sldMk cId="3244067938" sldId="264"/>
            <ac:spMk id="36" creationId="{A440FBE6-72B7-43D4-A8EB-FDBC35FE56C6}"/>
          </ac:spMkLst>
        </pc:spChg>
        <pc:spChg chg="add">
          <ac:chgData name="Danish Bhatia" userId="a8f3b72a-738e-4c99-87f6-e15555c82654" providerId="ADAL" clId="{9743DFA7-634D-4758-B4F5-75EB582BD699}" dt="2020-02-19T12:35:44.205" v="1692" actId="26606"/>
          <ac:spMkLst>
            <pc:docMk/>
            <pc:sldMk cId="3244067938" sldId="264"/>
            <ac:spMk id="42" creationId="{22AC0F86-9A78-4E84-A4B4-ADB8B2629A0C}"/>
          </ac:spMkLst>
        </pc:spChg>
        <pc:spChg chg="add">
          <ac:chgData name="Danish Bhatia" userId="a8f3b72a-738e-4c99-87f6-e15555c82654" providerId="ADAL" clId="{9743DFA7-634D-4758-B4F5-75EB582BD699}" dt="2020-02-19T12:35:44.205" v="1692" actId="26606"/>
          <ac:spMkLst>
            <pc:docMk/>
            <pc:sldMk cId="3244067938" sldId="264"/>
            <ac:spMk id="44" creationId="{69A54E25-1C05-48E5-A5CC-3778C1D3632D}"/>
          </ac:spMkLst>
        </pc:spChg>
        <pc:grpChg chg="add del">
          <ac:chgData name="Danish Bhatia" userId="a8f3b72a-738e-4c99-87f6-e15555c82654" providerId="ADAL" clId="{9743DFA7-634D-4758-B4F5-75EB582BD699}" dt="2020-02-19T12:35:33.074" v="1687" actId="26606"/>
          <ac:grpSpMkLst>
            <pc:docMk/>
            <pc:sldMk cId="3244067938" sldId="264"/>
            <ac:grpSpMk id="9" creationId="{DFB5D1BB-0703-437B-BD1E-1D07F8A2730B}"/>
          </ac:grpSpMkLst>
        </pc:grpChg>
        <pc:grpChg chg="add del">
          <ac:chgData name="Danish Bhatia" userId="a8f3b72a-738e-4c99-87f6-e15555c82654" providerId="ADAL" clId="{9743DFA7-634D-4758-B4F5-75EB582BD699}" dt="2020-02-19T12:35:33.074" v="1687" actId="26606"/>
          <ac:grpSpMkLst>
            <pc:docMk/>
            <pc:sldMk cId="3244067938" sldId="264"/>
            <ac:grpSpMk id="19" creationId="{4AF78B9E-8BE2-4706-9377-A05FA25ABABF}"/>
          </ac:grpSpMkLst>
        </pc:grpChg>
        <pc:grpChg chg="add del">
          <ac:chgData name="Danish Bhatia" userId="a8f3b72a-738e-4c99-87f6-e15555c82654" providerId="ADAL" clId="{9743DFA7-634D-4758-B4F5-75EB582BD699}" dt="2020-02-19T12:35:41.139" v="1689" actId="26606"/>
          <ac:grpSpMkLst>
            <pc:docMk/>
            <pc:sldMk cId="3244067938" sldId="264"/>
            <ac:grpSpMk id="29" creationId="{DFB5D1BB-0703-437B-BD1E-1D07F8A2730B}"/>
          </ac:grpSpMkLst>
        </pc:grpChg>
        <pc:grpChg chg="add del">
          <ac:chgData name="Danish Bhatia" userId="a8f3b72a-738e-4c99-87f6-e15555c82654" providerId="ADAL" clId="{9743DFA7-634D-4758-B4F5-75EB582BD699}" dt="2020-02-19T12:35:44.104" v="1691" actId="26606"/>
          <ac:grpSpMkLst>
            <pc:docMk/>
            <pc:sldMk cId="3244067938" sldId="264"/>
            <ac:grpSpMk id="34" creationId="{DFB5D1BB-0703-437B-BD1E-1D07F8A2730B}"/>
          </ac:grpSpMkLst>
        </pc:grpChg>
        <pc:grpChg chg="add del">
          <ac:chgData name="Danish Bhatia" userId="a8f3b72a-738e-4c99-87f6-e15555c82654" providerId="ADAL" clId="{9743DFA7-634D-4758-B4F5-75EB582BD699}" dt="2020-02-19T12:35:44.104" v="1691" actId="26606"/>
          <ac:grpSpMkLst>
            <pc:docMk/>
            <pc:sldMk cId="3244067938" sldId="264"/>
            <ac:grpSpMk id="37" creationId="{647B8492-BC4D-4046-B35A-C38E03494068}"/>
          </ac:grpSpMkLst>
        </pc:grpChg>
        <pc:grpChg chg="add">
          <ac:chgData name="Danish Bhatia" userId="a8f3b72a-738e-4c99-87f6-e15555c82654" providerId="ADAL" clId="{9743DFA7-634D-4758-B4F5-75EB582BD699}" dt="2020-02-19T12:35:44.205" v="1692" actId="26606"/>
          <ac:grpSpMkLst>
            <pc:docMk/>
            <pc:sldMk cId="3244067938" sldId="264"/>
            <ac:grpSpMk id="40" creationId="{DFB5D1BB-0703-437B-BD1E-1D07F8A2730B}"/>
          </ac:grpSpMkLst>
        </pc:grpChg>
        <pc:grpChg chg="add">
          <ac:chgData name="Danish Bhatia" userId="a8f3b72a-738e-4c99-87f6-e15555c82654" providerId="ADAL" clId="{9743DFA7-634D-4758-B4F5-75EB582BD699}" dt="2020-02-19T12:35:44.205" v="1692" actId="26606"/>
          <ac:grpSpMkLst>
            <pc:docMk/>
            <pc:sldMk cId="3244067938" sldId="264"/>
            <ac:grpSpMk id="43" creationId="{4AF78B9E-8BE2-4706-9377-A05FA25ABABF}"/>
          </ac:grpSpMkLst>
        </pc:grpChg>
        <pc:picChg chg="add mod ord">
          <ac:chgData name="Danish Bhatia" userId="a8f3b72a-738e-4c99-87f6-e15555c82654" providerId="ADAL" clId="{9743DFA7-634D-4758-B4F5-75EB582BD699}" dt="2020-02-19T12:35:44.205" v="1692" actId="26606"/>
          <ac:picMkLst>
            <pc:docMk/>
            <pc:sldMk cId="3244067938" sldId="264"/>
            <ac:picMk id="4" creationId="{C2306F28-155F-43BC-BBC5-B572C55DD9E2}"/>
          </ac:picMkLst>
        </pc:picChg>
        <pc:cxnChg chg="add del">
          <ac:chgData name="Danish Bhatia" userId="a8f3b72a-738e-4c99-87f6-e15555c82654" providerId="ADAL" clId="{9743DFA7-634D-4758-B4F5-75EB582BD699}" dt="2020-02-19T12:35:33.074" v="1687" actId="26606"/>
          <ac:cxnSpMkLst>
            <pc:docMk/>
            <pc:sldMk cId="3244067938" sldId="264"/>
            <ac:cxnSpMk id="15" creationId="{883F92AF-2403-4558-B1D7-72130A1E4BC7}"/>
          </ac:cxnSpMkLst>
        </pc:cxnChg>
        <pc:cxnChg chg="add del">
          <ac:chgData name="Danish Bhatia" userId="a8f3b72a-738e-4c99-87f6-e15555c82654" providerId="ADAL" clId="{9743DFA7-634D-4758-B4F5-75EB582BD699}" dt="2020-02-19T12:35:33.074" v="1687" actId="26606"/>
          <ac:cxnSpMkLst>
            <pc:docMk/>
            <pc:sldMk cId="3244067938" sldId="264"/>
            <ac:cxnSpMk id="27" creationId="{0E5D0023-B23E-4823-8D72-B07FFF8CAE96}"/>
          </ac:cxnSpMkLst>
        </pc:cxnChg>
        <pc:cxnChg chg="add del">
          <ac:chgData name="Danish Bhatia" userId="a8f3b72a-738e-4c99-87f6-e15555c82654" providerId="ADAL" clId="{9743DFA7-634D-4758-B4F5-75EB582BD699}" dt="2020-02-19T12:35:41.139" v="1689" actId="26606"/>
          <ac:cxnSpMkLst>
            <pc:docMk/>
            <pc:sldMk cId="3244067938" sldId="264"/>
            <ac:cxnSpMk id="30" creationId="{883F92AF-2403-4558-B1D7-72130A1E4BC7}"/>
          </ac:cxnSpMkLst>
        </pc:cxnChg>
        <pc:cxnChg chg="add del">
          <ac:chgData name="Danish Bhatia" userId="a8f3b72a-738e-4c99-87f6-e15555c82654" providerId="ADAL" clId="{9743DFA7-634D-4758-B4F5-75EB582BD699}" dt="2020-02-19T12:35:41.139" v="1689" actId="26606"/>
          <ac:cxnSpMkLst>
            <pc:docMk/>
            <pc:sldMk cId="3244067938" sldId="264"/>
            <ac:cxnSpMk id="32" creationId="{8E0602D6-3A81-42F8-AE67-1BAAFC967CB0}"/>
          </ac:cxnSpMkLst>
        </pc:cxnChg>
        <pc:cxnChg chg="add del">
          <ac:chgData name="Danish Bhatia" userId="a8f3b72a-738e-4c99-87f6-e15555c82654" providerId="ADAL" clId="{9743DFA7-634D-4758-B4F5-75EB582BD699}" dt="2020-02-19T12:35:44.104" v="1691" actId="26606"/>
          <ac:cxnSpMkLst>
            <pc:docMk/>
            <pc:sldMk cId="3244067938" sldId="264"/>
            <ac:cxnSpMk id="35" creationId="{883F92AF-2403-4558-B1D7-72130A1E4BC7}"/>
          </ac:cxnSpMkLst>
        </pc:cxnChg>
        <pc:cxnChg chg="add del">
          <ac:chgData name="Danish Bhatia" userId="a8f3b72a-738e-4c99-87f6-e15555c82654" providerId="ADAL" clId="{9743DFA7-634D-4758-B4F5-75EB582BD699}" dt="2020-02-19T12:35:44.104" v="1691" actId="26606"/>
          <ac:cxnSpMkLst>
            <pc:docMk/>
            <pc:sldMk cId="3244067938" sldId="264"/>
            <ac:cxnSpMk id="38" creationId="{16652DC1-CA18-4263-AC06-BAB0B05EC783}"/>
          </ac:cxnSpMkLst>
        </pc:cxnChg>
        <pc:cxnChg chg="add">
          <ac:chgData name="Danish Bhatia" userId="a8f3b72a-738e-4c99-87f6-e15555c82654" providerId="ADAL" clId="{9743DFA7-634D-4758-B4F5-75EB582BD699}" dt="2020-02-19T12:35:44.205" v="1692" actId="26606"/>
          <ac:cxnSpMkLst>
            <pc:docMk/>
            <pc:sldMk cId="3244067938" sldId="264"/>
            <ac:cxnSpMk id="41" creationId="{883F92AF-2403-4558-B1D7-72130A1E4BC7}"/>
          </ac:cxnSpMkLst>
        </pc:cxnChg>
        <pc:cxnChg chg="add">
          <ac:chgData name="Danish Bhatia" userId="a8f3b72a-738e-4c99-87f6-e15555c82654" providerId="ADAL" clId="{9743DFA7-634D-4758-B4F5-75EB582BD699}" dt="2020-02-19T12:35:44.205" v="1692" actId="26606"/>
          <ac:cxnSpMkLst>
            <pc:docMk/>
            <pc:sldMk cId="3244067938" sldId="264"/>
            <ac:cxnSpMk id="45" creationId="{0E5D0023-B23E-4823-8D72-B07FFF8CAE96}"/>
          </ac:cxnSpMkLst>
        </pc:cxnChg>
      </pc:sldChg>
      <pc:sldChg chg="modSp add">
        <pc:chgData name="Danish Bhatia" userId="a8f3b72a-738e-4c99-87f6-e15555c82654" providerId="ADAL" clId="{9743DFA7-634D-4758-B4F5-75EB582BD699}" dt="2020-02-19T12:36:18.972" v="1694" actId="12"/>
        <pc:sldMkLst>
          <pc:docMk/>
          <pc:sldMk cId="212279153" sldId="265"/>
        </pc:sldMkLst>
        <pc:spChg chg="mod">
          <ac:chgData name="Danish Bhatia" userId="a8f3b72a-738e-4c99-87f6-e15555c82654" providerId="ADAL" clId="{9743DFA7-634D-4758-B4F5-75EB582BD699}" dt="2020-02-19T12:34:01.961" v="1681" actId="20577"/>
          <ac:spMkLst>
            <pc:docMk/>
            <pc:sldMk cId="212279153" sldId="265"/>
            <ac:spMk id="2" creationId="{49B36672-A0B8-44F2-850A-0E08CCB203A9}"/>
          </ac:spMkLst>
        </pc:spChg>
        <pc:spChg chg="mod">
          <ac:chgData name="Danish Bhatia" userId="a8f3b72a-738e-4c99-87f6-e15555c82654" providerId="ADAL" clId="{9743DFA7-634D-4758-B4F5-75EB582BD699}" dt="2020-02-19T12:36:18.972" v="1694" actId="12"/>
          <ac:spMkLst>
            <pc:docMk/>
            <pc:sldMk cId="212279153" sldId="265"/>
            <ac:spMk id="3" creationId="{B202BEED-DF4A-4152-B9CF-478476A7F8B3}"/>
          </ac:spMkLst>
        </pc:spChg>
      </pc:sldChg>
      <pc:sldChg chg="modSp del">
        <pc:chgData name="Danish Bhatia" userId="a8f3b72a-738e-4c99-87f6-e15555c82654" providerId="ADAL" clId="{9743DFA7-634D-4758-B4F5-75EB582BD699}" dt="2020-02-19T11:54:26.738" v="120" actId="2696"/>
        <pc:sldMkLst>
          <pc:docMk/>
          <pc:sldMk cId="810556943" sldId="397"/>
        </pc:sldMkLst>
        <pc:spChg chg="mod">
          <ac:chgData name="Danish Bhatia" userId="a8f3b72a-738e-4c99-87f6-e15555c82654" providerId="ADAL" clId="{9743DFA7-634D-4758-B4F5-75EB582BD699}" dt="2020-02-19T11:54:05.303" v="97" actId="27636"/>
          <ac:spMkLst>
            <pc:docMk/>
            <pc:sldMk cId="810556943" sldId="397"/>
            <ac:spMk id="2" creationId="{00000000-0000-0000-0000-000000000000}"/>
          </ac:spMkLst>
        </pc:spChg>
      </pc:sldChg>
      <pc:sldChg chg="del">
        <pc:chgData name="Danish Bhatia" userId="a8f3b72a-738e-4c99-87f6-e15555c82654" providerId="ADAL" clId="{9743DFA7-634D-4758-B4F5-75EB582BD699}" dt="2020-02-19T11:54:16.788" v="98" actId="2696"/>
        <pc:sldMkLst>
          <pc:docMk/>
          <pc:sldMk cId="1979821549" sldId="398"/>
        </pc:sldMkLst>
      </pc:sldChg>
      <pc:sldMasterChg chg="addSp modSp">
        <pc:chgData name="Danish Bhatia" userId="a8f3b72a-738e-4c99-87f6-e15555c82654" providerId="ADAL" clId="{9743DFA7-634D-4758-B4F5-75EB582BD699}" dt="2020-02-19T11:50:06.505" v="31"/>
        <pc:sldMasterMkLst>
          <pc:docMk/>
          <pc:sldMasterMk cId="2887124117" sldId="2147483648"/>
        </pc:sldMasterMkLst>
        <pc:spChg chg="add mod ord modVis">
          <ac:chgData name="Danish Bhatia" userId="a8f3b72a-738e-4c99-87f6-e15555c82654" providerId="ADAL" clId="{9743DFA7-634D-4758-B4F5-75EB582BD699}" dt="2020-02-19T11:50:06.505" v="31"/>
          <ac:spMkLst>
            <pc:docMk/>
            <pc:sldMasterMk cId="2887124117" sldId="2147483648"/>
            <ac:spMk id="7" creationId="{E123AA54-613C-4780-97ED-BE2C61C3504E}"/>
          </ac:spMkLst>
        </pc:spChg>
      </pc:sldMasterChg>
      <pc:sldMasterChg chg="addSp delSldLayout">
        <pc:chgData name="Danish Bhatia" userId="a8f3b72a-738e-4c99-87f6-e15555c82654" providerId="ADAL" clId="{9743DFA7-634D-4758-B4F5-75EB582BD699}" dt="2020-02-19T11:54:26.742" v="121" actId="2696"/>
        <pc:sldMasterMkLst>
          <pc:docMk/>
          <pc:sldMasterMk cId="3437165523" sldId="2147483660"/>
        </pc:sldMasterMkLst>
        <pc:spChg chg="add">
          <ac:chgData name="Danish Bhatia" userId="a8f3b72a-738e-4c99-87f6-e15555c82654" providerId="ADAL" clId="{9743DFA7-634D-4758-B4F5-75EB582BD699}" dt="2020-02-19T11:51:12.296" v="32"/>
          <ac:spMkLst>
            <pc:docMk/>
            <pc:sldMasterMk cId="3437165523" sldId="2147483660"/>
            <ac:spMk id="12" creationId="{B478D0E9-7336-4F89-852B-5111F76D6C4E}"/>
          </ac:spMkLst>
        </pc:spChg>
        <pc:sldLayoutChg chg="del">
          <pc:chgData name="Danish Bhatia" userId="a8f3b72a-738e-4c99-87f6-e15555c82654" providerId="ADAL" clId="{9743DFA7-634D-4758-B4F5-75EB582BD699}" dt="2020-02-19T11:54:26.742" v="121" actId="2696"/>
          <pc:sldLayoutMkLst>
            <pc:docMk/>
            <pc:sldMasterMk cId="3437165523" sldId="2147483660"/>
            <pc:sldLayoutMk cId="1283724685" sldId="2147483678"/>
          </pc:sldLayoutMkLst>
        </pc:sldLayoutChg>
      </pc:sldMasterChg>
      <pc:sldMasterChg chg="del delSldLayout">
        <pc:chgData name="Danish Bhatia" userId="a8f3b72a-738e-4c99-87f6-e15555c82654" providerId="ADAL" clId="{9743DFA7-634D-4758-B4F5-75EB582BD699}" dt="2020-02-19T11:54:18.878" v="119" actId="2696"/>
        <pc:sldMasterMkLst>
          <pc:docMk/>
          <pc:sldMasterMk cId="2831416581" sldId="2147483679"/>
        </pc:sldMasterMkLst>
        <pc:sldLayoutChg chg="del">
          <pc:chgData name="Danish Bhatia" userId="a8f3b72a-738e-4c99-87f6-e15555c82654" providerId="ADAL" clId="{9743DFA7-634D-4758-B4F5-75EB582BD699}" dt="2020-02-19T11:54:16.792" v="99" actId="2696"/>
          <pc:sldLayoutMkLst>
            <pc:docMk/>
            <pc:sldMasterMk cId="2831416581" sldId="2147483679"/>
            <pc:sldLayoutMk cId="1527300299" sldId="2147483680"/>
          </pc:sldLayoutMkLst>
        </pc:sldLayoutChg>
        <pc:sldLayoutChg chg="del">
          <pc:chgData name="Danish Bhatia" userId="a8f3b72a-738e-4c99-87f6-e15555c82654" providerId="ADAL" clId="{9743DFA7-634D-4758-B4F5-75EB582BD699}" dt="2020-02-19T11:54:16.795" v="100" actId="2696"/>
          <pc:sldLayoutMkLst>
            <pc:docMk/>
            <pc:sldMasterMk cId="2831416581" sldId="2147483679"/>
            <pc:sldLayoutMk cId="2249864859" sldId="2147483681"/>
          </pc:sldLayoutMkLst>
        </pc:sldLayoutChg>
        <pc:sldLayoutChg chg="del">
          <pc:chgData name="Danish Bhatia" userId="a8f3b72a-738e-4c99-87f6-e15555c82654" providerId="ADAL" clId="{9743DFA7-634D-4758-B4F5-75EB582BD699}" dt="2020-02-19T11:54:16.797" v="101" actId="2696"/>
          <pc:sldLayoutMkLst>
            <pc:docMk/>
            <pc:sldMasterMk cId="2831416581" sldId="2147483679"/>
            <pc:sldLayoutMk cId="767162551" sldId="2147483682"/>
          </pc:sldLayoutMkLst>
        </pc:sldLayoutChg>
        <pc:sldLayoutChg chg="del">
          <pc:chgData name="Danish Bhatia" userId="a8f3b72a-738e-4c99-87f6-e15555c82654" providerId="ADAL" clId="{9743DFA7-634D-4758-B4F5-75EB582BD699}" dt="2020-02-19T11:54:16.799" v="102" actId="2696"/>
          <pc:sldLayoutMkLst>
            <pc:docMk/>
            <pc:sldMasterMk cId="2831416581" sldId="2147483679"/>
            <pc:sldLayoutMk cId="729910559" sldId="2147483683"/>
          </pc:sldLayoutMkLst>
        </pc:sldLayoutChg>
        <pc:sldLayoutChg chg="del">
          <pc:chgData name="Danish Bhatia" userId="a8f3b72a-738e-4c99-87f6-e15555c82654" providerId="ADAL" clId="{9743DFA7-634D-4758-B4F5-75EB582BD699}" dt="2020-02-19T11:54:17.823" v="103" actId="2696"/>
          <pc:sldLayoutMkLst>
            <pc:docMk/>
            <pc:sldMasterMk cId="2831416581" sldId="2147483679"/>
            <pc:sldLayoutMk cId="2228323318" sldId="2147483684"/>
          </pc:sldLayoutMkLst>
        </pc:sldLayoutChg>
        <pc:sldLayoutChg chg="del">
          <pc:chgData name="Danish Bhatia" userId="a8f3b72a-738e-4c99-87f6-e15555c82654" providerId="ADAL" clId="{9743DFA7-634D-4758-B4F5-75EB582BD699}" dt="2020-02-19T11:54:18.844" v="104" actId="2696"/>
          <pc:sldLayoutMkLst>
            <pc:docMk/>
            <pc:sldMasterMk cId="2831416581" sldId="2147483679"/>
            <pc:sldLayoutMk cId="1429318111" sldId="2147483685"/>
          </pc:sldLayoutMkLst>
        </pc:sldLayoutChg>
        <pc:sldLayoutChg chg="del">
          <pc:chgData name="Danish Bhatia" userId="a8f3b72a-738e-4c99-87f6-e15555c82654" providerId="ADAL" clId="{9743DFA7-634D-4758-B4F5-75EB582BD699}" dt="2020-02-19T11:54:18.852" v="105" actId="2696"/>
          <pc:sldLayoutMkLst>
            <pc:docMk/>
            <pc:sldMasterMk cId="2831416581" sldId="2147483679"/>
            <pc:sldLayoutMk cId="917801398" sldId="2147483686"/>
          </pc:sldLayoutMkLst>
        </pc:sldLayoutChg>
        <pc:sldLayoutChg chg="del">
          <pc:chgData name="Danish Bhatia" userId="a8f3b72a-738e-4c99-87f6-e15555c82654" providerId="ADAL" clId="{9743DFA7-634D-4758-B4F5-75EB582BD699}" dt="2020-02-19T11:54:18.854" v="106" actId="2696"/>
          <pc:sldLayoutMkLst>
            <pc:docMk/>
            <pc:sldMasterMk cId="2831416581" sldId="2147483679"/>
            <pc:sldLayoutMk cId="2962750713" sldId="2147483687"/>
          </pc:sldLayoutMkLst>
        </pc:sldLayoutChg>
        <pc:sldLayoutChg chg="del">
          <pc:chgData name="Danish Bhatia" userId="a8f3b72a-738e-4c99-87f6-e15555c82654" providerId="ADAL" clId="{9743DFA7-634D-4758-B4F5-75EB582BD699}" dt="2020-02-19T11:54:18.855" v="107" actId="2696"/>
          <pc:sldLayoutMkLst>
            <pc:docMk/>
            <pc:sldMasterMk cId="2831416581" sldId="2147483679"/>
            <pc:sldLayoutMk cId="3812106974" sldId="2147483688"/>
          </pc:sldLayoutMkLst>
        </pc:sldLayoutChg>
        <pc:sldLayoutChg chg="del">
          <pc:chgData name="Danish Bhatia" userId="a8f3b72a-738e-4c99-87f6-e15555c82654" providerId="ADAL" clId="{9743DFA7-634D-4758-B4F5-75EB582BD699}" dt="2020-02-19T11:54:18.857" v="108" actId="2696"/>
          <pc:sldLayoutMkLst>
            <pc:docMk/>
            <pc:sldMasterMk cId="2831416581" sldId="2147483679"/>
            <pc:sldLayoutMk cId="3065331398" sldId="2147483689"/>
          </pc:sldLayoutMkLst>
        </pc:sldLayoutChg>
        <pc:sldLayoutChg chg="del">
          <pc:chgData name="Danish Bhatia" userId="a8f3b72a-738e-4c99-87f6-e15555c82654" providerId="ADAL" clId="{9743DFA7-634D-4758-B4F5-75EB582BD699}" dt="2020-02-19T11:54:18.859" v="109" actId="2696"/>
          <pc:sldLayoutMkLst>
            <pc:docMk/>
            <pc:sldMasterMk cId="2831416581" sldId="2147483679"/>
            <pc:sldLayoutMk cId="3788474717" sldId="2147483690"/>
          </pc:sldLayoutMkLst>
        </pc:sldLayoutChg>
        <pc:sldLayoutChg chg="del">
          <pc:chgData name="Danish Bhatia" userId="a8f3b72a-738e-4c99-87f6-e15555c82654" providerId="ADAL" clId="{9743DFA7-634D-4758-B4F5-75EB582BD699}" dt="2020-02-19T11:54:18.860" v="110" actId="2696"/>
          <pc:sldLayoutMkLst>
            <pc:docMk/>
            <pc:sldMasterMk cId="2831416581" sldId="2147483679"/>
            <pc:sldLayoutMk cId="1613880859" sldId="2147483691"/>
          </pc:sldLayoutMkLst>
        </pc:sldLayoutChg>
        <pc:sldLayoutChg chg="del">
          <pc:chgData name="Danish Bhatia" userId="a8f3b72a-738e-4c99-87f6-e15555c82654" providerId="ADAL" clId="{9743DFA7-634D-4758-B4F5-75EB582BD699}" dt="2020-02-19T11:54:18.863" v="111" actId="2696"/>
          <pc:sldLayoutMkLst>
            <pc:docMk/>
            <pc:sldMasterMk cId="2831416581" sldId="2147483679"/>
            <pc:sldLayoutMk cId="596962360" sldId="2147483692"/>
          </pc:sldLayoutMkLst>
        </pc:sldLayoutChg>
        <pc:sldLayoutChg chg="del">
          <pc:chgData name="Danish Bhatia" userId="a8f3b72a-738e-4c99-87f6-e15555c82654" providerId="ADAL" clId="{9743DFA7-634D-4758-B4F5-75EB582BD699}" dt="2020-02-19T11:54:18.865" v="112" actId="2696"/>
          <pc:sldLayoutMkLst>
            <pc:docMk/>
            <pc:sldMasterMk cId="2831416581" sldId="2147483679"/>
            <pc:sldLayoutMk cId="3196807324" sldId="2147483693"/>
          </pc:sldLayoutMkLst>
        </pc:sldLayoutChg>
        <pc:sldLayoutChg chg="del">
          <pc:chgData name="Danish Bhatia" userId="a8f3b72a-738e-4c99-87f6-e15555c82654" providerId="ADAL" clId="{9743DFA7-634D-4758-B4F5-75EB582BD699}" dt="2020-02-19T11:54:18.866" v="113" actId="2696"/>
          <pc:sldLayoutMkLst>
            <pc:docMk/>
            <pc:sldMasterMk cId="2831416581" sldId="2147483679"/>
            <pc:sldLayoutMk cId="2941781514" sldId="2147483694"/>
          </pc:sldLayoutMkLst>
        </pc:sldLayoutChg>
        <pc:sldLayoutChg chg="del">
          <pc:chgData name="Danish Bhatia" userId="a8f3b72a-738e-4c99-87f6-e15555c82654" providerId="ADAL" clId="{9743DFA7-634D-4758-B4F5-75EB582BD699}" dt="2020-02-19T11:54:18.868" v="114" actId="2696"/>
          <pc:sldLayoutMkLst>
            <pc:docMk/>
            <pc:sldMasterMk cId="2831416581" sldId="2147483679"/>
            <pc:sldLayoutMk cId="2615635345" sldId="2147483695"/>
          </pc:sldLayoutMkLst>
        </pc:sldLayoutChg>
        <pc:sldLayoutChg chg="del">
          <pc:chgData name="Danish Bhatia" userId="a8f3b72a-738e-4c99-87f6-e15555c82654" providerId="ADAL" clId="{9743DFA7-634D-4758-B4F5-75EB582BD699}" dt="2020-02-19T11:54:18.869" v="115" actId="2696"/>
          <pc:sldLayoutMkLst>
            <pc:docMk/>
            <pc:sldMasterMk cId="2831416581" sldId="2147483679"/>
            <pc:sldLayoutMk cId="1679508466" sldId="2147483696"/>
          </pc:sldLayoutMkLst>
        </pc:sldLayoutChg>
        <pc:sldLayoutChg chg="del">
          <pc:chgData name="Danish Bhatia" userId="a8f3b72a-738e-4c99-87f6-e15555c82654" providerId="ADAL" clId="{9743DFA7-634D-4758-B4F5-75EB582BD699}" dt="2020-02-19T11:54:18.871" v="116" actId="2696"/>
          <pc:sldLayoutMkLst>
            <pc:docMk/>
            <pc:sldMasterMk cId="2831416581" sldId="2147483679"/>
            <pc:sldLayoutMk cId="69295614" sldId="2147483697"/>
          </pc:sldLayoutMkLst>
        </pc:sldLayoutChg>
        <pc:sldLayoutChg chg="del">
          <pc:chgData name="Danish Bhatia" userId="a8f3b72a-738e-4c99-87f6-e15555c82654" providerId="ADAL" clId="{9743DFA7-634D-4758-B4F5-75EB582BD699}" dt="2020-02-19T11:54:18.874" v="117" actId="2696"/>
          <pc:sldLayoutMkLst>
            <pc:docMk/>
            <pc:sldMasterMk cId="2831416581" sldId="2147483679"/>
            <pc:sldLayoutMk cId="416522387" sldId="2147483698"/>
          </pc:sldLayoutMkLst>
        </pc:sldLayoutChg>
        <pc:sldLayoutChg chg="del">
          <pc:chgData name="Danish Bhatia" userId="a8f3b72a-738e-4c99-87f6-e15555c82654" providerId="ADAL" clId="{9743DFA7-634D-4758-B4F5-75EB582BD699}" dt="2020-02-19T11:54:18.876" v="118" actId="2696"/>
          <pc:sldLayoutMkLst>
            <pc:docMk/>
            <pc:sldMasterMk cId="2831416581" sldId="2147483679"/>
            <pc:sldLayoutMk cId="2210964309" sldId="214748369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E7E2D-1587-4843-A61C-6A4A659256BE}"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6FDA6-4956-4A56-8ED9-457D31329B64}" type="slidenum">
              <a:rPr lang="en-US" smtClean="0"/>
              <a:t>‹#›</a:t>
            </a:fld>
            <a:endParaRPr lang="en-US"/>
          </a:p>
        </p:txBody>
      </p:sp>
    </p:spTree>
    <p:extLst>
      <p:ext uri="{BB962C8B-B14F-4D97-AF65-F5344CB8AC3E}">
        <p14:creationId xmlns:p14="http://schemas.microsoft.com/office/powerpoint/2010/main" val="30692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2CF05BC-EAB5-42B2-91D5-99014AA4C6B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80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AED14-DA96-4509-A02F-3C2F31797E6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F05BC-EAB5-42B2-91D5-99014AA4C6B0}" type="slidenum">
              <a:rPr lang="en-US" smtClean="0"/>
              <a:t>‹#›</a:t>
            </a:fld>
            <a:endParaRPr lang="en-US"/>
          </a:p>
        </p:txBody>
      </p:sp>
    </p:spTree>
    <p:extLst>
      <p:ext uri="{BB962C8B-B14F-4D97-AF65-F5344CB8AC3E}">
        <p14:creationId xmlns:p14="http://schemas.microsoft.com/office/powerpoint/2010/main" val="399415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586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1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spTree>
    <p:extLst>
      <p:ext uri="{BB962C8B-B14F-4D97-AF65-F5344CB8AC3E}">
        <p14:creationId xmlns:p14="http://schemas.microsoft.com/office/powerpoint/2010/main" val="3513295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4299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1639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197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07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spTree>
    <p:extLst>
      <p:ext uri="{BB962C8B-B14F-4D97-AF65-F5344CB8AC3E}">
        <p14:creationId xmlns:p14="http://schemas.microsoft.com/office/powerpoint/2010/main" val="109892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AED14-DA96-4509-A02F-3C2F31797E65}"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F05BC-EAB5-42B2-91D5-99014AA4C6B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1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AED14-DA96-4509-A02F-3C2F31797E6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F05BC-EAB5-42B2-91D5-99014AA4C6B0}" type="slidenum">
              <a:rPr lang="en-US" smtClean="0"/>
              <a:t>‹#›</a:t>
            </a:fld>
            <a:endParaRPr lang="en-US"/>
          </a:p>
        </p:txBody>
      </p:sp>
    </p:spTree>
    <p:extLst>
      <p:ext uri="{BB962C8B-B14F-4D97-AF65-F5344CB8AC3E}">
        <p14:creationId xmlns:p14="http://schemas.microsoft.com/office/powerpoint/2010/main" val="1742216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AED14-DA96-4509-A02F-3C2F31797E65}"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F05BC-EAB5-42B2-91D5-99014AA4C6B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359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AED14-DA96-4509-A02F-3C2F31797E65}"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F05BC-EAB5-42B2-91D5-99014AA4C6B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72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AED14-DA96-4509-A02F-3C2F31797E65}"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F05BC-EAB5-42B2-91D5-99014AA4C6B0}" type="slidenum">
              <a:rPr lang="en-US" smtClean="0"/>
              <a:t>‹#›</a:t>
            </a:fld>
            <a:endParaRPr lang="en-US"/>
          </a:p>
        </p:txBody>
      </p:sp>
    </p:spTree>
    <p:extLst>
      <p:ext uri="{BB962C8B-B14F-4D97-AF65-F5344CB8AC3E}">
        <p14:creationId xmlns:p14="http://schemas.microsoft.com/office/powerpoint/2010/main" val="62302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AED14-DA96-4509-A02F-3C2F31797E6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F05BC-EAB5-42B2-91D5-99014AA4C6B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530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AED14-DA96-4509-A02F-3C2F31797E65}"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F05BC-EAB5-42B2-91D5-99014AA4C6B0}" type="slidenum">
              <a:rPr lang="en-US" smtClean="0"/>
              <a:t>‹#›</a:t>
            </a:fld>
            <a:endParaRPr lang="en-US"/>
          </a:p>
        </p:txBody>
      </p:sp>
    </p:spTree>
    <p:extLst>
      <p:ext uri="{BB962C8B-B14F-4D97-AF65-F5344CB8AC3E}">
        <p14:creationId xmlns:p14="http://schemas.microsoft.com/office/powerpoint/2010/main" val="394867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7AED14-DA96-4509-A02F-3C2F31797E65}" type="datetimeFigureOut">
              <a:rPr lang="en-US" smtClean="0"/>
              <a:t>2/19/2020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CF05BC-EAB5-42B2-91D5-99014AA4C6B0}" type="slidenum">
              <a:rPr lang="en-US" smtClean="0"/>
              <a:t>‹#›</a:t>
            </a:fld>
            <a:endParaRPr lang="en-US"/>
          </a:p>
        </p:txBody>
      </p:sp>
      <p:sp>
        <p:nvSpPr>
          <p:cNvPr id="12" name="MSIPCMContentMarking" descr="{&quot;HashCode&quot;:-242339457,&quot;Placement&quot;:&quot;Footer&quot;}">
            <a:extLst>
              <a:ext uri="{FF2B5EF4-FFF2-40B4-BE49-F238E27FC236}">
                <a16:creationId xmlns:a16="http://schemas.microsoft.com/office/drawing/2014/main" id="{B478D0E9-7336-4F89-852B-5111F76D6C4E}"/>
              </a:ext>
            </a:extLst>
          </p:cNvPr>
          <p:cNvSpPr txBox="1"/>
          <p:nvPr userDrawn="1"/>
        </p:nvSpPr>
        <p:spPr>
          <a:xfrm>
            <a:off x="10318885" y="6390570"/>
            <a:ext cx="1873115" cy="467429"/>
          </a:xfrm>
          <a:prstGeom prst="rect">
            <a:avLst/>
          </a:prstGeom>
          <a:noFill/>
        </p:spPr>
        <p:txBody>
          <a:bodyPr vert="horz" wrap="square" lIns="0" tIns="0" rIns="0" bIns="0" rtlCol="0" anchor="ctr" anchorCtr="1">
            <a:spAutoFit/>
          </a:bodyPr>
          <a:lstStyle/>
          <a:p>
            <a:pPr algn="r">
              <a:spcBef>
                <a:spcPts val="0"/>
              </a:spcBef>
              <a:spcAft>
                <a:spcPts val="0"/>
              </a:spcAft>
            </a:pPr>
            <a:r>
              <a:rPr lang="en-US" sz="2200">
                <a:solidFill>
                  <a:srgbClr val="FF8939"/>
                </a:solidFill>
                <a:latin typeface="Calibri" panose="020F0502020204030204" pitchFamily="34" charset="0"/>
              </a:rPr>
              <a:t>RESTRICTED</a:t>
            </a:r>
          </a:p>
        </p:txBody>
      </p:sp>
    </p:spTree>
    <p:extLst>
      <p:ext uri="{BB962C8B-B14F-4D97-AF65-F5344CB8AC3E}">
        <p14:creationId xmlns:p14="http://schemas.microsoft.com/office/powerpoint/2010/main" val="3437165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1.gi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5668-DAAE-4892-818A-9B1BF6759ADE}"/>
              </a:ext>
            </a:extLst>
          </p:cNvPr>
          <p:cNvSpPr>
            <a:spLocks noGrp="1"/>
          </p:cNvSpPr>
          <p:nvPr>
            <p:ph type="ctrTitle"/>
          </p:nvPr>
        </p:nvSpPr>
        <p:spPr/>
        <p:txBody>
          <a:bodyPr/>
          <a:lstStyle/>
          <a:p>
            <a:r>
              <a:rPr lang="en-GB" sz="4400" dirty="0"/>
              <a:t>IBM Professional Certificate</a:t>
            </a:r>
            <a:endParaRPr lang="en-US" sz="4400" dirty="0"/>
          </a:p>
        </p:txBody>
      </p:sp>
      <p:sp>
        <p:nvSpPr>
          <p:cNvPr id="3" name="Subtitle 2">
            <a:extLst>
              <a:ext uri="{FF2B5EF4-FFF2-40B4-BE49-F238E27FC236}">
                <a16:creationId xmlns:a16="http://schemas.microsoft.com/office/drawing/2014/main" id="{5917AA58-08BF-4685-9F81-AD1EA2C97AC5}"/>
              </a:ext>
            </a:extLst>
          </p:cNvPr>
          <p:cNvSpPr>
            <a:spLocks noGrp="1"/>
          </p:cNvSpPr>
          <p:nvPr>
            <p:ph type="subTitle" idx="1"/>
          </p:nvPr>
        </p:nvSpPr>
        <p:spPr/>
        <p:txBody>
          <a:bodyPr/>
          <a:lstStyle/>
          <a:p>
            <a:r>
              <a:rPr lang="en-GB" dirty="0"/>
              <a:t>Coursera Capstone Project</a:t>
            </a:r>
            <a:endParaRPr lang="en-US" dirty="0"/>
          </a:p>
        </p:txBody>
      </p:sp>
    </p:spTree>
    <p:extLst>
      <p:ext uri="{BB962C8B-B14F-4D97-AF65-F5344CB8AC3E}">
        <p14:creationId xmlns:p14="http://schemas.microsoft.com/office/powerpoint/2010/main" val="375010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F88E362D-00E0-4A4A-81C5-B90AFA37D1F3}"/>
              </a:ext>
            </a:extLst>
          </p:cNvPr>
          <p:cNvSpPr txBox="1">
            <a:spLocks/>
          </p:cNvSpPr>
          <p:nvPr/>
        </p:nvSpPr>
        <p:spPr bwMode="gray">
          <a:xfrm>
            <a:off x="4496967" y="3646770"/>
            <a:ext cx="2016301" cy="900000"/>
          </a:xfrm>
          <a:prstGeom prst="chevron">
            <a:avLst>
              <a:gd name="adj" fmla="val 37645"/>
            </a:avLst>
          </a:prstGeom>
          <a:solidFill>
            <a:schemeClr val="tx2"/>
          </a:solidFill>
          <a:ln w="50800">
            <a:noFill/>
          </a:ln>
        </p:spPr>
        <p:txBody>
          <a:bodyPr lIns="108000" tIns="72000" rIns="108000" bIns="72000" anchor="ctr"/>
          <a:lstStyle>
            <a:lvl1pPr marL="0" indent="0" algn="ctr" defTabSz="1221456" rtl="0" eaLnBrk="1" latinLnBrk="0" hangingPunct="1">
              <a:spcBef>
                <a:spcPts val="0"/>
              </a:spcBef>
              <a:spcAft>
                <a:spcPts val="0"/>
              </a:spcAft>
              <a:buClr>
                <a:schemeClr val="accent2"/>
              </a:buClr>
              <a:buSzPct val="110000"/>
              <a:buFont typeface="Arial" panose="020B0604020202020204" pitchFamily="34" charset="0"/>
              <a:buNone/>
              <a:defRPr sz="1200" b="0" kern="1200" baseline="0">
                <a:solidFill>
                  <a:schemeClr val="bg1"/>
                </a:solidFill>
                <a:latin typeface="+mn-lt"/>
                <a:ea typeface="+mn-ea"/>
                <a:cs typeface="+mn-cs"/>
              </a:defRPr>
            </a:lvl1pPr>
            <a:lvl2pPr marL="0" indent="0" algn="ctr" defTabSz="1221456" rtl="0" eaLnBrk="1" latinLnBrk="0" hangingPunct="1">
              <a:spcBef>
                <a:spcPts val="0"/>
              </a:spcBef>
              <a:spcAft>
                <a:spcPts val="0"/>
              </a:spcAft>
              <a:buClr>
                <a:schemeClr val="accent1"/>
              </a:buClr>
              <a:buSzPct val="110000"/>
              <a:buFont typeface="Arial" pitchFamily="34" charset="0"/>
              <a:buNone/>
              <a:defRPr sz="1200" b="0" kern="1200">
                <a:solidFill>
                  <a:schemeClr val="bg1"/>
                </a:solidFill>
                <a:latin typeface="+mn-lt"/>
                <a:ea typeface="+mn-ea"/>
                <a:cs typeface="+mn-cs"/>
              </a:defRPr>
            </a:lvl2pPr>
            <a:lvl3pPr marL="0" indent="0" algn="ctr" defTabSz="1221456" rtl="0" eaLnBrk="1" latinLnBrk="0" hangingPunct="1">
              <a:spcBef>
                <a:spcPts val="0"/>
              </a:spcBef>
              <a:spcAft>
                <a:spcPts val="0"/>
              </a:spcAft>
              <a:buClr>
                <a:srgbClr val="6BC200"/>
              </a:buClr>
              <a:buSzPct val="110000"/>
              <a:buFont typeface="Arial" pitchFamily="34" charset="0"/>
              <a:buNone/>
              <a:defRPr sz="1200" b="0" kern="1200">
                <a:solidFill>
                  <a:schemeClr val="bg1"/>
                </a:solidFill>
                <a:latin typeface="+mn-lt"/>
                <a:ea typeface="+mn-ea"/>
                <a:cs typeface="+mn-cs"/>
              </a:defRPr>
            </a:lvl3pPr>
            <a:lvl4pPr marL="0" indent="0" algn="ctr" defTabSz="1221456" rtl="0" eaLnBrk="1" latinLnBrk="0" hangingPunct="1">
              <a:spcBef>
                <a:spcPts val="0"/>
              </a:spcBef>
              <a:spcAft>
                <a:spcPts val="0"/>
              </a:spcAft>
              <a:buClr>
                <a:schemeClr val="accent5"/>
              </a:buClr>
              <a:buSzPct val="110000"/>
              <a:buFont typeface="Arial" pitchFamily="34" charset="0"/>
              <a:buNone/>
              <a:defRPr sz="1200" b="0" kern="1200">
                <a:solidFill>
                  <a:schemeClr val="bg1"/>
                </a:solidFill>
                <a:latin typeface="+mn-lt"/>
                <a:ea typeface="+mn-ea"/>
                <a:cs typeface="+mn-cs"/>
              </a:defRPr>
            </a:lvl4pPr>
            <a:lvl5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5pPr>
            <a:lvl6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6pPr>
            <a:lvl7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7pPr>
            <a:lvl8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8pPr>
            <a:lvl9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9pPr>
          </a:lstStyle>
          <a:p>
            <a:r>
              <a:rPr lang="en-US" dirty="0"/>
              <a:t>Data Required</a:t>
            </a:r>
          </a:p>
        </p:txBody>
      </p:sp>
      <p:sp>
        <p:nvSpPr>
          <p:cNvPr id="3" name="Text Placeholder 17">
            <a:extLst>
              <a:ext uri="{FF2B5EF4-FFF2-40B4-BE49-F238E27FC236}">
                <a16:creationId xmlns:a16="http://schemas.microsoft.com/office/drawing/2014/main" id="{612976F7-D60F-4B43-8853-649CB2F66C3E}"/>
              </a:ext>
            </a:extLst>
          </p:cNvPr>
          <p:cNvSpPr txBox="1">
            <a:spLocks/>
          </p:cNvSpPr>
          <p:nvPr/>
        </p:nvSpPr>
        <p:spPr bwMode="gray">
          <a:xfrm>
            <a:off x="2740582" y="3646770"/>
            <a:ext cx="2016301" cy="900000"/>
          </a:xfrm>
          <a:prstGeom prst="chevron">
            <a:avLst>
              <a:gd name="adj" fmla="val 37645"/>
            </a:avLst>
          </a:prstGeom>
          <a:solidFill>
            <a:schemeClr val="accent5"/>
          </a:solidFill>
          <a:ln w="50800">
            <a:noFill/>
          </a:ln>
        </p:spPr>
        <p:txBody>
          <a:bodyPr lIns="108000" tIns="72000" rIns="108000" bIns="72000" anchor="ctr"/>
          <a:lstStyle>
            <a:lvl1pPr marL="0" indent="0" algn="ctr" defTabSz="1221456" rtl="0" eaLnBrk="1" latinLnBrk="0" hangingPunct="1">
              <a:spcBef>
                <a:spcPts val="0"/>
              </a:spcBef>
              <a:spcAft>
                <a:spcPts val="0"/>
              </a:spcAft>
              <a:buClr>
                <a:schemeClr val="accent2"/>
              </a:buClr>
              <a:buSzPct val="110000"/>
              <a:buFont typeface="Arial" panose="020B0604020202020204" pitchFamily="34" charset="0"/>
              <a:buNone/>
              <a:defRPr sz="1200" b="0" kern="1200" baseline="0">
                <a:solidFill>
                  <a:schemeClr val="bg1"/>
                </a:solidFill>
                <a:latin typeface="+mn-lt"/>
                <a:ea typeface="+mn-ea"/>
                <a:cs typeface="+mn-cs"/>
              </a:defRPr>
            </a:lvl1pPr>
            <a:lvl2pPr marL="0" indent="0" algn="ctr" defTabSz="1221456" rtl="0" eaLnBrk="1" latinLnBrk="0" hangingPunct="1">
              <a:spcBef>
                <a:spcPts val="0"/>
              </a:spcBef>
              <a:spcAft>
                <a:spcPts val="0"/>
              </a:spcAft>
              <a:buClr>
                <a:schemeClr val="accent1"/>
              </a:buClr>
              <a:buSzPct val="110000"/>
              <a:buFont typeface="Arial" pitchFamily="34" charset="0"/>
              <a:buNone/>
              <a:defRPr sz="1200" b="0" kern="1200">
                <a:solidFill>
                  <a:schemeClr val="bg1"/>
                </a:solidFill>
                <a:latin typeface="+mn-lt"/>
                <a:ea typeface="+mn-ea"/>
                <a:cs typeface="+mn-cs"/>
              </a:defRPr>
            </a:lvl2pPr>
            <a:lvl3pPr marL="0" indent="0" algn="ctr" defTabSz="1221456" rtl="0" eaLnBrk="1" latinLnBrk="0" hangingPunct="1">
              <a:spcBef>
                <a:spcPts val="0"/>
              </a:spcBef>
              <a:spcAft>
                <a:spcPts val="0"/>
              </a:spcAft>
              <a:buClr>
                <a:srgbClr val="6BC200"/>
              </a:buClr>
              <a:buSzPct val="110000"/>
              <a:buFont typeface="Arial" pitchFamily="34" charset="0"/>
              <a:buNone/>
              <a:defRPr sz="1200" b="0" kern="1200">
                <a:solidFill>
                  <a:schemeClr val="bg1"/>
                </a:solidFill>
                <a:latin typeface="+mn-lt"/>
                <a:ea typeface="+mn-ea"/>
                <a:cs typeface="+mn-cs"/>
              </a:defRPr>
            </a:lvl3pPr>
            <a:lvl4pPr marL="0" indent="0" algn="ctr" defTabSz="1221456" rtl="0" eaLnBrk="1" latinLnBrk="0" hangingPunct="1">
              <a:spcBef>
                <a:spcPts val="0"/>
              </a:spcBef>
              <a:spcAft>
                <a:spcPts val="0"/>
              </a:spcAft>
              <a:buClr>
                <a:schemeClr val="accent5"/>
              </a:buClr>
              <a:buSzPct val="110000"/>
              <a:buFont typeface="Arial" pitchFamily="34" charset="0"/>
              <a:buNone/>
              <a:defRPr sz="1200" b="0" kern="1200">
                <a:solidFill>
                  <a:schemeClr val="bg1"/>
                </a:solidFill>
                <a:latin typeface="+mn-lt"/>
                <a:ea typeface="+mn-ea"/>
                <a:cs typeface="+mn-cs"/>
              </a:defRPr>
            </a:lvl4pPr>
            <a:lvl5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5pPr>
            <a:lvl6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6pPr>
            <a:lvl7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7pPr>
            <a:lvl8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8pPr>
            <a:lvl9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9pPr>
          </a:lstStyle>
          <a:p>
            <a:r>
              <a:rPr lang="en-US" dirty="0"/>
              <a:t>Business Problem</a:t>
            </a:r>
          </a:p>
        </p:txBody>
      </p:sp>
      <p:sp>
        <p:nvSpPr>
          <p:cNvPr id="4" name="Text Placeholder 17">
            <a:extLst>
              <a:ext uri="{FF2B5EF4-FFF2-40B4-BE49-F238E27FC236}">
                <a16:creationId xmlns:a16="http://schemas.microsoft.com/office/drawing/2014/main" id="{DEA4E918-BB4D-470C-8689-AA8F521D0253}"/>
              </a:ext>
            </a:extLst>
          </p:cNvPr>
          <p:cNvSpPr txBox="1">
            <a:spLocks/>
          </p:cNvSpPr>
          <p:nvPr/>
        </p:nvSpPr>
        <p:spPr bwMode="gray">
          <a:xfrm>
            <a:off x="984196" y="3646770"/>
            <a:ext cx="2016301" cy="900000"/>
          </a:xfrm>
          <a:prstGeom prst="homePlate">
            <a:avLst>
              <a:gd name="adj" fmla="val 38539"/>
            </a:avLst>
          </a:prstGeom>
          <a:solidFill>
            <a:schemeClr val="accent5"/>
          </a:solidFill>
          <a:ln w="50800">
            <a:noFill/>
          </a:ln>
        </p:spPr>
        <p:txBody>
          <a:bodyPr lIns="108000" tIns="72000" rIns="108000" bIns="72000" anchor="ctr"/>
          <a:lstStyle>
            <a:lvl1pPr marL="0" indent="0" algn="ctr" defTabSz="1221456" rtl="0" eaLnBrk="1" latinLnBrk="0" hangingPunct="1">
              <a:spcBef>
                <a:spcPts val="0"/>
              </a:spcBef>
              <a:spcAft>
                <a:spcPts val="0"/>
              </a:spcAft>
              <a:buClr>
                <a:schemeClr val="accent2"/>
              </a:buClr>
              <a:buSzPct val="110000"/>
              <a:buFont typeface="Arial" panose="020B0604020202020204" pitchFamily="34" charset="0"/>
              <a:buNone/>
              <a:defRPr sz="1200" b="0" kern="1200" baseline="0">
                <a:solidFill>
                  <a:schemeClr val="bg1"/>
                </a:solidFill>
                <a:latin typeface="+mn-lt"/>
                <a:ea typeface="+mn-ea"/>
                <a:cs typeface="+mn-cs"/>
              </a:defRPr>
            </a:lvl1pPr>
            <a:lvl2pPr marL="0" indent="0" algn="ctr" defTabSz="1221456" rtl="0" eaLnBrk="1" latinLnBrk="0" hangingPunct="1">
              <a:spcBef>
                <a:spcPts val="0"/>
              </a:spcBef>
              <a:spcAft>
                <a:spcPts val="0"/>
              </a:spcAft>
              <a:buClr>
                <a:schemeClr val="accent1"/>
              </a:buClr>
              <a:buSzPct val="110000"/>
              <a:buFont typeface="Arial" pitchFamily="34" charset="0"/>
              <a:buNone/>
              <a:defRPr sz="1200" b="0" kern="1200">
                <a:solidFill>
                  <a:schemeClr val="bg1"/>
                </a:solidFill>
                <a:latin typeface="+mn-lt"/>
                <a:ea typeface="+mn-ea"/>
                <a:cs typeface="+mn-cs"/>
              </a:defRPr>
            </a:lvl2pPr>
            <a:lvl3pPr marL="0" indent="0" algn="ctr" defTabSz="1221456" rtl="0" eaLnBrk="1" latinLnBrk="0" hangingPunct="1">
              <a:spcBef>
                <a:spcPts val="0"/>
              </a:spcBef>
              <a:spcAft>
                <a:spcPts val="0"/>
              </a:spcAft>
              <a:buClr>
                <a:srgbClr val="6BC200"/>
              </a:buClr>
              <a:buSzPct val="110000"/>
              <a:buFont typeface="Arial" pitchFamily="34" charset="0"/>
              <a:buNone/>
              <a:defRPr sz="1200" b="0" kern="1200">
                <a:solidFill>
                  <a:schemeClr val="bg1"/>
                </a:solidFill>
                <a:latin typeface="+mn-lt"/>
                <a:ea typeface="+mn-ea"/>
                <a:cs typeface="+mn-cs"/>
              </a:defRPr>
            </a:lvl3pPr>
            <a:lvl4pPr marL="0" indent="0" algn="ctr" defTabSz="1221456" rtl="0" eaLnBrk="1" latinLnBrk="0" hangingPunct="1">
              <a:spcBef>
                <a:spcPts val="0"/>
              </a:spcBef>
              <a:spcAft>
                <a:spcPts val="0"/>
              </a:spcAft>
              <a:buClr>
                <a:schemeClr val="accent5"/>
              </a:buClr>
              <a:buSzPct val="110000"/>
              <a:buFont typeface="Arial" pitchFamily="34" charset="0"/>
              <a:buNone/>
              <a:defRPr sz="1200" b="0" kern="1200">
                <a:solidFill>
                  <a:schemeClr val="bg1"/>
                </a:solidFill>
                <a:latin typeface="+mn-lt"/>
                <a:ea typeface="+mn-ea"/>
                <a:cs typeface="+mn-cs"/>
              </a:defRPr>
            </a:lvl4pPr>
            <a:lvl5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5pPr>
            <a:lvl6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6pPr>
            <a:lvl7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7pPr>
            <a:lvl8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8pPr>
            <a:lvl9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9pPr>
          </a:lstStyle>
          <a:p>
            <a:r>
              <a:rPr lang="en-US" dirty="0"/>
              <a:t>Introduction</a:t>
            </a:r>
          </a:p>
        </p:txBody>
      </p:sp>
      <p:sp>
        <p:nvSpPr>
          <p:cNvPr id="5" name="Text Placeholder 17">
            <a:extLst>
              <a:ext uri="{FF2B5EF4-FFF2-40B4-BE49-F238E27FC236}">
                <a16:creationId xmlns:a16="http://schemas.microsoft.com/office/drawing/2014/main" id="{896A3208-BD26-4F9E-BDA9-70B330853059}"/>
              </a:ext>
            </a:extLst>
          </p:cNvPr>
          <p:cNvSpPr txBox="1">
            <a:spLocks/>
          </p:cNvSpPr>
          <p:nvPr/>
        </p:nvSpPr>
        <p:spPr bwMode="gray">
          <a:xfrm>
            <a:off x="8009738" y="3646770"/>
            <a:ext cx="2016301" cy="900000"/>
          </a:xfrm>
          <a:prstGeom prst="chevron">
            <a:avLst>
              <a:gd name="adj" fmla="val 37645"/>
            </a:avLst>
          </a:prstGeom>
          <a:solidFill>
            <a:schemeClr val="accent4"/>
          </a:solidFill>
          <a:ln w="50800">
            <a:noFill/>
          </a:ln>
        </p:spPr>
        <p:txBody>
          <a:bodyPr lIns="108000" tIns="72000" rIns="108000" bIns="72000" anchor="ctr"/>
          <a:lstStyle>
            <a:lvl1pPr marL="0" indent="0" algn="ctr" defTabSz="1221456" rtl="0" eaLnBrk="1" latinLnBrk="0" hangingPunct="1">
              <a:spcBef>
                <a:spcPts val="0"/>
              </a:spcBef>
              <a:spcAft>
                <a:spcPts val="0"/>
              </a:spcAft>
              <a:buClr>
                <a:schemeClr val="accent2"/>
              </a:buClr>
              <a:buSzPct val="110000"/>
              <a:buFont typeface="Arial" panose="020B0604020202020204" pitchFamily="34" charset="0"/>
              <a:buNone/>
              <a:defRPr sz="1200" b="0" kern="1200" baseline="0">
                <a:solidFill>
                  <a:schemeClr val="bg1"/>
                </a:solidFill>
                <a:latin typeface="+mn-lt"/>
                <a:ea typeface="+mn-ea"/>
                <a:cs typeface="+mn-cs"/>
              </a:defRPr>
            </a:lvl1pPr>
            <a:lvl2pPr marL="0" indent="0" algn="ctr" defTabSz="1221456" rtl="0" eaLnBrk="1" latinLnBrk="0" hangingPunct="1">
              <a:spcBef>
                <a:spcPts val="0"/>
              </a:spcBef>
              <a:spcAft>
                <a:spcPts val="0"/>
              </a:spcAft>
              <a:buClr>
                <a:schemeClr val="accent1"/>
              </a:buClr>
              <a:buSzPct val="110000"/>
              <a:buFont typeface="Arial" pitchFamily="34" charset="0"/>
              <a:buNone/>
              <a:defRPr sz="1200" b="0" kern="1200">
                <a:solidFill>
                  <a:schemeClr val="bg1"/>
                </a:solidFill>
                <a:latin typeface="+mn-lt"/>
                <a:ea typeface="+mn-ea"/>
                <a:cs typeface="+mn-cs"/>
              </a:defRPr>
            </a:lvl2pPr>
            <a:lvl3pPr marL="0" indent="0" algn="ctr" defTabSz="1221456" rtl="0" eaLnBrk="1" latinLnBrk="0" hangingPunct="1">
              <a:spcBef>
                <a:spcPts val="0"/>
              </a:spcBef>
              <a:spcAft>
                <a:spcPts val="0"/>
              </a:spcAft>
              <a:buClr>
                <a:srgbClr val="6BC200"/>
              </a:buClr>
              <a:buSzPct val="110000"/>
              <a:buFont typeface="Arial" pitchFamily="34" charset="0"/>
              <a:buNone/>
              <a:defRPr sz="1200" b="0" kern="1200">
                <a:solidFill>
                  <a:schemeClr val="bg1"/>
                </a:solidFill>
                <a:latin typeface="+mn-lt"/>
                <a:ea typeface="+mn-ea"/>
                <a:cs typeface="+mn-cs"/>
              </a:defRPr>
            </a:lvl3pPr>
            <a:lvl4pPr marL="0" indent="0" algn="ctr" defTabSz="1221456" rtl="0" eaLnBrk="1" latinLnBrk="0" hangingPunct="1">
              <a:spcBef>
                <a:spcPts val="0"/>
              </a:spcBef>
              <a:spcAft>
                <a:spcPts val="0"/>
              </a:spcAft>
              <a:buClr>
                <a:schemeClr val="accent5"/>
              </a:buClr>
              <a:buSzPct val="110000"/>
              <a:buFont typeface="Arial" pitchFamily="34" charset="0"/>
              <a:buNone/>
              <a:defRPr sz="1200" b="0" kern="1200">
                <a:solidFill>
                  <a:schemeClr val="bg1"/>
                </a:solidFill>
                <a:latin typeface="+mn-lt"/>
                <a:ea typeface="+mn-ea"/>
                <a:cs typeface="+mn-cs"/>
              </a:defRPr>
            </a:lvl4pPr>
            <a:lvl5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5pPr>
            <a:lvl6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6pPr>
            <a:lvl7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7pPr>
            <a:lvl8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8pPr>
            <a:lvl9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9pPr>
          </a:lstStyle>
          <a:p>
            <a:r>
              <a:rPr lang="en-US" dirty="0"/>
              <a:t>Result</a:t>
            </a:r>
          </a:p>
        </p:txBody>
      </p:sp>
      <p:sp>
        <p:nvSpPr>
          <p:cNvPr id="6" name="Text Placeholder 17">
            <a:extLst>
              <a:ext uri="{FF2B5EF4-FFF2-40B4-BE49-F238E27FC236}">
                <a16:creationId xmlns:a16="http://schemas.microsoft.com/office/drawing/2014/main" id="{30339682-00ED-4669-8DE0-B79C507E8E05}"/>
              </a:ext>
            </a:extLst>
          </p:cNvPr>
          <p:cNvSpPr txBox="1">
            <a:spLocks/>
          </p:cNvSpPr>
          <p:nvPr/>
        </p:nvSpPr>
        <p:spPr bwMode="gray">
          <a:xfrm>
            <a:off x="6253353" y="3646770"/>
            <a:ext cx="2016301" cy="900000"/>
          </a:xfrm>
          <a:prstGeom prst="chevron">
            <a:avLst>
              <a:gd name="adj" fmla="val 37645"/>
            </a:avLst>
          </a:prstGeom>
          <a:solidFill>
            <a:schemeClr val="tx2"/>
          </a:solidFill>
          <a:ln w="50800">
            <a:noFill/>
          </a:ln>
        </p:spPr>
        <p:txBody>
          <a:bodyPr lIns="108000" tIns="72000" rIns="108000" bIns="72000" anchor="ctr"/>
          <a:lstStyle>
            <a:lvl1pPr marL="0" indent="0" algn="ctr" defTabSz="1221456" rtl="0" eaLnBrk="1" latinLnBrk="0" hangingPunct="1">
              <a:spcBef>
                <a:spcPts val="0"/>
              </a:spcBef>
              <a:spcAft>
                <a:spcPts val="0"/>
              </a:spcAft>
              <a:buClr>
                <a:schemeClr val="accent2"/>
              </a:buClr>
              <a:buSzPct val="110000"/>
              <a:buFont typeface="Arial" panose="020B0604020202020204" pitchFamily="34" charset="0"/>
              <a:buNone/>
              <a:defRPr sz="1200" b="0" kern="1200" baseline="0">
                <a:solidFill>
                  <a:schemeClr val="bg1"/>
                </a:solidFill>
                <a:latin typeface="+mn-lt"/>
                <a:ea typeface="+mn-ea"/>
                <a:cs typeface="+mn-cs"/>
              </a:defRPr>
            </a:lvl1pPr>
            <a:lvl2pPr marL="0" indent="0" algn="ctr" defTabSz="1221456" rtl="0" eaLnBrk="1" latinLnBrk="0" hangingPunct="1">
              <a:spcBef>
                <a:spcPts val="0"/>
              </a:spcBef>
              <a:spcAft>
                <a:spcPts val="0"/>
              </a:spcAft>
              <a:buClr>
                <a:schemeClr val="accent1"/>
              </a:buClr>
              <a:buSzPct val="110000"/>
              <a:buFont typeface="Arial" pitchFamily="34" charset="0"/>
              <a:buNone/>
              <a:defRPr sz="1200" b="0" kern="1200">
                <a:solidFill>
                  <a:schemeClr val="bg1"/>
                </a:solidFill>
                <a:latin typeface="+mn-lt"/>
                <a:ea typeface="+mn-ea"/>
                <a:cs typeface="+mn-cs"/>
              </a:defRPr>
            </a:lvl2pPr>
            <a:lvl3pPr marL="0" indent="0" algn="ctr" defTabSz="1221456" rtl="0" eaLnBrk="1" latinLnBrk="0" hangingPunct="1">
              <a:spcBef>
                <a:spcPts val="0"/>
              </a:spcBef>
              <a:spcAft>
                <a:spcPts val="0"/>
              </a:spcAft>
              <a:buClr>
                <a:srgbClr val="6BC200"/>
              </a:buClr>
              <a:buSzPct val="110000"/>
              <a:buFont typeface="Arial" pitchFamily="34" charset="0"/>
              <a:buNone/>
              <a:defRPr sz="1200" b="0" kern="1200">
                <a:solidFill>
                  <a:schemeClr val="bg1"/>
                </a:solidFill>
                <a:latin typeface="+mn-lt"/>
                <a:ea typeface="+mn-ea"/>
                <a:cs typeface="+mn-cs"/>
              </a:defRPr>
            </a:lvl3pPr>
            <a:lvl4pPr marL="0" indent="0" algn="ctr" defTabSz="1221456" rtl="0" eaLnBrk="1" latinLnBrk="0" hangingPunct="1">
              <a:spcBef>
                <a:spcPts val="0"/>
              </a:spcBef>
              <a:spcAft>
                <a:spcPts val="0"/>
              </a:spcAft>
              <a:buClr>
                <a:schemeClr val="accent5"/>
              </a:buClr>
              <a:buSzPct val="110000"/>
              <a:buFont typeface="Arial" pitchFamily="34" charset="0"/>
              <a:buNone/>
              <a:defRPr sz="1200" b="0" kern="1200">
                <a:solidFill>
                  <a:schemeClr val="bg1"/>
                </a:solidFill>
                <a:latin typeface="+mn-lt"/>
                <a:ea typeface="+mn-ea"/>
                <a:cs typeface="+mn-cs"/>
              </a:defRPr>
            </a:lvl4pPr>
            <a:lvl5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5pPr>
            <a:lvl6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6pPr>
            <a:lvl7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7pPr>
            <a:lvl8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8pPr>
            <a:lvl9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9pPr>
          </a:lstStyle>
          <a:p>
            <a:r>
              <a:rPr lang="en-US" dirty="0"/>
              <a:t>Methodology</a:t>
            </a:r>
          </a:p>
        </p:txBody>
      </p:sp>
      <p:sp>
        <p:nvSpPr>
          <p:cNvPr id="7" name="Text Placeholder 17">
            <a:extLst>
              <a:ext uri="{FF2B5EF4-FFF2-40B4-BE49-F238E27FC236}">
                <a16:creationId xmlns:a16="http://schemas.microsoft.com/office/drawing/2014/main" id="{A86F3065-2EC7-4E95-9545-AC4A36F29089}"/>
              </a:ext>
            </a:extLst>
          </p:cNvPr>
          <p:cNvSpPr txBox="1">
            <a:spLocks/>
          </p:cNvSpPr>
          <p:nvPr/>
        </p:nvSpPr>
        <p:spPr bwMode="gray">
          <a:xfrm>
            <a:off x="9766124" y="3646770"/>
            <a:ext cx="2016301" cy="900000"/>
          </a:xfrm>
          <a:prstGeom prst="chevron">
            <a:avLst>
              <a:gd name="adj" fmla="val 37645"/>
            </a:avLst>
          </a:prstGeom>
          <a:solidFill>
            <a:schemeClr val="accent4"/>
          </a:solidFill>
          <a:ln w="50800">
            <a:noFill/>
          </a:ln>
        </p:spPr>
        <p:txBody>
          <a:bodyPr lIns="108000" tIns="72000" rIns="108000" bIns="72000" anchor="ctr"/>
          <a:lstStyle>
            <a:lvl1pPr marL="0" indent="0" algn="ctr" defTabSz="1221456" rtl="0" eaLnBrk="1" latinLnBrk="0" hangingPunct="1">
              <a:spcBef>
                <a:spcPts val="0"/>
              </a:spcBef>
              <a:spcAft>
                <a:spcPts val="0"/>
              </a:spcAft>
              <a:buClr>
                <a:schemeClr val="accent2"/>
              </a:buClr>
              <a:buSzPct val="110000"/>
              <a:buFont typeface="Arial" panose="020B0604020202020204" pitchFamily="34" charset="0"/>
              <a:buNone/>
              <a:defRPr sz="1200" b="0" kern="1200" baseline="0">
                <a:solidFill>
                  <a:schemeClr val="bg1"/>
                </a:solidFill>
                <a:latin typeface="+mn-lt"/>
                <a:ea typeface="+mn-ea"/>
                <a:cs typeface="+mn-cs"/>
              </a:defRPr>
            </a:lvl1pPr>
            <a:lvl2pPr marL="0" indent="0" algn="ctr" defTabSz="1221456" rtl="0" eaLnBrk="1" latinLnBrk="0" hangingPunct="1">
              <a:spcBef>
                <a:spcPts val="0"/>
              </a:spcBef>
              <a:spcAft>
                <a:spcPts val="0"/>
              </a:spcAft>
              <a:buClr>
                <a:schemeClr val="accent1"/>
              </a:buClr>
              <a:buSzPct val="110000"/>
              <a:buFont typeface="Arial" pitchFamily="34" charset="0"/>
              <a:buNone/>
              <a:defRPr sz="1200" b="0" kern="1200">
                <a:solidFill>
                  <a:schemeClr val="bg1"/>
                </a:solidFill>
                <a:latin typeface="+mn-lt"/>
                <a:ea typeface="+mn-ea"/>
                <a:cs typeface="+mn-cs"/>
              </a:defRPr>
            </a:lvl2pPr>
            <a:lvl3pPr marL="0" indent="0" algn="ctr" defTabSz="1221456" rtl="0" eaLnBrk="1" latinLnBrk="0" hangingPunct="1">
              <a:spcBef>
                <a:spcPts val="0"/>
              </a:spcBef>
              <a:spcAft>
                <a:spcPts val="0"/>
              </a:spcAft>
              <a:buClr>
                <a:srgbClr val="6BC200"/>
              </a:buClr>
              <a:buSzPct val="110000"/>
              <a:buFont typeface="Arial" pitchFamily="34" charset="0"/>
              <a:buNone/>
              <a:defRPr sz="1200" b="0" kern="1200">
                <a:solidFill>
                  <a:schemeClr val="bg1"/>
                </a:solidFill>
                <a:latin typeface="+mn-lt"/>
                <a:ea typeface="+mn-ea"/>
                <a:cs typeface="+mn-cs"/>
              </a:defRPr>
            </a:lvl3pPr>
            <a:lvl4pPr marL="0" indent="0" algn="ctr" defTabSz="1221456" rtl="0" eaLnBrk="1" latinLnBrk="0" hangingPunct="1">
              <a:spcBef>
                <a:spcPts val="0"/>
              </a:spcBef>
              <a:spcAft>
                <a:spcPts val="0"/>
              </a:spcAft>
              <a:buClr>
                <a:schemeClr val="accent5"/>
              </a:buClr>
              <a:buSzPct val="110000"/>
              <a:buFont typeface="Arial" pitchFamily="34" charset="0"/>
              <a:buNone/>
              <a:defRPr sz="1200" b="0" kern="1200">
                <a:solidFill>
                  <a:schemeClr val="bg1"/>
                </a:solidFill>
                <a:latin typeface="+mn-lt"/>
                <a:ea typeface="+mn-ea"/>
                <a:cs typeface="+mn-cs"/>
              </a:defRPr>
            </a:lvl4pPr>
            <a:lvl5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5pPr>
            <a:lvl6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6pPr>
            <a:lvl7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7pPr>
            <a:lvl8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8pPr>
            <a:lvl9pPr marL="0" indent="0" algn="ctr" defTabSz="1221456" rtl="0" eaLnBrk="1" latinLnBrk="0" hangingPunct="1">
              <a:spcBef>
                <a:spcPts val="0"/>
              </a:spcBef>
              <a:spcAft>
                <a:spcPts val="0"/>
              </a:spcAft>
              <a:buClr>
                <a:schemeClr val="accent6"/>
              </a:buClr>
              <a:buSzPct val="110000"/>
              <a:buFont typeface="Arial" pitchFamily="34" charset="0"/>
              <a:buNone/>
              <a:defRPr sz="1200" b="0" kern="1200">
                <a:solidFill>
                  <a:schemeClr val="bg1"/>
                </a:solidFill>
                <a:latin typeface="+mn-lt"/>
                <a:ea typeface="+mn-ea"/>
                <a:cs typeface="+mn-cs"/>
              </a:defRPr>
            </a:lvl9pPr>
          </a:lstStyle>
          <a:p>
            <a:r>
              <a:rPr lang="en-US" dirty="0"/>
              <a:t>Conclusion</a:t>
            </a:r>
          </a:p>
        </p:txBody>
      </p:sp>
      <p:sp>
        <p:nvSpPr>
          <p:cNvPr id="8" name="Text Placeholder 12">
            <a:extLst>
              <a:ext uri="{FF2B5EF4-FFF2-40B4-BE49-F238E27FC236}">
                <a16:creationId xmlns:a16="http://schemas.microsoft.com/office/drawing/2014/main" id="{99FC9813-1DE5-4D7B-ACE6-5344939AD294}"/>
              </a:ext>
            </a:extLst>
          </p:cNvPr>
          <p:cNvSpPr txBox="1">
            <a:spLocks/>
          </p:cNvSpPr>
          <p:nvPr/>
        </p:nvSpPr>
        <p:spPr bwMode="gray">
          <a:xfrm>
            <a:off x="1075108" y="1826557"/>
            <a:ext cx="3139383" cy="1225334"/>
          </a:xfrm>
          <a:prstGeom prst="rect">
            <a:avLst/>
          </a:prstGeom>
        </p:spPr>
        <p:txBody>
          <a:bodyPr lIns="108000" tIns="0" rIns="108000" bIns="0"/>
          <a:lstStyle>
            <a:lvl1pPr marL="0" indent="0" algn="l" defTabSz="914400" rtl="0" eaLnBrk="1" latinLnBrk="0" hangingPunct="1">
              <a:spcBef>
                <a:spcPts val="1200"/>
              </a:spcBef>
              <a:spcAft>
                <a:spcPts val="300"/>
              </a:spcAft>
              <a:buFont typeface="Arial" panose="020B0604020202020204" pitchFamily="34" charset="0"/>
              <a:buNone/>
              <a:defRPr sz="1400" kern="1200">
                <a:solidFill>
                  <a:schemeClr val="accent1"/>
                </a:solidFill>
                <a:latin typeface="+mn-lt"/>
                <a:ea typeface="+mn-ea"/>
                <a:cs typeface="+mn-cs"/>
              </a:defRPr>
            </a:lvl1pPr>
            <a:lvl2pPr marL="180000" indent="-180000" algn="l" defTabSz="914400" rtl="0" eaLnBrk="1" latinLnBrk="0" hangingPunct="1">
              <a:spcBef>
                <a:spcPts val="300"/>
              </a:spcBef>
              <a:spcAft>
                <a:spcPts val="300"/>
              </a:spcAft>
              <a:buFontTx/>
              <a:buBlip>
                <a:blip r:embed="rId2"/>
              </a:buBlip>
              <a:defRPr sz="1400" kern="1200">
                <a:solidFill>
                  <a:schemeClr val="accent1"/>
                </a:solidFill>
                <a:latin typeface="+mn-lt"/>
                <a:ea typeface="+mn-ea"/>
                <a:cs typeface="+mn-cs"/>
              </a:defRPr>
            </a:lvl2pPr>
            <a:lvl3pPr marL="360000" indent="-180000" algn="l" defTabSz="914400" rtl="0" eaLnBrk="1" latinLnBrk="0" hangingPunct="1">
              <a:spcBef>
                <a:spcPts val="300"/>
              </a:spcBef>
              <a:spcAft>
                <a:spcPts val="300"/>
              </a:spcAft>
              <a:buFontTx/>
              <a:buBlip>
                <a:blip r:embed="rId3"/>
              </a:buBlip>
              <a:defRPr sz="1400" kern="1200">
                <a:solidFill>
                  <a:schemeClr val="accent1"/>
                </a:solidFill>
                <a:latin typeface="+mn-lt"/>
                <a:ea typeface="+mn-ea"/>
                <a:cs typeface="+mn-cs"/>
              </a:defRPr>
            </a:lvl3pPr>
            <a:lvl4pPr marL="540000" indent="-180000" algn="l" defTabSz="914400" rtl="0" eaLnBrk="1" latinLnBrk="0" hangingPunct="1">
              <a:spcBef>
                <a:spcPts val="300"/>
              </a:spcBef>
              <a:spcAft>
                <a:spcPts val="300"/>
              </a:spcAft>
              <a:buFontTx/>
              <a:buBlip>
                <a:blip r:embed="rId4"/>
              </a:buBlip>
              <a:defRPr sz="1400" kern="1200">
                <a:solidFill>
                  <a:schemeClr val="accent1"/>
                </a:solidFill>
                <a:latin typeface="+mn-lt"/>
                <a:ea typeface="+mn-ea"/>
                <a:cs typeface="+mn-cs"/>
              </a:defRPr>
            </a:lvl4pPr>
            <a:lvl5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5pPr>
            <a:lvl6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6pPr>
            <a:lvl7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7pPr>
            <a:lvl8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8pPr>
            <a:lvl9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9pPr>
          </a:lstStyle>
          <a:p>
            <a:r>
              <a:rPr lang="en-US" dirty="0">
                <a:solidFill>
                  <a:schemeClr val="tx1"/>
                </a:solidFill>
              </a:rPr>
              <a:t>Introduction to the topic of Traffic Analysis on the state of Kolkata in India.</a:t>
            </a:r>
          </a:p>
        </p:txBody>
      </p:sp>
      <p:sp>
        <p:nvSpPr>
          <p:cNvPr id="9" name="Text Placeholder 12">
            <a:extLst>
              <a:ext uri="{FF2B5EF4-FFF2-40B4-BE49-F238E27FC236}">
                <a16:creationId xmlns:a16="http://schemas.microsoft.com/office/drawing/2014/main" id="{A5C8F4FD-17EB-4656-83F3-C4DDDD757D62}"/>
              </a:ext>
            </a:extLst>
          </p:cNvPr>
          <p:cNvSpPr txBox="1">
            <a:spLocks/>
          </p:cNvSpPr>
          <p:nvPr/>
        </p:nvSpPr>
        <p:spPr bwMode="gray">
          <a:xfrm>
            <a:off x="4621689" y="1826557"/>
            <a:ext cx="3139383" cy="1225334"/>
          </a:xfrm>
          <a:prstGeom prst="rect">
            <a:avLst/>
          </a:prstGeom>
        </p:spPr>
        <p:txBody>
          <a:bodyPr lIns="108000" tIns="0" rIns="108000" bIns="0"/>
          <a:lstStyle>
            <a:lvl1pPr marL="0" indent="0" algn="l" defTabSz="914400" rtl="0" eaLnBrk="1" latinLnBrk="0" hangingPunct="1">
              <a:spcBef>
                <a:spcPts val="1200"/>
              </a:spcBef>
              <a:spcAft>
                <a:spcPts val="300"/>
              </a:spcAft>
              <a:buFont typeface="Arial" panose="020B0604020202020204" pitchFamily="34" charset="0"/>
              <a:buNone/>
              <a:defRPr sz="1400" kern="1200">
                <a:solidFill>
                  <a:schemeClr val="accent1"/>
                </a:solidFill>
                <a:latin typeface="+mn-lt"/>
                <a:ea typeface="+mn-ea"/>
                <a:cs typeface="+mn-cs"/>
              </a:defRPr>
            </a:lvl1pPr>
            <a:lvl2pPr marL="180000" indent="-180000" algn="l" defTabSz="914400" rtl="0" eaLnBrk="1" latinLnBrk="0" hangingPunct="1">
              <a:spcBef>
                <a:spcPts val="300"/>
              </a:spcBef>
              <a:spcAft>
                <a:spcPts val="300"/>
              </a:spcAft>
              <a:buFontTx/>
              <a:buBlip>
                <a:blip r:embed="rId2"/>
              </a:buBlip>
              <a:defRPr sz="1400" kern="1200">
                <a:solidFill>
                  <a:schemeClr val="accent1"/>
                </a:solidFill>
                <a:latin typeface="+mn-lt"/>
                <a:ea typeface="+mn-ea"/>
                <a:cs typeface="+mn-cs"/>
              </a:defRPr>
            </a:lvl2pPr>
            <a:lvl3pPr marL="360000" indent="-180000" algn="l" defTabSz="914400" rtl="0" eaLnBrk="1" latinLnBrk="0" hangingPunct="1">
              <a:spcBef>
                <a:spcPts val="300"/>
              </a:spcBef>
              <a:spcAft>
                <a:spcPts val="300"/>
              </a:spcAft>
              <a:buFontTx/>
              <a:buBlip>
                <a:blip r:embed="rId3"/>
              </a:buBlip>
              <a:defRPr sz="1400" kern="1200">
                <a:solidFill>
                  <a:schemeClr val="accent1"/>
                </a:solidFill>
                <a:latin typeface="+mn-lt"/>
                <a:ea typeface="+mn-ea"/>
                <a:cs typeface="+mn-cs"/>
              </a:defRPr>
            </a:lvl3pPr>
            <a:lvl4pPr marL="540000" indent="-180000" algn="l" defTabSz="914400" rtl="0" eaLnBrk="1" latinLnBrk="0" hangingPunct="1">
              <a:spcBef>
                <a:spcPts val="300"/>
              </a:spcBef>
              <a:spcAft>
                <a:spcPts val="300"/>
              </a:spcAft>
              <a:buFontTx/>
              <a:buBlip>
                <a:blip r:embed="rId4"/>
              </a:buBlip>
              <a:defRPr sz="1400" kern="1200">
                <a:solidFill>
                  <a:schemeClr val="accent1"/>
                </a:solidFill>
                <a:latin typeface="+mn-lt"/>
                <a:ea typeface="+mn-ea"/>
                <a:cs typeface="+mn-cs"/>
              </a:defRPr>
            </a:lvl4pPr>
            <a:lvl5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5pPr>
            <a:lvl6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6pPr>
            <a:lvl7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7pPr>
            <a:lvl8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8pPr>
            <a:lvl9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9pPr>
          </a:lstStyle>
          <a:p>
            <a:r>
              <a:rPr lang="en-US" dirty="0">
                <a:solidFill>
                  <a:schemeClr val="tx1"/>
                </a:solidFill>
              </a:rPr>
              <a:t>Description of the Data sources required. Ex: from Wikipedia and Foursquare.</a:t>
            </a:r>
          </a:p>
        </p:txBody>
      </p:sp>
      <p:sp>
        <p:nvSpPr>
          <p:cNvPr id="10" name="Text Placeholder 12">
            <a:extLst>
              <a:ext uri="{FF2B5EF4-FFF2-40B4-BE49-F238E27FC236}">
                <a16:creationId xmlns:a16="http://schemas.microsoft.com/office/drawing/2014/main" id="{CEC6C7BC-1562-40B1-9BDD-DB77E1C70888}"/>
              </a:ext>
            </a:extLst>
          </p:cNvPr>
          <p:cNvSpPr txBox="1">
            <a:spLocks/>
          </p:cNvSpPr>
          <p:nvPr/>
        </p:nvSpPr>
        <p:spPr bwMode="gray">
          <a:xfrm>
            <a:off x="8103616" y="1826557"/>
            <a:ext cx="3139383" cy="1225334"/>
          </a:xfrm>
          <a:prstGeom prst="rect">
            <a:avLst/>
          </a:prstGeom>
        </p:spPr>
        <p:txBody>
          <a:bodyPr lIns="108000" tIns="0" rIns="108000" bIns="0"/>
          <a:lstStyle>
            <a:lvl1pPr marL="0" indent="0" algn="l" defTabSz="914400" rtl="0" eaLnBrk="1" latinLnBrk="0" hangingPunct="1">
              <a:spcBef>
                <a:spcPts val="1200"/>
              </a:spcBef>
              <a:spcAft>
                <a:spcPts val="300"/>
              </a:spcAft>
              <a:buFont typeface="Arial" panose="020B0604020202020204" pitchFamily="34" charset="0"/>
              <a:buNone/>
              <a:defRPr sz="1400" kern="1200">
                <a:solidFill>
                  <a:schemeClr val="accent1"/>
                </a:solidFill>
                <a:latin typeface="+mn-lt"/>
                <a:ea typeface="+mn-ea"/>
                <a:cs typeface="+mn-cs"/>
              </a:defRPr>
            </a:lvl1pPr>
            <a:lvl2pPr marL="180000" indent="-180000" algn="l" defTabSz="914400" rtl="0" eaLnBrk="1" latinLnBrk="0" hangingPunct="1">
              <a:spcBef>
                <a:spcPts val="300"/>
              </a:spcBef>
              <a:spcAft>
                <a:spcPts val="300"/>
              </a:spcAft>
              <a:buFontTx/>
              <a:buBlip>
                <a:blip r:embed="rId2"/>
              </a:buBlip>
              <a:defRPr sz="1400" kern="1200">
                <a:solidFill>
                  <a:schemeClr val="accent1"/>
                </a:solidFill>
                <a:latin typeface="+mn-lt"/>
                <a:ea typeface="+mn-ea"/>
                <a:cs typeface="+mn-cs"/>
              </a:defRPr>
            </a:lvl2pPr>
            <a:lvl3pPr marL="360000" indent="-180000" algn="l" defTabSz="914400" rtl="0" eaLnBrk="1" latinLnBrk="0" hangingPunct="1">
              <a:spcBef>
                <a:spcPts val="300"/>
              </a:spcBef>
              <a:spcAft>
                <a:spcPts val="300"/>
              </a:spcAft>
              <a:buFontTx/>
              <a:buBlip>
                <a:blip r:embed="rId3"/>
              </a:buBlip>
              <a:defRPr sz="1400" kern="1200">
                <a:solidFill>
                  <a:schemeClr val="accent1"/>
                </a:solidFill>
                <a:latin typeface="+mn-lt"/>
                <a:ea typeface="+mn-ea"/>
                <a:cs typeface="+mn-cs"/>
              </a:defRPr>
            </a:lvl3pPr>
            <a:lvl4pPr marL="540000" indent="-180000" algn="l" defTabSz="914400" rtl="0" eaLnBrk="1" latinLnBrk="0" hangingPunct="1">
              <a:spcBef>
                <a:spcPts val="300"/>
              </a:spcBef>
              <a:spcAft>
                <a:spcPts val="300"/>
              </a:spcAft>
              <a:buFontTx/>
              <a:buBlip>
                <a:blip r:embed="rId4"/>
              </a:buBlip>
              <a:defRPr sz="1400" kern="1200">
                <a:solidFill>
                  <a:schemeClr val="accent1"/>
                </a:solidFill>
                <a:latin typeface="+mn-lt"/>
                <a:ea typeface="+mn-ea"/>
                <a:cs typeface="+mn-cs"/>
              </a:defRPr>
            </a:lvl4pPr>
            <a:lvl5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5pPr>
            <a:lvl6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6pPr>
            <a:lvl7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7pPr>
            <a:lvl8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8pPr>
            <a:lvl9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9pPr>
          </a:lstStyle>
          <a:p>
            <a:r>
              <a:rPr lang="en-US" dirty="0">
                <a:solidFill>
                  <a:schemeClr val="tx1"/>
                </a:solidFill>
              </a:rPr>
              <a:t>Final Result of the project.</a:t>
            </a:r>
          </a:p>
        </p:txBody>
      </p:sp>
      <p:sp>
        <p:nvSpPr>
          <p:cNvPr id="11" name="Text Placeholder 12">
            <a:extLst>
              <a:ext uri="{FF2B5EF4-FFF2-40B4-BE49-F238E27FC236}">
                <a16:creationId xmlns:a16="http://schemas.microsoft.com/office/drawing/2014/main" id="{C7C7E599-DA89-482E-8060-701D542F7723}"/>
              </a:ext>
            </a:extLst>
          </p:cNvPr>
          <p:cNvSpPr txBox="1">
            <a:spLocks/>
          </p:cNvSpPr>
          <p:nvPr/>
        </p:nvSpPr>
        <p:spPr bwMode="gray">
          <a:xfrm>
            <a:off x="2836612" y="5176981"/>
            <a:ext cx="3139383" cy="900000"/>
          </a:xfrm>
          <a:prstGeom prst="rect">
            <a:avLst/>
          </a:prstGeom>
        </p:spPr>
        <p:txBody>
          <a:bodyPr lIns="108000" tIns="0" rIns="108000" bIns="0" anchor="b"/>
          <a:lstStyle>
            <a:lvl1pPr marL="0" indent="0" algn="l" defTabSz="914400" rtl="0" eaLnBrk="1" latinLnBrk="0" hangingPunct="1">
              <a:spcBef>
                <a:spcPts val="1200"/>
              </a:spcBef>
              <a:spcAft>
                <a:spcPts val="300"/>
              </a:spcAft>
              <a:buFont typeface="Arial" panose="020B0604020202020204" pitchFamily="34" charset="0"/>
              <a:buNone/>
              <a:defRPr sz="1400" kern="1200">
                <a:solidFill>
                  <a:schemeClr val="accent1"/>
                </a:solidFill>
                <a:latin typeface="+mn-lt"/>
                <a:ea typeface="+mn-ea"/>
                <a:cs typeface="+mn-cs"/>
              </a:defRPr>
            </a:lvl1pPr>
            <a:lvl2pPr marL="180000" indent="-180000" algn="l" defTabSz="914400" rtl="0" eaLnBrk="1" latinLnBrk="0" hangingPunct="1">
              <a:spcBef>
                <a:spcPts val="300"/>
              </a:spcBef>
              <a:spcAft>
                <a:spcPts val="300"/>
              </a:spcAft>
              <a:buFontTx/>
              <a:buBlip>
                <a:blip r:embed="rId2"/>
              </a:buBlip>
              <a:defRPr sz="1400" kern="1200">
                <a:solidFill>
                  <a:schemeClr val="accent1"/>
                </a:solidFill>
                <a:latin typeface="+mn-lt"/>
                <a:ea typeface="+mn-ea"/>
                <a:cs typeface="+mn-cs"/>
              </a:defRPr>
            </a:lvl2pPr>
            <a:lvl3pPr marL="360000" indent="-180000" algn="l" defTabSz="914400" rtl="0" eaLnBrk="1" latinLnBrk="0" hangingPunct="1">
              <a:spcBef>
                <a:spcPts val="300"/>
              </a:spcBef>
              <a:spcAft>
                <a:spcPts val="300"/>
              </a:spcAft>
              <a:buFontTx/>
              <a:buBlip>
                <a:blip r:embed="rId3"/>
              </a:buBlip>
              <a:defRPr sz="1400" kern="1200">
                <a:solidFill>
                  <a:schemeClr val="accent1"/>
                </a:solidFill>
                <a:latin typeface="+mn-lt"/>
                <a:ea typeface="+mn-ea"/>
                <a:cs typeface="+mn-cs"/>
              </a:defRPr>
            </a:lvl3pPr>
            <a:lvl4pPr marL="540000" indent="-180000" algn="l" defTabSz="914400" rtl="0" eaLnBrk="1" latinLnBrk="0" hangingPunct="1">
              <a:spcBef>
                <a:spcPts val="300"/>
              </a:spcBef>
              <a:spcAft>
                <a:spcPts val="300"/>
              </a:spcAft>
              <a:buFontTx/>
              <a:buBlip>
                <a:blip r:embed="rId4"/>
              </a:buBlip>
              <a:defRPr sz="1400" kern="1200">
                <a:solidFill>
                  <a:schemeClr val="accent1"/>
                </a:solidFill>
                <a:latin typeface="+mn-lt"/>
                <a:ea typeface="+mn-ea"/>
                <a:cs typeface="+mn-cs"/>
              </a:defRPr>
            </a:lvl4pPr>
            <a:lvl5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5pPr>
            <a:lvl6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6pPr>
            <a:lvl7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7pPr>
            <a:lvl8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8pPr>
            <a:lvl9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9pPr>
          </a:lstStyle>
          <a:p>
            <a:r>
              <a:rPr lang="en-US" dirty="0">
                <a:solidFill>
                  <a:schemeClr val="tx1"/>
                </a:solidFill>
              </a:rPr>
              <a:t>Identification of the Business Objective and the problems people face.</a:t>
            </a:r>
          </a:p>
        </p:txBody>
      </p:sp>
      <p:sp>
        <p:nvSpPr>
          <p:cNvPr id="12" name="Text Placeholder 12">
            <a:extLst>
              <a:ext uri="{FF2B5EF4-FFF2-40B4-BE49-F238E27FC236}">
                <a16:creationId xmlns:a16="http://schemas.microsoft.com/office/drawing/2014/main" id="{447C00A9-0A93-4C6E-9258-C3E6C9AC52C1}"/>
              </a:ext>
            </a:extLst>
          </p:cNvPr>
          <p:cNvSpPr txBox="1">
            <a:spLocks/>
          </p:cNvSpPr>
          <p:nvPr/>
        </p:nvSpPr>
        <p:spPr bwMode="gray">
          <a:xfrm>
            <a:off x="6336201" y="5149411"/>
            <a:ext cx="3143344" cy="927570"/>
          </a:xfrm>
          <a:prstGeom prst="rect">
            <a:avLst/>
          </a:prstGeom>
        </p:spPr>
        <p:txBody>
          <a:bodyPr lIns="108000" tIns="0" rIns="108000" bIns="0" anchor="b"/>
          <a:lstStyle>
            <a:lvl1pPr marL="0" indent="0" algn="l" defTabSz="914400" rtl="0" eaLnBrk="1" latinLnBrk="0" hangingPunct="1">
              <a:spcBef>
                <a:spcPts val="1200"/>
              </a:spcBef>
              <a:spcAft>
                <a:spcPts val="300"/>
              </a:spcAft>
              <a:buFont typeface="Arial" panose="020B0604020202020204" pitchFamily="34" charset="0"/>
              <a:buNone/>
              <a:defRPr sz="1400" kern="1200">
                <a:solidFill>
                  <a:schemeClr val="accent1"/>
                </a:solidFill>
                <a:latin typeface="+mn-lt"/>
                <a:ea typeface="+mn-ea"/>
                <a:cs typeface="+mn-cs"/>
              </a:defRPr>
            </a:lvl1pPr>
            <a:lvl2pPr marL="180000" indent="-180000" algn="l" defTabSz="914400" rtl="0" eaLnBrk="1" latinLnBrk="0" hangingPunct="1">
              <a:spcBef>
                <a:spcPts val="300"/>
              </a:spcBef>
              <a:spcAft>
                <a:spcPts val="300"/>
              </a:spcAft>
              <a:buFontTx/>
              <a:buBlip>
                <a:blip r:embed="rId2"/>
              </a:buBlip>
              <a:defRPr sz="1400" kern="1200">
                <a:solidFill>
                  <a:schemeClr val="accent1"/>
                </a:solidFill>
                <a:latin typeface="+mn-lt"/>
                <a:ea typeface="+mn-ea"/>
                <a:cs typeface="+mn-cs"/>
              </a:defRPr>
            </a:lvl2pPr>
            <a:lvl3pPr marL="360000" indent="-180000" algn="l" defTabSz="914400" rtl="0" eaLnBrk="1" latinLnBrk="0" hangingPunct="1">
              <a:spcBef>
                <a:spcPts val="300"/>
              </a:spcBef>
              <a:spcAft>
                <a:spcPts val="300"/>
              </a:spcAft>
              <a:buFontTx/>
              <a:buBlip>
                <a:blip r:embed="rId3"/>
              </a:buBlip>
              <a:defRPr sz="1400" kern="1200">
                <a:solidFill>
                  <a:schemeClr val="accent1"/>
                </a:solidFill>
                <a:latin typeface="+mn-lt"/>
                <a:ea typeface="+mn-ea"/>
                <a:cs typeface="+mn-cs"/>
              </a:defRPr>
            </a:lvl3pPr>
            <a:lvl4pPr marL="540000" indent="-180000" algn="l" defTabSz="914400" rtl="0" eaLnBrk="1" latinLnBrk="0" hangingPunct="1">
              <a:spcBef>
                <a:spcPts val="300"/>
              </a:spcBef>
              <a:spcAft>
                <a:spcPts val="300"/>
              </a:spcAft>
              <a:buFontTx/>
              <a:buBlip>
                <a:blip r:embed="rId4"/>
              </a:buBlip>
              <a:defRPr sz="1400" kern="1200">
                <a:solidFill>
                  <a:schemeClr val="accent1"/>
                </a:solidFill>
                <a:latin typeface="+mn-lt"/>
                <a:ea typeface="+mn-ea"/>
                <a:cs typeface="+mn-cs"/>
              </a:defRPr>
            </a:lvl4pPr>
            <a:lvl5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5pPr>
            <a:lvl6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6pPr>
            <a:lvl7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7pPr>
            <a:lvl8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8pPr>
            <a:lvl9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9pPr>
          </a:lstStyle>
          <a:p>
            <a:r>
              <a:rPr lang="en-US" dirty="0">
                <a:solidFill>
                  <a:schemeClr val="tx1"/>
                </a:solidFill>
              </a:rPr>
              <a:t>The Industry standard approach called CRISP-DM and its utilization.</a:t>
            </a:r>
          </a:p>
        </p:txBody>
      </p:sp>
      <p:sp>
        <p:nvSpPr>
          <p:cNvPr id="13" name="Text Placeholder 12">
            <a:extLst>
              <a:ext uri="{FF2B5EF4-FFF2-40B4-BE49-F238E27FC236}">
                <a16:creationId xmlns:a16="http://schemas.microsoft.com/office/drawing/2014/main" id="{D452C09B-E0FE-43FC-954B-39402E657E6B}"/>
              </a:ext>
            </a:extLst>
          </p:cNvPr>
          <p:cNvSpPr txBox="1">
            <a:spLocks/>
          </p:cNvSpPr>
          <p:nvPr/>
        </p:nvSpPr>
        <p:spPr bwMode="gray">
          <a:xfrm>
            <a:off x="9852596" y="5149411"/>
            <a:ext cx="1927686" cy="927570"/>
          </a:xfrm>
          <a:prstGeom prst="rect">
            <a:avLst/>
          </a:prstGeom>
        </p:spPr>
        <p:txBody>
          <a:bodyPr lIns="108000" tIns="0" rIns="108000" bIns="0" anchor="b"/>
          <a:lstStyle>
            <a:lvl1pPr marL="0" indent="0" algn="l" defTabSz="914400" rtl="0" eaLnBrk="1" latinLnBrk="0" hangingPunct="1">
              <a:spcBef>
                <a:spcPts val="1200"/>
              </a:spcBef>
              <a:spcAft>
                <a:spcPts val="300"/>
              </a:spcAft>
              <a:buFont typeface="Arial" panose="020B0604020202020204" pitchFamily="34" charset="0"/>
              <a:buNone/>
              <a:defRPr sz="1400" kern="1200">
                <a:solidFill>
                  <a:schemeClr val="accent1"/>
                </a:solidFill>
                <a:latin typeface="+mn-lt"/>
                <a:ea typeface="+mn-ea"/>
                <a:cs typeface="+mn-cs"/>
              </a:defRPr>
            </a:lvl1pPr>
            <a:lvl2pPr marL="180000" indent="-180000" algn="l" defTabSz="914400" rtl="0" eaLnBrk="1" latinLnBrk="0" hangingPunct="1">
              <a:spcBef>
                <a:spcPts val="300"/>
              </a:spcBef>
              <a:spcAft>
                <a:spcPts val="300"/>
              </a:spcAft>
              <a:buFontTx/>
              <a:buBlip>
                <a:blip r:embed="rId2"/>
              </a:buBlip>
              <a:defRPr sz="1400" kern="1200">
                <a:solidFill>
                  <a:schemeClr val="accent1"/>
                </a:solidFill>
                <a:latin typeface="+mn-lt"/>
                <a:ea typeface="+mn-ea"/>
                <a:cs typeface="+mn-cs"/>
              </a:defRPr>
            </a:lvl2pPr>
            <a:lvl3pPr marL="360000" indent="-180000" algn="l" defTabSz="914400" rtl="0" eaLnBrk="1" latinLnBrk="0" hangingPunct="1">
              <a:spcBef>
                <a:spcPts val="300"/>
              </a:spcBef>
              <a:spcAft>
                <a:spcPts val="300"/>
              </a:spcAft>
              <a:buFontTx/>
              <a:buBlip>
                <a:blip r:embed="rId3"/>
              </a:buBlip>
              <a:defRPr sz="1400" kern="1200">
                <a:solidFill>
                  <a:schemeClr val="accent1"/>
                </a:solidFill>
                <a:latin typeface="+mn-lt"/>
                <a:ea typeface="+mn-ea"/>
                <a:cs typeface="+mn-cs"/>
              </a:defRPr>
            </a:lvl3pPr>
            <a:lvl4pPr marL="540000" indent="-180000" algn="l" defTabSz="914400" rtl="0" eaLnBrk="1" latinLnBrk="0" hangingPunct="1">
              <a:spcBef>
                <a:spcPts val="300"/>
              </a:spcBef>
              <a:spcAft>
                <a:spcPts val="300"/>
              </a:spcAft>
              <a:buFontTx/>
              <a:buBlip>
                <a:blip r:embed="rId4"/>
              </a:buBlip>
              <a:defRPr sz="1400" kern="1200">
                <a:solidFill>
                  <a:schemeClr val="accent1"/>
                </a:solidFill>
                <a:latin typeface="+mn-lt"/>
                <a:ea typeface="+mn-ea"/>
                <a:cs typeface="+mn-cs"/>
              </a:defRPr>
            </a:lvl4pPr>
            <a:lvl5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5pPr>
            <a:lvl6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6pPr>
            <a:lvl7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7pPr>
            <a:lvl8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8pPr>
            <a:lvl9pPr marL="720000" indent="-180000" algn="l" defTabSz="914400" rtl="0" eaLnBrk="1" latinLnBrk="0" hangingPunct="1">
              <a:spcBef>
                <a:spcPts val="300"/>
              </a:spcBef>
              <a:spcAft>
                <a:spcPts val="300"/>
              </a:spcAft>
              <a:buFontTx/>
              <a:buBlip>
                <a:blip r:embed="rId5"/>
              </a:buBlip>
              <a:defRPr sz="1400" kern="1200">
                <a:solidFill>
                  <a:schemeClr val="accent1"/>
                </a:solidFill>
                <a:latin typeface="+mn-lt"/>
                <a:ea typeface="+mn-ea"/>
                <a:cs typeface="+mn-cs"/>
              </a:defRPr>
            </a:lvl9pPr>
          </a:lstStyle>
          <a:p>
            <a:r>
              <a:rPr lang="en-US" dirty="0">
                <a:solidFill>
                  <a:schemeClr val="tx1"/>
                </a:solidFill>
              </a:rPr>
              <a:t>Conclusion and Future recommendation.</a:t>
            </a:r>
          </a:p>
        </p:txBody>
      </p:sp>
      <p:sp>
        <p:nvSpPr>
          <p:cNvPr id="14" name="Line 20">
            <a:extLst>
              <a:ext uri="{FF2B5EF4-FFF2-40B4-BE49-F238E27FC236}">
                <a16:creationId xmlns:a16="http://schemas.microsoft.com/office/drawing/2014/main" id="{1B426E55-D286-4C00-B0F9-7674846E0964}"/>
              </a:ext>
            </a:extLst>
          </p:cNvPr>
          <p:cNvSpPr>
            <a:spLocks noChangeShapeType="1"/>
          </p:cNvSpPr>
          <p:nvPr/>
        </p:nvSpPr>
        <p:spPr bwMode="gray">
          <a:xfrm flipV="1">
            <a:off x="1075108" y="1826557"/>
            <a:ext cx="0" cy="1786221"/>
          </a:xfrm>
          <a:prstGeom prst="line">
            <a:avLst/>
          </a:prstGeom>
          <a:noFill/>
          <a:ln w="6350">
            <a:solidFill>
              <a:schemeClr val="tx1"/>
            </a:solidFill>
            <a:prstDash val="solid"/>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9">
            <a:extLst>
              <a:ext uri="{FF2B5EF4-FFF2-40B4-BE49-F238E27FC236}">
                <a16:creationId xmlns:a16="http://schemas.microsoft.com/office/drawing/2014/main" id="{96444905-97C0-4749-90E1-358DE4B428C3}"/>
              </a:ext>
            </a:extLst>
          </p:cNvPr>
          <p:cNvSpPr>
            <a:spLocks noChangeShapeType="1"/>
          </p:cNvSpPr>
          <p:nvPr/>
        </p:nvSpPr>
        <p:spPr bwMode="gray">
          <a:xfrm flipV="1">
            <a:off x="4621689" y="1826349"/>
            <a:ext cx="0" cy="1786221"/>
          </a:xfrm>
          <a:prstGeom prst="line">
            <a:avLst/>
          </a:prstGeom>
          <a:noFill/>
          <a:ln w="6350">
            <a:solidFill>
              <a:schemeClr val="tx1"/>
            </a:solidFill>
            <a:prstDash val="solid"/>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15">
            <a:extLst>
              <a:ext uri="{FF2B5EF4-FFF2-40B4-BE49-F238E27FC236}">
                <a16:creationId xmlns:a16="http://schemas.microsoft.com/office/drawing/2014/main" id="{21EAF19D-4F59-4AE2-BE4F-4FB3C6D3F7E4}"/>
              </a:ext>
            </a:extLst>
          </p:cNvPr>
          <p:cNvSpPr>
            <a:spLocks noChangeShapeType="1"/>
          </p:cNvSpPr>
          <p:nvPr/>
        </p:nvSpPr>
        <p:spPr bwMode="gray">
          <a:xfrm flipV="1">
            <a:off x="2836613" y="4580969"/>
            <a:ext cx="1" cy="1496012"/>
          </a:xfrm>
          <a:prstGeom prst="line">
            <a:avLst/>
          </a:prstGeom>
          <a:noFill/>
          <a:ln w="6350">
            <a:solidFill>
              <a:schemeClr val="tx1"/>
            </a:solidFill>
            <a:prstDash val="solid"/>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15">
            <a:extLst>
              <a:ext uri="{FF2B5EF4-FFF2-40B4-BE49-F238E27FC236}">
                <a16:creationId xmlns:a16="http://schemas.microsoft.com/office/drawing/2014/main" id="{9F9CBFE1-7007-4010-961E-8BC13871893D}"/>
              </a:ext>
            </a:extLst>
          </p:cNvPr>
          <p:cNvSpPr>
            <a:spLocks noChangeShapeType="1"/>
          </p:cNvSpPr>
          <p:nvPr/>
        </p:nvSpPr>
        <p:spPr bwMode="gray">
          <a:xfrm flipH="1" flipV="1">
            <a:off x="6340160" y="4580969"/>
            <a:ext cx="8841" cy="1496012"/>
          </a:xfrm>
          <a:prstGeom prst="line">
            <a:avLst/>
          </a:prstGeom>
          <a:noFill/>
          <a:ln w="6350">
            <a:solidFill>
              <a:schemeClr val="tx1"/>
            </a:solidFill>
            <a:prstDash val="solid"/>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19">
            <a:extLst>
              <a:ext uri="{FF2B5EF4-FFF2-40B4-BE49-F238E27FC236}">
                <a16:creationId xmlns:a16="http://schemas.microsoft.com/office/drawing/2014/main" id="{BE4EFCEE-03AD-48F0-A87F-989B9BD0BB9D}"/>
              </a:ext>
            </a:extLst>
          </p:cNvPr>
          <p:cNvSpPr>
            <a:spLocks noChangeShapeType="1"/>
          </p:cNvSpPr>
          <p:nvPr/>
        </p:nvSpPr>
        <p:spPr bwMode="gray">
          <a:xfrm flipV="1">
            <a:off x="8103616" y="1826349"/>
            <a:ext cx="0" cy="1786221"/>
          </a:xfrm>
          <a:prstGeom prst="line">
            <a:avLst/>
          </a:prstGeom>
          <a:noFill/>
          <a:ln w="6350">
            <a:solidFill>
              <a:schemeClr val="tx1"/>
            </a:solidFill>
            <a:prstDash val="solid"/>
            <a:round/>
            <a:headEnd type="oval"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19" name="Line 15">
            <a:extLst>
              <a:ext uri="{FF2B5EF4-FFF2-40B4-BE49-F238E27FC236}">
                <a16:creationId xmlns:a16="http://schemas.microsoft.com/office/drawing/2014/main" id="{7CABCA8E-504C-434C-A924-14EF51551430}"/>
              </a:ext>
            </a:extLst>
          </p:cNvPr>
          <p:cNvSpPr>
            <a:spLocks noChangeShapeType="1"/>
          </p:cNvSpPr>
          <p:nvPr/>
        </p:nvSpPr>
        <p:spPr bwMode="gray">
          <a:xfrm flipH="1" flipV="1">
            <a:off x="9852595" y="4580969"/>
            <a:ext cx="8840" cy="1496012"/>
          </a:xfrm>
          <a:prstGeom prst="line">
            <a:avLst/>
          </a:prstGeom>
          <a:noFill/>
          <a:ln w="6350">
            <a:solidFill>
              <a:schemeClr val="tx1"/>
            </a:solidFill>
            <a:prstDash val="solid"/>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20" name="Title 1">
            <a:extLst>
              <a:ext uri="{FF2B5EF4-FFF2-40B4-BE49-F238E27FC236}">
                <a16:creationId xmlns:a16="http://schemas.microsoft.com/office/drawing/2014/main" id="{6900FB41-9D29-4E78-BCC2-775026E70976}"/>
              </a:ext>
            </a:extLst>
          </p:cNvPr>
          <p:cNvSpPr txBox="1">
            <a:spLocks/>
          </p:cNvSpPr>
          <p:nvPr/>
        </p:nvSpPr>
        <p:spPr>
          <a:xfrm>
            <a:off x="1295403" y="781019"/>
            <a:ext cx="9601196" cy="69888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dirty="0"/>
              <a:t>Timeline</a:t>
            </a:r>
            <a:endParaRPr lang="en-US" dirty="0"/>
          </a:p>
        </p:txBody>
      </p:sp>
    </p:spTree>
    <p:extLst>
      <p:ext uri="{BB962C8B-B14F-4D97-AF65-F5344CB8AC3E}">
        <p14:creationId xmlns:p14="http://schemas.microsoft.com/office/powerpoint/2010/main" val="402755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6672-A0B8-44F2-850A-0E08CCB203A9}"/>
              </a:ext>
            </a:extLst>
          </p:cNvPr>
          <p:cNvSpPr>
            <a:spLocks noGrp="1"/>
          </p:cNvSpPr>
          <p:nvPr>
            <p:ph type="title"/>
          </p:nvPr>
        </p:nvSpPr>
        <p:spPr/>
        <p:txBody>
          <a:bodyPr/>
          <a:lstStyle/>
          <a:p>
            <a:r>
              <a:rPr lang="en-GB" dirty="0"/>
              <a:t>Introduction</a:t>
            </a:r>
            <a:endParaRPr lang="en-US" dirty="0"/>
          </a:p>
        </p:txBody>
      </p:sp>
      <p:sp>
        <p:nvSpPr>
          <p:cNvPr id="3" name="TextBox 2">
            <a:extLst>
              <a:ext uri="{FF2B5EF4-FFF2-40B4-BE49-F238E27FC236}">
                <a16:creationId xmlns:a16="http://schemas.microsoft.com/office/drawing/2014/main" id="{B202BEED-DF4A-4152-B9CF-478476A7F8B3}"/>
              </a:ext>
            </a:extLst>
          </p:cNvPr>
          <p:cNvSpPr txBox="1"/>
          <p:nvPr/>
        </p:nvSpPr>
        <p:spPr>
          <a:xfrm>
            <a:off x="1422400" y="3048000"/>
            <a:ext cx="9474198"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India is a diverse country with vast variety of transportation systems with heavy reliance on it. One such gigantic network of transportation system is the Indian Railways network. States such as Delhi, Mumbai and Kolkata top the charts in the number of Railway stations and the total KM stretch.</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train stations serve as an ideal location for potential passengers and staff members to grab a bite and for the local retailers to generate some revenue out of it.</a:t>
            </a:r>
          </a:p>
          <a:p>
            <a:endParaRPr lang="en-US" dirty="0"/>
          </a:p>
        </p:txBody>
      </p:sp>
    </p:spTree>
    <p:extLst>
      <p:ext uri="{BB962C8B-B14F-4D97-AF65-F5344CB8AC3E}">
        <p14:creationId xmlns:p14="http://schemas.microsoft.com/office/powerpoint/2010/main" val="101119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6672-A0B8-44F2-850A-0E08CCB203A9}"/>
              </a:ext>
            </a:extLst>
          </p:cNvPr>
          <p:cNvSpPr>
            <a:spLocks noGrp="1"/>
          </p:cNvSpPr>
          <p:nvPr>
            <p:ph type="title"/>
          </p:nvPr>
        </p:nvSpPr>
        <p:spPr/>
        <p:txBody>
          <a:bodyPr/>
          <a:lstStyle/>
          <a:p>
            <a:r>
              <a:rPr lang="en-GB" dirty="0"/>
              <a:t>Business Case</a:t>
            </a:r>
            <a:endParaRPr lang="en-US" dirty="0"/>
          </a:p>
        </p:txBody>
      </p:sp>
      <p:sp>
        <p:nvSpPr>
          <p:cNvPr id="3" name="TextBox 2">
            <a:extLst>
              <a:ext uri="{FF2B5EF4-FFF2-40B4-BE49-F238E27FC236}">
                <a16:creationId xmlns:a16="http://schemas.microsoft.com/office/drawing/2014/main" id="{B202BEED-DF4A-4152-B9CF-478476A7F8B3}"/>
              </a:ext>
            </a:extLst>
          </p:cNvPr>
          <p:cNvSpPr txBox="1"/>
          <p:nvPr/>
        </p:nvSpPr>
        <p:spPr>
          <a:xfrm>
            <a:off x="1422400" y="3048000"/>
            <a:ext cx="9474198"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The objective of this project is to identify the ideal food spots in the state of Kolkata where food stalls could be setup in order to maximize the footfall and generate potential revenue for the food stores.</a:t>
            </a:r>
          </a:p>
        </p:txBody>
      </p:sp>
    </p:spTree>
    <p:extLst>
      <p:ext uri="{BB962C8B-B14F-4D97-AF65-F5344CB8AC3E}">
        <p14:creationId xmlns:p14="http://schemas.microsoft.com/office/powerpoint/2010/main" val="383263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6672-A0B8-44F2-850A-0E08CCB203A9}"/>
              </a:ext>
            </a:extLst>
          </p:cNvPr>
          <p:cNvSpPr>
            <a:spLocks noGrp="1"/>
          </p:cNvSpPr>
          <p:nvPr>
            <p:ph type="title"/>
          </p:nvPr>
        </p:nvSpPr>
        <p:spPr/>
        <p:txBody>
          <a:bodyPr/>
          <a:lstStyle/>
          <a:p>
            <a:r>
              <a:rPr lang="en-GB" dirty="0"/>
              <a:t>Data Required</a:t>
            </a:r>
            <a:endParaRPr lang="en-US" dirty="0"/>
          </a:p>
        </p:txBody>
      </p:sp>
      <p:sp>
        <p:nvSpPr>
          <p:cNvPr id="3" name="TextBox 2">
            <a:extLst>
              <a:ext uri="{FF2B5EF4-FFF2-40B4-BE49-F238E27FC236}">
                <a16:creationId xmlns:a16="http://schemas.microsoft.com/office/drawing/2014/main" id="{B202BEED-DF4A-4152-B9CF-478476A7F8B3}"/>
              </a:ext>
            </a:extLst>
          </p:cNvPr>
          <p:cNvSpPr txBox="1"/>
          <p:nvPr/>
        </p:nvSpPr>
        <p:spPr>
          <a:xfrm>
            <a:off x="1422400" y="3048000"/>
            <a:ext cx="9474198" cy="2585323"/>
          </a:xfrm>
          <a:prstGeom prst="rect">
            <a:avLst/>
          </a:prstGeom>
          <a:noFill/>
        </p:spPr>
        <p:txBody>
          <a:bodyPr wrap="square" rtlCol="0">
            <a:spAutoFit/>
          </a:bodyPr>
          <a:lstStyle/>
          <a:p>
            <a:pPr marL="285750" indent="-285750">
              <a:buFont typeface="Wingdings" panose="05000000000000000000" pitchFamily="2" charset="2"/>
              <a:buChar char="q"/>
            </a:pPr>
            <a:r>
              <a:rPr lang="en-US" dirty="0"/>
              <a:t>Proximity Data (Neighborhood Data):</a:t>
            </a:r>
          </a:p>
          <a:p>
            <a:pPr marL="742950" lvl="1" indent="-285750">
              <a:buFont typeface="Wingdings" panose="05000000000000000000" pitchFamily="2" charset="2"/>
              <a:buChar char="ü"/>
            </a:pPr>
            <a:r>
              <a:rPr lang="en-US" dirty="0"/>
              <a:t>This dataset is extracted from the Wikipedia page using the powerful package in Python called </a:t>
            </a:r>
            <a:r>
              <a:rPr lang="en-US" dirty="0" err="1"/>
              <a:t>BeautifulSoup</a:t>
            </a:r>
            <a:r>
              <a:rPr lang="en-US" dirty="0"/>
              <a:t> from bs4 Library.</a:t>
            </a:r>
          </a:p>
          <a:p>
            <a:pPr marL="285750" indent="-285750">
              <a:buFont typeface="Wingdings" panose="05000000000000000000" pitchFamily="2" charset="2"/>
              <a:buChar char="q"/>
            </a:pPr>
            <a:r>
              <a:rPr lang="en-US" dirty="0"/>
              <a:t>Geocoding Data:</a:t>
            </a:r>
          </a:p>
          <a:p>
            <a:pPr marL="742950" lvl="1" indent="-285750">
              <a:buFont typeface="Wingdings" panose="05000000000000000000" pitchFamily="2" charset="2"/>
              <a:buChar char="ü"/>
            </a:pPr>
            <a:r>
              <a:rPr lang="en-US" dirty="0"/>
              <a:t>This file contains the information about the longitudes and latitudes and was retrieved into a pandas </a:t>
            </a:r>
            <a:r>
              <a:rPr lang="en-US" dirty="0" err="1"/>
              <a:t>dataframe</a:t>
            </a:r>
            <a:r>
              <a:rPr lang="en-US" dirty="0"/>
              <a:t>.</a:t>
            </a:r>
          </a:p>
          <a:p>
            <a:pPr marL="285750" indent="-285750">
              <a:buFont typeface="Wingdings" panose="05000000000000000000" pitchFamily="2" charset="2"/>
              <a:buChar char="q"/>
            </a:pPr>
            <a:r>
              <a:rPr lang="en-US" dirty="0"/>
              <a:t>Venue Data (Foursquare API):</a:t>
            </a:r>
          </a:p>
          <a:p>
            <a:pPr marL="742950" lvl="1" indent="-285750">
              <a:buFont typeface="Wingdings" panose="05000000000000000000" pitchFamily="2" charset="2"/>
              <a:buChar char="ü"/>
            </a:pPr>
            <a:r>
              <a:rPr lang="en-US" dirty="0"/>
              <a:t>The final data obtained was from the Foursquare after passing the code and secret API to get the venue details.</a:t>
            </a:r>
          </a:p>
        </p:txBody>
      </p:sp>
    </p:spTree>
    <p:extLst>
      <p:ext uri="{BB962C8B-B14F-4D97-AF65-F5344CB8AC3E}">
        <p14:creationId xmlns:p14="http://schemas.microsoft.com/office/powerpoint/2010/main" val="372946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35" name="Group 8">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36" name="Straight Connector 14">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49B36672-A0B8-44F2-850A-0E08CCB203A9}"/>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a:solidFill>
                  <a:srgbClr val="262626"/>
                </a:solidFill>
              </a:rPr>
              <a:t>Methodology</a:t>
            </a:r>
          </a:p>
        </p:txBody>
      </p:sp>
      <p:sp>
        <p:nvSpPr>
          <p:cNvPr id="3" name="TextBox 2">
            <a:extLst>
              <a:ext uri="{FF2B5EF4-FFF2-40B4-BE49-F238E27FC236}">
                <a16:creationId xmlns:a16="http://schemas.microsoft.com/office/drawing/2014/main" id="{B202BEED-DF4A-4152-B9CF-478476A7F8B3}"/>
              </a:ext>
            </a:extLst>
          </p:cNvPr>
          <p:cNvSpPr txBox="1"/>
          <p:nvPr/>
        </p:nvSpPr>
        <p:spPr>
          <a:xfrm>
            <a:off x="1295402" y="2556932"/>
            <a:ext cx="6256866" cy="3318936"/>
          </a:xfrm>
          <a:prstGeom prst="rect">
            <a:avLst/>
          </a:prstGeom>
        </p:spPr>
        <p:txBody>
          <a:bodyPr vert="horz" lIns="91440" tIns="45720" rIns="91440" bIns="45720" rtlCol="0" anchor="t">
            <a:normAutofit/>
          </a:bodyPr>
          <a:lstStyle/>
          <a:p>
            <a:pPr marL="285750" indent="-285750">
              <a:spcBef>
                <a:spcPct val="20000"/>
              </a:spcBef>
              <a:spcAft>
                <a:spcPts val="600"/>
              </a:spcAft>
              <a:buClr>
                <a:schemeClr val="accent1"/>
              </a:buClr>
              <a:buSzPct val="115000"/>
              <a:buFont typeface="Arial"/>
              <a:buChar char="•"/>
            </a:pPr>
            <a:r>
              <a:rPr lang="en-US">
                <a:solidFill>
                  <a:srgbClr val="262626"/>
                </a:solidFill>
              </a:rPr>
              <a:t>CRISP-DM also known as Cross-Industry Standard Process for Data Mining, is an industry standard way to structure and organize the methodology for a Business Case. The same is used in this project.</a:t>
            </a:r>
          </a:p>
          <a:p>
            <a:pPr marL="285750" indent="-285750">
              <a:spcBef>
                <a:spcPct val="20000"/>
              </a:spcBef>
              <a:spcAft>
                <a:spcPts val="600"/>
              </a:spcAft>
              <a:buClr>
                <a:schemeClr val="accent1"/>
              </a:buClr>
              <a:buSzPct val="115000"/>
              <a:buFont typeface="Arial"/>
              <a:buChar char="•"/>
            </a:pPr>
            <a:r>
              <a:rPr lang="en-US">
                <a:solidFill>
                  <a:srgbClr val="262626"/>
                </a:solidFill>
              </a:rPr>
              <a:t>The sequence of the phases is not strict. In fact, most projects move back and forth between phases as necessary.</a:t>
            </a:r>
          </a:p>
        </p:txBody>
      </p:sp>
      <p:pic>
        <p:nvPicPr>
          <p:cNvPr id="4" name="Picture 3" descr="https://www.ibm.com/support/knowledgecenter/SS3RA7_15.0.0/com.ibm.spss.crispdm.help/images/crisp_process.gif">
            <a:extLst>
              <a:ext uri="{FF2B5EF4-FFF2-40B4-BE49-F238E27FC236}">
                <a16:creationId xmlns:a16="http://schemas.microsoft.com/office/drawing/2014/main" id="{753314ED-ADEA-4436-81E6-544E6AEB0BE8}"/>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8085026" y="2761550"/>
            <a:ext cx="2739728" cy="2731900"/>
          </a:xfrm>
          <a:prstGeom prst="rect">
            <a:avLst/>
          </a:prstGeom>
          <a:noFill/>
          <a:ln w="57150" cmpd="thickThin">
            <a:solidFill>
              <a:srgbClr val="7F7F7F"/>
            </a:solidFill>
            <a:miter lim="800000"/>
          </a:ln>
        </p:spPr>
      </p:pic>
    </p:spTree>
    <p:extLst>
      <p:ext uri="{BB962C8B-B14F-4D97-AF65-F5344CB8AC3E}">
        <p14:creationId xmlns:p14="http://schemas.microsoft.com/office/powerpoint/2010/main" val="378954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grpSp>
        <p:nvGrpSpPr>
          <p:cNvPr id="40" name="Group 8">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1" name="Straight Connector 14">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2" name="Rectangle 16">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18">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9B36672-A0B8-44F2-850A-0E08CCB203A9}"/>
              </a:ext>
            </a:extLst>
          </p:cNvPr>
          <p:cNvSpPr>
            <a:spLocks noGrp="1"/>
          </p:cNvSpPr>
          <p:nvPr>
            <p:ph type="title"/>
          </p:nvPr>
        </p:nvSpPr>
        <p:spPr>
          <a:xfrm>
            <a:off x="7535825" y="982132"/>
            <a:ext cx="3360772" cy="1303867"/>
          </a:xfrm>
        </p:spPr>
        <p:txBody>
          <a:bodyPr vert="horz" lIns="91440" tIns="45720" rIns="91440" bIns="45720" rtlCol="0" anchor="ctr">
            <a:normAutofit/>
          </a:bodyPr>
          <a:lstStyle/>
          <a:p>
            <a:r>
              <a:rPr lang="en-US"/>
              <a:t>Result</a:t>
            </a:r>
            <a:endParaRPr lang="en-US" dirty="0"/>
          </a:p>
        </p:txBody>
      </p:sp>
      <p:sp>
        <p:nvSpPr>
          <p:cNvPr id="44" name="Rectangle 24">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306F28-155F-43BC-BBC5-B572C55DD9E2}"/>
              </a:ext>
            </a:extLst>
          </p:cNvPr>
          <p:cNvPicPr>
            <a:picLocks noChangeAspect="1"/>
          </p:cNvPicPr>
          <p:nvPr/>
        </p:nvPicPr>
        <p:blipFill rotWithShape="1">
          <a:blip r:embed="rId5"/>
          <a:srcRect l="16387" r="24447"/>
          <a:stretch/>
        </p:blipFill>
        <p:spPr>
          <a:xfrm>
            <a:off x="1412683" y="1410208"/>
            <a:ext cx="5278777" cy="3858780"/>
          </a:xfrm>
          <a:prstGeom prst="rect">
            <a:avLst/>
          </a:prstGeom>
        </p:spPr>
      </p:pic>
      <p:cxnSp>
        <p:nvCxnSpPr>
          <p:cNvPr id="45" name="Straight Connector 26">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202BEED-DF4A-4152-B9CF-478476A7F8B3}"/>
              </a:ext>
            </a:extLst>
          </p:cNvPr>
          <p:cNvSpPr txBox="1"/>
          <p:nvPr/>
        </p:nvSpPr>
        <p:spPr>
          <a:xfrm>
            <a:off x="7535824" y="2556932"/>
            <a:ext cx="3360771" cy="3318936"/>
          </a:xfrm>
          <a:prstGeom prst="rect">
            <a:avLst/>
          </a:prstGeom>
        </p:spPr>
        <p:txBody>
          <a:bodyPr vert="horz" lIns="91440" tIns="45720" rIns="91440" bIns="45720" rtlCol="0" anchor="t">
            <a:normAutofit/>
          </a:bodyPr>
          <a:lstStyle/>
          <a:p>
            <a:pPr marL="285750" indent="-285750">
              <a:spcBef>
                <a:spcPct val="20000"/>
              </a:spcBef>
              <a:spcAft>
                <a:spcPts val="600"/>
              </a:spcAft>
              <a:buClr>
                <a:schemeClr val="accent1"/>
              </a:buClr>
              <a:buSzPct val="115000"/>
              <a:buFont typeface="Arial"/>
              <a:buChar char="•"/>
            </a:pPr>
            <a:r>
              <a:rPr lang="en-US">
                <a:solidFill>
                  <a:schemeClr val="tx1">
                    <a:lumMod val="85000"/>
                    <a:lumOff val="15000"/>
                  </a:schemeClr>
                </a:solidFill>
              </a:rPr>
              <a:t>An optimal value of n was found for KNN machine learning model which resulted in a successful clustering algorithm. This has been visualized in the Jupyter Notebook using a gamut of colors to make in identifiable.</a:t>
            </a:r>
          </a:p>
        </p:txBody>
      </p:sp>
    </p:spTree>
    <p:extLst>
      <p:ext uri="{BB962C8B-B14F-4D97-AF65-F5344CB8AC3E}">
        <p14:creationId xmlns:p14="http://schemas.microsoft.com/office/powerpoint/2010/main" val="324406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36672-A0B8-44F2-850A-0E08CCB203A9}"/>
              </a:ext>
            </a:extLst>
          </p:cNvPr>
          <p:cNvSpPr>
            <a:spLocks noGrp="1"/>
          </p:cNvSpPr>
          <p:nvPr>
            <p:ph type="title"/>
          </p:nvPr>
        </p:nvSpPr>
        <p:spPr/>
        <p:txBody>
          <a:bodyPr/>
          <a:lstStyle/>
          <a:p>
            <a:r>
              <a:rPr lang="en-GB" dirty="0"/>
              <a:t>Conclusion</a:t>
            </a:r>
            <a:endParaRPr lang="en-US" dirty="0"/>
          </a:p>
        </p:txBody>
      </p:sp>
      <p:sp>
        <p:nvSpPr>
          <p:cNvPr id="3" name="TextBox 2">
            <a:extLst>
              <a:ext uri="{FF2B5EF4-FFF2-40B4-BE49-F238E27FC236}">
                <a16:creationId xmlns:a16="http://schemas.microsoft.com/office/drawing/2014/main" id="{B202BEED-DF4A-4152-B9CF-478476A7F8B3}"/>
              </a:ext>
            </a:extLst>
          </p:cNvPr>
          <p:cNvSpPr txBox="1"/>
          <p:nvPr/>
        </p:nvSpPr>
        <p:spPr>
          <a:xfrm>
            <a:off x="1422400" y="3048000"/>
            <a:ext cx="9474198"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The food places on the outskirts of Kolkata has lower footfall than the ones which are near the railway station.</a:t>
            </a:r>
          </a:p>
          <a:p>
            <a:pPr marL="285750" indent="-285750">
              <a:buFont typeface="Wingdings" panose="05000000000000000000" pitchFamily="2" charset="2"/>
              <a:buChar char="q"/>
            </a:pPr>
            <a:r>
              <a:rPr lang="en-US" dirty="0"/>
              <a:t>Opening more and more food stalls in the near future specially near the major railway stations can not only fulfil the needs of the common passengers or the staff members but can also supplement the average profits of the food outlets. Having a higher footfall will flourish the revenue generated by the local food stores.</a:t>
            </a:r>
          </a:p>
        </p:txBody>
      </p:sp>
    </p:spTree>
    <p:extLst>
      <p:ext uri="{BB962C8B-B14F-4D97-AF65-F5344CB8AC3E}">
        <p14:creationId xmlns:p14="http://schemas.microsoft.com/office/powerpoint/2010/main" val="2122791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454</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Garamond</vt:lpstr>
      <vt:lpstr>Wingdings</vt:lpstr>
      <vt:lpstr>Organic</vt:lpstr>
      <vt:lpstr>IBM Professional Certificate</vt:lpstr>
      <vt:lpstr>PowerPoint Presentation</vt:lpstr>
      <vt:lpstr>Introduction</vt:lpstr>
      <vt:lpstr>Business Case</vt:lpstr>
      <vt:lpstr>Data Required</vt:lpstr>
      <vt:lpstr>Methodology</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Professional Certificate</dc:title>
  <dc:creator>Danish Bhatia</dc:creator>
  <cp:lastModifiedBy>Danish Bhatia</cp:lastModifiedBy>
  <cp:revision>1</cp:revision>
  <dcterms:created xsi:type="dcterms:W3CDTF">2020-02-19T12:35:44Z</dcterms:created>
  <dcterms:modified xsi:type="dcterms:W3CDTF">2020-02-19T12:37:36Z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76c141-ac86-40e5-abf2-c6f60e474cee_Enabled">
    <vt:lpwstr>True</vt:lpwstr>
  </property>
  <property fmtid="{D5CDD505-2E9C-101B-9397-08002B2CF9AE}" pid="3" name="MSIP_Label_2c76c141-ac86-40e5-abf2-c6f60e474cee_SiteId">
    <vt:lpwstr>fcb2b37b-5da0-466b-9b83-0014b67a7c78</vt:lpwstr>
  </property>
  <property fmtid="{D5CDD505-2E9C-101B-9397-08002B2CF9AE}" pid="4" name="MSIP_Label_2c76c141-ac86-40e5-abf2-c6f60e474cee_Owner">
    <vt:lpwstr>danish.bhatia@bayer.com</vt:lpwstr>
  </property>
  <property fmtid="{D5CDD505-2E9C-101B-9397-08002B2CF9AE}" pid="5" name="MSIP_Label_2c76c141-ac86-40e5-abf2-c6f60e474cee_SetDate">
    <vt:lpwstr>2020-02-19T12:35:52.8557858Z</vt:lpwstr>
  </property>
  <property fmtid="{D5CDD505-2E9C-101B-9397-08002B2CF9AE}" pid="6" name="MSIP_Label_2c76c141-ac86-40e5-abf2-c6f60e474cee_Name">
    <vt:lpwstr>RESTRICTED</vt:lpwstr>
  </property>
  <property fmtid="{D5CDD505-2E9C-101B-9397-08002B2CF9AE}" pid="7" name="MSIP_Label_2c76c141-ac86-40e5-abf2-c6f60e474cee_Application">
    <vt:lpwstr>Microsoft Azure Information Protection</vt:lpwstr>
  </property>
  <property fmtid="{D5CDD505-2E9C-101B-9397-08002B2CF9AE}" pid="8" name="MSIP_Label_2c76c141-ac86-40e5-abf2-c6f60e474cee_Extended_MSFT_Method">
    <vt:lpwstr>Automatic</vt:lpwstr>
  </property>
  <property fmtid="{D5CDD505-2E9C-101B-9397-08002B2CF9AE}" pid="9" name="Sensitivity">
    <vt:lpwstr>RESTRICTED</vt:lpwstr>
  </property>
</Properties>
</file>