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6129141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68785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9902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0055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5207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71579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32406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2990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7967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6272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1917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12855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4170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2468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88AA095-1816-4B42-AE78-B6AA0620B6E7}"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3265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02105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38204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8AA095-1816-4B42-AE78-B6AA0620B6E7}" type="datetimeFigureOut">
              <a:rPr lang="en-US" smtClean="0"/>
              <a:t>11/15/2022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523007156"/>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
        <p:nvSpPr>
          <p:cNvPr id="3" name="TextBox 2">
            <a:extLst>
              <a:ext uri="{FF2B5EF4-FFF2-40B4-BE49-F238E27FC236}">
                <a16:creationId xmlns:a16="http://schemas.microsoft.com/office/drawing/2014/main" id="{1E3211F8-DD79-003D-6683-3FE72B7D639A}"/>
              </a:ext>
            </a:extLst>
          </p:cNvPr>
          <p:cNvSpPr txBox="1"/>
          <p:nvPr/>
        </p:nvSpPr>
        <p:spPr>
          <a:xfrm>
            <a:off x="10222786" y="5907640"/>
            <a:ext cx="1849349" cy="646331"/>
          </a:xfrm>
          <a:prstGeom prst="rect">
            <a:avLst/>
          </a:prstGeom>
          <a:noFill/>
        </p:spPr>
        <p:txBody>
          <a:bodyPr wrap="square" rtlCol="0">
            <a:spAutoFit/>
          </a:bodyPr>
          <a:lstStyle/>
          <a:p>
            <a:r>
              <a:rPr lang="en-IN" dirty="0"/>
              <a:t>Danish </a:t>
            </a:r>
            <a:r>
              <a:rPr lang="en-IN" dirty="0" err="1"/>
              <a:t>Alam</a:t>
            </a:r>
            <a:endParaRPr lang="en-IN" dirty="0"/>
          </a:p>
          <a:p>
            <a:r>
              <a:rPr lang="en-IN" dirty="0"/>
              <a:t> @ineuron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92925" y="2383604"/>
            <a:ext cx="8915400" cy="2894789"/>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AND Grid Search CV for best parameters.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were used for model training and based on RMSE &amp; r2_score the Gradient boosting model is selected for Grid Search CV for best parameters , after </a:t>
            </a:r>
            <a:r>
              <a:rPr lang="en-US" sz="7200" dirty="0" err="1"/>
              <a:t>hypertunning</a:t>
            </a:r>
            <a:r>
              <a:rPr lang="en-US" sz="7200" dirty="0"/>
              <a:t> model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653</TotalTime>
  <Words>605</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Celestial</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Danish Alam</dc:creator>
  <cp:lastModifiedBy>VIKASH KUMAR BHAGAT</cp:lastModifiedBy>
  <cp:revision>15</cp:revision>
  <dcterms:created xsi:type="dcterms:W3CDTF">2021-08-31T07:31:57Z</dcterms:created>
  <dcterms:modified xsi:type="dcterms:W3CDTF">2022-11-15T07:53:53Z</dcterms:modified>
</cp:coreProperties>
</file>