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53B4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53B4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53B4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9497" y="616458"/>
            <a:ext cx="398500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53B4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504" y="1321434"/>
            <a:ext cx="8336991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010482521002523" TargetMode="External"/><Relationship Id="rId3" Type="http://schemas.openxmlformats.org/officeDocument/2006/relationships/hyperlink" Target="http://www.sciencedirect.com/science/article/pii/S1877050919321295" TargetMode="External"/><Relationship Id="rId4" Type="http://schemas.openxmlformats.org/officeDocument/2006/relationships/hyperlink" Target="http://www.mdpi.com/2079-9292/10/24/315" TargetMode="External"/><Relationship Id="rId5" Type="http://schemas.openxmlformats.org/officeDocument/2006/relationships/hyperlink" Target="http://www.techscience.com/csse/v44n3/49136" TargetMode="External"/><Relationship Id="rId6" Type="http://schemas.openxmlformats.org/officeDocument/2006/relationships/hyperlink" Target="http://www.hindawi.com/journals/cin/2021/8387680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image" Target="../media/image1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52415" y="3159251"/>
            <a:ext cx="852169" cy="128270"/>
          </a:xfrm>
          <a:custGeom>
            <a:avLst/>
            <a:gdLst/>
            <a:ahLst/>
            <a:cxnLst/>
            <a:rect l="l" t="t" r="r" b="b"/>
            <a:pathLst>
              <a:path w="852170" h="128270">
                <a:moveTo>
                  <a:pt x="164464" y="0"/>
                </a:moveTo>
                <a:lnTo>
                  <a:pt x="78616" y="18335"/>
                </a:lnTo>
                <a:lnTo>
                  <a:pt x="37591" y="45402"/>
                </a:lnTo>
                <a:lnTo>
                  <a:pt x="10378" y="81232"/>
                </a:lnTo>
                <a:lnTo>
                  <a:pt x="0" y="123062"/>
                </a:lnTo>
                <a:lnTo>
                  <a:pt x="0" y="128016"/>
                </a:lnTo>
                <a:lnTo>
                  <a:pt x="851916" y="128016"/>
                </a:lnTo>
                <a:lnTo>
                  <a:pt x="839519" y="89634"/>
                </a:lnTo>
                <a:lnTo>
                  <a:pt x="810371" y="59181"/>
                </a:lnTo>
                <a:lnTo>
                  <a:pt x="769102" y="39112"/>
                </a:lnTo>
                <a:lnTo>
                  <a:pt x="720344" y="31877"/>
                </a:lnTo>
                <a:lnTo>
                  <a:pt x="679323" y="36956"/>
                </a:lnTo>
                <a:lnTo>
                  <a:pt x="654389" y="22961"/>
                </a:lnTo>
                <a:lnTo>
                  <a:pt x="627491" y="13096"/>
                </a:lnTo>
                <a:lnTo>
                  <a:pt x="599330" y="7256"/>
                </a:lnTo>
                <a:lnTo>
                  <a:pt x="570611" y="5334"/>
                </a:lnTo>
                <a:lnTo>
                  <a:pt x="529133" y="9358"/>
                </a:lnTo>
                <a:lnTo>
                  <a:pt x="490156" y="21240"/>
                </a:lnTo>
                <a:lnTo>
                  <a:pt x="455846" y="40695"/>
                </a:lnTo>
                <a:lnTo>
                  <a:pt x="428371" y="67437"/>
                </a:lnTo>
                <a:lnTo>
                  <a:pt x="415788" y="62103"/>
                </a:lnTo>
                <a:lnTo>
                  <a:pt x="402574" y="58293"/>
                </a:lnTo>
                <a:lnTo>
                  <a:pt x="388955" y="56007"/>
                </a:lnTo>
                <a:lnTo>
                  <a:pt x="375158" y="55245"/>
                </a:lnTo>
                <a:lnTo>
                  <a:pt x="358655" y="56340"/>
                </a:lnTo>
                <a:lnTo>
                  <a:pt x="342582" y="59626"/>
                </a:lnTo>
                <a:lnTo>
                  <a:pt x="327366" y="65103"/>
                </a:lnTo>
                <a:lnTo>
                  <a:pt x="313436" y="72771"/>
                </a:lnTo>
                <a:lnTo>
                  <a:pt x="287426" y="42487"/>
                </a:lnTo>
                <a:lnTo>
                  <a:pt x="252237" y="19573"/>
                </a:lnTo>
                <a:lnTo>
                  <a:pt x="210405" y="5066"/>
                </a:lnTo>
                <a:lnTo>
                  <a:pt x="164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2496790"/>
            <a:ext cx="3092450" cy="8255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 spc="-10" b="1">
                <a:solidFill>
                  <a:srgbClr val="03131A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15" b="1">
                <a:solidFill>
                  <a:srgbClr val="03131A"/>
                </a:solidFill>
                <a:latin typeface="Arial"/>
                <a:cs typeface="Arial"/>
              </a:rPr>
              <a:t>Aditya</a:t>
            </a:r>
            <a:r>
              <a:rPr dirty="0" sz="1800" b="1">
                <a:solidFill>
                  <a:srgbClr val="03131A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3131A"/>
                </a:solidFill>
                <a:latin typeface="Arial"/>
                <a:cs typeface="Arial"/>
              </a:rPr>
              <a:t>sharma(1ms20cs008)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296259"/>
            <a:ext cx="3479165" cy="122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3131A"/>
                </a:solidFill>
                <a:latin typeface="Arial"/>
                <a:cs typeface="Arial"/>
              </a:rPr>
              <a:t>Danish Mahajan(1ms20cs037)  </a:t>
            </a:r>
            <a:r>
              <a:rPr dirty="0" sz="1800" b="1">
                <a:solidFill>
                  <a:srgbClr val="03131A"/>
                </a:solidFill>
                <a:latin typeface="Arial"/>
                <a:cs typeface="Arial"/>
              </a:rPr>
              <a:t>Dhruv</a:t>
            </a:r>
            <a:r>
              <a:rPr dirty="0" sz="1800" spc="-30" b="1">
                <a:solidFill>
                  <a:srgbClr val="03131A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3131A"/>
                </a:solidFill>
                <a:latin typeface="Arial"/>
                <a:cs typeface="Arial"/>
              </a:rPr>
              <a:t>khandelwal(1ms20cs044)  </a:t>
            </a:r>
            <a:r>
              <a:rPr dirty="0" sz="1800" spc="-15" b="1">
                <a:solidFill>
                  <a:srgbClr val="03131A"/>
                </a:solidFill>
                <a:latin typeface="Arial"/>
                <a:cs typeface="Arial"/>
              </a:rPr>
              <a:t>Arpit</a:t>
            </a:r>
            <a:r>
              <a:rPr dirty="0" sz="1800" spc="40" b="1">
                <a:solidFill>
                  <a:srgbClr val="03131A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3131A"/>
                </a:solidFill>
                <a:latin typeface="Arial"/>
                <a:cs typeface="Arial"/>
              </a:rPr>
              <a:t>gajya(1ms20cs149)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1359" y="1969007"/>
            <a:ext cx="2621280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09141" y="904747"/>
            <a:ext cx="6594475" cy="9099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336550">
              <a:lnSpc>
                <a:spcPct val="100000"/>
              </a:lnSpc>
              <a:spcBef>
                <a:spcPts val="105"/>
              </a:spcBef>
            </a:pPr>
            <a:r>
              <a:rPr dirty="0" sz="2900" b="0">
                <a:solidFill>
                  <a:srgbClr val="000000"/>
                </a:solidFill>
                <a:latin typeface="Arial"/>
                <a:cs typeface="Arial"/>
              </a:rPr>
              <a:t>MediMind: A Comprehensive Health  Prediction and Record Keeping</a:t>
            </a:r>
            <a:r>
              <a:rPr dirty="0" sz="2900" spc="-1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900" b="0">
                <a:solidFill>
                  <a:srgbClr val="000000"/>
                </a:solidFill>
                <a:latin typeface="Arial"/>
                <a:cs typeface="Arial"/>
              </a:rPr>
              <a:t>Platform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5590" y="3535734"/>
            <a:ext cx="2240915" cy="97218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20"/>
              </a:spcBef>
            </a:pPr>
            <a:r>
              <a:rPr dirty="0" sz="1800" spc="-5" b="1">
                <a:latin typeface="Arial"/>
                <a:cs typeface="Arial"/>
              </a:rPr>
              <a:t>Under the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Guidance</a:t>
            </a:r>
            <a:endParaRPr sz="18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  <a:spcBef>
                <a:spcPts val="325"/>
              </a:spcBef>
            </a:pPr>
            <a:r>
              <a:rPr dirty="0" sz="1800" spc="5" b="1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800" spc="-10" b="1">
                <a:latin typeface="Arial"/>
                <a:cs typeface="Arial"/>
              </a:rPr>
              <a:t>DARSHANA 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.NAIK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4112" y="76200"/>
            <a:ext cx="2037588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354" y="386334"/>
            <a:ext cx="37611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SYSTEM</a:t>
            </a:r>
            <a:r>
              <a:rPr dirty="0" sz="2400" spc="-65"/>
              <a:t> </a:t>
            </a:r>
            <a:r>
              <a:rPr dirty="0" sz="2400" spc="-5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934200" y="435863"/>
            <a:ext cx="2037588" cy="406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0050" y="850597"/>
            <a:ext cx="6320790" cy="1007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Client-server </a:t>
            </a:r>
            <a:r>
              <a:rPr dirty="0" sz="1400" b="1">
                <a:latin typeface="Arial"/>
                <a:cs typeface="Arial"/>
              </a:rPr>
              <a:t>architecture,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software system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divided </a:t>
            </a:r>
            <a:r>
              <a:rPr dirty="0" sz="1400">
                <a:latin typeface="Arial"/>
                <a:cs typeface="Arial"/>
              </a:rPr>
              <a:t>into </a:t>
            </a:r>
            <a:r>
              <a:rPr dirty="0" sz="1400" spc="-5">
                <a:latin typeface="Arial"/>
                <a:cs typeface="Arial"/>
              </a:rPr>
              <a:t>two main  components: </a:t>
            </a:r>
            <a:r>
              <a:rPr dirty="0" sz="1400">
                <a:latin typeface="Arial"/>
                <a:cs typeface="Arial"/>
              </a:rPr>
              <a:t>the client and the </a:t>
            </a:r>
            <a:r>
              <a:rPr dirty="0" sz="1400" spc="-5">
                <a:latin typeface="Arial"/>
                <a:cs typeface="Arial"/>
              </a:rPr>
              <a:t>server. </a:t>
            </a:r>
            <a:r>
              <a:rPr dirty="0" sz="1400">
                <a:latin typeface="Arial"/>
                <a:cs typeface="Arial"/>
              </a:rPr>
              <a:t>The client is typically a user interface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  </a:t>
            </a:r>
            <a:r>
              <a:rPr dirty="0" sz="1400" spc="-5">
                <a:latin typeface="Arial"/>
                <a:cs typeface="Arial"/>
              </a:rPr>
              <a:t>allows </a:t>
            </a:r>
            <a:r>
              <a:rPr dirty="0" sz="1400">
                <a:latin typeface="Arial"/>
                <a:cs typeface="Arial"/>
              </a:rPr>
              <a:t>users to interact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system, while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server provides </a:t>
            </a:r>
            <a:r>
              <a:rPr dirty="0" sz="1400">
                <a:latin typeface="Arial"/>
                <a:cs typeface="Arial"/>
              </a:rPr>
              <a:t>the core  </a:t>
            </a:r>
            <a:r>
              <a:rPr dirty="0" sz="1400" spc="-5">
                <a:latin typeface="Arial"/>
                <a:cs typeface="Arial"/>
              </a:rPr>
              <a:t>functionality </a:t>
            </a:r>
            <a:r>
              <a:rPr dirty="0" sz="1400">
                <a:latin typeface="Arial"/>
                <a:cs typeface="Arial"/>
              </a:rPr>
              <a:t>and stores the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9657" y="4665370"/>
            <a:ext cx="22510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rebuchet MS"/>
                <a:cs typeface="Trebuchet MS"/>
              </a:rPr>
              <a:t>Fig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3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It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shows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client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File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latin typeface="Trebuchet MS"/>
                <a:cs typeface="Trebuchet MS"/>
              </a:rPr>
              <a:t>Structure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313" y="579881"/>
            <a:ext cx="108966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60">
                <a:latin typeface="Trebuchet MS"/>
                <a:cs typeface="Trebuchet MS"/>
              </a:rPr>
              <a:t>SERVER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3231" y="713231"/>
            <a:ext cx="1839468" cy="349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50235" y="1567433"/>
            <a:ext cx="5161915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rebuchet MS"/>
                <a:cs typeface="Trebuchet MS"/>
              </a:rPr>
              <a:t>This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Server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Architecture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which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includes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different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module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  </a:t>
            </a:r>
            <a:r>
              <a:rPr dirty="0" sz="1400" spc="25">
                <a:latin typeface="Trebuchet MS"/>
                <a:cs typeface="Trebuchet MS"/>
              </a:rPr>
              <a:t>provide </a:t>
            </a:r>
            <a:r>
              <a:rPr dirty="0" sz="1400" spc="10">
                <a:latin typeface="Trebuchet MS"/>
                <a:cs typeface="Trebuchet MS"/>
              </a:rPr>
              <a:t>scalability to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project The </a:t>
            </a:r>
            <a:r>
              <a:rPr dirty="0" sz="1400" spc="15">
                <a:latin typeface="Trebuchet MS"/>
                <a:cs typeface="Trebuchet MS"/>
              </a:rPr>
              <a:t>server </a:t>
            </a:r>
            <a:r>
              <a:rPr dirty="0" sz="1400" spc="40">
                <a:latin typeface="Trebuchet MS"/>
                <a:cs typeface="Trebuchet MS"/>
              </a:rPr>
              <a:t>is </a:t>
            </a:r>
            <a:r>
              <a:rPr dirty="0" sz="1400" spc="25">
                <a:latin typeface="Trebuchet MS"/>
                <a:cs typeface="Trebuchet MS"/>
              </a:rPr>
              <a:t>divided </a:t>
            </a:r>
            <a:r>
              <a:rPr dirty="0" sz="1400" spc="15">
                <a:latin typeface="Trebuchet MS"/>
                <a:cs typeface="Trebuchet MS"/>
              </a:rPr>
              <a:t>into  </a:t>
            </a:r>
            <a:r>
              <a:rPr dirty="0" sz="1400" spc="40">
                <a:latin typeface="Trebuchet MS"/>
                <a:cs typeface="Trebuchet MS"/>
              </a:rPr>
              <a:t>models </a:t>
            </a:r>
            <a:r>
              <a:rPr dirty="0" sz="1400" spc="10">
                <a:latin typeface="Trebuchet MS"/>
                <a:cs typeface="Trebuchet MS"/>
              </a:rPr>
              <a:t>which </a:t>
            </a:r>
            <a:r>
              <a:rPr dirty="0" sz="1400" spc="25">
                <a:latin typeface="Trebuchet MS"/>
                <a:cs typeface="Trebuchet MS"/>
              </a:rPr>
              <a:t>contains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30">
                <a:latin typeface="Trebuchet MS"/>
                <a:cs typeface="Trebuchet MS"/>
              </a:rPr>
              <a:t>schema </a:t>
            </a:r>
            <a:r>
              <a:rPr dirty="0" sz="1400" spc="10">
                <a:latin typeface="Trebuchet MS"/>
                <a:cs typeface="Trebuchet MS"/>
              </a:rPr>
              <a:t>of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user </a:t>
            </a:r>
            <a:r>
              <a:rPr dirty="0" sz="1400" spc="45">
                <a:latin typeface="Trebuchet MS"/>
                <a:cs typeface="Trebuchet MS"/>
              </a:rPr>
              <a:t>and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record  </a:t>
            </a:r>
            <a:r>
              <a:rPr dirty="0" sz="1400" spc="20">
                <a:latin typeface="Trebuchet MS"/>
                <a:cs typeface="Trebuchet MS"/>
              </a:rPr>
              <a:t>How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they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are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stored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in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207645">
              <a:lnSpc>
                <a:spcPct val="100000"/>
              </a:lnSpc>
            </a:pPr>
            <a:r>
              <a:rPr dirty="0" sz="1400" spc="-15">
                <a:latin typeface="Trebuchet MS"/>
                <a:cs typeface="Trebuchet MS"/>
              </a:rPr>
              <a:t>The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route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module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shows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what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are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routes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that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our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project  </a:t>
            </a:r>
            <a:r>
              <a:rPr dirty="0" sz="1400" spc="35">
                <a:latin typeface="Trebuchet MS"/>
                <a:cs typeface="Trebuchet MS"/>
              </a:rPr>
              <a:t>support </a:t>
            </a:r>
            <a:r>
              <a:rPr dirty="0" sz="1400" spc="45">
                <a:latin typeface="Trebuchet MS"/>
                <a:cs typeface="Trebuchet MS"/>
              </a:rPr>
              <a:t>such </a:t>
            </a:r>
            <a:r>
              <a:rPr dirty="0" sz="1400" spc="55">
                <a:latin typeface="Trebuchet MS"/>
                <a:cs typeface="Trebuchet MS"/>
              </a:rPr>
              <a:t>as </a:t>
            </a:r>
            <a:r>
              <a:rPr dirty="0" u="sng" sz="1400" spc="10">
                <a:solidFill>
                  <a:srgbClr val="153B4A"/>
                </a:solidFill>
                <a:uFill>
                  <a:solidFill>
                    <a:srgbClr val="153B4A"/>
                  </a:solidFill>
                </a:uFill>
                <a:latin typeface="Trebuchet MS"/>
                <a:cs typeface="Trebuchet MS"/>
              </a:rPr>
              <a:t>http://localhose:8000/api/user/signin</a:t>
            </a:r>
            <a:r>
              <a:rPr dirty="0" sz="1400" spc="10">
                <a:solidFill>
                  <a:srgbClr val="153B4A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  </a:t>
            </a:r>
            <a:r>
              <a:rPr dirty="0" sz="1400" spc="40">
                <a:latin typeface="Trebuchet MS"/>
                <a:cs typeface="Trebuchet MS"/>
              </a:rPr>
              <a:t>signIn </a:t>
            </a:r>
            <a:r>
              <a:rPr dirty="0" sz="1400" spc="10">
                <a:latin typeface="Trebuchet MS"/>
                <a:cs typeface="Trebuchet MS"/>
              </a:rPr>
              <a:t>of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user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71120">
              <a:lnSpc>
                <a:spcPct val="100000"/>
              </a:lnSpc>
            </a:pPr>
            <a:r>
              <a:rPr dirty="0" sz="1400" spc="15">
                <a:latin typeface="Trebuchet MS"/>
                <a:cs typeface="Trebuchet MS"/>
              </a:rPr>
              <a:t>Similarly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config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file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contains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code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connectivity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with 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364" y="4495291"/>
            <a:ext cx="30232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4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It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shows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Server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Architecture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4" y="88392"/>
            <a:ext cx="6853428" cy="3563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4339" y="3957320"/>
            <a:ext cx="59861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FIG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5.This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signup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login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signup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account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386" y="176021"/>
            <a:ext cx="42202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0">
                <a:latin typeface="Arial"/>
                <a:cs typeface="Arial"/>
              </a:rPr>
              <a:t>Result</a:t>
            </a:r>
            <a:r>
              <a:rPr dirty="0" sz="4500" spc="-100" b="0">
                <a:latin typeface="Arial"/>
                <a:cs typeface="Arial"/>
              </a:rPr>
              <a:t> </a:t>
            </a:r>
            <a:r>
              <a:rPr dirty="0" sz="4500" b="0">
                <a:latin typeface="Arial"/>
                <a:cs typeface="Arial"/>
              </a:rPr>
              <a:t>Snapshot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41" y="1038225"/>
            <a:ext cx="20739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latin typeface="Trebuchet MS"/>
                <a:cs typeface="Trebuchet MS"/>
              </a:rPr>
              <a:t>Edit </a:t>
            </a:r>
            <a:r>
              <a:rPr dirty="0" sz="1400" spc="-5" b="1">
                <a:latin typeface="Trebuchet MS"/>
                <a:cs typeface="Trebuchet MS"/>
              </a:rPr>
              <a:t>Profile/View</a:t>
            </a:r>
            <a:r>
              <a:rPr dirty="0" sz="1400" spc="-25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Profile-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508" y="1464627"/>
            <a:ext cx="5620512" cy="285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62802" y="1785366"/>
            <a:ext cx="2546985" cy="1946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4615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rebuchet MS"/>
                <a:cs typeface="Trebuchet MS"/>
              </a:rPr>
              <a:t>This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Profile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Page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user  </a:t>
            </a:r>
            <a:r>
              <a:rPr dirty="0" sz="1400" spc="25">
                <a:latin typeface="Trebuchet MS"/>
                <a:cs typeface="Trebuchet MS"/>
              </a:rPr>
              <a:t>User </a:t>
            </a:r>
            <a:r>
              <a:rPr dirty="0" sz="1400" spc="20">
                <a:latin typeface="Trebuchet MS"/>
                <a:cs typeface="Trebuchet MS"/>
              </a:rPr>
              <a:t>can </a:t>
            </a:r>
            <a:r>
              <a:rPr dirty="0" sz="1400" spc="25">
                <a:latin typeface="Trebuchet MS"/>
                <a:cs typeface="Trebuchet MS"/>
              </a:rPr>
              <a:t>update </a:t>
            </a:r>
            <a:r>
              <a:rPr dirty="0" sz="1400" spc="45">
                <a:latin typeface="Trebuchet MS"/>
                <a:cs typeface="Trebuchet MS"/>
              </a:rPr>
              <a:t>his </a:t>
            </a:r>
            <a:r>
              <a:rPr dirty="0" sz="1400" spc="5">
                <a:latin typeface="Trebuchet MS"/>
                <a:cs typeface="Trebuchet MS"/>
              </a:rPr>
              <a:t>profile  </a:t>
            </a:r>
            <a:r>
              <a:rPr dirty="0" sz="1400" spc="45">
                <a:latin typeface="Trebuchet MS"/>
                <a:cs typeface="Trebuchet MS"/>
              </a:rPr>
              <a:t>and </a:t>
            </a:r>
            <a:r>
              <a:rPr dirty="0" sz="1400" spc="30">
                <a:latin typeface="Trebuchet MS"/>
                <a:cs typeface="Trebuchet MS"/>
              </a:rPr>
              <a:t>manage </a:t>
            </a:r>
            <a:r>
              <a:rPr dirty="0" sz="1400" spc="25">
                <a:latin typeface="Trebuchet MS"/>
                <a:cs typeface="Trebuchet MS"/>
              </a:rPr>
              <a:t>his/her </a:t>
            </a:r>
            <a:r>
              <a:rPr dirty="0" sz="1400" spc="15">
                <a:latin typeface="Trebuchet MS"/>
                <a:cs typeface="Trebuchet MS"/>
              </a:rPr>
              <a:t>data  </a:t>
            </a:r>
            <a:r>
              <a:rPr dirty="0" sz="1400" spc="10">
                <a:latin typeface="Trebuchet MS"/>
                <a:cs typeface="Trebuchet MS"/>
              </a:rPr>
              <a:t>which </a:t>
            </a:r>
            <a:r>
              <a:rPr dirty="0" sz="1400" spc="-10">
                <a:latin typeface="Trebuchet MS"/>
                <a:cs typeface="Trebuchet MS"/>
              </a:rPr>
              <a:t>get </a:t>
            </a:r>
            <a:r>
              <a:rPr dirty="0" sz="1400" spc="25">
                <a:latin typeface="Trebuchet MS"/>
                <a:cs typeface="Trebuchet MS"/>
              </a:rPr>
              <a:t>stored in </a:t>
            </a:r>
            <a:r>
              <a:rPr dirty="0" sz="1400" spc="30">
                <a:latin typeface="Trebuchet MS"/>
                <a:cs typeface="Trebuchet MS"/>
              </a:rPr>
              <a:t>database  </a:t>
            </a:r>
            <a:r>
              <a:rPr dirty="0" sz="1400" spc="25">
                <a:latin typeface="Trebuchet MS"/>
                <a:cs typeface="Trebuchet MS"/>
              </a:rPr>
              <a:t>in </a:t>
            </a:r>
            <a:r>
              <a:rPr dirty="0" sz="1400" spc="5">
                <a:latin typeface="Trebuchet MS"/>
                <a:cs typeface="Trebuchet MS"/>
              </a:rPr>
              <a:t>real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time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25">
                <a:latin typeface="Trebuchet MS"/>
                <a:cs typeface="Trebuchet MS"/>
              </a:rPr>
              <a:t>User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can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also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upload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his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image  </a:t>
            </a:r>
            <a:r>
              <a:rPr dirty="0" sz="1400" spc="10">
                <a:latin typeface="Trebuchet MS"/>
                <a:cs typeface="Trebuchet MS"/>
              </a:rPr>
              <a:t>which </a:t>
            </a:r>
            <a:r>
              <a:rPr dirty="0" sz="1400" spc="15">
                <a:latin typeface="Trebuchet MS"/>
                <a:cs typeface="Trebuchet MS"/>
              </a:rPr>
              <a:t>gets </a:t>
            </a:r>
            <a:r>
              <a:rPr dirty="0" sz="1400" spc="40">
                <a:latin typeface="Trebuchet MS"/>
                <a:cs typeface="Trebuchet MS"/>
              </a:rPr>
              <a:t>upload </a:t>
            </a:r>
            <a:r>
              <a:rPr dirty="0" sz="1400" spc="25">
                <a:latin typeface="Trebuchet MS"/>
                <a:cs typeface="Trebuchet MS"/>
              </a:rPr>
              <a:t>in a cloud  </a:t>
            </a:r>
            <a:r>
              <a:rPr dirty="0" sz="1400" spc="5">
                <a:latin typeface="Trebuchet MS"/>
                <a:cs typeface="Trebuchet MS"/>
              </a:rPr>
              <a:t>platform called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Cloudinary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744" y="4553508"/>
            <a:ext cx="39928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6.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User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Interface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patient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health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record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941882"/>
            <a:ext cx="5875020" cy="3665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0097" y="5029"/>
            <a:ext cx="422402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0">
                <a:latin typeface="Arial"/>
                <a:cs typeface="Arial"/>
              </a:rPr>
              <a:t>Result</a:t>
            </a:r>
            <a:r>
              <a:rPr dirty="0" sz="4500" spc="-75" b="0">
                <a:latin typeface="Arial"/>
                <a:cs typeface="Arial"/>
              </a:rPr>
              <a:t> </a:t>
            </a:r>
            <a:r>
              <a:rPr dirty="0" sz="4500" b="0">
                <a:latin typeface="Arial"/>
                <a:cs typeface="Arial"/>
              </a:rPr>
              <a:t>Snapshot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1769" y="1131265"/>
            <a:ext cx="1643380" cy="2374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83185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rebuchet MS"/>
                <a:cs typeface="Trebuchet MS"/>
              </a:rPr>
              <a:t>This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page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from  </a:t>
            </a:r>
            <a:r>
              <a:rPr dirty="0" sz="1400" spc="5">
                <a:latin typeface="Trebuchet MS"/>
                <a:cs typeface="Trebuchet MS"/>
              </a:rPr>
              <a:t>where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user</a:t>
            </a:r>
            <a:r>
              <a:rPr dirty="0" sz="1400" spc="-28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can  </a:t>
            </a:r>
            <a:r>
              <a:rPr dirty="0" sz="1400" spc="40">
                <a:latin typeface="Trebuchet MS"/>
                <a:cs typeface="Trebuchet MS"/>
              </a:rPr>
              <a:t>upload </a:t>
            </a:r>
            <a:r>
              <a:rPr dirty="0" sz="1400" spc="45">
                <a:latin typeface="Trebuchet MS"/>
                <a:cs typeface="Trebuchet MS"/>
              </a:rPr>
              <a:t>his </a:t>
            </a:r>
            <a:r>
              <a:rPr dirty="0" sz="1400" spc="15">
                <a:latin typeface="Trebuchet MS"/>
                <a:cs typeface="Trebuchet MS"/>
              </a:rPr>
              <a:t>health  record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health record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  </a:t>
            </a:r>
            <a:r>
              <a:rPr dirty="0" sz="1400" spc="35">
                <a:latin typeface="Trebuchet MS"/>
                <a:cs typeface="Trebuchet MS"/>
              </a:rPr>
              <a:t>uploaded </a:t>
            </a:r>
            <a:r>
              <a:rPr dirty="0" sz="1400" spc="25">
                <a:latin typeface="Trebuchet MS"/>
                <a:cs typeface="Trebuchet MS"/>
              </a:rPr>
              <a:t>in a</a:t>
            </a:r>
            <a:r>
              <a:rPr dirty="0" sz="1400" spc="-2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cloud  </a:t>
            </a:r>
            <a:r>
              <a:rPr dirty="0" sz="1400" spc="5">
                <a:latin typeface="Trebuchet MS"/>
                <a:cs typeface="Trebuchet MS"/>
              </a:rPr>
              <a:t>platform </a:t>
            </a:r>
            <a:r>
              <a:rPr dirty="0" sz="1400" spc="35">
                <a:latin typeface="Trebuchet MS"/>
                <a:cs typeface="Trebuchet MS"/>
              </a:rPr>
              <a:t>named  </a:t>
            </a:r>
            <a:r>
              <a:rPr dirty="0" sz="1400" spc="20">
                <a:latin typeface="Trebuchet MS"/>
                <a:cs typeface="Trebuchet MS"/>
              </a:rPr>
              <a:t>cloudinary </a:t>
            </a:r>
            <a:r>
              <a:rPr dirty="0" sz="1400" spc="45">
                <a:latin typeface="Trebuchet MS"/>
                <a:cs typeface="Trebuchet MS"/>
              </a:rPr>
              <a:t>and  </a:t>
            </a:r>
            <a:r>
              <a:rPr dirty="0" sz="1400" spc="35">
                <a:latin typeface="Trebuchet MS"/>
                <a:cs typeface="Trebuchet MS"/>
              </a:rPr>
              <a:t>saved </a:t>
            </a:r>
            <a:r>
              <a:rPr dirty="0" sz="1400" spc="25">
                <a:latin typeface="Trebuchet MS"/>
                <a:cs typeface="Trebuchet MS"/>
              </a:rPr>
              <a:t>in </a:t>
            </a:r>
            <a:r>
              <a:rPr dirty="0" sz="1400" spc="35">
                <a:latin typeface="Trebuchet MS"/>
                <a:cs typeface="Trebuchet MS"/>
              </a:rPr>
              <a:t>our  </a:t>
            </a:r>
            <a:r>
              <a:rPr dirty="0" sz="1400" spc="3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283" y="4787900"/>
            <a:ext cx="2999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 </a:t>
            </a:r>
            <a:r>
              <a:rPr dirty="0" sz="1400" spc="-145">
                <a:latin typeface="Trebuchet MS"/>
                <a:cs typeface="Trebuchet MS"/>
              </a:rPr>
              <a:t>7. </a:t>
            </a:r>
            <a:r>
              <a:rPr dirty="0" sz="1400" spc="25">
                <a:latin typeface="Trebuchet MS"/>
                <a:cs typeface="Trebuchet MS"/>
              </a:rPr>
              <a:t>User </a:t>
            </a:r>
            <a:r>
              <a:rPr dirty="0" sz="1400" spc="10">
                <a:latin typeface="Trebuchet MS"/>
                <a:cs typeface="Trebuchet MS"/>
              </a:rPr>
              <a:t>entering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health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report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386" y="176021"/>
            <a:ext cx="42202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0">
                <a:latin typeface="Arial"/>
                <a:cs typeface="Arial"/>
              </a:rPr>
              <a:t>Result</a:t>
            </a:r>
            <a:r>
              <a:rPr dirty="0" sz="4500" spc="-100" b="0">
                <a:latin typeface="Arial"/>
                <a:cs typeface="Arial"/>
              </a:rPr>
              <a:t> </a:t>
            </a:r>
            <a:r>
              <a:rPr dirty="0" sz="4500" b="0">
                <a:latin typeface="Arial"/>
                <a:cs typeface="Arial"/>
              </a:rPr>
              <a:t>Snapshot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672" y="922019"/>
            <a:ext cx="5867400" cy="384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83756" y="1415922"/>
            <a:ext cx="1682114" cy="1520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rebuchet MS"/>
                <a:cs typeface="Trebuchet MS"/>
              </a:rPr>
              <a:t>This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page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where 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user</a:t>
            </a:r>
            <a:r>
              <a:rPr dirty="0" sz="1400" spc="-3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can </a:t>
            </a:r>
            <a:r>
              <a:rPr dirty="0" sz="1400" spc="-10">
                <a:latin typeface="Trebuchet MS"/>
                <a:cs typeface="Trebuchet MS"/>
              </a:rPr>
              <a:t>view </a:t>
            </a:r>
            <a:r>
              <a:rPr dirty="0" sz="1400" spc="5">
                <a:latin typeface="Trebuchet MS"/>
                <a:cs typeface="Trebuchet MS"/>
              </a:rPr>
              <a:t>all 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record </a:t>
            </a:r>
            <a:r>
              <a:rPr dirty="0" sz="1400" spc="-5">
                <a:latin typeface="Trebuchet MS"/>
                <a:cs typeface="Trebuchet MS"/>
              </a:rPr>
              <a:t>that </a:t>
            </a:r>
            <a:r>
              <a:rPr dirty="0" sz="1400" spc="30">
                <a:latin typeface="Trebuchet MS"/>
                <a:cs typeface="Trebuchet MS"/>
              </a:rPr>
              <a:t>he  </a:t>
            </a:r>
            <a:r>
              <a:rPr dirty="0" sz="1400" spc="55">
                <a:latin typeface="Trebuchet MS"/>
                <a:cs typeface="Trebuchet MS"/>
              </a:rPr>
              <a:t>has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uploaded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165735">
              <a:lnSpc>
                <a:spcPct val="100000"/>
              </a:lnSpc>
            </a:pP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data </a:t>
            </a:r>
            <a:r>
              <a:rPr dirty="0" sz="1400" spc="40">
                <a:latin typeface="Trebuchet MS"/>
                <a:cs typeface="Trebuchet MS"/>
              </a:rPr>
              <a:t>is </a:t>
            </a:r>
            <a:r>
              <a:rPr dirty="0" sz="1400" spc="-15">
                <a:latin typeface="Trebuchet MS"/>
                <a:cs typeface="Trebuchet MS"/>
              </a:rPr>
              <a:t>fetch  </a:t>
            </a:r>
            <a:r>
              <a:rPr dirty="0" sz="1400" spc="10">
                <a:latin typeface="Trebuchet MS"/>
                <a:cs typeface="Trebuchet MS"/>
              </a:rPr>
              <a:t>from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08" y="4846421"/>
            <a:ext cx="29502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rebuchet MS"/>
                <a:cs typeface="Trebuchet MS"/>
              </a:rPr>
              <a:t>Fig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8.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User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viewing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health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report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876" y="128015"/>
            <a:ext cx="5469636" cy="1400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63767" y="128015"/>
            <a:ext cx="3151632" cy="459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188" y="1859279"/>
            <a:ext cx="3689604" cy="313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5881" y="1596008"/>
            <a:ext cx="30079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Trebuchet MS"/>
                <a:cs typeface="Trebuchet MS"/>
              </a:rPr>
              <a:t>Fig </a:t>
            </a:r>
            <a:r>
              <a:rPr dirty="0" sz="1400">
                <a:latin typeface="Trebuchet MS"/>
                <a:cs typeface="Trebuchet MS"/>
              </a:rPr>
              <a:t>9 </a:t>
            </a:r>
            <a:r>
              <a:rPr dirty="0" sz="1400" spc="15">
                <a:latin typeface="Trebuchet MS"/>
                <a:cs typeface="Trebuchet MS"/>
              </a:rPr>
              <a:t>Code </a:t>
            </a:r>
            <a:r>
              <a:rPr dirty="0" sz="1400">
                <a:latin typeface="Trebuchet MS"/>
                <a:cs typeface="Trebuchet MS"/>
              </a:rPr>
              <a:t>For </a:t>
            </a:r>
            <a:r>
              <a:rPr dirty="0" sz="1400" spc="25">
                <a:latin typeface="Trebuchet MS"/>
                <a:cs typeface="Trebuchet MS"/>
              </a:rPr>
              <a:t>Database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Connectivity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3592" y="4789119"/>
            <a:ext cx="37560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 </a:t>
            </a:r>
            <a:r>
              <a:rPr dirty="0" sz="1400" spc="-40">
                <a:latin typeface="Trebuchet MS"/>
                <a:cs typeface="Trebuchet MS"/>
              </a:rPr>
              <a:t>10 </a:t>
            </a:r>
            <a:r>
              <a:rPr dirty="0" sz="1400" spc="35">
                <a:latin typeface="Trebuchet MS"/>
                <a:cs typeface="Trebuchet MS"/>
              </a:rPr>
              <a:t>&amp; </a:t>
            </a:r>
            <a:r>
              <a:rPr dirty="0" sz="1400" spc="-130">
                <a:latin typeface="Trebuchet MS"/>
                <a:cs typeface="Trebuchet MS"/>
              </a:rPr>
              <a:t>11 </a:t>
            </a:r>
            <a:r>
              <a:rPr dirty="0" sz="1400" spc="55">
                <a:latin typeface="Trebuchet MS"/>
                <a:cs typeface="Trebuchet MS"/>
              </a:rPr>
              <a:t>Shows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25">
                <a:latin typeface="Trebuchet MS"/>
                <a:cs typeface="Trebuchet MS"/>
              </a:rPr>
              <a:t>User </a:t>
            </a:r>
            <a:r>
              <a:rPr dirty="0" sz="1400" spc="45">
                <a:latin typeface="Trebuchet MS"/>
                <a:cs typeface="Trebuchet MS"/>
              </a:rPr>
              <a:t>and </a:t>
            </a:r>
            <a:r>
              <a:rPr dirty="0" sz="1400" spc="20">
                <a:latin typeface="Trebuchet MS"/>
                <a:cs typeface="Trebuchet MS"/>
              </a:rPr>
              <a:t>Record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52400"/>
            <a:ext cx="7206996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2418588"/>
            <a:ext cx="5949696" cy="2572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98666" y="2864866"/>
            <a:ext cx="180848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 </a:t>
            </a:r>
            <a:r>
              <a:rPr dirty="0" sz="1400" spc="-85">
                <a:latin typeface="Trebuchet MS"/>
                <a:cs typeface="Trebuchet MS"/>
              </a:rPr>
              <a:t>12 </a:t>
            </a:r>
            <a:r>
              <a:rPr dirty="0" sz="1400" spc="35">
                <a:latin typeface="Trebuchet MS"/>
                <a:cs typeface="Trebuchet MS"/>
              </a:rPr>
              <a:t>&amp; </a:t>
            </a:r>
            <a:r>
              <a:rPr dirty="0" sz="1400" spc="-80">
                <a:latin typeface="Trebuchet MS"/>
                <a:cs typeface="Trebuchet MS"/>
              </a:rPr>
              <a:t>13 </a:t>
            </a:r>
            <a:r>
              <a:rPr dirty="0" sz="1400" spc="55">
                <a:latin typeface="Trebuchet MS"/>
                <a:cs typeface="Trebuchet MS"/>
              </a:rPr>
              <a:t>Shows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The  </a:t>
            </a:r>
            <a:r>
              <a:rPr dirty="0" sz="1400" spc="15">
                <a:latin typeface="Trebuchet MS"/>
                <a:cs typeface="Trebuchet MS"/>
              </a:rPr>
              <a:t>Route </a:t>
            </a:r>
            <a:r>
              <a:rPr dirty="0" sz="1400">
                <a:latin typeface="Trebuchet MS"/>
                <a:cs typeface="Trebuchet MS"/>
              </a:rPr>
              <a:t>for </a:t>
            </a:r>
            <a:r>
              <a:rPr dirty="0" sz="1400" spc="25">
                <a:latin typeface="Trebuchet MS"/>
                <a:cs typeface="Trebuchet MS"/>
              </a:rPr>
              <a:t>User </a:t>
            </a:r>
            <a:r>
              <a:rPr dirty="0" sz="1400" spc="45">
                <a:latin typeface="Trebuchet MS"/>
                <a:cs typeface="Trebuchet MS"/>
              </a:rPr>
              <a:t>and  </a:t>
            </a:r>
            <a:r>
              <a:rPr dirty="0" sz="1400" spc="15">
                <a:latin typeface="Trebuchet MS"/>
                <a:cs typeface="Trebuchet MS"/>
              </a:rPr>
              <a:t>record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Saving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5405" y="387858"/>
            <a:ext cx="64643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0">
                <a:latin typeface="Trebuchet MS"/>
                <a:cs typeface="Trebuchet MS"/>
              </a:rPr>
              <a:t>TECHNOLOGIES </a:t>
            </a:r>
            <a:r>
              <a:rPr dirty="0" sz="3000" spc="15">
                <a:latin typeface="Trebuchet MS"/>
                <a:cs typeface="Trebuchet MS"/>
              </a:rPr>
              <a:t>USED </a:t>
            </a:r>
            <a:r>
              <a:rPr dirty="0" sz="3000" spc="-240">
                <a:latin typeface="Trebuchet MS"/>
                <a:cs typeface="Trebuchet MS"/>
              </a:rPr>
              <a:t>AT </a:t>
            </a:r>
            <a:r>
              <a:rPr dirty="0" sz="3000" spc="-125">
                <a:latin typeface="Trebuchet MS"/>
                <a:cs typeface="Trebuchet MS"/>
              </a:rPr>
              <a:t>EACH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STAGE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009" y="1119949"/>
            <a:ext cx="5145405" cy="1794510"/>
            <a:chOff x="3886009" y="1119949"/>
            <a:chExt cx="5145405" cy="1794510"/>
          </a:xfrm>
        </p:grpSpPr>
        <p:sp>
          <p:nvSpPr>
            <p:cNvPr id="8" name="object 8"/>
            <p:cNvSpPr/>
            <p:nvPr/>
          </p:nvSpPr>
          <p:spPr>
            <a:xfrm>
              <a:off x="3890771" y="1124711"/>
              <a:ext cx="5135880" cy="1784985"/>
            </a:xfrm>
            <a:custGeom>
              <a:avLst/>
              <a:gdLst/>
              <a:ahLst/>
              <a:cxnLst/>
              <a:rect l="l" t="t" r="r" b="b"/>
              <a:pathLst>
                <a:path w="5135880" h="1784985">
                  <a:moveTo>
                    <a:pt x="4309618" y="0"/>
                  </a:moveTo>
                  <a:lnTo>
                    <a:pt x="826262" y="0"/>
                  </a:lnTo>
                  <a:lnTo>
                    <a:pt x="779377" y="1412"/>
                  </a:lnTo>
                  <a:lnTo>
                    <a:pt x="733178" y="5600"/>
                  </a:lnTo>
                  <a:lnTo>
                    <a:pt x="687734" y="12488"/>
                  </a:lnTo>
                  <a:lnTo>
                    <a:pt x="643116" y="21999"/>
                  </a:lnTo>
                  <a:lnTo>
                    <a:pt x="599394" y="34060"/>
                  </a:lnTo>
                  <a:lnTo>
                    <a:pt x="556636" y="48595"/>
                  </a:lnTo>
                  <a:lnTo>
                    <a:pt x="514913" y="65528"/>
                  </a:lnTo>
                  <a:lnTo>
                    <a:pt x="474294" y="84784"/>
                  </a:lnTo>
                  <a:lnTo>
                    <a:pt x="434850" y="106288"/>
                  </a:lnTo>
                  <a:lnTo>
                    <a:pt x="396650" y="129963"/>
                  </a:lnTo>
                  <a:lnTo>
                    <a:pt x="359763" y="155736"/>
                  </a:lnTo>
                  <a:lnTo>
                    <a:pt x="324260" y="183530"/>
                  </a:lnTo>
                  <a:lnTo>
                    <a:pt x="290211" y="213271"/>
                  </a:lnTo>
                  <a:lnTo>
                    <a:pt x="257684" y="244882"/>
                  </a:lnTo>
                  <a:lnTo>
                    <a:pt x="226751" y="278289"/>
                  </a:lnTo>
                  <a:lnTo>
                    <a:pt x="197480" y="313415"/>
                  </a:lnTo>
                  <a:lnTo>
                    <a:pt x="169941" y="350187"/>
                  </a:lnTo>
                  <a:lnTo>
                    <a:pt x="144204" y="388527"/>
                  </a:lnTo>
                  <a:lnTo>
                    <a:pt x="120340" y="428362"/>
                  </a:lnTo>
                  <a:lnTo>
                    <a:pt x="98417" y="469616"/>
                  </a:lnTo>
                  <a:lnTo>
                    <a:pt x="78506" y="512212"/>
                  </a:lnTo>
                  <a:lnTo>
                    <a:pt x="60676" y="556077"/>
                  </a:lnTo>
                  <a:lnTo>
                    <a:pt x="44996" y="601134"/>
                  </a:lnTo>
                  <a:lnTo>
                    <a:pt x="31538" y="647309"/>
                  </a:lnTo>
                  <a:lnTo>
                    <a:pt x="20370" y="694525"/>
                  </a:lnTo>
                  <a:lnTo>
                    <a:pt x="11563" y="742708"/>
                  </a:lnTo>
                  <a:lnTo>
                    <a:pt x="5185" y="791782"/>
                  </a:lnTo>
                  <a:lnTo>
                    <a:pt x="1308" y="841671"/>
                  </a:lnTo>
                  <a:lnTo>
                    <a:pt x="0" y="892301"/>
                  </a:lnTo>
                  <a:lnTo>
                    <a:pt x="1308" y="942932"/>
                  </a:lnTo>
                  <a:lnTo>
                    <a:pt x="5185" y="992821"/>
                  </a:lnTo>
                  <a:lnTo>
                    <a:pt x="11563" y="1041895"/>
                  </a:lnTo>
                  <a:lnTo>
                    <a:pt x="20370" y="1090078"/>
                  </a:lnTo>
                  <a:lnTo>
                    <a:pt x="31538" y="1137294"/>
                  </a:lnTo>
                  <a:lnTo>
                    <a:pt x="44996" y="1183469"/>
                  </a:lnTo>
                  <a:lnTo>
                    <a:pt x="60676" y="1228526"/>
                  </a:lnTo>
                  <a:lnTo>
                    <a:pt x="78506" y="1272391"/>
                  </a:lnTo>
                  <a:lnTo>
                    <a:pt x="98417" y="1314987"/>
                  </a:lnTo>
                  <a:lnTo>
                    <a:pt x="120340" y="1356241"/>
                  </a:lnTo>
                  <a:lnTo>
                    <a:pt x="144204" y="1396076"/>
                  </a:lnTo>
                  <a:lnTo>
                    <a:pt x="169941" y="1434416"/>
                  </a:lnTo>
                  <a:lnTo>
                    <a:pt x="197480" y="1471188"/>
                  </a:lnTo>
                  <a:lnTo>
                    <a:pt x="226751" y="1506314"/>
                  </a:lnTo>
                  <a:lnTo>
                    <a:pt x="257684" y="1539721"/>
                  </a:lnTo>
                  <a:lnTo>
                    <a:pt x="290211" y="1571332"/>
                  </a:lnTo>
                  <a:lnTo>
                    <a:pt x="324260" y="1601073"/>
                  </a:lnTo>
                  <a:lnTo>
                    <a:pt x="359763" y="1628867"/>
                  </a:lnTo>
                  <a:lnTo>
                    <a:pt x="396650" y="1654640"/>
                  </a:lnTo>
                  <a:lnTo>
                    <a:pt x="434850" y="1678315"/>
                  </a:lnTo>
                  <a:lnTo>
                    <a:pt x="474294" y="1699819"/>
                  </a:lnTo>
                  <a:lnTo>
                    <a:pt x="514913" y="1719075"/>
                  </a:lnTo>
                  <a:lnTo>
                    <a:pt x="556636" y="1736008"/>
                  </a:lnTo>
                  <a:lnTo>
                    <a:pt x="599394" y="1750543"/>
                  </a:lnTo>
                  <a:lnTo>
                    <a:pt x="643116" y="1762604"/>
                  </a:lnTo>
                  <a:lnTo>
                    <a:pt x="687734" y="1772115"/>
                  </a:lnTo>
                  <a:lnTo>
                    <a:pt x="733178" y="1779003"/>
                  </a:lnTo>
                  <a:lnTo>
                    <a:pt x="779377" y="1783191"/>
                  </a:lnTo>
                  <a:lnTo>
                    <a:pt x="826262" y="1784604"/>
                  </a:lnTo>
                  <a:lnTo>
                    <a:pt x="4309618" y="1784604"/>
                  </a:lnTo>
                  <a:lnTo>
                    <a:pt x="4356502" y="1783191"/>
                  </a:lnTo>
                  <a:lnTo>
                    <a:pt x="4402701" y="1779003"/>
                  </a:lnTo>
                  <a:lnTo>
                    <a:pt x="4448145" y="1772115"/>
                  </a:lnTo>
                  <a:lnTo>
                    <a:pt x="4492763" y="1762604"/>
                  </a:lnTo>
                  <a:lnTo>
                    <a:pt x="4536485" y="1750543"/>
                  </a:lnTo>
                  <a:lnTo>
                    <a:pt x="4579243" y="1736008"/>
                  </a:lnTo>
                  <a:lnTo>
                    <a:pt x="4620966" y="1719075"/>
                  </a:lnTo>
                  <a:lnTo>
                    <a:pt x="4661585" y="1699819"/>
                  </a:lnTo>
                  <a:lnTo>
                    <a:pt x="4701029" y="1678315"/>
                  </a:lnTo>
                  <a:lnTo>
                    <a:pt x="4739229" y="1654640"/>
                  </a:lnTo>
                  <a:lnTo>
                    <a:pt x="4776116" y="1628867"/>
                  </a:lnTo>
                  <a:lnTo>
                    <a:pt x="4811619" y="1601073"/>
                  </a:lnTo>
                  <a:lnTo>
                    <a:pt x="4845668" y="1571332"/>
                  </a:lnTo>
                  <a:lnTo>
                    <a:pt x="4878195" y="1539721"/>
                  </a:lnTo>
                  <a:lnTo>
                    <a:pt x="4909128" y="1506314"/>
                  </a:lnTo>
                  <a:lnTo>
                    <a:pt x="4938399" y="1471188"/>
                  </a:lnTo>
                  <a:lnTo>
                    <a:pt x="4965938" y="1434416"/>
                  </a:lnTo>
                  <a:lnTo>
                    <a:pt x="4991675" y="1396076"/>
                  </a:lnTo>
                  <a:lnTo>
                    <a:pt x="5015539" y="1356241"/>
                  </a:lnTo>
                  <a:lnTo>
                    <a:pt x="5037462" y="1314987"/>
                  </a:lnTo>
                  <a:lnTo>
                    <a:pt x="5057373" y="1272391"/>
                  </a:lnTo>
                  <a:lnTo>
                    <a:pt x="5075203" y="1228526"/>
                  </a:lnTo>
                  <a:lnTo>
                    <a:pt x="5090883" y="1183469"/>
                  </a:lnTo>
                  <a:lnTo>
                    <a:pt x="5104341" y="1137294"/>
                  </a:lnTo>
                  <a:lnTo>
                    <a:pt x="5115509" y="1090078"/>
                  </a:lnTo>
                  <a:lnTo>
                    <a:pt x="5124316" y="1041895"/>
                  </a:lnTo>
                  <a:lnTo>
                    <a:pt x="5130694" y="992821"/>
                  </a:lnTo>
                  <a:lnTo>
                    <a:pt x="5134571" y="942932"/>
                  </a:lnTo>
                  <a:lnTo>
                    <a:pt x="5135880" y="892301"/>
                  </a:lnTo>
                  <a:lnTo>
                    <a:pt x="5134571" y="841671"/>
                  </a:lnTo>
                  <a:lnTo>
                    <a:pt x="5130694" y="791782"/>
                  </a:lnTo>
                  <a:lnTo>
                    <a:pt x="5124316" y="742708"/>
                  </a:lnTo>
                  <a:lnTo>
                    <a:pt x="5115509" y="694525"/>
                  </a:lnTo>
                  <a:lnTo>
                    <a:pt x="5104341" y="647309"/>
                  </a:lnTo>
                  <a:lnTo>
                    <a:pt x="5090883" y="601134"/>
                  </a:lnTo>
                  <a:lnTo>
                    <a:pt x="5075203" y="556077"/>
                  </a:lnTo>
                  <a:lnTo>
                    <a:pt x="5057373" y="512212"/>
                  </a:lnTo>
                  <a:lnTo>
                    <a:pt x="5037462" y="469616"/>
                  </a:lnTo>
                  <a:lnTo>
                    <a:pt x="5015539" y="428362"/>
                  </a:lnTo>
                  <a:lnTo>
                    <a:pt x="4991675" y="388527"/>
                  </a:lnTo>
                  <a:lnTo>
                    <a:pt x="4965938" y="350187"/>
                  </a:lnTo>
                  <a:lnTo>
                    <a:pt x="4938399" y="313415"/>
                  </a:lnTo>
                  <a:lnTo>
                    <a:pt x="4909128" y="278289"/>
                  </a:lnTo>
                  <a:lnTo>
                    <a:pt x="4878195" y="244882"/>
                  </a:lnTo>
                  <a:lnTo>
                    <a:pt x="4845668" y="213271"/>
                  </a:lnTo>
                  <a:lnTo>
                    <a:pt x="4811619" y="183530"/>
                  </a:lnTo>
                  <a:lnTo>
                    <a:pt x="4776116" y="155736"/>
                  </a:lnTo>
                  <a:lnTo>
                    <a:pt x="4739229" y="129963"/>
                  </a:lnTo>
                  <a:lnTo>
                    <a:pt x="4701029" y="106288"/>
                  </a:lnTo>
                  <a:lnTo>
                    <a:pt x="4661585" y="84784"/>
                  </a:lnTo>
                  <a:lnTo>
                    <a:pt x="4620966" y="65528"/>
                  </a:lnTo>
                  <a:lnTo>
                    <a:pt x="4579243" y="48595"/>
                  </a:lnTo>
                  <a:lnTo>
                    <a:pt x="4536485" y="34060"/>
                  </a:lnTo>
                  <a:lnTo>
                    <a:pt x="4492763" y="21999"/>
                  </a:lnTo>
                  <a:lnTo>
                    <a:pt x="4448145" y="12488"/>
                  </a:lnTo>
                  <a:lnTo>
                    <a:pt x="4402701" y="5600"/>
                  </a:lnTo>
                  <a:lnTo>
                    <a:pt x="4356502" y="1412"/>
                  </a:lnTo>
                  <a:lnTo>
                    <a:pt x="4309618" y="0"/>
                  </a:lnTo>
                  <a:close/>
                </a:path>
              </a:pathLst>
            </a:custGeom>
            <a:solidFill>
              <a:srgbClr val="9FC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90771" y="1124711"/>
              <a:ext cx="5135880" cy="1784985"/>
            </a:xfrm>
            <a:custGeom>
              <a:avLst/>
              <a:gdLst/>
              <a:ahLst/>
              <a:cxnLst/>
              <a:rect l="l" t="t" r="r" b="b"/>
              <a:pathLst>
                <a:path w="5135880" h="1784985">
                  <a:moveTo>
                    <a:pt x="826262" y="0"/>
                  </a:moveTo>
                  <a:lnTo>
                    <a:pt x="4309618" y="0"/>
                  </a:lnTo>
                  <a:lnTo>
                    <a:pt x="4356502" y="1412"/>
                  </a:lnTo>
                  <a:lnTo>
                    <a:pt x="4402701" y="5600"/>
                  </a:lnTo>
                  <a:lnTo>
                    <a:pt x="4448145" y="12488"/>
                  </a:lnTo>
                  <a:lnTo>
                    <a:pt x="4492763" y="21999"/>
                  </a:lnTo>
                  <a:lnTo>
                    <a:pt x="4536485" y="34060"/>
                  </a:lnTo>
                  <a:lnTo>
                    <a:pt x="4579243" y="48595"/>
                  </a:lnTo>
                  <a:lnTo>
                    <a:pt x="4620966" y="65528"/>
                  </a:lnTo>
                  <a:lnTo>
                    <a:pt x="4661585" y="84784"/>
                  </a:lnTo>
                  <a:lnTo>
                    <a:pt x="4701029" y="106288"/>
                  </a:lnTo>
                  <a:lnTo>
                    <a:pt x="4739229" y="129963"/>
                  </a:lnTo>
                  <a:lnTo>
                    <a:pt x="4776116" y="155736"/>
                  </a:lnTo>
                  <a:lnTo>
                    <a:pt x="4811619" y="183530"/>
                  </a:lnTo>
                  <a:lnTo>
                    <a:pt x="4845668" y="213271"/>
                  </a:lnTo>
                  <a:lnTo>
                    <a:pt x="4878195" y="244882"/>
                  </a:lnTo>
                  <a:lnTo>
                    <a:pt x="4909128" y="278289"/>
                  </a:lnTo>
                  <a:lnTo>
                    <a:pt x="4938399" y="313415"/>
                  </a:lnTo>
                  <a:lnTo>
                    <a:pt x="4965938" y="350187"/>
                  </a:lnTo>
                  <a:lnTo>
                    <a:pt x="4991675" y="388527"/>
                  </a:lnTo>
                  <a:lnTo>
                    <a:pt x="5015539" y="428362"/>
                  </a:lnTo>
                  <a:lnTo>
                    <a:pt x="5037462" y="469616"/>
                  </a:lnTo>
                  <a:lnTo>
                    <a:pt x="5057373" y="512212"/>
                  </a:lnTo>
                  <a:lnTo>
                    <a:pt x="5075203" y="556077"/>
                  </a:lnTo>
                  <a:lnTo>
                    <a:pt x="5090883" y="601134"/>
                  </a:lnTo>
                  <a:lnTo>
                    <a:pt x="5104341" y="647309"/>
                  </a:lnTo>
                  <a:lnTo>
                    <a:pt x="5115509" y="694525"/>
                  </a:lnTo>
                  <a:lnTo>
                    <a:pt x="5124316" y="742708"/>
                  </a:lnTo>
                  <a:lnTo>
                    <a:pt x="5130694" y="791782"/>
                  </a:lnTo>
                  <a:lnTo>
                    <a:pt x="5134571" y="841671"/>
                  </a:lnTo>
                  <a:lnTo>
                    <a:pt x="5135880" y="892301"/>
                  </a:lnTo>
                  <a:lnTo>
                    <a:pt x="5134571" y="942932"/>
                  </a:lnTo>
                  <a:lnTo>
                    <a:pt x="5130694" y="992821"/>
                  </a:lnTo>
                  <a:lnTo>
                    <a:pt x="5124316" y="1041895"/>
                  </a:lnTo>
                  <a:lnTo>
                    <a:pt x="5115509" y="1090078"/>
                  </a:lnTo>
                  <a:lnTo>
                    <a:pt x="5104341" y="1137294"/>
                  </a:lnTo>
                  <a:lnTo>
                    <a:pt x="5090883" y="1183469"/>
                  </a:lnTo>
                  <a:lnTo>
                    <a:pt x="5075203" y="1228526"/>
                  </a:lnTo>
                  <a:lnTo>
                    <a:pt x="5057373" y="1272391"/>
                  </a:lnTo>
                  <a:lnTo>
                    <a:pt x="5037462" y="1314987"/>
                  </a:lnTo>
                  <a:lnTo>
                    <a:pt x="5015539" y="1356241"/>
                  </a:lnTo>
                  <a:lnTo>
                    <a:pt x="4991675" y="1396076"/>
                  </a:lnTo>
                  <a:lnTo>
                    <a:pt x="4965938" y="1434416"/>
                  </a:lnTo>
                  <a:lnTo>
                    <a:pt x="4938399" y="1471188"/>
                  </a:lnTo>
                  <a:lnTo>
                    <a:pt x="4909128" y="1506314"/>
                  </a:lnTo>
                  <a:lnTo>
                    <a:pt x="4878195" y="1539721"/>
                  </a:lnTo>
                  <a:lnTo>
                    <a:pt x="4845668" y="1571332"/>
                  </a:lnTo>
                  <a:lnTo>
                    <a:pt x="4811619" y="1601073"/>
                  </a:lnTo>
                  <a:lnTo>
                    <a:pt x="4776116" y="1628867"/>
                  </a:lnTo>
                  <a:lnTo>
                    <a:pt x="4739229" y="1654640"/>
                  </a:lnTo>
                  <a:lnTo>
                    <a:pt x="4701029" y="1678315"/>
                  </a:lnTo>
                  <a:lnTo>
                    <a:pt x="4661585" y="1699819"/>
                  </a:lnTo>
                  <a:lnTo>
                    <a:pt x="4620966" y="1719075"/>
                  </a:lnTo>
                  <a:lnTo>
                    <a:pt x="4579243" y="1736008"/>
                  </a:lnTo>
                  <a:lnTo>
                    <a:pt x="4536485" y="1750543"/>
                  </a:lnTo>
                  <a:lnTo>
                    <a:pt x="4492763" y="1762604"/>
                  </a:lnTo>
                  <a:lnTo>
                    <a:pt x="4448145" y="1772115"/>
                  </a:lnTo>
                  <a:lnTo>
                    <a:pt x="4402701" y="1779003"/>
                  </a:lnTo>
                  <a:lnTo>
                    <a:pt x="4356502" y="1783191"/>
                  </a:lnTo>
                  <a:lnTo>
                    <a:pt x="4309618" y="1784604"/>
                  </a:lnTo>
                  <a:lnTo>
                    <a:pt x="826262" y="1784604"/>
                  </a:lnTo>
                  <a:lnTo>
                    <a:pt x="779377" y="1783191"/>
                  </a:lnTo>
                  <a:lnTo>
                    <a:pt x="733178" y="1779003"/>
                  </a:lnTo>
                  <a:lnTo>
                    <a:pt x="687734" y="1772115"/>
                  </a:lnTo>
                  <a:lnTo>
                    <a:pt x="643116" y="1762604"/>
                  </a:lnTo>
                  <a:lnTo>
                    <a:pt x="599394" y="1750543"/>
                  </a:lnTo>
                  <a:lnTo>
                    <a:pt x="556636" y="1736008"/>
                  </a:lnTo>
                  <a:lnTo>
                    <a:pt x="514913" y="1719075"/>
                  </a:lnTo>
                  <a:lnTo>
                    <a:pt x="474294" y="1699819"/>
                  </a:lnTo>
                  <a:lnTo>
                    <a:pt x="434850" y="1678315"/>
                  </a:lnTo>
                  <a:lnTo>
                    <a:pt x="396650" y="1654640"/>
                  </a:lnTo>
                  <a:lnTo>
                    <a:pt x="359763" y="1628867"/>
                  </a:lnTo>
                  <a:lnTo>
                    <a:pt x="324260" y="1601073"/>
                  </a:lnTo>
                  <a:lnTo>
                    <a:pt x="290211" y="1571332"/>
                  </a:lnTo>
                  <a:lnTo>
                    <a:pt x="257684" y="1539721"/>
                  </a:lnTo>
                  <a:lnTo>
                    <a:pt x="226751" y="1506314"/>
                  </a:lnTo>
                  <a:lnTo>
                    <a:pt x="197480" y="1471188"/>
                  </a:lnTo>
                  <a:lnTo>
                    <a:pt x="169941" y="1434416"/>
                  </a:lnTo>
                  <a:lnTo>
                    <a:pt x="144204" y="1396076"/>
                  </a:lnTo>
                  <a:lnTo>
                    <a:pt x="120340" y="1356241"/>
                  </a:lnTo>
                  <a:lnTo>
                    <a:pt x="98417" y="1314987"/>
                  </a:lnTo>
                  <a:lnTo>
                    <a:pt x="78506" y="1272391"/>
                  </a:lnTo>
                  <a:lnTo>
                    <a:pt x="60676" y="1228526"/>
                  </a:lnTo>
                  <a:lnTo>
                    <a:pt x="44996" y="1183469"/>
                  </a:lnTo>
                  <a:lnTo>
                    <a:pt x="31538" y="1137294"/>
                  </a:lnTo>
                  <a:lnTo>
                    <a:pt x="20370" y="1090078"/>
                  </a:lnTo>
                  <a:lnTo>
                    <a:pt x="11563" y="1041895"/>
                  </a:lnTo>
                  <a:lnTo>
                    <a:pt x="5185" y="992821"/>
                  </a:lnTo>
                  <a:lnTo>
                    <a:pt x="1308" y="942932"/>
                  </a:lnTo>
                  <a:lnTo>
                    <a:pt x="0" y="892301"/>
                  </a:lnTo>
                  <a:lnTo>
                    <a:pt x="1308" y="841671"/>
                  </a:lnTo>
                  <a:lnTo>
                    <a:pt x="5185" y="791782"/>
                  </a:lnTo>
                  <a:lnTo>
                    <a:pt x="11563" y="742708"/>
                  </a:lnTo>
                  <a:lnTo>
                    <a:pt x="20370" y="694525"/>
                  </a:lnTo>
                  <a:lnTo>
                    <a:pt x="31538" y="647309"/>
                  </a:lnTo>
                  <a:lnTo>
                    <a:pt x="44996" y="601134"/>
                  </a:lnTo>
                  <a:lnTo>
                    <a:pt x="60676" y="556077"/>
                  </a:lnTo>
                  <a:lnTo>
                    <a:pt x="78506" y="512212"/>
                  </a:lnTo>
                  <a:lnTo>
                    <a:pt x="98417" y="469616"/>
                  </a:lnTo>
                  <a:lnTo>
                    <a:pt x="120340" y="428362"/>
                  </a:lnTo>
                  <a:lnTo>
                    <a:pt x="144204" y="388527"/>
                  </a:lnTo>
                  <a:lnTo>
                    <a:pt x="169941" y="350187"/>
                  </a:lnTo>
                  <a:lnTo>
                    <a:pt x="197480" y="313415"/>
                  </a:lnTo>
                  <a:lnTo>
                    <a:pt x="226751" y="278289"/>
                  </a:lnTo>
                  <a:lnTo>
                    <a:pt x="257684" y="244882"/>
                  </a:lnTo>
                  <a:lnTo>
                    <a:pt x="290211" y="213271"/>
                  </a:lnTo>
                  <a:lnTo>
                    <a:pt x="324260" y="183530"/>
                  </a:lnTo>
                  <a:lnTo>
                    <a:pt x="359763" y="155736"/>
                  </a:lnTo>
                  <a:lnTo>
                    <a:pt x="396650" y="129963"/>
                  </a:lnTo>
                  <a:lnTo>
                    <a:pt x="434850" y="106288"/>
                  </a:lnTo>
                  <a:lnTo>
                    <a:pt x="474294" y="84784"/>
                  </a:lnTo>
                  <a:lnTo>
                    <a:pt x="514913" y="65528"/>
                  </a:lnTo>
                  <a:lnTo>
                    <a:pt x="556636" y="48595"/>
                  </a:lnTo>
                  <a:lnTo>
                    <a:pt x="599394" y="34060"/>
                  </a:lnTo>
                  <a:lnTo>
                    <a:pt x="643116" y="21999"/>
                  </a:lnTo>
                  <a:lnTo>
                    <a:pt x="687734" y="12488"/>
                  </a:lnTo>
                  <a:lnTo>
                    <a:pt x="733178" y="5600"/>
                  </a:lnTo>
                  <a:lnTo>
                    <a:pt x="779377" y="1412"/>
                  </a:lnTo>
                  <a:lnTo>
                    <a:pt x="826262" y="0"/>
                  </a:lnTo>
                  <a:close/>
                </a:path>
              </a:pathLst>
            </a:custGeom>
            <a:ln w="9524">
              <a:solidFill>
                <a:srgbClr val="78A7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95902" y="1678686"/>
            <a:ext cx="432244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In this phase, </a:t>
            </a:r>
            <a:r>
              <a:rPr dirty="0" sz="1400" spc="-10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will </a:t>
            </a:r>
            <a:r>
              <a:rPr dirty="0" sz="1400">
                <a:latin typeface="Arial"/>
                <a:cs typeface="Arial"/>
              </a:rPr>
              <a:t>use </a:t>
            </a:r>
            <a:r>
              <a:rPr dirty="0" sz="1400" spc="-5">
                <a:latin typeface="Arial"/>
                <a:cs typeface="Arial"/>
              </a:rPr>
              <a:t>Tensorflow,keras </a:t>
            </a:r>
            <a:r>
              <a:rPr dirty="0" sz="1400">
                <a:latin typeface="Arial"/>
                <a:cs typeface="Arial"/>
              </a:rPr>
              <a:t>and csv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file 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other required libraries to train the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831" y="1034033"/>
            <a:ext cx="749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rebuchet MS"/>
                <a:cs typeface="Trebuchet MS"/>
              </a:rPr>
              <a:t>PHASE</a:t>
            </a:r>
            <a:r>
              <a:rPr dirty="0" sz="1400" spc="-150" b="1">
                <a:latin typeface="Trebuchet MS"/>
                <a:cs typeface="Trebuchet MS"/>
              </a:rPr>
              <a:t> </a:t>
            </a:r>
            <a:r>
              <a:rPr dirty="0" sz="1400" spc="15" b="1">
                <a:latin typeface="Trebuchet MS"/>
                <a:cs typeface="Trebuchet MS"/>
              </a:rPr>
              <a:t>III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341" y="3061525"/>
            <a:ext cx="5147310" cy="1925320"/>
            <a:chOff x="65341" y="3061525"/>
            <a:chExt cx="5147310" cy="1925320"/>
          </a:xfrm>
        </p:grpSpPr>
        <p:sp>
          <p:nvSpPr>
            <p:cNvPr id="13" name="object 13"/>
            <p:cNvSpPr/>
            <p:nvPr/>
          </p:nvSpPr>
          <p:spPr>
            <a:xfrm>
              <a:off x="70103" y="3066288"/>
              <a:ext cx="5137785" cy="1915795"/>
            </a:xfrm>
            <a:custGeom>
              <a:avLst/>
              <a:gdLst/>
              <a:ahLst/>
              <a:cxnLst/>
              <a:rect l="l" t="t" r="r" b="b"/>
              <a:pathLst>
                <a:path w="5137785" h="1915795">
                  <a:moveTo>
                    <a:pt x="4310888" y="0"/>
                  </a:moveTo>
                  <a:lnTo>
                    <a:pt x="826503" y="0"/>
                  </a:lnTo>
                  <a:lnTo>
                    <a:pt x="782608" y="1327"/>
                  </a:lnTo>
                  <a:lnTo>
                    <a:pt x="739310" y="5267"/>
                  </a:lnTo>
                  <a:lnTo>
                    <a:pt x="696666" y="11751"/>
                  </a:lnTo>
                  <a:lnTo>
                    <a:pt x="654733" y="20715"/>
                  </a:lnTo>
                  <a:lnTo>
                    <a:pt x="613568" y="32091"/>
                  </a:lnTo>
                  <a:lnTo>
                    <a:pt x="573228" y="45814"/>
                  </a:lnTo>
                  <a:lnTo>
                    <a:pt x="533771" y="61818"/>
                  </a:lnTo>
                  <a:lnTo>
                    <a:pt x="495253" y="80035"/>
                  </a:lnTo>
                  <a:lnTo>
                    <a:pt x="457731" y="100401"/>
                  </a:lnTo>
                  <a:lnTo>
                    <a:pt x="421263" y="122848"/>
                  </a:lnTo>
                  <a:lnTo>
                    <a:pt x="385906" y="147310"/>
                  </a:lnTo>
                  <a:lnTo>
                    <a:pt x="351717" y="173722"/>
                  </a:lnTo>
                  <a:lnTo>
                    <a:pt x="318753" y="202017"/>
                  </a:lnTo>
                  <a:lnTo>
                    <a:pt x="287071" y="232129"/>
                  </a:lnTo>
                  <a:lnTo>
                    <a:pt x="256729" y="263991"/>
                  </a:lnTo>
                  <a:lnTo>
                    <a:pt x="227782" y="297538"/>
                  </a:lnTo>
                  <a:lnTo>
                    <a:pt x="200290" y="332703"/>
                  </a:lnTo>
                  <a:lnTo>
                    <a:pt x="174308" y="369420"/>
                  </a:lnTo>
                  <a:lnTo>
                    <a:pt x="149893" y="407622"/>
                  </a:lnTo>
                  <a:lnTo>
                    <a:pt x="127104" y="447244"/>
                  </a:lnTo>
                  <a:lnTo>
                    <a:pt x="105996" y="488220"/>
                  </a:lnTo>
                  <a:lnTo>
                    <a:pt x="86628" y="530482"/>
                  </a:lnTo>
                  <a:lnTo>
                    <a:pt x="69056" y="573965"/>
                  </a:lnTo>
                  <a:lnTo>
                    <a:pt x="53337" y="618603"/>
                  </a:lnTo>
                  <a:lnTo>
                    <a:pt x="39529" y="664329"/>
                  </a:lnTo>
                  <a:lnTo>
                    <a:pt x="27689" y="711077"/>
                  </a:lnTo>
                  <a:lnTo>
                    <a:pt x="17873" y="758782"/>
                  </a:lnTo>
                  <a:lnTo>
                    <a:pt x="10139" y="807376"/>
                  </a:lnTo>
                  <a:lnTo>
                    <a:pt x="4544" y="856793"/>
                  </a:lnTo>
                  <a:lnTo>
                    <a:pt x="1145" y="906968"/>
                  </a:lnTo>
                  <a:lnTo>
                    <a:pt x="0" y="957834"/>
                  </a:lnTo>
                  <a:lnTo>
                    <a:pt x="1145" y="1008703"/>
                  </a:lnTo>
                  <a:lnTo>
                    <a:pt x="4544" y="1058880"/>
                  </a:lnTo>
                  <a:lnTo>
                    <a:pt x="10139" y="1108300"/>
                  </a:lnTo>
                  <a:lnTo>
                    <a:pt x="17873" y="1156897"/>
                  </a:lnTo>
                  <a:lnTo>
                    <a:pt x="27689" y="1204603"/>
                  </a:lnTo>
                  <a:lnTo>
                    <a:pt x="39529" y="1251352"/>
                  </a:lnTo>
                  <a:lnTo>
                    <a:pt x="53337" y="1297079"/>
                  </a:lnTo>
                  <a:lnTo>
                    <a:pt x="69056" y="1341718"/>
                  </a:lnTo>
                  <a:lnTo>
                    <a:pt x="86628" y="1385202"/>
                  </a:lnTo>
                  <a:lnTo>
                    <a:pt x="105996" y="1427464"/>
                  </a:lnTo>
                  <a:lnTo>
                    <a:pt x="127104" y="1468439"/>
                  </a:lnTo>
                  <a:lnTo>
                    <a:pt x="149893" y="1508061"/>
                  </a:lnTo>
                  <a:lnTo>
                    <a:pt x="174308" y="1546263"/>
                  </a:lnTo>
                  <a:lnTo>
                    <a:pt x="200290" y="1582979"/>
                  </a:lnTo>
                  <a:lnTo>
                    <a:pt x="227782" y="1618144"/>
                  </a:lnTo>
                  <a:lnTo>
                    <a:pt x="256729" y="1651689"/>
                  </a:lnTo>
                  <a:lnTo>
                    <a:pt x="287071" y="1683551"/>
                  </a:lnTo>
                  <a:lnTo>
                    <a:pt x="318753" y="1713661"/>
                  </a:lnTo>
                  <a:lnTo>
                    <a:pt x="351717" y="1741955"/>
                  </a:lnTo>
                  <a:lnTo>
                    <a:pt x="385906" y="1768366"/>
                  </a:lnTo>
                  <a:lnTo>
                    <a:pt x="421263" y="1792827"/>
                  </a:lnTo>
                  <a:lnTo>
                    <a:pt x="457731" y="1815273"/>
                  </a:lnTo>
                  <a:lnTo>
                    <a:pt x="495253" y="1835638"/>
                  </a:lnTo>
                  <a:lnTo>
                    <a:pt x="533771" y="1853854"/>
                  </a:lnTo>
                  <a:lnTo>
                    <a:pt x="573228" y="1869856"/>
                  </a:lnTo>
                  <a:lnTo>
                    <a:pt x="613568" y="1883578"/>
                  </a:lnTo>
                  <a:lnTo>
                    <a:pt x="654733" y="1894954"/>
                  </a:lnTo>
                  <a:lnTo>
                    <a:pt x="696666" y="1903917"/>
                  </a:lnTo>
                  <a:lnTo>
                    <a:pt x="739310" y="1910401"/>
                  </a:lnTo>
                  <a:lnTo>
                    <a:pt x="782608" y="1914340"/>
                  </a:lnTo>
                  <a:lnTo>
                    <a:pt x="826503" y="1915668"/>
                  </a:lnTo>
                  <a:lnTo>
                    <a:pt x="4310888" y="1915668"/>
                  </a:lnTo>
                  <a:lnTo>
                    <a:pt x="4354780" y="1914340"/>
                  </a:lnTo>
                  <a:lnTo>
                    <a:pt x="4398076" y="1910401"/>
                  </a:lnTo>
                  <a:lnTo>
                    <a:pt x="4440718" y="1903917"/>
                  </a:lnTo>
                  <a:lnTo>
                    <a:pt x="4482650" y="1894954"/>
                  </a:lnTo>
                  <a:lnTo>
                    <a:pt x="4523814" y="1883578"/>
                  </a:lnTo>
                  <a:lnTo>
                    <a:pt x="4564154" y="1869856"/>
                  </a:lnTo>
                  <a:lnTo>
                    <a:pt x="4603611" y="1853854"/>
                  </a:lnTo>
                  <a:lnTo>
                    <a:pt x="4642129" y="1835638"/>
                  </a:lnTo>
                  <a:lnTo>
                    <a:pt x="4679650" y="1815273"/>
                  </a:lnTo>
                  <a:lnTo>
                    <a:pt x="4716119" y="1792827"/>
                  </a:lnTo>
                  <a:lnTo>
                    <a:pt x="4751476" y="1768366"/>
                  </a:lnTo>
                  <a:lnTo>
                    <a:pt x="4785666" y="1741955"/>
                  </a:lnTo>
                  <a:lnTo>
                    <a:pt x="4818631" y="1713661"/>
                  </a:lnTo>
                  <a:lnTo>
                    <a:pt x="4850314" y="1683551"/>
                  </a:lnTo>
                  <a:lnTo>
                    <a:pt x="4880658" y="1651689"/>
                  </a:lnTo>
                  <a:lnTo>
                    <a:pt x="4909605" y="1618144"/>
                  </a:lnTo>
                  <a:lnTo>
                    <a:pt x="4937099" y="1582979"/>
                  </a:lnTo>
                  <a:lnTo>
                    <a:pt x="4963083" y="1546263"/>
                  </a:lnTo>
                  <a:lnTo>
                    <a:pt x="4987498" y="1508061"/>
                  </a:lnTo>
                  <a:lnTo>
                    <a:pt x="5010289" y="1468439"/>
                  </a:lnTo>
                  <a:lnTo>
                    <a:pt x="5031398" y="1427464"/>
                  </a:lnTo>
                  <a:lnTo>
                    <a:pt x="5050768" y="1385202"/>
                  </a:lnTo>
                  <a:lnTo>
                    <a:pt x="5068341" y="1341718"/>
                  </a:lnTo>
                  <a:lnTo>
                    <a:pt x="5084061" y="1297079"/>
                  </a:lnTo>
                  <a:lnTo>
                    <a:pt x="5097870" y="1251352"/>
                  </a:lnTo>
                  <a:lnTo>
                    <a:pt x="5109712" y="1204603"/>
                  </a:lnTo>
                  <a:lnTo>
                    <a:pt x="5119528" y="1156897"/>
                  </a:lnTo>
                  <a:lnTo>
                    <a:pt x="5127263" y="1108300"/>
                  </a:lnTo>
                  <a:lnTo>
                    <a:pt x="5132859" y="1058880"/>
                  </a:lnTo>
                  <a:lnTo>
                    <a:pt x="5136258" y="1008703"/>
                  </a:lnTo>
                  <a:lnTo>
                    <a:pt x="5137404" y="957834"/>
                  </a:lnTo>
                  <a:lnTo>
                    <a:pt x="5136258" y="906968"/>
                  </a:lnTo>
                  <a:lnTo>
                    <a:pt x="5132859" y="856793"/>
                  </a:lnTo>
                  <a:lnTo>
                    <a:pt x="5127263" y="807376"/>
                  </a:lnTo>
                  <a:lnTo>
                    <a:pt x="5119528" y="758782"/>
                  </a:lnTo>
                  <a:lnTo>
                    <a:pt x="5109712" y="711077"/>
                  </a:lnTo>
                  <a:lnTo>
                    <a:pt x="5097870" y="664329"/>
                  </a:lnTo>
                  <a:lnTo>
                    <a:pt x="5084061" y="618603"/>
                  </a:lnTo>
                  <a:lnTo>
                    <a:pt x="5068341" y="573965"/>
                  </a:lnTo>
                  <a:lnTo>
                    <a:pt x="5050768" y="530482"/>
                  </a:lnTo>
                  <a:lnTo>
                    <a:pt x="5031398" y="488220"/>
                  </a:lnTo>
                  <a:lnTo>
                    <a:pt x="5010289" y="447244"/>
                  </a:lnTo>
                  <a:lnTo>
                    <a:pt x="4987498" y="407622"/>
                  </a:lnTo>
                  <a:lnTo>
                    <a:pt x="4963083" y="369420"/>
                  </a:lnTo>
                  <a:lnTo>
                    <a:pt x="4937099" y="332703"/>
                  </a:lnTo>
                  <a:lnTo>
                    <a:pt x="4909605" y="297538"/>
                  </a:lnTo>
                  <a:lnTo>
                    <a:pt x="4880658" y="263991"/>
                  </a:lnTo>
                  <a:lnTo>
                    <a:pt x="4850314" y="232129"/>
                  </a:lnTo>
                  <a:lnTo>
                    <a:pt x="4818631" y="202017"/>
                  </a:lnTo>
                  <a:lnTo>
                    <a:pt x="4785666" y="173722"/>
                  </a:lnTo>
                  <a:lnTo>
                    <a:pt x="4751476" y="147310"/>
                  </a:lnTo>
                  <a:lnTo>
                    <a:pt x="4716119" y="122848"/>
                  </a:lnTo>
                  <a:lnTo>
                    <a:pt x="4679650" y="100401"/>
                  </a:lnTo>
                  <a:lnTo>
                    <a:pt x="4642129" y="80035"/>
                  </a:lnTo>
                  <a:lnTo>
                    <a:pt x="4603611" y="61818"/>
                  </a:lnTo>
                  <a:lnTo>
                    <a:pt x="4564154" y="45814"/>
                  </a:lnTo>
                  <a:lnTo>
                    <a:pt x="4523814" y="32091"/>
                  </a:lnTo>
                  <a:lnTo>
                    <a:pt x="4482650" y="20715"/>
                  </a:lnTo>
                  <a:lnTo>
                    <a:pt x="4440718" y="11751"/>
                  </a:lnTo>
                  <a:lnTo>
                    <a:pt x="4398076" y="5267"/>
                  </a:lnTo>
                  <a:lnTo>
                    <a:pt x="4354780" y="1327"/>
                  </a:lnTo>
                  <a:lnTo>
                    <a:pt x="4310888" y="0"/>
                  </a:lnTo>
                  <a:close/>
                </a:path>
              </a:pathLst>
            </a:custGeom>
            <a:solidFill>
              <a:srgbClr val="9FC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103" y="3066288"/>
              <a:ext cx="5137785" cy="1915795"/>
            </a:xfrm>
            <a:custGeom>
              <a:avLst/>
              <a:gdLst/>
              <a:ahLst/>
              <a:cxnLst/>
              <a:rect l="l" t="t" r="r" b="b"/>
              <a:pathLst>
                <a:path w="5137785" h="1915795">
                  <a:moveTo>
                    <a:pt x="826503" y="0"/>
                  </a:moveTo>
                  <a:lnTo>
                    <a:pt x="4310888" y="0"/>
                  </a:lnTo>
                  <a:lnTo>
                    <a:pt x="4354780" y="1327"/>
                  </a:lnTo>
                  <a:lnTo>
                    <a:pt x="4398076" y="5267"/>
                  </a:lnTo>
                  <a:lnTo>
                    <a:pt x="4440718" y="11751"/>
                  </a:lnTo>
                  <a:lnTo>
                    <a:pt x="4482650" y="20715"/>
                  </a:lnTo>
                  <a:lnTo>
                    <a:pt x="4523814" y="32091"/>
                  </a:lnTo>
                  <a:lnTo>
                    <a:pt x="4564154" y="45814"/>
                  </a:lnTo>
                  <a:lnTo>
                    <a:pt x="4603611" y="61818"/>
                  </a:lnTo>
                  <a:lnTo>
                    <a:pt x="4642129" y="80035"/>
                  </a:lnTo>
                  <a:lnTo>
                    <a:pt x="4679650" y="100401"/>
                  </a:lnTo>
                  <a:lnTo>
                    <a:pt x="4716119" y="122848"/>
                  </a:lnTo>
                  <a:lnTo>
                    <a:pt x="4751476" y="147310"/>
                  </a:lnTo>
                  <a:lnTo>
                    <a:pt x="4785666" y="173722"/>
                  </a:lnTo>
                  <a:lnTo>
                    <a:pt x="4818631" y="202017"/>
                  </a:lnTo>
                  <a:lnTo>
                    <a:pt x="4850314" y="232129"/>
                  </a:lnTo>
                  <a:lnTo>
                    <a:pt x="4880658" y="263991"/>
                  </a:lnTo>
                  <a:lnTo>
                    <a:pt x="4909605" y="297538"/>
                  </a:lnTo>
                  <a:lnTo>
                    <a:pt x="4937099" y="332703"/>
                  </a:lnTo>
                  <a:lnTo>
                    <a:pt x="4963083" y="369420"/>
                  </a:lnTo>
                  <a:lnTo>
                    <a:pt x="4987498" y="407622"/>
                  </a:lnTo>
                  <a:lnTo>
                    <a:pt x="5010289" y="447244"/>
                  </a:lnTo>
                  <a:lnTo>
                    <a:pt x="5031398" y="488220"/>
                  </a:lnTo>
                  <a:lnTo>
                    <a:pt x="5050768" y="530482"/>
                  </a:lnTo>
                  <a:lnTo>
                    <a:pt x="5068341" y="573965"/>
                  </a:lnTo>
                  <a:lnTo>
                    <a:pt x="5084061" y="618603"/>
                  </a:lnTo>
                  <a:lnTo>
                    <a:pt x="5097870" y="664329"/>
                  </a:lnTo>
                  <a:lnTo>
                    <a:pt x="5109712" y="711077"/>
                  </a:lnTo>
                  <a:lnTo>
                    <a:pt x="5119528" y="758782"/>
                  </a:lnTo>
                  <a:lnTo>
                    <a:pt x="5127263" y="807376"/>
                  </a:lnTo>
                  <a:lnTo>
                    <a:pt x="5132859" y="856793"/>
                  </a:lnTo>
                  <a:lnTo>
                    <a:pt x="5136258" y="906968"/>
                  </a:lnTo>
                  <a:lnTo>
                    <a:pt x="5137404" y="957834"/>
                  </a:lnTo>
                  <a:lnTo>
                    <a:pt x="5136258" y="1008703"/>
                  </a:lnTo>
                  <a:lnTo>
                    <a:pt x="5132859" y="1058880"/>
                  </a:lnTo>
                  <a:lnTo>
                    <a:pt x="5127263" y="1108300"/>
                  </a:lnTo>
                  <a:lnTo>
                    <a:pt x="5119528" y="1156897"/>
                  </a:lnTo>
                  <a:lnTo>
                    <a:pt x="5109712" y="1204603"/>
                  </a:lnTo>
                  <a:lnTo>
                    <a:pt x="5097870" y="1251352"/>
                  </a:lnTo>
                  <a:lnTo>
                    <a:pt x="5084061" y="1297079"/>
                  </a:lnTo>
                  <a:lnTo>
                    <a:pt x="5068341" y="1341718"/>
                  </a:lnTo>
                  <a:lnTo>
                    <a:pt x="5050768" y="1385202"/>
                  </a:lnTo>
                  <a:lnTo>
                    <a:pt x="5031398" y="1427464"/>
                  </a:lnTo>
                  <a:lnTo>
                    <a:pt x="5010289" y="1468439"/>
                  </a:lnTo>
                  <a:lnTo>
                    <a:pt x="4987498" y="1508061"/>
                  </a:lnTo>
                  <a:lnTo>
                    <a:pt x="4963083" y="1546263"/>
                  </a:lnTo>
                  <a:lnTo>
                    <a:pt x="4937099" y="1582979"/>
                  </a:lnTo>
                  <a:lnTo>
                    <a:pt x="4909605" y="1618144"/>
                  </a:lnTo>
                  <a:lnTo>
                    <a:pt x="4880658" y="1651689"/>
                  </a:lnTo>
                  <a:lnTo>
                    <a:pt x="4850314" y="1683551"/>
                  </a:lnTo>
                  <a:lnTo>
                    <a:pt x="4818631" y="1713661"/>
                  </a:lnTo>
                  <a:lnTo>
                    <a:pt x="4785666" y="1741955"/>
                  </a:lnTo>
                  <a:lnTo>
                    <a:pt x="4751476" y="1768366"/>
                  </a:lnTo>
                  <a:lnTo>
                    <a:pt x="4716119" y="1792827"/>
                  </a:lnTo>
                  <a:lnTo>
                    <a:pt x="4679650" y="1815273"/>
                  </a:lnTo>
                  <a:lnTo>
                    <a:pt x="4642129" y="1835638"/>
                  </a:lnTo>
                  <a:lnTo>
                    <a:pt x="4603611" y="1853854"/>
                  </a:lnTo>
                  <a:lnTo>
                    <a:pt x="4564154" y="1869856"/>
                  </a:lnTo>
                  <a:lnTo>
                    <a:pt x="4523814" y="1883578"/>
                  </a:lnTo>
                  <a:lnTo>
                    <a:pt x="4482650" y="1894954"/>
                  </a:lnTo>
                  <a:lnTo>
                    <a:pt x="4440718" y="1903917"/>
                  </a:lnTo>
                  <a:lnTo>
                    <a:pt x="4398076" y="1910401"/>
                  </a:lnTo>
                  <a:lnTo>
                    <a:pt x="4354780" y="1914340"/>
                  </a:lnTo>
                  <a:lnTo>
                    <a:pt x="4310888" y="1915668"/>
                  </a:lnTo>
                  <a:lnTo>
                    <a:pt x="826503" y="1915668"/>
                  </a:lnTo>
                  <a:lnTo>
                    <a:pt x="782608" y="1914340"/>
                  </a:lnTo>
                  <a:lnTo>
                    <a:pt x="739310" y="1910401"/>
                  </a:lnTo>
                  <a:lnTo>
                    <a:pt x="696666" y="1903917"/>
                  </a:lnTo>
                  <a:lnTo>
                    <a:pt x="654733" y="1894954"/>
                  </a:lnTo>
                  <a:lnTo>
                    <a:pt x="613568" y="1883578"/>
                  </a:lnTo>
                  <a:lnTo>
                    <a:pt x="573228" y="1869856"/>
                  </a:lnTo>
                  <a:lnTo>
                    <a:pt x="533771" y="1853854"/>
                  </a:lnTo>
                  <a:lnTo>
                    <a:pt x="495253" y="1835638"/>
                  </a:lnTo>
                  <a:lnTo>
                    <a:pt x="457731" y="1815273"/>
                  </a:lnTo>
                  <a:lnTo>
                    <a:pt x="421263" y="1792827"/>
                  </a:lnTo>
                  <a:lnTo>
                    <a:pt x="385906" y="1768366"/>
                  </a:lnTo>
                  <a:lnTo>
                    <a:pt x="351717" y="1741955"/>
                  </a:lnTo>
                  <a:lnTo>
                    <a:pt x="318753" y="1713661"/>
                  </a:lnTo>
                  <a:lnTo>
                    <a:pt x="287071" y="1683551"/>
                  </a:lnTo>
                  <a:lnTo>
                    <a:pt x="256729" y="1651689"/>
                  </a:lnTo>
                  <a:lnTo>
                    <a:pt x="227782" y="1618144"/>
                  </a:lnTo>
                  <a:lnTo>
                    <a:pt x="200290" y="1582979"/>
                  </a:lnTo>
                  <a:lnTo>
                    <a:pt x="174308" y="1546263"/>
                  </a:lnTo>
                  <a:lnTo>
                    <a:pt x="149893" y="1508061"/>
                  </a:lnTo>
                  <a:lnTo>
                    <a:pt x="127104" y="1468439"/>
                  </a:lnTo>
                  <a:lnTo>
                    <a:pt x="105996" y="1427464"/>
                  </a:lnTo>
                  <a:lnTo>
                    <a:pt x="86628" y="1385202"/>
                  </a:lnTo>
                  <a:lnTo>
                    <a:pt x="69056" y="1341718"/>
                  </a:lnTo>
                  <a:lnTo>
                    <a:pt x="53337" y="1297079"/>
                  </a:lnTo>
                  <a:lnTo>
                    <a:pt x="39529" y="1251352"/>
                  </a:lnTo>
                  <a:lnTo>
                    <a:pt x="27689" y="1204603"/>
                  </a:lnTo>
                  <a:lnTo>
                    <a:pt x="17873" y="1156897"/>
                  </a:lnTo>
                  <a:lnTo>
                    <a:pt x="10139" y="1108300"/>
                  </a:lnTo>
                  <a:lnTo>
                    <a:pt x="4544" y="1058880"/>
                  </a:lnTo>
                  <a:lnTo>
                    <a:pt x="1145" y="1008703"/>
                  </a:lnTo>
                  <a:lnTo>
                    <a:pt x="0" y="957834"/>
                  </a:lnTo>
                  <a:lnTo>
                    <a:pt x="1145" y="906968"/>
                  </a:lnTo>
                  <a:lnTo>
                    <a:pt x="4544" y="856793"/>
                  </a:lnTo>
                  <a:lnTo>
                    <a:pt x="10139" y="807376"/>
                  </a:lnTo>
                  <a:lnTo>
                    <a:pt x="17873" y="758782"/>
                  </a:lnTo>
                  <a:lnTo>
                    <a:pt x="27689" y="711077"/>
                  </a:lnTo>
                  <a:lnTo>
                    <a:pt x="39529" y="664329"/>
                  </a:lnTo>
                  <a:lnTo>
                    <a:pt x="53337" y="618603"/>
                  </a:lnTo>
                  <a:lnTo>
                    <a:pt x="69056" y="573965"/>
                  </a:lnTo>
                  <a:lnTo>
                    <a:pt x="86628" y="530482"/>
                  </a:lnTo>
                  <a:lnTo>
                    <a:pt x="105996" y="488220"/>
                  </a:lnTo>
                  <a:lnTo>
                    <a:pt x="127104" y="447244"/>
                  </a:lnTo>
                  <a:lnTo>
                    <a:pt x="149893" y="407622"/>
                  </a:lnTo>
                  <a:lnTo>
                    <a:pt x="174308" y="369420"/>
                  </a:lnTo>
                  <a:lnTo>
                    <a:pt x="200290" y="332703"/>
                  </a:lnTo>
                  <a:lnTo>
                    <a:pt x="227782" y="297538"/>
                  </a:lnTo>
                  <a:lnTo>
                    <a:pt x="256729" y="263991"/>
                  </a:lnTo>
                  <a:lnTo>
                    <a:pt x="287071" y="232129"/>
                  </a:lnTo>
                  <a:lnTo>
                    <a:pt x="318753" y="202017"/>
                  </a:lnTo>
                  <a:lnTo>
                    <a:pt x="351717" y="173722"/>
                  </a:lnTo>
                  <a:lnTo>
                    <a:pt x="385906" y="147310"/>
                  </a:lnTo>
                  <a:lnTo>
                    <a:pt x="421263" y="122848"/>
                  </a:lnTo>
                  <a:lnTo>
                    <a:pt x="457731" y="100401"/>
                  </a:lnTo>
                  <a:lnTo>
                    <a:pt x="495253" y="80035"/>
                  </a:lnTo>
                  <a:lnTo>
                    <a:pt x="533771" y="61818"/>
                  </a:lnTo>
                  <a:lnTo>
                    <a:pt x="573228" y="45814"/>
                  </a:lnTo>
                  <a:lnTo>
                    <a:pt x="613568" y="32091"/>
                  </a:lnTo>
                  <a:lnTo>
                    <a:pt x="654733" y="20715"/>
                  </a:lnTo>
                  <a:lnTo>
                    <a:pt x="696666" y="11751"/>
                  </a:lnTo>
                  <a:lnTo>
                    <a:pt x="739310" y="5267"/>
                  </a:lnTo>
                  <a:lnTo>
                    <a:pt x="782608" y="1327"/>
                  </a:lnTo>
                  <a:lnTo>
                    <a:pt x="826503" y="0"/>
                  </a:lnTo>
                  <a:close/>
                </a:path>
              </a:pathLst>
            </a:custGeom>
            <a:ln w="9524">
              <a:solidFill>
                <a:srgbClr val="78A7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8533" y="3134360"/>
            <a:ext cx="5913755" cy="1218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rebuchet MS"/>
                <a:cs typeface="Trebuchet MS"/>
              </a:rPr>
              <a:t>PHASE</a:t>
            </a:r>
            <a:r>
              <a:rPr dirty="0" sz="1400" spc="-175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IV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rebuchet MS"/>
              <a:cs typeface="Trebuchet MS"/>
            </a:endParaRPr>
          </a:p>
          <a:p>
            <a:pPr algn="ctr" marL="12700" marR="1461770" indent="190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In this phase their is </a:t>
            </a:r>
            <a:r>
              <a:rPr dirty="0" sz="1400" spc="-5">
                <a:latin typeface="Arial"/>
                <a:cs typeface="Arial"/>
              </a:rPr>
              <a:t>implementation </a:t>
            </a:r>
            <a:r>
              <a:rPr dirty="0" sz="1400">
                <a:latin typeface="Arial"/>
                <a:cs typeface="Arial"/>
              </a:rPr>
              <a:t>of Logistic  Regression and </a:t>
            </a:r>
            <a:r>
              <a:rPr dirty="0" sz="1400" spc="-5">
                <a:latin typeface="Arial"/>
                <a:cs typeface="Arial"/>
              </a:rPr>
              <a:t>Cnn </a:t>
            </a:r>
            <a:r>
              <a:rPr dirty="0" sz="1400">
                <a:latin typeface="Arial"/>
                <a:cs typeface="Arial"/>
              </a:rPr>
              <a:t>model using the phase 3 setup for  Predictive </a:t>
            </a:r>
            <a:r>
              <a:rPr dirty="0" sz="1400" spc="-5">
                <a:latin typeface="Arial"/>
                <a:cs typeface="Arial"/>
              </a:rPr>
              <a:t>Analysis </a:t>
            </a:r>
            <a:r>
              <a:rPr dirty="0" sz="1400">
                <a:latin typeface="Arial"/>
                <a:cs typeface="Arial"/>
              </a:rPr>
              <a:t>of Skin Disease ,Heart and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Diabetics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9172" y="1330452"/>
            <a:ext cx="853439" cy="85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85800" y="1299972"/>
            <a:ext cx="1706880" cy="988060"/>
            <a:chOff x="685800" y="1299972"/>
            <a:chExt cx="1706880" cy="988060"/>
          </a:xfrm>
        </p:grpSpPr>
        <p:sp>
          <p:nvSpPr>
            <p:cNvPr id="18" name="object 18"/>
            <p:cNvSpPr/>
            <p:nvPr/>
          </p:nvSpPr>
          <p:spPr>
            <a:xfrm>
              <a:off x="1539239" y="1299972"/>
              <a:ext cx="853440" cy="912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5800" y="1434084"/>
              <a:ext cx="853440" cy="853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6979919" y="3511296"/>
            <a:ext cx="1025651" cy="1025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95544" y="3511296"/>
            <a:ext cx="1159763" cy="1175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ALGORITHMIC</a:t>
            </a:r>
            <a:r>
              <a:rPr dirty="0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27" y="1178178"/>
            <a:ext cx="8515985" cy="2800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rebuchet MS"/>
                <a:cs typeface="Trebuchet MS"/>
              </a:rPr>
              <a:t>A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20" b="1">
                <a:latin typeface="Trebuchet MS"/>
                <a:cs typeface="Trebuchet MS"/>
              </a:rPr>
              <a:t>CNN</a:t>
            </a:r>
            <a:r>
              <a:rPr dirty="0" sz="1400" spc="-9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(Convolutional</a:t>
            </a:r>
            <a:r>
              <a:rPr dirty="0" sz="1400" spc="-12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Neural</a:t>
            </a:r>
            <a:r>
              <a:rPr dirty="0" sz="1400" spc="-110" b="1">
                <a:latin typeface="Trebuchet MS"/>
                <a:cs typeface="Trebuchet MS"/>
              </a:rPr>
              <a:t> </a:t>
            </a:r>
            <a:r>
              <a:rPr dirty="0" sz="1400" spc="-20" b="1">
                <a:latin typeface="Trebuchet MS"/>
                <a:cs typeface="Trebuchet MS"/>
              </a:rPr>
              <a:t>Network)</a:t>
            </a:r>
            <a:r>
              <a:rPr dirty="0" sz="1400" spc="-120" b="1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type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artificial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intelligence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model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designed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process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10">
                <a:latin typeface="Trebuchet MS"/>
                <a:cs typeface="Trebuchet MS"/>
              </a:rPr>
              <a:t>analyze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visual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data,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such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images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and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videos.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25">
                <a:latin typeface="Trebuchet MS"/>
                <a:cs typeface="Trebuchet MS"/>
              </a:rPr>
              <a:t>CNN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uses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series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mathematical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operations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called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convolutions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extract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important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features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from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an  </a:t>
            </a:r>
            <a:r>
              <a:rPr dirty="0" sz="1400" spc="20">
                <a:latin typeface="Trebuchet MS"/>
                <a:cs typeface="Trebuchet MS"/>
              </a:rPr>
              <a:t>input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image.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These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convolutions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are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essentially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filters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that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slide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across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image,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looking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patterns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in 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5">
                <a:latin typeface="Trebuchet MS"/>
                <a:cs typeface="Trebuchet MS"/>
              </a:rPr>
              <a:t>pixel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values.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433070">
              <a:lnSpc>
                <a:spcPct val="100000"/>
              </a:lnSpc>
            </a:pP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20">
                <a:latin typeface="Trebuchet MS"/>
                <a:cs typeface="Trebuchet MS"/>
              </a:rPr>
              <a:t>output </a:t>
            </a:r>
            <a:r>
              <a:rPr dirty="0" sz="1400" spc="10">
                <a:latin typeface="Trebuchet MS"/>
                <a:cs typeface="Trebuchet MS"/>
              </a:rPr>
              <a:t>of </a:t>
            </a:r>
            <a:r>
              <a:rPr dirty="0" sz="1400" spc="20">
                <a:latin typeface="Trebuchet MS"/>
                <a:cs typeface="Trebuchet MS"/>
              </a:rPr>
              <a:t>these </a:t>
            </a:r>
            <a:r>
              <a:rPr dirty="0" sz="1400" spc="30">
                <a:latin typeface="Trebuchet MS"/>
                <a:cs typeface="Trebuchet MS"/>
              </a:rPr>
              <a:t>convolutions </a:t>
            </a:r>
            <a:r>
              <a:rPr dirty="0" sz="1400" spc="40">
                <a:latin typeface="Trebuchet MS"/>
                <a:cs typeface="Trebuchet MS"/>
              </a:rPr>
              <a:t>is </a:t>
            </a:r>
            <a:r>
              <a:rPr dirty="0" sz="1400" spc="15">
                <a:latin typeface="Trebuchet MS"/>
                <a:cs typeface="Trebuchet MS"/>
              </a:rPr>
              <a:t>then </a:t>
            </a:r>
            <a:r>
              <a:rPr dirty="0" sz="1400" spc="50">
                <a:latin typeface="Trebuchet MS"/>
                <a:cs typeface="Trebuchet MS"/>
              </a:rPr>
              <a:t>passed </a:t>
            </a:r>
            <a:r>
              <a:rPr dirty="0" sz="1400" spc="25">
                <a:latin typeface="Trebuchet MS"/>
                <a:cs typeface="Trebuchet MS"/>
              </a:rPr>
              <a:t>through a series </a:t>
            </a:r>
            <a:r>
              <a:rPr dirty="0" sz="1400" spc="10">
                <a:latin typeface="Trebuchet MS"/>
                <a:cs typeface="Trebuchet MS"/>
              </a:rPr>
              <a:t>of </a:t>
            </a:r>
            <a:r>
              <a:rPr dirty="0" sz="1400" spc="-10">
                <a:latin typeface="Trebuchet MS"/>
                <a:cs typeface="Trebuchet MS"/>
              </a:rPr>
              <a:t>layers, </a:t>
            </a:r>
            <a:r>
              <a:rPr dirty="0" sz="1400" spc="10">
                <a:latin typeface="Trebuchet MS"/>
                <a:cs typeface="Trebuchet MS"/>
              </a:rPr>
              <a:t>which </a:t>
            </a:r>
            <a:r>
              <a:rPr dirty="0" sz="1400" spc="25">
                <a:latin typeface="Trebuchet MS"/>
                <a:cs typeface="Trebuchet MS"/>
              </a:rPr>
              <a:t>help </a:t>
            </a:r>
            <a:r>
              <a:rPr dirty="0" sz="1400" spc="10">
                <a:latin typeface="Trebuchet MS"/>
                <a:cs typeface="Trebuchet MS"/>
              </a:rPr>
              <a:t>to </a:t>
            </a:r>
            <a:r>
              <a:rPr dirty="0" sz="1400">
                <a:latin typeface="Trebuchet MS"/>
                <a:cs typeface="Trebuchet MS"/>
              </a:rPr>
              <a:t>identify  </a:t>
            </a:r>
            <a:r>
              <a:rPr dirty="0" sz="1400" spc="15">
                <a:latin typeface="Trebuchet MS"/>
                <a:cs typeface="Trebuchet MS"/>
              </a:rPr>
              <a:t>increasingly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complex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patterns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structures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in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image.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This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process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called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feature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extraction.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200660">
              <a:lnSpc>
                <a:spcPct val="100000"/>
              </a:lnSpc>
            </a:pPr>
            <a:r>
              <a:rPr dirty="0" sz="1400" spc="-25">
                <a:latin typeface="Trebuchet MS"/>
                <a:cs typeface="Trebuchet MS"/>
              </a:rPr>
              <a:t>Finally,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output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last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layer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fed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into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classification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layer,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which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assigns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label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input  </a:t>
            </a:r>
            <a:r>
              <a:rPr dirty="0" sz="1400" spc="15">
                <a:latin typeface="Trebuchet MS"/>
                <a:cs typeface="Trebuchet MS"/>
              </a:rPr>
              <a:t>image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based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on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features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that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were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extracted.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This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allows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CNN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recognize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classify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objects  within </a:t>
            </a:r>
            <a:r>
              <a:rPr dirty="0" sz="1400" spc="40">
                <a:latin typeface="Trebuchet MS"/>
                <a:cs typeface="Trebuchet MS"/>
              </a:rPr>
              <a:t>an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image.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1046" y="507568"/>
            <a:ext cx="601154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4200" spc="-30" b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4200" spc="-5" b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72" y="1648668"/>
            <a:ext cx="8379459" cy="1919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MediMind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is a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platform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designed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keep comprehensive health records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individuals and provide personalized health predictions based on their data.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aims 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revolutionize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healthcare industry by utilizing advanced technologies such as 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AI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and machine learning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analyze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data and predict potential health issues before  they occur. MediMind aims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improve patient outcomes and reduce healthcare 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costs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by enabling early detection and intervention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potential health</a:t>
            </a:r>
            <a:r>
              <a:rPr dirty="0" sz="1800" spc="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problems.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527" y="1178178"/>
            <a:ext cx="8430260" cy="301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rebuchet MS"/>
                <a:cs typeface="Trebuchet MS"/>
              </a:rPr>
              <a:t>Logistic</a:t>
            </a:r>
            <a:r>
              <a:rPr dirty="0" sz="1400" spc="-90" b="1">
                <a:latin typeface="Trebuchet MS"/>
                <a:cs typeface="Trebuchet MS"/>
              </a:rPr>
              <a:t> </a:t>
            </a:r>
            <a:r>
              <a:rPr dirty="0" sz="1400" spc="5" b="1">
                <a:latin typeface="Trebuchet MS"/>
                <a:cs typeface="Trebuchet MS"/>
              </a:rPr>
              <a:t>regression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statistical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method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used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analyze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relationship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between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binary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(yes/no)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25">
                <a:latin typeface="Trebuchet MS"/>
                <a:cs typeface="Trebuchet MS"/>
              </a:rPr>
              <a:t>dependent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variable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one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or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more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independent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variables.This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supervised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learning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technique.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97790">
              <a:lnSpc>
                <a:spcPct val="100000"/>
              </a:lnSpc>
            </a:pPr>
            <a:r>
              <a:rPr dirty="0" sz="1400" spc="-15">
                <a:latin typeface="Trebuchet MS"/>
                <a:cs typeface="Trebuchet MS"/>
              </a:rPr>
              <a:t>The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main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goal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logistic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regression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predict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probability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certain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event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happening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based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on  </a:t>
            </a:r>
            <a:r>
              <a:rPr dirty="0" sz="1400" spc="20">
                <a:latin typeface="Trebuchet MS"/>
                <a:cs typeface="Trebuchet MS"/>
              </a:rPr>
              <a:t>input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variables.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3340">
              <a:lnSpc>
                <a:spcPct val="100000"/>
              </a:lnSpc>
              <a:spcBef>
                <a:spcPts val="5"/>
              </a:spcBef>
            </a:pP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10">
                <a:latin typeface="Trebuchet MS"/>
                <a:cs typeface="Trebuchet MS"/>
              </a:rPr>
              <a:t>logistic </a:t>
            </a:r>
            <a:r>
              <a:rPr dirty="0" sz="1400" spc="30">
                <a:latin typeface="Trebuchet MS"/>
                <a:cs typeface="Trebuchet MS"/>
              </a:rPr>
              <a:t>regression model </a:t>
            </a:r>
            <a:r>
              <a:rPr dirty="0" sz="1400" spc="25">
                <a:latin typeface="Trebuchet MS"/>
                <a:cs typeface="Trebuchet MS"/>
              </a:rPr>
              <a:t>works by </a:t>
            </a:r>
            <a:r>
              <a:rPr dirty="0" sz="1400" spc="-10">
                <a:latin typeface="Trebuchet MS"/>
                <a:cs typeface="Trebuchet MS"/>
              </a:rPr>
              <a:t>fitting </a:t>
            </a:r>
            <a:r>
              <a:rPr dirty="0" sz="1400" spc="25">
                <a:latin typeface="Trebuchet MS"/>
                <a:cs typeface="Trebuchet MS"/>
              </a:rPr>
              <a:t>a </a:t>
            </a:r>
            <a:r>
              <a:rPr dirty="0" sz="1400" spc="5">
                <a:latin typeface="Trebuchet MS"/>
                <a:cs typeface="Trebuchet MS"/>
              </a:rPr>
              <a:t>curve </a:t>
            </a:r>
            <a:r>
              <a:rPr dirty="0" sz="1400" spc="10">
                <a:latin typeface="Trebuchet MS"/>
                <a:cs typeface="Trebuchet MS"/>
              </a:rPr>
              <a:t>to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data </a:t>
            </a:r>
            <a:r>
              <a:rPr dirty="0" sz="1400" spc="35">
                <a:latin typeface="Trebuchet MS"/>
                <a:cs typeface="Trebuchet MS"/>
              </a:rPr>
              <a:t>points </a:t>
            </a:r>
            <a:r>
              <a:rPr dirty="0" sz="1400" spc="-5">
                <a:latin typeface="Trebuchet MS"/>
                <a:cs typeface="Trebuchet MS"/>
              </a:rPr>
              <a:t>that </a:t>
            </a:r>
            <a:r>
              <a:rPr dirty="0" sz="1400" spc="25">
                <a:latin typeface="Trebuchet MS"/>
                <a:cs typeface="Trebuchet MS"/>
              </a:rPr>
              <a:t>best </a:t>
            </a:r>
            <a:r>
              <a:rPr dirty="0" sz="1400" spc="30">
                <a:latin typeface="Trebuchet MS"/>
                <a:cs typeface="Trebuchet MS"/>
              </a:rPr>
              <a:t>describes </a:t>
            </a:r>
            <a:r>
              <a:rPr dirty="0" sz="1400">
                <a:latin typeface="Trebuchet MS"/>
                <a:cs typeface="Trebuchet MS"/>
              </a:rPr>
              <a:t>the  </a:t>
            </a:r>
            <a:r>
              <a:rPr dirty="0" sz="1400" spc="20">
                <a:latin typeface="Trebuchet MS"/>
                <a:cs typeface="Trebuchet MS"/>
              </a:rPr>
              <a:t>relationship </a:t>
            </a:r>
            <a:r>
              <a:rPr dirty="0" sz="1400" spc="5">
                <a:latin typeface="Trebuchet MS"/>
                <a:cs typeface="Trebuchet MS"/>
              </a:rPr>
              <a:t>between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20">
                <a:latin typeface="Trebuchet MS"/>
                <a:cs typeface="Trebuchet MS"/>
              </a:rPr>
              <a:t>input variables </a:t>
            </a:r>
            <a:r>
              <a:rPr dirty="0" sz="1400" spc="45">
                <a:latin typeface="Trebuchet MS"/>
                <a:cs typeface="Trebuchet MS"/>
              </a:rPr>
              <a:t>and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-5">
                <a:latin typeface="Trebuchet MS"/>
                <a:cs typeface="Trebuchet MS"/>
              </a:rPr>
              <a:t>outcome. </a:t>
            </a: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5">
                <a:latin typeface="Trebuchet MS"/>
                <a:cs typeface="Trebuchet MS"/>
              </a:rPr>
              <a:t>curve </a:t>
            </a:r>
            <a:r>
              <a:rPr dirty="0" sz="1400" spc="40">
                <a:latin typeface="Trebuchet MS"/>
                <a:cs typeface="Trebuchet MS"/>
              </a:rPr>
              <a:t>is </a:t>
            </a:r>
            <a:r>
              <a:rPr dirty="0" sz="1400" spc="5">
                <a:latin typeface="Trebuchet MS"/>
                <a:cs typeface="Trebuchet MS"/>
              </a:rPr>
              <a:t>called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0">
                <a:latin typeface="Trebuchet MS"/>
                <a:cs typeface="Trebuchet MS"/>
              </a:rPr>
              <a:t>logistic function </a:t>
            </a:r>
            <a:r>
              <a:rPr dirty="0" sz="1400" spc="30">
                <a:latin typeface="Trebuchet MS"/>
                <a:cs typeface="Trebuchet MS"/>
              </a:rPr>
              <a:t>or  </a:t>
            </a:r>
            <a:r>
              <a:rPr dirty="0" sz="1400" spc="35">
                <a:latin typeface="Trebuchet MS"/>
                <a:cs typeface="Trebuchet MS"/>
              </a:rPr>
              <a:t>sigmoid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function,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it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outputs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value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between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0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55">
                <a:latin typeface="Trebuchet MS"/>
                <a:cs typeface="Trebuchet MS"/>
              </a:rPr>
              <a:t>1,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which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represents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predicted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probability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 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5">
                <a:latin typeface="Trebuchet MS"/>
                <a:cs typeface="Trebuchet MS"/>
              </a:rPr>
              <a:t>event</a:t>
            </a:r>
            <a:r>
              <a:rPr dirty="0" sz="1400" spc="-14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occurring.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30">
                <a:latin typeface="Trebuchet MS"/>
                <a:cs typeface="Trebuchet MS"/>
              </a:rPr>
              <a:t>model </a:t>
            </a:r>
            <a:r>
              <a:rPr dirty="0" sz="1400" spc="15">
                <a:latin typeface="Trebuchet MS"/>
                <a:cs typeface="Trebuchet MS"/>
              </a:rPr>
              <a:t>then </a:t>
            </a:r>
            <a:r>
              <a:rPr dirty="0" sz="1400" spc="10">
                <a:latin typeface="Trebuchet MS"/>
                <a:cs typeface="Trebuchet MS"/>
              </a:rPr>
              <a:t>calculates </a:t>
            </a:r>
            <a:r>
              <a:rPr dirty="0" sz="1400" spc="25">
                <a:latin typeface="Trebuchet MS"/>
                <a:cs typeface="Trebuchet MS"/>
              </a:rPr>
              <a:t>a </a:t>
            </a:r>
            <a:r>
              <a:rPr dirty="0" sz="1400" spc="30">
                <a:latin typeface="Trebuchet MS"/>
                <a:cs typeface="Trebuchet MS"/>
              </a:rPr>
              <a:t>threshold </a:t>
            </a:r>
            <a:r>
              <a:rPr dirty="0" sz="1400" spc="15">
                <a:latin typeface="Trebuchet MS"/>
                <a:cs typeface="Trebuchet MS"/>
              </a:rPr>
              <a:t>value (usually </a:t>
            </a:r>
            <a:r>
              <a:rPr dirty="0" sz="1400" spc="-55">
                <a:latin typeface="Trebuchet MS"/>
                <a:cs typeface="Trebuchet MS"/>
              </a:rPr>
              <a:t>0.5) </a:t>
            </a:r>
            <a:r>
              <a:rPr dirty="0" sz="1400" spc="50">
                <a:latin typeface="Trebuchet MS"/>
                <a:cs typeface="Trebuchet MS"/>
              </a:rPr>
              <a:t>and </a:t>
            </a:r>
            <a:r>
              <a:rPr dirty="0" sz="1400" spc="20">
                <a:latin typeface="Trebuchet MS"/>
                <a:cs typeface="Trebuchet MS"/>
              </a:rPr>
              <a:t>classifies </a:t>
            </a:r>
            <a:r>
              <a:rPr dirty="0" sz="1400" spc="15">
                <a:latin typeface="Trebuchet MS"/>
                <a:cs typeface="Trebuchet MS"/>
              </a:rPr>
              <a:t>each </a:t>
            </a:r>
            <a:r>
              <a:rPr dirty="0" sz="1400" spc="25">
                <a:latin typeface="Trebuchet MS"/>
                <a:cs typeface="Trebuchet MS"/>
              </a:rPr>
              <a:t>observation </a:t>
            </a:r>
            <a:r>
              <a:rPr dirty="0" sz="1400" spc="55">
                <a:latin typeface="Trebuchet MS"/>
                <a:cs typeface="Trebuchet MS"/>
              </a:rPr>
              <a:t>as </a:t>
            </a:r>
            <a:r>
              <a:rPr dirty="0" sz="1400">
                <a:latin typeface="Trebuchet MS"/>
                <a:cs typeface="Trebuchet MS"/>
              </a:rPr>
              <a:t>either  </a:t>
            </a:r>
            <a:r>
              <a:rPr dirty="0" sz="1400" spc="20">
                <a:latin typeface="Trebuchet MS"/>
                <a:cs typeface="Trebuchet MS"/>
              </a:rPr>
              <a:t>positive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(event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occurs)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or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negative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(event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does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not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occur)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based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on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whether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predicted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probability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  </a:t>
            </a:r>
            <a:r>
              <a:rPr dirty="0" sz="1400" spc="30">
                <a:latin typeface="Trebuchet MS"/>
                <a:cs typeface="Trebuchet MS"/>
              </a:rPr>
              <a:t>above or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below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0">
                <a:latin typeface="Trebuchet MS"/>
                <a:cs typeface="Trebuchet MS"/>
              </a:rPr>
              <a:t>threshold.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ALGORITHMIC</a:t>
            </a:r>
            <a:r>
              <a:rPr dirty="0"/>
              <a:t> </a:t>
            </a:r>
            <a:r>
              <a:rPr dirty="0" spc="-5"/>
              <a:t>DESCRIPTION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4216"/>
            <a:ext cx="9144000" cy="1759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62044" y="147828"/>
            <a:ext cx="474345" cy="94615"/>
          </a:xfrm>
          <a:custGeom>
            <a:avLst/>
            <a:gdLst/>
            <a:ahLst/>
            <a:cxnLst/>
            <a:rect l="l" t="t" r="r" b="b"/>
            <a:pathLst>
              <a:path w="474345" h="94614">
                <a:moveTo>
                  <a:pt x="251713" y="0"/>
                </a:moveTo>
                <a:lnTo>
                  <a:pt x="231326" y="2216"/>
                </a:lnTo>
                <a:lnTo>
                  <a:pt x="211677" y="8969"/>
                </a:lnTo>
                <a:lnTo>
                  <a:pt x="193599" y="20413"/>
                </a:lnTo>
                <a:lnTo>
                  <a:pt x="177926" y="36702"/>
                </a:lnTo>
                <a:lnTo>
                  <a:pt x="170680" y="33202"/>
                </a:lnTo>
                <a:lnTo>
                  <a:pt x="163099" y="30702"/>
                </a:lnTo>
                <a:lnTo>
                  <a:pt x="155281" y="29202"/>
                </a:lnTo>
                <a:lnTo>
                  <a:pt x="147319" y="28701"/>
                </a:lnTo>
                <a:lnTo>
                  <a:pt x="140842" y="28701"/>
                </a:lnTo>
                <a:lnTo>
                  <a:pt x="134365" y="29718"/>
                </a:lnTo>
                <a:lnTo>
                  <a:pt x="128142" y="31750"/>
                </a:lnTo>
                <a:lnTo>
                  <a:pt x="116258" y="23034"/>
                </a:lnTo>
                <a:lnTo>
                  <a:pt x="103647" y="16986"/>
                </a:lnTo>
                <a:lnTo>
                  <a:pt x="90584" y="13462"/>
                </a:lnTo>
                <a:lnTo>
                  <a:pt x="77342" y="12319"/>
                </a:lnTo>
                <a:lnTo>
                  <a:pt x="48809" y="17706"/>
                </a:lnTo>
                <a:lnTo>
                  <a:pt x="24241" y="32940"/>
                </a:lnTo>
                <a:lnTo>
                  <a:pt x="6887" y="56628"/>
                </a:lnTo>
                <a:lnTo>
                  <a:pt x="0" y="87375"/>
                </a:lnTo>
                <a:lnTo>
                  <a:pt x="0" y="94487"/>
                </a:lnTo>
                <a:lnTo>
                  <a:pt x="473963" y="94234"/>
                </a:lnTo>
                <a:lnTo>
                  <a:pt x="470669" y="74414"/>
                </a:lnTo>
                <a:lnTo>
                  <a:pt x="447174" y="43584"/>
                </a:lnTo>
                <a:lnTo>
                  <a:pt x="396499" y="34740"/>
                </a:lnTo>
                <a:lnTo>
                  <a:pt x="359155" y="61975"/>
                </a:lnTo>
                <a:lnTo>
                  <a:pt x="351408" y="61975"/>
                </a:lnTo>
                <a:lnTo>
                  <a:pt x="345820" y="63373"/>
                </a:lnTo>
                <a:lnTo>
                  <a:pt x="341121" y="66167"/>
                </a:lnTo>
                <a:lnTo>
                  <a:pt x="327277" y="37879"/>
                </a:lnTo>
                <a:lnTo>
                  <a:pt x="306181" y="17129"/>
                </a:lnTo>
                <a:lnTo>
                  <a:pt x="280203" y="435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0788" y="1635886"/>
            <a:ext cx="553720" cy="275590"/>
          </a:xfrm>
          <a:custGeom>
            <a:avLst/>
            <a:gdLst/>
            <a:ahLst/>
            <a:cxnLst/>
            <a:rect l="l" t="t" r="r" b="b"/>
            <a:pathLst>
              <a:path w="553720" h="275589">
                <a:moveTo>
                  <a:pt x="142366" y="126618"/>
                </a:moveTo>
                <a:lnTo>
                  <a:pt x="136778" y="126618"/>
                </a:lnTo>
                <a:lnTo>
                  <a:pt x="94146" y="133417"/>
                </a:lnTo>
                <a:lnTo>
                  <a:pt x="56903" y="152413"/>
                </a:lnTo>
                <a:lnTo>
                  <a:pt x="27297" y="181510"/>
                </a:lnTo>
                <a:lnTo>
                  <a:pt x="7580" y="218611"/>
                </a:lnTo>
                <a:lnTo>
                  <a:pt x="0" y="261619"/>
                </a:lnTo>
                <a:lnTo>
                  <a:pt x="0" y="270637"/>
                </a:lnTo>
                <a:lnTo>
                  <a:pt x="634" y="275208"/>
                </a:lnTo>
                <a:lnTo>
                  <a:pt x="553211" y="275208"/>
                </a:lnTo>
                <a:lnTo>
                  <a:pt x="553211" y="127253"/>
                </a:lnTo>
                <a:lnTo>
                  <a:pt x="145541" y="127253"/>
                </a:lnTo>
                <a:lnTo>
                  <a:pt x="142366" y="126618"/>
                </a:lnTo>
                <a:close/>
              </a:path>
              <a:path w="553720" h="275589">
                <a:moveTo>
                  <a:pt x="375919" y="0"/>
                </a:moveTo>
                <a:lnTo>
                  <a:pt x="331632" y="3667"/>
                </a:lnTo>
                <a:lnTo>
                  <a:pt x="288572" y="14562"/>
                </a:lnTo>
                <a:lnTo>
                  <a:pt x="247713" y="32527"/>
                </a:lnTo>
                <a:lnTo>
                  <a:pt x="210029" y="57404"/>
                </a:lnTo>
                <a:lnTo>
                  <a:pt x="176494" y="89032"/>
                </a:lnTo>
                <a:lnTo>
                  <a:pt x="148081" y="127253"/>
                </a:lnTo>
                <a:lnTo>
                  <a:pt x="553211" y="127253"/>
                </a:lnTo>
                <a:lnTo>
                  <a:pt x="553211" y="60833"/>
                </a:lnTo>
                <a:lnTo>
                  <a:pt x="545464" y="60833"/>
                </a:lnTo>
                <a:lnTo>
                  <a:pt x="506150" y="33968"/>
                </a:lnTo>
                <a:lnTo>
                  <a:pt x="464121" y="14986"/>
                </a:lnTo>
                <a:lnTo>
                  <a:pt x="420377" y="3718"/>
                </a:lnTo>
                <a:lnTo>
                  <a:pt x="375919" y="0"/>
                </a:lnTo>
                <a:close/>
              </a:path>
              <a:path w="553720" h="275589">
                <a:moveTo>
                  <a:pt x="553211" y="52847"/>
                </a:moveTo>
                <a:lnTo>
                  <a:pt x="545464" y="60833"/>
                </a:lnTo>
                <a:lnTo>
                  <a:pt x="553211" y="60833"/>
                </a:lnTo>
                <a:lnTo>
                  <a:pt x="553211" y="52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900045"/>
            <a:ext cx="309880" cy="109855"/>
          </a:xfrm>
          <a:custGeom>
            <a:avLst/>
            <a:gdLst/>
            <a:ahLst/>
            <a:cxnLst/>
            <a:rect l="l" t="t" r="r" b="b"/>
            <a:pathLst>
              <a:path w="309880" h="109855">
                <a:moveTo>
                  <a:pt x="9092" y="0"/>
                </a:moveTo>
                <a:lnTo>
                  <a:pt x="0" y="1030"/>
                </a:lnTo>
                <a:lnTo>
                  <a:pt x="0" y="109855"/>
                </a:lnTo>
                <a:lnTo>
                  <a:pt x="309346" y="109855"/>
                </a:lnTo>
                <a:lnTo>
                  <a:pt x="300331" y="77680"/>
                </a:lnTo>
                <a:lnTo>
                  <a:pt x="282355" y="52324"/>
                </a:lnTo>
                <a:lnTo>
                  <a:pt x="163855" y="52324"/>
                </a:lnTo>
                <a:lnTo>
                  <a:pt x="152245" y="43027"/>
                </a:lnTo>
                <a:lnTo>
                  <a:pt x="139283" y="36147"/>
                </a:lnTo>
                <a:lnTo>
                  <a:pt x="132124" y="33909"/>
                </a:lnTo>
                <a:lnTo>
                  <a:pt x="85285" y="33909"/>
                </a:lnTo>
                <a:lnTo>
                  <a:pt x="68618" y="19020"/>
                </a:lnTo>
                <a:lnTo>
                  <a:pt x="49904" y="8429"/>
                </a:lnTo>
                <a:lnTo>
                  <a:pt x="29833" y="2101"/>
                </a:lnTo>
                <a:lnTo>
                  <a:pt x="9092" y="0"/>
                </a:lnTo>
                <a:close/>
              </a:path>
              <a:path w="309880" h="109855">
                <a:moveTo>
                  <a:pt x="224663" y="26924"/>
                </a:moveTo>
                <a:lnTo>
                  <a:pt x="223659" y="26924"/>
                </a:lnTo>
                <a:lnTo>
                  <a:pt x="207048" y="28606"/>
                </a:lnTo>
                <a:lnTo>
                  <a:pt x="191200" y="33528"/>
                </a:lnTo>
                <a:lnTo>
                  <a:pt x="176630" y="41497"/>
                </a:lnTo>
                <a:lnTo>
                  <a:pt x="163855" y="52324"/>
                </a:lnTo>
                <a:lnTo>
                  <a:pt x="282355" y="52324"/>
                </a:lnTo>
                <a:lnTo>
                  <a:pt x="281792" y="51530"/>
                </a:lnTo>
                <a:lnTo>
                  <a:pt x="255859" y="33809"/>
                </a:lnTo>
                <a:lnTo>
                  <a:pt x="224663" y="26924"/>
                </a:lnTo>
                <a:close/>
              </a:path>
              <a:path w="309880" h="109855">
                <a:moveTo>
                  <a:pt x="110534" y="29972"/>
                </a:moveTo>
                <a:lnTo>
                  <a:pt x="100495" y="29972"/>
                </a:lnTo>
                <a:lnTo>
                  <a:pt x="92652" y="31368"/>
                </a:lnTo>
                <a:lnTo>
                  <a:pt x="85285" y="33909"/>
                </a:lnTo>
                <a:lnTo>
                  <a:pt x="132124" y="33909"/>
                </a:lnTo>
                <a:lnTo>
                  <a:pt x="125276" y="31767"/>
                </a:lnTo>
                <a:lnTo>
                  <a:pt x="110534" y="29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169037"/>
            <a:ext cx="8284845" cy="4255135"/>
            <a:chOff x="0" y="169037"/>
            <a:chExt cx="8284845" cy="4255135"/>
          </a:xfrm>
        </p:grpSpPr>
        <p:sp>
          <p:nvSpPr>
            <p:cNvPr id="7" name="object 7"/>
            <p:cNvSpPr/>
            <p:nvPr/>
          </p:nvSpPr>
          <p:spPr>
            <a:xfrm>
              <a:off x="0" y="169037"/>
              <a:ext cx="1224280" cy="475615"/>
            </a:xfrm>
            <a:custGeom>
              <a:avLst/>
              <a:gdLst/>
              <a:ahLst/>
              <a:cxnLst/>
              <a:rect l="l" t="t" r="r" b="b"/>
              <a:pathLst>
                <a:path w="1224280" h="475615">
                  <a:moveTo>
                    <a:pt x="0" y="208874"/>
                  </a:moveTo>
                  <a:lnTo>
                    <a:pt x="0" y="475488"/>
                  </a:lnTo>
                  <a:lnTo>
                    <a:pt x="1223772" y="475488"/>
                  </a:lnTo>
                  <a:lnTo>
                    <a:pt x="1218730" y="425276"/>
                  </a:lnTo>
                  <a:lnTo>
                    <a:pt x="1207999" y="377155"/>
                  </a:lnTo>
                  <a:lnTo>
                    <a:pt x="1191947" y="331543"/>
                  </a:lnTo>
                  <a:lnTo>
                    <a:pt x="1170943" y="288859"/>
                  </a:lnTo>
                  <a:lnTo>
                    <a:pt x="1145357" y="249520"/>
                  </a:lnTo>
                  <a:lnTo>
                    <a:pt x="60004" y="240284"/>
                  </a:lnTo>
                  <a:lnTo>
                    <a:pt x="26266" y="219634"/>
                  </a:lnTo>
                  <a:lnTo>
                    <a:pt x="0" y="208874"/>
                  </a:lnTo>
                  <a:close/>
                </a:path>
                <a:path w="1224280" h="475615">
                  <a:moveTo>
                    <a:pt x="454418" y="0"/>
                  </a:moveTo>
                  <a:lnTo>
                    <a:pt x="448564" y="0"/>
                  </a:lnTo>
                  <a:lnTo>
                    <a:pt x="399884" y="2866"/>
                  </a:lnTo>
                  <a:lnTo>
                    <a:pt x="352635" y="11261"/>
                  </a:lnTo>
                  <a:lnTo>
                    <a:pt x="307099" y="24873"/>
                  </a:lnTo>
                  <a:lnTo>
                    <a:pt x="263559" y="43395"/>
                  </a:lnTo>
                  <a:lnTo>
                    <a:pt x="222295" y="66516"/>
                  </a:lnTo>
                  <a:lnTo>
                    <a:pt x="183591" y="93927"/>
                  </a:lnTo>
                  <a:lnTo>
                    <a:pt x="147728" y="125318"/>
                  </a:lnTo>
                  <a:lnTo>
                    <a:pt x="114987" y="160381"/>
                  </a:lnTo>
                  <a:lnTo>
                    <a:pt x="85652" y="198806"/>
                  </a:lnTo>
                  <a:lnTo>
                    <a:pt x="60004" y="240284"/>
                  </a:lnTo>
                  <a:lnTo>
                    <a:pt x="1137619" y="240284"/>
                  </a:lnTo>
                  <a:lnTo>
                    <a:pt x="1081911" y="182556"/>
                  </a:lnTo>
                  <a:lnTo>
                    <a:pt x="1044791" y="155767"/>
                  </a:lnTo>
                  <a:lnTo>
                    <a:pt x="1004564" y="133998"/>
                  </a:lnTo>
                  <a:lnTo>
                    <a:pt x="749477" y="123062"/>
                  </a:lnTo>
                  <a:lnTo>
                    <a:pt x="714520" y="92226"/>
                  </a:lnTo>
                  <a:lnTo>
                    <a:pt x="676714" y="65567"/>
                  </a:lnTo>
                  <a:lnTo>
                    <a:pt x="636414" y="43232"/>
                  </a:lnTo>
                  <a:lnTo>
                    <a:pt x="593976" y="25372"/>
                  </a:lnTo>
                  <a:lnTo>
                    <a:pt x="549755" y="12136"/>
                  </a:lnTo>
                  <a:lnTo>
                    <a:pt x="504108" y="3671"/>
                  </a:lnTo>
                  <a:lnTo>
                    <a:pt x="457390" y="126"/>
                  </a:lnTo>
                  <a:lnTo>
                    <a:pt x="454418" y="0"/>
                  </a:lnTo>
                  <a:close/>
                </a:path>
                <a:path w="1224280" h="475615">
                  <a:moveTo>
                    <a:pt x="868934" y="102997"/>
                  </a:moveTo>
                  <a:lnTo>
                    <a:pt x="838631" y="104149"/>
                  </a:lnTo>
                  <a:lnTo>
                    <a:pt x="808329" y="107743"/>
                  </a:lnTo>
                  <a:lnTo>
                    <a:pt x="778465" y="113980"/>
                  </a:lnTo>
                  <a:lnTo>
                    <a:pt x="749477" y="123062"/>
                  </a:lnTo>
                  <a:lnTo>
                    <a:pt x="975792" y="123062"/>
                  </a:lnTo>
                  <a:lnTo>
                    <a:pt x="961599" y="117668"/>
                  </a:lnTo>
                  <a:lnTo>
                    <a:pt x="916266" y="107194"/>
                  </a:lnTo>
                  <a:lnTo>
                    <a:pt x="868934" y="102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9536" y="248412"/>
              <a:ext cx="7424927" cy="417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31238" y="4616297"/>
            <a:ext cx="2914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dirty="0" sz="1400" spc="-5">
                <a:latin typeface="Arial"/>
                <a:cs typeface="Arial"/>
              </a:rPr>
              <a:t>Fig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14	</a:t>
            </a:r>
            <a:r>
              <a:rPr dirty="0" sz="1400" spc="-5">
                <a:latin typeface="Arial"/>
                <a:cs typeface="Arial"/>
              </a:rPr>
              <a:t>Flowchart </a:t>
            </a:r>
            <a:r>
              <a:rPr dirty="0" sz="1400">
                <a:latin typeface="Arial"/>
                <a:cs typeface="Arial"/>
              </a:rPr>
              <a:t>for Skin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Diagnosis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386" y="176021"/>
            <a:ext cx="42202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0">
                <a:latin typeface="Arial"/>
                <a:cs typeface="Arial"/>
              </a:rPr>
              <a:t>Result</a:t>
            </a:r>
            <a:r>
              <a:rPr dirty="0" sz="4500" spc="-100" b="0">
                <a:latin typeface="Arial"/>
                <a:cs typeface="Arial"/>
              </a:rPr>
              <a:t> </a:t>
            </a:r>
            <a:r>
              <a:rPr dirty="0" sz="4500" b="0">
                <a:latin typeface="Arial"/>
                <a:cs typeface="Arial"/>
              </a:rPr>
              <a:t>Snapshot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331" y="1272539"/>
            <a:ext cx="4340352" cy="259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2476" y="1656588"/>
            <a:ext cx="3531108" cy="1435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8508" y="4247794"/>
            <a:ext cx="3660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15.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User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giving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image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diseased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part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061" y="3391916"/>
            <a:ext cx="275336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 </a:t>
            </a:r>
            <a:r>
              <a:rPr dirty="0" sz="1400" spc="-140">
                <a:latin typeface="Trebuchet MS"/>
                <a:cs typeface="Trebuchet MS"/>
              </a:rPr>
              <a:t>17. </a:t>
            </a: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30">
                <a:latin typeface="Trebuchet MS"/>
                <a:cs typeface="Trebuchet MS"/>
              </a:rPr>
              <a:t>name </a:t>
            </a:r>
            <a:r>
              <a:rPr dirty="0" sz="1400" spc="10">
                <a:latin typeface="Trebuchet MS"/>
                <a:cs typeface="Trebuchet MS"/>
              </a:rPr>
              <a:t>of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disease</a:t>
            </a:r>
            <a:r>
              <a:rPr dirty="0" sz="1400" spc="-29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15">
                <a:latin typeface="Trebuchet MS"/>
                <a:cs typeface="Trebuchet MS"/>
              </a:rPr>
              <a:t>output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115" y="1537716"/>
            <a:ext cx="3535679" cy="1915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36491" y="1153667"/>
            <a:ext cx="5041392" cy="2897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3001" y="4227982"/>
            <a:ext cx="26289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 </a:t>
            </a:r>
            <a:r>
              <a:rPr dirty="0" sz="1400" spc="-100">
                <a:latin typeface="Trebuchet MS"/>
                <a:cs typeface="Trebuchet MS"/>
              </a:rPr>
              <a:t>16. </a:t>
            </a:r>
            <a:r>
              <a:rPr dirty="0" sz="1400" spc="-15">
                <a:latin typeface="Trebuchet MS"/>
                <a:cs typeface="Trebuchet MS"/>
              </a:rPr>
              <a:t>Test </a:t>
            </a:r>
            <a:r>
              <a:rPr dirty="0" sz="1400" spc="45">
                <a:latin typeface="Trebuchet MS"/>
                <a:cs typeface="Trebuchet MS"/>
              </a:rPr>
              <a:t>and </a:t>
            </a:r>
            <a:r>
              <a:rPr dirty="0" sz="1400" spc="5">
                <a:latin typeface="Trebuchet MS"/>
                <a:cs typeface="Trebuchet MS"/>
              </a:rPr>
              <a:t>Training</a:t>
            </a:r>
            <a:r>
              <a:rPr dirty="0" sz="1400" spc="-19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1609" y="4243832"/>
            <a:ext cx="1966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 </a:t>
            </a:r>
            <a:r>
              <a:rPr dirty="0" sz="1400" spc="-140">
                <a:latin typeface="Trebuchet MS"/>
                <a:cs typeface="Trebuchet MS"/>
              </a:rPr>
              <a:t>17. </a:t>
            </a:r>
            <a:r>
              <a:rPr dirty="0" sz="1400" spc="5">
                <a:latin typeface="Trebuchet MS"/>
                <a:cs typeface="Trebuchet MS"/>
              </a:rPr>
              <a:t>Training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1856" y="1120139"/>
            <a:ext cx="4139184" cy="271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4044" y="1120139"/>
            <a:ext cx="3960876" cy="2718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8508" y="4247794"/>
            <a:ext cx="5481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</a:t>
            </a:r>
            <a:r>
              <a:rPr dirty="0" sz="1400" spc="-45">
                <a:latin typeface="Trebuchet MS"/>
                <a:cs typeface="Trebuchet MS"/>
              </a:rPr>
              <a:t> 18 </a:t>
            </a:r>
            <a:r>
              <a:rPr dirty="0" sz="1400" spc="35">
                <a:latin typeface="Trebuchet MS"/>
                <a:cs typeface="Trebuchet MS"/>
              </a:rPr>
              <a:t>&amp;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19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Backend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Code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snippet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Heart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Diabetes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Diagnoses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4216"/>
            <a:ext cx="9144000" cy="1759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62044" y="147828"/>
            <a:ext cx="474345" cy="94615"/>
          </a:xfrm>
          <a:custGeom>
            <a:avLst/>
            <a:gdLst/>
            <a:ahLst/>
            <a:cxnLst/>
            <a:rect l="l" t="t" r="r" b="b"/>
            <a:pathLst>
              <a:path w="474345" h="94614">
                <a:moveTo>
                  <a:pt x="251713" y="0"/>
                </a:moveTo>
                <a:lnTo>
                  <a:pt x="231326" y="2216"/>
                </a:lnTo>
                <a:lnTo>
                  <a:pt x="211677" y="8969"/>
                </a:lnTo>
                <a:lnTo>
                  <a:pt x="193599" y="20413"/>
                </a:lnTo>
                <a:lnTo>
                  <a:pt x="177926" y="36702"/>
                </a:lnTo>
                <a:lnTo>
                  <a:pt x="170680" y="33202"/>
                </a:lnTo>
                <a:lnTo>
                  <a:pt x="163099" y="30702"/>
                </a:lnTo>
                <a:lnTo>
                  <a:pt x="155281" y="29202"/>
                </a:lnTo>
                <a:lnTo>
                  <a:pt x="147319" y="28701"/>
                </a:lnTo>
                <a:lnTo>
                  <a:pt x="140842" y="28701"/>
                </a:lnTo>
                <a:lnTo>
                  <a:pt x="134365" y="29718"/>
                </a:lnTo>
                <a:lnTo>
                  <a:pt x="128142" y="31750"/>
                </a:lnTo>
                <a:lnTo>
                  <a:pt x="116258" y="23034"/>
                </a:lnTo>
                <a:lnTo>
                  <a:pt x="103647" y="16986"/>
                </a:lnTo>
                <a:lnTo>
                  <a:pt x="90584" y="13462"/>
                </a:lnTo>
                <a:lnTo>
                  <a:pt x="77342" y="12319"/>
                </a:lnTo>
                <a:lnTo>
                  <a:pt x="48809" y="17706"/>
                </a:lnTo>
                <a:lnTo>
                  <a:pt x="24241" y="32940"/>
                </a:lnTo>
                <a:lnTo>
                  <a:pt x="6887" y="56628"/>
                </a:lnTo>
                <a:lnTo>
                  <a:pt x="0" y="87375"/>
                </a:lnTo>
                <a:lnTo>
                  <a:pt x="0" y="94487"/>
                </a:lnTo>
                <a:lnTo>
                  <a:pt x="473963" y="94234"/>
                </a:lnTo>
                <a:lnTo>
                  <a:pt x="470669" y="74414"/>
                </a:lnTo>
                <a:lnTo>
                  <a:pt x="447174" y="43584"/>
                </a:lnTo>
                <a:lnTo>
                  <a:pt x="396499" y="34740"/>
                </a:lnTo>
                <a:lnTo>
                  <a:pt x="359155" y="61975"/>
                </a:lnTo>
                <a:lnTo>
                  <a:pt x="351408" y="61975"/>
                </a:lnTo>
                <a:lnTo>
                  <a:pt x="345820" y="63373"/>
                </a:lnTo>
                <a:lnTo>
                  <a:pt x="341121" y="66167"/>
                </a:lnTo>
                <a:lnTo>
                  <a:pt x="327277" y="37879"/>
                </a:lnTo>
                <a:lnTo>
                  <a:pt x="306181" y="17129"/>
                </a:lnTo>
                <a:lnTo>
                  <a:pt x="280203" y="435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0788" y="1635886"/>
            <a:ext cx="553720" cy="275590"/>
          </a:xfrm>
          <a:custGeom>
            <a:avLst/>
            <a:gdLst/>
            <a:ahLst/>
            <a:cxnLst/>
            <a:rect l="l" t="t" r="r" b="b"/>
            <a:pathLst>
              <a:path w="553720" h="275589">
                <a:moveTo>
                  <a:pt x="142366" y="126618"/>
                </a:moveTo>
                <a:lnTo>
                  <a:pt x="136778" y="126618"/>
                </a:lnTo>
                <a:lnTo>
                  <a:pt x="94146" y="133417"/>
                </a:lnTo>
                <a:lnTo>
                  <a:pt x="56903" y="152413"/>
                </a:lnTo>
                <a:lnTo>
                  <a:pt x="27297" y="181510"/>
                </a:lnTo>
                <a:lnTo>
                  <a:pt x="7580" y="218611"/>
                </a:lnTo>
                <a:lnTo>
                  <a:pt x="0" y="261619"/>
                </a:lnTo>
                <a:lnTo>
                  <a:pt x="0" y="270637"/>
                </a:lnTo>
                <a:lnTo>
                  <a:pt x="634" y="275208"/>
                </a:lnTo>
                <a:lnTo>
                  <a:pt x="553211" y="275208"/>
                </a:lnTo>
                <a:lnTo>
                  <a:pt x="553211" y="127253"/>
                </a:lnTo>
                <a:lnTo>
                  <a:pt x="145541" y="127253"/>
                </a:lnTo>
                <a:lnTo>
                  <a:pt x="142366" y="126618"/>
                </a:lnTo>
                <a:close/>
              </a:path>
              <a:path w="553720" h="275589">
                <a:moveTo>
                  <a:pt x="375919" y="0"/>
                </a:moveTo>
                <a:lnTo>
                  <a:pt x="331632" y="3667"/>
                </a:lnTo>
                <a:lnTo>
                  <a:pt x="288572" y="14562"/>
                </a:lnTo>
                <a:lnTo>
                  <a:pt x="247713" y="32527"/>
                </a:lnTo>
                <a:lnTo>
                  <a:pt x="210029" y="57404"/>
                </a:lnTo>
                <a:lnTo>
                  <a:pt x="176494" y="89032"/>
                </a:lnTo>
                <a:lnTo>
                  <a:pt x="148081" y="127253"/>
                </a:lnTo>
                <a:lnTo>
                  <a:pt x="553211" y="127253"/>
                </a:lnTo>
                <a:lnTo>
                  <a:pt x="553211" y="60833"/>
                </a:lnTo>
                <a:lnTo>
                  <a:pt x="545464" y="60833"/>
                </a:lnTo>
                <a:lnTo>
                  <a:pt x="506150" y="33968"/>
                </a:lnTo>
                <a:lnTo>
                  <a:pt x="464121" y="14986"/>
                </a:lnTo>
                <a:lnTo>
                  <a:pt x="420377" y="3718"/>
                </a:lnTo>
                <a:lnTo>
                  <a:pt x="375919" y="0"/>
                </a:lnTo>
                <a:close/>
              </a:path>
              <a:path w="553720" h="275589">
                <a:moveTo>
                  <a:pt x="553211" y="52847"/>
                </a:moveTo>
                <a:lnTo>
                  <a:pt x="545464" y="60833"/>
                </a:lnTo>
                <a:lnTo>
                  <a:pt x="553211" y="60833"/>
                </a:lnTo>
                <a:lnTo>
                  <a:pt x="553211" y="52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900045"/>
            <a:ext cx="309880" cy="109855"/>
          </a:xfrm>
          <a:custGeom>
            <a:avLst/>
            <a:gdLst/>
            <a:ahLst/>
            <a:cxnLst/>
            <a:rect l="l" t="t" r="r" b="b"/>
            <a:pathLst>
              <a:path w="309880" h="109855">
                <a:moveTo>
                  <a:pt x="9092" y="0"/>
                </a:moveTo>
                <a:lnTo>
                  <a:pt x="0" y="1030"/>
                </a:lnTo>
                <a:lnTo>
                  <a:pt x="0" y="109855"/>
                </a:lnTo>
                <a:lnTo>
                  <a:pt x="309346" y="109855"/>
                </a:lnTo>
                <a:lnTo>
                  <a:pt x="300331" y="77680"/>
                </a:lnTo>
                <a:lnTo>
                  <a:pt x="282355" y="52324"/>
                </a:lnTo>
                <a:lnTo>
                  <a:pt x="163855" y="52324"/>
                </a:lnTo>
                <a:lnTo>
                  <a:pt x="152245" y="43027"/>
                </a:lnTo>
                <a:lnTo>
                  <a:pt x="139283" y="36147"/>
                </a:lnTo>
                <a:lnTo>
                  <a:pt x="132124" y="33909"/>
                </a:lnTo>
                <a:lnTo>
                  <a:pt x="85285" y="33909"/>
                </a:lnTo>
                <a:lnTo>
                  <a:pt x="68618" y="19020"/>
                </a:lnTo>
                <a:lnTo>
                  <a:pt x="49904" y="8429"/>
                </a:lnTo>
                <a:lnTo>
                  <a:pt x="29833" y="2101"/>
                </a:lnTo>
                <a:lnTo>
                  <a:pt x="9092" y="0"/>
                </a:lnTo>
                <a:close/>
              </a:path>
              <a:path w="309880" h="109855">
                <a:moveTo>
                  <a:pt x="224663" y="26924"/>
                </a:moveTo>
                <a:lnTo>
                  <a:pt x="223659" y="26924"/>
                </a:lnTo>
                <a:lnTo>
                  <a:pt x="207048" y="28606"/>
                </a:lnTo>
                <a:lnTo>
                  <a:pt x="191200" y="33528"/>
                </a:lnTo>
                <a:lnTo>
                  <a:pt x="176630" y="41497"/>
                </a:lnTo>
                <a:lnTo>
                  <a:pt x="163855" y="52324"/>
                </a:lnTo>
                <a:lnTo>
                  <a:pt x="282355" y="52324"/>
                </a:lnTo>
                <a:lnTo>
                  <a:pt x="281792" y="51530"/>
                </a:lnTo>
                <a:lnTo>
                  <a:pt x="255859" y="33809"/>
                </a:lnTo>
                <a:lnTo>
                  <a:pt x="224663" y="26924"/>
                </a:lnTo>
                <a:close/>
              </a:path>
              <a:path w="309880" h="109855">
                <a:moveTo>
                  <a:pt x="110534" y="29972"/>
                </a:moveTo>
                <a:lnTo>
                  <a:pt x="100495" y="29972"/>
                </a:lnTo>
                <a:lnTo>
                  <a:pt x="92652" y="31368"/>
                </a:lnTo>
                <a:lnTo>
                  <a:pt x="85285" y="33909"/>
                </a:lnTo>
                <a:lnTo>
                  <a:pt x="132124" y="33909"/>
                </a:lnTo>
                <a:lnTo>
                  <a:pt x="125276" y="31767"/>
                </a:lnTo>
                <a:lnTo>
                  <a:pt x="110534" y="29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69037"/>
            <a:ext cx="1224280" cy="475615"/>
          </a:xfrm>
          <a:custGeom>
            <a:avLst/>
            <a:gdLst/>
            <a:ahLst/>
            <a:cxnLst/>
            <a:rect l="l" t="t" r="r" b="b"/>
            <a:pathLst>
              <a:path w="1224280" h="475615">
                <a:moveTo>
                  <a:pt x="0" y="208874"/>
                </a:moveTo>
                <a:lnTo>
                  <a:pt x="0" y="475488"/>
                </a:lnTo>
                <a:lnTo>
                  <a:pt x="1223772" y="475488"/>
                </a:lnTo>
                <a:lnTo>
                  <a:pt x="1218730" y="425276"/>
                </a:lnTo>
                <a:lnTo>
                  <a:pt x="1207999" y="377155"/>
                </a:lnTo>
                <a:lnTo>
                  <a:pt x="1191947" y="331543"/>
                </a:lnTo>
                <a:lnTo>
                  <a:pt x="1170943" y="288859"/>
                </a:lnTo>
                <a:lnTo>
                  <a:pt x="1145357" y="249520"/>
                </a:lnTo>
                <a:lnTo>
                  <a:pt x="60004" y="240284"/>
                </a:lnTo>
                <a:lnTo>
                  <a:pt x="26266" y="219634"/>
                </a:lnTo>
                <a:lnTo>
                  <a:pt x="0" y="208874"/>
                </a:lnTo>
                <a:close/>
              </a:path>
              <a:path w="1224280" h="475615">
                <a:moveTo>
                  <a:pt x="454418" y="0"/>
                </a:moveTo>
                <a:lnTo>
                  <a:pt x="448564" y="0"/>
                </a:lnTo>
                <a:lnTo>
                  <a:pt x="399884" y="2866"/>
                </a:lnTo>
                <a:lnTo>
                  <a:pt x="352635" y="11261"/>
                </a:lnTo>
                <a:lnTo>
                  <a:pt x="307099" y="24873"/>
                </a:lnTo>
                <a:lnTo>
                  <a:pt x="263559" y="43395"/>
                </a:lnTo>
                <a:lnTo>
                  <a:pt x="222295" y="66516"/>
                </a:lnTo>
                <a:lnTo>
                  <a:pt x="183591" y="93927"/>
                </a:lnTo>
                <a:lnTo>
                  <a:pt x="147728" y="125318"/>
                </a:lnTo>
                <a:lnTo>
                  <a:pt x="114987" y="160381"/>
                </a:lnTo>
                <a:lnTo>
                  <a:pt x="85652" y="198806"/>
                </a:lnTo>
                <a:lnTo>
                  <a:pt x="60004" y="240284"/>
                </a:lnTo>
                <a:lnTo>
                  <a:pt x="1137619" y="240284"/>
                </a:lnTo>
                <a:lnTo>
                  <a:pt x="1081911" y="182556"/>
                </a:lnTo>
                <a:lnTo>
                  <a:pt x="1044791" y="155767"/>
                </a:lnTo>
                <a:lnTo>
                  <a:pt x="1004564" y="133998"/>
                </a:lnTo>
                <a:lnTo>
                  <a:pt x="749477" y="123062"/>
                </a:lnTo>
                <a:lnTo>
                  <a:pt x="714520" y="92226"/>
                </a:lnTo>
                <a:lnTo>
                  <a:pt x="676714" y="65567"/>
                </a:lnTo>
                <a:lnTo>
                  <a:pt x="636414" y="43232"/>
                </a:lnTo>
                <a:lnTo>
                  <a:pt x="593976" y="25372"/>
                </a:lnTo>
                <a:lnTo>
                  <a:pt x="549755" y="12136"/>
                </a:lnTo>
                <a:lnTo>
                  <a:pt x="504108" y="3671"/>
                </a:lnTo>
                <a:lnTo>
                  <a:pt x="457390" y="126"/>
                </a:lnTo>
                <a:lnTo>
                  <a:pt x="454418" y="0"/>
                </a:lnTo>
                <a:close/>
              </a:path>
              <a:path w="1224280" h="475615">
                <a:moveTo>
                  <a:pt x="868934" y="102997"/>
                </a:moveTo>
                <a:lnTo>
                  <a:pt x="838631" y="104149"/>
                </a:lnTo>
                <a:lnTo>
                  <a:pt x="808329" y="107743"/>
                </a:lnTo>
                <a:lnTo>
                  <a:pt x="778465" y="113980"/>
                </a:lnTo>
                <a:lnTo>
                  <a:pt x="749477" y="123062"/>
                </a:lnTo>
                <a:lnTo>
                  <a:pt x="975792" y="123062"/>
                </a:lnTo>
                <a:lnTo>
                  <a:pt x="961599" y="117668"/>
                </a:lnTo>
                <a:lnTo>
                  <a:pt x="916266" y="107194"/>
                </a:lnTo>
                <a:lnTo>
                  <a:pt x="868934" y="102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21179" y="254508"/>
            <a:ext cx="5501640" cy="428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54682" y="4704079"/>
            <a:ext cx="3515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Fig 20 </a:t>
            </a:r>
            <a:r>
              <a:rPr dirty="0" sz="1400">
                <a:latin typeface="Arial"/>
                <a:cs typeface="Arial"/>
              </a:rPr>
              <a:t>Process </a:t>
            </a:r>
            <a:r>
              <a:rPr dirty="0" sz="1400" spc="-5">
                <a:latin typeface="Arial"/>
                <a:cs typeface="Arial"/>
              </a:rPr>
              <a:t>Flow </a:t>
            </a:r>
            <a:r>
              <a:rPr dirty="0" sz="1400">
                <a:latin typeface="Arial"/>
                <a:cs typeface="Arial"/>
              </a:rPr>
              <a:t>for Diabetes </a:t>
            </a:r>
            <a:r>
              <a:rPr dirty="0" sz="1400" spc="-5">
                <a:latin typeface="Arial"/>
                <a:cs typeface="Arial"/>
              </a:rPr>
              <a:t>and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Heart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386" y="176021"/>
            <a:ext cx="42202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0">
                <a:latin typeface="Arial"/>
                <a:cs typeface="Arial"/>
              </a:rPr>
              <a:t>Result</a:t>
            </a:r>
            <a:r>
              <a:rPr dirty="0" sz="4500" spc="-100" b="0">
                <a:latin typeface="Arial"/>
                <a:cs typeface="Arial"/>
              </a:rPr>
              <a:t> </a:t>
            </a:r>
            <a:r>
              <a:rPr dirty="0" sz="4500" b="0">
                <a:latin typeface="Arial"/>
                <a:cs typeface="Arial"/>
              </a:rPr>
              <a:t>Snapshot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136" y="1047000"/>
            <a:ext cx="6146292" cy="343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21856" y="1140663"/>
            <a:ext cx="1975485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rebuchet MS"/>
                <a:cs typeface="Trebuchet MS"/>
              </a:rPr>
              <a:t>This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page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where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  </a:t>
            </a:r>
            <a:r>
              <a:rPr dirty="0" sz="1400" spc="35">
                <a:latin typeface="Trebuchet MS"/>
                <a:cs typeface="Trebuchet MS"/>
              </a:rPr>
              <a:t>user </a:t>
            </a:r>
            <a:r>
              <a:rPr dirty="0" sz="1400" spc="20">
                <a:latin typeface="Trebuchet MS"/>
                <a:cs typeface="Trebuchet MS"/>
              </a:rPr>
              <a:t>can </a:t>
            </a:r>
            <a:r>
              <a:rPr dirty="0" sz="1400" spc="-5">
                <a:latin typeface="Trebuchet MS"/>
                <a:cs typeface="Trebuchet MS"/>
              </a:rPr>
              <a:t>test </a:t>
            </a:r>
            <a:r>
              <a:rPr dirty="0" sz="1400" spc="45">
                <a:latin typeface="Trebuchet MS"/>
                <a:cs typeface="Trebuchet MS"/>
              </a:rPr>
              <a:t>based </a:t>
            </a:r>
            <a:r>
              <a:rPr dirty="0" sz="1400" spc="60">
                <a:latin typeface="Trebuchet MS"/>
                <a:cs typeface="Trebuchet MS"/>
              </a:rPr>
              <a:t>on 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data </a:t>
            </a:r>
            <a:r>
              <a:rPr dirty="0" sz="1400" spc="25">
                <a:latin typeface="Trebuchet MS"/>
                <a:cs typeface="Trebuchet MS"/>
              </a:rPr>
              <a:t>he </a:t>
            </a:r>
            <a:r>
              <a:rPr dirty="0" sz="1400">
                <a:latin typeface="Trebuchet MS"/>
                <a:cs typeface="Trebuchet MS"/>
              </a:rPr>
              <a:t>enter  </a:t>
            </a:r>
            <a:r>
              <a:rPr dirty="0" sz="1400" spc="5">
                <a:latin typeface="Trebuchet MS"/>
                <a:cs typeface="Trebuchet MS"/>
              </a:rPr>
              <a:t>whether </a:t>
            </a:r>
            <a:r>
              <a:rPr dirty="0" sz="1400" spc="25">
                <a:latin typeface="Trebuchet MS"/>
                <a:cs typeface="Trebuchet MS"/>
              </a:rPr>
              <a:t>he </a:t>
            </a:r>
            <a:r>
              <a:rPr dirty="0" sz="1400" spc="55">
                <a:latin typeface="Trebuchet MS"/>
                <a:cs typeface="Trebuchet MS"/>
              </a:rPr>
              <a:t>has </a:t>
            </a:r>
            <a:r>
              <a:rPr dirty="0" sz="1400" spc="5">
                <a:latin typeface="Trebuchet MS"/>
                <a:cs typeface="Trebuchet MS"/>
              </a:rPr>
              <a:t>suffer  </a:t>
            </a:r>
            <a:r>
              <a:rPr dirty="0" sz="1400" spc="10">
                <a:latin typeface="Trebuchet MS"/>
                <a:cs typeface="Trebuchet MS"/>
              </a:rPr>
              <a:t>from </a:t>
            </a:r>
            <a:r>
              <a:rPr dirty="0" sz="1400" spc="20">
                <a:latin typeface="Trebuchet MS"/>
                <a:cs typeface="Trebuchet MS"/>
              </a:rPr>
              <a:t>diabetes </a:t>
            </a:r>
            <a:r>
              <a:rPr dirty="0" sz="1400" spc="30">
                <a:latin typeface="Trebuchet MS"/>
                <a:cs typeface="Trebuchet MS"/>
              </a:rPr>
              <a:t>or </a:t>
            </a:r>
            <a:r>
              <a:rPr dirty="0" sz="1400" spc="25">
                <a:latin typeface="Trebuchet MS"/>
                <a:cs typeface="Trebuchet MS"/>
              </a:rPr>
              <a:t>not  </a:t>
            </a:r>
            <a:r>
              <a:rPr dirty="0" sz="1400" spc="45">
                <a:latin typeface="Trebuchet MS"/>
                <a:cs typeface="Trebuchet MS"/>
              </a:rPr>
              <a:t>Based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on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user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548" y="4615688"/>
            <a:ext cx="39560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rebuchet MS"/>
                <a:cs typeface="Trebuchet MS"/>
              </a:rPr>
              <a:t>Fig </a:t>
            </a:r>
            <a:r>
              <a:rPr dirty="0" sz="1400" spc="-114">
                <a:latin typeface="Trebuchet MS"/>
                <a:cs typeface="Trebuchet MS"/>
              </a:rPr>
              <a:t>21. </a:t>
            </a: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25">
                <a:latin typeface="Trebuchet MS"/>
                <a:cs typeface="Trebuchet MS"/>
              </a:rPr>
              <a:t>User </a:t>
            </a:r>
            <a:r>
              <a:rPr dirty="0" sz="1400" spc="-5">
                <a:latin typeface="Trebuchet MS"/>
                <a:cs typeface="Trebuchet MS"/>
              </a:rPr>
              <a:t>Interface </a:t>
            </a:r>
            <a:r>
              <a:rPr dirty="0" sz="1400">
                <a:latin typeface="Trebuchet MS"/>
                <a:cs typeface="Trebuchet MS"/>
              </a:rPr>
              <a:t>for </a:t>
            </a:r>
            <a:r>
              <a:rPr dirty="0" sz="1400" spc="20">
                <a:latin typeface="Trebuchet MS"/>
                <a:cs typeface="Trebuchet MS"/>
              </a:rPr>
              <a:t>Diabetes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prediction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179" y="1219200"/>
            <a:ext cx="4274820" cy="2531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3835" y="1219200"/>
            <a:ext cx="4183379" cy="2606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8508" y="4247794"/>
            <a:ext cx="398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22&amp;23. </a:t>
            </a:r>
            <a:r>
              <a:rPr dirty="0" sz="1400" spc="5">
                <a:latin typeface="Trebuchet MS"/>
                <a:cs typeface="Trebuchet MS"/>
              </a:rPr>
              <a:t>Training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model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Diabetes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Heart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702" y="442340"/>
            <a:ext cx="3745229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Reason For Specific</a:t>
            </a:r>
            <a:r>
              <a:rPr dirty="0" sz="2000" spc="-55"/>
              <a:t> </a:t>
            </a:r>
            <a:r>
              <a:rPr dirty="0" sz="2000"/>
              <a:t>Algorithm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89331" y="1377137"/>
            <a:ext cx="8406130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For </a:t>
            </a:r>
            <a:r>
              <a:rPr dirty="0" sz="1400" spc="20">
                <a:latin typeface="Trebuchet MS"/>
                <a:cs typeface="Trebuchet MS"/>
              </a:rPr>
              <a:t>diabetes </a:t>
            </a:r>
            <a:r>
              <a:rPr dirty="0" sz="1400" spc="50">
                <a:latin typeface="Trebuchet MS"/>
                <a:cs typeface="Trebuchet MS"/>
              </a:rPr>
              <a:t>and </a:t>
            </a:r>
            <a:r>
              <a:rPr dirty="0" sz="1400" spc="5">
                <a:latin typeface="Trebuchet MS"/>
                <a:cs typeface="Trebuchet MS"/>
              </a:rPr>
              <a:t>heart </a:t>
            </a:r>
            <a:r>
              <a:rPr dirty="0" sz="1400" spc="35">
                <a:latin typeface="Trebuchet MS"/>
                <a:cs typeface="Trebuchet MS"/>
              </a:rPr>
              <a:t>disease </a:t>
            </a:r>
            <a:r>
              <a:rPr dirty="0" sz="1400" spc="-5">
                <a:latin typeface="Trebuchet MS"/>
                <a:cs typeface="Trebuchet MS"/>
              </a:rPr>
              <a:t>prediction, </a:t>
            </a:r>
            <a:r>
              <a:rPr dirty="0" sz="1400" spc="-20">
                <a:latin typeface="Trebuchet MS"/>
                <a:cs typeface="Trebuchet MS"/>
              </a:rPr>
              <a:t>we </a:t>
            </a:r>
            <a:r>
              <a:rPr dirty="0" sz="1400" spc="10">
                <a:latin typeface="Trebuchet MS"/>
                <a:cs typeface="Trebuchet MS"/>
              </a:rPr>
              <a:t>are </a:t>
            </a:r>
            <a:r>
              <a:rPr dirty="0" sz="1400" spc="45">
                <a:latin typeface="Trebuchet MS"/>
                <a:cs typeface="Trebuchet MS"/>
              </a:rPr>
              <a:t>using </a:t>
            </a:r>
            <a:r>
              <a:rPr dirty="0" sz="1400" spc="10">
                <a:latin typeface="Trebuchet MS"/>
                <a:cs typeface="Trebuchet MS"/>
              </a:rPr>
              <a:t>logistic </a:t>
            </a:r>
            <a:r>
              <a:rPr dirty="0" sz="1400" spc="30">
                <a:latin typeface="Trebuchet MS"/>
                <a:cs typeface="Trebuchet MS"/>
              </a:rPr>
              <a:t>regression model because </a:t>
            </a:r>
            <a:r>
              <a:rPr dirty="0" sz="1400" spc="-25">
                <a:latin typeface="Trebuchet MS"/>
                <a:cs typeface="Trebuchet MS"/>
              </a:rPr>
              <a:t>it </a:t>
            </a:r>
            <a:r>
              <a:rPr dirty="0" sz="1400" spc="40">
                <a:latin typeface="Trebuchet MS"/>
                <a:cs typeface="Trebuchet MS"/>
              </a:rPr>
              <a:t>is </a:t>
            </a:r>
            <a:r>
              <a:rPr dirty="0" sz="1400" spc="25">
                <a:latin typeface="Trebuchet MS"/>
                <a:cs typeface="Trebuchet MS"/>
              </a:rPr>
              <a:t>a  </a:t>
            </a:r>
            <a:r>
              <a:rPr dirty="0" sz="1400" spc="30">
                <a:latin typeface="Trebuchet MS"/>
                <a:cs typeface="Trebuchet MS"/>
              </a:rPr>
              <a:t>supervised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learning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technique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easy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use.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this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technique,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we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feed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model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with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data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  </a:t>
            </a:r>
            <a:r>
              <a:rPr dirty="0" sz="1400">
                <a:latin typeface="Trebuchet MS"/>
                <a:cs typeface="Trebuchet MS"/>
              </a:rPr>
              <a:t>the what </a:t>
            </a:r>
            <a:r>
              <a:rPr dirty="0" sz="1400" spc="-15">
                <a:latin typeface="Trebuchet MS"/>
                <a:cs typeface="Trebuchet MS"/>
              </a:rPr>
              <a:t>will </a:t>
            </a:r>
            <a:r>
              <a:rPr dirty="0" sz="1400" spc="25">
                <a:latin typeface="Trebuchet MS"/>
                <a:cs typeface="Trebuchet MS"/>
              </a:rPr>
              <a:t>be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20">
                <a:latin typeface="Trebuchet MS"/>
                <a:cs typeface="Trebuchet MS"/>
              </a:rPr>
              <a:t>output </a:t>
            </a:r>
            <a:r>
              <a:rPr dirty="0" sz="1400">
                <a:latin typeface="Trebuchet MS"/>
                <a:cs typeface="Trebuchet MS"/>
              </a:rPr>
              <a:t>for the certain </a:t>
            </a:r>
            <a:r>
              <a:rPr dirty="0" sz="1400" spc="10">
                <a:latin typeface="Trebuchet MS"/>
                <a:cs typeface="Trebuchet MS"/>
              </a:rPr>
              <a:t>set of </a:t>
            </a:r>
            <a:r>
              <a:rPr dirty="0" sz="1400" spc="20">
                <a:latin typeface="Trebuchet MS"/>
                <a:cs typeface="Trebuchet MS"/>
              </a:rPr>
              <a:t>input </a:t>
            </a:r>
            <a:r>
              <a:rPr dirty="0" sz="1400" spc="-10">
                <a:latin typeface="Trebuchet MS"/>
                <a:cs typeface="Trebuchet MS"/>
              </a:rPr>
              <a:t>data.This </a:t>
            </a:r>
            <a:r>
              <a:rPr dirty="0" sz="1400" spc="25">
                <a:latin typeface="Trebuchet MS"/>
                <a:cs typeface="Trebuchet MS"/>
              </a:rPr>
              <a:t>gives </a:t>
            </a:r>
            <a:r>
              <a:rPr dirty="0" sz="1400" spc="70">
                <a:latin typeface="Trebuchet MS"/>
                <a:cs typeface="Trebuchet MS"/>
              </a:rPr>
              <a:t>us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20">
                <a:latin typeface="Trebuchet MS"/>
                <a:cs typeface="Trebuchet MS"/>
              </a:rPr>
              <a:t>output </a:t>
            </a:r>
            <a:r>
              <a:rPr dirty="0" sz="1400" spc="25">
                <a:latin typeface="Trebuchet MS"/>
                <a:cs typeface="Trebuchet MS"/>
              </a:rPr>
              <a:t>in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10">
                <a:latin typeface="Trebuchet MS"/>
                <a:cs typeface="Trebuchet MS"/>
              </a:rPr>
              <a:t>form of  </a:t>
            </a:r>
            <a:r>
              <a:rPr dirty="0" sz="1400" spc="-30">
                <a:latin typeface="Trebuchet MS"/>
                <a:cs typeface="Trebuchet MS"/>
              </a:rPr>
              <a:t>0/1.This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model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easy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use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easy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to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implement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it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works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on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prefeeded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input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data.Therefore,  </a:t>
            </a:r>
            <a:r>
              <a:rPr dirty="0" sz="1400" spc="-30">
                <a:latin typeface="Trebuchet MS"/>
                <a:cs typeface="Trebuchet MS"/>
              </a:rPr>
              <a:t>it </a:t>
            </a:r>
            <a:r>
              <a:rPr dirty="0" sz="1400" spc="60">
                <a:latin typeface="Trebuchet MS"/>
                <a:cs typeface="Trebuchet MS"/>
              </a:rPr>
              <a:t>has </a:t>
            </a:r>
            <a:r>
              <a:rPr dirty="0" sz="1400" spc="50">
                <a:latin typeface="Trebuchet MS"/>
                <a:cs typeface="Trebuchet MS"/>
              </a:rPr>
              <a:t>good</a:t>
            </a:r>
            <a:r>
              <a:rPr dirty="0" sz="1400" spc="-210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accuracy.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For </a:t>
            </a:r>
            <a:r>
              <a:rPr dirty="0" sz="1400" spc="35">
                <a:latin typeface="Trebuchet MS"/>
                <a:cs typeface="Trebuchet MS"/>
              </a:rPr>
              <a:t>skin disease </a:t>
            </a:r>
            <a:r>
              <a:rPr dirty="0" sz="1400" spc="-5">
                <a:latin typeface="Trebuchet MS"/>
                <a:cs typeface="Trebuchet MS"/>
              </a:rPr>
              <a:t>prediction, </a:t>
            </a:r>
            <a:r>
              <a:rPr dirty="0" sz="1400" spc="-20">
                <a:latin typeface="Trebuchet MS"/>
                <a:cs typeface="Trebuchet MS"/>
              </a:rPr>
              <a:t>we </a:t>
            </a:r>
            <a:r>
              <a:rPr dirty="0" sz="1400" spc="5">
                <a:latin typeface="Trebuchet MS"/>
                <a:cs typeface="Trebuchet MS"/>
              </a:rPr>
              <a:t>are </a:t>
            </a:r>
            <a:r>
              <a:rPr dirty="0" sz="1400" spc="45">
                <a:latin typeface="Trebuchet MS"/>
                <a:cs typeface="Trebuchet MS"/>
              </a:rPr>
              <a:t>using </a:t>
            </a:r>
            <a:r>
              <a:rPr dirty="0" sz="1400" spc="25">
                <a:latin typeface="Trebuchet MS"/>
                <a:cs typeface="Trebuchet MS"/>
              </a:rPr>
              <a:t>CNN </a:t>
            </a:r>
            <a:r>
              <a:rPr dirty="0" sz="1400" spc="-5">
                <a:latin typeface="Trebuchet MS"/>
                <a:cs typeface="Trebuchet MS"/>
              </a:rPr>
              <a:t>model. </a:t>
            </a:r>
            <a:r>
              <a:rPr dirty="0" sz="1400" spc="10">
                <a:latin typeface="Trebuchet MS"/>
                <a:cs typeface="Trebuchet MS"/>
              </a:rPr>
              <a:t>This </a:t>
            </a:r>
            <a:r>
              <a:rPr dirty="0" sz="1400" spc="55">
                <a:latin typeface="Trebuchet MS"/>
                <a:cs typeface="Trebuchet MS"/>
              </a:rPr>
              <a:t>uses </a:t>
            </a:r>
            <a:r>
              <a:rPr dirty="0" sz="1400">
                <a:latin typeface="Trebuchet MS"/>
                <a:cs typeface="Trebuchet MS"/>
              </a:rPr>
              <a:t>the </a:t>
            </a:r>
            <a:r>
              <a:rPr dirty="0" sz="1400" spc="20">
                <a:latin typeface="Trebuchet MS"/>
                <a:cs typeface="Trebuchet MS"/>
              </a:rPr>
              <a:t>properties </a:t>
            </a:r>
            <a:r>
              <a:rPr dirty="0" sz="1400" spc="10">
                <a:latin typeface="Trebuchet MS"/>
                <a:cs typeface="Trebuchet MS"/>
              </a:rPr>
              <a:t>of </a:t>
            </a:r>
            <a:r>
              <a:rPr dirty="0" sz="1400" spc="-5">
                <a:latin typeface="Trebuchet MS"/>
                <a:cs typeface="Trebuchet MS"/>
              </a:rPr>
              <a:t>feature extraction </a:t>
            </a:r>
            <a:r>
              <a:rPr dirty="0" sz="1400" spc="25">
                <a:latin typeface="Trebuchet MS"/>
                <a:cs typeface="Trebuchet MS"/>
              </a:rPr>
              <a:t>by  </a:t>
            </a:r>
            <a:r>
              <a:rPr dirty="0" sz="1400">
                <a:latin typeface="Trebuchet MS"/>
                <a:cs typeface="Trebuchet MS"/>
              </a:rPr>
              <a:t>creating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patterns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out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images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80">
                <a:latin typeface="Trebuchet MS"/>
                <a:cs typeface="Trebuchet MS"/>
              </a:rPr>
              <a:t>.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Then,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it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divides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data/images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on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basis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feature.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Also,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CNN  </a:t>
            </a:r>
            <a:r>
              <a:rPr dirty="0" sz="1400" spc="30">
                <a:latin typeface="Trebuchet MS"/>
                <a:cs typeface="Trebuchet MS"/>
              </a:rPr>
              <a:t>model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best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if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we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are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working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on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visual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data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such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images/videos.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The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accuracy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CNN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model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is  </a:t>
            </a:r>
            <a:r>
              <a:rPr dirty="0" sz="1400" spc="5">
                <a:latin typeface="Trebuchet MS"/>
                <a:cs typeface="Trebuchet MS"/>
              </a:rPr>
              <a:t>good.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4216"/>
            <a:ext cx="9144000" cy="1759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62044" y="147828"/>
            <a:ext cx="474345" cy="94615"/>
          </a:xfrm>
          <a:custGeom>
            <a:avLst/>
            <a:gdLst/>
            <a:ahLst/>
            <a:cxnLst/>
            <a:rect l="l" t="t" r="r" b="b"/>
            <a:pathLst>
              <a:path w="474345" h="94614">
                <a:moveTo>
                  <a:pt x="251713" y="0"/>
                </a:moveTo>
                <a:lnTo>
                  <a:pt x="231326" y="2216"/>
                </a:lnTo>
                <a:lnTo>
                  <a:pt x="211677" y="8969"/>
                </a:lnTo>
                <a:lnTo>
                  <a:pt x="193599" y="20413"/>
                </a:lnTo>
                <a:lnTo>
                  <a:pt x="177926" y="36702"/>
                </a:lnTo>
                <a:lnTo>
                  <a:pt x="170680" y="33202"/>
                </a:lnTo>
                <a:lnTo>
                  <a:pt x="163099" y="30702"/>
                </a:lnTo>
                <a:lnTo>
                  <a:pt x="155281" y="29202"/>
                </a:lnTo>
                <a:lnTo>
                  <a:pt x="147319" y="28701"/>
                </a:lnTo>
                <a:lnTo>
                  <a:pt x="140842" y="28701"/>
                </a:lnTo>
                <a:lnTo>
                  <a:pt x="134365" y="29718"/>
                </a:lnTo>
                <a:lnTo>
                  <a:pt x="128142" y="31750"/>
                </a:lnTo>
                <a:lnTo>
                  <a:pt x="116258" y="23034"/>
                </a:lnTo>
                <a:lnTo>
                  <a:pt x="103647" y="16986"/>
                </a:lnTo>
                <a:lnTo>
                  <a:pt x="90584" y="13462"/>
                </a:lnTo>
                <a:lnTo>
                  <a:pt x="77342" y="12319"/>
                </a:lnTo>
                <a:lnTo>
                  <a:pt x="48809" y="17706"/>
                </a:lnTo>
                <a:lnTo>
                  <a:pt x="24241" y="32940"/>
                </a:lnTo>
                <a:lnTo>
                  <a:pt x="6887" y="56628"/>
                </a:lnTo>
                <a:lnTo>
                  <a:pt x="0" y="87375"/>
                </a:lnTo>
                <a:lnTo>
                  <a:pt x="0" y="94487"/>
                </a:lnTo>
                <a:lnTo>
                  <a:pt x="473963" y="94234"/>
                </a:lnTo>
                <a:lnTo>
                  <a:pt x="470669" y="74414"/>
                </a:lnTo>
                <a:lnTo>
                  <a:pt x="447174" y="43584"/>
                </a:lnTo>
                <a:lnTo>
                  <a:pt x="396499" y="34740"/>
                </a:lnTo>
                <a:lnTo>
                  <a:pt x="359155" y="61975"/>
                </a:lnTo>
                <a:lnTo>
                  <a:pt x="351408" y="61975"/>
                </a:lnTo>
                <a:lnTo>
                  <a:pt x="345820" y="63373"/>
                </a:lnTo>
                <a:lnTo>
                  <a:pt x="341121" y="66167"/>
                </a:lnTo>
                <a:lnTo>
                  <a:pt x="327277" y="37879"/>
                </a:lnTo>
                <a:lnTo>
                  <a:pt x="306181" y="17129"/>
                </a:lnTo>
                <a:lnTo>
                  <a:pt x="280203" y="435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0788" y="1635886"/>
            <a:ext cx="553720" cy="275590"/>
          </a:xfrm>
          <a:custGeom>
            <a:avLst/>
            <a:gdLst/>
            <a:ahLst/>
            <a:cxnLst/>
            <a:rect l="l" t="t" r="r" b="b"/>
            <a:pathLst>
              <a:path w="553720" h="275589">
                <a:moveTo>
                  <a:pt x="142366" y="126618"/>
                </a:moveTo>
                <a:lnTo>
                  <a:pt x="136778" y="126618"/>
                </a:lnTo>
                <a:lnTo>
                  <a:pt x="94146" y="133417"/>
                </a:lnTo>
                <a:lnTo>
                  <a:pt x="56903" y="152413"/>
                </a:lnTo>
                <a:lnTo>
                  <a:pt x="27297" y="181510"/>
                </a:lnTo>
                <a:lnTo>
                  <a:pt x="7580" y="218611"/>
                </a:lnTo>
                <a:lnTo>
                  <a:pt x="0" y="261619"/>
                </a:lnTo>
                <a:lnTo>
                  <a:pt x="0" y="270637"/>
                </a:lnTo>
                <a:lnTo>
                  <a:pt x="634" y="275208"/>
                </a:lnTo>
                <a:lnTo>
                  <a:pt x="553211" y="275208"/>
                </a:lnTo>
                <a:lnTo>
                  <a:pt x="553211" y="127253"/>
                </a:lnTo>
                <a:lnTo>
                  <a:pt x="145541" y="127253"/>
                </a:lnTo>
                <a:lnTo>
                  <a:pt x="142366" y="126618"/>
                </a:lnTo>
                <a:close/>
              </a:path>
              <a:path w="553720" h="275589">
                <a:moveTo>
                  <a:pt x="375919" y="0"/>
                </a:moveTo>
                <a:lnTo>
                  <a:pt x="331632" y="3667"/>
                </a:lnTo>
                <a:lnTo>
                  <a:pt x="288572" y="14562"/>
                </a:lnTo>
                <a:lnTo>
                  <a:pt x="247713" y="32527"/>
                </a:lnTo>
                <a:lnTo>
                  <a:pt x="210029" y="57404"/>
                </a:lnTo>
                <a:lnTo>
                  <a:pt x="176494" y="89032"/>
                </a:lnTo>
                <a:lnTo>
                  <a:pt x="148081" y="127253"/>
                </a:lnTo>
                <a:lnTo>
                  <a:pt x="553211" y="127253"/>
                </a:lnTo>
                <a:lnTo>
                  <a:pt x="553211" y="60833"/>
                </a:lnTo>
                <a:lnTo>
                  <a:pt x="545464" y="60833"/>
                </a:lnTo>
                <a:lnTo>
                  <a:pt x="506150" y="33968"/>
                </a:lnTo>
                <a:lnTo>
                  <a:pt x="464121" y="14986"/>
                </a:lnTo>
                <a:lnTo>
                  <a:pt x="420377" y="3718"/>
                </a:lnTo>
                <a:lnTo>
                  <a:pt x="375919" y="0"/>
                </a:lnTo>
                <a:close/>
              </a:path>
              <a:path w="553720" h="275589">
                <a:moveTo>
                  <a:pt x="553211" y="52847"/>
                </a:moveTo>
                <a:lnTo>
                  <a:pt x="545464" y="60833"/>
                </a:lnTo>
                <a:lnTo>
                  <a:pt x="553211" y="60833"/>
                </a:lnTo>
                <a:lnTo>
                  <a:pt x="553211" y="52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900045"/>
            <a:ext cx="309880" cy="109855"/>
          </a:xfrm>
          <a:custGeom>
            <a:avLst/>
            <a:gdLst/>
            <a:ahLst/>
            <a:cxnLst/>
            <a:rect l="l" t="t" r="r" b="b"/>
            <a:pathLst>
              <a:path w="309880" h="109855">
                <a:moveTo>
                  <a:pt x="9092" y="0"/>
                </a:moveTo>
                <a:lnTo>
                  <a:pt x="0" y="1030"/>
                </a:lnTo>
                <a:lnTo>
                  <a:pt x="0" y="109855"/>
                </a:lnTo>
                <a:lnTo>
                  <a:pt x="309346" y="109855"/>
                </a:lnTo>
                <a:lnTo>
                  <a:pt x="300331" y="77680"/>
                </a:lnTo>
                <a:lnTo>
                  <a:pt x="282355" y="52324"/>
                </a:lnTo>
                <a:lnTo>
                  <a:pt x="163855" y="52324"/>
                </a:lnTo>
                <a:lnTo>
                  <a:pt x="152245" y="43027"/>
                </a:lnTo>
                <a:lnTo>
                  <a:pt x="139283" y="36147"/>
                </a:lnTo>
                <a:lnTo>
                  <a:pt x="132124" y="33909"/>
                </a:lnTo>
                <a:lnTo>
                  <a:pt x="85285" y="33909"/>
                </a:lnTo>
                <a:lnTo>
                  <a:pt x="68618" y="19020"/>
                </a:lnTo>
                <a:lnTo>
                  <a:pt x="49904" y="8429"/>
                </a:lnTo>
                <a:lnTo>
                  <a:pt x="29833" y="2101"/>
                </a:lnTo>
                <a:lnTo>
                  <a:pt x="9092" y="0"/>
                </a:lnTo>
                <a:close/>
              </a:path>
              <a:path w="309880" h="109855">
                <a:moveTo>
                  <a:pt x="224663" y="26924"/>
                </a:moveTo>
                <a:lnTo>
                  <a:pt x="223659" y="26924"/>
                </a:lnTo>
                <a:lnTo>
                  <a:pt x="207048" y="28606"/>
                </a:lnTo>
                <a:lnTo>
                  <a:pt x="191200" y="33528"/>
                </a:lnTo>
                <a:lnTo>
                  <a:pt x="176630" y="41497"/>
                </a:lnTo>
                <a:lnTo>
                  <a:pt x="163855" y="52324"/>
                </a:lnTo>
                <a:lnTo>
                  <a:pt x="282355" y="52324"/>
                </a:lnTo>
                <a:lnTo>
                  <a:pt x="281792" y="51530"/>
                </a:lnTo>
                <a:lnTo>
                  <a:pt x="255859" y="33809"/>
                </a:lnTo>
                <a:lnTo>
                  <a:pt x="224663" y="26924"/>
                </a:lnTo>
                <a:close/>
              </a:path>
              <a:path w="309880" h="109855">
                <a:moveTo>
                  <a:pt x="110534" y="29972"/>
                </a:moveTo>
                <a:lnTo>
                  <a:pt x="100495" y="29972"/>
                </a:lnTo>
                <a:lnTo>
                  <a:pt x="92652" y="31368"/>
                </a:lnTo>
                <a:lnTo>
                  <a:pt x="85285" y="33909"/>
                </a:lnTo>
                <a:lnTo>
                  <a:pt x="132124" y="33909"/>
                </a:lnTo>
                <a:lnTo>
                  <a:pt x="125276" y="31767"/>
                </a:lnTo>
                <a:lnTo>
                  <a:pt x="110534" y="29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69037"/>
            <a:ext cx="1224280" cy="475615"/>
          </a:xfrm>
          <a:custGeom>
            <a:avLst/>
            <a:gdLst/>
            <a:ahLst/>
            <a:cxnLst/>
            <a:rect l="l" t="t" r="r" b="b"/>
            <a:pathLst>
              <a:path w="1224280" h="475615">
                <a:moveTo>
                  <a:pt x="0" y="208874"/>
                </a:moveTo>
                <a:lnTo>
                  <a:pt x="0" y="475488"/>
                </a:lnTo>
                <a:lnTo>
                  <a:pt x="1223772" y="475488"/>
                </a:lnTo>
                <a:lnTo>
                  <a:pt x="1218730" y="425276"/>
                </a:lnTo>
                <a:lnTo>
                  <a:pt x="1207999" y="377155"/>
                </a:lnTo>
                <a:lnTo>
                  <a:pt x="1191947" y="331543"/>
                </a:lnTo>
                <a:lnTo>
                  <a:pt x="1170943" y="288859"/>
                </a:lnTo>
                <a:lnTo>
                  <a:pt x="1145357" y="249520"/>
                </a:lnTo>
                <a:lnTo>
                  <a:pt x="60004" y="240284"/>
                </a:lnTo>
                <a:lnTo>
                  <a:pt x="26266" y="219634"/>
                </a:lnTo>
                <a:lnTo>
                  <a:pt x="0" y="208874"/>
                </a:lnTo>
                <a:close/>
              </a:path>
              <a:path w="1224280" h="475615">
                <a:moveTo>
                  <a:pt x="454418" y="0"/>
                </a:moveTo>
                <a:lnTo>
                  <a:pt x="448564" y="0"/>
                </a:lnTo>
                <a:lnTo>
                  <a:pt x="399884" y="2866"/>
                </a:lnTo>
                <a:lnTo>
                  <a:pt x="352635" y="11261"/>
                </a:lnTo>
                <a:lnTo>
                  <a:pt x="307099" y="24873"/>
                </a:lnTo>
                <a:lnTo>
                  <a:pt x="263559" y="43395"/>
                </a:lnTo>
                <a:lnTo>
                  <a:pt x="222295" y="66516"/>
                </a:lnTo>
                <a:lnTo>
                  <a:pt x="183591" y="93927"/>
                </a:lnTo>
                <a:lnTo>
                  <a:pt x="147728" y="125318"/>
                </a:lnTo>
                <a:lnTo>
                  <a:pt x="114987" y="160381"/>
                </a:lnTo>
                <a:lnTo>
                  <a:pt x="85652" y="198806"/>
                </a:lnTo>
                <a:lnTo>
                  <a:pt x="60004" y="240284"/>
                </a:lnTo>
                <a:lnTo>
                  <a:pt x="1137619" y="240284"/>
                </a:lnTo>
                <a:lnTo>
                  <a:pt x="1081911" y="182556"/>
                </a:lnTo>
                <a:lnTo>
                  <a:pt x="1044791" y="155767"/>
                </a:lnTo>
                <a:lnTo>
                  <a:pt x="1004564" y="133998"/>
                </a:lnTo>
                <a:lnTo>
                  <a:pt x="749477" y="123062"/>
                </a:lnTo>
                <a:lnTo>
                  <a:pt x="714520" y="92226"/>
                </a:lnTo>
                <a:lnTo>
                  <a:pt x="676714" y="65567"/>
                </a:lnTo>
                <a:lnTo>
                  <a:pt x="636414" y="43232"/>
                </a:lnTo>
                <a:lnTo>
                  <a:pt x="593976" y="25372"/>
                </a:lnTo>
                <a:lnTo>
                  <a:pt x="549755" y="12136"/>
                </a:lnTo>
                <a:lnTo>
                  <a:pt x="504108" y="3671"/>
                </a:lnTo>
                <a:lnTo>
                  <a:pt x="457390" y="126"/>
                </a:lnTo>
                <a:lnTo>
                  <a:pt x="454418" y="0"/>
                </a:lnTo>
                <a:close/>
              </a:path>
              <a:path w="1224280" h="475615">
                <a:moveTo>
                  <a:pt x="868934" y="102997"/>
                </a:moveTo>
                <a:lnTo>
                  <a:pt x="838631" y="104149"/>
                </a:lnTo>
                <a:lnTo>
                  <a:pt x="808329" y="107743"/>
                </a:lnTo>
                <a:lnTo>
                  <a:pt x="778465" y="113980"/>
                </a:lnTo>
                <a:lnTo>
                  <a:pt x="749477" y="123062"/>
                </a:lnTo>
                <a:lnTo>
                  <a:pt x="975792" y="123062"/>
                </a:lnTo>
                <a:lnTo>
                  <a:pt x="961599" y="117668"/>
                </a:lnTo>
                <a:lnTo>
                  <a:pt x="916266" y="107194"/>
                </a:lnTo>
                <a:lnTo>
                  <a:pt x="868934" y="102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9683" y="1490344"/>
            <a:ext cx="5306060" cy="202311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85"/>
              </a:spcBef>
              <a:buClr>
                <a:srgbClr val="404040"/>
              </a:buClr>
              <a:buFont typeface="Arial"/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ata Privacy and Security(Integrating</a:t>
            </a:r>
            <a:r>
              <a:rPr dirty="0" sz="1800" spc="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Blockchain)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Continuous Monitoring and</a:t>
            </a:r>
            <a:r>
              <a:rPr dirty="0" sz="1800" spc="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Feedback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267335" algn="l"/>
              </a:tabLst>
            </a:pP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Deployment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Scalability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Continuous Development and</a:t>
            </a:r>
            <a:r>
              <a:rPr dirty="0" sz="1800" spc="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Updating</a:t>
            </a:r>
            <a:endParaRPr sz="18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Increasing accuracy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dirty="0" sz="1800" spc="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3098" y="738962"/>
            <a:ext cx="42595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</a:rPr>
              <a:t>PROPOSED</a:t>
            </a:r>
            <a:r>
              <a:rPr dirty="0" sz="2400" spc="-60">
                <a:solidFill>
                  <a:srgbClr val="404040"/>
                </a:solidFill>
              </a:rPr>
              <a:t> </a:t>
            </a:r>
            <a:r>
              <a:rPr dirty="0" sz="2400">
                <a:solidFill>
                  <a:srgbClr val="404040"/>
                </a:solidFill>
              </a:rPr>
              <a:t>METHODOLOGY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3642" y="454228"/>
            <a:ext cx="46996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404040"/>
                </a:solidFill>
                <a:latin typeface="Arial"/>
                <a:cs typeface="Arial"/>
              </a:rPr>
              <a:t>INTRODUC</a:t>
            </a:r>
            <a:r>
              <a:rPr dirty="0" sz="4800" spc="-15" b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4800" b="0">
                <a:solidFill>
                  <a:srgbClr val="404040"/>
                </a:solidFill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72" y="1648668"/>
            <a:ext cx="8404225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MediMind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is a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comprehensive record-keeping 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disease prediction platform that  aims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revolutionize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healthcare industry by leveraging advanced technologies 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improve patient outcomes.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platform provides a range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features that enable  patients and healthcare providers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manage patient data,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track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disease  progression, and predict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likelihood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of future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health</a:t>
            </a:r>
            <a:r>
              <a:rPr dirty="0" sz="1800" spc="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events.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410" y="408889"/>
            <a:ext cx="383921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0">
                <a:solidFill>
                  <a:srgbClr val="404040"/>
                </a:solidFill>
                <a:latin typeface="Arial"/>
                <a:cs typeface="Arial"/>
              </a:rPr>
              <a:t>CON</a:t>
            </a:r>
            <a:r>
              <a:rPr dirty="0" sz="4500" spc="5" b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4500" b="0">
                <a:solidFill>
                  <a:srgbClr val="404040"/>
                </a:solidFill>
                <a:latin typeface="Arial"/>
                <a:cs typeface="Arial"/>
              </a:rPr>
              <a:t>LUSION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6084" marR="282575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425450" algn="l"/>
                <a:tab pos="426084" algn="l"/>
              </a:tabLst>
            </a:pPr>
            <a:r>
              <a:rPr dirty="0"/>
              <a:t>In </a:t>
            </a:r>
            <a:r>
              <a:rPr dirty="0" spc="-5"/>
              <a:t>conclusion, the development </a:t>
            </a:r>
            <a:r>
              <a:rPr dirty="0"/>
              <a:t>of </a:t>
            </a:r>
            <a:r>
              <a:rPr dirty="0" spc="-5"/>
              <a:t>MediMind, a comprehensive health  prediction and record-keeping platform, has </a:t>
            </a:r>
            <a:r>
              <a:rPr dirty="0"/>
              <a:t>the </a:t>
            </a:r>
            <a:r>
              <a:rPr dirty="0" spc="-5"/>
              <a:t>potential </a:t>
            </a:r>
            <a:r>
              <a:rPr dirty="0"/>
              <a:t>to </a:t>
            </a:r>
            <a:r>
              <a:rPr dirty="0" spc="-5"/>
              <a:t>significantly  improve healthcare outcomes </a:t>
            </a:r>
            <a:r>
              <a:rPr dirty="0"/>
              <a:t>by </a:t>
            </a:r>
            <a:r>
              <a:rPr dirty="0" spc="-5"/>
              <a:t>leveraging machine learning algorithms </a:t>
            </a:r>
            <a:r>
              <a:rPr dirty="0"/>
              <a:t>to  </a:t>
            </a:r>
            <a:r>
              <a:rPr dirty="0" spc="-5"/>
              <a:t>predict </a:t>
            </a:r>
            <a:r>
              <a:rPr dirty="0" spc="-10"/>
              <a:t>and </a:t>
            </a:r>
            <a:r>
              <a:rPr dirty="0" spc="-5"/>
              <a:t>prevent diseases, </a:t>
            </a:r>
            <a:r>
              <a:rPr dirty="0" spc="-15"/>
              <a:t>while </a:t>
            </a:r>
            <a:r>
              <a:rPr dirty="0" spc="-5"/>
              <a:t>also providing </a:t>
            </a:r>
            <a:r>
              <a:rPr dirty="0"/>
              <a:t>a </a:t>
            </a:r>
            <a:r>
              <a:rPr dirty="0" spc="-5"/>
              <a:t>centralized platform </a:t>
            </a:r>
            <a:r>
              <a:rPr dirty="0"/>
              <a:t>for  </a:t>
            </a:r>
            <a:r>
              <a:rPr dirty="0" spc="-5"/>
              <a:t>managing patient health</a:t>
            </a:r>
            <a:r>
              <a:rPr dirty="0" spc="50"/>
              <a:t> </a:t>
            </a:r>
            <a:r>
              <a:rPr dirty="0" spc="-5"/>
              <a:t>records.</a:t>
            </a:r>
          </a:p>
          <a:p>
            <a:pPr marL="70485"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850"/>
          </a:p>
          <a:p>
            <a:pPr marL="426084" marR="508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425450" algn="l"/>
                <a:tab pos="426084" algn="l"/>
              </a:tabLst>
            </a:pPr>
            <a:r>
              <a:rPr dirty="0" spc="-5"/>
              <a:t>Through </a:t>
            </a:r>
            <a:r>
              <a:rPr dirty="0"/>
              <a:t>the </a:t>
            </a:r>
            <a:r>
              <a:rPr dirty="0" spc="-5"/>
              <a:t>use </a:t>
            </a:r>
            <a:r>
              <a:rPr dirty="0"/>
              <a:t>of </a:t>
            </a:r>
            <a:r>
              <a:rPr dirty="0" spc="-5"/>
              <a:t>advanced deep learning algorithms, such as neural  </a:t>
            </a:r>
            <a:r>
              <a:rPr dirty="0" spc="-10"/>
              <a:t>networks and </a:t>
            </a:r>
            <a:r>
              <a:rPr dirty="0" spc="-5"/>
              <a:t>logistic regression models, MediMind can accurately predict </a:t>
            </a:r>
            <a:r>
              <a:rPr dirty="0" spc="-10"/>
              <a:t>and  </a:t>
            </a:r>
            <a:r>
              <a:rPr dirty="0" spc="-5"/>
              <a:t>diagnose diseases, leading </a:t>
            </a:r>
            <a:r>
              <a:rPr dirty="0"/>
              <a:t>to </a:t>
            </a:r>
            <a:r>
              <a:rPr dirty="0" spc="-5"/>
              <a:t>earlier interventions and improved patient  outcomes.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167" y="117728"/>
            <a:ext cx="393255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 b="0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dirty="0" sz="4500" b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4500" spc="-5" b="0">
                <a:solidFill>
                  <a:srgbClr val="404040"/>
                </a:solidFill>
                <a:latin typeface="Arial"/>
                <a:cs typeface="Arial"/>
              </a:rPr>
              <a:t>NCES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558" y="888847"/>
            <a:ext cx="8200390" cy="3711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Clr>
                <a:srgbClr val="93B6D2"/>
              </a:buClr>
              <a:buSzPct val="90909"/>
              <a:buAutoNum type="arabicPeriod"/>
              <a:tabLst>
                <a:tab pos="130175" algn="l"/>
              </a:tabLst>
            </a:pP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Diagnosis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 skin diseases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the era of deep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learning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mobile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technology Ahmed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Elaziz,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Moustafa </a:t>
            </a:r>
            <a:r>
              <a:rPr dirty="0" sz="1100" spc="-10">
                <a:solidFill>
                  <a:srgbClr val="404040"/>
                </a:solidFill>
                <a:latin typeface="Arial"/>
                <a:cs typeface="Arial"/>
              </a:rPr>
              <a:t>M.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Ghanem,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Islam A.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Tolba, 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Mohamed N.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Mostafa, Mohammed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A.</a:t>
            </a:r>
            <a:r>
              <a:rPr dirty="0" sz="11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www.sciencedirect.com/science/article/pii/S0010482521002523</a:t>
            </a:r>
            <a:endParaRPr sz="11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065"/>
              </a:spcBef>
              <a:buClr>
                <a:srgbClr val="93B6D2"/>
              </a:buClr>
              <a:buSzPct val="90909"/>
              <a:buAutoNum type="arabicPeriod"/>
              <a:tabLst>
                <a:tab pos="130175" algn="l"/>
              </a:tabLst>
            </a:pP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Method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 Skin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Disease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Detection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Image Processing And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Learning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Nawal Soliman ALKolifi</a:t>
            </a:r>
            <a:r>
              <a:rPr dirty="0" sz="11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ALEnezi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www.sciencedirect.com/science/article/pii/S1877050919321295</a:t>
            </a:r>
            <a:endParaRPr sz="1100">
              <a:latin typeface="Arial"/>
              <a:cs typeface="Arial"/>
            </a:endParaRPr>
          </a:p>
          <a:p>
            <a:pPr marL="12700" marR="285750">
              <a:lnSpc>
                <a:spcPct val="150000"/>
              </a:lnSpc>
              <a:spcBef>
                <a:spcPts val="395"/>
              </a:spcBef>
              <a:buClr>
                <a:srgbClr val="93B6D2"/>
              </a:buClr>
              <a:buSzPct val="90909"/>
              <a:buAutoNum type="arabicPeriod" startAt="3"/>
              <a:tabLst>
                <a:tab pos="130175" algn="l"/>
              </a:tabLst>
            </a:pP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Diagnosis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 skin diseases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using Convolutional Neural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Networks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Jainesh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Rathod,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Vishal Aniru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Sodha,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Praseniit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Bhavathankar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https://ieeexplore.ieee.org/abstract/document/8474593</a:t>
            </a:r>
            <a:endParaRPr sz="11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055"/>
              </a:spcBef>
              <a:buClr>
                <a:srgbClr val="93B6D2"/>
              </a:buClr>
              <a:buSzPct val="90909"/>
              <a:buAutoNum type="arabicPeriod" startAt="3"/>
              <a:tabLst>
                <a:tab pos="130175" algn="l"/>
              </a:tabLst>
            </a:pP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Deep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Learning and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Learning Techniques of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Diagnosis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Dermoscopy Images </a:t>
            </a:r>
            <a:r>
              <a:rPr dirty="0" sz="1100" spc="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Early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Detection of Skin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Diseases</a:t>
            </a:r>
            <a:r>
              <a:rPr dirty="0" sz="11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Ebrahim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Mohammed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Senan,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Ibrahim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Abunadi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www.mdpi.com/2079-9292/10/24/315</a:t>
            </a:r>
            <a:endParaRPr sz="1100">
              <a:latin typeface="Arial"/>
              <a:cs typeface="Arial"/>
            </a:endParaRPr>
          </a:p>
          <a:p>
            <a:pPr marL="12700" marR="6985">
              <a:lnSpc>
                <a:spcPct val="150000"/>
              </a:lnSpc>
              <a:spcBef>
                <a:spcPts val="405"/>
              </a:spcBef>
              <a:buClr>
                <a:srgbClr val="93B6D2"/>
              </a:buClr>
              <a:buSzPct val="90909"/>
              <a:buAutoNum type="arabicPeriod" startAt="5"/>
              <a:tabLst>
                <a:tab pos="130175" algn="l"/>
              </a:tabLst>
            </a:pP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Early Skin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Disease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Identification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eep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Neural Network Vinay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Gautam, Naresh Kumar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Trivedi, Abhineet Anand, Rajeev Tiwari, 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Atef Zaguia,Deepika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Koundal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4 ,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Sachin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Jain</a:t>
            </a:r>
            <a:r>
              <a:rPr dirty="0" sz="11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https://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  <a:hlinkClick r:id="rId5"/>
              </a:rPr>
              <a:t>www.techscience.com/csse/v44n3/49136</a:t>
            </a:r>
            <a:endParaRPr sz="11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spcBef>
                <a:spcPts val="1055"/>
              </a:spcBef>
              <a:buClr>
                <a:srgbClr val="93B6D2"/>
              </a:buClr>
              <a:buSzPct val="90909"/>
              <a:buAutoNum type="arabicPeriod" startAt="5"/>
              <a:tabLst>
                <a:tab pos="130175" algn="l"/>
              </a:tabLst>
            </a:pP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Heart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disease prediction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learning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algorithms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Harshit Jindal,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Sarthak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Agrawal, Rishabh Khera, Rachna</a:t>
            </a:r>
            <a:r>
              <a:rPr dirty="0" sz="11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Jain2and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Preeti Nagrath</a:t>
            </a:r>
            <a:r>
              <a:rPr dirty="0" sz="1100" spc="-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https://iopscience.iop.org/article/10.1088/1757-899X/1022/1/012072/met</a:t>
            </a:r>
            <a:endParaRPr sz="1100">
              <a:latin typeface="Arial"/>
              <a:cs typeface="Arial"/>
            </a:endParaRPr>
          </a:p>
          <a:p>
            <a:pPr marL="12700" marR="457200">
              <a:lnSpc>
                <a:spcPts val="1280"/>
              </a:lnSpc>
              <a:spcBef>
                <a:spcPts val="725"/>
              </a:spcBef>
              <a:buClr>
                <a:srgbClr val="305F6B"/>
              </a:buClr>
              <a:buSzPct val="90909"/>
              <a:buAutoNum type="arabicPeriod" startAt="7"/>
              <a:tabLst>
                <a:tab pos="130175" algn="l"/>
              </a:tabLst>
            </a:pP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Prediction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Heart Disease Using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Combination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Learning and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Deep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Learning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Rohit Bharti, Aditya Khamparia, 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Mohammad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Shabaz,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Gaurav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Dhiman,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Sagar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Pande, </a:t>
            </a:r>
            <a:r>
              <a:rPr dirty="0" sz="1100">
                <a:solidFill>
                  <a:srgbClr val="404040"/>
                </a:solidFill>
                <a:latin typeface="Arial"/>
                <a:cs typeface="Arial"/>
              </a:rPr>
              <a:t>and Parneet </a:t>
            </a:r>
            <a:r>
              <a:rPr dirty="0" sz="1100" spc="-5">
                <a:solidFill>
                  <a:srgbClr val="404040"/>
                </a:solidFill>
                <a:latin typeface="Arial"/>
                <a:cs typeface="Arial"/>
              </a:rPr>
              <a:t>Singh</a:t>
            </a:r>
            <a:r>
              <a:rPr dirty="0" sz="1100" spc="9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www.hindawi.com/journals/cin/2021/8387680/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02917" y="3335972"/>
            <a:ext cx="178689" cy="158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10993" y="2604452"/>
            <a:ext cx="180213" cy="157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4167" y="3179064"/>
            <a:ext cx="550545" cy="108585"/>
          </a:xfrm>
          <a:custGeom>
            <a:avLst/>
            <a:gdLst/>
            <a:ahLst/>
            <a:cxnLst/>
            <a:rect l="l" t="t" r="r" b="b"/>
            <a:pathLst>
              <a:path w="550545" h="108585">
                <a:moveTo>
                  <a:pt x="106172" y="0"/>
                </a:moveTo>
                <a:lnTo>
                  <a:pt x="98933" y="0"/>
                </a:lnTo>
                <a:lnTo>
                  <a:pt x="91567" y="762"/>
                </a:lnTo>
                <a:lnTo>
                  <a:pt x="50809" y="15466"/>
                </a:lnTo>
                <a:lnTo>
                  <a:pt x="6744" y="68687"/>
                </a:lnTo>
                <a:lnTo>
                  <a:pt x="0" y="104012"/>
                </a:lnTo>
                <a:lnTo>
                  <a:pt x="0" y="108204"/>
                </a:lnTo>
                <a:lnTo>
                  <a:pt x="550164" y="108204"/>
                </a:lnTo>
                <a:lnTo>
                  <a:pt x="542139" y="75733"/>
                </a:lnTo>
                <a:lnTo>
                  <a:pt x="496657" y="33033"/>
                </a:lnTo>
                <a:lnTo>
                  <a:pt x="458606" y="27187"/>
                </a:lnTo>
                <a:lnTo>
                  <a:pt x="438658" y="31242"/>
                </a:lnTo>
                <a:lnTo>
                  <a:pt x="422612" y="19393"/>
                </a:lnTo>
                <a:lnTo>
                  <a:pt x="405257" y="11033"/>
                </a:lnTo>
                <a:lnTo>
                  <a:pt x="387044" y="6078"/>
                </a:lnTo>
                <a:lnTo>
                  <a:pt x="368427" y="4444"/>
                </a:lnTo>
                <a:lnTo>
                  <a:pt x="341685" y="7856"/>
                </a:lnTo>
                <a:lnTo>
                  <a:pt x="316515" y="17922"/>
                </a:lnTo>
                <a:lnTo>
                  <a:pt x="294346" y="34395"/>
                </a:lnTo>
                <a:lnTo>
                  <a:pt x="276606" y="57023"/>
                </a:lnTo>
                <a:lnTo>
                  <a:pt x="268515" y="52522"/>
                </a:lnTo>
                <a:lnTo>
                  <a:pt x="259984" y="49307"/>
                </a:lnTo>
                <a:lnTo>
                  <a:pt x="251192" y="47378"/>
                </a:lnTo>
                <a:lnTo>
                  <a:pt x="242316" y="46736"/>
                </a:lnTo>
                <a:lnTo>
                  <a:pt x="231620" y="47662"/>
                </a:lnTo>
                <a:lnTo>
                  <a:pt x="221234" y="50434"/>
                </a:lnTo>
                <a:lnTo>
                  <a:pt x="211419" y="55040"/>
                </a:lnTo>
                <a:lnTo>
                  <a:pt x="202437" y="61468"/>
                </a:lnTo>
                <a:lnTo>
                  <a:pt x="185610" y="35897"/>
                </a:lnTo>
                <a:lnTo>
                  <a:pt x="162877" y="16541"/>
                </a:lnTo>
                <a:lnTo>
                  <a:pt x="135858" y="4282"/>
                </a:lnTo>
                <a:lnTo>
                  <a:pt x="106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63570" y="302463"/>
            <a:ext cx="26015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Arial"/>
                <a:cs typeface="Arial"/>
              </a:rPr>
              <a:t>AGENDA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6" y="1479930"/>
            <a:ext cx="8787765" cy="25806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  <a:buClr>
                <a:srgbClr val="93B6D2"/>
              </a:buClr>
              <a:buSzPct val="61111"/>
              <a:buFont typeface="Arial"/>
              <a:buChar char="·"/>
              <a:tabLst>
                <a:tab pos="63500" algn="l"/>
              </a:tabLst>
            </a:pPr>
            <a:r>
              <a:rPr dirty="0" sz="1800" spc="-5" b="1">
                <a:latin typeface="Arial"/>
                <a:cs typeface="Arial"/>
              </a:rPr>
              <a:t>Early </a:t>
            </a:r>
            <a:r>
              <a:rPr dirty="0" sz="1800" b="1">
                <a:latin typeface="Arial"/>
                <a:cs typeface="Arial"/>
              </a:rPr>
              <a:t>diagnosis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MediMind can be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identify patients </a:t>
            </a:r>
            <a:r>
              <a:rPr dirty="0" sz="1800" spc="-15">
                <a:latin typeface="Arial"/>
                <a:cs typeface="Arial"/>
              </a:rPr>
              <a:t>who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risk </a:t>
            </a:r>
            <a:r>
              <a:rPr dirty="0" sz="180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developing a particular disease, even before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onset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clinical symptoms. Early  </a:t>
            </a:r>
            <a:r>
              <a:rPr dirty="0" sz="1800" spc="-10">
                <a:latin typeface="Arial"/>
                <a:cs typeface="Arial"/>
              </a:rPr>
              <a:t>diagnosis </a:t>
            </a:r>
            <a:r>
              <a:rPr dirty="0" sz="1800" spc="-5">
                <a:latin typeface="Arial"/>
                <a:cs typeface="Arial"/>
              </a:rPr>
              <a:t>can enable early treatment,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can improve patient outcomes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reduce  healthcare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costs.</a:t>
            </a:r>
            <a:endParaRPr sz="1800">
              <a:latin typeface="Arial"/>
              <a:cs typeface="Arial"/>
            </a:endParaRPr>
          </a:p>
          <a:p>
            <a:pPr marL="12700" marR="69215">
              <a:lnSpc>
                <a:spcPct val="90000"/>
              </a:lnSpc>
              <a:spcBef>
                <a:spcPts val="1200"/>
              </a:spcBef>
              <a:buClr>
                <a:srgbClr val="93B6D2"/>
              </a:buClr>
              <a:buSzPct val="61111"/>
              <a:buFont typeface="Arial"/>
              <a:buChar char="·"/>
              <a:tabLst>
                <a:tab pos="63500" algn="l"/>
              </a:tabLst>
            </a:pPr>
            <a:r>
              <a:rPr dirty="0" sz="1800" spc="-10" b="1">
                <a:latin typeface="Arial"/>
                <a:cs typeface="Arial"/>
              </a:rPr>
              <a:t>Accurate </a:t>
            </a:r>
            <a:r>
              <a:rPr dirty="0" sz="1800" spc="-5" b="1">
                <a:latin typeface="Arial"/>
                <a:cs typeface="Arial"/>
              </a:rPr>
              <a:t>record </a:t>
            </a:r>
            <a:r>
              <a:rPr dirty="0" sz="1800" b="1">
                <a:latin typeface="Arial"/>
                <a:cs typeface="Arial"/>
              </a:rPr>
              <a:t>keeping</a:t>
            </a:r>
            <a:r>
              <a:rPr dirty="0" sz="1800">
                <a:latin typeface="Arial"/>
                <a:cs typeface="Arial"/>
              </a:rPr>
              <a:t>: The </a:t>
            </a:r>
            <a:r>
              <a:rPr dirty="0" sz="1800" spc="-5">
                <a:latin typeface="Arial"/>
                <a:cs typeface="Arial"/>
              </a:rPr>
              <a:t>primary objective of MediMind is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maintain accurate  and up-to-date records of patient health information, including medical history </a:t>
            </a:r>
            <a:r>
              <a:rPr dirty="0" sz="1800">
                <a:latin typeface="Arial"/>
                <a:cs typeface="Arial"/>
              </a:rPr>
              <a:t>.This  </a:t>
            </a:r>
            <a:r>
              <a:rPr dirty="0" sz="1800" spc="-5">
                <a:latin typeface="Arial"/>
                <a:cs typeface="Arial"/>
              </a:rPr>
              <a:t>information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used by healthcare providers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make informed </a:t>
            </a:r>
            <a:r>
              <a:rPr dirty="0" sz="1800" spc="-10">
                <a:latin typeface="Arial"/>
                <a:cs typeface="Arial"/>
              </a:rPr>
              <a:t>decisions about </a:t>
            </a:r>
            <a:r>
              <a:rPr dirty="0" sz="1800" spc="-5">
                <a:latin typeface="Arial"/>
                <a:cs typeface="Arial"/>
              </a:rPr>
              <a:t>patient  care.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93B6D2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1318" y="134188"/>
            <a:ext cx="66351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404040"/>
                </a:solidFill>
                <a:latin typeface="Arial"/>
                <a:cs typeface="Arial"/>
              </a:rPr>
              <a:t>SCHEDULE</a:t>
            </a:r>
            <a:r>
              <a:rPr dirty="0" sz="4800" spc="-70" b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4800" b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8300" y="1085088"/>
            <a:ext cx="5756148" cy="35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22982" y="4725111"/>
            <a:ext cx="3797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13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6821" y="4725111"/>
            <a:ext cx="285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Gantt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Chart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our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Project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Planning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727" y="827532"/>
            <a:ext cx="8232648" cy="3863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7730" y="277748"/>
            <a:ext cx="32912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</a:rPr>
              <a:t>LITERATURE</a:t>
            </a:r>
            <a:r>
              <a:rPr dirty="0" sz="2400" spc="-45">
                <a:solidFill>
                  <a:srgbClr val="404040"/>
                </a:solidFill>
              </a:rPr>
              <a:t> </a:t>
            </a:r>
            <a:r>
              <a:rPr dirty="0" sz="2400" spc="-5">
                <a:solidFill>
                  <a:srgbClr val="404040"/>
                </a:solidFill>
              </a:rPr>
              <a:t>SURVEY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207263"/>
            <a:ext cx="89916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9647" y="381000"/>
            <a:ext cx="474345" cy="96520"/>
          </a:xfrm>
          <a:custGeom>
            <a:avLst/>
            <a:gdLst/>
            <a:ahLst/>
            <a:cxnLst/>
            <a:rect l="l" t="t" r="r" b="b"/>
            <a:pathLst>
              <a:path w="474345" h="96520">
                <a:moveTo>
                  <a:pt x="251713" y="0"/>
                </a:moveTo>
                <a:lnTo>
                  <a:pt x="231326" y="2262"/>
                </a:lnTo>
                <a:lnTo>
                  <a:pt x="211677" y="9144"/>
                </a:lnTo>
                <a:lnTo>
                  <a:pt x="193599" y="20788"/>
                </a:lnTo>
                <a:lnTo>
                  <a:pt x="177926" y="37337"/>
                </a:lnTo>
                <a:lnTo>
                  <a:pt x="170680" y="33764"/>
                </a:lnTo>
                <a:lnTo>
                  <a:pt x="163099" y="31226"/>
                </a:lnTo>
                <a:lnTo>
                  <a:pt x="155281" y="29712"/>
                </a:lnTo>
                <a:lnTo>
                  <a:pt x="147320" y="29210"/>
                </a:lnTo>
                <a:lnTo>
                  <a:pt x="140843" y="29210"/>
                </a:lnTo>
                <a:lnTo>
                  <a:pt x="134366" y="30225"/>
                </a:lnTo>
                <a:lnTo>
                  <a:pt x="128143" y="32258"/>
                </a:lnTo>
                <a:lnTo>
                  <a:pt x="116240" y="23429"/>
                </a:lnTo>
                <a:lnTo>
                  <a:pt x="103600" y="17256"/>
                </a:lnTo>
                <a:lnTo>
                  <a:pt x="90531" y="13630"/>
                </a:lnTo>
                <a:lnTo>
                  <a:pt x="77343" y="12446"/>
                </a:lnTo>
                <a:lnTo>
                  <a:pt x="48809" y="17942"/>
                </a:lnTo>
                <a:lnTo>
                  <a:pt x="24241" y="33464"/>
                </a:lnTo>
                <a:lnTo>
                  <a:pt x="6887" y="57558"/>
                </a:lnTo>
                <a:lnTo>
                  <a:pt x="0" y="88773"/>
                </a:lnTo>
                <a:lnTo>
                  <a:pt x="0" y="96012"/>
                </a:lnTo>
                <a:lnTo>
                  <a:pt x="473963" y="95758"/>
                </a:lnTo>
                <a:lnTo>
                  <a:pt x="470669" y="75638"/>
                </a:lnTo>
                <a:lnTo>
                  <a:pt x="447174" y="44305"/>
                </a:lnTo>
                <a:lnTo>
                  <a:pt x="396499" y="35274"/>
                </a:lnTo>
                <a:lnTo>
                  <a:pt x="359155" y="62991"/>
                </a:lnTo>
                <a:lnTo>
                  <a:pt x="351408" y="62991"/>
                </a:lnTo>
                <a:lnTo>
                  <a:pt x="345821" y="64388"/>
                </a:lnTo>
                <a:lnTo>
                  <a:pt x="341122" y="67183"/>
                </a:lnTo>
                <a:lnTo>
                  <a:pt x="327277" y="38469"/>
                </a:lnTo>
                <a:lnTo>
                  <a:pt x="306181" y="17399"/>
                </a:lnTo>
                <a:lnTo>
                  <a:pt x="280203" y="4425"/>
                </a:lnTo>
                <a:lnTo>
                  <a:pt x="251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765044"/>
            <a:ext cx="713740" cy="255904"/>
          </a:xfrm>
          <a:custGeom>
            <a:avLst/>
            <a:gdLst/>
            <a:ahLst/>
            <a:cxnLst/>
            <a:rect l="l" t="t" r="r" b="b"/>
            <a:pathLst>
              <a:path w="713740" h="255905">
                <a:moveTo>
                  <a:pt x="0" y="2021"/>
                </a:moveTo>
                <a:lnTo>
                  <a:pt x="0" y="255524"/>
                </a:lnTo>
                <a:lnTo>
                  <a:pt x="713168" y="255524"/>
                </a:lnTo>
                <a:lnTo>
                  <a:pt x="706000" y="204654"/>
                </a:lnTo>
                <a:lnTo>
                  <a:pt x="689530" y="156924"/>
                </a:lnTo>
                <a:lnTo>
                  <a:pt x="664548" y="113442"/>
                </a:lnTo>
                <a:lnTo>
                  <a:pt x="631840" y="75315"/>
                </a:lnTo>
                <a:lnTo>
                  <a:pt x="263042" y="72898"/>
                </a:lnTo>
                <a:lnTo>
                  <a:pt x="225684" y="45362"/>
                </a:lnTo>
                <a:lnTo>
                  <a:pt x="184561" y="25400"/>
                </a:lnTo>
                <a:lnTo>
                  <a:pt x="165796" y="20193"/>
                </a:lnTo>
                <a:lnTo>
                  <a:pt x="21489" y="20193"/>
                </a:lnTo>
                <a:lnTo>
                  <a:pt x="0" y="2021"/>
                </a:lnTo>
                <a:close/>
              </a:path>
              <a:path w="713740" h="255905">
                <a:moveTo>
                  <a:pt x="446138" y="0"/>
                </a:moveTo>
                <a:lnTo>
                  <a:pt x="396425" y="4675"/>
                </a:lnTo>
                <a:lnTo>
                  <a:pt x="348441" y="18542"/>
                </a:lnTo>
                <a:lnTo>
                  <a:pt x="303532" y="41362"/>
                </a:lnTo>
                <a:lnTo>
                  <a:pt x="263042" y="72898"/>
                </a:lnTo>
                <a:lnTo>
                  <a:pt x="628813" y="72898"/>
                </a:lnTo>
                <a:lnTo>
                  <a:pt x="592196" y="43651"/>
                </a:lnTo>
                <a:lnTo>
                  <a:pt x="546404" y="19557"/>
                </a:lnTo>
                <a:lnTo>
                  <a:pt x="496771" y="4873"/>
                </a:lnTo>
                <a:lnTo>
                  <a:pt x="446138" y="0"/>
                </a:lnTo>
                <a:close/>
              </a:path>
              <a:path w="713740" h="255905">
                <a:moveTo>
                  <a:pt x="95401" y="9143"/>
                </a:moveTo>
                <a:lnTo>
                  <a:pt x="76863" y="9834"/>
                </a:lnTo>
                <a:lnTo>
                  <a:pt x="58314" y="11906"/>
                </a:lnTo>
                <a:lnTo>
                  <a:pt x="39831" y="15359"/>
                </a:lnTo>
                <a:lnTo>
                  <a:pt x="21489" y="20193"/>
                </a:lnTo>
                <a:lnTo>
                  <a:pt x="165796" y="20193"/>
                </a:lnTo>
                <a:lnTo>
                  <a:pt x="140767" y="13247"/>
                </a:lnTo>
                <a:lnTo>
                  <a:pt x="9540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0827" y="269747"/>
            <a:ext cx="794385" cy="140335"/>
          </a:xfrm>
          <a:custGeom>
            <a:avLst/>
            <a:gdLst/>
            <a:ahLst/>
            <a:cxnLst/>
            <a:rect l="l" t="t" r="r" b="b"/>
            <a:pathLst>
              <a:path w="794385" h="140334">
                <a:moveTo>
                  <a:pt x="132460" y="0"/>
                </a:moveTo>
                <a:lnTo>
                  <a:pt x="130809" y="0"/>
                </a:lnTo>
                <a:lnTo>
                  <a:pt x="89493" y="6977"/>
                </a:lnTo>
                <a:lnTo>
                  <a:pt x="54114" y="26440"/>
                </a:lnTo>
                <a:lnTo>
                  <a:pt x="26007" y="56180"/>
                </a:lnTo>
                <a:lnTo>
                  <a:pt x="7270" y="93992"/>
                </a:lnTo>
                <a:lnTo>
                  <a:pt x="0" y="137667"/>
                </a:lnTo>
                <a:lnTo>
                  <a:pt x="0" y="140207"/>
                </a:lnTo>
                <a:lnTo>
                  <a:pt x="794004" y="140207"/>
                </a:lnTo>
                <a:lnTo>
                  <a:pt x="784981" y="108033"/>
                </a:lnTo>
                <a:lnTo>
                  <a:pt x="740408" y="64162"/>
                </a:lnTo>
                <a:lnTo>
                  <a:pt x="691499" y="58959"/>
                </a:lnTo>
                <a:lnTo>
                  <a:pt x="648208" y="82676"/>
                </a:lnTo>
                <a:lnTo>
                  <a:pt x="636567" y="73380"/>
                </a:lnTo>
                <a:lnTo>
                  <a:pt x="623570" y="66500"/>
                </a:lnTo>
                <a:lnTo>
                  <a:pt x="609524" y="62120"/>
                </a:lnTo>
                <a:lnTo>
                  <a:pt x="594741" y="60325"/>
                </a:lnTo>
                <a:lnTo>
                  <a:pt x="584708" y="60325"/>
                </a:lnTo>
                <a:lnTo>
                  <a:pt x="576834" y="61722"/>
                </a:lnTo>
                <a:lnTo>
                  <a:pt x="569467" y="64262"/>
                </a:lnTo>
                <a:lnTo>
                  <a:pt x="552773" y="49373"/>
                </a:lnTo>
                <a:lnTo>
                  <a:pt x="534019" y="38782"/>
                </a:lnTo>
                <a:lnTo>
                  <a:pt x="513907" y="32454"/>
                </a:lnTo>
                <a:lnTo>
                  <a:pt x="493141" y="30352"/>
                </a:lnTo>
                <a:lnTo>
                  <a:pt x="469876" y="32986"/>
                </a:lnTo>
                <a:lnTo>
                  <a:pt x="447611" y="40846"/>
                </a:lnTo>
                <a:lnTo>
                  <a:pt x="427347" y="53873"/>
                </a:lnTo>
                <a:lnTo>
                  <a:pt x="410083" y="72009"/>
                </a:lnTo>
                <a:lnTo>
                  <a:pt x="398295" y="63120"/>
                </a:lnTo>
                <a:lnTo>
                  <a:pt x="385222" y="56530"/>
                </a:lnTo>
                <a:lnTo>
                  <a:pt x="371149" y="52345"/>
                </a:lnTo>
                <a:lnTo>
                  <a:pt x="356361" y="50673"/>
                </a:lnTo>
                <a:lnTo>
                  <a:pt x="332432" y="53885"/>
                </a:lnTo>
                <a:lnTo>
                  <a:pt x="312054" y="62944"/>
                </a:lnTo>
                <a:lnTo>
                  <a:pt x="294653" y="76979"/>
                </a:lnTo>
                <a:lnTo>
                  <a:pt x="281050" y="95123"/>
                </a:lnTo>
                <a:lnTo>
                  <a:pt x="279019" y="94868"/>
                </a:lnTo>
                <a:lnTo>
                  <a:pt x="270128" y="94868"/>
                </a:lnTo>
                <a:lnTo>
                  <a:pt x="262128" y="97154"/>
                </a:lnTo>
                <a:lnTo>
                  <a:pt x="255397" y="101218"/>
                </a:lnTo>
                <a:lnTo>
                  <a:pt x="237849" y="61293"/>
                </a:lnTo>
                <a:lnTo>
                  <a:pt x="210073" y="29463"/>
                </a:lnTo>
                <a:lnTo>
                  <a:pt x="174226" y="8207"/>
                </a:lnTo>
                <a:lnTo>
                  <a:pt x="132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4557" y="4770120"/>
            <a:ext cx="1590040" cy="373380"/>
          </a:xfrm>
          <a:custGeom>
            <a:avLst/>
            <a:gdLst/>
            <a:ahLst/>
            <a:cxnLst/>
            <a:rect l="l" t="t" r="r" b="b"/>
            <a:pathLst>
              <a:path w="1590040" h="373379">
                <a:moveTo>
                  <a:pt x="443013" y="0"/>
                </a:moveTo>
                <a:lnTo>
                  <a:pt x="437679" y="0"/>
                </a:lnTo>
                <a:lnTo>
                  <a:pt x="392126" y="2449"/>
                </a:lnTo>
                <a:lnTo>
                  <a:pt x="347862" y="9641"/>
                </a:lnTo>
                <a:lnTo>
                  <a:pt x="305032" y="21374"/>
                </a:lnTo>
                <a:lnTo>
                  <a:pt x="264094" y="37322"/>
                </a:lnTo>
                <a:lnTo>
                  <a:pt x="225032" y="57345"/>
                </a:lnTo>
                <a:lnTo>
                  <a:pt x="188148" y="81180"/>
                </a:lnTo>
                <a:lnTo>
                  <a:pt x="153663" y="108593"/>
                </a:lnTo>
                <a:lnTo>
                  <a:pt x="121798" y="139351"/>
                </a:lnTo>
                <a:lnTo>
                  <a:pt x="92777" y="173221"/>
                </a:lnTo>
                <a:lnTo>
                  <a:pt x="66819" y="209971"/>
                </a:lnTo>
                <a:lnTo>
                  <a:pt x="44148" y="249367"/>
                </a:lnTo>
                <a:lnTo>
                  <a:pt x="24985" y="291176"/>
                </a:lnTo>
                <a:lnTo>
                  <a:pt x="9551" y="335166"/>
                </a:lnTo>
                <a:lnTo>
                  <a:pt x="0" y="373379"/>
                </a:lnTo>
                <a:lnTo>
                  <a:pt x="1589441" y="373379"/>
                </a:lnTo>
                <a:lnTo>
                  <a:pt x="1589441" y="282713"/>
                </a:lnTo>
                <a:lnTo>
                  <a:pt x="848143" y="282713"/>
                </a:lnTo>
                <a:lnTo>
                  <a:pt x="826796" y="239169"/>
                </a:lnTo>
                <a:lnTo>
                  <a:pt x="801645" y="198362"/>
                </a:lnTo>
                <a:lnTo>
                  <a:pt x="772944" y="160570"/>
                </a:lnTo>
                <a:lnTo>
                  <a:pt x="740945" y="126069"/>
                </a:lnTo>
                <a:lnTo>
                  <a:pt x="705899" y="95139"/>
                </a:lnTo>
                <a:lnTo>
                  <a:pt x="668061" y="68057"/>
                </a:lnTo>
                <a:lnTo>
                  <a:pt x="627682" y="45102"/>
                </a:lnTo>
                <a:lnTo>
                  <a:pt x="585014" y="26551"/>
                </a:lnTo>
                <a:lnTo>
                  <a:pt x="540311" y="12681"/>
                </a:lnTo>
                <a:lnTo>
                  <a:pt x="493825" y="3772"/>
                </a:lnTo>
                <a:lnTo>
                  <a:pt x="445807" y="101"/>
                </a:lnTo>
                <a:lnTo>
                  <a:pt x="443013" y="0"/>
                </a:lnTo>
                <a:close/>
              </a:path>
              <a:path w="1590040" h="373379">
                <a:moveTo>
                  <a:pt x="1018831" y="214325"/>
                </a:moveTo>
                <a:lnTo>
                  <a:pt x="972784" y="218624"/>
                </a:lnTo>
                <a:lnTo>
                  <a:pt x="928106" y="231489"/>
                </a:lnTo>
                <a:lnTo>
                  <a:pt x="886118" y="252868"/>
                </a:lnTo>
                <a:lnTo>
                  <a:pt x="848143" y="282713"/>
                </a:lnTo>
                <a:lnTo>
                  <a:pt x="1589441" y="282713"/>
                </a:lnTo>
                <a:lnTo>
                  <a:pt x="1589441" y="261440"/>
                </a:lnTo>
                <a:lnTo>
                  <a:pt x="1164119" y="261440"/>
                </a:lnTo>
                <a:lnTo>
                  <a:pt x="1130309" y="240797"/>
                </a:lnTo>
                <a:lnTo>
                  <a:pt x="1094333" y="226077"/>
                </a:lnTo>
                <a:lnTo>
                  <a:pt x="1056927" y="217259"/>
                </a:lnTo>
                <a:lnTo>
                  <a:pt x="1018831" y="214325"/>
                </a:lnTo>
                <a:close/>
              </a:path>
              <a:path w="1590040" h="373379">
                <a:moveTo>
                  <a:pt x="1558708" y="21272"/>
                </a:moveTo>
                <a:lnTo>
                  <a:pt x="1552866" y="21272"/>
                </a:lnTo>
                <a:lnTo>
                  <a:pt x="1504149" y="24137"/>
                </a:lnTo>
                <a:lnTo>
                  <a:pt x="1456865" y="32526"/>
                </a:lnTo>
                <a:lnTo>
                  <a:pt x="1411298" y="46131"/>
                </a:lnTo>
                <a:lnTo>
                  <a:pt x="1367729" y="64642"/>
                </a:lnTo>
                <a:lnTo>
                  <a:pt x="1326441" y="87750"/>
                </a:lnTo>
                <a:lnTo>
                  <a:pt x="1287718" y="115147"/>
                </a:lnTo>
                <a:lnTo>
                  <a:pt x="1251841" y="146523"/>
                </a:lnTo>
                <a:lnTo>
                  <a:pt x="1219094" y="181570"/>
                </a:lnTo>
                <a:lnTo>
                  <a:pt x="1189759" y="219979"/>
                </a:lnTo>
                <a:lnTo>
                  <a:pt x="1164119" y="261440"/>
                </a:lnTo>
                <a:lnTo>
                  <a:pt x="1589441" y="261440"/>
                </a:lnTo>
                <a:lnTo>
                  <a:pt x="1589441" y="23460"/>
                </a:lnTo>
                <a:lnTo>
                  <a:pt x="1561756" y="21374"/>
                </a:lnTo>
                <a:lnTo>
                  <a:pt x="1558708" y="2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6675" y="258317"/>
            <a:ext cx="64643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0">
                <a:latin typeface="Trebuchet MS"/>
                <a:cs typeface="Trebuchet MS"/>
              </a:rPr>
              <a:t>TECHNOLOGIES </a:t>
            </a:r>
            <a:r>
              <a:rPr dirty="0" sz="3000" spc="15">
                <a:latin typeface="Trebuchet MS"/>
                <a:cs typeface="Trebuchet MS"/>
              </a:rPr>
              <a:t>USED </a:t>
            </a:r>
            <a:r>
              <a:rPr dirty="0" sz="3000" spc="-240">
                <a:latin typeface="Trebuchet MS"/>
                <a:cs typeface="Trebuchet MS"/>
              </a:rPr>
              <a:t>AT </a:t>
            </a:r>
            <a:r>
              <a:rPr dirty="0" sz="3000" spc="-125">
                <a:latin typeface="Trebuchet MS"/>
                <a:cs typeface="Trebuchet MS"/>
              </a:rPr>
              <a:t>EACH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STAGE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14965" y="1022413"/>
            <a:ext cx="5145405" cy="2173605"/>
            <a:chOff x="3914965" y="1022413"/>
            <a:chExt cx="5145405" cy="2173605"/>
          </a:xfrm>
        </p:grpSpPr>
        <p:sp>
          <p:nvSpPr>
            <p:cNvPr id="8" name="object 8"/>
            <p:cNvSpPr/>
            <p:nvPr/>
          </p:nvSpPr>
          <p:spPr>
            <a:xfrm>
              <a:off x="3919728" y="1027175"/>
              <a:ext cx="5135880" cy="2164080"/>
            </a:xfrm>
            <a:custGeom>
              <a:avLst/>
              <a:gdLst/>
              <a:ahLst/>
              <a:cxnLst/>
              <a:rect l="l" t="t" r="r" b="b"/>
              <a:pathLst>
                <a:path w="5135880" h="2164080">
                  <a:moveTo>
                    <a:pt x="4309618" y="0"/>
                  </a:moveTo>
                  <a:lnTo>
                    <a:pt x="826262" y="0"/>
                  </a:lnTo>
                  <a:lnTo>
                    <a:pt x="785024" y="1324"/>
                  </a:lnTo>
                  <a:lnTo>
                    <a:pt x="744311" y="5256"/>
                  </a:lnTo>
                  <a:lnTo>
                    <a:pt x="704167" y="11733"/>
                  </a:lnTo>
                  <a:lnTo>
                    <a:pt x="664642" y="20694"/>
                  </a:lnTo>
                  <a:lnTo>
                    <a:pt x="625781" y="32076"/>
                  </a:lnTo>
                  <a:lnTo>
                    <a:pt x="587634" y="45817"/>
                  </a:lnTo>
                  <a:lnTo>
                    <a:pt x="550246" y="61855"/>
                  </a:lnTo>
                  <a:lnTo>
                    <a:pt x="513665" y="80129"/>
                  </a:lnTo>
                  <a:lnTo>
                    <a:pt x="477939" y="100577"/>
                  </a:lnTo>
                  <a:lnTo>
                    <a:pt x="443115" y="123135"/>
                  </a:lnTo>
                  <a:lnTo>
                    <a:pt x="409241" y="147743"/>
                  </a:lnTo>
                  <a:lnTo>
                    <a:pt x="376362" y="174338"/>
                  </a:lnTo>
                  <a:lnTo>
                    <a:pt x="344528" y="202858"/>
                  </a:lnTo>
                  <a:lnTo>
                    <a:pt x="313786" y="233241"/>
                  </a:lnTo>
                  <a:lnTo>
                    <a:pt x="284181" y="265426"/>
                  </a:lnTo>
                  <a:lnTo>
                    <a:pt x="255763" y="299349"/>
                  </a:lnTo>
                  <a:lnTo>
                    <a:pt x="228579" y="334950"/>
                  </a:lnTo>
                  <a:lnTo>
                    <a:pt x="202675" y="372166"/>
                  </a:lnTo>
                  <a:lnTo>
                    <a:pt x="178099" y="410935"/>
                  </a:lnTo>
                  <a:lnTo>
                    <a:pt x="154898" y="451195"/>
                  </a:lnTo>
                  <a:lnTo>
                    <a:pt x="133121" y="492884"/>
                  </a:lnTo>
                  <a:lnTo>
                    <a:pt x="112813" y="535940"/>
                  </a:lnTo>
                  <a:lnTo>
                    <a:pt x="94023" y="580300"/>
                  </a:lnTo>
                  <a:lnTo>
                    <a:pt x="76798" y="625904"/>
                  </a:lnTo>
                  <a:lnTo>
                    <a:pt x="61185" y="672689"/>
                  </a:lnTo>
                  <a:lnTo>
                    <a:pt x="47231" y="720593"/>
                  </a:lnTo>
                  <a:lnTo>
                    <a:pt x="34984" y="769554"/>
                  </a:lnTo>
                  <a:lnTo>
                    <a:pt x="24492" y="819509"/>
                  </a:lnTo>
                  <a:lnTo>
                    <a:pt x="15801" y="870398"/>
                  </a:lnTo>
                  <a:lnTo>
                    <a:pt x="8959" y="922157"/>
                  </a:lnTo>
                  <a:lnTo>
                    <a:pt x="4013" y="974725"/>
                  </a:lnTo>
                  <a:lnTo>
                    <a:pt x="1011" y="1028040"/>
                  </a:lnTo>
                  <a:lnTo>
                    <a:pt x="0" y="1082040"/>
                  </a:lnTo>
                  <a:lnTo>
                    <a:pt x="1011" y="1136039"/>
                  </a:lnTo>
                  <a:lnTo>
                    <a:pt x="4013" y="1189354"/>
                  </a:lnTo>
                  <a:lnTo>
                    <a:pt x="8959" y="1241922"/>
                  </a:lnTo>
                  <a:lnTo>
                    <a:pt x="15801" y="1293681"/>
                  </a:lnTo>
                  <a:lnTo>
                    <a:pt x="24492" y="1344570"/>
                  </a:lnTo>
                  <a:lnTo>
                    <a:pt x="34984" y="1394525"/>
                  </a:lnTo>
                  <a:lnTo>
                    <a:pt x="47231" y="1443486"/>
                  </a:lnTo>
                  <a:lnTo>
                    <a:pt x="61185" y="1491390"/>
                  </a:lnTo>
                  <a:lnTo>
                    <a:pt x="76798" y="1538175"/>
                  </a:lnTo>
                  <a:lnTo>
                    <a:pt x="94023" y="1583779"/>
                  </a:lnTo>
                  <a:lnTo>
                    <a:pt x="112813" y="1628139"/>
                  </a:lnTo>
                  <a:lnTo>
                    <a:pt x="133121" y="1671195"/>
                  </a:lnTo>
                  <a:lnTo>
                    <a:pt x="154898" y="1712884"/>
                  </a:lnTo>
                  <a:lnTo>
                    <a:pt x="178099" y="1753144"/>
                  </a:lnTo>
                  <a:lnTo>
                    <a:pt x="202675" y="1791913"/>
                  </a:lnTo>
                  <a:lnTo>
                    <a:pt x="228579" y="1829129"/>
                  </a:lnTo>
                  <a:lnTo>
                    <a:pt x="255763" y="1864730"/>
                  </a:lnTo>
                  <a:lnTo>
                    <a:pt x="284181" y="1898653"/>
                  </a:lnTo>
                  <a:lnTo>
                    <a:pt x="313786" y="1930838"/>
                  </a:lnTo>
                  <a:lnTo>
                    <a:pt x="344528" y="1961221"/>
                  </a:lnTo>
                  <a:lnTo>
                    <a:pt x="376362" y="1989741"/>
                  </a:lnTo>
                  <a:lnTo>
                    <a:pt x="409241" y="2016336"/>
                  </a:lnTo>
                  <a:lnTo>
                    <a:pt x="443115" y="2040944"/>
                  </a:lnTo>
                  <a:lnTo>
                    <a:pt x="477939" y="2063502"/>
                  </a:lnTo>
                  <a:lnTo>
                    <a:pt x="513665" y="2083950"/>
                  </a:lnTo>
                  <a:lnTo>
                    <a:pt x="550246" y="2102224"/>
                  </a:lnTo>
                  <a:lnTo>
                    <a:pt x="587634" y="2118262"/>
                  </a:lnTo>
                  <a:lnTo>
                    <a:pt x="625781" y="2132003"/>
                  </a:lnTo>
                  <a:lnTo>
                    <a:pt x="664642" y="2143385"/>
                  </a:lnTo>
                  <a:lnTo>
                    <a:pt x="704167" y="2152346"/>
                  </a:lnTo>
                  <a:lnTo>
                    <a:pt x="744311" y="2158823"/>
                  </a:lnTo>
                  <a:lnTo>
                    <a:pt x="785024" y="2162755"/>
                  </a:lnTo>
                  <a:lnTo>
                    <a:pt x="826262" y="2164080"/>
                  </a:lnTo>
                  <a:lnTo>
                    <a:pt x="4309618" y="2164080"/>
                  </a:lnTo>
                  <a:lnTo>
                    <a:pt x="4350855" y="2162755"/>
                  </a:lnTo>
                  <a:lnTo>
                    <a:pt x="4391568" y="2158823"/>
                  </a:lnTo>
                  <a:lnTo>
                    <a:pt x="4431712" y="2152346"/>
                  </a:lnTo>
                  <a:lnTo>
                    <a:pt x="4471237" y="2143385"/>
                  </a:lnTo>
                  <a:lnTo>
                    <a:pt x="4510098" y="2132003"/>
                  </a:lnTo>
                  <a:lnTo>
                    <a:pt x="4548245" y="2118262"/>
                  </a:lnTo>
                  <a:lnTo>
                    <a:pt x="4585633" y="2102224"/>
                  </a:lnTo>
                  <a:lnTo>
                    <a:pt x="4622214" y="2083950"/>
                  </a:lnTo>
                  <a:lnTo>
                    <a:pt x="4657940" y="2063502"/>
                  </a:lnTo>
                  <a:lnTo>
                    <a:pt x="4692764" y="2040944"/>
                  </a:lnTo>
                  <a:lnTo>
                    <a:pt x="4726638" y="2016336"/>
                  </a:lnTo>
                  <a:lnTo>
                    <a:pt x="4759517" y="1989741"/>
                  </a:lnTo>
                  <a:lnTo>
                    <a:pt x="4791351" y="1961221"/>
                  </a:lnTo>
                  <a:lnTo>
                    <a:pt x="4822093" y="1930838"/>
                  </a:lnTo>
                  <a:lnTo>
                    <a:pt x="4851698" y="1898653"/>
                  </a:lnTo>
                  <a:lnTo>
                    <a:pt x="4880116" y="1864730"/>
                  </a:lnTo>
                  <a:lnTo>
                    <a:pt x="4907300" y="1829129"/>
                  </a:lnTo>
                  <a:lnTo>
                    <a:pt x="4933204" y="1791913"/>
                  </a:lnTo>
                  <a:lnTo>
                    <a:pt x="4957780" y="1753144"/>
                  </a:lnTo>
                  <a:lnTo>
                    <a:pt x="4980981" y="1712884"/>
                  </a:lnTo>
                  <a:lnTo>
                    <a:pt x="5002758" y="1671195"/>
                  </a:lnTo>
                  <a:lnTo>
                    <a:pt x="5023066" y="1628139"/>
                  </a:lnTo>
                  <a:lnTo>
                    <a:pt x="5041856" y="1583779"/>
                  </a:lnTo>
                  <a:lnTo>
                    <a:pt x="5059081" y="1538175"/>
                  </a:lnTo>
                  <a:lnTo>
                    <a:pt x="5074694" y="1491390"/>
                  </a:lnTo>
                  <a:lnTo>
                    <a:pt x="5088648" y="1443486"/>
                  </a:lnTo>
                  <a:lnTo>
                    <a:pt x="5100895" y="1394525"/>
                  </a:lnTo>
                  <a:lnTo>
                    <a:pt x="5111387" y="1344570"/>
                  </a:lnTo>
                  <a:lnTo>
                    <a:pt x="5120078" y="1293681"/>
                  </a:lnTo>
                  <a:lnTo>
                    <a:pt x="5126920" y="1241922"/>
                  </a:lnTo>
                  <a:lnTo>
                    <a:pt x="5131866" y="1189354"/>
                  </a:lnTo>
                  <a:lnTo>
                    <a:pt x="5134868" y="1136039"/>
                  </a:lnTo>
                  <a:lnTo>
                    <a:pt x="5135880" y="1082040"/>
                  </a:lnTo>
                  <a:lnTo>
                    <a:pt x="5134868" y="1028040"/>
                  </a:lnTo>
                  <a:lnTo>
                    <a:pt x="5131866" y="974725"/>
                  </a:lnTo>
                  <a:lnTo>
                    <a:pt x="5126920" y="922157"/>
                  </a:lnTo>
                  <a:lnTo>
                    <a:pt x="5120078" y="870398"/>
                  </a:lnTo>
                  <a:lnTo>
                    <a:pt x="5111387" y="819509"/>
                  </a:lnTo>
                  <a:lnTo>
                    <a:pt x="5100895" y="769554"/>
                  </a:lnTo>
                  <a:lnTo>
                    <a:pt x="5088648" y="720593"/>
                  </a:lnTo>
                  <a:lnTo>
                    <a:pt x="5074694" y="672689"/>
                  </a:lnTo>
                  <a:lnTo>
                    <a:pt x="5059081" y="625904"/>
                  </a:lnTo>
                  <a:lnTo>
                    <a:pt x="5041856" y="580300"/>
                  </a:lnTo>
                  <a:lnTo>
                    <a:pt x="5023066" y="535939"/>
                  </a:lnTo>
                  <a:lnTo>
                    <a:pt x="5002758" y="492884"/>
                  </a:lnTo>
                  <a:lnTo>
                    <a:pt x="4980981" y="451195"/>
                  </a:lnTo>
                  <a:lnTo>
                    <a:pt x="4957780" y="410935"/>
                  </a:lnTo>
                  <a:lnTo>
                    <a:pt x="4933204" y="372166"/>
                  </a:lnTo>
                  <a:lnTo>
                    <a:pt x="4907300" y="334950"/>
                  </a:lnTo>
                  <a:lnTo>
                    <a:pt x="4880116" y="299349"/>
                  </a:lnTo>
                  <a:lnTo>
                    <a:pt x="4851698" y="265426"/>
                  </a:lnTo>
                  <a:lnTo>
                    <a:pt x="4822093" y="233241"/>
                  </a:lnTo>
                  <a:lnTo>
                    <a:pt x="4791351" y="202858"/>
                  </a:lnTo>
                  <a:lnTo>
                    <a:pt x="4759517" y="174338"/>
                  </a:lnTo>
                  <a:lnTo>
                    <a:pt x="4726638" y="147743"/>
                  </a:lnTo>
                  <a:lnTo>
                    <a:pt x="4692764" y="123135"/>
                  </a:lnTo>
                  <a:lnTo>
                    <a:pt x="4657940" y="100577"/>
                  </a:lnTo>
                  <a:lnTo>
                    <a:pt x="4622214" y="80129"/>
                  </a:lnTo>
                  <a:lnTo>
                    <a:pt x="4585633" y="61855"/>
                  </a:lnTo>
                  <a:lnTo>
                    <a:pt x="4548245" y="45817"/>
                  </a:lnTo>
                  <a:lnTo>
                    <a:pt x="4510098" y="32076"/>
                  </a:lnTo>
                  <a:lnTo>
                    <a:pt x="4471237" y="20694"/>
                  </a:lnTo>
                  <a:lnTo>
                    <a:pt x="4431712" y="11733"/>
                  </a:lnTo>
                  <a:lnTo>
                    <a:pt x="4391568" y="5256"/>
                  </a:lnTo>
                  <a:lnTo>
                    <a:pt x="4350855" y="1324"/>
                  </a:lnTo>
                  <a:lnTo>
                    <a:pt x="4309618" y="0"/>
                  </a:lnTo>
                  <a:close/>
                </a:path>
              </a:pathLst>
            </a:custGeom>
            <a:solidFill>
              <a:srgbClr val="9FC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19728" y="1027175"/>
              <a:ext cx="5135880" cy="2164080"/>
            </a:xfrm>
            <a:custGeom>
              <a:avLst/>
              <a:gdLst/>
              <a:ahLst/>
              <a:cxnLst/>
              <a:rect l="l" t="t" r="r" b="b"/>
              <a:pathLst>
                <a:path w="5135880" h="2164080">
                  <a:moveTo>
                    <a:pt x="826262" y="0"/>
                  </a:moveTo>
                  <a:lnTo>
                    <a:pt x="4309618" y="0"/>
                  </a:lnTo>
                  <a:lnTo>
                    <a:pt x="4350855" y="1324"/>
                  </a:lnTo>
                  <a:lnTo>
                    <a:pt x="4391568" y="5256"/>
                  </a:lnTo>
                  <a:lnTo>
                    <a:pt x="4431712" y="11733"/>
                  </a:lnTo>
                  <a:lnTo>
                    <a:pt x="4471237" y="20694"/>
                  </a:lnTo>
                  <a:lnTo>
                    <a:pt x="4510098" y="32076"/>
                  </a:lnTo>
                  <a:lnTo>
                    <a:pt x="4548245" y="45817"/>
                  </a:lnTo>
                  <a:lnTo>
                    <a:pt x="4585633" y="61855"/>
                  </a:lnTo>
                  <a:lnTo>
                    <a:pt x="4622214" y="80129"/>
                  </a:lnTo>
                  <a:lnTo>
                    <a:pt x="4657940" y="100577"/>
                  </a:lnTo>
                  <a:lnTo>
                    <a:pt x="4692764" y="123135"/>
                  </a:lnTo>
                  <a:lnTo>
                    <a:pt x="4726638" y="147743"/>
                  </a:lnTo>
                  <a:lnTo>
                    <a:pt x="4759517" y="174338"/>
                  </a:lnTo>
                  <a:lnTo>
                    <a:pt x="4791351" y="202858"/>
                  </a:lnTo>
                  <a:lnTo>
                    <a:pt x="4822093" y="233241"/>
                  </a:lnTo>
                  <a:lnTo>
                    <a:pt x="4851698" y="265426"/>
                  </a:lnTo>
                  <a:lnTo>
                    <a:pt x="4880116" y="299349"/>
                  </a:lnTo>
                  <a:lnTo>
                    <a:pt x="4907300" y="334950"/>
                  </a:lnTo>
                  <a:lnTo>
                    <a:pt x="4933204" y="372166"/>
                  </a:lnTo>
                  <a:lnTo>
                    <a:pt x="4957780" y="410935"/>
                  </a:lnTo>
                  <a:lnTo>
                    <a:pt x="4980981" y="451195"/>
                  </a:lnTo>
                  <a:lnTo>
                    <a:pt x="5002758" y="492884"/>
                  </a:lnTo>
                  <a:lnTo>
                    <a:pt x="5023066" y="535939"/>
                  </a:lnTo>
                  <a:lnTo>
                    <a:pt x="5041856" y="580300"/>
                  </a:lnTo>
                  <a:lnTo>
                    <a:pt x="5059081" y="625904"/>
                  </a:lnTo>
                  <a:lnTo>
                    <a:pt x="5074694" y="672689"/>
                  </a:lnTo>
                  <a:lnTo>
                    <a:pt x="5088648" y="720593"/>
                  </a:lnTo>
                  <a:lnTo>
                    <a:pt x="5100895" y="769554"/>
                  </a:lnTo>
                  <a:lnTo>
                    <a:pt x="5111387" y="819509"/>
                  </a:lnTo>
                  <a:lnTo>
                    <a:pt x="5120078" y="870398"/>
                  </a:lnTo>
                  <a:lnTo>
                    <a:pt x="5126920" y="922157"/>
                  </a:lnTo>
                  <a:lnTo>
                    <a:pt x="5131866" y="974725"/>
                  </a:lnTo>
                  <a:lnTo>
                    <a:pt x="5134868" y="1028040"/>
                  </a:lnTo>
                  <a:lnTo>
                    <a:pt x="5135880" y="1082040"/>
                  </a:lnTo>
                  <a:lnTo>
                    <a:pt x="5134868" y="1136039"/>
                  </a:lnTo>
                  <a:lnTo>
                    <a:pt x="5131866" y="1189354"/>
                  </a:lnTo>
                  <a:lnTo>
                    <a:pt x="5126920" y="1241922"/>
                  </a:lnTo>
                  <a:lnTo>
                    <a:pt x="5120078" y="1293681"/>
                  </a:lnTo>
                  <a:lnTo>
                    <a:pt x="5111387" y="1344570"/>
                  </a:lnTo>
                  <a:lnTo>
                    <a:pt x="5100895" y="1394525"/>
                  </a:lnTo>
                  <a:lnTo>
                    <a:pt x="5088648" y="1443486"/>
                  </a:lnTo>
                  <a:lnTo>
                    <a:pt x="5074694" y="1491390"/>
                  </a:lnTo>
                  <a:lnTo>
                    <a:pt x="5059081" y="1538175"/>
                  </a:lnTo>
                  <a:lnTo>
                    <a:pt x="5041856" y="1583779"/>
                  </a:lnTo>
                  <a:lnTo>
                    <a:pt x="5023066" y="1628139"/>
                  </a:lnTo>
                  <a:lnTo>
                    <a:pt x="5002758" y="1671195"/>
                  </a:lnTo>
                  <a:lnTo>
                    <a:pt x="4980981" y="1712884"/>
                  </a:lnTo>
                  <a:lnTo>
                    <a:pt x="4957780" y="1753144"/>
                  </a:lnTo>
                  <a:lnTo>
                    <a:pt x="4933204" y="1791913"/>
                  </a:lnTo>
                  <a:lnTo>
                    <a:pt x="4907300" y="1829129"/>
                  </a:lnTo>
                  <a:lnTo>
                    <a:pt x="4880116" y="1864730"/>
                  </a:lnTo>
                  <a:lnTo>
                    <a:pt x="4851698" y="1898653"/>
                  </a:lnTo>
                  <a:lnTo>
                    <a:pt x="4822093" y="1930838"/>
                  </a:lnTo>
                  <a:lnTo>
                    <a:pt x="4791351" y="1961221"/>
                  </a:lnTo>
                  <a:lnTo>
                    <a:pt x="4759517" y="1989741"/>
                  </a:lnTo>
                  <a:lnTo>
                    <a:pt x="4726638" y="2016336"/>
                  </a:lnTo>
                  <a:lnTo>
                    <a:pt x="4692764" y="2040944"/>
                  </a:lnTo>
                  <a:lnTo>
                    <a:pt x="4657940" y="2063502"/>
                  </a:lnTo>
                  <a:lnTo>
                    <a:pt x="4622214" y="2083950"/>
                  </a:lnTo>
                  <a:lnTo>
                    <a:pt x="4585633" y="2102224"/>
                  </a:lnTo>
                  <a:lnTo>
                    <a:pt x="4548245" y="2118262"/>
                  </a:lnTo>
                  <a:lnTo>
                    <a:pt x="4510098" y="2132003"/>
                  </a:lnTo>
                  <a:lnTo>
                    <a:pt x="4471237" y="2143385"/>
                  </a:lnTo>
                  <a:lnTo>
                    <a:pt x="4431712" y="2152346"/>
                  </a:lnTo>
                  <a:lnTo>
                    <a:pt x="4391568" y="2158823"/>
                  </a:lnTo>
                  <a:lnTo>
                    <a:pt x="4350855" y="2162755"/>
                  </a:lnTo>
                  <a:lnTo>
                    <a:pt x="4309618" y="2164080"/>
                  </a:lnTo>
                  <a:lnTo>
                    <a:pt x="826262" y="2164080"/>
                  </a:lnTo>
                  <a:lnTo>
                    <a:pt x="785024" y="2162755"/>
                  </a:lnTo>
                  <a:lnTo>
                    <a:pt x="744311" y="2158823"/>
                  </a:lnTo>
                  <a:lnTo>
                    <a:pt x="704167" y="2152346"/>
                  </a:lnTo>
                  <a:lnTo>
                    <a:pt x="664642" y="2143385"/>
                  </a:lnTo>
                  <a:lnTo>
                    <a:pt x="625781" y="2132003"/>
                  </a:lnTo>
                  <a:lnTo>
                    <a:pt x="587634" y="2118262"/>
                  </a:lnTo>
                  <a:lnTo>
                    <a:pt x="550246" y="2102224"/>
                  </a:lnTo>
                  <a:lnTo>
                    <a:pt x="513665" y="2083950"/>
                  </a:lnTo>
                  <a:lnTo>
                    <a:pt x="477939" y="2063502"/>
                  </a:lnTo>
                  <a:lnTo>
                    <a:pt x="443115" y="2040944"/>
                  </a:lnTo>
                  <a:lnTo>
                    <a:pt x="409241" y="2016336"/>
                  </a:lnTo>
                  <a:lnTo>
                    <a:pt x="376362" y="1989741"/>
                  </a:lnTo>
                  <a:lnTo>
                    <a:pt x="344528" y="1961221"/>
                  </a:lnTo>
                  <a:lnTo>
                    <a:pt x="313786" y="1930838"/>
                  </a:lnTo>
                  <a:lnTo>
                    <a:pt x="284181" y="1898653"/>
                  </a:lnTo>
                  <a:lnTo>
                    <a:pt x="255763" y="1864730"/>
                  </a:lnTo>
                  <a:lnTo>
                    <a:pt x="228579" y="1829129"/>
                  </a:lnTo>
                  <a:lnTo>
                    <a:pt x="202675" y="1791913"/>
                  </a:lnTo>
                  <a:lnTo>
                    <a:pt x="178099" y="1753144"/>
                  </a:lnTo>
                  <a:lnTo>
                    <a:pt x="154898" y="1712884"/>
                  </a:lnTo>
                  <a:lnTo>
                    <a:pt x="133121" y="1671195"/>
                  </a:lnTo>
                  <a:lnTo>
                    <a:pt x="112813" y="1628139"/>
                  </a:lnTo>
                  <a:lnTo>
                    <a:pt x="94023" y="1583779"/>
                  </a:lnTo>
                  <a:lnTo>
                    <a:pt x="76798" y="1538175"/>
                  </a:lnTo>
                  <a:lnTo>
                    <a:pt x="61185" y="1491390"/>
                  </a:lnTo>
                  <a:lnTo>
                    <a:pt x="47231" y="1443486"/>
                  </a:lnTo>
                  <a:lnTo>
                    <a:pt x="34984" y="1394525"/>
                  </a:lnTo>
                  <a:lnTo>
                    <a:pt x="24492" y="1344570"/>
                  </a:lnTo>
                  <a:lnTo>
                    <a:pt x="15801" y="1293681"/>
                  </a:lnTo>
                  <a:lnTo>
                    <a:pt x="8959" y="1241922"/>
                  </a:lnTo>
                  <a:lnTo>
                    <a:pt x="4013" y="1189354"/>
                  </a:lnTo>
                  <a:lnTo>
                    <a:pt x="1011" y="1136039"/>
                  </a:lnTo>
                  <a:lnTo>
                    <a:pt x="0" y="1082040"/>
                  </a:lnTo>
                  <a:lnTo>
                    <a:pt x="1011" y="1028040"/>
                  </a:lnTo>
                  <a:lnTo>
                    <a:pt x="4013" y="974725"/>
                  </a:lnTo>
                  <a:lnTo>
                    <a:pt x="8959" y="922157"/>
                  </a:lnTo>
                  <a:lnTo>
                    <a:pt x="15801" y="870398"/>
                  </a:lnTo>
                  <a:lnTo>
                    <a:pt x="24492" y="819509"/>
                  </a:lnTo>
                  <a:lnTo>
                    <a:pt x="34984" y="769554"/>
                  </a:lnTo>
                  <a:lnTo>
                    <a:pt x="47231" y="720593"/>
                  </a:lnTo>
                  <a:lnTo>
                    <a:pt x="61185" y="672689"/>
                  </a:lnTo>
                  <a:lnTo>
                    <a:pt x="76798" y="625904"/>
                  </a:lnTo>
                  <a:lnTo>
                    <a:pt x="94023" y="580300"/>
                  </a:lnTo>
                  <a:lnTo>
                    <a:pt x="112813" y="535940"/>
                  </a:lnTo>
                  <a:lnTo>
                    <a:pt x="133121" y="492884"/>
                  </a:lnTo>
                  <a:lnTo>
                    <a:pt x="154898" y="451195"/>
                  </a:lnTo>
                  <a:lnTo>
                    <a:pt x="178099" y="410935"/>
                  </a:lnTo>
                  <a:lnTo>
                    <a:pt x="202675" y="372166"/>
                  </a:lnTo>
                  <a:lnTo>
                    <a:pt x="228579" y="334950"/>
                  </a:lnTo>
                  <a:lnTo>
                    <a:pt x="255763" y="299349"/>
                  </a:lnTo>
                  <a:lnTo>
                    <a:pt x="284181" y="265426"/>
                  </a:lnTo>
                  <a:lnTo>
                    <a:pt x="313786" y="233241"/>
                  </a:lnTo>
                  <a:lnTo>
                    <a:pt x="344528" y="202858"/>
                  </a:lnTo>
                  <a:lnTo>
                    <a:pt x="376362" y="174338"/>
                  </a:lnTo>
                  <a:lnTo>
                    <a:pt x="409241" y="147743"/>
                  </a:lnTo>
                  <a:lnTo>
                    <a:pt x="443115" y="123135"/>
                  </a:lnTo>
                  <a:lnTo>
                    <a:pt x="477939" y="100577"/>
                  </a:lnTo>
                  <a:lnTo>
                    <a:pt x="513665" y="80129"/>
                  </a:lnTo>
                  <a:lnTo>
                    <a:pt x="550246" y="61855"/>
                  </a:lnTo>
                  <a:lnTo>
                    <a:pt x="587634" y="45817"/>
                  </a:lnTo>
                  <a:lnTo>
                    <a:pt x="625781" y="32076"/>
                  </a:lnTo>
                  <a:lnTo>
                    <a:pt x="664642" y="20694"/>
                  </a:lnTo>
                  <a:lnTo>
                    <a:pt x="704167" y="11733"/>
                  </a:lnTo>
                  <a:lnTo>
                    <a:pt x="744311" y="5256"/>
                  </a:lnTo>
                  <a:lnTo>
                    <a:pt x="785024" y="1324"/>
                  </a:lnTo>
                  <a:lnTo>
                    <a:pt x="826262" y="0"/>
                  </a:lnTo>
                  <a:close/>
                </a:path>
              </a:pathLst>
            </a:custGeom>
            <a:ln w="9525">
              <a:solidFill>
                <a:srgbClr val="78A7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91329" y="1663649"/>
            <a:ext cx="4390390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Designing the </a:t>
            </a:r>
            <a:r>
              <a:rPr dirty="0" sz="1400" spc="-5">
                <a:latin typeface="Arial"/>
                <a:cs typeface="Arial"/>
              </a:rPr>
              <a:t>UI/UX </a:t>
            </a:r>
            <a:r>
              <a:rPr dirty="0" sz="1400">
                <a:latin typeface="Arial"/>
                <a:cs typeface="Arial"/>
              </a:rPr>
              <a:t>using </a:t>
            </a:r>
            <a:r>
              <a:rPr dirty="0" sz="1400" spc="-5">
                <a:latin typeface="Arial"/>
                <a:cs typeface="Arial"/>
              </a:rPr>
              <a:t>Figma, </a:t>
            </a:r>
            <a:r>
              <a:rPr dirty="0" sz="1400">
                <a:latin typeface="Arial"/>
                <a:cs typeface="Arial"/>
              </a:rPr>
              <a:t>and using React  </a:t>
            </a:r>
            <a:r>
              <a:rPr dirty="0" sz="1400" spc="-5">
                <a:latin typeface="Arial"/>
                <a:cs typeface="Arial"/>
              </a:rPr>
              <a:t>Framework </a:t>
            </a:r>
            <a:r>
              <a:rPr dirty="0" sz="1400">
                <a:latin typeface="Arial"/>
                <a:cs typeface="Arial"/>
              </a:rPr>
              <a:t>in the Frontend. Bootstrap is used to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  the </a:t>
            </a:r>
            <a:r>
              <a:rPr dirty="0" sz="1400" spc="-5">
                <a:latin typeface="Arial"/>
                <a:cs typeface="Arial"/>
              </a:rPr>
              <a:t>components </a:t>
            </a:r>
            <a:r>
              <a:rPr dirty="0" sz="1400">
                <a:latin typeface="Arial"/>
                <a:cs typeface="Arial"/>
              </a:rPr>
              <a:t>of the Frontend. </a:t>
            </a:r>
            <a:r>
              <a:rPr dirty="0" sz="1400" spc="10">
                <a:latin typeface="Arial"/>
                <a:cs typeface="Arial"/>
              </a:rPr>
              <a:t>We </a:t>
            </a:r>
            <a:r>
              <a:rPr dirty="0" sz="1400">
                <a:latin typeface="Arial"/>
                <a:cs typeface="Arial"/>
              </a:rPr>
              <a:t>are using react to  create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025" y="904494"/>
            <a:ext cx="646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rebuchet MS"/>
                <a:cs typeface="Trebuchet MS"/>
              </a:rPr>
              <a:t>PHASE</a:t>
            </a:r>
            <a:r>
              <a:rPr dirty="0" sz="1400" spc="-155" b="1">
                <a:latin typeface="Trebuchet MS"/>
                <a:cs typeface="Trebuchet MS"/>
              </a:rPr>
              <a:t> </a:t>
            </a:r>
            <a:r>
              <a:rPr dirty="0" sz="1400" spc="20" b="1"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437" y="3186493"/>
            <a:ext cx="5145405" cy="1838325"/>
            <a:chOff x="71437" y="3186493"/>
            <a:chExt cx="5145405" cy="1838325"/>
          </a:xfrm>
        </p:grpSpPr>
        <p:sp>
          <p:nvSpPr>
            <p:cNvPr id="13" name="object 13"/>
            <p:cNvSpPr/>
            <p:nvPr/>
          </p:nvSpPr>
          <p:spPr>
            <a:xfrm>
              <a:off x="76200" y="3191255"/>
              <a:ext cx="5135880" cy="1828800"/>
            </a:xfrm>
            <a:custGeom>
              <a:avLst/>
              <a:gdLst/>
              <a:ahLst/>
              <a:cxnLst/>
              <a:rect l="l" t="t" r="r" b="b"/>
              <a:pathLst>
                <a:path w="5135880" h="1828800">
                  <a:moveTo>
                    <a:pt x="4309618" y="0"/>
                  </a:moveTo>
                  <a:lnTo>
                    <a:pt x="826262" y="0"/>
                  </a:lnTo>
                  <a:lnTo>
                    <a:pt x="780926" y="1353"/>
                  </a:lnTo>
                  <a:lnTo>
                    <a:pt x="736230" y="5366"/>
                  </a:lnTo>
                  <a:lnTo>
                    <a:pt x="692236" y="11969"/>
                  </a:lnTo>
                  <a:lnTo>
                    <a:pt x="649008" y="21093"/>
                  </a:lnTo>
                  <a:lnTo>
                    <a:pt x="606607" y="32667"/>
                  </a:lnTo>
                  <a:lnTo>
                    <a:pt x="565097" y="46622"/>
                  </a:lnTo>
                  <a:lnTo>
                    <a:pt x="524541" y="62888"/>
                  </a:lnTo>
                  <a:lnTo>
                    <a:pt x="485003" y="81395"/>
                  </a:lnTo>
                  <a:lnTo>
                    <a:pt x="446545" y="102074"/>
                  </a:lnTo>
                  <a:lnTo>
                    <a:pt x="409229" y="124855"/>
                  </a:lnTo>
                  <a:lnTo>
                    <a:pt x="373120" y="149667"/>
                  </a:lnTo>
                  <a:lnTo>
                    <a:pt x="338280" y="176442"/>
                  </a:lnTo>
                  <a:lnTo>
                    <a:pt x="304772" y="205109"/>
                  </a:lnTo>
                  <a:lnTo>
                    <a:pt x="272659" y="235600"/>
                  </a:lnTo>
                  <a:lnTo>
                    <a:pt x="242004" y="267843"/>
                  </a:lnTo>
                  <a:lnTo>
                    <a:pt x="212871" y="301769"/>
                  </a:lnTo>
                  <a:lnTo>
                    <a:pt x="185321" y="337308"/>
                  </a:lnTo>
                  <a:lnTo>
                    <a:pt x="159419" y="374391"/>
                  </a:lnTo>
                  <a:lnTo>
                    <a:pt x="135227" y="412949"/>
                  </a:lnTo>
                  <a:lnTo>
                    <a:pt x="112807" y="452910"/>
                  </a:lnTo>
                  <a:lnTo>
                    <a:pt x="92225" y="494205"/>
                  </a:lnTo>
                  <a:lnTo>
                    <a:pt x="73541" y="536765"/>
                  </a:lnTo>
                  <a:lnTo>
                    <a:pt x="56819" y="580520"/>
                  </a:lnTo>
                  <a:lnTo>
                    <a:pt x="42122" y="625400"/>
                  </a:lnTo>
                  <a:lnTo>
                    <a:pt x="29514" y="671336"/>
                  </a:lnTo>
                  <a:lnTo>
                    <a:pt x="19057" y="718256"/>
                  </a:lnTo>
                  <a:lnTo>
                    <a:pt x="10814" y="766093"/>
                  </a:lnTo>
                  <a:lnTo>
                    <a:pt x="4848" y="814776"/>
                  </a:lnTo>
                  <a:lnTo>
                    <a:pt x="1222" y="864234"/>
                  </a:lnTo>
                  <a:lnTo>
                    <a:pt x="0" y="914400"/>
                  </a:lnTo>
                  <a:lnTo>
                    <a:pt x="1222" y="964569"/>
                  </a:lnTo>
                  <a:lnTo>
                    <a:pt x="4848" y="1014032"/>
                  </a:lnTo>
                  <a:lnTo>
                    <a:pt x="10814" y="1062718"/>
                  </a:lnTo>
                  <a:lnTo>
                    <a:pt x="19057" y="1110558"/>
                  </a:lnTo>
                  <a:lnTo>
                    <a:pt x="29514" y="1157481"/>
                  </a:lnTo>
                  <a:lnTo>
                    <a:pt x="42122" y="1203418"/>
                  </a:lnTo>
                  <a:lnTo>
                    <a:pt x="56819" y="1248300"/>
                  </a:lnTo>
                  <a:lnTo>
                    <a:pt x="73541" y="1292055"/>
                  </a:lnTo>
                  <a:lnTo>
                    <a:pt x="92225" y="1334616"/>
                  </a:lnTo>
                  <a:lnTo>
                    <a:pt x="112807" y="1375912"/>
                  </a:lnTo>
                  <a:lnTo>
                    <a:pt x="135227" y="1415873"/>
                  </a:lnTo>
                  <a:lnTo>
                    <a:pt x="159419" y="1454430"/>
                  </a:lnTo>
                  <a:lnTo>
                    <a:pt x="185321" y="1491512"/>
                  </a:lnTo>
                  <a:lnTo>
                    <a:pt x="212871" y="1527051"/>
                  </a:lnTo>
                  <a:lnTo>
                    <a:pt x="242004" y="1560976"/>
                  </a:lnTo>
                  <a:lnTo>
                    <a:pt x="272659" y="1593217"/>
                  </a:lnTo>
                  <a:lnTo>
                    <a:pt x="304772" y="1623706"/>
                  </a:lnTo>
                  <a:lnTo>
                    <a:pt x="338280" y="1652372"/>
                  </a:lnTo>
                  <a:lnTo>
                    <a:pt x="373120" y="1679145"/>
                  </a:lnTo>
                  <a:lnTo>
                    <a:pt x="409229" y="1703956"/>
                  </a:lnTo>
                  <a:lnTo>
                    <a:pt x="446545" y="1726735"/>
                  </a:lnTo>
                  <a:lnTo>
                    <a:pt x="485003" y="1747412"/>
                  </a:lnTo>
                  <a:lnTo>
                    <a:pt x="524541" y="1765918"/>
                  </a:lnTo>
                  <a:lnTo>
                    <a:pt x="565097" y="1782182"/>
                  </a:lnTo>
                  <a:lnTo>
                    <a:pt x="606607" y="1796136"/>
                  </a:lnTo>
                  <a:lnTo>
                    <a:pt x="649008" y="1807709"/>
                  </a:lnTo>
                  <a:lnTo>
                    <a:pt x="692236" y="1816831"/>
                  </a:lnTo>
                  <a:lnTo>
                    <a:pt x="736230" y="1823434"/>
                  </a:lnTo>
                  <a:lnTo>
                    <a:pt x="780926" y="1827446"/>
                  </a:lnTo>
                  <a:lnTo>
                    <a:pt x="826262" y="1828800"/>
                  </a:lnTo>
                  <a:lnTo>
                    <a:pt x="4309618" y="1828800"/>
                  </a:lnTo>
                  <a:lnTo>
                    <a:pt x="4354950" y="1827446"/>
                  </a:lnTo>
                  <a:lnTo>
                    <a:pt x="4399644" y="1823434"/>
                  </a:lnTo>
                  <a:lnTo>
                    <a:pt x="4443636" y="1816831"/>
                  </a:lnTo>
                  <a:lnTo>
                    <a:pt x="4486864" y="1807709"/>
                  </a:lnTo>
                  <a:lnTo>
                    <a:pt x="4529263" y="1796136"/>
                  </a:lnTo>
                  <a:lnTo>
                    <a:pt x="4570772" y="1782182"/>
                  </a:lnTo>
                  <a:lnTo>
                    <a:pt x="4611327" y="1765918"/>
                  </a:lnTo>
                  <a:lnTo>
                    <a:pt x="4650865" y="1747412"/>
                  </a:lnTo>
                  <a:lnTo>
                    <a:pt x="4689323" y="1726735"/>
                  </a:lnTo>
                  <a:lnTo>
                    <a:pt x="4726638" y="1703956"/>
                  </a:lnTo>
                  <a:lnTo>
                    <a:pt x="4762748" y="1679145"/>
                  </a:lnTo>
                  <a:lnTo>
                    <a:pt x="4797588" y="1652372"/>
                  </a:lnTo>
                  <a:lnTo>
                    <a:pt x="4831096" y="1623706"/>
                  </a:lnTo>
                  <a:lnTo>
                    <a:pt x="4863210" y="1593217"/>
                  </a:lnTo>
                  <a:lnTo>
                    <a:pt x="4893865" y="1560976"/>
                  </a:lnTo>
                  <a:lnTo>
                    <a:pt x="4922999" y="1527051"/>
                  </a:lnTo>
                  <a:lnTo>
                    <a:pt x="4950550" y="1491512"/>
                  </a:lnTo>
                  <a:lnTo>
                    <a:pt x="4976453" y="1454430"/>
                  </a:lnTo>
                  <a:lnTo>
                    <a:pt x="5000646" y="1415873"/>
                  </a:lnTo>
                  <a:lnTo>
                    <a:pt x="5023066" y="1375912"/>
                  </a:lnTo>
                  <a:lnTo>
                    <a:pt x="5043650" y="1334616"/>
                  </a:lnTo>
                  <a:lnTo>
                    <a:pt x="5062334" y="1292055"/>
                  </a:lnTo>
                  <a:lnTo>
                    <a:pt x="5079057" y="1248300"/>
                  </a:lnTo>
                  <a:lnTo>
                    <a:pt x="5093754" y="1203418"/>
                  </a:lnTo>
                  <a:lnTo>
                    <a:pt x="5106363" y="1157481"/>
                  </a:lnTo>
                  <a:lnTo>
                    <a:pt x="5116821" y="1110558"/>
                  </a:lnTo>
                  <a:lnTo>
                    <a:pt x="5125065" y="1062718"/>
                  </a:lnTo>
                  <a:lnTo>
                    <a:pt x="5131031" y="1014032"/>
                  </a:lnTo>
                  <a:lnTo>
                    <a:pt x="5134657" y="964569"/>
                  </a:lnTo>
                  <a:lnTo>
                    <a:pt x="5135880" y="914400"/>
                  </a:lnTo>
                  <a:lnTo>
                    <a:pt x="5134657" y="864234"/>
                  </a:lnTo>
                  <a:lnTo>
                    <a:pt x="5131031" y="814776"/>
                  </a:lnTo>
                  <a:lnTo>
                    <a:pt x="5125065" y="766093"/>
                  </a:lnTo>
                  <a:lnTo>
                    <a:pt x="5116821" y="718256"/>
                  </a:lnTo>
                  <a:lnTo>
                    <a:pt x="5106363" y="671336"/>
                  </a:lnTo>
                  <a:lnTo>
                    <a:pt x="5093754" y="625400"/>
                  </a:lnTo>
                  <a:lnTo>
                    <a:pt x="5079057" y="580520"/>
                  </a:lnTo>
                  <a:lnTo>
                    <a:pt x="5062334" y="536765"/>
                  </a:lnTo>
                  <a:lnTo>
                    <a:pt x="5043650" y="494205"/>
                  </a:lnTo>
                  <a:lnTo>
                    <a:pt x="5023066" y="452910"/>
                  </a:lnTo>
                  <a:lnTo>
                    <a:pt x="5000646" y="412949"/>
                  </a:lnTo>
                  <a:lnTo>
                    <a:pt x="4976453" y="374391"/>
                  </a:lnTo>
                  <a:lnTo>
                    <a:pt x="4950550" y="337308"/>
                  </a:lnTo>
                  <a:lnTo>
                    <a:pt x="4922999" y="301769"/>
                  </a:lnTo>
                  <a:lnTo>
                    <a:pt x="4893865" y="267843"/>
                  </a:lnTo>
                  <a:lnTo>
                    <a:pt x="4863210" y="235600"/>
                  </a:lnTo>
                  <a:lnTo>
                    <a:pt x="4831096" y="205109"/>
                  </a:lnTo>
                  <a:lnTo>
                    <a:pt x="4797588" y="176442"/>
                  </a:lnTo>
                  <a:lnTo>
                    <a:pt x="4762748" y="149667"/>
                  </a:lnTo>
                  <a:lnTo>
                    <a:pt x="4726638" y="124855"/>
                  </a:lnTo>
                  <a:lnTo>
                    <a:pt x="4689323" y="102074"/>
                  </a:lnTo>
                  <a:lnTo>
                    <a:pt x="4650865" y="81395"/>
                  </a:lnTo>
                  <a:lnTo>
                    <a:pt x="4611327" y="62888"/>
                  </a:lnTo>
                  <a:lnTo>
                    <a:pt x="4570772" y="46622"/>
                  </a:lnTo>
                  <a:lnTo>
                    <a:pt x="4529263" y="32667"/>
                  </a:lnTo>
                  <a:lnTo>
                    <a:pt x="4486864" y="21093"/>
                  </a:lnTo>
                  <a:lnTo>
                    <a:pt x="4443636" y="11969"/>
                  </a:lnTo>
                  <a:lnTo>
                    <a:pt x="4399644" y="5366"/>
                  </a:lnTo>
                  <a:lnTo>
                    <a:pt x="4354950" y="1353"/>
                  </a:lnTo>
                  <a:lnTo>
                    <a:pt x="4309618" y="0"/>
                  </a:lnTo>
                  <a:close/>
                </a:path>
              </a:pathLst>
            </a:custGeom>
            <a:solidFill>
              <a:srgbClr val="9FC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00" y="3191255"/>
              <a:ext cx="5135880" cy="1828800"/>
            </a:xfrm>
            <a:custGeom>
              <a:avLst/>
              <a:gdLst/>
              <a:ahLst/>
              <a:cxnLst/>
              <a:rect l="l" t="t" r="r" b="b"/>
              <a:pathLst>
                <a:path w="5135880" h="1828800">
                  <a:moveTo>
                    <a:pt x="826262" y="0"/>
                  </a:moveTo>
                  <a:lnTo>
                    <a:pt x="4309618" y="0"/>
                  </a:lnTo>
                  <a:lnTo>
                    <a:pt x="4354950" y="1353"/>
                  </a:lnTo>
                  <a:lnTo>
                    <a:pt x="4399644" y="5366"/>
                  </a:lnTo>
                  <a:lnTo>
                    <a:pt x="4443636" y="11969"/>
                  </a:lnTo>
                  <a:lnTo>
                    <a:pt x="4486864" y="21093"/>
                  </a:lnTo>
                  <a:lnTo>
                    <a:pt x="4529263" y="32667"/>
                  </a:lnTo>
                  <a:lnTo>
                    <a:pt x="4570772" y="46622"/>
                  </a:lnTo>
                  <a:lnTo>
                    <a:pt x="4611327" y="62888"/>
                  </a:lnTo>
                  <a:lnTo>
                    <a:pt x="4650865" y="81395"/>
                  </a:lnTo>
                  <a:lnTo>
                    <a:pt x="4689323" y="102074"/>
                  </a:lnTo>
                  <a:lnTo>
                    <a:pt x="4726638" y="124855"/>
                  </a:lnTo>
                  <a:lnTo>
                    <a:pt x="4762748" y="149667"/>
                  </a:lnTo>
                  <a:lnTo>
                    <a:pt x="4797588" y="176442"/>
                  </a:lnTo>
                  <a:lnTo>
                    <a:pt x="4831096" y="205109"/>
                  </a:lnTo>
                  <a:lnTo>
                    <a:pt x="4863210" y="235600"/>
                  </a:lnTo>
                  <a:lnTo>
                    <a:pt x="4893865" y="267843"/>
                  </a:lnTo>
                  <a:lnTo>
                    <a:pt x="4922999" y="301769"/>
                  </a:lnTo>
                  <a:lnTo>
                    <a:pt x="4950550" y="337308"/>
                  </a:lnTo>
                  <a:lnTo>
                    <a:pt x="4976453" y="374391"/>
                  </a:lnTo>
                  <a:lnTo>
                    <a:pt x="5000646" y="412949"/>
                  </a:lnTo>
                  <a:lnTo>
                    <a:pt x="5023066" y="452910"/>
                  </a:lnTo>
                  <a:lnTo>
                    <a:pt x="5043650" y="494205"/>
                  </a:lnTo>
                  <a:lnTo>
                    <a:pt x="5062334" y="536765"/>
                  </a:lnTo>
                  <a:lnTo>
                    <a:pt x="5079057" y="580520"/>
                  </a:lnTo>
                  <a:lnTo>
                    <a:pt x="5093754" y="625400"/>
                  </a:lnTo>
                  <a:lnTo>
                    <a:pt x="5106363" y="671336"/>
                  </a:lnTo>
                  <a:lnTo>
                    <a:pt x="5116821" y="718256"/>
                  </a:lnTo>
                  <a:lnTo>
                    <a:pt x="5125065" y="766093"/>
                  </a:lnTo>
                  <a:lnTo>
                    <a:pt x="5131031" y="814776"/>
                  </a:lnTo>
                  <a:lnTo>
                    <a:pt x="5134657" y="864234"/>
                  </a:lnTo>
                  <a:lnTo>
                    <a:pt x="5135880" y="914400"/>
                  </a:lnTo>
                  <a:lnTo>
                    <a:pt x="5134657" y="964569"/>
                  </a:lnTo>
                  <a:lnTo>
                    <a:pt x="5131031" y="1014032"/>
                  </a:lnTo>
                  <a:lnTo>
                    <a:pt x="5125065" y="1062718"/>
                  </a:lnTo>
                  <a:lnTo>
                    <a:pt x="5116821" y="1110558"/>
                  </a:lnTo>
                  <a:lnTo>
                    <a:pt x="5106363" y="1157481"/>
                  </a:lnTo>
                  <a:lnTo>
                    <a:pt x="5093754" y="1203418"/>
                  </a:lnTo>
                  <a:lnTo>
                    <a:pt x="5079057" y="1248300"/>
                  </a:lnTo>
                  <a:lnTo>
                    <a:pt x="5062334" y="1292055"/>
                  </a:lnTo>
                  <a:lnTo>
                    <a:pt x="5043650" y="1334616"/>
                  </a:lnTo>
                  <a:lnTo>
                    <a:pt x="5023066" y="1375912"/>
                  </a:lnTo>
                  <a:lnTo>
                    <a:pt x="5000646" y="1415873"/>
                  </a:lnTo>
                  <a:lnTo>
                    <a:pt x="4976453" y="1454430"/>
                  </a:lnTo>
                  <a:lnTo>
                    <a:pt x="4950550" y="1491512"/>
                  </a:lnTo>
                  <a:lnTo>
                    <a:pt x="4922999" y="1527051"/>
                  </a:lnTo>
                  <a:lnTo>
                    <a:pt x="4893865" y="1560976"/>
                  </a:lnTo>
                  <a:lnTo>
                    <a:pt x="4863210" y="1593217"/>
                  </a:lnTo>
                  <a:lnTo>
                    <a:pt x="4831096" y="1623706"/>
                  </a:lnTo>
                  <a:lnTo>
                    <a:pt x="4797588" y="1652372"/>
                  </a:lnTo>
                  <a:lnTo>
                    <a:pt x="4762748" y="1679145"/>
                  </a:lnTo>
                  <a:lnTo>
                    <a:pt x="4726638" y="1703956"/>
                  </a:lnTo>
                  <a:lnTo>
                    <a:pt x="4689323" y="1726735"/>
                  </a:lnTo>
                  <a:lnTo>
                    <a:pt x="4650865" y="1747412"/>
                  </a:lnTo>
                  <a:lnTo>
                    <a:pt x="4611327" y="1765918"/>
                  </a:lnTo>
                  <a:lnTo>
                    <a:pt x="4570772" y="1782182"/>
                  </a:lnTo>
                  <a:lnTo>
                    <a:pt x="4529263" y="1796136"/>
                  </a:lnTo>
                  <a:lnTo>
                    <a:pt x="4486864" y="1807709"/>
                  </a:lnTo>
                  <a:lnTo>
                    <a:pt x="4443636" y="1816831"/>
                  </a:lnTo>
                  <a:lnTo>
                    <a:pt x="4399644" y="1823434"/>
                  </a:lnTo>
                  <a:lnTo>
                    <a:pt x="4354950" y="1827446"/>
                  </a:lnTo>
                  <a:lnTo>
                    <a:pt x="4309618" y="1828800"/>
                  </a:lnTo>
                  <a:lnTo>
                    <a:pt x="826262" y="1828800"/>
                  </a:lnTo>
                  <a:lnTo>
                    <a:pt x="780926" y="1827446"/>
                  </a:lnTo>
                  <a:lnTo>
                    <a:pt x="736230" y="1823434"/>
                  </a:lnTo>
                  <a:lnTo>
                    <a:pt x="692236" y="1816831"/>
                  </a:lnTo>
                  <a:lnTo>
                    <a:pt x="649008" y="1807709"/>
                  </a:lnTo>
                  <a:lnTo>
                    <a:pt x="606607" y="1796136"/>
                  </a:lnTo>
                  <a:lnTo>
                    <a:pt x="565097" y="1782182"/>
                  </a:lnTo>
                  <a:lnTo>
                    <a:pt x="524541" y="1765918"/>
                  </a:lnTo>
                  <a:lnTo>
                    <a:pt x="485003" y="1747412"/>
                  </a:lnTo>
                  <a:lnTo>
                    <a:pt x="446545" y="1726735"/>
                  </a:lnTo>
                  <a:lnTo>
                    <a:pt x="409229" y="1703956"/>
                  </a:lnTo>
                  <a:lnTo>
                    <a:pt x="373120" y="1679145"/>
                  </a:lnTo>
                  <a:lnTo>
                    <a:pt x="338280" y="1652372"/>
                  </a:lnTo>
                  <a:lnTo>
                    <a:pt x="304772" y="1623706"/>
                  </a:lnTo>
                  <a:lnTo>
                    <a:pt x="272659" y="1593217"/>
                  </a:lnTo>
                  <a:lnTo>
                    <a:pt x="242004" y="1560976"/>
                  </a:lnTo>
                  <a:lnTo>
                    <a:pt x="212871" y="1527051"/>
                  </a:lnTo>
                  <a:lnTo>
                    <a:pt x="185321" y="1491512"/>
                  </a:lnTo>
                  <a:lnTo>
                    <a:pt x="159419" y="1454430"/>
                  </a:lnTo>
                  <a:lnTo>
                    <a:pt x="135227" y="1415873"/>
                  </a:lnTo>
                  <a:lnTo>
                    <a:pt x="112807" y="1375912"/>
                  </a:lnTo>
                  <a:lnTo>
                    <a:pt x="92225" y="1334616"/>
                  </a:lnTo>
                  <a:lnTo>
                    <a:pt x="73541" y="1292055"/>
                  </a:lnTo>
                  <a:lnTo>
                    <a:pt x="56819" y="1248300"/>
                  </a:lnTo>
                  <a:lnTo>
                    <a:pt x="42122" y="1203418"/>
                  </a:lnTo>
                  <a:lnTo>
                    <a:pt x="29514" y="1157481"/>
                  </a:lnTo>
                  <a:lnTo>
                    <a:pt x="19057" y="1110558"/>
                  </a:lnTo>
                  <a:lnTo>
                    <a:pt x="10814" y="1062718"/>
                  </a:lnTo>
                  <a:lnTo>
                    <a:pt x="4848" y="1014032"/>
                  </a:lnTo>
                  <a:lnTo>
                    <a:pt x="1222" y="964569"/>
                  </a:lnTo>
                  <a:lnTo>
                    <a:pt x="0" y="914400"/>
                  </a:lnTo>
                  <a:lnTo>
                    <a:pt x="1222" y="864234"/>
                  </a:lnTo>
                  <a:lnTo>
                    <a:pt x="4848" y="814776"/>
                  </a:lnTo>
                  <a:lnTo>
                    <a:pt x="10814" y="766093"/>
                  </a:lnTo>
                  <a:lnTo>
                    <a:pt x="19057" y="718256"/>
                  </a:lnTo>
                  <a:lnTo>
                    <a:pt x="29514" y="671336"/>
                  </a:lnTo>
                  <a:lnTo>
                    <a:pt x="42122" y="625400"/>
                  </a:lnTo>
                  <a:lnTo>
                    <a:pt x="56819" y="580520"/>
                  </a:lnTo>
                  <a:lnTo>
                    <a:pt x="73541" y="536765"/>
                  </a:lnTo>
                  <a:lnTo>
                    <a:pt x="92225" y="494205"/>
                  </a:lnTo>
                  <a:lnTo>
                    <a:pt x="112807" y="452910"/>
                  </a:lnTo>
                  <a:lnTo>
                    <a:pt x="135227" y="412949"/>
                  </a:lnTo>
                  <a:lnTo>
                    <a:pt x="159419" y="374391"/>
                  </a:lnTo>
                  <a:lnTo>
                    <a:pt x="185321" y="337308"/>
                  </a:lnTo>
                  <a:lnTo>
                    <a:pt x="212871" y="301769"/>
                  </a:lnTo>
                  <a:lnTo>
                    <a:pt x="242004" y="267843"/>
                  </a:lnTo>
                  <a:lnTo>
                    <a:pt x="272659" y="235600"/>
                  </a:lnTo>
                  <a:lnTo>
                    <a:pt x="304772" y="205109"/>
                  </a:lnTo>
                  <a:lnTo>
                    <a:pt x="338280" y="176442"/>
                  </a:lnTo>
                  <a:lnTo>
                    <a:pt x="373120" y="149667"/>
                  </a:lnTo>
                  <a:lnTo>
                    <a:pt x="409229" y="124855"/>
                  </a:lnTo>
                  <a:lnTo>
                    <a:pt x="446545" y="102074"/>
                  </a:lnTo>
                  <a:lnTo>
                    <a:pt x="485003" y="81395"/>
                  </a:lnTo>
                  <a:lnTo>
                    <a:pt x="524541" y="62888"/>
                  </a:lnTo>
                  <a:lnTo>
                    <a:pt x="565097" y="46622"/>
                  </a:lnTo>
                  <a:lnTo>
                    <a:pt x="606607" y="32667"/>
                  </a:lnTo>
                  <a:lnTo>
                    <a:pt x="649008" y="21093"/>
                  </a:lnTo>
                  <a:lnTo>
                    <a:pt x="692236" y="11969"/>
                  </a:lnTo>
                  <a:lnTo>
                    <a:pt x="736230" y="5366"/>
                  </a:lnTo>
                  <a:lnTo>
                    <a:pt x="780926" y="1353"/>
                  </a:lnTo>
                  <a:lnTo>
                    <a:pt x="826262" y="0"/>
                  </a:lnTo>
                  <a:close/>
                </a:path>
              </a:pathLst>
            </a:custGeom>
            <a:ln w="9525">
              <a:solidFill>
                <a:srgbClr val="78A7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32003" y="3301949"/>
            <a:ext cx="6012815" cy="1239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rebuchet MS"/>
                <a:cs typeface="Trebuchet MS"/>
              </a:rPr>
              <a:t>PHASE</a:t>
            </a:r>
            <a:r>
              <a:rPr dirty="0" sz="1400" spc="-185" b="1">
                <a:latin typeface="Trebuchet MS"/>
                <a:cs typeface="Trebuchet MS"/>
              </a:rPr>
              <a:t> </a:t>
            </a:r>
            <a:r>
              <a:rPr dirty="0" sz="1400" spc="20" b="1">
                <a:latin typeface="Trebuchet MS"/>
                <a:cs typeface="Trebuchet MS"/>
              </a:rPr>
              <a:t>II</a:t>
            </a:r>
            <a:endParaRPr sz="1400">
              <a:latin typeface="Trebuchet MS"/>
              <a:cs typeface="Trebuchet MS"/>
            </a:endParaRPr>
          </a:p>
          <a:p>
            <a:pPr algn="ctr" marL="12700" marR="1597025" indent="-1270">
              <a:lnSpc>
                <a:spcPct val="100000"/>
              </a:lnSpc>
              <a:spcBef>
                <a:spcPts val="1150"/>
              </a:spcBef>
            </a:pPr>
            <a:r>
              <a:rPr dirty="0" sz="1400">
                <a:latin typeface="Arial"/>
                <a:cs typeface="Arial"/>
              </a:rPr>
              <a:t>In this phase, </a:t>
            </a:r>
            <a:r>
              <a:rPr dirty="0" sz="1400" spc="-10">
                <a:latin typeface="Arial"/>
                <a:cs typeface="Arial"/>
              </a:rPr>
              <a:t>we </a:t>
            </a:r>
            <a:r>
              <a:rPr dirty="0" sz="1400">
                <a:latin typeface="Arial"/>
                <a:cs typeface="Arial"/>
              </a:rPr>
              <a:t>are using the technologies such as  node.js, </a:t>
            </a:r>
            <a:r>
              <a:rPr dirty="0" sz="1400" spc="-5">
                <a:latin typeface="Arial"/>
                <a:cs typeface="Arial"/>
              </a:rPr>
              <a:t>express.js </a:t>
            </a:r>
            <a:r>
              <a:rPr dirty="0" sz="1400">
                <a:latin typeface="Arial"/>
                <a:cs typeface="Arial"/>
              </a:rPr>
              <a:t>for implementing the backend and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store the information of Volunteers using </a:t>
            </a:r>
            <a:r>
              <a:rPr dirty="0" sz="1400" spc="-5">
                <a:latin typeface="Arial"/>
                <a:cs typeface="Arial"/>
              </a:rPr>
              <a:t>mongoDB.  Using </a:t>
            </a:r>
            <a:r>
              <a:rPr dirty="0" sz="1400" spc="5">
                <a:latin typeface="Arial"/>
                <a:cs typeface="Arial"/>
              </a:rPr>
              <a:t>JWT </a:t>
            </a:r>
            <a:r>
              <a:rPr dirty="0" sz="1400" spc="-10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implement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authentication </a:t>
            </a:r>
            <a:r>
              <a:rPr dirty="0" sz="1400">
                <a:latin typeface="Arial"/>
                <a:cs typeface="Arial"/>
              </a:rPr>
              <a:t>of the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5676" y="1278636"/>
            <a:ext cx="7023100" cy="3145790"/>
            <a:chOff x="455676" y="1278636"/>
            <a:chExt cx="7023100" cy="3145790"/>
          </a:xfrm>
        </p:grpSpPr>
        <p:sp>
          <p:nvSpPr>
            <p:cNvPr id="17" name="object 17"/>
            <p:cNvSpPr/>
            <p:nvPr/>
          </p:nvSpPr>
          <p:spPr>
            <a:xfrm>
              <a:off x="455676" y="1307592"/>
              <a:ext cx="573024" cy="573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64920" y="1278636"/>
              <a:ext cx="629412" cy="629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5676" y="2063495"/>
              <a:ext cx="573024" cy="573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64920" y="2019300"/>
              <a:ext cx="662940" cy="6614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18987" y="3678936"/>
              <a:ext cx="662939" cy="7452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09943" y="3678936"/>
              <a:ext cx="1068324" cy="6614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522" y="271399"/>
            <a:ext cx="595185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solidFill>
                  <a:srgbClr val="404040"/>
                </a:solidFill>
              </a:rPr>
              <a:t>OVERALL VIEW OF </a:t>
            </a:r>
            <a:r>
              <a:rPr dirty="0" sz="2000" spc="5">
                <a:solidFill>
                  <a:srgbClr val="404040"/>
                </a:solidFill>
              </a:rPr>
              <a:t>THE </a:t>
            </a:r>
            <a:r>
              <a:rPr dirty="0" sz="2000">
                <a:solidFill>
                  <a:srgbClr val="404040"/>
                </a:solidFill>
              </a:rPr>
              <a:t>PROJECT IN TERMS</a:t>
            </a:r>
            <a:r>
              <a:rPr dirty="0" sz="2000" spc="-45">
                <a:solidFill>
                  <a:srgbClr val="404040"/>
                </a:solidFill>
              </a:rPr>
              <a:t> </a:t>
            </a:r>
            <a:r>
              <a:rPr dirty="0" sz="2000">
                <a:solidFill>
                  <a:srgbClr val="404040"/>
                </a:solidFill>
              </a:rPr>
              <a:t>OF</a:t>
            </a:r>
            <a:endParaRPr sz="2000"/>
          </a:p>
          <a:p>
            <a:pPr algn="ctr" marR="71755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</a:rPr>
              <a:t>IMPLEMENTATION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1252727" y="935736"/>
            <a:ext cx="6518148" cy="366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8544" y="4722672"/>
            <a:ext cx="2929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Trebuchet MS"/>
                <a:cs typeface="Trebuchet MS"/>
              </a:rPr>
              <a:t>Fig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2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Step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by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step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guide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user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 SHARMA</dc:creator>
  <dc:title>PowerPoint Presentation</dc:title>
  <dcterms:created xsi:type="dcterms:W3CDTF">2023-05-05T14:39:32Z</dcterms:created>
  <dcterms:modified xsi:type="dcterms:W3CDTF">2023-05-05T14:39:32Z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2023-05-05T00:00:00Z</vt:filetime>
  </property>
</Properties>
</file>