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265" r:id="rId2"/>
    <p:sldId id="317" r:id="rId3"/>
    <p:sldId id="298" r:id="rId4"/>
    <p:sldId id="316" r:id="rId5"/>
    <p:sldId id="299" r:id="rId6"/>
    <p:sldId id="326" r:id="rId7"/>
    <p:sldId id="318" r:id="rId8"/>
    <p:sldId id="319" r:id="rId9"/>
    <p:sldId id="320" r:id="rId10"/>
    <p:sldId id="329" r:id="rId11"/>
    <p:sldId id="261" r:id="rId12"/>
    <p:sldId id="262" r:id="rId13"/>
    <p:sldId id="263" r:id="rId14"/>
    <p:sldId id="264" r:id="rId15"/>
    <p:sldId id="352" r:id="rId16"/>
    <p:sldId id="353" r:id="rId17"/>
    <p:sldId id="354" r:id="rId18"/>
    <p:sldId id="355" r:id="rId19"/>
    <p:sldId id="356" r:id="rId20"/>
    <p:sldId id="357" r:id="rId21"/>
    <p:sldId id="358" r:id="rId22"/>
    <p:sldId id="359" r:id="rId23"/>
    <p:sldId id="360" r:id="rId24"/>
    <p:sldId id="256" r:id="rId25"/>
    <p:sldId id="257" r:id="rId26"/>
    <p:sldId id="258" r:id="rId27"/>
    <p:sldId id="259" r:id="rId28"/>
    <p:sldId id="260" r:id="rId29"/>
    <p:sldId id="344" r:id="rId30"/>
    <p:sldId id="345" r:id="rId31"/>
    <p:sldId id="346" r:id="rId32"/>
    <p:sldId id="347" r:id="rId33"/>
    <p:sldId id="348" r:id="rId34"/>
    <p:sldId id="349" r:id="rId35"/>
    <p:sldId id="350" r:id="rId36"/>
    <p:sldId id="351"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7" r:id="rId56"/>
    <p:sldId id="288" r:id="rId57"/>
    <p:sldId id="289" r:id="rId58"/>
    <p:sldId id="290" r:id="rId59"/>
    <p:sldId id="291" r:id="rId60"/>
    <p:sldId id="292" r:id="rId61"/>
    <p:sldId id="293" r:id="rId62"/>
    <p:sldId id="294" r:id="rId63"/>
    <p:sldId id="266" r:id="rId64"/>
    <p:sldId id="267" r:id="rId65"/>
    <p:sldId id="268" r:id="rId66"/>
    <p:sldId id="330" r:id="rId67"/>
    <p:sldId id="335" r:id="rId68"/>
    <p:sldId id="331" r:id="rId69"/>
    <p:sldId id="332" r:id="rId70"/>
    <p:sldId id="333" r:id="rId71"/>
    <p:sldId id="334" r:id="rId72"/>
    <p:sldId id="337" r:id="rId73"/>
    <p:sldId id="336" r:id="rId74"/>
    <p:sldId id="338" r:id="rId75"/>
    <p:sldId id="339" r:id="rId76"/>
    <p:sldId id="340" r:id="rId77"/>
    <p:sldId id="341" r:id="rId78"/>
    <p:sldId id="342" r:id="rId79"/>
    <p:sldId id="361" r:id="rId80"/>
    <p:sldId id="362" r:id="rId81"/>
    <p:sldId id="363" r:id="rId82"/>
    <p:sldId id="343" r:id="rId83"/>
    <p:sldId id="364" r:id="rId84"/>
    <p:sldId id="365" r:id="rId85"/>
    <p:sldId id="366" r:id="rId86"/>
    <p:sldId id="367" r:id="rId87"/>
    <p:sldId id="368" r:id="rId88"/>
    <p:sldId id="369" r:id="rId89"/>
    <p:sldId id="370" r:id="rId90"/>
    <p:sldId id="371" r:id="rId91"/>
    <p:sldId id="372" r:id="rId92"/>
    <p:sldId id="373" r:id="rId93"/>
    <p:sldId id="374" r:id="rId94"/>
    <p:sldId id="375" r:id="rId95"/>
    <p:sldId id="376" r:id="rId96"/>
    <p:sldId id="377" r:id="rId97"/>
    <p:sldId id="378" r:id="rId98"/>
    <p:sldId id="379" r:id="rId99"/>
    <p:sldId id="380" r:id="rId100"/>
    <p:sldId id="381" r:id="rId101"/>
    <p:sldId id="382" r:id="rId102"/>
    <p:sldId id="383" r:id="rId103"/>
    <p:sldId id="384" r:id="rId104"/>
    <p:sldId id="385" r:id="rId105"/>
    <p:sldId id="386" r:id="rId106"/>
    <p:sldId id="387" r:id="rId107"/>
    <p:sldId id="388" r:id="rId108"/>
    <p:sldId id="389" r:id="rId109"/>
    <p:sldId id="390" r:id="rId110"/>
    <p:sldId id="391" r:id="rId111"/>
    <p:sldId id="392" r:id="rId112"/>
    <p:sldId id="393" r:id="rId113"/>
    <p:sldId id="328" r:id="rId114"/>
    <p:sldId id="321" r:id="rId115"/>
    <p:sldId id="322" r:id="rId116"/>
    <p:sldId id="323" r:id="rId117"/>
    <p:sldId id="324" r:id="rId118"/>
    <p:sldId id="325"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5" d="100"/>
          <a:sy n="65" d="100"/>
        </p:scale>
        <p:origin x="1320" y="-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1-10-13T06:32:14.420"/>
    </inkml:context>
    <inkml:brush xml:id="br0">
      <inkml:brushProperty name="width" value="0.05292" units="cm"/>
      <inkml:brushProperty name="height" value="0.05292" units="cm"/>
      <inkml:brushProperty name="color" value="#FF0000"/>
    </inkml:brush>
  </inkml:definitions>
  <inkml:trace contextRef="#ctx0" brushRef="#br0">3225 7987,'-25'0,"25"0,-25 0,-49 0,-25 0,-1 0,-48 0,-26 0,75-25,0 0,24 25,-24 0,74 0,0 0,-49 0,24 0,-49 0,0 0,0 0,-25 0,24 0,26 0,24 0,26 0,24 0,-50 0,0 0,-24 0,24 0,26 0,-26 25,0 0,50-25,-24 0,24 50,0 24,-50 1,25-51,0 1,1 50,-1-51,25 1,0 25,0-50,-25 25,25 24,0-49,0 50,0-1,0-49,0 50,0-25,0 24,0-24,0 25,0-1,25-24,-25 0,0 0,0 0,0-1,0 1,0 0,0 25,0 24,25-24,-25-25,0-1,49 51,-49-50,25 24,-25-49,0 25,0-25,0 25,0 0,25-1,-25 1,0 0,0 0,0-25,0 49,25-49,-1 50,-24-50,0 25,25 24,25-24,-50-25,74 75,-49-75,25 24,-1 1,1 25,-1-25,-24 24,25-24,-50-25,49 0,-49 0,25 0,-25 0,50 0,-50 0,25 0,-25 0,49 0,-49 0,25 0,-25 0,50 50,24-50,-49 0,0 25,49-1,25 1,-74 0,25 0,-1-25,-24 49,0-49,0 0,0 25,-1-25,1 0,25 0,-25 0,24 0,-24 25,49-25,50 25,-99 0,25-25,-1 0,1 0,-25 0,24 0,1 0,25 0,-75 0,24 0,51-25,-75 0,74-25,-49 26,74-51,-49 50,-25-24,49-1,-49 0,0 50,-25 0,49-24,-49-26,25 50,-25-25,25-49,-25 74,25-75,-25 51,24-26,-24 25,0 0,0-24,0-1,0 25,0-24,0-26,0 26,0-26,-24 1,-1 24,0-24,25 24,-50 1,26-1,24 0,0 26,-25-51,25 50,-50-49,50 74,0-50,0 26,0-26,-25 25,1 0,24 1,0-1,0 0,0-25,0 26,0 24,0-50,0 50,-25-25,25-24,0 49,0-25,0 25,0-50,-25 25,25 1,-25 24,-24-50,24 25,-25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92C0C3-690C-4AAD-BD4F-F425DE3E23BA}" type="datetimeFigureOut">
              <a:rPr lang="en-US" smtClean="0"/>
              <a:pPr/>
              <a:t>8/10/2023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8CEA16-A906-42D5-BE51-90CCB84B6C6D}" type="slidenum">
              <a:rPr lang="en-US" smtClean="0"/>
              <a:pPr/>
              <a:t>‹#›</a:t>
            </a:fld>
            <a:endParaRPr lang="en-US"/>
          </a:p>
        </p:txBody>
      </p:sp>
    </p:spTree>
    <p:extLst>
      <p:ext uri="{BB962C8B-B14F-4D97-AF65-F5344CB8AC3E}">
        <p14:creationId xmlns:p14="http://schemas.microsoft.com/office/powerpoint/2010/main" val="3055040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F85FAB-B1F7-484F-9097-1640577EBB74}" type="slidenum">
              <a:rPr lang="en-IN" smtClean="0"/>
              <a:pPr/>
              <a:t>1</a:t>
            </a:fld>
            <a:endParaRPr lang="en-IN"/>
          </a:p>
        </p:txBody>
      </p:sp>
    </p:spTree>
    <p:extLst>
      <p:ext uri="{BB962C8B-B14F-4D97-AF65-F5344CB8AC3E}">
        <p14:creationId xmlns:p14="http://schemas.microsoft.com/office/powerpoint/2010/main" val="797786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Interaction, middleware-no application layer(</a:t>
            </a:r>
            <a:r>
              <a:rPr lang="en-IN" dirty="0" err="1"/>
              <a:t>http,mail</a:t>
            </a:r>
            <a:r>
              <a:rPr lang="en-IN" dirty="0"/>
              <a:t>), </a:t>
            </a:r>
            <a:r>
              <a:rPr lang="en-IN" dirty="0" err="1"/>
              <a:t>librarys</a:t>
            </a:r>
            <a:r>
              <a:rPr lang="en-IN" dirty="0"/>
              <a:t>-primitives and function calls, </a:t>
            </a:r>
            <a:r>
              <a:rPr lang="en-IN" dirty="0" err="1"/>
              <a:t>OMG,corba,RPC-lpc,send</a:t>
            </a:r>
            <a:r>
              <a:rPr lang="en-IN" dirty="0"/>
              <a:t> </a:t>
            </a:r>
            <a:r>
              <a:rPr lang="en-IN" dirty="0" err="1"/>
              <a:t>msg</a:t>
            </a:r>
            <a:r>
              <a:rPr lang="en-IN" dirty="0"/>
              <a:t> and wait, commercial </a:t>
            </a:r>
            <a:r>
              <a:rPr lang="en-IN" dirty="0" err="1"/>
              <a:t>dcom</a:t>
            </a:r>
            <a:endParaRPr lang="en-IN" dirty="0"/>
          </a:p>
        </p:txBody>
      </p:sp>
      <p:sp>
        <p:nvSpPr>
          <p:cNvPr id="4" name="Slide Number Placeholder 3"/>
          <p:cNvSpPr>
            <a:spLocks noGrp="1"/>
          </p:cNvSpPr>
          <p:nvPr>
            <p:ph type="sldNum" sz="quarter" idx="5"/>
          </p:nvPr>
        </p:nvSpPr>
        <p:spPr/>
        <p:txBody>
          <a:bodyPr/>
          <a:lstStyle/>
          <a:p>
            <a:fld id="{BE8CEA16-A906-42D5-BE51-90CCB84B6C6D}" type="slidenum">
              <a:rPr lang="en-US" smtClean="0"/>
              <a:pPr/>
              <a:t>9</a:t>
            </a:fld>
            <a:endParaRPr lang="en-US"/>
          </a:p>
        </p:txBody>
      </p:sp>
    </p:spTree>
    <p:extLst>
      <p:ext uri="{BB962C8B-B14F-4D97-AF65-F5344CB8AC3E}">
        <p14:creationId xmlns:p14="http://schemas.microsoft.com/office/powerpoint/2010/main" val="33966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Agreement,</a:t>
            </a:r>
          </a:p>
        </p:txBody>
      </p:sp>
      <p:sp>
        <p:nvSpPr>
          <p:cNvPr id="4" name="Slide Number Placeholder 3"/>
          <p:cNvSpPr>
            <a:spLocks noGrp="1"/>
          </p:cNvSpPr>
          <p:nvPr>
            <p:ph type="sldNum" sz="quarter" idx="5"/>
          </p:nvPr>
        </p:nvSpPr>
        <p:spPr/>
        <p:txBody>
          <a:bodyPr/>
          <a:lstStyle/>
          <a:p>
            <a:fld id="{BE8CEA16-A906-42D5-BE51-90CCB84B6C6D}" type="slidenum">
              <a:rPr lang="en-US" smtClean="0"/>
              <a:pPr/>
              <a:t>10</a:t>
            </a:fld>
            <a:endParaRPr lang="en-US"/>
          </a:p>
        </p:txBody>
      </p:sp>
    </p:spTree>
    <p:extLst>
      <p:ext uri="{BB962C8B-B14F-4D97-AF65-F5344CB8AC3E}">
        <p14:creationId xmlns:p14="http://schemas.microsoft.com/office/powerpoint/2010/main" val="2598225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FF153B-0B74-4A21-8A61-F9C18F03DD38}" type="datetime1">
              <a:rPr lang="en-US" smtClean="0"/>
              <a:pPr/>
              <a:t>8/10/2023</a:t>
            </a:fld>
            <a:endParaRPr lang="en-US"/>
          </a:p>
        </p:txBody>
      </p:sp>
      <p:sp>
        <p:nvSpPr>
          <p:cNvPr id="5" name="Footer Placeholder 4"/>
          <p:cNvSpPr>
            <a:spLocks noGrp="1"/>
          </p:cNvSpPr>
          <p:nvPr>
            <p:ph type="ftr" sz="quarter" idx="11"/>
          </p:nvPr>
        </p:nvSpPr>
        <p:spPr/>
        <p:txBody>
          <a:bodyPr/>
          <a:lstStyle/>
          <a:p>
            <a:r>
              <a:rPr lang="en-US"/>
              <a:t>CSE</a:t>
            </a:r>
          </a:p>
        </p:txBody>
      </p:sp>
      <p:sp>
        <p:nvSpPr>
          <p:cNvPr id="6" name="Slide Number Placeholder 5"/>
          <p:cNvSpPr>
            <a:spLocks noGrp="1"/>
          </p:cNvSpPr>
          <p:nvPr>
            <p:ph type="sldNum" sz="quarter" idx="12"/>
          </p:nvPr>
        </p:nvSpPr>
        <p:spPr/>
        <p:txBody>
          <a:bodyPr/>
          <a:lstStyle/>
          <a:p>
            <a:fld id="{002EBF23-30BD-455E-AC53-DC1DCC1DDA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57753-E607-4887-BF46-4DF732860FBD}" type="datetime1">
              <a:rPr lang="en-US" smtClean="0"/>
              <a:pPr/>
              <a:t>8/10/2023</a:t>
            </a:fld>
            <a:endParaRPr lang="en-US"/>
          </a:p>
        </p:txBody>
      </p:sp>
      <p:sp>
        <p:nvSpPr>
          <p:cNvPr id="5" name="Footer Placeholder 4"/>
          <p:cNvSpPr>
            <a:spLocks noGrp="1"/>
          </p:cNvSpPr>
          <p:nvPr>
            <p:ph type="ftr" sz="quarter" idx="11"/>
          </p:nvPr>
        </p:nvSpPr>
        <p:spPr/>
        <p:txBody>
          <a:bodyPr/>
          <a:lstStyle/>
          <a:p>
            <a:r>
              <a:rPr lang="en-US"/>
              <a:t>CSE</a:t>
            </a:r>
          </a:p>
        </p:txBody>
      </p:sp>
      <p:sp>
        <p:nvSpPr>
          <p:cNvPr id="6" name="Slide Number Placeholder 5"/>
          <p:cNvSpPr>
            <a:spLocks noGrp="1"/>
          </p:cNvSpPr>
          <p:nvPr>
            <p:ph type="sldNum" sz="quarter" idx="12"/>
          </p:nvPr>
        </p:nvSpPr>
        <p:spPr/>
        <p:txBody>
          <a:bodyPr/>
          <a:lstStyle/>
          <a:p>
            <a:fld id="{002EBF23-30BD-455E-AC53-DC1DCC1DDA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6E7E4E-4CA2-416A-B2AC-A810758DAA53}" type="datetime1">
              <a:rPr lang="en-US" smtClean="0"/>
              <a:pPr/>
              <a:t>8/10/2023</a:t>
            </a:fld>
            <a:endParaRPr lang="en-US"/>
          </a:p>
        </p:txBody>
      </p:sp>
      <p:sp>
        <p:nvSpPr>
          <p:cNvPr id="5" name="Footer Placeholder 4"/>
          <p:cNvSpPr>
            <a:spLocks noGrp="1"/>
          </p:cNvSpPr>
          <p:nvPr>
            <p:ph type="ftr" sz="quarter" idx="11"/>
          </p:nvPr>
        </p:nvSpPr>
        <p:spPr/>
        <p:txBody>
          <a:bodyPr/>
          <a:lstStyle/>
          <a:p>
            <a:r>
              <a:rPr lang="en-US"/>
              <a:t>CSE</a:t>
            </a:r>
          </a:p>
        </p:txBody>
      </p:sp>
      <p:sp>
        <p:nvSpPr>
          <p:cNvPr id="6" name="Slide Number Placeholder 5"/>
          <p:cNvSpPr>
            <a:spLocks noGrp="1"/>
          </p:cNvSpPr>
          <p:nvPr>
            <p:ph type="sldNum" sz="quarter" idx="12"/>
          </p:nvPr>
        </p:nvSpPr>
        <p:spPr/>
        <p:txBody>
          <a:bodyPr/>
          <a:lstStyle/>
          <a:p>
            <a:fld id="{002EBF23-30BD-455E-AC53-DC1DCC1DDA1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0EC01-6352-4E0E-BD66-B20CC29C75FF}" type="datetime1">
              <a:rPr lang="en-US" smtClean="0"/>
              <a:pPr/>
              <a:t>8/10/2023</a:t>
            </a:fld>
            <a:endParaRPr lang="en-US" dirty="0"/>
          </a:p>
        </p:txBody>
      </p:sp>
      <p:sp>
        <p:nvSpPr>
          <p:cNvPr id="5" name="Footer Placeholder 4"/>
          <p:cNvSpPr>
            <a:spLocks noGrp="1"/>
          </p:cNvSpPr>
          <p:nvPr>
            <p:ph type="ftr" sz="quarter" idx="11"/>
          </p:nvPr>
        </p:nvSpPr>
        <p:spPr/>
        <p:txBody>
          <a:bodyPr/>
          <a:lstStyle/>
          <a:p>
            <a:r>
              <a:rPr lang="en-US"/>
              <a:t>CSE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ext Placeholder 7"/>
          <p:cNvSpPr>
            <a:spLocks noGrp="1"/>
          </p:cNvSpPr>
          <p:nvPr>
            <p:ph type="body" sz="quarter" idx="13"/>
          </p:nvPr>
        </p:nvSpPr>
        <p:spPr>
          <a:xfrm>
            <a:off x="533400" y="990600"/>
            <a:ext cx="8153400" cy="533400"/>
          </a:xfrm>
          <a:prstGeom prst="roundRect">
            <a:avLst/>
          </a:prstGeom>
          <a:ln>
            <a:solidFill>
              <a:schemeClr val="tx1"/>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2" descr="C:\Users\Srinidhi\Desktop\logo.png"/>
          <p:cNvPicPr>
            <a:picLocks noChangeAspect="1" noChangeArrowheads="1"/>
          </p:cNvPicPr>
          <p:nvPr userDrawn="1"/>
        </p:nvPicPr>
        <p:blipFill>
          <a:blip r:embed="rId2" cstate="print"/>
          <a:srcRect/>
          <a:stretch>
            <a:fillRect/>
          </a:stretch>
        </p:blipFill>
        <p:spPr bwMode="auto">
          <a:xfrm>
            <a:off x="-200036" y="-285776"/>
            <a:ext cx="3200400" cy="1438658"/>
          </a:xfrm>
          <a:prstGeom prst="rect">
            <a:avLst/>
          </a:prstGeom>
          <a:noFill/>
        </p:spPr>
      </p:pic>
      <p:sp>
        <p:nvSpPr>
          <p:cNvPr id="14" name="Rectangle 13"/>
          <p:cNvSpPr/>
          <p:nvPr userDrawn="1"/>
        </p:nvSpPr>
        <p:spPr>
          <a:xfrm>
            <a:off x="3714744" y="191136"/>
            <a:ext cx="5105400" cy="646331"/>
          </a:xfrm>
          <a:prstGeom prst="rect">
            <a:avLst/>
          </a:prstGeom>
        </p:spPr>
        <p:txBody>
          <a:bodyPr wrap="square">
            <a:spAutoFit/>
          </a:bodyPr>
          <a:lstStyle/>
          <a:p>
            <a:pPr algn="r"/>
            <a:r>
              <a:rPr lang="en-US" sz="1800" b="1" dirty="0">
                <a:solidFill>
                  <a:srgbClr val="002060"/>
                </a:solidFill>
              </a:rPr>
              <a:t>Department of </a:t>
            </a:r>
          </a:p>
          <a:p>
            <a:pPr algn="r"/>
            <a:r>
              <a:rPr lang="en-US" sz="1800" b="1" dirty="0">
                <a:solidFill>
                  <a:srgbClr val="002060"/>
                </a:solidFill>
              </a:rPr>
              <a:t>Computer Science and Engineering</a:t>
            </a:r>
            <a:endParaRPr lang="en-IN" sz="1800"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8F3A4A-BA3B-4F19-B63D-333234125D40}" type="datetime1">
              <a:rPr lang="en-US" smtClean="0"/>
              <a:pPr/>
              <a:t>8/10/2023</a:t>
            </a:fld>
            <a:endParaRPr lang="en-US"/>
          </a:p>
        </p:txBody>
      </p:sp>
      <p:sp>
        <p:nvSpPr>
          <p:cNvPr id="5" name="Footer Placeholder 4"/>
          <p:cNvSpPr>
            <a:spLocks noGrp="1"/>
          </p:cNvSpPr>
          <p:nvPr>
            <p:ph type="ftr" sz="quarter" idx="11"/>
          </p:nvPr>
        </p:nvSpPr>
        <p:spPr/>
        <p:txBody>
          <a:bodyPr/>
          <a:lstStyle/>
          <a:p>
            <a:r>
              <a:rPr lang="en-US"/>
              <a:t>CSE</a:t>
            </a:r>
          </a:p>
        </p:txBody>
      </p:sp>
      <p:sp>
        <p:nvSpPr>
          <p:cNvPr id="6" name="Slide Number Placeholder 5"/>
          <p:cNvSpPr>
            <a:spLocks noGrp="1"/>
          </p:cNvSpPr>
          <p:nvPr>
            <p:ph type="sldNum" sz="quarter" idx="12"/>
          </p:nvPr>
        </p:nvSpPr>
        <p:spPr/>
        <p:txBody>
          <a:bodyPr/>
          <a:lstStyle/>
          <a:p>
            <a:fld id="{002EBF23-30BD-455E-AC53-DC1DCC1DDA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39116-C62E-4EED-AA03-84EC34D09BB5}" type="datetime1">
              <a:rPr lang="en-US" smtClean="0"/>
              <a:pPr/>
              <a:t>8/10/2023</a:t>
            </a:fld>
            <a:endParaRPr lang="en-US"/>
          </a:p>
        </p:txBody>
      </p:sp>
      <p:sp>
        <p:nvSpPr>
          <p:cNvPr id="5" name="Footer Placeholder 4"/>
          <p:cNvSpPr>
            <a:spLocks noGrp="1"/>
          </p:cNvSpPr>
          <p:nvPr>
            <p:ph type="ftr" sz="quarter" idx="11"/>
          </p:nvPr>
        </p:nvSpPr>
        <p:spPr/>
        <p:txBody>
          <a:bodyPr/>
          <a:lstStyle/>
          <a:p>
            <a:r>
              <a:rPr lang="en-US"/>
              <a:t>CSE</a:t>
            </a:r>
          </a:p>
        </p:txBody>
      </p:sp>
      <p:sp>
        <p:nvSpPr>
          <p:cNvPr id="6" name="Slide Number Placeholder 5"/>
          <p:cNvSpPr>
            <a:spLocks noGrp="1"/>
          </p:cNvSpPr>
          <p:nvPr>
            <p:ph type="sldNum" sz="quarter" idx="12"/>
          </p:nvPr>
        </p:nvSpPr>
        <p:spPr/>
        <p:txBody>
          <a:bodyPr/>
          <a:lstStyle/>
          <a:p>
            <a:fld id="{002EBF23-30BD-455E-AC53-DC1DCC1DDA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4DAF8C-7517-4911-B587-7D304B330F82}" type="datetime1">
              <a:rPr lang="en-US" smtClean="0"/>
              <a:pPr/>
              <a:t>8/10/2023</a:t>
            </a:fld>
            <a:endParaRPr lang="en-US"/>
          </a:p>
        </p:txBody>
      </p:sp>
      <p:sp>
        <p:nvSpPr>
          <p:cNvPr id="6" name="Footer Placeholder 5"/>
          <p:cNvSpPr>
            <a:spLocks noGrp="1"/>
          </p:cNvSpPr>
          <p:nvPr>
            <p:ph type="ftr" sz="quarter" idx="11"/>
          </p:nvPr>
        </p:nvSpPr>
        <p:spPr/>
        <p:txBody>
          <a:bodyPr/>
          <a:lstStyle/>
          <a:p>
            <a:r>
              <a:rPr lang="en-US"/>
              <a:t>CSE</a:t>
            </a:r>
          </a:p>
        </p:txBody>
      </p:sp>
      <p:sp>
        <p:nvSpPr>
          <p:cNvPr id="7" name="Slide Number Placeholder 6"/>
          <p:cNvSpPr>
            <a:spLocks noGrp="1"/>
          </p:cNvSpPr>
          <p:nvPr>
            <p:ph type="sldNum" sz="quarter" idx="12"/>
          </p:nvPr>
        </p:nvSpPr>
        <p:spPr/>
        <p:txBody>
          <a:bodyPr/>
          <a:lstStyle/>
          <a:p>
            <a:fld id="{002EBF23-30BD-455E-AC53-DC1DCC1DDA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E5B23-D9B0-4D38-90FB-CFB6C9A7EB3A}" type="datetime1">
              <a:rPr lang="en-US" smtClean="0"/>
              <a:pPr/>
              <a:t>8/10/2023</a:t>
            </a:fld>
            <a:endParaRPr lang="en-US"/>
          </a:p>
        </p:txBody>
      </p:sp>
      <p:sp>
        <p:nvSpPr>
          <p:cNvPr id="8" name="Footer Placeholder 7"/>
          <p:cNvSpPr>
            <a:spLocks noGrp="1"/>
          </p:cNvSpPr>
          <p:nvPr>
            <p:ph type="ftr" sz="quarter" idx="11"/>
          </p:nvPr>
        </p:nvSpPr>
        <p:spPr/>
        <p:txBody>
          <a:bodyPr/>
          <a:lstStyle/>
          <a:p>
            <a:r>
              <a:rPr lang="en-US"/>
              <a:t>CSE</a:t>
            </a:r>
          </a:p>
        </p:txBody>
      </p:sp>
      <p:sp>
        <p:nvSpPr>
          <p:cNvPr id="9" name="Slide Number Placeholder 8"/>
          <p:cNvSpPr>
            <a:spLocks noGrp="1"/>
          </p:cNvSpPr>
          <p:nvPr>
            <p:ph type="sldNum" sz="quarter" idx="12"/>
          </p:nvPr>
        </p:nvSpPr>
        <p:spPr/>
        <p:txBody>
          <a:bodyPr/>
          <a:lstStyle/>
          <a:p>
            <a:fld id="{002EBF23-30BD-455E-AC53-DC1DCC1DDA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63D4A1-08C4-45E9-8E20-C3CA149E0D33}" type="datetime1">
              <a:rPr lang="en-US" smtClean="0"/>
              <a:pPr/>
              <a:t>8/10/2023</a:t>
            </a:fld>
            <a:endParaRPr lang="en-US"/>
          </a:p>
        </p:txBody>
      </p:sp>
      <p:sp>
        <p:nvSpPr>
          <p:cNvPr id="4" name="Footer Placeholder 3"/>
          <p:cNvSpPr>
            <a:spLocks noGrp="1"/>
          </p:cNvSpPr>
          <p:nvPr>
            <p:ph type="ftr" sz="quarter" idx="11"/>
          </p:nvPr>
        </p:nvSpPr>
        <p:spPr/>
        <p:txBody>
          <a:bodyPr/>
          <a:lstStyle/>
          <a:p>
            <a:r>
              <a:rPr lang="en-US"/>
              <a:t>CSE</a:t>
            </a:r>
          </a:p>
        </p:txBody>
      </p:sp>
      <p:sp>
        <p:nvSpPr>
          <p:cNvPr id="5" name="Slide Number Placeholder 4"/>
          <p:cNvSpPr>
            <a:spLocks noGrp="1"/>
          </p:cNvSpPr>
          <p:nvPr>
            <p:ph type="sldNum" sz="quarter" idx="12"/>
          </p:nvPr>
        </p:nvSpPr>
        <p:spPr/>
        <p:txBody>
          <a:bodyPr/>
          <a:lstStyle/>
          <a:p>
            <a:fld id="{002EBF23-30BD-455E-AC53-DC1DCC1DDA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6E2F33-29FE-45D2-B330-1EC91BA6E22E}" type="datetime1">
              <a:rPr lang="en-US" smtClean="0"/>
              <a:pPr/>
              <a:t>8/10/2023</a:t>
            </a:fld>
            <a:endParaRPr lang="en-US"/>
          </a:p>
        </p:txBody>
      </p:sp>
      <p:sp>
        <p:nvSpPr>
          <p:cNvPr id="3" name="Footer Placeholder 2"/>
          <p:cNvSpPr>
            <a:spLocks noGrp="1"/>
          </p:cNvSpPr>
          <p:nvPr>
            <p:ph type="ftr" sz="quarter" idx="11"/>
          </p:nvPr>
        </p:nvSpPr>
        <p:spPr/>
        <p:txBody>
          <a:bodyPr/>
          <a:lstStyle/>
          <a:p>
            <a:r>
              <a:rPr lang="en-US"/>
              <a:t>CSE</a:t>
            </a:r>
          </a:p>
        </p:txBody>
      </p:sp>
      <p:sp>
        <p:nvSpPr>
          <p:cNvPr id="4" name="Slide Number Placeholder 3"/>
          <p:cNvSpPr>
            <a:spLocks noGrp="1"/>
          </p:cNvSpPr>
          <p:nvPr>
            <p:ph type="sldNum" sz="quarter" idx="12"/>
          </p:nvPr>
        </p:nvSpPr>
        <p:spPr/>
        <p:txBody>
          <a:bodyPr/>
          <a:lstStyle/>
          <a:p>
            <a:fld id="{002EBF23-30BD-455E-AC53-DC1DCC1DDA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C45543-7F42-4CAE-90CB-2A8975933713}" type="datetime1">
              <a:rPr lang="en-US" smtClean="0"/>
              <a:pPr/>
              <a:t>8/10/2023</a:t>
            </a:fld>
            <a:endParaRPr lang="en-US"/>
          </a:p>
        </p:txBody>
      </p:sp>
      <p:sp>
        <p:nvSpPr>
          <p:cNvPr id="6" name="Footer Placeholder 5"/>
          <p:cNvSpPr>
            <a:spLocks noGrp="1"/>
          </p:cNvSpPr>
          <p:nvPr>
            <p:ph type="ftr" sz="quarter" idx="11"/>
          </p:nvPr>
        </p:nvSpPr>
        <p:spPr/>
        <p:txBody>
          <a:bodyPr/>
          <a:lstStyle/>
          <a:p>
            <a:r>
              <a:rPr lang="en-US"/>
              <a:t>CSE</a:t>
            </a:r>
          </a:p>
        </p:txBody>
      </p:sp>
      <p:sp>
        <p:nvSpPr>
          <p:cNvPr id="7" name="Slide Number Placeholder 6"/>
          <p:cNvSpPr>
            <a:spLocks noGrp="1"/>
          </p:cNvSpPr>
          <p:nvPr>
            <p:ph type="sldNum" sz="quarter" idx="12"/>
          </p:nvPr>
        </p:nvSpPr>
        <p:spPr/>
        <p:txBody>
          <a:bodyPr/>
          <a:lstStyle/>
          <a:p>
            <a:fld id="{002EBF23-30BD-455E-AC53-DC1DCC1DDA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CB073B-0AC0-4A6C-8D1E-94FC37547530}" type="datetime1">
              <a:rPr lang="en-US" smtClean="0"/>
              <a:pPr/>
              <a:t>8/10/2023</a:t>
            </a:fld>
            <a:endParaRPr lang="en-US"/>
          </a:p>
        </p:txBody>
      </p:sp>
      <p:sp>
        <p:nvSpPr>
          <p:cNvPr id="6" name="Footer Placeholder 5"/>
          <p:cNvSpPr>
            <a:spLocks noGrp="1"/>
          </p:cNvSpPr>
          <p:nvPr>
            <p:ph type="ftr" sz="quarter" idx="11"/>
          </p:nvPr>
        </p:nvSpPr>
        <p:spPr/>
        <p:txBody>
          <a:bodyPr/>
          <a:lstStyle/>
          <a:p>
            <a:r>
              <a:rPr lang="en-US"/>
              <a:t>CSE</a:t>
            </a:r>
          </a:p>
        </p:txBody>
      </p:sp>
      <p:sp>
        <p:nvSpPr>
          <p:cNvPr id="7" name="Slide Number Placeholder 6"/>
          <p:cNvSpPr>
            <a:spLocks noGrp="1"/>
          </p:cNvSpPr>
          <p:nvPr>
            <p:ph type="sldNum" sz="quarter" idx="12"/>
          </p:nvPr>
        </p:nvSpPr>
        <p:spPr/>
        <p:txBody>
          <a:bodyPr/>
          <a:lstStyle/>
          <a:p>
            <a:fld id="{002EBF23-30BD-455E-AC53-DC1DCC1DDA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F3624-5E6C-42DA-BA9B-76EBDC94214E}" type="datetime1">
              <a:rPr lang="en-US" smtClean="0"/>
              <a:pPr/>
              <a:t>8/10/2023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EBF23-30BD-455E-AC53-DC1DCC1DDA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1.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30.png"/><Relationship Id="rId4" Type="http://schemas.openxmlformats.org/officeDocument/2006/relationships/image" Target="../media/image2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2.png"/><Relationship Id="rId4" Type="http://schemas.openxmlformats.org/officeDocument/2006/relationships/image" Target="../media/image50.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0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0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40.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57.png"/><Relationship Id="rId4" Type="http://schemas.openxmlformats.org/officeDocument/2006/relationships/image" Target="../media/image34.png"/></Relationships>
</file>

<file path=ppt/slides/_rels/slide1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7.png"/><Relationship Id="rId4" Type="http://schemas.openxmlformats.org/officeDocument/2006/relationships/image" Target="../media/image35.png"/></Relationships>
</file>

<file path=ppt/slides/_rels/slide1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8.png"/></Relationships>
</file>

<file path=ppt/slides/_rels/slide11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8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28.png"/><Relationship Id="rId4" Type="http://schemas.openxmlformats.org/officeDocument/2006/relationships/image" Target="../media/image35.png"/></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5.png"/></Relationships>
</file>

<file path=ppt/slides/_rels/slide8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8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51.png"/><Relationship Id="rId4" Type="http://schemas.openxmlformats.org/officeDocument/2006/relationships/image" Target="../media/image50.png"/></Relationships>
</file>

<file path=ppt/slides/_rels/slide9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53.png"/></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40.png"/><Relationship Id="rId4" Type="http://schemas.openxmlformats.org/officeDocument/2006/relationships/image" Target="../media/image27.png"/></Relationships>
</file>

<file path=ppt/slides/_rels/slide9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35.png"/></Relationships>
</file>

<file path=ppt/slides/_rels/slide9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9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7.png"/></Relationships>
</file>

<file path=ppt/slides/_rels/slide9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1.png"/><Relationship Id="rId4" Type="http://schemas.openxmlformats.org/officeDocument/2006/relationships/image" Target="../media/image51.png"/></Relationships>
</file>

<file path=ppt/slides/_rels/slide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59.png"/><Relationship Id="rId4" Type="http://schemas.openxmlformats.org/officeDocument/2006/relationships/image" Target="../media/image58.png"/></Relationships>
</file>

<file path=ppt/slides/_rels/slide9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5575"/>
            <a:ext cx="7772400" cy="779289"/>
          </a:xfrm>
        </p:spPr>
        <p:txBody>
          <a:bodyPr>
            <a:normAutofit fontScale="90000"/>
          </a:bodyPr>
          <a:lstStyle/>
          <a:p>
            <a:br>
              <a:rPr lang="en-US" dirty="0"/>
            </a:br>
            <a:br>
              <a:rPr lang="en-US" dirty="0"/>
            </a:br>
            <a:br>
              <a:rPr lang="en-US" dirty="0"/>
            </a:br>
            <a:r>
              <a:rPr lang="en-US" sz="3100" b="1" dirty="0">
                <a:solidFill>
                  <a:srgbClr val="002060"/>
                </a:solidFill>
              </a:rPr>
              <a:t>Department of Computer Science and Engineering</a:t>
            </a:r>
            <a:br>
              <a:rPr lang="en-US" sz="3100" b="1" dirty="0">
                <a:solidFill>
                  <a:srgbClr val="002060"/>
                </a:solidFill>
              </a:rPr>
            </a:br>
            <a:endParaRPr lang="en-US" sz="3100" b="1" dirty="0">
              <a:solidFill>
                <a:srgbClr val="002060"/>
              </a:solidFill>
            </a:endParaRPr>
          </a:p>
        </p:txBody>
      </p:sp>
      <p:pic>
        <p:nvPicPr>
          <p:cNvPr id="4" name="Picture 2" descr="C:\Users\Srinidhi\Desktop\logo.png"/>
          <p:cNvPicPr>
            <a:picLocks noChangeAspect="1" noChangeArrowheads="1"/>
          </p:cNvPicPr>
          <p:nvPr/>
        </p:nvPicPr>
        <p:blipFill>
          <a:blip r:embed="rId3" cstate="print"/>
          <a:srcRect/>
          <a:stretch>
            <a:fillRect/>
          </a:stretch>
        </p:blipFill>
        <p:spPr bwMode="auto">
          <a:xfrm>
            <a:off x="107504" y="116632"/>
            <a:ext cx="3016696" cy="1208961"/>
          </a:xfrm>
          <a:prstGeom prst="rect">
            <a:avLst/>
          </a:prstGeom>
          <a:noFill/>
        </p:spPr>
      </p:pic>
      <p:sp>
        <p:nvSpPr>
          <p:cNvPr id="5" name="Rectangle 4"/>
          <p:cNvSpPr/>
          <p:nvPr/>
        </p:nvSpPr>
        <p:spPr>
          <a:xfrm>
            <a:off x="-12184" y="1299945"/>
            <a:ext cx="9036496" cy="769441"/>
          </a:xfrm>
          <a:prstGeom prst="rect">
            <a:avLst/>
          </a:prstGeom>
        </p:spPr>
        <p:txBody>
          <a:bodyPr wrap="square">
            <a:spAutoFit/>
          </a:bodyPr>
          <a:lstStyle/>
          <a:p>
            <a:pPr algn="ctr"/>
            <a:r>
              <a:rPr lang="en-US" sz="2400" b="1" dirty="0">
                <a:solidFill>
                  <a:srgbClr val="0033CC"/>
                </a:solidFill>
                <a:latin typeface="Arial" panose="020B0604020202020204" pitchFamily="34" charset="0"/>
              </a:rPr>
              <a:t>M. S. </a:t>
            </a:r>
            <a:r>
              <a:rPr lang="en-US" sz="2400" b="1" dirty="0" err="1">
                <a:solidFill>
                  <a:srgbClr val="0033CC"/>
                </a:solidFill>
                <a:latin typeface="Arial" panose="020B0604020202020204" pitchFamily="34" charset="0"/>
              </a:rPr>
              <a:t>Ramaiah</a:t>
            </a:r>
            <a:r>
              <a:rPr lang="en-US" sz="2400" b="1" dirty="0">
                <a:solidFill>
                  <a:srgbClr val="0033CC"/>
                </a:solidFill>
                <a:latin typeface="Arial" panose="020B0604020202020204" pitchFamily="34" charset="0"/>
              </a:rPr>
              <a:t> Institute of Technology </a:t>
            </a:r>
          </a:p>
          <a:p>
            <a:pPr algn="ctr"/>
            <a:r>
              <a:rPr lang="en-US" sz="2000" b="1" dirty="0">
                <a:solidFill>
                  <a:srgbClr val="0033CC"/>
                </a:solidFill>
                <a:latin typeface="Arial" panose="020B0604020202020204" pitchFamily="34" charset="0"/>
              </a:rPr>
              <a:t>(Autonomous Institute, Affiliated to VTU)</a:t>
            </a:r>
            <a:endParaRPr lang="en-IN" sz="2400" b="1" dirty="0">
              <a:solidFill>
                <a:srgbClr val="0033CC"/>
              </a:solidFill>
              <a:latin typeface="Arial" panose="020B0604020202020204" pitchFamily="34" charset="0"/>
            </a:endParaRPr>
          </a:p>
        </p:txBody>
      </p:sp>
      <p:sp>
        <p:nvSpPr>
          <p:cNvPr id="6" name="Content Placeholder 8"/>
          <p:cNvSpPr txBox="1">
            <a:spLocks/>
          </p:cNvSpPr>
          <p:nvPr/>
        </p:nvSpPr>
        <p:spPr>
          <a:xfrm>
            <a:off x="1676400" y="2895600"/>
            <a:ext cx="6019800" cy="3581400"/>
          </a:xfrm>
          <a:prstGeom prst="rect">
            <a:avLst/>
          </a:prstGeom>
        </p:spPr>
        <p:txBody>
          <a:bodyPr vert="horz" lIns="91440" tIns="45720" rIns="91440" bIns="45720" rtlCol="0">
            <a:noAutofit/>
          </a:bodyPr>
          <a:lstStyle/>
          <a:p>
            <a:pPr marL="0" marR="0" lvl="0" indent="0" algn="ctr" defTabSz="914400" rtl="0" eaLnBrk="1" fontAlgn="t"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effectLst/>
              <a:uLnTx/>
              <a:uFillTx/>
              <a:latin typeface="+mn-lt"/>
              <a:ea typeface="+mn-ea"/>
              <a:cs typeface="+mn-cs"/>
            </a:endParaRPr>
          </a:p>
        </p:txBody>
      </p:sp>
      <p:sp>
        <p:nvSpPr>
          <p:cNvPr id="7" name="TextBox 6"/>
          <p:cNvSpPr txBox="1"/>
          <p:nvPr/>
        </p:nvSpPr>
        <p:spPr>
          <a:xfrm>
            <a:off x="473832" y="2782986"/>
            <a:ext cx="8424936" cy="3354765"/>
          </a:xfrm>
          <a:prstGeom prst="rect">
            <a:avLst/>
          </a:prstGeom>
          <a:noFill/>
        </p:spPr>
        <p:txBody>
          <a:bodyPr wrap="square" rtlCol="0">
            <a:spAutoFit/>
          </a:bodyPr>
          <a:lstStyle/>
          <a:p>
            <a:pPr algn="ctr"/>
            <a:r>
              <a:rPr lang="en-US" sz="3600" dirty="0"/>
              <a:t>Distributed Systems</a:t>
            </a:r>
          </a:p>
          <a:p>
            <a:pPr algn="ctr"/>
            <a:r>
              <a:rPr lang="en-US" sz="3600" dirty="0"/>
              <a:t>CSE751 </a:t>
            </a:r>
          </a:p>
          <a:p>
            <a:pPr algn="just"/>
            <a:r>
              <a:rPr lang="en-US" sz="1400" b="1" dirty="0"/>
              <a:t>Introduction: Definition, Relation to computer system components, Motivation, Primitives for distributed communication, Synchronous versus asynchronous executions, Design issues and challenges. </a:t>
            </a:r>
          </a:p>
          <a:p>
            <a:pPr algn="just"/>
            <a:r>
              <a:rPr lang="en-US" sz="1400" dirty="0"/>
              <a:t>A model of distributed computations: A distributed program, A model of distributed executions, Models of communication networks, Global state of a distributed system, Cuts of a distributed computation, Past and future cones of an event. </a:t>
            </a:r>
          </a:p>
          <a:p>
            <a:pPr algn="just"/>
            <a:r>
              <a:rPr lang="en-US" sz="1400" dirty="0"/>
              <a:t>Logical time: Introduction, A framework for a system of logical clocks, Scalar time, Vector time, efficient implementations of vector clocks, </a:t>
            </a:r>
            <a:r>
              <a:rPr lang="en-US" sz="1400" dirty="0" err="1"/>
              <a:t>Jard</a:t>
            </a:r>
            <a:r>
              <a:rPr lang="en-US" sz="1400" dirty="0"/>
              <a:t>–Jourdan’s adaptive technique. Relation to parallel multiprocessor/multicomputer systems, Message-passing systems versus shared memory systems.</a:t>
            </a:r>
          </a:p>
          <a:p>
            <a:pPr algn="ctr"/>
            <a:endParaRPr lang="en-US" sz="28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3B1863-C5A9-E8B5-5E49-38363BDD6C50}"/>
              </a:ext>
            </a:extLst>
          </p:cNvPr>
          <p:cNvSpPr>
            <a:spLocks noGrp="1"/>
          </p:cNvSpPr>
          <p:nvPr>
            <p:ph idx="1"/>
          </p:nvPr>
        </p:nvSpPr>
        <p:spPr/>
        <p:txBody>
          <a:bodyPr>
            <a:normAutofit fontScale="85000" lnSpcReduction="10000"/>
          </a:bodyPr>
          <a:lstStyle/>
          <a:p>
            <a:pPr marL="0" indent="0" algn="l">
              <a:buNone/>
            </a:pPr>
            <a:r>
              <a:rPr lang="en-US" sz="1800" b="0" i="0" u="none" strike="noStrike" baseline="0" dirty="0">
                <a:latin typeface="intirr"/>
              </a:rPr>
              <a:t>1. </a:t>
            </a:r>
            <a:r>
              <a:rPr lang="en-US" sz="1800" b="1" i="0" u="none" strike="noStrike" baseline="0" dirty="0">
                <a:latin typeface="intirb"/>
              </a:rPr>
              <a:t>Inherently distributed computations </a:t>
            </a:r>
            <a:r>
              <a:rPr lang="en-US" sz="1800" b="0" i="0" u="none" strike="noStrike" baseline="0" dirty="0">
                <a:latin typeface="intirr"/>
              </a:rPr>
              <a:t>In many applications such as </a:t>
            </a:r>
            <a:r>
              <a:rPr lang="en-US" sz="1800" b="1" i="0" u="none" strike="noStrike" baseline="0" dirty="0">
                <a:latin typeface="intirr"/>
              </a:rPr>
              <a:t>money transfer in banking</a:t>
            </a:r>
            <a:r>
              <a:rPr lang="en-US" sz="1800" b="0" i="0" u="none" strike="noStrike" baseline="0" dirty="0">
                <a:latin typeface="intirr"/>
              </a:rPr>
              <a:t>, or reaching consensus among parties that are geographically distant, the computation is inherently distributed.</a:t>
            </a:r>
          </a:p>
          <a:p>
            <a:pPr marL="0" indent="0" algn="l">
              <a:buNone/>
            </a:pPr>
            <a:r>
              <a:rPr lang="en-US" sz="1800" b="0" i="0" u="none" strike="noStrike" baseline="0" dirty="0">
                <a:latin typeface="intirr"/>
              </a:rPr>
              <a:t>2. </a:t>
            </a:r>
            <a:r>
              <a:rPr lang="en-US" sz="1800" b="1" i="0" u="none" strike="noStrike" baseline="0" dirty="0">
                <a:latin typeface="intirb"/>
              </a:rPr>
              <a:t>Resource sharing </a:t>
            </a:r>
            <a:r>
              <a:rPr lang="en-US" sz="1800" b="0" i="0" u="none" strike="noStrike" baseline="0" dirty="0">
                <a:latin typeface="intirr"/>
              </a:rPr>
              <a:t>Resources such as </a:t>
            </a:r>
            <a:r>
              <a:rPr lang="en-US" sz="1800" b="1" i="0" u="none" strike="noStrike" baseline="0" dirty="0">
                <a:latin typeface="intirr"/>
              </a:rPr>
              <a:t>peripherals</a:t>
            </a:r>
            <a:r>
              <a:rPr lang="en-US" sz="1800" b="0" i="0" u="none" strike="noStrike" baseline="0" dirty="0">
                <a:latin typeface="intirr"/>
              </a:rPr>
              <a:t>, complete </a:t>
            </a:r>
            <a:r>
              <a:rPr lang="en-US" sz="1800" b="1" i="0" u="none" strike="noStrike" baseline="0" dirty="0">
                <a:latin typeface="intirr"/>
              </a:rPr>
              <a:t>data sets</a:t>
            </a:r>
            <a:r>
              <a:rPr lang="en-US" sz="1800" b="0" i="0" u="none" strike="noStrike" baseline="0" dirty="0">
                <a:latin typeface="intirr"/>
              </a:rPr>
              <a:t> in databases, special l</a:t>
            </a:r>
            <a:r>
              <a:rPr lang="en-US" sz="1800" b="1" i="0" u="none" strike="noStrike" baseline="0" dirty="0">
                <a:latin typeface="intirr"/>
              </a:rPr>
              <a:t>ibraries</a:t>
            </a:r>
            <a:r>
              <a:rPr lang="en-US" sz="1800" b="0" i="0" u="none" strike="noStrike" baseline="0" dirty="0">
                <a:latin typeface="intirr"/>
              </a:rPr>
              <a:t>, as well as data (variable/files) cannot be fully </a:t>
            </a:r>
            <a:r>
              <a:rPr lang="en-US" sz="1800" b="1" i="0" u="none" strike="noStrike" baseline="0" dirty="0">
                <a:latin typeface="intirr"/>
              </a:rPr>
              <a:t>replicated </a:t>
            </a:r>
            <a:r>
              <a:rPr lang="en-US" sz="1800" b="0" i="0" u="none" strike="noStrike" baseline="0" dirty="0">
                <a:latin typeface="intirr"/>
              </a:rPr>
              <a:t>at all the sites because it is often neither practical nor </a:t>
            </a:r>
            <a:r>
              <a:rPr lang="en-IN" sz="1800" b="1" i="0" u="none" strike="noStrike" baseline="0" dirty="0">
                <a:latin typeface="intirr"/>
              </a:rPr>
              <a:t>cost-effective</a:t>
            </a:r>
          </a:p>
          <a:p>
            <a:pPr marL="0" indent="0" algn="l">
              <a:buNone/>
            </a:pPr>
            <a:r>
              <a:rPr lang="en-US" sz="1800" b="0" i="0" u="none" strike="noStrike" baseline="0" dirty="0">
                <a:latin typeface="intirr"/>
              </a:rPr>
              <a:t>3. </a:t>
            </a:r>
            <a:r>
              <a:rPr lang="en-US" sz="1800" b="1" i="0" u="none" strike="noStrike" baseline="0" dirty="0">
                <a:latin typeface="intirb"/>
              </a:rPr>
              <a:t>Access to geographically remote data and resources </a:t>
            </a:r>
            <a:r>
              <a:rPr lang="en-US" sz="1800" b="0" i="0" u="none" strike="noStrike" baseline="0" dirty="0">
                <a:latin typeface="intirr"/>
              </a:rPr>
              <a:t>In many scenarios, the data cannot be replicated at every site participating in the distributed execution because it may be </a:t>
            </a:r>
            <a:r>
              <a:rPr lang="en-US" sz="1800" b="1" i="0" u="none" strike="noStrike" baseline="0" dirty="0">
                <a:latin typeface="intirr"/>
              </a:rPr>
              <a:t>too large or too sensitive </a:t>
            </a:r>
            <a:r>
              <a:rPr lang="en-US" sz="1800" b="0" i="0" u="none" strike="noStrike" baseline="0" dirty="0">
                <a:latin typeface="intirr"/>
              </a:rPr>
              <a:t>to be </a:t>
            </a:r>
            <a:r>
              <a:rPr lang="en-IN" sz="1800" b="0" i="0" u="none" strike="noStrike" baseline="0" dirty="0">
                <a:latin typeface="intirr"/>
              </a:rPr>
              <a:t>replicated.</a:t>
            </a:r>
          </a:p>
          <a:p>
            <a:pPr marL="0" indent="0" algn="l">
              <a:buNone/>
            </a:pPr>
            <a:r>
              <a:rPr lang="en-US" sz="1800" b="0" i="0" u="none" strike="noStrike" baseline="0" dirty="0">
                <a:latin typeface="intirr"/>
              </a:rPr>
              <a:t>4. </a:t>
            </a:r>
            <a:r>
              <a:rPr lang="en-US" sz="1800" b="1" i="0" u="none" strike="noStrike" baseline="0" dirty="0">
                <a:latin typeface="intirb"/>
              </a:rPr>
              <a:t>Enhanced reliability </a:t>
            </a:r>
            <a:r>
              <a:rPr lang="en-US" sz="1800" b="0" i="0" u="none" strike="noStrike" baseline="0" dirty="0">
                <a:latin typeface="intirr"/>
              </a:rPr>
              <a:t>A distributed system has the inherent potential to provide increased reliability because of the possibility of replicating resources and executions, as well as the reality that geographically distributed resources are not likely to </a:t>
            </a:r>
            <a:r>
              <a:rPr lang="en-US" sz="1800" b="1" i="0" u="none" strike="noStrike" baseline="0" dirty="0">
                <a:latin typeface="intirr"/>
              </a:rPr>
              <a:t>crash</a:t>
            </a:r>
            <a:r>
              <a:rPr lang="en-US" sz="1800" b="0" i="0" u="none" strike="noStrike" baseline="0" dirty="0">
                <a:latin typeface="intirr"/>
              </a:rPr>
              <a:t>/malfunction at the same time </a:t>
            </a:r>
            <a:r>
              <a:rPr lang="en-IN" sz="1800" b="0" i="0" u="none" strike="noStrike" baseline="0" dirty="0">
                <a:latin typeface="intirr"/>
              </a:rPr>
              <a:t>under normal circumstances. </a:t>
            </a:r>
            <a:r>
              <a:rPr lang="en-IN" sz="1800" b="0" i="0" u="none" strike="noStrike" baseline="0" dirty="0" err="1">
                <a:latin typeface="intirr"/>
              </a:rPr>
              <a:t>Avaiability</a:t>
            </a:r>
            <a:r>
              <a:rPr lang="en-IN" sz="1800" b="0" i="0" u="none" strike="noStrike" baseline="0" dirty="0">
                <a:latin typeface="intirr"/>
              </a:rPr>
              <a:t>, integrity and fault tolerance</a:t>
            </a:r>
          </a:p>
          <a:p>
            <a:pPr marL="0" indent="0" algn="l">
              <a:buNone/>
            </a:pPr>
            <a:r>
              <a:rPr lang="en-US" sz="1800" b="0" i="0" u="none" strike="noStrike" baseline="0" dirty="0">
                <a:latin typeface="intirr"/>
              </a:rPr>
              <a:t>5. </a:t>
            </a:r>
            <a:r>
              <a:rPr lang="en-US" sz="1800" b="1" i="0" u="none" strike="noStrike" baseline="0" dirty="0">
                <a:latin typeface="intirb"/>
              </a:rPr>
              <a:t>Increased performance/cost ratio </a:t>
            </a:r>
            <a:r>
              <a:rPr lang="en-US" sz="1800" b="0" i="0" u="none" strike="noStrike" baseline="0" dirty="0">
                <a:latin typeface="intirr"/>
              </a:rPr>
              <a:t>By resource sharing and accessing geographically remote data and resources, the performance/cost ratio is </a:t>
            </a:r>
            <a:r>
              <a:rPr lang="en-IN" sz="1800" b="1" i="0" u="none" strike="noStrike" baseline="0" dirty="0">
                <a:latin typeface="intirr"/>
              </a:rPr>
              <a:t>increased</a:t>
            </a:r>
            <a:r>
              <a:rPr lang="en-IN" sz="1800" b="0" i="0" u="none" strike="noStrike" baseline="0" dirty="0">
                <a:latin typeface="intirr"/>
              </a:rPr>
              <a:t>.</a:t>
            </a:r>
          </a:p>
          <a:p>
            <a:pPr marL="0" indent="0" algn="l">
              <a:buNone/>
            </a:pPr>
            <a:r>
              <a:rPr lang="en-US" sz="1800" b="0" i="0" u="none" strike="noStrike" baseline="0" dirty="0">
                <a:latin typeface="intirr"/>
              </a:rPr>
              <a:t>6. </a:t>
            </a:r>
            <a:r>
              <a:rPr lang="en-US" sz="1800" b="1" i="0" u="none" strike="noStrike" baseline="0" dirty="0">
                <a:latin typeface="intirb"/>
              </a:rPr>
              <a:t>Scalability </a:t>
            </a:r>
            <a:r>
              <a:rPr lang="en-US" sz="1800" b="0" i="0" u="none" strike="noStrike" baseline="0" dirty="0">
                <a:latin typeface="intirr"/>
              </a:rPr>
              <a:t>As the processors are usually connected by a wide-area network, </a:t>
            </a:r>
            <a:r>
              <a:rPr lang="en-US" sz="1800" b="1" i="0" u="none" strike="noStrike" baseline="0" dirty="0">
                <a:latin typeface="intirr"/>
              </a:rPr>
              <a:t>adding</a:t>
            </a:r>
            <a:r>
              <a:rPr lang="en-US" sz="1800" b="0" i="0" u="none" strike="noStrike" baseline="0" dirty="0">
                <a:latin typeface="intirr"/>
              </a:rPr>
              <a:t> more processors does not pose a direct bottleneck for the </a:t>
            </a:r>
            <a:r>
              <a:rPr lang="en-IN" sz="1800" b="0" i="0" u="none" strike="noStrike" baseline="0" dirty="0">
                <a:latin typeface="intirr"/>
              </a:rPr>
              <a:t>communication network.</a:t>
            </a:r>
          </a:p>
          <a:p>
            <a:pPr marL="0" indent="0" algn="l">
              <a:buNone/>
            </a:pPr>
            <a:r>
              <a:rPr lang="en-US" sz="1800" b="0" i="0" u="none" strike="noStrike" baseline="0" dirty="0">
                <a:latin typeface="intirr"/>
              </a:rPr>
              <a:t>7. </a:t>
            </a:r>
            <a:r>
              <a:rPr lang="en-US" sz="1800" b="1" i="0" u="none" strike="noStrike" baseline="0" dirty="0">
                <a:latin typeface="intirb"/>
              </a:rPr>
              <a:t>Modularity and incremental expandability </a:t>
            </a:r>
            <a:r>
              <a:rPr lang="en-US" sz="1800" b="0" i="0" u="none" strike="noStrike" baseline="0" dirty="0">
                <a:latin typeface="intirr"/>
              </a:rPr>
              <a:t>Heterogeneous processors may be easily </a:t>
            </a:r>
            <a:r>
              <a:rPr lang="en-US" sz="1800" b="1" i="0" u="none" strike="noStrike" baseline="0" dirty="0">
                <a:latin typeface="intirr"/>
              </a:rPr>
              <a:t>added</a:t>
            </a:r>
            <a:r>
              <a:rPr lang="en-US" sz="1800" b="0" i="0" u="none" strike="noStrike" baseline="0" dirty="0">
                <a:latin typeface="intirr"/>
              </a:rPr>
              <a:t> into the system without affecting the performance, as long as those processors are running the same middleware algorithms. Similarly, existing processors may be easily </a:t>
            </a:r>
            <a:r>
              <a:rPr lang="en-US" sz="1800" b="1" i="0" u="none" strike="noStrike" baseline="0" dirty="0">
                <a:latin typeface="intirr"/>
              </a:rPr>
              <a:t>replaced</a:t>
            </a:r>
            <a:r>
              <a:rPr lang="en-US" sz="1800" b="0" i="0" u="none" strike="noStrike" baseline="0" dirty="0">
                <a:latin typeface="intirr"/>
              </a:rPr>
              <a:t> by other </a:t>
            </a:r>
            <a:r>
              <a:rPr lang="en-IN" sz="1800" b="0" i="0" u="none" strike="noStrike" baseline="0" dirty="0">
                <a:latin typeface="intirr"/>
              </a:rPr>
              <a:t>processors.</a:t>
            </a:r>
            <a:endParaRPr lang="en-IN" dirty="0"/>
          </a:p>
        </p:txBody>
      </p:sp>
      <p:sp>
        <p:nvSpPr>
          <p:cNvPr id="3" name="Text Placeholder 2">
            <a:extLst>
              <a:ext uri="{FF2B5EF4-FFF2-40B4-BE49-F238E27FC236}">
                <a16:creationId xmlns:a16="http://schemas.microsoft.com/office/drawing/2014/main" id="{760FFFD4-4006-525C-5BFE-A5B98CC30BE7}"/>
              </a:ext>
            </a:extLst>
          </p:cNvPr>
          <p:cNvSpPr>
            <a:spLocks noGrp="1"/>
          </p:cNvSpPr>
          <p:nvPr>
            <p:ph type="body" sz="quarter" idx="13"/>
          </p:nvPr>
        </p:nvSpPr>
        <p:spPr/>
        <p:txBody>
          <a:bodyPr>
            <a:normAutofit/>
          </a:bodyPr>
          <a:lstStyle/>
          <a:p>
            <a:pPr marL="0" indent="0" algn="l">
              <a:buNone/>
            </a:pPr>
            <a:r>
              <a:rPr lang="en-IN" sz="1800" b="1" i="0" u="none" strike="noStrike" baseline="0" dirty="0">
                <a:latin typeface="infmtb"/>
              </a:rPr>
              <a:t>1.3 Motivation</a:t>
            </a:r>
          </a:p>
          <a:p>
            <a:pPr algn="l"/>
            <a:endParaRPr lang="en-IN" dirty="0"/>
          </a:p>
        </p:txBody>
      </p:sp>
    </p:spTree>
    <p:extLst>
      <p:ext uri="{BB962C8B-B14F-4D97-AF65-F5344CB8AC3E}">
        <p14:creationId xmlns:p14="http://schemas.microsoft.com/office/powerpoint/2010/main" val="3017388698"/>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7" y="-127783"/>
            <a:ext cx="5963314" cy="1388524"/>
          </a:xfrm>
          <a:prstGeom prst="rect">
            <a:avLst/>
          </a:prstGeom>
        </p:spPr>
        <p:txBody>
          <a:bodyPr vert="horz" wrap="square" lIns="0" tIns="33975" rIns="0" bIns="0" rtlCol="0" anchor="ctr">
            <a:spAutoFit/>
          </a:bodyPr>
          <a:lstStyle/>
          <a:p>
            <a:pPr marL="25168">
              <a:spcBef>
                <a:spcPts val="268"/>
              </a:spcBef>
            </a:pPr>
            <a:r>
              <a:rPr spc="-69" dirty="0"/>
              <a:t>.</a:t>
            </a:r>
            <a:r>
              <a:rPr spc="-386" dirty="0"/>
              <a:t> </a:t>
            </a:r>
            <a:r>
              <a:rPr spc="-69" dirty="0"/>
              <a:t>.</a:t>
            </a:r>
            <a:r>
              <a:rPr spc="-386" dirty="0"/>
              <a:t> </a:t>
            </a:r>
            <a:r>
              <a:rPr spc="-69" dirty="0"/>
              <a:t>.</a:t>
            </a:r>
            <a:r>
              <a:rPr spc="-386" dirty="0"/>
              <a:t> </a:t>
            </a:r>
            <a:r>
              <a:rPr spc="-10" dirty="0"/>
              <a:t>G</a:t>
            </a:r>
            <a:r>
              <a:rPr spc="30" dirty="0"/>
              <a:t>l</a:t>
            </a:r>
            <a:r>
              <a:rPr spc="-109" dirty="0"/>
              <a:t>o</a:t>
            </a:r>
            <a:r>
              <a:rPr spc="-119" dirty="0"/>
              <a:t>b</a:t>
            </a:r>
            <a:r>
              <a:rPr spc="-139" dirty="0"/>
              <a:t>a</a:t>
            </a:r>
            <a:r>
              <a:rPr spc="20" dirty="0"/>
              <a:t>l</a:t>
            </a:r>
            <a:r>
              <a:rPr spc="-30" dirty="0"/>
              <a:t> </a:t>
            </a:r>
            <a:r>
              <a:rPr spc="-10" dirty="0"/>
              <a:t>S</a:t>
            </a:r>
            <a:r>
              <a:rPr spc="59" dirty="0"/>
              <a:t>t</a:t>
            </a:r>
            <a:r>
              <a:rPr spc="-139" dirty="0"/>
              <a:t>a</a:t>
            </a:r>
            <a:r>
              <a:rPr spc="59" dirty="0"/>
              <a:t>t</a:t>
            </a:r>
            <a:r>
              <a:rPr spc="-226" dirty="0"/>
              <a:t>e</a:t>
            </a:r>
            <a:r>
              <a:rPr spc="59" dirty="0"/>
              <a:t> </a:t>
            </a:r>
            <a:r>
              <a:rPr spc="-109" dirty="0"/>
              <a:t>o</a:t>
            </a:r>
            <a:r>
              <a:rPr spc="-40" dirty="0"/>
              <a:t>f</a:t>
            </a:r>
            <a:r>
              <a:rPr spc="59" dirty="0"/>
              <a:t> </a:t>
            </a:r>
            <a:r>
              <a:rPr spc="-129" dirty="0"/>
              <a:t>a</a:t>
            </a:r>
            <a:r>
              <a:rPr spc="59" dirty="0"/>
              <a:t> </a:t>
            </a:r>
            <a:r>
              <a:rPr spc="109" dirty="0"/>
              <a:t>D</a:t>
            </a:r>
            <a:r>
              <a:rPr spc="30" dirty="0"/>
              <a:t>i</a:t>
            </a:r>
            <a:r>
              <a:rPr spc="-178" dirty="0"/>
              <a:t>s</a:t>
            </a:r>
            <a:r>
              <a:rPr spc="59" dirty="0"/>
              <a:t>t</a:t>
            </a:r>
            <a:r>
              <a:rPr spc="-59" dirty="0"/>
              <a:t>r</a:t>
            </a:r>
            <a:r>
              <a:rPr spc="30" dirty="0"/>
              <a:t>i</a:t>
            </a:r>
            <a:r>
              <a:rPr spc="-119" dirty="0"/>
              <a:t>b</a:t>
            </a:r>
            <a:r>
              <a:rPr spc="-139" dirty="0"/>
              <a:t>u</a:t>
            </a:r>
            <a:r>
              <a:rPr spc="59" dirty="0"/>
              <a:t>t</a:t>
            </a:r>
            <a:r>
              <a:rPr spc="-238" dirty="0"/>
              <a:t>e</a:t>
            </a:r>
            <a:r>
              <a:rPr spc="-109" dirty="0"/>
              <a:t>d</a:t>
            </a:r>
            <a:r>
              <a:rPr spc="30" dirty="0"/>
              <a:t> </a:t>
            </a:r>
            <a:r>
              <a:rPr spc="-10" dirty="0"/>
              <a:t>S</a:t>
            </a:r>
            <a:r>
              <a:rPr spc="-99" dirty="0"/>
              <a:t>y</a:t>
            </a:r>
            <a:r>
              <a:rPr spc="-178" dirty="0"/>
              <a:t>s</a:t>
            </a:r>
            <a:r>
              <a:rPr spc="59" dirty="0"/>
              <a:t>t</a:t>
            </a:r>
            <a:r>
              <a:rPr spc="-238" dirty="0"/>
              <a:t>e</a:t>
            </a:r>
            <a:r>
              <a:rPr spc="-139" dirty="0"/>
              <a:t>m</a:t>
            </a:r>
          </a:p>
        </p:txBody>
      </p:sp>
      <p:pic>
        <p:nvPicPr>
          <p:cNvPr id="5" name="object 5"/>
          <p:cNvPicPr/>
          <p:nvPr/>
        </p:nvPicPr>
        <p:blipFill>
          <a:blip r:embed="rId2" cstate="print"/>
          <a:stretch>
            <a:fillRect/>
          </a:stretch>
        </p:blipFill>
        <p:spPr>
          <a:xfrm>
            <a:off x="500556" y="1646361"/>
            <a:ext cx="140136" cy="135170"/>
          </a:xfrm>
          <a:prstGeom prst="rect">
            <a:avLst/>
          </a:prstGeom>
        </p:spPr>
      </p:pic>
      <p:pic>
        <p:nvPicPr>
          <p:cNvPr id="6" name="object 6"/>
          <p:cNvPicPr/>
          <p:nvPr/>
        </p:nvPicPr>
        <p:blipFill>
          <a:blip r:embed="rId3" cstate="print"/>
          <a:stretch>
            <a:fillRect/>
          </a:stretch>
        </p:blipFill>
        <p:spPr>
          <a:xfrm>
            <a:off x="500556" y="2624827"/>
            <a:ext cx="140136" cy="135170"/>
          </a:xfrm>
          <a:prstGeom prst="rect">
            <a:avLst/>
          </a:prstGeom>
        </p:spPr>
      </p:pic>
      <p:pic>
        <p:nvPicPr>
          <p:cNvPr id="7" name="object 7"/>
          <p:cNvPicPr/>
          <p:nvPr/>
        </p:nvPicPr>
        <p:blipFill>
          <a:blip r:embed="rId4" cstate="print"/>
          <a:stretch>
            <a:fillRect/>
          </a:stretch>
        </p:blipFill>
        <p:spPr>
          <a:xfrm>
            <a:off x="500556" y="3301341"/>
            <a:ext cx="140136" cy="135147"/>
          </a:xfrm>
          <a:prstGeom prst="rect">
            <a:avLst/>
          </a:prstGeom>
        </p:spPr>
      </p:pic>
      <p:pic>
        <p:nvPicPr>
          <p:cNvPr id="8" name="object 8"/>
          <p:cNvPicPr/>
          <p:nvPr/>
        </p:nvPicPr>
        <p:blipFill>
          <a:blip r:embed="rId5" cstate="print"/>
          <a:stretch>
            <a:fillRect/>
          </a:stretch>
        </p:blipFill>
        <p:spPr>
          <a:xfrm>
            <a:off x="500555" y="3977829"/>
            <a:ext cx="135493" cy="135147"/>
          </a:xfrm>
          <a:prstGeom prst="rect">
            <a:avLst/>
          </a:prstGeom>
        </p:spPr>
      </p:pic>
      <p:sp>
        <p:nvSpPr>
          <p:cNvPr id="9" name="object 9"/>
          <p:cNvSpPr txBox="1"/>
          <p:nvPr/>
        </p:nvSpPr>
        <p:spPr>
          <a:xfrm>
            <a:off x="229694" y="949864"/>
            <a:ext cx="8682606" cy="3559202"/>
          </a:xfrm>
          <a:prstGeom prst="rect">
            <a:avLst/>
          </a:prstGeom>
        </p:spPr>
        <p:txBody>
          <a:bodyPr vert="horz" wrap="square" lIns="0" tIns="148485" rIns="0" bIns="0" rtlCol="0">
            <a:spAutoFit/>
          </a:bodyPr>
          <a:lstStyle/>
          <a:p>
            <a:pPr marL="25168">
              <a:spcBef>
                <a:spcPts val="1169"/>
              </a:spcBef>
            </a:pPr>
            <a:r>
              <a:rPr sz="1982" spc="119" dirty="0">
                <a:latin typeface="Microsoft Sans Serif"/>
                <a:cs typeface="Microsoft Sans Serif"/>
              </a:rPr>
              <a:t>A</a:t>
            </a:r>
            <a:r>
              <a:rPr sz="1982" spc="149" dirty="0">
                <a:latin typeface="Microsoft Sans Serif"/>
                <a:cs typeface="Microsoft Sans Serif"/>
              </a:rPr>
              <a:t> </a:t>
            </a:r>
            <a:r>
              <a:rPr sz="1982" dirty="0">
                <a:latin typeface="Microsoft Sans Serif"/>
                <a:cs typeface="Microsoft Sans Serif"/>
              </a:rPr>
              <a:t>Consistent</a:t>
            </a:r>
            <a:r>
              <a:rPr sz="1982" spc="159" dirty="0">
                <a:latin typeface="Microsoft Sans Serif"/>
                <a:cs typeface="Microsoft Sans Serif"/>
              </a:rPr>
              <a:t> </a:t>
            </a:r>
            <a:r>
              <a:rPr sz="1982" spc="-10" dirty="0">
                <a:latin typeface="Microsoft Sans Serif"/>
                <a:cs typeface="Microsoft Sans Serif"/>
              </a:rPr>
              <a:t>Global</a:t>
            </a:r>
            <a:r>
              <a:rPr sz="1982" spc="119" dirty="0">
                <a:latin typeface="Microsoft Sans Serif"/>
                <a:cs typeface="Microsoft Sans Serif"/>
              </a:rPr>
              <a:t> </a:t>
            </a:r>
            <a:r>
              <a:rPr sz="1982" spc="50" dirty="0">
                <a:latin typeface="Microsoft Sans Serif"/>
                <a:cs typeface="Microsoft Sans Serif"/>
              </a:rPr>
              <a:t>State</a:t>
            </a:r>
            <a:endParaRPr sz="1982">
              <a:latin typeface="Microsoft Sans Serif"/>
              <a:cs typeface="Microsoft Sans Serif"/>
            </a:endParaRPr>
          </a:p>
          <a:p>
            <a:pPr marL="526003" marR="215183">
              <a:lnSpc>
                <a:spcPct val="99500"/>
              </a:lnSpc>
              <a:spcBef>
                <a:spcPts val="991"/>
              </a:spcBef>
            </a:pPr>
            <a:r>
              <a:rPr sz="1982" spc="-69" dirty="0">
                <a:latin typeface="Tahoma"/>
                <a:cs typeface="Tahoma"/>
              </a:rPr>
              <a:t>Even</a:t>
            </a:r>
            <a:r>
              <a:rPr sz="1982" spc="20" dirty="0">
                <a:latin typeface="Tahoma"/>
                <a:cs typeface="Tahoma"/>
              </a:rPr>
              <a:t> </a:t>
            </a:r>
            <a:r>
              <a:rPr sz="1982" spc="-10" dirty="0">
                <a:latin typeface="Tahoma"/>
                <a:cs typeface="Tahoma"/>
              </a:rPr>
              <a:t>if</a:t>
            </a:r>
            <a:r>
              <a:rPr sz="1982" spc="40" dirty="0">
                <a:latin typeface="Tahoma"/>
                <a:cs typeface="Tahoma"/>
              </a:rPr>
              <a:t> </a:t>
            </a:r>
            <a:r>
              <a:rPr sz="1982" spc="-69" dirty="0">
                <a:latin typeface="Tahoma"/>
                <a:cs typeface="Tahoma"/>
              </a:rPr>
              <a:t>the</a:t>
            </a:r>
            <a:r>
              <a:rPr sz="1982" spc="50" dirty="0">
                <a:latin typeface="Tahoma"/>
                <a:cs typeface="Tahoma"/>
              </a:rPr>
              <a:t> </a:t>
            </a:r>
            <a:r>
              <a:rPr sz="1982" spc="-59" dirty="0">
                <a:latin typeface="Tahoma"/>
                <a:cs typeface="Tahoma"/>
              </a:rPr>
              <a:t>state</a:t>
            </a:r>
            <a:r>
              <a:rPr sz="1982" spc="30" dirty="0">
                <a:latin typeface="Tahoma"/>
                <a:cs typeface="Tahoma"/>
              </a:rPr>
              <a:t> </a:t>
            </a:r>
            <a:r>
              <a:rPr sz="1982" spc="-59" dirty="0">
                <a:latin typeface="Tahoma"/>
                <a:cs typeface="Tahoma"/>
              </a:rPr>
              <a:t>of</a:t>
            </a:r>
            <a:r>
              <a:rPr sz="1982" spc="40" dirty="0">
                <a:latin typeface="Tahoma"/>
                <a:cs typeface="Tahoma"/>
              </a:rPr>
              <a:t> </a:t>
            </a:r>
            <a:r>
              <a:rPr sz="1982" spc="-20" dirty="0">
                <a:latin typeface="Tahoma"/>
                <a:cs typeface="Tahoma"/>
              </a:rPr>
              <a:t>all</a:t>
            </a:r>
            <a:r>
              <a:rPr sz="1982" spc="30" dirty="0">
                <a:latin typeface="Tahoma"/>
                <a:cs typeface="Tahoma"/>
              </a:rPr>
              <a:t> </a:t>
            </a:r>
            <a:r>
              <a:rPr sz="1982" spc="-69" dirty="0">
                <a:latin typeface="Tahoma"/>
                <a:cs typeface="Tahoma"/>
              </a:rPr>
              <a:t>the</a:t>
            </a:r>
            <a:r>
              <a:rPr sz="1982" spc="30" dirty="0">
                <a:latin typeface="Tahoma"/>
                <a:cs typeface="Tahoma"/>
              </a:rPr>
              <a:t> </a:t>
            </a:r>
            <a:r>
              <a:rPr sz="1982" spc="-79" dirty="0">
                <a:latin typeface="Tahoma"/>
                <a:cs typeface="Tahoma"/>
              </a:rPr>
              <a:t>components</a:t>
            </a:r>
            <a:r>
              <a:rPr sz="1982" spc="10" dirty="0">
                <a:latin typeface="Tahoma"/>
                <a:cs typeface="Tahoma"/>
              </a:rPr>
              <a:t> </a:t>
            </a:r>
            <a:r>
              <a:rPr sz="1982" spc="-59" dirty="0">
                <a:latin typeface="Tahoma"/>
                <a:cs typeface="Tahoma"/>
              </a:rPr>
              <a:t>is</a:t>
            </a:r>
            <a:r>
              <a:rPr sz="1982" spc="59" dirty="0">
                <a:latin typeface="Tahoma"/>
                <a:cs typeface="Tahoma"/>
              </a:rPr>
              <a:t> </a:t>
            </a:r>
            <a:r>
              <a:rPr sz="1982" spc="-40" dirty="0">
                <a:latin typeface="Tahoma"/>
                <a:cs typeface="Tahoma"/>
              </a:rPr>
              <a:t>not</a:t>
            </a:r>
            <a:r>
              <a:rPr sz="1982" spc="30" dirty="0">
                <a:latin typeface="Tahoma"/>
                <a:cs typeface="Tahoma"/>
              </a:rPr>
              <a:t> </a:t>
            </a:r>
            <a:r>
              <a:rPr sz="1982" spc="-99" dirty="0">
                <a:latin typeface="Tahoma"/>
                <a:cs typeface="Tahoma"/>
              </a:rPr>
              <a:t>recorded</a:t>
            </a:r>
            <a:r>
              <a:rPr sz="1982" spc="30" dirty="0">
                <a:latin typeface="Tahoma"/>
                <a:cs typeface="Tahoma"/>
              </a:rPr>
              <a:t> </a:t>
            </a:r>
            <a:r>
              <a:rPr sz="1982" spc="-30" dirty="0">
                <a:latin typeface="Tahoma"/>
                <a:cs typeface="Tahoma"/>
              </a:rPr>
              <a:t>at</a:t>
            </a:r>
            <a:r>
              <a:rPr sz="1982" spc="30" dirty="0">
                <a:latin typeface="Tahoma"/>
                <a:cs typeface="Tahoma"/>
              </a:rPr>
              <a:t> </a:t>
            </a:r>
            <a:r>
              <a:rPr sz="1982" spc="-69" dirty="0">
                <a:latin typeface="Tahoma"/>
                <a:cs typeface="Tahoma"/>
              </a:rPr>
              <a:t>the</a:t>
            </a:r>
            <a:r>
              <a:rPr sz="1982" spc="50" dirty="0">
                <a:latin typeface="Tahoma"/>
                <a:cs typeface="Tahoma"/>
              </a:rPr>
              <a:t> </a:t>
            </a:r>
            <a:r>
              <a:rPr sz="1982" spc="-129" dirty="0">
                <a:latin typeface="Tahoma"/>
                <a:cs typeface="Tahoma"/>
              </a:rPr>
              <a:t>same</a:t>
            </a:r>
            <a:r>
              <a:rPr sz="1982" spc="30" dirty="0">
                <a:latin typeface="Tahoma"/>
                <a:cs typeface="Tahoma"/>
              </a:rPr>
              <a:t> </a:t>
            </a:r>
            <a:r>
              <a:rPr sz="1982" spc="-50" dirty="0">
                <a:latin typeface="Tahoma"/>
                <a:cs typeface="Tahoma"/>
              </a:rPr>
              <a:t>instant, </a:t>
            </a:r>
            <a:r>
              <a:rPr sz="1982" spc="-595" dirty="0">
                <a:latin typeface="Tahoma"/>
                <a:cs typeface="Tahoma"/>
              </a:rPr>
              <a:t> </a:t>
            </a:r>
            <a:r>
              <a:rPr sz="1982" spc="-89" dirty="0">
                <a:latin typeface="Tahoma"/>
                <a:cs typeface="Tahoma"/>
              </a:rPr>
              <a:t>such</a:t>
            </a:r>
            <a:r>
              <a:rPr sz="1982" spc="30" dirty="0">
                <a:latin typeface="Tahoma"/>
                <a:cs typeface="Tahoma"/>
              </a:rPr>
              <a:t> </a:t>
            </a:r>
            <a:r>
              <a:rPr sz="1982" spc="-99" dirty="0">
                <a:latin typeface="Tahoma"/>
                <a:cs typeface="Tahoma"/>
              </a:rPr>
              <a:t>a</a:t>
            </a:r>
            <a:r>
              <a:rPr sz="1982" spc="50" dirty="0">
                <a:latin typeface="Tahoma"/>
                <a:cs typeface="Tahoma"/>
              </a:rPr>
              <a:t> </a:t>
            </a:r>
            <a:r>
              <a:rPr sz="1982" spc="-59" dirty="0">
                <a:latin typeface="Tahoma"/>
                <a:cs typeface="Tahoma"/>
              </a:rPr>
              <a:t>state</a:t>
            </a:r>
            <a:r>
              <a:rPr sz="1982" spc="30" dirty="0">
                <a:latin typeface="Tahoma"/>
                <a:cs typeface="Tahoma"/>
              </a:rPr>
              <a:t> </a:t>
            </a:r>
            <a:r>
              <a:rPr sz="1982" spc="-20" dirty="0">
                <a:latin typeface="Tahoma"/>
                <a:cs typeface="Tahoma"/>
              </a:rPr>
              <a:t>will</a:t>
            </a:r>
            <a:r>
              <a:rPr sz="1982" spc="30" dirty="0">
                <a:latin typeface="Tahoma"/>
                <a:cs typeface="Tahoma"/>
              </a:rPr>
              <a:t> </a:t>
            </a:r>
            <a:r>
              <a:rPr sz="1982" spc="-99" dirty="0">
                <a:latin typeface="Tahoma"/>
                <a:cs typeface="Tahoma"/>
              </a:rPr>
              <a:t>be</a:t>
            </a:r>
            <a:r>
              <a:rPr sz="1982" spc="50" dirty="0">
                <a:latin typeface="Tahoma"/>
                <a:cs typeface="Tahoma"/>
              </a:rPr>
              <a:t> </a:t>
            </a:r>
            <a:r>
              <a:rPr sz="1982" spc="-79" dirty="0">
                <a:latin typeface="Tahoma"/>
                <a:cs typeface="Tahoma"/>
              </a:rPr>
              <a:t>meaningful</a:t>
            </a:r>
            <a:r>
              <a:rPr sz="1982" spc="10" dirty="0">
                <a:latin typeface="Tahoma"/>
                <a:cs typeface="Tahoma"/>
              </a:rPr>
              <a:t> </a:t>
            </a:r>
            <a:r>
              <a:rPr sz="1982" spc="-89" dirty="0">
                <a:latin typeface="Tahoma"/>
                <a:cs typeface="Tahoma"/>
              </a:rPr>
              <a:t>provided</a:t>
            </a:r>
            <a:r>
              <a:rPr sz="1982" spc="20" dirty="0">
                <a:latin typeface="Tahoma"/>
                <a:cs typeface="Tahoma"/>
              </a:rPr>
              <a:t> </a:t>
            </a:r>
            <a:r>
              <a:rPr sz="1982" spc="-109" dirty="0">
                <a:latin typeface="Tahoma"/>
                <a:cs typeface="Tahoma"/>
              </a:rPr>
              <a:t>every</a:t>
            </a:r>
            <a:r>
              <a:rPr sz="1982" spc="79" dirty="0">
                <a:latin typeface="Tahoma"/>
                <a:cs typeface="Tahoma"/>
              </a:rPr>
              <a:t> </a:t>
            </a:r>
            <a:r>
              <a:rPr sz="1982" spc="-129" dirty="0">
                <a:latin typeface="Tahoma"/>
                <a:cs typeface="Tahoma"/>
              </a:rPr>
              <a:t>message</a:t>
            </a:r>
            <a:r>
              <a:rPr sz="1982" spc="10" dirty="0">
                <a:latin typeface="Tahoma"/>
                <a:cs typeface="Tahoma"/>
              </a:rPr>
              <a:t> </a:t>
            </a:r>
            <a:r>
              <a:rPr sz="1982" spc="-20" dirty="0">
                <a:latin typeface="Tahoma"/>
                <a:cs typeface="Tahoma"/>
              </a:rPr>
              <a:t>that</a:t>
            </a:r>
            <a:r>
              <a:rPr sz="1982" spc="50" dirty="0">
                <a:latin typeface="Tahoma"/>
                <a:cs typeface="Tahoma"/>
              </a:rPr>
              <a:t> </a:t>
            </a:r>
            <a:r>
              <a:rPr sz="1982" spc="-59" dirty="0">
                <a:latin typeface="Tahoma"/>
                <a:cs typeface="Tahoma"/>
              </a:rPr>
              <a:t>is</a:t>
            </a:r>
            <a:r>
              <a:rPr sz="1982" spc="30" dirty="0">
                <a:latin typeface="Tahoma"/>
                <a:cs typeface="Tahoma"/>
              </a:rPr>
              <a:t> </a:t>
            </a:r>
            <a:r>
              <a:rPr sz="1982" spc="-99" dirty="0">
                <a:latin typeface="Tahoma"/>
                <a:cs typeface="Tahoma"/>
              </a:rPr>
              <a:t>recorded</a:t>
            </a:r>
            <a:r>
              <a:rPr sz="1982" spc="30" dirty="0">
                <a:latin typeface="Tahoma"/>
                <a:cs typeface="Tahoma"/>
              </a:rPr>
              <a:t> </a:t>
            </a:r>
            <a:r>
              <a:rPr sz="1982" spc="-119" dirty="0">
                <a:latin typeface="Tahoma"/>
                <a:cs typeface="Tahoma"/>
              </a:rPr>
              <a:t>as </a:t>
            </a:r>
            <a:r>
              <a:rPr sz="1982" spc="-109" dirty="0">
                <a:latin typeface="Tahoma"/>
                <a:cs typeface="Tahoma"/>
              </a:rPr>
              <a:t> </a:t>
            </a:r>
            <a:r>
              <a:rPr sz="1982" spc="-99" dirty="0">
                <a:latin typeface="Tahoma"/>
                <a:cs typeface="Tahoma"/>
              </a:rPr>
              <a:t>received</a:t>
            </a:r>
            <a:r>
              <a:rPr sz="1982" spc="30" dirty="0">
                <a:latin typeface="Tahoma"/>
                <a:cs typeface="Tahoma"/>
              </a:rPr>
              <a:t> </a:t>
            </a:r>
            <a:r>
              <a:rPr sz="1982" spc="-59" dirty="0">
                <a:latin typeface="Tahoma"/>
                <a:cs typeface="Tahoma"/>
              </a:rPr>
              <a:t>is</a:t>
            </a:r>
            <a:r>
              <a:rPr sz="1982" spc="20" dirty="0">
                <a:latin typeface="Tahoma"/>
                <a:cs typeface="Tahoma"/>
              </a:rPr>
              <a:t> </a:t>
            </a:r>
            <a:r>
              <a:rPr sz="1982" spc="-79" dirty="0">
                <a:latin typeface="Tahoma"/>
                <a:cs typeface="Tahoma"/>
              </a:rPr>
              <a:t>also</a:t>
            </a:r>
            <a:r>
              <a:rPr sz="1982" spc="30" dirty="0">
                <a:latin typeface="Tahoma"/>
                <a:cs typeface="Tahoma"/>
              </a:rPr>
              <a:t> </a:t>
            </a:r>
            <a:r>
              <a:rPr sz="1982" spc="-99" dirty="0">
                <a:latin typeface="Tahoma"/>
                <a:cs typeface="Tahoma"/>
              </a:rPr>
              <a:t>recorded</a:t>
            </a:r>
            <a:r>
              <a:rPr sz="1982" spc="20" dirty="0">
                <a:latin typeface="Tahoma"/>
                <a:cs typeface="Tahoma"/>
              </a:rPr>
              <a:t> </a:t>
            </a:r>
            <a:r>
              <a:rPr sz="1982" spc="-119" dirty="0">
                <a:latin typeface="Tahoma"/>
                <a:cs typeface="Tahoma"/>
              </a:rPr>
              <a:t>as</a:t>
            </a:r>
            <a:r>
              <a:rPr sz="1982" spc="20" dirty="0">
                <a:latin typeface="Tahoma"/>
                <a:cs typeface="Tahoma"/>
              </a:rPr>
              <a:t> </a:t>
            </a:r>
            <a:r>
              <a:rPr sz="1982" spc="-79" dirty="0">
                <a:latin typeface="Tahoma"/>
                <a:cs typeface="Tahoma"/>
              </a:rPr>
              <a:t>sent.</a:t>
            </a:r>
            <a:endParaRPr sz="1982">
              <a:latin typeface="Tahoma"/>
              <a:cs typeface="Tahoma"/>
            </a:endParaRPr>
          </a:p>
          <a:p>
            <a:pPr marL="526003" marR="10067">
              <a:spcBef>
                <a:spcPts val="595"/>
              </a:spcBef>
            </a:pPr>
            <a:r>
              <a:rPr sz="1982" spc="-20" dirty="0">
                <a:latin typeface="Tahoma"/>
                <a:cs typeface="Tahoma"/>
              </a:rPr>
              <a:t>Basic</a:t>
            </a:r>
            <a:r>
              <a:rPr sz="1982" spc="50" dirty="0">
                <a:latin typeface="Tahoma"/>
                <a:cs typeface="Tahoma"/>
              </a:rPr>
              <a:t> </a:t>
            </a:r>
            <a:r>
              <a:rPr sz="1982" spc="-79" dirty="0">
                <a:latin typeface="Tahoma"/>
                <a:cs typeface="Tahoma"/>
              </a:rPr>
              <a:t>idea</a:t>
            </a:r>
            <a:r>
              <a:rPr sz="1982" spc="30" dirty="0">
                <a:latin typeface="Tahoma"/>
                <a:cs typeface="Tahoma"/>
              </a:rPr>
              <a:t> </a:t>
            </a:r>
            <a:r>
              <a:rPr sz="1982" spc="-59" dirty="0">
                <a:latin typeface="Tahoma"/>
                <a:cs typeface="Tahoma"/>
              </a:rPr>
              <a:t>is</a:t>
            </a:r>
            <a:r>
              <a:rPr sz="1982" spc="40" dirty="0">
                <a:latin typeface="Tahoma"/>
                <a:cs typeface="Tahoma"/>
              </a:rPr>
              <a:t> </a:t>
            </a:r>
            <a:r>
              <a:rPr sz="1982" spc="-20" dirty="0">
                <a:latin typeface="Tahoma"/>
                <a:cs typeface="Tahoma"/>
              </a:rPr>
              <a:t>that</a:t>
            </a:r>
            <a:r>
              <a:rPr sz="1982" spc="30" dirty="0">
                <a:latin typeface="Tahoma"/>
                <a:cs typeface="Tahoma"/>
              </a:rPr>
              <a:t> </a:t>
            </a:r>
            <a:r>
              <a:rPr sz="1982" spc="-99" dirty="0">
                <a:latin typeface="Tahoma"/>
                <a:cs typeface="Tahoma"/>
              </a:rPr>
              <a:t>a</a:t>
            </a:r>
            <a:r>
              <a:rPr sz="1982" spc="59" dirty="0">
                <a:latin typeface="Tahoma"/>
                <a:cs typeface="Tahoma"/>
              </a:rPr>
              <a:t> </a:t>
            </a:r>
            <a:r>
              <a:rPr sz="1982" spc="-59" dirty="0">
                <a:latin typeface="Tahoma"/>
                <a:cs typeface="Tahoma"/>
              </a:rPr>
              <a:t>state</a:t>
            </a:r>
            <a:r>
              <a:rPr sz="1982" spc="30" dirty="0">
                <a:latin typeface="Tahoma"/>
                <a:cs typeface="Tahoma"/>
              </a:rPr>
              <a:t> </a:t>
            </a:r>
            <a:r>
              <a:rPr sz="1982" spc="-79" dirty="0">
                <a:latin typeface="Tahoma"/>
                <a:cs typeface="Tahoma"/>
              </a:rPr>
              <a:t>should</a:t>
            </a:r>
            <a:r>
              <a:rPr sz="1982" spc="30" dirty="0">
                <a:latin typeface="Tahoma"/>
                <a:cs typeface="Tahoma"/>
              </a:rPr>
              <a:t> </a:t>
            </a:r>
            <a:r>
              <a:rPr sz="1982" spc="-40" dirty="0">
                <a:latin typeface="Tahoma"/>
                <a:cs typeface="Tahoma"/>
              </a:rPr>
              <a:t>not</a:t>
            </a:r>
            <a:r>
              <a:rPr sz="1982" spc="40" dirty="0">
                <a:latin typeface="Tahoma"/>
                <a:cs typeface="Tahoma"/>
              </a:rPr>
              <a:t> </a:t>
            </a:r>
            <a:r>
              <a:rPr sz="1982" spc="-50" dirty="0">
                <a:latin typeface="Tahoma"/>
                <a:cs typeface="Tahoma"/>
              </a:rPr>
              <a:t>violate</a:t>
            </a:r>
            <a:r>
              <a:rPr sz="1982" spc="30" dirty="0">
                <a:latin typeface="Tahoma"/>
                <a:cs typeface="Tahoma"/>
              </a:rPr>
              <a:t> </a:t>
            </a:r>
            <a:r>
              <a:rPr sz="1982" spc="-59" dirty="0">
                <a:latin typeface="Tahoma"/>
                <a:cs typeface="Tahoma"/>
              </a:rPr>
              <a:t>causality</a:t>
            </a:r>
            <a:r>
              <a:rPr sz="1982" spc="30" dirty="0">
                <a:latin typeface="Tahoma"/>
                <a:cs typeface="Tahoma"/>
              </a:rPr>
              <a:t> </a:t>
            </a:r>
            <a:r>
              <a:rPr sz="1982" spc="-99" dirty="0">
                <a:latin typeface="Tahoma"/>
                <a:cs typeface="Tahoma"/>
              </a:rPr>
              <a:t>–</a:t>
            </a:r>
            <a:r>
              <a:rPr sz="1982" spc="40" dirty="0">
                <a:latin typeface="Tahoma"/>
                <a:cs typeface="Tahoma"/>
              </a:rPr>
              <a:t> </a:t>
            </a:r>
            <a:r>
              <a:rPr sz="1982" spc="-89" dirty="0">
                <a:latin typeface="Tahoma"/>
                <a:cs typeface="Tahoma"/>
              </a:rPr>
              <a:t>an</a:t>
            </a:r>
            <a:r>
              <a:rPr sz="1982" spc="40" dirty="0">
                <a:latin typeface="Tahoma"/>
                <a:cs typeface="Tahoma"/>
              </a:rPr>
              <a:t> </a:t>
            </a:r>
            <a:r>
              <a:rPr sz="1982" spc="-79" dirty="0">
                <a:latin typeface="Tahoma"/>
                <a:cs typeface="Tahoma"/>
              </a:rPr>
              <a:t>effect</a:t>
            </a:r>
            <a:r>
              <a:rPr sz="1982" spc="50" dirty="0">
                <a:latin typeface="Tahoma"/>
                <a:cs typeface="Tahoma"/>
              </a:rPr>
              <a:t> </a:t>
            </a:r>
            <a:r>
              <a:rPr sz="1982" spc="-79" dirty="0">
                <a:latin typeface="Tahoma"/>
                <a:cs typeface="Tahoma"/>
              </a:rPr>
              <a:t>should</a:t>
            </a:r>
            <a:r>
              <a:rPr sz="1982" spc="10" dirty="0">
                <a:latin typeface="Tahoma"/>
                <a:cs typeface="Tahoma"/>
              </a:rPr>
              <a:t> </a:t>
            </a:r>
            <a:r>
              <a:rPr sz="1982" spc="-40" dirty="0">
                <a:latin typeface="Tahoma"/>
                <a:cs typeface="Tahoma"/>
              </a:rPr>
              <a:t>not </a:t>
            </a:r>
            <a:r>
              <a:rPr sz="1982" spc="-30" dirty="0">
                <a:latin typeface="Tahoma"/>
                <a:cs typeface="Tahoma"/>
              </a:rPr>
              <a:t> </a:t>
            </a:r>
            <a:r>
              <a:rPr sz="1982" spc="-99" dirty="0">
                <a:latin typeface="Tahoma"/>
                <a:cs typeface="Tahoma"/>
              </a:rPr>
              <a:t>be</a:t>
            </a:r>
            <a:r>
              <a:rPr sz="1982" dirty="0">
                <a:latin typeface="Tahoma"/>
                <a:cs typeface="Tahoma"/>
              </a:rPr>
              <a:t> </a:t>
            </a:r>
            <a:r>
              <a:rPr sz="1982" spc="-99" dirty="0">
                <a:latin typeface="Tahoma"/>
                <a:cs typeface="Tahoma"/>
              </a:rPr>
              <a:t>present</a:t>
            </a:r>
            <a:r>
              <a:rPr sz="1982" spc="-20" dirty="0">
                <a:latin typeface="Tahoma"/>
                <a:cs typeface="Tahoma"/>
              </a:rPr>
              <a:t> </a:t>
            </a:r>
            <a:r>
              <a:rPr sz="1982" spc="-40" dirty="0">
                <a:latin typeface="Tahoma"/>
                <a:cs typeface="Tahoma"/>
              </a:rPr>
              <a:t>without</a:t>
            </a:r>
            <a:r>
              <a:rPr sz="1982" spc="-20" dirty="0">
                <a:latin typeface="Tahoma"/>
                <a:cs typeface="Tahoma"/>
              </a:rPr>
              <a:t> its</a:t>
            </a:r>
            <a:r>
              <a:rPr sz="1982" spc="-30" dirty="0">
                <a:latin typeface="Tahoma"/>
                <a:cs typeface="Tahoma"/>
              </a:rPr>
              <a:t> </a:t>
            </a:r>
            <a:r>
              <a:rPr sz="1982" spc="-99" dirty="0">
                <a:latin typeface="Tahoma"/>
                <a:cs typeface="Tahoma"/>
              </a:rPr>
              <a:t>cause.</a:t>
            </a:r>
            <a:r>
              <a:rPr sz="1982" spc="238" dirty="0">
                <a:latin typeface="Tahoma"/>
                <a:cs typeface="Tahoma"/>
              </a:rPr>
              <a:t> </a:t>
            </a:r>
            <a:r>
              <a:rPr sz="1982" spc="119" dirty="0">
                <a:latin typeface="Tahoma"/>
                <a:cs typeface="Tahoma"/>
              </a:rPr>
              <a:t>A</a:t>
            </a:r>
            <a:r>
              <a:rPr sz="1982" dirty="0">
                <a:latin typeface="Tahoma"/>
                <a:cs typeface="Tahoma"/>
              </a:rPr>
              <a:t> </a:t>
            </a:r>
            <a:r>
              <a:rPr sz="1982" spc="-129" dirty="0">
                <a:latin typeface="Tahoma"/>
                <a:cs typeface="Tahoma"/>
              </a:rPr>
              <a:t>message</a:t>
            </a:r>
            <a:r>
              <a:rPr sz="1982" spc="-20" dirty="0">
                <a:latin typeface="Tahoma"/>
                <a:cs typeface="Tahoma"/>
              </a:rPr>
              <a:t> </a:t>
            </a:r>
            <a:r>
              <a:rPr sz="1982" spc="-59" dirty="0">
                <a:latin typeface="Tahoma"/>
                <a:cs typeface="Tahoma"/>
              </a:rPr>
              <a:t>cannot</a:t>
            </a:r>
            <a:r>
              <a:rPr sz="1982" spc="-30" dirty="0">
                <a:latin typeface="Tahoma"/>
                <a:cs typeface="Tahoma"/>
              </a:rPr>
              <a:t> </a:t>
            </a:r>
            <a:r>
              <a:rPr sz="1982" spc="-99" dirty="0">
                <a:latin typeface="Tahoma"/>
                <a:cs typeface="Tahoma"/>
              </a:rPr>
              <a:t>be</a:t>
            </a:r>
            <a:r>
              <a:rPr sz="1982" spc="-20" dirty="0">
                <a:latin typeface="Tahoma"/>
                <a:cs typeface="Tahoma"/>
              </a:rPr>
              <a:t> </a:t>
            </a:r>
            <a:r>
              <a:rPr sz="1982" spc="-99" dirty="0">
                <a:latin typeface="Tahoma"/>
                <a:cs typeface="Tahoma"/>
              </a:rPr>
              <a:t>received</a:t>
            </a:r>
            <a:r>
              <a:rPr sz="1982" spc="10" dirty="0">
                <a:latin typeface="Tahoma"/>
                <a:cs typeface="Tahoma"/>
              </a:rPr>
              <a:t> </a:t>
            </a:r>
            <a:r>
              <a:rPr sz="1982" spc="-10" dirty="0">
                <a:latin typeface="Tahoma"/>
                <a:cs typeface="Tahoma"/>
              </a:rPr>
              <a:t>if </a:t>
            </a:r>
            <a:r>
              <a:rPr sz="1982" spc="30" dirty="0">
                <a:latin typeface="Tahoma"/>
                <a:cs typeface="Tahoma"/>
              </a:rPr>
              <a:t>it</a:t>
            </a:r>
            <a:r>
              <a:rPr sz="1982" dirty="0">
                <a:latin typeface="Tahoma"/>
                <a:cs typeface="Tahoma"/>
              </a:rPr>
              <a:t> </a:t>
            </a:r>
            <a:r>
              <a:rPr sz="1982" spc="-139" dirty="0">
                <a:latin typeface="Tahoma"/>
                <a:cs typeface="Tahoma"/>
              </a:rPr>
              <a:t>was</a:t>
            </a:r>
            <a:r>
              <a:rPr sz="1982" spc="-20" dirty="0">
                <a:latin typeface="Tahoma"/>
                <a:cs typeface="Tahoma"/>
              </a:rPr>
              <a:t> </a:t>
            </a:r>
            <a:r>
              <a:rPr sz="1982" spc="-40" dirty="0">
                <a:latin typeface="Tahoma"/>
                <a:cs typeface="Tahoma"/>
              </a:rPr>
              <a:t>not</a:t>
            </a:r>
            <a:r>
              <a:rPr sz="1982" spc="-20" dirty="0">
                <a:latin typeface="Tahoma"/>
                <a:cs typeface="Tahoma"/>
              </a:rPr>
              <a:t> </a:t>
            </a:r>
            <a:r>
              <a:rPr sz="1982" spc="-79" dirty="0">
                <a:latin typeface="Tahoma"/>
                <a:cs typeface="Tahoma"/>
              </a:rPr>
              <a:t>sent.</a:t>
            </a:r>
            <a:endParaRPr sz="1982">
              <a:latin typeface="Tahoma"/>
              <a:cs typeface="Tahoma"/>
            </a:endParaRPr>
          </a:p>
          <a:p>
            <a:pPr marL="526003" marR="561237">
              <a:spcBef>
                <a:spcPts val="565"/>
              </a:spcBef>
            </a:pPr>
            <a:r>
              <a:rPr sz="1982" spc="-59" dirty="0">
                <a:latin typeface="Tahoma"/>
                <a:cs typeface="Tahoma"/>
              </a:rPr>
              <a:t>Such</a:t>
            </a:r>
            <a:r>
              <a:rPr sz="1982" spc="50" dirty="0">
                <a:latin typeface="Tahoma"/>
                <a:cs typeface="Tahoma"/>
              </a:rPr>
              <a:t> </a:t>
            </a:r>
            <a:r>
              <a:rPr sz="1982" spc="-69" dirty="0">
                <a:latin typeface="Tahoma"/>
                <a:cs typeface="Tahoma"/>
              </a:rPr>
              <a:t>states</a:t>
            </a:r>
            <a:r>
              <a:rPr sz="1982" spc="30" dirty="0">
                <a:latin typeface="Tahoma"/>
                <a:cs typeface="Tahoma"/>
              </a:rPr>
              <a:t> </a:t>
            </a:r>
            <a:r>
              <a:rPr sz="1982" spc="-119" dirty="0">
                <a:latin typeface="Tahoma"/>
                <a:cs typeface="Tahoma"/>
              </a:rPr>
              <a:t>are</a:t>
            </a:r>
            <a:r>
              <a:rPr sz="1982" spc="30" dirty="0">
                <a:latin typeface="Tahoma"/>
                <a:cs typeface="Tahoma"/>
              </a:rPr>
              <a:t> </a:t>
            </a:r>
            <a:r>
              <a:rPr sz="1982" spc="-59" dirty="0">
                <a:latin typeface="Tahoma"/>
                <a:cs typeface="Tahoma"/>
              </a:rPr>
              <a:t>called</a:t>
            </a:r>
            <a:r>
              <a:rPr sz="1982" spc="30" dirty="0">
                <a:latin typeface="Tahoma"/>
                <a:cs typeface="Tahoma"/>
              </a:rPr>
              <a:t> </a:t>
            </a:r>
            <a:r>
              <a:rPr sz="1982" i="1" spc="-79" dirty="0">
                <a:latin typeface="Arial"/>
                <a:cs typeface="Arial"/>
              </a:rPr>
              <a:t>consistent</a:t>
            </a:r>
            <a:r>
              <a:rPr sz="1982" i="1" spc="79" dirty="0">
                <a:latin typeface="Arial"/>
                <a:cs typeface="Arial"/>
              </a:rPr>
              <a:t> </a:t>
            </a:r>
            <a:r>
              <a:rPr sz="1982" i="1" spc="-69" dirty="0">
                <a:latin typeface="Arial"/>
                <a:cs typeface="Arial"/>
              </a:rPr>
              <a:t>global</a:t>
            </a:r>
            <a:r>
              <a:rPr sz="1982" i="1" spc="79" dirty="0">
                <a:latin typeface="Arial"/>
                <a:cs typeface="Arial"/>
              </a:rPr>
              <a:t> </a:t>
            </a:r>
            <a:r>
              <a:rPr sz="1982" i="1" spc="-89" dirty="0">
                <a:latin typeface="Arial"/>
                <a:cs typeface="Arial"/>
              </a:rPr>
              <a:t>states</a:t>
            </a:r>
            <a:r>
              <a:rPr sz="1982" i="1" spc="129" dirty="0">
                <a:latin typeface="Arial"/>
                <a:cs typeface="Arial"/>
              </a:rPr>
              <a:t> </a:t>
            </a:r>
            <a:r>
              <a:rPr sz="1982" spc="-89" dirty="0">
                <a:latin typeface="Tahoma"/>
                <a:cs typeface="Tahoma"/>
              </a:rPr>
              <a:t>and</a:t>
            </a:r>
            <a:r>
              <a:rPr sz="1982" spc="30" dirty="0">
                <a:latin typeface="Tahoma"/>
                <a:cs typeface="Tahoma"/>
              </a:rPr>
              <a:t> </a:t>
            </a:r>
            <a:r>
              <a:rPr sz="1982" spc="-119" dirty="0">
                <a:latin typeface="Tahoma"/>
                <a:cs typeface="Tahoma"/>
              </a:rPr>
              <a:t>are</a:t>
            </a:r>
            <a:r>
              <a:rPr sz="1982" spc="30" dirty="0">
                <a:latin typeface="Tahoma"/>
                <a:cs typeface="Tahoma"/>
              </a:rPr>
              <a:t> </a:t>
            </a:r>
            <a:r>
              <a:rPr sz="1982" spc="-79" dirty="0">
                <a:latin typeface="Tahoma"/>
                <a:cs typeface="Tahoma"/>
              </a:rPr>
              <a:t>meaningful</a:t>
            </a:r>
            <a:r>
              <a:rPr sz="1982" spc="40" dirty="0">
                <a:latin typeface="Tahoma"/>
                <a:cs typeface="Tahoma"/>
              </a:rPr>
              <a:t> </a:t>
            </a:r>
            <a:r>
              <a:rPr sz="1982" spc="-59" dirty="0">
                <a:latin typeface="Tahoma"/>
                <a:cs typeface="Tahoma"/>
              </a:rPr>
              <a:t>global </a:t>
            </a:r>
            <a:r>
              <a:rPr sz="1982" spc="-595" dirty="0">
                <a:latin typeface="Tahoma"/>
                <a:cs typeface="Tahoma"/>
              </a:rPr>
              <a:t> </a:t>
            </a:r>
            <a:r>
              <a:rPr sz="1982" spc="-69" dirty="0">
                <a:latin typeface="Tahoma"/>
                <a:cs typeface="Tahoma"/>
              </a:rPr>
              <a:t>states.</a:t>
            </a:r>
            <a:endParaRPr sz="1982">
              <a:latin typeface="Tahoma"/>
              <a:cs typeface="Tahoma"/>
            </a:endParaRPr>
          </a:p>
          <a:p>
            <a:pPr marL="526003" marR="223992">
              <a:spcBef>
                <a:spcPts val="575"/>
              </a:spcBef>
            </a:pPr>
            <a:r>
              <a:rPr sz="1982" spc="-79" dirty="0">
                <a:latin typeface="Tahoma"/>
                <a:cs typeface="Tahoma"/>
              </a:rPr>
              <a:t>Inconsistent</a:t>
            </a:r>
            <a:r>
              <a:rPr sz="1982" dirty="0">
                <a:latin typeface="Tahoma"/>
                <a:cs typeface="Tahoma"/>
              </a:rPr>
              <a:t> </a:t>
            </a:r>
            <a:r>
              <a:rPr sz="1982" spc="-59" dirty="0">
                <a:latin typeface="Tahoma"/>
                <a:cs typeface="Tahoma"/>
              </a:rPr>
              <a:t>global</a:t>
            </a:r>
            <a:r>
              <a:rPr sz="1982" spc="10" dirty="0">
                <a:latin typeface="Tahoma"/>
                <a:cs typeface="Tahoma"/>
              </a:rPr>
              <a:t> </a:t>
            </a:r>
            <a:r>
              <a:rPr sz="1982" spc="-69" dirty="0">
                <a:latin typeface="Tahoma"/>
                <a:cs typeface="Tahoma"/>
              </a:rPr>
              <a:t>states</a:t>
            </a:r>
            <a:r>
              <a:rPr sz="1982" spc="30" dirty="0">
                <a:latin typeface="Tahoma"/>
                <a:cs typeface="Tahoma"/>
              </a:rPr>
              <a:t> </a:t>
            </a:r>
            <a:r>
              <a:rPr sz="1982" spc="-119" dirty="0">
                <a:latin typeface="Tahoma"/>
                <a:cs typeface="Tahoma"/>
              </a:rPr>
              <a:t>are</a:t>
            </a:r>
            <a:r>
              <a:rPr sz="1982" spc="59" dirty="0">
                <a:latin typeface="Tahoma"/>
                <a:cs typeface="Tahoma"/>
              </a:rPr>
              <a:t> </a:t>
            </a:r>
            <a:r>
              <a:rPr sz="1982" spc="-40" dirty="0">
                <a:latin typeface="Tahoma"/>
                <a:cs typeface="Tahoma"/>
              </a:rPr>
              <a:t>not</a:t>
            </a:r>
            <a:r>
              <a:rPr sz="1982" spc="30" dirty="0">
                <a:latin typeface="Tahoma"/>
                <a:cs typeface="Tahoma"/>
              </a:rPr>
              <a:t> </a:t>
            </a:r>
            <a:r>
              <a:rPr sz="1982" spc="-79" dirty="0">
                <a:latin typeface="Tahoma"/>
                <a:cs typeface="Tahoma"/>
              </a:rPr>
              <a:t>meaningful</a:t>
            </a:r>
            <a:r>
              <a:rPr sz="1982" spc="30" dirty="0">
                <a:latin typeface="Tahoma"/>
                <a:cs typeface="Tahoma"/>
              </a:rPr>
              <a:t> </a:t>
            </a:r>
            <a:r>
              <a:rPr sz="1982" spc="-40" dirty="0">
                <a:latin typeface="Tahoma"/>
                <a:cs typeface="Tahoma"/>
              </a:rPr>
              <a:t>in</a:t>
            </a:r>
            <a:r>
              <a:rPr sz="1982" spc="30" dirty="0">
                <a:latin typeface="Tahoma"/>
                <a:cs typeface="Tahoma"/>
              </a:rPr>
              <a:t> </a:t>
            </a:r>
            <a:r>
              <a:rPr sz="1982" spc="-69" dirty="0">
                <a:latin typeface="Tahoma"/>
                <a:cs typeface="Tahoma"/>
              </a:rPr>
              <a:t>the</a:t>
            </a:r>
            <a:r>
              <a:rPr sz="1982" spc="59" dirty="0">
                <a:latin typeface="Tahoma"/>
                <a:cs typeface="Tahoma"/>
              </a:rPr>
              <a:t> </a:t>
            </a:r>
            <a:r>
              <a:rPr sz="1982" spc="-139" dirty="0">
                <a:latin typeface="Tahoma"/>
                <a:cs typeface="Tahoma"/>
              </a:rPr>
              <a:t>sense</a:t>
            </a:r>
            <a:r>
              <a:rPr sz="1982" spc="30" dirty="0">
                <a:latin typeface="Tahoma"/>
                <a:cs typeface="Tahoma"/>
              </a:rPr>
              <a:t> </a:t>
            </a:r>
            <a:r>
              <a:rPr sz="1982" spc="-30" dirty="0">
                <a:latin typeface="Tahoma"/>
                <a:cs typeface="Tahoma"/>
              </a:rPr>
              <a:t>that</a:t>
            </a:r>
            <a:r>
              <a:rPr sz="1982" spc="30" dirty="0">
                <a:latin typeface="Tahoma"/>
                <a:cs typeface="Tahoma"/>
              </a:rPr>
              <a:t> </a:t>
            </a:r>
            <a:r>
              <a:rPr sz="1982" spc="-99" dirty="0">
                <a:latin typeface="Tahoma"/>
                <a:cs typeface="Tahoma"/>
              </a:rPr>
              <a:t>a</a:t>
            </a:r>
            <a:r>
              <a:rPr sz="1982" spc="50" dirty="0">
                <a:latin typeface="Tahoma"/>
                <a:cs typeface="Tahoma"/>
              </a:rPr>
              <a:t> </a:t>
            </a:r>
            <a:r>
              <a:rPr sz="1982" spc="-50" dirty="0">
                <a:latin typeface="Tahoma"/>
                <a:cs typeface="Tahoma"/>
              </a:rPr>
              <a:t>distributed </a:t>
            </a:r>
            <a:r>
              <a:rPr sz="1982" spc="-585" dirty="0">
                <a:latin typeface="Tahoma"/>
                <a:cs typeface="Tahoma"/>
              </a:rPr>
              <a:t> </a:t>
            </a:r>
            <a:r>
              <a:rPr sz="1982" spc="-99" dirty="0">
                <a:latin typeface="Tahoma"/>
                <a:cs typeface="Tahoma"/>
              </a:rPr>
              <a:t>system</a:t>
            </a:r>
            <a:r>
              <a:rPr sz="1982" spc="30" dirty="0">
                <a:latin typeface="Tahoma"/>
                <a:cs typeface="Tahoma"/>
              </a:rPr>
              <a:t> </a:t>
            </a:r>
            <a:r>
              <a:rPr sz="1982" spc="-79" dirty="0">
                <a:latin typeface="Tahoma"/>
                <a:cs typeface="Tahoma"/>
              </a:rPr>
              <a:t>can</a:t>
            </a:r>
            <a:r>
              <a:rPr sz="1982" spc="20" dirty="0">
                <a:latin typeface="Tahoma"/>
                <a:cs typeface="Tahoma"/>
              </a:rPr>
              <a:t> </a:t>
            </a:r>
            <a:r>
              <a:rPr sz="1982" spc="-109" dirty="0">
                <a:latin typeface="Tahoma"/>
                <a:cs typeface="Tahoma"/>
              </a:rPr>
              <a:t>never</a:t>
            </a:r>
            <a:r>
              <a:rPr sz="1982" spc="30" dirty="0">
                <a:latin typeface="Tahoma"/>
                <a:cs typeface="Tahoma"/>
              </a:rPr>
              <a:t> </a:t>
            </a:r>
            <a:r>
              <a:rPr sz="1982" spc="-99" dirty="0">
                <a:latin typeface="Tahoma"/>
                <a:cs typeface="Tahoma"/>
              </a:rPr>
              <a:t>be</a:t>
            </a:r>
            <a:r>
              <a:rPr sz="1982" spc="40" dirty="0">
                <a:latin typeface="Tahoma"/>
                <a:cs typeface="Tahoma"/>
              </a:rPr>
              <a:t> </a:t>
            </a:r>
            <a:r>
              <a:rPr sz="1982" spc="-40" dirty="0">
                <a:latin typeface="Tahoma"/>
                <a:cs typeface="Tahoma"/>
              </a:rPr>
              <a:t>in</a:t>
            </a:r>
            <a:r>
              <a:rPr sz="1982" spc="20" dirty="0">
                <a:latin typeface="Tahoma"/>
                <a:cs typeface="Tahoma"/>
              </a:rPr>
              <a:t> </a:t>
            </a:r>
            <a:r>
              <a:rPr sz="1982" spc="-89" dirty="0">
                <a:latin typeface="Tahoma"/>
                <a:cs typeface="Tahoma"/>
              </a:rPr>
              <a:t>an</a:t>
            </a:r>
            <a:r>
              <a:rPr sz="1982" spc="40" dirty="0">
                <a:latin typeface="Tahoma"/>
                <a:cs typeface="Tahoma"/>
              </a:rPr>
              <a:t> </a:t>
            </a:r>
            <a:r>
              <a:rPr sz="1982" spc="-59" dirty="0">
                <a:latin typeface="Tahoma"/>
                <a:cs typeface="Tahoma"/>
              </a:rPr>
              <a:t>inconsistent</a:t>
            </a:r>
            <a:r>
              <a:rPr sz="1982" spc="-30" dirty="0">
                <a:latin typeface="Tahoma"/>
                <a:cs typeface="Tahoma"/>
              </a:rPr>
              <a:t> </a:t>
            </a:r>
            <a:r>
              <a:rPr sz="1982" spc="-59" dirty="0">
                <a:latin typeface="Tahoma"/>
                <a:cs typeface="Tahoma"/>
              </a:rPr>
              <a:t>state.</a:t>
            </a:r>
            <a:endParaRPr sz="1982">
              <a:latin typeface="Tahoma"/>
              <a:cs typeface="Tahoma"/>
            </a:endParaRPr>
          </a:p>
        </p:txBody>
      </p:sp>
      <p:pic>
        <p:nvPicPr>
          <p:cNvPr id="10" name="object 10"/>
          <p:cNvPicPr/>
          <p:nvPr/>
        </p:nvPicPr>
        <p:blipFill>
          <a:blip r:embed="rId6" cstate="print"/>
          <a:stretch>
            <a:fillRect/>
          </a:stretch>
        </p:blipFill>
        <p:spPr>
          <a:xfrm>
            <a:off x="500555" y="4654302"/>
            <a:ext cx="135493" cy="135153"/>
          </a:xfrm>
          <a:prstGeom prst="rect">
            <a:avLst/>
          </a:prstGeom>
        </p:spPr>
      </p:pic>
      <p:sp>
        <p:nvSpPr>
          <p:cNvPr id="11" name="object 11"/>
          <p:cNvSpPr txBox="1"/>
          <p:nvPr/>
        </p:nvSpPr>
        <p:spPr>
          <a:xfrm>
            <a:off x="3304087" y="4659307"/>
            <a:ext cx="1624528" cy="237599"/>
          </a:xfrm>
          <a:prstGeom prst="rect">
            <a:avLst/>
          </a:prstGeom>
        </p:spPr>
        <p:txBody>
          <a:bodyPr vert="horz" wrap="square" lIns="0" tIns="23909" rIns="0" bIns="0" rtlCol="0">
            <a:spAutoFit/>
          </a:bodyPr>
          <a:lstStyle/>
          <a:p>
            <a:pPr marL="25168">
              <a:spcBef>
                <a:spcPts val="188"/>
              </a:spcBef>
              <a:tabLst>
                <a:tab pos="374997" algn="l"/>
                <a:tab pos="914842" algn="l"/>
                <a:tab pos="1458462" algn="l"/>
              </a:tabLst>
            </a:pPr>
            <a:r>
              <a:rPr sz="1387" i="1" spc="-79" dirty="0">
                <a:latin typeface="Trebuchet MS"/>
                <a:cs typeface="Trebuchet MS"/>
              </a:rPr>
              <a:t>i	i	</a:t>
            </a:r>
            <a:r>
              <a:rPr sz="1387" i="1" spc="-20" dirty="0">
                <a:latin typeface="Trebuchet MS"/>
                <a:cs typeface="Trebuchet MS"/>
              </a:rPr>
              <a:t>j</a:t>
            </a:r>
            <a:r>
              <a:rPr sz="1387" spc="159" dirty="0">
                <a:latin typeface="Segoe UI Symbol"/>
                <a:cs typeface="Segoe UI Symbol"/>
              </a:rPr>
              <a:t>,</a:t>
            </a:r>
            <a:r>
              <a:rPr sz="1387" i="1" spc="10" dirty="0">
                <a:latin typeface="Trebuchet MS"/>
                <a:cs typeface="Trebuchet MS"/>
              </a:rPr>
              <a:t>k</a:t>
            </a:r>
            <a:r>
              <a:rPr sz="1387" i="1" dirty="0">
                <a:latin typeface="Trebuchet MS"/>
                <a:cs typeface="Trebuchet MS"/>
              </a:rPr>
              <a:t>	</a:t>
            </a:r>
            <a:r>
              <a:rPr sz="1387" i="1" spc="-139" dirty="0">
                <a:latin typeface="Trebuchet MS"/>
                <a:cs typeface="Trebuchet MS"/>
              </a:rPr>
              <a:t>j</a:t>
            </a:r>
            <a:r>
              <a:rPr sz="1387" i="1" spc="10" dirty="0">
                <a:latin typeface="Trebuchet MS"/>
                <a:cs typeface="Trebuchet MS"/>
              </a:rPr>
              <a:t>k</a:t>
            </a:r>
            <a:endParaRPr sz="1387">
              <a:latin typeface="Trebuchet MS"/>
              <a:cs typeface="Trebuchet MS"/>
            </a:endParaRPr>
          </a:p>
        </p:txBody>
      </p:sp>
      <p:sp>
        <p:nvSpPr>
          <p:cNvPr id="12" name="object 12"/>
          <p:cNvSpPr txBox="1"/>
          <p:nvPr/>
        </p:nvSpPr>
        <p:spPr>
          <a:xfrm>
            <a:off x="680686" y="4321351"/>
            <a:ext cx="7938921" cy="526781"/>
          </a:xfrm>
          <a:prstGeom prst="rect">
            <a:avLst/>
          </a:prstGeom>
        </p:spPr>
        <p:txBody>
          <a:bodyPr vert="horz" wrap="square" lIns="0" tIns="23909" rIns="0" bIns="0" rtlCol="0">
            <a:spAutoFit/>
          </a:bodyPr>
          <a:lstStyle/>
          <a:p>
            <a:pPr marL="2442515">
              <a:lnSpc>
                <a:spcPts val="1920"/>
              </a:lnSpc>
              <a:spcBef>
                <a:spcPts val="188"/>
              </a:spcBef>
              <a:tabLst>
                <a:tab pos="3330931" algn="l"/>
              </a:tabLst>
            </a:pPr>
            <a:r>
              <a:rPr sz="1982" spc="575" dirty="0">
                <a:latin typeface="Lucida Sans Unicode"/>
                <a:cs typeface="Lucida Sans Unicode"/>
              </a:rPr>
              <a:t>S	S</a:t>
            </a:r>
            <a:endParaRPr sz="1982">
              <a:latin typeface="Lucida Sans Unicode"/>
              <a:cs typeface="Lucida Sans Unicode"/>
            </a:endParaRPr>
          </a:p>
          <a:p>
            <a:pPr marL="75503">
              <a:lnSpc>
                <a:spcPts val="1920"/>
              </a:lnSpc>
              <a:tabLst>
                <a:tab pos="2723133" algn="l"/>
                <a:tab pos="3783947" algn="l"/>
              </a:tabLst>
            </a:pPr>
            <a:r>
              <a:rPr sz="1982" spc="119" dirty="0">
                <a:latin typeface="Tahoma"/>
                <a:cs typeface="Tahoma"/>
              </a:rPr>
              <a:t>A</a:t>
            </a:r>
            <a:r>
              <a:rPr sz="1982" spc="40" dirty="0">
                <a:latin typeface="Tahoma"/>
                <a:cs typeface="Tahoma"/>
              </a:rPr>
              <a:t> </a:t>
            </a:r>
            <a:r>
              <a:rPr sz="1982" spc="-59" dirty="0">
                <a:latin typeface="Tahoma"/>
                <a:cs typeface="Tahoma"/>
              </a:rPr>
              <a:t>global</a:t>
            </a:r>
            <a:r>
              <a:rPr sz="1982" spc="10" dirty="0">
                <a:latin typeface="Tahoma"/>
                <a:cs typeface="Tahoma"/>
              </a:rPr>
              <a:t> </a:t>
            </a:r>
            <a:r>
              <a:rPr sz="1982" spc="-59" dirty="0">
                <a:latin typeface="Tahoma"/>
                <a:cs typeface="Tahoma"/>
              </a:rPr>
              <a:t>state</a:t>
            </a:r>
            <a:r>
              <a:rPr sz="1982" spc="30" dirty="0">
                <a:latin typeface="Tahoma"/>
                <a:cs typeface="Tahoma"/>
              </a:rPr>
              <a:t> </a:t>
            </a:r>
            <a:r>
              <a:rPr sz="1982" i="1" spc="-238" dirty="0">
                <a:latin typeface="Arial"/>
                <a:cs typeface="Arial"/>
              </a:rPr>
              <a:t>GS</a:t>
            </a:r>
            <a:r>
              <a:rPr sz="1982" i="1" spc="317" dirty="0">
                <a:latin typeface="Arial"/>
                <a:cs typeface="Arial"/>
              </a:rPr>
              <a:t> </a:t>
            </a:r>
            <a:r>
              <a:rPr sz="1982" spc="89" dirty="0">
                <a:latin typeface="Tahoma"/>
                <a:cs typeface="Tahoma"/>
              </a:rPr>
              <a:t>=</a:t>
            </a:r>
            <a:r>
              <a:rPr sz="1982" spc="59" dirty="0">
                <a:latin typeface="Tahoma"/>
                <a:cs typeface="Tahoma"/>
              </a:rPr>
              <a:t> </a:t>
            </a:r>
            <a:r>
              <a:rPr sz="1982" spc="337" dirty="0">
                <a:latin typeface="Lucida Sans Unicode"/>
                <a:cs typeface="Lucida Sans Unicode"/>
              </a:rPr>
              <a:t>{	</a:t>
            </a:r>
            <a:r>
              <a:rPr sz="1982" i="1" spc="-50" dirty="0">
                <a:latin typeface="Arial"/>
                <a:cs typeface="Arial"/>
              </a:rPr>
              <a:t>LS</a:t>
            </a:r>
            <a:r>
              <a:rPr sz="2081" i="1" spc="-73" baseline="35714" dirty="0">
                <a:latin typeface="Trebuchet MS"/>
                <a:cs typeface="Trebuchet MS"/>
              </a:rPr>
              <a:t>x</a:t>
            </a:r>
            <a:r>
              <a:rPr sz="1486" i="1" spc="-73" baseline="38888" dirty="0">
                <a:latin typeface="Trebuchet MS"/>
                <a:cs typeface="Trebuchet MS"/>
              </a:rPr>
              <a:t>i</a:t>
            </a:r>
            <a:r>
              <a:rPr sz="1486" i="1" baseline="38888" dirty="0">
                <a:latin typeface="Trebuchet MS"/>
                <a:cs typeface="Trebuchet MS"/>
              </a:rPr>
              <a:t> </a:t>
            </a:r>
            <a:r>
              <a:rPr sz="1982" spc="-59" dirty="0">
                <a:latin typeface="Tahoma"/>
                <a:cs typeface="Tahoma"/>
              </a:rPr>
              <a:t>,	</a:t>
            </a:r>
            <a:r>
              <a:rPr sz="1982" i="1" spc="-79" dirty="0">
                <a:latin typeface="Arial"/>
                <a:cs typeface="Arial"/>
              </a:rPr>
              <a:t>SC</a:t>
            </a:r>
            <a:r>
              <a:rPr sz="2081" i="1" spc="-119" baseline="43650" dirty="0">
                <a:latin typeface="Trebuchet MS"/>
                <a:cs typeface="Trebuchet MS"/>
              </a:rPr>
              <a:t>y</a:t>
            </a:r>
            <a:r>
              <a:rPr sz="1486" i="1" spc="-119" baseline="50000" dirty="0">
                <a:latin typeface="Trebuchet MS"/>
                <a:cs typeface="Trebuchet MS"/>
              </a:rPr>
              <a:t>j</a:t>
            </a:r>
            <a:r>
              <a:rPr sz="1486" i="1" spc="-162" baseline="50000" dirty="0">
                <a:latin typeface="Trebuchet MS"/>
                <a:cs typeface="Trebuchet MS"/>
              </a:rPr>
              <a:t> </a:t>
            </a:r>
            <a:r>
              <a:rPr sz="2081" spc="73" baseline="43650" dirty="0">
                <a:latin typeface="Segoe UI Symbol"/>
                <a:cs typeface="Segoe UI Symbol"/>
              </a:rPr>
              <a:t>,</a:t>
            </a:r>
            <a:r>
              <a:rPr sz="2081" i="1" spc="73" baseline="43650" dirty="0">
                <a:latin typeface="Trebuchet MS"/>
                <a:cs typeface="Trebuchet MS"/>
              </a:rPr>
              <a:t>z</a:t>
            </a:r>
            <a:r>
              <a:rPr sz="1486" i="1" spc="73" baseline="50000" dirty="0">
                <a:latin typeface="Trebuchet MS"/>
                <a:cs typeface="Trebuchet MS"/>
              </a:rPr>
              <a:t>k</a:t>
            </a:r>
            <a:r>
              <a:rPr sz="1486" i="1" spc="414" baseline="50000" dirty="0">
                <a:latin typeface="Trebuchet MS"/>
                <a:cs typeface="Trebuchet MS"/>
              </a:rPr>
              <a:t> </a:t>
            </a:r>
            <a:r>
              <a:rPr sz="1982" spc="337" dirty="0">
                <a:latin typeface="Lucida Sans Unicode"/>
                <a:cs typeface="Lucida Sans Unicode"/>
              </a:rPr>
              <a:t>}</a:t>
            </a:r>
            <a:r>
              <a:rPr sz="1982" spc="20" dirty="0">
                <a:latin typeface="Lucida Sans Unicode"/>
                <a:cs typeface="Lucida Sans Unicode"/>
              </a:rPr>
              <a:t> </a:t>
            </a:r>
            <a:r>
              <a:rPr sz="1982" spc="-59" dirty="0">
                <a:latin typeface="Tahoma"/>
                <a:cs typeface="Tahoma"/>
              </a:rPr>
              <a:t>is</a:t>
            </a:r>
            <a:r>
              <a:rPr sz="1982" spc="50" dirty="0">
                <a:latin typeface="Tahoma"/>
                <a:cs typeface="Tahoma"/>
              </a:rPr>
              <a:t> </a:t>
            </a:r>
            <a:r>
              <a:rPr sz="1982" spc="-99" dirty="0">
                <a:latin typeface="Tahoma"/>
                <a:cs typeface="Tahoma"/>
              </a:rPr>
              <a:t>a</a:t>
            </a:r>
            <a:r>
              <a:rPr sz="1982" spc="20" dirty="0">
                <a:latin typeface="Tahoma"/>
                <a:cs typeface="Tahoma"/>
              </a:rPr>
              <a:t> </a:t>
            </a:r>
            <a:r>
              <a:rPr sz="1982" i="1" spc="-79" dirty="0">
                <a:latin typeface="Arial"/>
                <a:cs typeface="Arial"/>
              </a:rPr>
              <a:t>consistent</a:t>
            </a:r>
            <a:r>
              <a:rPr sz="1982" i="1" spc="89" dirty="0">
                <a:latin typeface="Arial"/>
                <a:cs typeface="Arial"/>
              </a:rPr>
              <a:t> </a:t>
            </a:r>
            <a:r>
              <a:rPr sz="1982" i="1" spc="-69" dirty="0">
                <a:latin typeface="Arial"/>
                <a:cs typeface="Arial"/>
              </a:rPr>
              <a:t>global</a:t>
            </a:r>
            <a:r>
              <a:rPr sz="1982" i="1" spc="69" dirty="0">
                <a:latin typeface="Arial"/>
                <a:cs typeface="Arial"/>
              </a:rPr>
              <a:t> </a:t>
            </a:r>
            <a:r>
              <a:rPr sz="1982" i="1" spc="-59" dirty="0">
                <a:latin typeface="Arial"/>
                <a:cs typeface="Arial"/>
              </a:rPr>
              <a:t>state</a:t>
            </a:r>
            <a:r>
              <a:rPr sz="1982" i="1" spc="89" dirty="0">
                <a:latin typeface="Arial"/>
                <a:cs typeface="Arial"/>
              </a:rPr>
              <a:t> </a:t>
            </a:r>
            <a:r>
              <a:rPr sz="1982" spc="-40" dirty="0">
                <a:latin typeface="Tahoma"/>
                <a:cs typeface="Tahoma"/>
              </a:rPr>
              <a:t>iff</a:t>
            </a:r>
            <a:endParaRPr sz="1982">
              <a:latin typeface="Tahoma"/>
              <a:cs typeface="Tahoma"/>
            </a:endParaRPr>
          </a:p>
        </p:txBody>
      </p:sp>
      <p:sp>
        <p:nvSpPr>
          <p:cNvPr id="13" name="object 13"/>
          <p:cNvSpPr txBox="1"/>
          <p:nvPr/>
        </p:nvSpPr>
        <p:spPr>
          <a:xfrm>
            <a:off x="1957135" y="5045876"/>
            <a:ext cx="1350208" cy="237599"/>
          </a:xfrm>
          <a:prstGeom prst="rect">
            <a:avLst/>
          </a:prstGeom>
        </p:spPr>
        <p:txBody>
          <a:bodyPr vert="horz" wrap="square" lIns="0" tIns="23909" rIns="0" bIns="0" rtlCol="0">
            <a:spAutoFit/>
          </a:bodyPr>
          <a:lstStyle/>
          <a:p>
            <a:pPr marL="25168">
              <a:spcBef>
                <a:spcPts val="188"/>
              </a:spcBef>
              <a:tabLst>
                <a:tab pos="1229437" algn="l"/>
              </a:tabLst>
            </a:pPr>
            <a:r>
              <a:rPr sz="1387" i="1" spc="-79" dirty="0">
                <a:latin typeface="Trebuchet MS"/>
                <a:cs typeface="Trebuchet MS"/>
              </a:rPr>
              <a:t>i</a:t>
            </a:r>
            <a:r>
              <a:rPr sz="1387" i="1" spc="-119" dirty="0">
                <a:latin typeface="Trebuchet MS"/>
                <a:cs typeface="Trebuchet MS"/>
              </a:rPr>
              <a:t>j	</a:t>
            </a:r>
            <a:r>
              <a:rPr sz="1387" i="1" spc="-79" dirty="0">
                <a:latin typeface="Trebuchet MS"/>
                <a:cs typeface="Trebuchet MS"/>
              </a:rPr>
              <a:t>i</a:t>
            </a:r>
            <a:r>
              <a:rPr sz="1387" i="1" spc="-119" dirty="0">
                <a:latin typeface="Trebuchet MS"/>
                <a:cs typeface="Trebuchet MS"/>
              </a:rPr>
              <a:t>j</a:t>
            </a:r>
            <a:endParaRPr sz="1387">
              <a:latin typeface="Trebuchet MS"/>
              <a:cs typeface="Trebuchet MS"/>
            </a:endParaRPr>
          </a:p>
        </p:txBody>
      </p:sp>
      <p:sp>
        <p:nvSpPr>
          <p:cNvPr id="14" name="object 14"/>
          <p:cNvSpPr txBox="1"/>
          <p:nvPr/>
        </p:nvSpPr>
        <p:spPr>
          <a:xfrm>
            <a:off x="1618905" y="4934409"/>
            <a:ext cx="4083341" cy="329162"/>
          </a:xfrm>
          <a:prstGeom prst="rect">
            <a:avLst/>
          </a:prstGeom>
        </p:spPr>
        <p:txBody>
          <a:bodyPr vert="horz" wrap="square" lIns="0" tIns="23909" rIns="0" bIns="0" rtlCol="0">
            <a:spAutoFit/>
          </a:bodyPr>
          <a:lstStyle/>
          <a:p>
            <a:pPr marL="25168">
              <a:spcBef>
                <a:spcPts val="188"/>
              </a:spcBef>
              <a:tabLst>
                <a:tab pos="2726908" algn="l"/>
              </a:tabLst>
            </a:pPr>
            <a:r>
              <a:rPr sz="1982" spc="-674" dirty="0">
                <a:latin typeface="Lucida Sans Unicode"/>
                <a:cs typeface="Lucida Sans Unicode"/>
              </a:rPr>
              <a:t>∀</a:t>
            </a:r>
            <a:r>
              <a:rPr sz="1982" i="1" spc="-89" dirty="0">
                <a:latin typeface="Arial"/>
                <a:cs typeface="Arial"/>
              </a:rPr>
              <a:t>m</a:t>
            </a:r>
            <a:r>
              <a:rPr sz="1982" i="1" dirty="0">
                <a:latin typeface="Arial"/>
                <a:cs typeface="Arial"/>
              </a:rPr>
              <a:t>  </a:t>
            </a:r>
            <a:r>
              <a:rPr sz="1982" i="1" spc="-129" dirty="0">
                <a:latin typeface="Arial"/>
                <a:cs typeface="Arial"/>
              </a:rPr>
              <a:t> </a:t>
            </a:r>
            <a:r>
              <a:rPr sz="1982" spc="-159" dirty="0">
                <a:latin typeface="Tahoma"/>
                <a:cs typeface="Tahoma"/>
              </a:rPr>
              <a:t>:</a:t>
            </a:r>
            <a:r>
              <a:rPr sz="1982" dirty="0">
                <a:latin typeface="Tahoma"/>
                <a:cs typeface="Tahoma"/>
              </a:rPr>
              <a:t> </a:t>
            </a:r>
            <a:r>
              <a:rPr sz="1982" spc="-30" dirty="0">
                <a:latin typeface="Tahoma"/>
                <a:cs typeface="Tahoma"/>
              </a:rPr>
              <a:t> </a:t>
            </a:r>
            <a:r>
              <a:rPr sz="1982" i="1" spc="-238" dirty="0">
                <a:latin typeface="Arial"/>
                <a:cs typeface="Arial"/>
              </a:rPr>
              <a:t>s</a:t>
            </a:r>
            <a:r>
              <a:rPr sz="1982" i="1" spc="-226" dirty="0">
                <a:latin typeface="Arial"/>
                <a:cs typeface="Arial"/>
              </a:rPr>
              <a:t>e</a:t>
            </a:r>
            <a:r>
              <a:rPr sz="1982" i="1" spc="-89" dirty="0">
                <a:latin typeface="Arial"/>
                <a:cs typeface="Arial"/>
              </a:rPr>
              <a:t>nd</a:t>
            </a:r>
            <a:r>
              <a:rPr sz="1982" i="1" spc="-367" dirty="0">
                <a:latin typeface="Arial"/>
                <a:cs typeface="Arial"/>
              </a:rPr>
              <a:t> </a:t>
            </a:r>
            <a:r>
              <a:rPr sz="1982" spc="-10" dirty="0">
                <a:latin typeface="Tahoma"/>
                <a:cs typeface="Tahoma"/>
              </a:rPr>
              <a:t>(</a:t>
            </a:r>
            <a:r>
              <a:rPr sz="1982" i="1" spc="-89" dirty="0">
                <a:latin typeface="Arial"/>
                <a:cs typeface="Arial"/>
              </a:rPr>
              <a:t>m</a:t>
            </a:r>
            <a:r>
              <a:rPr sz="1982" i="1" dirty="0">
                <a:latin typeface="Arial"/>
                <a:cs typeface="Arial"/>
              </a:rPr>
              <a:t> </a:t>
            </a:r>
            <a:r>
              <a:rPr sz="1982" i="1" spc="-149" dirty="0">
                <a:latin typeface="Arial"/>
                <a:cs typeface="Arial"/>
              </a:rPr>
              <a:t> </a:t>
            </a:r>
            <a:r>
              <a:rPr sz="1982" dirty="0">
                <a:latin typeface="Tahoma"/>
                <a:cs typeface="Tahoma"/>
              </a:rPr>
              <a:t>)</a:t>
            </a:r>
            <a:r>
              <a:rPr sz="1982" spc="-89" dirty="0">
                <a:latin typeface="Tahoma"/>
                <a:cs typeface="Tahoma"/>
              </a:rPr>
              <a:t> </a:t>
            </a:r>
            <a:r>
              <a:rPr sz="1982" spc="-545" dirty="0">
                <a:latin typeface="Lucida Sans Unicode"/>
                <a:cs typeface="Lucida Sans Unicode"/>
              </a:rPr>
              <a:t>/≤</a:t>
            </a:r>
            <a:r>
              <a:rPr sz="1982" spc="-79" dirty="0">
                <a:latin typeface="Lucida Sans Unicode"/>
                <a:cs typeface="Lucida Sans Unicode"/>
              </a:rPr>
              <a:t> </a:t>
            </a:r>
            <a:r>
              <a:rPr sz="1982" i="1" spc="-40" dirty="0">
                <a:latin typeface="Arial"/>
                <a:cs typeface="Arial"/>
              </a:rPr>
              <a:t>L</a:t>
            </a:r>
            <a:r>
              <a:rPr sz="1982" i="1" spc="-226" dirty="0">
                <a:latin typeface="Arial"/>
                <a:cs typeface="Arial"/>
              </a:rPr>
              <a:t>S</a:t>
            </a:r>
            <a:r>
              <a:rPr sz="1982" i="1" dirty="0">
                <a:latin typeface="Arial"/>
                <a:cs typeface="Arial"/>
              </a:rPr>
              <a:t>	</a:t>
            </a:r>
            <a:r>
              <a:rPr sz="1982" spc="-416" dirty="0">
                <a:latin typeface="Lucida Sans Unicode"/>
                <a:cs typeface="Lucida Sans Unicode"/>
              </a:rPr>
              <a:t>⇔</a:t>
            </a:r>
            <a:r>
              <a:rPr sz="1982" dirty="0">
                <a:latin typeface="Lucida Sans Unicode"/>
                <a:cs typeface="Lucida Sans Unicode"/>
              </a:rPr>
              <a:t> </a:t>
            </a:r>
            <a:r>
              <a:rPr sz="1982" spc="-69" dirty="0">
                <a:latin typeface="Lucida Sans Unicode"/>
                <a:cs typeface="Lucida Sans Unicode"/>
              </a:rPr>
              <a:t> </a:t>
            </a:r>
            <a:r>
              <a:rPr sz="1982" i="1" spc="-89" dirty="0">
                <a:latin typeface="Arial"/>
                <a:cs typeface="Arial"/>
              </a:rPr>
              <a:t>m</a:t>
            </a:r>
            <a:r>
              <a:rPr sz="1982" i="1" dirty="0">
                <a:latin typeface="Arial"/>
                <a:cs typeface="Arial"/>
              </a:rPr>
              <a:t>  </a:t>
            </a:r>
            <a:r>
              <a:rPr sz="1982" i="1" spc="-129" dirty="0">
                <a:latin typeface="Arial"/>
                <a:cs typeface="Arial"/>
              </a:rPr>
              <a:t> </a:t>
            </a:r>
            <a:r>
              <a:rPr sz="1982" spc="-654" dirty="0">
                <a:latin typeface="Lucida Sans Unicode"/>
                <a:cs typeface="Lucida Sans Unicode"/>
              </a:rPr>
              <a:t>/∈</a:t>
            </a:r>
            <a:r>
              <a:rPr sz="1982" spc="-89" dirty="0">
                <a:latin typeface="Lucida Sans Unicode"/>
                <a:cs typeface="Lucida Sans Unicode"/>
              </a:rPr>
              <a:t> </a:t>
            </a:r>
            <a:r>
              <a:rPr sz="1982" i="1" spc="-238" dirty="0">
                <a:latin typeface="Arial"/>
                <a:cs typeface="Arial"/>
              </a:rPr>
              <a:t>S</a:t>
            </a:r>
            <a:r>
              <a:rPr sz="1982" i="1" spc="-178" dirty="0">
                <a:latin typeface="Arial"/>
                <a:cs typeface="Arial"/>
              </a:rPr>
              <a:t>C</a:t>
            </a:r>
            <a:endParaRPr sz="1982">
              <a:latin typeface="Arial"/>
              <a:cs typeface="Arial"/>
            </a:endParaRPr>
          </a:p>
        </p:txBody>
      </p:sp>
      <p:sp>
        <p:nvSpPr>
          <p:cNvPr id="15" name="object 15"/>
          <p:cNvSpPr txBox="1"/>
          <p:nvPr/>
        </p:nvSpPr>
        <p:spPr>
          <a:xfrm>
            <a:off x="3963454" y="4897892"/>
            <a:ext cx="2110251" cy="237662"/>
          </a:xfrm>
          <a:prstGeom prst="rect">
            <a:avLst/>
          </a:prstGeom>
        </p:spPr>
        <p:txBody>
          <a:bodyPr vert="horz" wrap="square" lIns="0" tIns="23909" rIns="0" bIns="0" rtlCol="0">
            <a:spAutoFit/>
          </a:bodyPr>
          <a:lstStyle/>
          <a:p>
            <a:pPr marL="75503">
              <a:spcBef>
                <a:spcPts val="188"/>
              </a:spcBef>
              <a:tabLst>
                <a:tab pos="1741597" algn="l"/>
              </a:tabLst>
            </a:pPr>
            <a:r>
              <a:rPr sz="1387" i="1" spc="-20" dirty="0">
                <a:latin typeface="Trebuchet MS"/>
                <a:cs typeface="Trebuchet MS"/>
              </a:rPr>
              <a:t>x	</a:t>
            </a:r>
            <a:r>
              <a:rPr sz="2081" i="1" spc="-30" baseline="7936" dirty="0">
                <a:latin typeface="Trebuchet MS"/>
                <a:cs typeface="Trebuchet MS"/>
              </a:rPr>
              <a:t>x</a:t>
            </a:r>
            <a:r>
              <a:rPr sz="2081" i="1" spc="-87" baseline="7936" dirty="0">
                <a:latin typeface="Trebuchet MS"/>
                <a:cs typeface="Trebuchet MS"/>
              </a:rPr>
              <a:t> </a:t>
            </a:r>
            <a:r>
              <a:rPr sz="2081" spc="119" baseline="7936" dirty="0">
                <a:latin typeface="Segoe UI Symbol"/>
                <a:cs typeface="Segoe UI Symbol"/>
              </a:rPr>
              <a:t>,</a:t>
            </a:r>
            <a:r>
              <a:rPr sz="2081" i="1" spc="119" baseline="7936" dirty="0">
                <a:latin typeface="Trebuchet MS"/>
                <a:cs typeface="Trebuchet MS"/>
              </a:rPr>
              <a:t>y</a:t>
            </a:r>
            <a:endParaRPr sz="2081" baseline="7936">
              <a:latin typeface="Trebuchet MS"/>
              <a:cs typeface="Trebuchet MS"/>
            </a:endParaRPr>
          </a:p>
        </p:txBody>
      </p:sp>
      <p:sp>
        <p:nvSpPr>
          <p:cNvPr id="16" name="object 16"/>
          <p:cNvSpPr txBox="1"/>
          <p:nvPr/>
        </p:nvSpPr>
        <p:spPr>
          <a:xfrm>
            <a:off x="4048008" y="4972201"/>
            <a:ext cx="2059915" cy="176620"/>
          </a:xfrm>
          <a:prstGeom prst="rect">
            <a:avLst/>
          </a:prstGeom>
        </p:spPr>
        <p:txBody>
          <a:bodyPr vert="horz" wrap="square" lIns="0" tIns="23909" rIns="0" bIns="0" rtlCol="0">
            <a:spAutoFit/>
          </a:bodyPr>
          <a:lstStyle/>
          <a:p>
            <a:pPr marL="75503">
              <a:spcBef>
                <a:spcPts val="188"/>
              </a:spcBef>
              <a:tabLst>
                <a:tab pos="1741597" algn="l"/>
              </a:tabLst>
            </a:pPr>
            <a:r>
              <a:rPr sz="991" i="1" spc="-59" dirty="0">
                <a:latin typeface="Trebuchet MS"/>
                <a:cs typeface="Trebuchet MS"/>
              </a:rPr>
              <a:t>i	</a:t>
            </a:r>
            <a:r>
              <a:rPr sz="1486" i="1" spc="-87" baseline="11111" dirty="0">
                <a:latin typeface="Trebuchet MS"/>
                <a:cs typeface="Trebuchet MS"/>
              </a:rPr>
              <a:t>i</a:t>
            </a:r>
            <a:r>
              <a:rPr sz="1486" i="1" spc="563" baseline="11111" dirty="0">
                <a:latin typeface="Trebuchet MS"/>
                <a:cs typeface="Trebuchet MS"/>
              </a:rPr>
              <a:t>  </a:t>
            </a:r>
            <a:r>
              <a:rPr sz="1486" i="1" spc="-133" baseline="11111" dirty="0">
                <a:latin typeface="Trebuchet MS"/>
                <a:cs typeface="Trebuchet MS"/>
              </a:rPr>
              <a:t>j</a:t>
            </a:r>
            <a:endParaRPr sz="1486" baseline="11111">
              <a:latin typeface="Trebuchet MS"/>
              <a:cs typeface="Trebuchet MS"/>
            </a:endParaRPr>
          </a:p>
        </p:txBody>
      </p:sp>
      <p:sp>
        <p:nvSpPr>
          <p:cNvPr id="17" name="object 17"/>
          <p:cNvSpPr txBox="1"/>
          <p:nvPr/>
        </p:nvSpPr>
        <p:spPr>
          <a:xfrm>
            <a:off x="6085534" y="4747172"/>
            <a:ext cx="259220" cy="329162"/>
          </a:xfrm>
          <a:prstGeom prst="rect">
            <a:avLst/>
          </a:prstGeom>
        </p:spPr>
        <p:txBody>
          <a:bodyPr vert="horz" wrap="square" lIns="0" tIns="23909" rIns="0" bIns="0" rtlCol="0">
            <a:spAutoFit/>
          </a:bodyPr>
          <a:lstStyle/>
          <a:p>
            <a:pPr marL="25168">
              <a:spcBef>
                <a:spcPts val="188"/>
              </a:spcBef>
            </a:pPr>
            <a:r>
              <a:rPr sz="1982" spc="347" dirty="0">
                <a:latin typeface="Lucida Sans Unicode"/>
                <a:cs typeface="Lucida Sans Unicode"/>
              </a:rPr>
              <a:t>V</a:t>
            </a:r>
            <a:endParaRPr sz="1982">
              <a:latin typeface="Lucida Sans Unicode"/>
              <a:cs typeface="Lucida Sans Unicode"/>
            </a:endParaRPr>
          </a:p>
        </p:txBody>
      </p:sp>
      <p:sp>
        <p:nvSpPr>
          <p:cNvPr id="18" name="object 18"/>
          <p:cNvSpPr txBox="1"/>
          <p:nvPr/>
        </p:nvSpPr>
        <p:spPr>
          <a:xfrm>
            <a:off x="4922816" y="5045876"/>
            <a:ext cx="2184493" cy="237599"/>
          </a:xfrm>
          <a:prstGeom prst="rect">
            <a:avLst/>
          </a:prstGeom>
        </p:spPr>
        <p:txBody>
          <a:bodyPr vert="horz" wrap="square" lIns="0" tIns="23909" rIns="0" bIns="0" rtlCol="0">
            <a:spAutoFit/>
          </a:bodyPr>
          <a:lstStyle/>
          <a:p>
            <a:pPr marL="25168">
              <a:spcBef>
                <a:spcPts val="188"/>
              </a:spcBef>
              <a:tabLst>
                <a:tab pos="2062484" algn="l"/>
              </a:tabLst>
            </a:pPr>
            <a:r>
              <a:rPr sz="1387" i="1" spc="-79" dirty="0">
                <a:latin typeface="Trebuchet MS"/>
                <a:cs typeface="Trebuchet MS"/>
              </a:rPr>
              <a:t>i</a:t>
            </a:r>
            <a:r>
              <a:rPr sz="1387" i="1" spc="-119" dirty="0">
                <a:latin typeface="Trebuchet MS"/>
                <a:cs typeface="Trebuchet MS"/>
              </a:rPr>
              <a:t>j	</a:t>
            </a:r>
            <a:r>
              <a:rPr sz="1387" i="1" spc="-79" dirty="0">
                <a:latin typeface="Trebuchet MS"/>
                <a:cs typeface="Trebuchet MS"/>
              </a:rPr>
              <a:t>i</a:t>
            </a:r>
            <a:r>
              <a:rPr sz="1387" i="1" spc="-119" dirty="0">
                <a:latin typeface="Trebuchet MS"/>
                <a:cs typeface="Trebuchet MS"/>
              </a:rPr>
              <a:t>j</a:t>
            </a:r>
            <a:endParaRPr sz="1387">
              <a:latin typeface="Trebuchet MS"/>
              <a:cs typeface="Trebuchet MS"/>
            </a:endParaRPr>
          </a:p>
        </p:txBody>
      </p:sp>
      <p:sp>
        <p:nvSpPr>
          <p:cNvPr id="19" name="object 19"/>
          <p:cNvSpPr txBox="1"/>
          <p:nvPr/>
        </p:nvSpPr>
        <p:spPr>
          <a:xfrm>
            <a:off x="6336191" y="4934409"/>
            <a:ext cx="1507502" cy="329162"/>
          </a:xfrm>
          <a:prstGeom prst="rect">
            <a:avLst/>
          </a:prstGeom>
        </p:spPr>
        <p:txBody>
          <a:bodyPr vert="horz" wrap="square" lIns="0" tIns="23909" rIns="0" bIns="0" rtlCol="0">
            <a:spAutoFit/>
          </a:bodyPr>
          <a:lstStyle/>
          <a:p>
            <a:pPr marL="25168">
              <a:spcBef>
                <a:spcPts val="188"/>
              </a:spcBef>
            </a:pPr>
            <a:r>
              <a:rPr sz="1982" i="1" dirty="0">
                <a:latin typeface="Arial"/>
                <a:cs typeface="Arial"/>
              </a:rPr>
              <a:t>r</a:t>
            </a:r>
            <a:r>
              <a:rPr sz="1982" i="1" spc="-226" dirty="0">
                <a:latin typeface="Arial"/>
                <a:cs typeface="Arial"/>
              </a:rPr>
              <a:t>e</a:t>
            </a:r>
            <a:r>
              <a:rPr sz="1982" i="1" spc="-119" dirty="0">
                <a:latin typeface="Arial"/>
                <a:cs typeface="Arial"/>
              </a:rPr>
              <a:t>c</a:t>
            </a:r>
            <a:r>
              <a:rPr sz="1982" i="1" spc="-386" dirty="0">
                <a:latin typeface="Arial"/>
                <a:cs typeface="Arial"/>
              </a:rPr>
              <a:t> </a:t>
            </a:r>
            <a:r>
              <a:rPr sz="1982" spc="-10" dirty="0">
                <a:latin typeface="Tahoma"/>
                <a:cs typeface="Tahoma"/>
              </a:rPr>
              <a:t>(</a:t>
            </a:r>
            <a:r>
              <a:rPr sz="1982" i="1" spc="-89" dirty="0">
                <a:latin typeface="Arial"/>
                <a:cs typeface="Arial"/>
              </a:rPr>
              <a:t>m</a:t>
            </a:r>
            <a:r>
              <a:rPr sz="1982" i="1" dirty="0">
                <a:latin typeface="Arial"/>
                <a:cs typeface="Arial"/>
              </a:rPr>
              <a:t> </a:t>
            </a:r>
            <a:r>
              <a:rPr sz="1982" i="1" spc="-129" dirty="0">
                <a:latin typeface="Arial"/>
                <a:cs typeface="Arial"/>
              </a:rPr>
              <a:t> </a:t>
            </a:r>
            <a:r>
              <a:rPr sz="1982" dirty="0">
                <a:latin typeface="Tahoma"/>
                <a:cs typeface="Tahoma"/>
              </a:rPr>
              <a:t>)</a:t>
            </a:r>
            <a:r>
              <a:rPr sz="1982" spc="-89" dirty="0">
                <a:latin typeface="Tahoma"/>
                <a:cs typeface="Tahoma"/>
              </a:rPr>
              <a:t> </a:t>
            </a:r>
            <a:r>
              <a:rPr sz="1982" spc="-545" dirty="0">
                <a:latin typeface="Lucida Sans Unicode"/>
                <a:cs typeface="Lucida Sans Unicode"/>
              </a:rPr>
              <a:t>/≤</a:t>
            </a:r>
            <a:r>
              <a:rPr sz="1982" spc="-79" dirty="0">
                <a:latin typeface="Lucida Sans Unicode"/>
                <a:cs typeface="Lucida Sans Unicode"/>
              </a:rPr>
              <a:t> </a:t>
            </a:r>
            <a:r>
              <a:rPr sz="1982" i="1" spc="-40" dirty="0">
                <a:latin typeface="Arial"/>
                <a:cs typeface="Arial"/>
              </a:rPr>
              <a:t>L</a:t>
            </a:r>
            <a:r>
              <a:rPr sz="1982" i="1" spc="-226" dirty="0">
                <a:latin typeface="Arial"/>
                <a:cs typeface="Arial"/>
              </a:rPr>
              <a:t>S</a:t>
            </a:r>
            <a:endParaRPr sz="1982">
              <a:latin typeface="Arial"/>
              <a:cs typeface="Arial"/>
            </a:endParaRPr>
          </a:p>
        </p:txBody>
      </p:sp>
      <p:sp>
        <p:nvSpPr>
          <p:cNvPr id="20" name="object 20"/>
          <p:cNvSpPr txBox="1"/>
          <p:nvPr/>
        </p:nvSpPr>
        <p:spPr>
          <a:xfrm>
            <a:off x="7816012" y="4873728"/>
            <a:ext cx="137160" cy="237599"/>
          </a:xfrm>
          <a:prstGeom prst="rect">
            <a:avLst/>
          </a:prstGeom>
        </p:spPr>
        <p:txBody>
          <a:bodyPr vert="horz" wrap="square" lIns="0" tIns="23909" rIns="0" bIns="0" rtlCol="0">
            <a:spAutoFit/>
          </a:bodyPr>
          <a:lstStyle/>
          <a:p>
            <a:pPr marL="25168">
              <a:spcBef>
                <a:spcPts val="188"/>
              </a:spcBef>
            </a:pPr>
            <a:r>
              <a:rPr sz="1387" i="1" spc="-10" dirty="0">
                <a:latin typeface="Trebuchet MS"/>
                <a:cs typeface="Trebuchet MS"/>
              </a:rPr>
              <a:t>y</a:t>
            </a:r>
            <a:endParaRPr sz="1387">
              <a:latin typeface="Trebuchet MS"/>
              <a:cs typeface="Trebuchet MS"/>
            </a:endParaRPr>
          </a:p>
        </p:txBody>
      </p:sp>
      <p:sp>
        <p:nvSpPr>
          <p:cNvPr id="21" name="object 21"/>
          <p:cNvSpPr txBox="1"/>
          <p:nvPr/>
        </p:nvSpPr>
        <p:spPr>
          <a:xfrm>
            <a:off x="7900577" y="4948037"/>
            <a:ext cx="86826" cy="176620"/>
          </a:xfrm>
          <a:prstGeom prst="rect">
            <a:avLst/>
          </a:prstGeom>
        </p:spPr>
        <p:txBody>
          <a:bodyPr vert="horz" wrap="square" lIns="0" tIns="23909" rIns="0" bIns="0" rtlCol="0">
            <a:spAutoFit/>
          </a:bodyPr>
          <a:lstStyle/>
          <a:p>
            <a:pPr marL="25168">
              <a:spcBef>
                <a:spcPts val="188"/>
              </a:spcBef>
            </a:pPr>
            <a:r>
              <a:rPr sz="991" i="1" spc="-89" dirty="0">
                <a:latin typeface="Trebuchet MS"/>
                <a:cs typeface="Trebuchet MS"/>
              </a:rPr>
              <a:t>j</a:t>
            </a:r>
            <a:endParaRPr sz="991">
              <a:latin typeface="Trebuchet MS"/>
              <a:cs typeface="Trebuchet MS"/>
            </a:endParaRPr>
          </a:p>
        </p:txBody>
      </p:sp>
      <p:sp>
        <p:nvSpPr>
          <p:cNvPr id="22" name="object 22"/>
          <p:cNvSpPr txBox="1"/>
          <p:nvPr/>
        </p:nvSpPr>
        <p:spPr>
          <a:xfrm>
            <a:off x="3989623" y="5082113"/>
            <a:ext cx="3903397" cy="237599"/>
          </a:xfrm>
          <a:prstGeom prst="rect">
            <a:avLst/>
          </a:prstGeom>
        </p:spPr>
        <p:txBody>
          <a:bodyPr vert="horz" wrap="square" lIns="0" tIns="23909" rIns="0" bIns="0" rtlCol="0">
            <a:spAutoFit/>
          </a:bodyPr>
          <a:lstStyle/>
          <a:p>
            <a:pPr marL="25168">
              <a:spcBef>
                <a:spcPts val="188"/>
              </a:spcBef>
              <a:tabLst>
                <a:tab pos="1684970" algn="l"/>
                <a:tab pos="3826732" algn="l"/>
              </a:tabLst>
            </a:pPr>
            <a:r>
              <a:rPr sz="1387" i="1" spc="-79" dirty="0">
                <a:latin typeface="Trebuchet MS"/>
                <a:cs typeface="Trebuchet MS"/>
              </a:rPr>
              <a:t>i	i</a:t>
            </a:r>
            <a:r>
              <a:rPr sz="1387" i="1" spc="-119" dirty="0">
                <a:latin typeface="Trebuchet MS"/>
                <a:cs typeface="Trebuchet MS"/>
              </a:rPr>
              <a:t>j	j</a:t>
            </a:r>
            <a:endParaRPr sz="1387">
              <a:latin typeface="Trebuchet MS"/>
              <a:cs typeface="Trebuchet MS"/>
            </a:endParaRPr>
          </a:p>
        </p:txBody>
      </p:sp>
      <p:pic>
        <p:nvPicPr>
          <p:cNvPr id="23" name="object 23"/>
          <p:cNvPicPr/>
          <p:nvPr/>
        </p:nvPicPr>
        <p:blipFill>
          <a:blip r:embed="rId7" cstate="print"/>
          <a:stretch>
            <a:fillRect/>
          </a:stretch>
        </p:blipFill>
        <p:spPr>
          <a:xfrm>
            <a:off x="500555" y="5487833"/>
            <a:ext cx="135493" cy="135153"/>
          </a:xfrm>
          <a:prstGeom prst="rect">
            <a:avLst/>
          </a:prstGeom>
        </p:spPr>
      </p:pic>
      <p:sp>
        <p:nvSpPr>
          <p:cNvPr id="24" name="object 24"/>
          <p:cNvSpPr txBox="1"/>
          <p:nvPr/>
        </p:nvSpPr>
        <p:spPr>
          <a:xfrm>
            <a:off x="680686" y="5342116"/>
            <a:ext cx="7989255" cy="329162"/>
          </a:xfrm>
          <a:prstGeom prst="rect">
            <a:avLst/>
          </a:prstGeom>
        </p:spPr>
        <p:txBody>
          <a:bodyPr vert="horz" wrap="square" lIns="0" tIns="23909" rIns="0" bIns="0" rtlCol="0">
            <a:spAutoFit/>
          </a:bodyPr>
          <a:lstStyle/>
          <a:p>
            <a:pPr marL="75503">
              <a:spcBef>
                <a:spcPts val="188"/>
              </a:spcBef>
            </a:pPr>
            <a:r>
              <a:rPr sz="1982" spc="10" dirty="0">
                <a:latin typeface="Tahoma"/>
                <a:cs typeface="Tahoma"/>
              </a:rPr>
              <a:t>That</a:t>
            </a:r>
            <a:r>
              <a:rPr sz="1982" spc="20" dirty="0">
                <a:latin typeface="Tahoma"/>
                <a:cs typeface="Tahoma"/>
              </a:rPr>
              <a:t> </a:t>
            </a:r>
            <a:r>
              <a:rPr sz="1982" spc="-59" dirty="0">
                <a:latin typeface="Tahoma"/>
                <a:cs typeface="Tahoma"/>
              </a:rPr>
              <a:t>is,</a:t>
            </a:r>
            <a:r>
              <a:rPr sz="1982" spc="20" dirty="0">
                <a:latin typeface="Tahoma"/>
                <a:cs typeface="Tahoma"/>
              </a:rPr>
              <a:t> </a:t>
            </a:r>
            <a:r>
              <a:rPr sz="1982" spc="-79" dirty="0">
                <a:latin typeface="Tahoma"/>
                <a:cs typeface="Tahoma"/>
              </a:rPr>
              <a:t>channel</a:t>
            </a:r>
            <a:r>
              <a:rPr sz="1982" spc="30" dirty="0">
                <a:latin typeface="Tahoma"/>
                <a:cs typeface="Tahoma"/>
              </a:rPr>
              <a:t> </a:t>
            </a:r>
            <a:r>
              <a:rPr sz="1982" spc="-59" dirty="0">
                <a:latin typeface="Tahoma"/>
                <a:cs typeface="Tahoma"/>
              </a:rPr>
              <a:t>state</a:t>
            </a:r>
            <a:r>
              <a:rPr sz="1982" spc="40" dirty="0">
                <a:latin typeface="Tahoma"/>
                <a:cs typeface="Tahoma"/>
              </a:rPr>
              <a:t> </a:t>
            </a:r>
            <a:r>
              <a:rPr sz="1982" i="1" spc="-69" dirty="0">
                <a:latin typeface="Arial"/>
                <a:cs typeface="Arial"/>
              </a:rPr>
              <a:t>SC</a:t>
            </a:r>
            <a:r>
              <a:rPr sz="2081" i="1" spc="-103" baseline="39682" dirty="0">
                <a:latin typeface="Trebuchet MS"/>
                <a:cs typeface="Trebuchet MS"/>
              </a:rPr>
              <a:t>y</a:t>
            </a:r>
            <a:r>
              <a:rPr sz="1486" i="1" spc="-103" baseline="44444" dirty="0">
                <a:latin typeface="Trebuchet MS"/>
                <a:cs typeface="Trebuchet MS"/>
              </a:rPr>
              <a:t>i</a:t>
            </a:r>
            <a:r>
              <a:rPr sz="1486" i="1" spc="-149" baseline="44444" dirty="0">
                <a:latin typeface="Trebuchet MS"/>
                <a:cs typeface="Trebuchet MS"/>
              </a:rPr>
              <a:t> </a:t>
            </a:r>
            <a:r>
              <a:rPr sz="2081" spc="73" baseline="39682" dirty="0">
                <a:latin typeface="Segoe UI Symbol"/>
                <a:cs typeface="Segoe UI Symbol"/>
              </a:rPr>
              <a:t>,</a:t>
            </a:r>
            <a:r>
              <a:rPr sz="2081" i="1" spc="73" baseline="39682" dirty="0">
                <a:latin typeface="Trebuchet MS"/>
                <a:cs typeface="Trebuchet MS"/>
              </a:rPr>
              <a:t>z</a:t>
            </a:r>
            <a:r>
              <a:rPr sz="1486" i="1" spc="73" baseline="38888" dirty="0">
                <a:latin typeface="Trebuchet MS"/>
                <a:cs typeface="Trebuchet MS"/>
              </a:rPr>
              <a:t>k </a:t>
            </a:r>
            <a:r>
              <a:rPr sz="1486" i="1" spc="400" baseline="38888" dirty="0">
                <a:latin typeface="Trebuchet MS"/>
                <a:cs typeface="Trebuchet MS"/>
              </a:rPr>
              <a:t> </a:t>
            </a:r>
            <a:r>
              <a:rPr sz="1982" spc="-89" dirty="0">
                <a:latin typeface="Tahoma"/>
                <a:cs typeface="Tahoma"/>
              </a:rPr>
              <a:t>and</a:t>
            </a:r>
            <a:r>
              <a:rPr sz="1982" spc="40" dirty="0">
                <a:latin typeface="Tahoma"/>
                <a:cs typeface="Tahoma"/>
              </a:rPr>
              <a:t> </a:t>
            </a:r>
            <a:r>
              <a:rPr sz="1982" spc="-99" dirty="0">
                <a:latin typeface="Tahoma"/>
                <a:cs typeface="Tahoma"/>
              </a:rPr>
              <a:t>process</a:t>
            </a:r>
            <a:r>
              <a:rPr sz="1982" spc="30" dirty="0">
                <a:latin typeface="Tahoma"/>
                <a:cs typeface="Tahoma"/>
              </a:rPr>
              <a:t> </a:t>
            </a:r>
            <a:r>
              <a:rPr sz="1982" spc="-59" dirty="0">
                <a:latin typeface="Tahoma"/>
                <a:cs typeface="Tahoma"/>
              </a:rPr>
              <a:t>state</a:t>
            </a:r>
            <a:r>
              <a:rPr sz="1982" spc="20" dirty="0">
                <a:latin typeface="Tahoma"/>
                <a:cs typeface="Tahoma"/>
              </a:rPr>
              <a:t> </a:t>
            </a:r>
            <a:r>
              <a:rPr sz="1982" i="1" spc="-30" dirty="0">
                <a:latin typeface="Arial"/>
                <a:cs typeface="Arial"/>
              </a:rPr>
              <a:t>LS</a:t>
            </a:r>
            <a:r>
              <a:rPr sz="2081" i="1" spc="-44" baseline="35714" dirty="0">
                <a:latin typeface="Trebuchet MS"/>
                <a:cs typeface="Trebuchet MS"/>
              </a:rPr>
              <a:t>z</a:t>
            </a:r>
            <a:r>
              <a:rPr sz="1486" i="1" spc="-44" baseline="38888" dirty="0">
                <a:latin typeface="Trebuchet MS"/>
                <a:cs typeface="Trebuchet MS"/>
              </a:rPr>
              <a:t>k</a:t>
            </a:r>
            <a:r>
              <a:rPr sz="1486" i="1" spc="535" baseline="38888" dirty="0">
                <a:latin typeface="Trebuchet MS"/>
                <a:cs typeface="Trebuchet MS"/>
              </a:rPr>
              <a:t> </a:t>
            </a:r>
            <a:r>
              <a:rPr sz="1982" spc="-69" dirty="0">
                <a:latin typeface="Tahoma"/>
                <a:cs typeface="Tahoma"/>
              </a:rPr>
              <a:t>must</a:t>
            </a:r>
            <a:r>
              <a:rPr sz="1982" spc="40" dirty="0">
                <a:latin typeface="Tahoma"/>
                <a:cs typeface="Tahoma"/>
              </a:rPr>
              <a:t> </a:t>
            </a:r>
            <a:r>
              <a:rPr sz="1982" spc="-40" dirty="0">
                <a:latin typeface="Tahoma"/>
                <a:cs typeface="Tahoma"/>
              </a:rPr>
              <a:t>not</a:t>
            </a:r>
            <a:r>
              <a:rPr sz="1982" spc="30" dirty="0">
                <a:latin typeface="Tahoma"/>
                <a:cs typeface="Tahoma"/>
              </a:rPr>
              <a:t> </a:t>
            </a:r>
            <a:r>
              <a:rPr sz="1982" spc="-59" dirty="0">
                <a:latin typeface="Tahoma"/>
                <a:cs typeface="Tahoma"/>
              </a:rPr>
              <a:t>include</a:t>
            </a:r>
            <a:r>
              <a:rPr sz="1982" spc="20" dirty="0">
                <a:latin typeface="Tahoma"/>
                <a:cs typeface="Tahoma"/>
              </a:rPr>
              <a:t> </a:t>
            </a:r>
            <a:r>
              <a:rPr sz="1982" spc="-89" dirty="0">
                <a:latin typeface="Tahoma"/>
                <a:cs typeface="Tahoma"/>
              </a:rPr>
              <a:t>any</a:t>
            </a:r>
            <a:endParaRPr sz="1982">
              <a:latin typeface="Tahoma"/>
              <a:cs typeface="Tahoma"/>
            </a:endParaRPr>
          </a:p>
        </p:txBody>
      </p:sp>
      <p:sp>
        <p:nvSpPr>
          <p:cNvPr id="25" name="object 25"/>
          <p:cNvSpPr txBox="1"/>
          <p:nvPr/>
        </p:nvSpPr>
        <p:spPr>
          <a:xfrm>
            <a:off x="3353405" y="5489820"/>
            <a:ext cx="3095538" cy="237662"/>
          </a:xfrm>
          <a:prstGeom prst="rect">
            <a:avLst/>
          </a:prstGeom>
        </p:spPr>
        <p:txBody>
          <a:bodyPr vert="horz" wrap="square" lIns="0" tIns="23909" rIns="0" bIns="0" rtlCol="0">
            <a:spAutoFit/>
          </a:bodyPr>
          <a:lstStyle/>
          <a:p>
            <a:pPr marL="75503">
              <a:spcBef>
                <a:spcPts val="188"/>
              </a:spcBef>
              <a:tabLst>
                <a:tab pos="2742009" algn="l"/>
              </a:tabLst>
            </a:pPr>
            <a:r>
              <a:rPr sz="1387" i="1" spc="-99" dirty="0">
                <a:latin typeface="Trebuchet MS"/>
                <a:cs typeface="Trebuchet MS"/>
              </a:rPr>
              <a:t>ij	</a:t>
            </a:r>
            <a:r>
              <a:rPr sz="1387" i="1" spc="-119" dirty="0">
                <a:latin typeface="Trebuchet MS"/>
                <a:cs typeface="Trebuchet MS"/>
              </a:rPr>
              <a:t>j</a:t>
            </a:r>
            <a:r>
              <a:rPr sz="1387" i="1" spc="69" dirty="0">
                <a:latin typeface="Trebuchet MS"/>
                <a:cs typeface="Trebuchet MS"/>
              </a:rPr>
              <a:t> </a:t>
            </a:r>
            <a:r>
              <a:rPr sz="2081" i="1" spc="-30" baseline="-35714" dirty="0">
                <a:latin typeface="Trebuchet MS"/>
                <a:cs typeface="Trebuchet MS"/>
              </a:rPr>
              <a:t>x</a:t>
            </a:r>
            <a:endParaRPr sz="2081" baseline="-35714">
              <a:latin typeface="Trebuchet MS"/>
              <a:cs typeface="Trebuchet MS"/>
            </a:endParaRPr>
          </a:p>
        </p:txBody>
      </p:sp>
      <p:sp>
        <p:nvSpPr>
          <p:cNvPr id="26" name="object 26"/>
          <p:cNvSpPr txBox="1"/>
          <p:nvPr/>
        </p:nvSpPr>
        <p:spPr>
          <a:xfrm>
            <a:off x="680678" y="5641102"/>
            <a:ext cx="5880263" cy="329162"/>
          </a:xfrm>
          <a:prstGeom prst="rect">
            <a:avLst/>
          </a:prstGeom>
        </p:spPr>
        <p:txBody>
          <a:bodyPr vert="horz" wrap="square" lIns="0" tIns="23909" rIns="0" bIns="0" rtlCol="0">
            <a:spAutoFit/>
          </a:bodyPr>
          <a:lstStyle/>
          <a:p>
            <a:pPr marL="75503">
              <a:spcBef>
                <a:spcPts val="188"/>
              </a:spcBef>
            </a:pPr>
            <a:r>
              <a:rPr sz="1982" spc="-129" dirty="0">
                <a:latin typeface="Tahoma"/>
                <a:cs typeface="Tahoma"/>
              </a:rPr>
              <a:t>message</a:t>
            </a:r>
            <a:r>
              <a:rPr sz="1982" spc="20" dirty="0">
                <a:latin typeface="Tahoma"/>
                <a:cs typeface="Tahoma"/>
              </a:rPr>
              <a:t> </a:t>
            </a:r>
            <a:r>
              <a:rPr sz="1982" spc="-20" dirty="0">
                <a:latin typeface="Tahoma"/>
                <a:cs typeface="Tahoma"/>
              </a:rPr>
              <a:t>that</a:t>
            </a:r>
            <a:r>
              <a:rPr sz="1982" spc="20" dirty="0">
                <a:latin typeface="Tahoma"/>
                <a:cs typeface="Tahoma"/>
              </a:rPr>
              <a:t> </a:t>
            </a:r>
            <a:r>
              <a:rPr sz="1982" spc="-99" dirty="0">
                <a:latin typeface="Tahoma"/>
                <a:cs typeface="Tahoma"/>
              </a:rPr>
              <a:t>process</a:t>
            </a:r>
            <a:r>
              <a:rPr sz="1982" spc="30" dirty="0">
                <a:latin typeface="Tahoma"/>
                <a:cs typeface="Tahoma"/>
              </a:rPr>
              <a:t> </a:t>
            </a:r>
            <a:r>
              <a:rPr sz="1982" i="1" spc="-79" dirty="0">
                <a:latin typeface="Arial"/>
                <a:cs typeface="Arial"/>
              </a:rPr>
              <a:t>p</a:t>
            </a:r>
            <a:r>
              <a:rPr sz="2081" i="1" spc="-119" baseline="-11904" dirty="0">
                <a:latin typeface="Trebuchet MS"/>
                <a:cs typeface="Trebuchet MS"/>
              </a:rPr>
              <a:t>i</a:t>
            </a:r>
            <a:r>
              <a:rPr sz="2081" i="1" spc="206" baseline="-11904" dirty="0">
                <a:latin typeface="Trebuchet MS"/>
                <a:cs typeface="Trebuchet MS"/>
              </a:rPr>
              <a:t> </a:t>
            </a:r>
            <a:r>
              <a:rPr sz="1982" spc="-89" dirty="0">
                <a:latin typeface="Tahoma"/>
                <a:cs typeface="Tahoma"/>
              </a:rPr>
              <a:t>sent</a:t>
            </a:r>
            <a:r>
              <a:rPr sz="1982" spc="20" dirty="0">
                <a:latin typeface="Tahoma"/>
                <a:cs typeface="Tahoma"/>
              </a:rPr>
              <a:t> </a:t>
            </a:r>
            <a:r>
              <a:rPr sz="1982" spc="-59" dirty="0">
                <a:latin typeface="Tahoma"/>
                <a:cs typeface="Tahoma"/>
              </a:rPr>
              <a:t>after</a:t>
            </a:r>
            <a:r>
              <a:rPr sz="1982" spc="69" dirty="0">
                <a:latin typeface="Tahoma"/>
                <a:cs typeface="Tahoma"/>
              </a:rPr>
              <a:t> </a:t>
            </a:r>
            <a:r>
              <a:rPr sz="1982" spc="-79" dirty="0">
                <a:latin typeface="Tahoma"/>
                <a:cs typeface="Tahoma"/>
              </a:rPr>
              <a:t>executing</a:t>
            </a:r>
            <a:r>
              <a:rPr sz="1982" spc="10" dirty="0">
                <a:latin typeface="Tahoma"/>
                <a:cs typeface="Tahoma"/>
              </a:rPr>
              <a:t> </a:t>
            </a:r>
            <a:r>
              <a:rPr sz="1982" spc="-99" dirty="0">
                <a:latin typeface="Tahoma"/>
                <a:cs typeface="Tahoma"/>
              </a:rPr>
              <a:t>event</a:t>
            </a:r>
            <a:r>
              <a:rPr sz="1982" spc="50" dirty="0">
                <a:latin typeface="Tahoma"/>
                <a:cs typeface="Tahoma"/>
              </a:rPr>
              <a:t> </a:t>
            </a:r>
            <a:r>
              <a:rPr sz="1982" i="1" spc="-159" dirty="0">
                <a:latin typeface="Arial"/>
                <a:cs typeface="Arial"/>
              </a:rPr>
              <a:t>e</a:t>
            </a:r>
            <a:r>
              <a:rPr sz="2081" i="1" spc="-238" baseline="-23809" dirty="0">
                <a:latin typeface="Trebuchet MS"/>
                <a:cs typeface="Trebuchet MS"/>
              </a:rPr>
              <a:t>i</a:t>
            </a:r>
            <a:r>
              <a:rPr sz="2081" i="1" spc="59" baseline="-23809" dirty="0">
                <a:latin typeface="Trebuchet MS"/>
                <a:cs typeface="Trebuchet MS"/>
              </a:rPr>
              <a:t> </a:t>
            </a:r>
            <a:r>
              <a:rPr sz="1486" i="1" spc="-87" baseline="38888" dirty="0">
                <a:latin typeface="Trebuchet MS"/>
                <a:cs typeface="Trebuchet MS"/>
              </a:rPr>
              <a:t>i</a:t>
            </a:r>
            <a:r>
              <a:rPr sz="1486" i="1" spc="-14" baseline="38888" dirty="0">
                <a:latin typeface="Trebuchet MS"/>
                <a:cs typeface="Trebuchet MS"/>
              </a:rPr>
              <a:t> </a:t>
            </a:r>
            <a:r>
              <a:rPr sz="1982" spc="-59" dirty="0">
                <a:latin typeface="Tahoma"/>
                <a:cs typeface="Tahoma"/>
              </a:rPr>
              <a:t>.</a:t>
            </a:r>
            <a:endParaRPr sz="1982">
              <a:latin typeface="Tahoma"/>
              <a:cs typeface="Tahoma"/>
            </a:endParaRPr>
          </a:p>
        </p:txBody>
      </p:sp>
      <p:grpSp>
        <p:nvGrpSpPr>
          <p:cNvPr id="27" name="object 27"/>
          <p:cNvGrpSpPr/>
          <p:nvPr/>
        </p:nvGrpSpPr>
        <p:grpSpPr>
          <a:xfrm>
            <a:off x="3901" y="6669283"/>
            <a:ext cx="9133094" cy="181202"/>
            <a:chOff x="-148" y="3365518"/>
            <a:chExt cx="4608830" cy="91440"/>
          </a:xfrm>
        </p:grpSpPr>
        <p:sp>
          <p:nvSpPr>
            <p:cNvPr id="28" name="object 28"/>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29" name="object 29"/>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30" name="object 30"/>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31" name="object 31"/>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32" name="object 32"/>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33" name="object 33"/>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34" name="object 34"/>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100</a:t>
            </a:fld>
            <a:r>
              <a:rPr lang="en-IN" spc="-15"/>
              <a:t> </a:t>
            </a:r>
            <a:r>
              <a:rPr lang="en-IN" spc="70"/>
              <a:t>/</a:t>
            </a:r>
            <a:r>
              <a:rPr lang="en-IN" spc="-10"/>
              <a:t> 1</a:t>
            </a:r>
            <a:endParaRPr spc="-20" dirty="0"/>
          </a:p>
        </p:txBody>
      </p:sp>
    </p:spTree>
  </p:cSld>
  <p:clrMapOvr>
    <a:masterClrMapping/>
  </p:clrMapOvr>
  <p:transition>
    <p:cu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910206" y="1321045"/>
            <a:ext cx="16308198" cy="711415"/>
          </a:xfrm>
          <a:prstGeom prst="rect">
            <a:avLst/>
          </a:prstGeom>
        </p:spPr>
        <p:txBody>
          <a:bodyPr vert="horz" wrap="square" lIns="0" tIns="33975" rIns="0" bIns="0" rtlCol="0" anchor="ctr">
            <a:spAutoFit/>
          </a:bodyPr>
          <a:lstStyle/>
          <a:p>
            <a:pPr marL="25168">
              <a:spcBef>
                <a:spcPts val="268"/>
              </a:spcBef>
            </a:pPr>
            <a:r>
              <a:rPr spc="-69" dirty="0"/>
              <a:t>.</a:t>
            </a:r>
            <a:r>
              <a:rPr spc="-386" dirty="0"/>
              <a:t> </a:t>
            </a:r>
            <a:r>
              <a:rPr spc="-69" dirty="0"/>
              <a:t>.</a:t>
            </a:r>
            <a:r>
              <a:rPr spc="-386" dirty="0"/>
              <a:t> </a:t>
            </a:r>
            <a:r>
              <a:rPr spc="-69" dirty="0"/>
              <a:t>.</a:t>
            </a:r>
            <a:r>
              <a:rPr spc="-386" dirty="0"/>
              <a:t> </a:t>
            </a:r>
            <a:r>
              <a:rPr spc="-10" dirty="0"/>
              <a:t>G</a:t>
            </a:r>
            <a:r>
              <a:rPr spc="30" dirty="0"/>
              <a:t>l</a:t>
            </a:r>
            <a:r>
              <a:rPr spc="-109" dirty="0"/>
              <a:t>o</a:t>
            </a:r>
            <a:r>
              <a:rPr spc="-119" dirty="0"/>
              <a:t>b</a:t>
            </a:r>
            <a:r>
              <a:rPr spc="-139" dirty="0"/>
              <a:t>a</a:t>
            </a:r>
            <a:r>
              <a:rPr spc="20" dirty="0"/>
              <a:t>l</a:t>
            </a:r>
            <a:r>
              <a:rPr spc="-30" dirty="0"/>
              <a:t> </a:t>
            </a:r>
            <a:r>
              <a:rPr spc="-10" dirty="0"/>
              <a:t>S</a:t>
            </a:r>
            <a:r>
              <a:rPr spc="59" dirty="0"/>
              <a:t>t</a:t>
            </a:r>
            <a:r>
              <a:rPr spc="-139" dirty="0"/>
              <a:t>a</a:t>
            </a:r>
            <a:r>
              <a:rPr spc="59" dirty="0"/>
              <a:t>t</a:t>
            </a:r>
            <a:r>
              <a:rPr spc="-226" dirty="0"/>
              <a:t>e</a:t>
            </a:r>
            <a:r>
              <a:rPr spc="59" dirty="0"/>
              <a:t> </a:t>
            </a:r>
            <a:r>
              <a:rPr spc="-109" dirty="0"/>
              <a:t>o</a:t>
            </a:r>
            <a:r>
              <a:rPr spc="-40" dirty="0"/>
              <a:t>f</a:t>
            </a:r>
            <a:r>
              <a:rPr spc="59" dirty="0"/>
              <a:t> </a:t>
            </a:r>
            <a:r>
              <a:rPr spc="-129" dirty="0"/>
              <a:t>a</a:t>
            </a:r>
            <a:r>
              <a:rPr spc="59" dirty="0"/>
              <a:t> </a:t>
            </a:r>
            <a:r>
              <a:rPr spc="109" dirty="0"/>
              <a:t>D</a:t>
            </a:r>
            <a:r>
              <a:rPr spc="30" dirty="0"/>
              <a:t>i</a:t>
            </a:r>
            <a:r>
              <a:rPr spc="-178" dirty="0"/>
              <a:t>s</a:t>
            </a:r>
            <a:r>
              <a:rPr spc="59" dirty="0"/>
              <a:t>t</a:t>
            </a:r>
            <a:r>
              <a:rPr spc="-59" dirty="0"/>
              <a:t>r</a:t>
            </a:r>
            <a:r>
              <a:rPr spc="30" dirty="0"/>
              <a:t>i</a:t>
            </a:r>
            <a:r>
              <a:rPr spc="-119" dirty="0"/>
              <a:t>b</a:t>
            </a:r>
            <a:r>
              <a:rPr spc="-139" dirty="0"/>
              <a:t>u</a:t>
            </a:r>
            <a:r>
              <a:rPr spc="59" dirty="0"/>
              <a:t>t</a:t>
            </a:r>
            <a:r>
              <a:rPr spc="-238" dirty="0"/>
              <a:t>e</a:t>
            </a:r>
            <a:r>
              <a:rPr spc="-109" dirty="0"/>
              <a:t>d</a:t>
            </a:r>
            <a:r>
              <a:rPr spc="30" dirty="0"/>
              <a:t> </a:t>
            </a:r>
            <a:r>
              <a:rPr spc="-10" dirty="0"/>
              <a:t>S</a:t>
            </a:r>
            <a:r>
              <a:rPr spc="-99" dirty="0"/>
              <a:t>y</a:t>
            </a:r>
            <a:r>
              <a:rPr spc="-178" dirty="0"/>
              <a:t>s</a:t>
            </a:r>
            <a:r>
              <a:rPr spc="59" dirty="0"/>
              <a:t>t</a:t>
            </a:r>
            <a:r>
              <a:rPr spc="-238" dirty="0"/>
              <a:t>e</a:t>
            </a:r>
            <a:r>
              <a:rPr spc="-139" dirty="0"/>
              <a:t>m</a:t>
            </a:r>
          </a:p>
        </p:txBody>
      </p:sp>
      <p:sp>
        <p:nvSpPr>
          <p:cNvPr id="5" name="object 5"/>
          <p:cNvSpPr txBox="1"/>
          <p:nvPr/>
        </p:nvSpPr>
        <p:spPr>
          <a:xfrm>
            <a:off x="229695" y="775831"/>
            <a:ext cx="7667116" cy="1072956"/>
          </a:xfrm>
          <a:prstGeom prst="rect">
            <a:avLst/>
          </a:prstGeom>
        </p:spPr>
        <p:txBody>
          <a:bodyPr vert="horz" wrap="square" lIns="0" tIns="23909" rIns="0" bIns="0" rtlCol="0">
            <a:spAutoFit/>
          </a:bodyPr>
          <a:lstStyle/>
          <a:p>
            <a:pPr marL="25168">
              <a:lnSpc>
                <a:spcPts val="2368"/>
              </a:lnSpc>
              <a:spcBef>
                <a:spcPts val="188"/>
              </a:spcBef>
            </a:pPr>
            <a:r>
              <a:rPr sz="1982" spc="59" dirty="0">
                <a:latin typeface="Microsoft Sans Serif"/>
                <a:cs typeface="Microsoft Sans Serif"/>
              </a:rPr>
              <a:t>An</a:t>
            </a:r>
            <a:r>
              <a:rPr sz="1982" spc="109" dirty="0">
                <a:latin typeface="Microsoft Sans Serif"/>
                <a:cs typeface="Microsoft Sans Serif"/>
              </a:rPr>
              <a:t> </a:t>
            </a:r>
            <a:r>
              <a:rPr sz="1982" spc="-20" dirty="0">
                <a:latin typeface="Microsoft Sans Serif"/>
                <a:cs typeface="Microsoft Sans Serif"/>
              </a:rPr>
              <a:t>Example</a:t>
            </a:r>
            <a:endParaRPr sz="1982">
              <a:latin typeface="Microsoft Sans Serif"/>
              <a:cs typeface="Microsoft Sans Serif"/>
            </a:endParaRPr>
          </a:p>
          <a:p>
            <a:pPr marL="25168">
              <a:lnSpc>
                <a:spcPts val="2368"/>
              </a:lnSpc>
            </a:pPr>
            <a:r>
              <a:rPr sz="1982" spc="-69" dirty="0">
                <a:latin typeface="Tahoma"/>
                <a:cs typeface="Tahoma"/>
              </a:rPr>
              <a:t>Consider</a:t>
            </a:r>
            <a:r>
              <a:rPr sz="1982" spc="20" dirty="0">
                <a:latin typeface="Tahoma"/>
                <a:cs typeface="Tahoma"/>
              </a:rPr>
              <a:t> </a:t>
            </a:r>
            <a:r>
              <a:rPr sz="1982" spc="-69" dirty="0">
                <a:latin typeface="Tahoma"/>
                <a:cs typeface="Tahoma"/>
              </a:rPr>
              <a:t>the</a:t>
            </a:r>
            <a:r>
              <a:rPr sz="1982" spc="30" dirty="0">
                <a:latin typeface="Tahoma"/>
                <a:cs typeface="Tahoma"/>
              </a:rPr>
              <a:t> </a:t>
            </a:r>
            <a:r>
              <a:rPr sz="1982" spc="-50" dirty="0">
                <a:latin typeface="Tahoma"/>
                <a:cs typeface="Tahoma"/>
              </a:rPr>
              <a:t>distributed</a:t>
            </a:r>
            <a:r>
              <a:rPr sz="1982" spc="40" dirty="0">
                <a:latin typeface="Tahoma"/>
                <a:cs typeface="Tahoma"/>
              </a:rPr>
              <a:t> </a:t>
            </a:r>
            <a:r>
              <a:rPr sz="1982" spc="-79" dirty="0">
                <a:latin typeface="Tahoma"/>
                <a:cs typeface="Tahoma"/>
              </a:rPr>
              <a:t>execution</a:t>
            </a:r>
            <a:r>
              <a:rPr sz="1982" spc="30" dirty="0">
                <a:latin typeface="Tahoma"/>
                <a:cs typeface="Tahoma"/>
              </a:rPr>
              <a:t> </a:t>
            </a:r>
            <a:r>
              <a:rPr sz="1982" spc="-59" dirty="0">
                <a:latin typeface="Tahoma"/>
                <a:cs typeface="Tahoma"/>
              </a:rPr>
              <a:t>of</a:t>
            </a:r>
            <a:r>
              <a:rPr sz="1982" spc="40" dirty="0">
                <a:latin typeface="Tahoma"/>
                <a:cs typeface="Tahoma"/>
              </a:rPr>
              <a:t> </a:t>
            </a:r>
            <a:r>
              <a:rPr sz="1982" spc="-59" dirty="0">
                <a:latin typeface="Tahoma"/>
                <a:cs typeface="Tahoma"/>
              </a:rPr>
              <a:t>Figure</a:t>
            </a:r>
            <a:r>
              <a:rPr sz="1982" spc="40" dirty="0">
                <a:latin typeface="Tahoma"/>
                <a:cs typeface="Tahoma"/>
              </a:rPr>
              <a:t> </a:t>
            </a:r>
            <a:r>
              <a:rPr sz="1982" spc="-79" dirty="0">
                <a:latin typeface="Tahoma"/>
                <a:cs typeface="Tahoma"/>
              </a:rPr>
              <a:t>2.2.</a:t>
            </a:r>
            <a:endParaRPr sz="1982">
              <a:latin typeface="Tahoma"/>
              <a:cs typeface="Tahoma"/>
            </a:endParaRPr>
          </a:p>
          <a:p>
            <a:pPr marL="1041938">
              <a:spcBef>
                <a:spcPts val="971"/>
              </a:spcBef>
            </a:pPr>
            <a:r>
              <a:rPr sz="1982" spc="-59" dirty="0">
                <a:latin typeface="Tahoma"/>
                <a:cs typeface="Tahoma"/>
              </a:rPr>
              <a:t>Figure</a:t>
            </a:r>
            <a:r>
              <a:rPr sz="1982" spc="10" dirty="0">
                <a:latin typeface="Tahoma"/>
                <a:cs typeface="Tahoma"/>
              </a:rPr>
              <a:t> </a:t>
            </a:r>
            <a:r>
              <a:rPr sz="1982" spc="-99" dirty="0">
                <a:latin typeface="Tahoma"/>
                <a:cs typeface="Tahoma"/>
              </a:rPr>
              <a:t>2.2:</a:t>
            </a:r>
            <a:r>
              <a:rPr sz="1982" spc="226" dirty="0">
                <a:latin typeface="Tahoma"/>
                <a:cs typeface="Tahoma"/>
              </a:rPr>
              <a:t> </a:t>
            </a:r>
            <a:r>
              <a:rPr sz="1982" spc="-20" dirty="0">
                <a:latin typeface="Tahoma"/>
                <a:cs typeface="Tahoma"/>
              </a:rPr>
              <a:t>The</a:t>
            </a:r>
            <a:r>
              <a:rPr sz="1982" spc="20" dirty="0">
                <a:latin typeface="Tahoma"/>
                <a:cs typeface="Tahoma"/>
              </a:rPr>
              <a:t> </a:t>
            </a:r>
            <a:r>
              <a:rPr sz="1982" spc="-79" dirty="0">
                <a:latin typeface="Tahoma"/>
                <a:cs typeface="Tahoma"/>
              </a:rPr>
              <a:t>space-time</a:t>
            </a:r>
            <a:r>
              <a:rPr sz="1982" spc="20" dirty="0">
                <a:latin typeface="Tahoma"/>
                <a:cs typeface="Tahoma"/>
              </a:rPr>
              <a:t> </a:t>
            </a:r>
            <a:r>
              <a:rPr sz="1982" spc="-69" dirty="0">
                <a:latin typeface="Tahoma"/>
                <a:cs typeface="Tahoma"/>
              </a:rPr>
              <a:t>diagram</a:t>
            </a:r>
            <a:r>
              <a:rPr sz="1982" spc="20" dirty="0">
                <a:latin typeface="Tahoma"/>
                <a:cs typeface="Tahoma"/>
              </a:rPr>
              <a:t> </a:t>
            </a:r>
            <a:r>
              <a:rPr sz="1982" spc="-59" dirty="0">
                <a:latin typeface="Tahoma"/>
                <a:cs typeface="Tahoma"/>
              </a:rPr>
              <a:t>of</a:t>
            </a:r>
            <a:r>
              <a:rPr sz="1982" spc="10" dirty="0">
                <a:latin typeface="Tahoma"/>
                <a:cs typeface="Tahoma"/>
              </a:rPr>
              <a:t> </a:t>
            </a:r>
            <a:r>
              <a:rPr sz="1982" spc="-99" dirty="0">
                <a:latin typeface="Tahoma"/>
                <a:cs typeface="Tahoma"/>
              </a:rPr>
              <a:t>a</a:t>
            </a:r>
            <a:r>
              <a:rPr sz="1982" spc="30" dirty="0">
                <a:latin typeface="Tahoma"/>
                <a:cs typeface="Tahoma"/>
              </a:rPr>
              <a:t> </a:t>
            </a:r>
            <a:r>
              <a:rPr sz="1982" spc="-50" dirty="0">
                <a:latin typeface="Tahoma"/>
                <a:cs typeface="Tahoma"/>
              </a:rPr>
              <a:t>distributed</a:t>
            </a:r>
            <a:r>
              <a:rPr sz="1982" spc="20" dirty="0">
                <a:latin typeface="Tahoma"/>
                <a:cs typeface="Tahoma"/>
              </a:rPr>
              <a:t> </a:t>
            </a:r>
            <a:r>
              <a:rPr sz="1982" spc="-69" dirty="0">
                <a:latin typeface="Tahoma"/>
                <a:cs typeface="Tahoma"/>
              </a:rPr>
              <a:t>execution.</a:t>
            </a:r>
            <a:endParaRPr sz="1982">
              <a:latin typeface="Tahoma"/>
              <a:cs typeface="Tahoma"/>
            </a:endParaRPr>
          </a:p>
        </p:txBody>
      </p:sp>
      <p:sp>
        <p:nvSpPr>
          <p:cNvPr id="6" name="object 6"/>
          <p:cNvSpPr/>
          <p:nvPr/>
        </p:nvSpPr>
        <p:spPr>
          <a:xfrm>
            <a:off x="8078790" y="5987467"/>
            <a:ext cx="815410" cy="72984"/>
          </a:xfrm>
          <a:custGeom>
            <a:avLst/>
            <a:gdLst/>
            <a:ahLst/>
            <a:cxnLst/>
            <a:rect l="l" t="t" r="r" b="b"/>
            <a:pathLst>
              <a:path w="411479" h="36830">
                <a:moveTo>
                  <a:pt x="0" y="18285"/>
                </a:moveTo>
                <a:lnTo>
                  <a:pt x="411480" y="18285"/>
                </a:lnTo>
              </a:path>
              <a:path w="411479" h="36830">
                <a:moveTo>
                  <a:pt x="338328" y="0"/>
                </a:moveTo>
                <a:lnTo>
                  <a:pt x="411480" y="18285"/>
                </a:lnTo>
                <a:lnTo>
                  <a:pt x="338328" y="36577"/>
                </a:lnTo>
              </a:path>
            </a:pathLst>
          </a:custGeom>
          <a:ln w="4572">
            <a:solidFill>
              <a:srgbClr val="000000"/>
            </a:solidFill>
          </a:ln>
        </p:spPr>
        <p:txBody>
          <a:bodyPr wrap="square" lIns="0" tIns="0" rIns="0" bIns="0" rtlCol="0"/>
          <a:lstStyle/>
          <a:p>
            <a:endParaRPr sz="3567"/>
          </a:p>
        </p:txBody>
      </p:sp>
      <p:grpSp>
        <p:nvGrpSpPr>
          <p:cNvPr id="7" name="object 7"/>
          <p:cNvGrpSpPr/>
          <p:nvPr/>
        </p:nvGrpSpPr>
        <p:grpSpPr>
          <a:xfrm>
            <a:off x="921293" y="3337392"/>
            <a:ext cx="7977930" cy="2292711"/>
            <a:chOff x="462795" y="1684147"/>
            <a:chExt cx="4025900" cy="1156970"/>
          </a:xfrm>
        </p:grpSpPr>
        <p:sp>
          <p:nvSpPr>
            <p:cNvPr id="8" name="object 8"/>
            <p:cNvSpPr/>
            <p:nvPr/>
          </p:nvSpPr>
          <p:spPr>
            <a:xfrm>
              <a:off x="1185177" y="1686433"/>
              <a:ext cx="55244" cy="55244"/>
            </a:xfrm>
            <a:custGeom>
              <a:avLst/>
              <a:gdLst/>
              <a:ahLst/>
              <a:cxnLst/>
              <a:rect l="l" t="t" r="r" b="b"/>
              <a:pathLst>
                <a:path w="55244" h="55244">
                  <a:moveTo>
                    <a:pt x="27429" y="0"/>
                  </a:moveTo>
                  <a:lnTo>
                    <a:pt x="16753" y="2155"/>
                  </a:lnTo>
                  <a:lnTo>
                    <a:pt x="8034" y="8034"/>
                  </a:lnTo>
                  <a:lnTo>
                    <a:pt x="2155" y="16753"/>
                  </a:lnTo>
                  <a:lnTo>
                    <a:pt x="0" y="27432"/>
                  </a:lnTo>
                  <a:lnTo>
                    <a:pt x="2155" y="38104"/>
                  </a:lnTo>
                  <a:lnTo>
                    <a:pt x="8034" y="46824"/>
                  </a:lnTo>
                  <a:lnTo>
                    <a:pt x="16753" y="52706"/>
                  </a:lnTo>
                  <a:lnTo>
                    <a:pt x="27429" y="54864"/>
                  </a:lnTo>
                  <a:lnTo>
                    <a:pt x="38104" y="52706"/>
                  </a:lnTo>
                  <a:lnTo>
                    <a:pt x="46822" y="46824"/>
                  </a:lnTo>
                  <a:lnTo>
                    <a:pt x="52701" y="38104"/>
                  </a:lnTo>
                  <a:lnTo>
                    <a:pt x="54857" y="27432"/>
                  </a:lnTo>
                  <a:lnTo>
                    <a:pt x="52701" y="16753"/>
                  </a:lnTo>
                  <a:lnTo>
                    <a:pt x="46822" y="8034"/>
                  </a:lnTo>
                  <a:lnTo>
                    <a:pt x="38104" y="2155"/>
                  </a:lnTo>
                  <a:lnTo>
                    <a:pt x="27429" y="0"/>
                  </a:lnTo>
                  <a:close/>
                </a:path>
              </a:pathLst>
            </a:custGeom>
            <a:solidFill>
              <a:srgbClr val="000000"/>
            </a:solidFill>
          </p:spPr>
          <p:txBody>
            <a:bodyPr wrap="square" lIns="0" tIns="0" rIns="0" bIns="0" rtlCol="0"/>
            <a:lstStyle/>
            <a:p>
              <a:endParaRPr sz="3567"/>
            </a:p>
          </p:txBody>
        </p:sp>
        <p:sp>
          <p:nvSpPr>
            <p:cNvPr id="9" name="object 9"/>
            <p:cNvSpPr/>
            <p:nvPr/>
          </p:nvSpPr>
          <p:spPr>
            <a:xfrm>
              <a:off x="1185177" y="1686433"/>
              <a:ext cx="55244" cy="55244"/>
            </a:xfrm>
            <a:custGeom>
              <a:avLst/>
              <a:gdLst/>
              <a:ahLst/>
              <a:cxnLst/>
              <a:rect l="l" t="t" r="r" b="b"/>
              <a:pathLst>
                <a:path w="55244" h="55244">
                  <a:moveTo>
                    <a:pt x="54857" y="27432"/>
                  </a:moveTo>
                  <a:lnTo>
                    <a:pt x="52701" y="38104"/>
                  </a:lnTo>
                  <a:lnTo>
                    <a:pt x="46822" y="46824"/>
                  </a:lnTo>
                  <a:lnTo>
                    <a:pt x="38104" y="52706"/>
                  </a:lnTo>
                  <a:lnTo>
                    <a:pt x="27429" y="54864"/>
                  </a:lnTo>
                  <a:lnTo>
                    <a:pt x="16753" y="52706"/>
                  </a:lnTo>
                  <a:lnTo>
                    <a:pt x="8034" y="46824"/>
                  </a:lnTo>
                  <a:lnTo>
                    <a:pt x="2155" y="38104"/>
                  </a:lnTo>
                  <a:lnTo>
                    <a:pt x="0" y="27432"/>
                  </a:lnTo>
                  <a:lnTo>
                    <a:pt x="2155" y="16753"/>
                  </a:lnTo>
                  <a:lnTo>
                    <a:pt x="8034" y="8034"/>
                  </a:lnTo>
                  <a:lnTo>
                    <a:pt x="16753" y="2155"/>
                  </a:lnTo>
                  <a:lnTo>
                    <a:pt x="27429" y="0"/>
                  </a:lnTo>
                  <a:lnTo>
                    <a:pt x="38104" y="2155"/>
                  </a:lnTo>
                  <a:lnTo>
                    <a:pt x="46822" y="8034"/>
                  </a:lnTo>
                  <a:lnTo>
                    <a:pt x="52701" y="16753"/>
                  </a:lnTo>
                  <a:lnTo>
                    <a:pt x="54857" y="27432"/>
                  </a:lnTo>
                  <a:close/>
                </a:path>
              </a:pathLst>
            </a:custGeom>
            <a:ln w="4572">
              <a:solidFill>
                <a:srgbClr val="000000"/>
              </a:solidFill>
            </a:ln>
          </p:spPr>
          <p:txBody>
            <a:bodyPr wrap="square" lIns="0" tIns="0" rIns="0" bIns="0" rtlCol="0"/>
            <a:lstStyle/>
            <a:p>
              <a:endParaRPr sz="3567"/>
            </a:p>
          </p:txBody>
        </p:sp>
        <p:sp>
          <p:nvSpPr>
            <p:cNvPr id="10" name="object 10"/>
            <p:cNvSpPr/>
            <p:nvPr/>
          </p:nvSpPr>
          <p:spPr>
            <a:xfrm>
              <a:off x="1578368" y="2052193"/>
              <a:ext cx="55244" cy="55244"/>
            </a:xfrm>
            <a:custGeom>
              <a:avLst/>
              <a:gdLst/>
              <a:ahLst/>
              <a:cxnLst/>
              <a:rect l="l" t="t" r="r" b="b"/>
              <a:pathLst>
                <a:path w="55244" h="55244">
                  <a:moveTo>
                    <a:pt x="27432" y="0"/>
                  </a:moveTo>
                  <a:lnTo>
                    <a:pt x="16753" y="2155"/>
                  </a:lnTo>
                  <a:lnTo>
                    <a:pt x="8034" y="8034"/>
                  </a:lnTo>
                  <a:lnTo>
                    <a:pt x="2155" y="16753"/>
                  </a:lnTo>
                  <a:lnTo>
                    <a:pt x="0" y="27432"/>
                  </a:lnTo>
                  <a:lnTo>
                    <a:pt x="2155" y="38104"/>
                  </a:lnTo>
                  <a:lnTo>
                    <a:pt x="8034" y="46824"/>
                  </a:lnTo>
                  <a:lnTo>
                    <a:pt x="16753" y="52706"/>
                  </a:lnTo>
                  <a:lnTo>
                    <a:pt x="27432" y="54864"/>
                  </a:lnTo>
                  <a:lnTo>
                    <a:pt x="38102" y="52706"/>
                  </a:lnTo>
                  <a:lnTo>
                    <a:pt x="46818" y="46824"/>
                  </a:lnTo>
                  <a:lnTo>
                    <a:pt x="52695" y="38104"/>
                  </a:lnTo>
                  <a:lnTo>
                    <a:pt x="54851" y="27432"/>
                  </a:lnTo>
                  <a:lnTo>
                    <a:pt x="52695" y="16753"/>
                  </a:lnTo>
                  <a:lnTo>
                    <a:pt x="46818" y="8034"/>
                  </a:lnTo>
                  <a:lnTo>
                    <a:pt x="38102" y="2155"/>
                  </a:lnTo>
                  <a:lnTo>
                    <a:pt x="27432" y="0"/>
                  </a:lnTo>
                  <a:close/>
                </a:path>
              </a:pathLst>
            </a:custGeom>
            <a:solidFill>
              <a:srgbClr val="000000"/>
            </a:solidFill>
          </p:spPr>
          <p:txBody>
            <a:bodyPr wrap="square" lIns="0" tIns="0" rIns="0" bIns="0" rtlCol="0"/>
            <a:lstStyle/>
            <a:p>
              <a:endParaRPr sz="3567"/>
            </a:p>
          </p:txBody>
        </p:sp>
        <p:sp>
          <p:nvSpPr>
            <p:cNvPr id="11" name="object 11"/>
            <p:cNvSpPr/>
            <p:nvPr/>
          </p:nvSpPr>
          <p:spPr>
            <a:xfrm>
              <a:off x="1578368" y="2052193"/>
              <a:ext cx="55244" cy="55244"/>
            </a:xfrm>
            <a:custGeom>
              <a:avLst/>
              <a:gdLst/>
              <a:ahLst/>
              <a:cxnLst/>
              <a:rect l="l" t="t" r="r" b="b"/>
              <a:pathLst>
                <a:path w="55244" h="55244">
                  <a:moveTo>
                    <a:pt x="54851" y="27432"/>
                  </a:moveTo>
                  <a:lnTo>
                    <a:pt x="52695" y="38104"/>
                  </a:lnTo>
                  <a:lnTo>
                    <a:pt x="46818" y="46824"/>
                  </a:lnTo>
                  <a:lnTo>
                    <a:pt x="38102" y="52706"/>
                  </a:lnTo>
                  <a:lnTo>
                    <a:pt x="27432" y="54864"/>
                  </a:lnTo>
                  <a:lnTo>
                    <a:pt x="16753" y="52706"/>
                  </a:lnTo>
                  <a:lnTo>
                    <a:pt x="8034" y="46824"/>
                  </a:lnTo>
                  <a:lnTo>
                    <a:pt x="2155" y="38104"/>
                  </a:lnTo>
                  <a:lnTo>
                    <a:pt x="0" y="27432"/>
                  </a:lnTo>
                  <a:lnTo>
                    <a:pt x="2155" y="16753"/>
                  </a:lnTo>
                  <a:lnTo>
                    <a:pt x="8034" y="8034"/>
                  </a:lnTo>
                  <a:lnTo>
                    <a:pt x="16753" y="2155"/>
                  </a:lnTo>
                  <a:lnTo>
                    <a:pt x="27432" y="0"/>
                  </a:lnTo>
                  <a:lnTo>
                    <a:pt x="38102" y="2155"/>
                  </a:lnTo>
                  <a:lnTo>
                    <a:pt x="46818" y="8034"/>
                  </a:lnTo>
                  <a:lnTo>
                    <a:pt x="52695" y="16753"/>
                  </a:lnTo>
                  <a:lnTo>
                    <a:pt x="54851" y="27432"/>
                  </a:lnTo>
                  <a:close/>
                </a:path>
              </a:pathLst>
            </a:custGeom>
            <a:ln w="4572">
              <a:solidFill>
                <a:srgbClr val="000000"/>
              </a:solidFill>
            </a:ln>
          </p:spPr>
          <p:txBody>
            <a:bodyPr wrap="square" lIns="0" tIns="0" rIns="0" bIns="0" rtlCol="0"/>
            <a:lstStyle/>
            <a:p>
              <a:endParaRPr sz="3567"/>
            </a:p>
          </p:txBody>
        </p:sp>
        <p:sp>
          <p:nvSpPr>
            <p:cNvPr id="12" name="object 12"/>
            <p:cNvSpPr/>
            <p:nvPr/>
          </p:nvSpPr>
          <p:spPr>
            <a:xfrm>
              <a:off x="2602496" y="2052193"/>
              <a:ext cx="55244" cy="55244"/>
            </a:xfrm>
            <a:custGeom>
              <a:avLst/>
              <a:gdLst/>
              <a:ahLst/>
              <a:cxnLst/>
              <a:rect l="l" t="t" r="r" b="b"/>
              <a:pathLst>
                <a:path w="55244" h="55244">
                  <a:moveTo>
                    <a:pt x="27432" y="0"/>
                  </a:moveTo>
                  <a:lnTo>
                    <a:pt x="16753" y="2155"/>
                  </a:lnTo>
                  <a:lnTo>
                    <a:pt x="8034" y="8034"/>
                  </a:lnTo>
                  <a:lnTo>
                    <a:pt x="2155" y="16753"/>
                  </a:lnTo>
                  <a:lnTo>
                    <a:pt x="0" y="27432"/>
                  </a:lnTo>
                  <a:lnTo>
                    <a:pt x="2155" y="38104"/>
                  </a:lnTo>
                  <a:lnTo>
                    <a:pt x="8034" y="46824"/>
                  </a:lnTo>
                  <a:lnTo>
                    <a:pt x="16753" y="52706"/>
                  </a:lnTo>
                  <a:lnTo>
                    <a:pt x="27432" y="54864"/>
                  </a:lnTo>
                  <a:lnTo>
                    <a:pt x="38104" y="52706"/>
                  </a:lnTo>
                  <a:lnTo>
                    <a:pt x="46824" y="46824"/>
                  </a:lnTo>
                  <a:lnTo>
                    <a:pt x="52706" y="38104"/>
                  </a:lnTo>
                  <a:lnTo>
                    <a:pt x="54864" y="27432"/>
                  </a:lnTo>
                  <a:lnTo>
                    <a:pt x="52706" y="16753"/>
                  </a:lnTo>
                  <a:lnTo>
                    <a:pt x="46824" y="8034"/>
                  </a:lnTo>
                  <a:lnTo>
                    <a:pt x="38104" y="2155"/>
                  </a:lnTo>
                  <a:lnTo>
                    <a:pt x="27432" y="0"/>
                  </a:lnTo>
                  <a:close/>
                </a:path>
              </a:pathLst>
            </a:custGeom>
            <a:solidFill>
              <a:srgbClr val="000000"/>
            </a:solidFill>
          </p:spPr>
          <p:txBody>
            <a:bodyPr wrap="square" lIns="0" tIns="0" rIns="0" bIns="0" rtlCol="0"/>
            <a:lstStyle/>
            <a:p>
              <a:endParaRPr sz="3567"/>
            </a:p>
          </p:txBody>
        </p:sp>
        <p:sp>
          <p:nvSpPr>
            <p:cNvPr id="13" name="object 13"/>
            <p:cNvSpPr/>
            <p:nvPr/>
          </p:nvSpPr>
          <p:spPr>
            <a:xfrm>
              <a:off x="2602496" y="2052193"/>
              <a:ext cx="55244" cy="55244"/>
            </a:xfrm>
            <a:custGeom>
              <a:avLst/>
              <a:gdLst/>
              <a:ahLst/>
              <a:cxnLst/>
              <a:rect l="l" t="t" r="r" b="b"/>
              <a:pathLst>
                <a:path w="55244" h="55244">
                  <a:moveTo>
                    <a:pt x="54864" y="27432"/>
                  </a:moveTo>
                  <a:lnTo>
                    <a:pt x="52706" y="38104"/>
                  </a:lnTo>
                  <a:lnTo>
                    <a:pt x="46824" y="46824"/>
                  </a:lnTo>
                  <a:lnTo>
                    <a:pt x="38104" y="52706"/>
                  </a:lnTo>
                  <a:lnTo>
                    <a:pt x="27432" y="54864"/>
                  </a:lnTo>
                  <a:lnTo>
                    <a:pt x="16753" y="52706"/>
                  </a:lnTo>
                  <a:lnTo>
                    <a:pt x="8034" y="46824"/>
                  </a:lnTo>
                  <a:lnTo>
                    <a:pt x="2155" y="38104"/>
                  </a:lnTo>
                  <a:lnTo>
                    <a:pt x="0" y="27432"/>
                  </a:lnTo>
                  <a:lnTo>
                    <a:pt x="2155" y="16753"/>
                  </a:lnTo>
                  <a:lnTo>
                    <a:pt x="8034" y="8034"/>
                  </a:lnTo>
                  <a:lnTo>
                    <a:pt x="16753" y="2155"/>
                  </a:lnTo>
                  <a:lnTo>
                    <a:pt x="27432" y="0"/>
                  </a:lnTo>
                  <a:lnTo>
                    <a:pt x="38104" y="2155"/>
                  </a:lnTo>
                  <a:lnTo>
                    <a:pt x="46824" y="8034"/>
                  </a:lnTo>
                  <a:lnTo>
                    <a:pt x="52706" y="16753"/>
                  </a:lnTo>
                  <a:lnTo>
                    <a:pt x="54864" y="27432"/>
                  </a:lnTo>
                  <a:close/>
                </a:path>
              </a:pathLst>
            </a:custGeom>
            <a:ln w="4572">
              <a:solidFill>
                <a:srgbClr val="000000"/>
              </a:solidFill>
            </a:ln>
          </p:spPr>
          <p:txBody>
            <a:bodyPr wrap="square" lIns="0" tIns="0" rIns="0" bIns="0" rtlCol="0"/>
            <a:lstStyle/>
            <a:p>
              <a:endParaRPr sz="3567"/>
            </a:p>
          </p:txBody>
        </p:sp>
        <p:sp>
          <p:nvSpPr>
            <p:cNvPr id="14" name="object 14"/>
            <p:cNvSpPr/>
            <p:nvPr/>
          </p:nvSpPr>
          <p:spPr>
            <a:xfrm>
              <a:off x="801127" y="2061337"/>
              <a:ext cx="55244" cy="55244"/>
            </a:xfrm>
            <a:custGeom>
              <a:avLst/>
              <a:gdLst/>
              <a:ahLst/>
              <a:cxnLst/>
              <a:rect l="l" t="t" r="r" b="b"/>
              <a:pathLst>
                <a:path w="55244" h="55244">
                  <a:moveTo>
                    <a:pt x="27428" y="0"/>
                  </a:moveTo>
                  <a:lnTo>
                    <a:pt x="16752" y="2155"/>
                  </a:lnTo>
                  <a:lnTo>
                    <a:pt x="8034" y="8034"/>
                  </a:lnTo>
                  <a:lnTo>
                    <a:pt x="2155" y="16753"/>
                  </a:lnTo>
                  <a:lnTo>
                    <a:pt x="0" y="27432"/>
                  </a:lnTo>
                  <a:lnTo>
                    <a:pt x="2155" y="38104"/>
                  </a:lnTo>
                  <a:lnTo>
                    <a:pt x="8034" y="46824"/>
                  </a:lnTo>
                  <a:lnTo>
                    <a:pt x="16752" y="52706"/>
                  </a:lnTo>
                  <a:lnTo>
                    <a:pt x="27428" y="54864"/>
                  </a:lnTo>
                  <a:lnTo>
                    <a:pt x="38103" y="52706"/>
                  </a:lnTo>
                  <a:lnTo>
                    <a:pt x="46822" y="46824"/>
                  </a:lnTo>
                  <a:lnTo>
                    <a:pt x="52701" y="38104"/>
                  </a:lnTo>
                  <a:lnTo>
                    <a:pt x="54857" y="27432"/>
                  </a:lnTo>
                  <a:lnTo>
                    <a:pt x="52701" y="16753"/>
                  </a:lnTo>
                  <a:lnTo>
                    <a:pt x="46822" y="8034"/>
                  </a:lnTo>
                  <a:lnTo>
                    <a:pt x="38103" y="2155"/>
                  </a:lnTo>
                  <a:lnTo>
                    <a:pt x="27428" y="0"/>
                  </a:lnTo>
                  <a:close/>
                </a:path>
              </a:pathLst>
            </a:custGeom>
            <a:solidFill>
              <a:srgbClr val="000000"/>
            </a:solidFill>
          </p:spPr>
          <p:txBody>
            <a:bodyPr wrap="square" lIns="0" tIns="0" rIns="0" bIns="0" rtlCol="0"/>
            <a:lstStyle/>
            <a:p>
              <a:endParaRPr sz="3567"/>
            </a:p>
          </p:txBody>
        </p:sp>
        <p:sp>
          <p:nvSpPr>
            <p:cNvPr id="15" name="object 15"/>
            <p:cNvSpPr/>
            <p:nvPr/>
          </p:nvSpPr>
          <p:spPr>
            <a:xfrm>
              <a:off x="801127" y="2061337"/>
              <a:ext cx="55244" cy="55244"/>
            </a:xfrm>
            <a:custGeom>
              <a:avLst/>
              <a:gdLst/>
              <a:ahLst/>
              <a:cxnLst/>
              <a:rect l="l" t="t" r="r" b="b"/>
              <a:pathLst>
                <a:path w="55244" h="55244">
                  <a:moveTo>
                    <a:pt x="54857" y="27432"/>
                  </a:moveTo>
                  <a:lnTo>
                    <a:pt x="52701" y="38104"/>
                  </a:lnTo>
                  <a:lnTo>
                    <a:pt x="46822" y="46824"/>
                  </a:lnTo>
                  <a:lnTo>
                    <a:pt x="38103" y="52706"/>
                  </a:lnTo>
                  <a:lnTo>
                    <a:pt x="27428" y="54864"/>
                  </a:lnTo>
                  <a:lnTo>
                    <a:pt x="16752" y="52706"/>
                  </a:lnTo>
                  <a:lnTo>
                    <a:pt x="8034" y="46824"/>
                  </a:lnTo>
                  <a:lnTo>
                    <a:pt x="2155" y="38104"/>
                  </a:lnTo>
                  <a:lnTo>
                    <a:pt x="0" y="27432"/>
                  </a:lnTo>
                  <a:lnTo>
                    <a:pt x="2155" y="16753"/>
                  </a:lnTo>
                  <a:lnTo>
                    <a:pt x="8034" y="8034"/>
                  </a:lnTo>
                  <a:lnTo>
                    <a:pt x="16752" y="2155"/>
                  </a:lnTo>
                  <a:lnTo>
                    <a:pt x="27428" y="0"/>
                  </a:lnTo>
                  <a:lnTo>
                    <a:pt x="38103" y="2155"/>
                  </a:lnTo>
                  <a:lnTo>
                    <a:pt x="46822" y="8034"/>
                  </a:lnTo>
                  <a:lnTo>
                    <a:pt x="52701" y="16753"/>
                  </a:lnTo>
                  <a:lnTo>
                    <a:pt x="54857" y="27432"/>
                  </a:lnTo>
                  <a:close/>
                </a:path>
              </a:pathLst>
            </a:custGeom>
            <a:ln w="4572">
              <a:solidFill>
                <a:srgbClr val="000000"/>
              </a:solidFill>
            </a:ln>
          </p:spPr>
          <p:txBody>
            <a:bodyPr wrap="square" lIns="0" tIns="0" rIns="0" bIns="0" rtlCol="0"/>
            <a:lstStyle/>
            <a:p>
              <a:endParaRPr sz="3567"/>
            </a:p>
          </p:txBody>
        </p:sp>
        <p:sp>
          <p:nvSpPr>
            <p:cNvPr id="16" name="object 16"/>
            <p:cNvSpPr/>
            <p:nvPr/>
          </p:nvSpPr>
          <p:spPr>
            <a:xfrm>
              <a:off x="2127008" y="2052193"/>
              <a:ext cx="55244" cy="55244"/>
            </a:xfrm>
            <a:custGeom>
              <a:avLst/>
              <a:gdLst/>
              <a:ahLst/>
              <a:cxnLst/>
              <a:rect l="l" t="t" r="r" b="b"/>
              <a:pathLst>
                <a:path w="55244" h="55244">
                  <a:moveTo>
                    <a:pt x="27432" y="0"/>
                  </a:moveTo>
                  <a:lnTo>
                    <a:pt x="16753" y="2155"/>
                  </a:lnTo>
                  <a:lnTo>
                    <a:pt x="8034" y="8034"/>
                  </a:lnTo>
                  <a:lnTo>
                    <a:pt x="2155" y="16753"/>
                  </a:lnTo>
                  <a:lnTo>
                    <a:pt x="0" y="27432"/>
                  </a:lnTo>
                  <a:lnTo>
                    <a:pt x="2155" y="38104"/>
                  </a:lnTo>
                  <a:lnTo>
                    <a:pt x="8034" y="46824"/>
                  </a:lnTo>
                  <a:lnTo>
                    <a:pt x="16753" y="52706"/>
                  </a:lnTo>
                  <a:lnTo>
                    <a:pt x="27432" y="54864"/>
                  </a:lnTo>
                  <a:lnTo>
                    <a:pt x="38102" y="52706"/>
                  </a:lnTo>
                  <a:lnTo>
                    <a:pt x="46818" y="46824"/>
                  </a:lnTo>
                  <a:lnTo>
                    <a:pt x="52695" y="38104"/>
                  </a:lnTo>
                  <a:lnTo>
                    <a:pt x="54851" y="27432"/>
                  </a:lnTo>
                  <a:lnTo>
                    <a:pt x="52695" y="16753"/>
                  </a:lnTo>
                  <a:lnTo>
                    <a:pt x="46818" y="8034"/>
                  </a:lnTo>
                  <a:lnTo>
                    <a:pt x="38102" y="2155"/>
                  </a:lnTo>
                  <a:lnTo>
                    <a:pt x="27432" y="0"/>
                  </a:lnTo>
                  <a:close/>
                </a:path>
              </a:pathLst>
            </a:custGeom>
            <a:solidFill>
              <a:srgbClr val="000000"/>
            </a:solidFill>
          </p:spPr>
          <p:txBody>
            <a:bodyPr wrap="square" lIns="0" tIns="0" rIns="0" bIns="0" rtlCol="0"/>
            <a:lstStyle/>
            <a:p>
              <a:endParaRPr sz="3567"/>
            </a:p>
          </p:txBody>
        </p:sp>
        <p:sp>
          <p:nvSpPr>
            <p:cNvPr id="17" name="object 17"/>
            <p:cNvSpPr/>
            <p:nvPr/>
          </p:nvSpPr>
          <p:spPr>
            <a:xfrm>
              <a:off x="462795" y="2052193"/>
              <a:ext cx="4023360" cy="55244"/>
            </a:xfrm>
            <a:custGeom>
              <a:avLst/>
              <a:gdLst/>
              <a:ahLst/>
              <a:cxnLst/>
              <a:rect l="l" t="t" r="r" b="b"/>
              <a:pathLst>
                <a:path w="4023360" h="55244">
                  <a:moveTo>
                    <a:pt x="1719064" y="27432"/>
                  </a:moveTo>
                  <a:lnTo>
                    <a:pt x="1716908" y="38104"/>
                  </a:lnTo>
                  <a:lnTo>
                    <a:pt x="1711031" y="46824"/>
                  </a:lnTo>
                  <a:lnTo>
                    <a:pt x="1702315" y="52706"/>
                  </a:lnTo>
                  <a:lnTo>
                    <a:pt x="1691645" y="54864"/>
                  </a:lnTo>
                  <a:lnTo>
                    <a:pt x="1680966" y="52706"/>
                  </a:lnTo>
                  <a:lnTo>
                    <a:pt x="1672247" y="46824"/>
                  </a:lnTo>
                  <a:lnTo>
                    <a:pt x="1666368" y="38104"/>
                  </a:lnTo>
                  <a:lnTo>
                    <a:pt x="1664213" y="27432"/>
                  </a:lnTo>
                  <a:lnTo>
                    <a:pt x="1666368" y="16753"/>
                  </a:lnTo>
                  <a:lnTo>
                    <a:pt x="1672247" y="8034"/>
                  </a:lnTo>
                  <a:lnTo>
                    <a:pt x="1680966" y="2155"/>
                  </a:lnTo>
                  <a:lnTo>
                    <a:pt x="1691645" y="0"/>
                  </a:lnTo>
                  <a:lnTo>
                    <a:pt x="1702315" y="2155"/>
                  </a:lnTo>
                  <a:lnTo>
                    <a:pt x="1711031" y="8034"/>
                  </a:lnTo>
                  <a:lnTo>
                    <a:pt x="1716908" y="16753"/>
                  </a:lnTo>
                  <a:lnTo>
                    <a:pt x="1719064" y="27432"/>
                  </a:lnTo>
                  <a:close/>
                </a:path>
                <a:path w="4023360" h="55244">
                  <a:moveTo>
                    <a:pt x="0" y="27432"/>
                  </a:moveTo>
                  <a:lnTo>
                    <a:pt x="4023365" y="27432"/>
                  </a:lnTo>
                </a:path>
                <a:path w="4023360" h="55244">
                  <a:moveTo>
                    <a:pt x="3950213" y="9144"/>
                  </a:moveTo>
                  <a:lnTo>
                    <a:pt x="4023365" y="27432"/>
                  </a:lnTo>
                  <a:lnTo>
                    <a:pt x="3950213" y="45720"/>
                  </a:lnTo>
                </a:path>
              </a:pathLst>
            </a:custGeom>
            <a:ln w="4572">
              <a:solidFill>
                <a:srgbClr val="000000"/>
              </a:solidFill>
            </a:ln>
          </p:spPr>
          <p:txBody>
            <a:bodyPr wrap="square" lIns="0" tIns="0" rIns="0" bIns="0" rtlCol="0"/>
            <a:lstStyle/>
            <a:p>
              <a:endParaRPr sz="3567"/>
            </a:p>
          </p:txBody>
        </p:sp>
        <p:sp>
          <p:nvSpPr>
            <p:cNvPr id="18" name="object 18"/>
            <p:cNvSpPr/>
            <p:nvPr/>
          </p:nvSpPr>
          <p:spPr>
            <a:xfrm>
              <a:off x="1221750" y="1732153"/>
              <a:ext cx="347980" cy="338455"/>
            </a:xfrm>
            <a:custGeom>
              <a:avLst/>
              <a:gdLst/>
              <a:ahLst/>
              <a:cxnLst/>
              <a:rect l="l" t="t" r="r" b="b"/>
              <a:pathLst>
                <a:path w="347980" h="338455">
                  <a:moveTo>
                    <a:pt x="0" y="0"/>
                  </a:moveTo>
                  <a:lnTo>
                    <a:pt x="347474" y="338328"/>
                  </a:lnTo>
                </a:path>
              </a:pathLst>
            </a:custGeom>
            <a:solidFill>
              <a:srgbClr val="000000"/>
            </a:solidFill>
          </p:spPr>
          <p:txBody>
            <a:bodyPr wrap="square" lIns="0" tIns="0" rIns="0" bIns="0" rtlCol="0"/>
            <a:lstStyle/>
            <a:p>
              <a:endParaRPr sz="3567"/>
            </a:p>
          </p:txBody>
        </p:sp>
        <p:sp>
          <p:nvSpPr>
            <p:cNvPr id="19" name="object 19"/>
            <p:cNvSpPr/>
            <p:nvPr/>
          </p:nvSpPr>
          <p:spPr>
            <a:xfrm>
              <a:off x="1221750" y="1732153"/>
              <a:ext cx="347980" cy="338455"/>
            </a:xfrm>
            <a:custGeom>
              <a:avLst/>
              <a:gdLst/>
              <a:ahLst/>
              <a:cxnLst/>
              <a:rect l="l" t="t" r="r" b="b"/>
              <a:pathLst>
                <a:path w="347980" h="338455">
                  <a:moveTo>
                    <a:pt x="0" y="0"/>
                  </a:moveTo>
                  <a:lnTo>
                    <a:pt x="347474" y="338328"/>
                  </a:lnTo>
                </a:path>
                <a:path w="347980" h="338455">
                  <a:moveTo>
                    <a:pt x="307787" y="274218"/>
                  </a:moveTo>
                  <a:lnTo>
                    <a:pt x="347474" y="338328"/>
                  </a:lnTo>
                  <a:lnTo>
                    <a:pt x="282272" y="300380"/>
                  </a:lnTo>
                </a:path>
              </a:pathLst>
            </a:custGeom>
            <a:ln w="4572">
              <a:solidFill>
                <a:srgbClr val="000000"/>
              </a:solidFill>
            </a:ln>
          </p:spPr>
          <p:txBody>
            <a:bodyPr wrap="square" lIns="0" tIns="0" rIns="0" bIns="0" rtlCol="0"/>
            <a:lstStyle/>
            <a:p>
              <a:endParaRPr sz="3567"/>
            </a:p>
          </p:txBody>
        </p:sp>
        <p:sp>
          <p:nvSpPr>
            <p:cNvPr id="20" name="object 20"/>
            <p:cNvSpPr/>
            <p:nvPr/>
          </p:nvSpPr>
          <p:spPr>
            <a:xfrm>
              <a:off x="3361448" y="1686433"/>
              <a:ext cx="55244" cy="55244"/>
            </a:xfrm>
            <a:custGeom>
              <a:avLst/>
              <a:gdLst/>
              <a:ahLst/>
              <a:cxnLst/>
              <a:rect l="l" t="t" r="r" b="b"/>
              <a:pathLst>
                <a:path w="55245" h="55244">
                  <a:moveTo>
                    <a:pt x="27432" y="0"/>
                  </a:moveTo>
                  <a:lnTo>
                    <a:pt x="16753" y="2155"/>
                  </a:lnTo>
                  <a:lnTo>
                    <a:pt x="8034" y="8034"/>
                  </a:lnTo>
                  <a:lnTo>
                    <a:pt x="2155" y="16753"/>
                  </a:lnTo>
                  <a:lnTo>
                    <a:pt x="0" y="27432"/>
                  </a:lnTo>
                  <a:lnTo>
                    <a:pt x="2155" y="38104"/>
                  </a:lnTo>
                  <a:lnTo>
                    <a:pt x="8034" y="46824"/>
                  </a:lnTo>
                  <a:lnTo>
                    <a:pt x="16753" y="52706"/>
                  </a:lnTo>
                  <a:lnTo>
                    <a:pt x="27432" y="54864"/>
                  </a:lnTo>
                  <a:lnTo>
                    <a:pt x="38102" y="52706"/>
                  </a:lnTo>
                  <a:lnTo>
                    <a:pt x="46818" y="46824"/>
                  </a:lnTo>
                  <a:lnTo>
                    <a:pt x="52695" y="38104"/>
                  </a:lnTo>
                  <a:lnTo>
                    <a:pt x="54851" y="27432"/>
                  </a:lnTo>
                  <a:lnTo>
                    <a:pt x="52695" y="16753"/>
                  </a:lnTo>
                  <a:lnTo>
                    <a:pt x="46818" y="8034"/>
                  </a:lnTo>
                  <a:lnTo>
                    <a:pt x="38102" y="2155"/>
                  </a:lnTo>
                  <a:lnTo>
                    <a:pt x="27432" y="0"/>
                  </a:lnTo>
                  <a:close/>
                </a:path>
              </a:pathLst>
            </a:custGeom>
            <a:solidFill>
              <a:srgbClr val="000000"/>
            </a:solidFill>
          </p:spPr>
          <p:txBody>
            <a:bodyPr wrap="square" lIns="0" tIns="0" rIns="0" bIns="0" rtlCol="0"/>
            <a:lstStyle/>
            <a:p>
              <a:endParaRPr sz="3567"/>
            </a:p>
          </p:txBody>
        </p:sp>
        <p:sp>
          <p:nvSpPr>
            <p:cNvPr id="21" name="object 21"/>
            <p:cNvSpPr/>
            <p:nvPr/>
          </p:nvSpPr>
          <p:spPr>
            <a:xfrm>
              <a:off x="3361448" y="1686433"/>
              <a:ext cx="55244" cy="55244"/>
            </a:xfrm>
            <a:custGeom>
              <a:avLst/>
              <a:gdLst/>
              <a:ahLst/>
              <a:cxnLst/>
              <a:rect l="l" t="t" r="r" b="b"/>
              <a:pathLst>
                <a:path w="55245" h="55244">
                  <a:moveTo>
                    <a:pt x="54851" y="27432"/>
                  </a:moveTo>
                  <a:lnTo>
                    <a:pt x="52695" y="38104"/>
                  </a:lnTo>
                  <a:lnTo>
                    <a:pt x="46818" y="46824"/>
                  </a:lnTo>
                  <a:lnTo>
                    <a:pt x="38102" y="52706"/>
                  </a:lnTo>
                  <a:lnTo>
                    <a:pt x="27432" y="54864"/>
                  </a:lnTo>
                  <a:lnTo>
                    <a:pt x="16753" y="52706"/>
                  </a:lnTo>
                  <a:lnTo>
                    <a:pt x="8034" y="46824"/>
                  </a:lnTo>
                  <a:lnTo>
                    <a:pt x="2155" y="38104"/>
                  </a:lnTo>
                  <a:lnTo>
                    <a:pt x="0" y="27432"/>
                  </a:lnTo>
                  <a:lnTo>
                    <a:pt x="2155" y="16753"/>
                  </a:lnTo>
                  <a:lnTo>
                    <a:pt x="8034" y="8034"/>
                  </a:lnTo>
                  <a:lnTo>
                    <a:pt x="16753" y="2155"/>
                  </a:lnTo>
                  <a:lnTo>
                    <a:pt x="27432" y="0"/>
                  </a:lnTo>
                  <a:lnTo>
                    <a:pt x="38102" y="2155"/>
                  </a:lnTo>
                  <a:lnTo>
                    <a:pt x="46818" y="8034"/>
                  </a:lnTo>
                  <a:lnTo>
                    <a:pt x="52695" y="16753"/>
                  </a:lnTo>
                  <a:lnTo>
                    <a:pt x="54851" y="27432"/>
                  </a:lnTo>
                  <a:close/>
                </a:path>
              </a:pathLst>
            </a:custGeom>
            <a:ln w="4572">
              <a:solidFill>
                <a:srgbClr val="000000"/>
              </a:solidFill>
            </a:ln>
          </p:spPr>
          <p:txBody>
            <a:bodyPr wrap="square" lIns="0" tIns="0" rIns="0" bIns="0" rtlCol="0"/>
            <a:lstStyle/>
            <a:p>
              <a:endParaRPr sz="3567"/>
            </a:p>
          </p:txBody>
        </p:sp>
        <p:sp>
          <p:nvSpPr>
            <p:cNvPr id="22" name="object 22"/>
            <p:cNvSpPr/>
            <p:nvPr/>
          </p:nvSpPr>
          <p:spPr>
            <a:xfrm>
              <a:off x="609103" y="2417955"/>
              <a:ext cx="55244" cy="55244"/>
            </a:xfrm>
            <a:custGeom>
              <a:avLst/>
              <a:gdLst/>
              <a:ahLst/>
              <a:cxnLst/>
              <a:rect l="l" t="t" r="r" b="b"/>
              <a:pathLst>
                <a:path w="55245" h="55244">
                  <a:moveTo>
                    <a:pt x="27429" y="0"/>
                  </a:moveTo>
                  <a:lnTo>
                    <a:pt x="16753" y="2155"/>
                  </a:lnTo>
                  <a:lnTo>
                    <a:pt x="8034" y="8034"/>
                  </a:lnTo>
                  <a:lnTo>
                    <a:pt x="2155" y="16752"/>
                  </a:lnTo>
                  <a:lnTo>
                    <a:pt x="0" y="27428"/>
                  </a:lnTo>
                  <a:lnTo>
                    <a:pt x="2155" y="38103"/>
                  </a:lnTo>
                  <a:lnTo>
                    <a:pt x="8034" y="46822"/>
                  </a:lnTo>
                  <a:lnTo>
                    <a:pt x="16753" y="52701"/>
                  </a:lnTo>
                  <a:lnTo>
                    <a:pt x="27429" y="54857"/>
                  </a:lnTo>
                  <a:lnTo>
                    <a:pt x="38105" y="52701"/>
                  </a:lnTo>
                  <a:lnTo>
                    <a:pt x="46823" y="46822"/>
                  </a:lnTo>
                  <a:lnTo>
                    <a:pt x="52702" y="38103"/>
                  </a:lnTo>
                  <a:lnTo>
                    <a:pt x="54858" y="27428"/>
                  </a:lnTo>
                  <a:lnTo>
                    <a:pt x="52702" y="16752"/>
                  </a:lnTo>
                  <a:lnTo>
                    <a:pt x="46823" y="8034"/>
                  </a:lnTo>
                  <a:lnTo>
                    <a:pt x="38105" y="2155"/>
                  </a:lnTo>
                  <a:lnTo>
                    <a:pt x="27429" y="0"/>
                  </a:lnTo>
                  <a:close/>
                </a:path>
              </a:pathLst>
            </a:custGeom>
            <a:solidFill>
              <a:srgbClr val="000000"/>
            </a:solidFill>
          </p:spPr>
          <p:txBody>
            <a:bodyPr wrap="square" lIns="0" tIns="0" rIns="0" bIns="0" rtlCol="0"/>
            <a:lstStyle/>
            <a:p>
              <a:endParaRPr sz="3567"/>
            </a:p>
          </p:txBody>
        </p:sp>
        <p:sp>
          <p:nvSpPr>
            <p:cNvPr id="23" name="object 23"/>
            <p:cNvSpPr/>
            <p:nvPr/>
          </p:nvSpPr>
          <p:spPr>
            <a:xfrm>
              <a:off x="609103" y="2417955"/>
              <a:ext cx="55244" cy="55244"/>
            </a:xfrm>
            <a:custGeom>
              <a:avLst/>
              <a:gdLst/>
              <a:ahLst/>
              <a:cxnLst/>
              <a:rect l="l" t="t" r="r" b="b"/>
              <a:pathLst>
                <a:path w="55245" h="55244">
                  <a:moveTo>
                    <a:pt x="54858" y="27428"/>
                  </a:moveTo>
                  <a:lnTo>
                    <a:pt x="52702" y="38103"/>
                  </a:lnTo>
                  <a:lnTo>
                    <a:pt x="46823" y="46822"/>
                  </a:lnTo>
                  <a:lnTo>
                    <a:pt x="38105" y="52701"/>
                  </a:lnTo>
                  <a:lnTo>
                    <a:pt x="27429" y="54857"/>
                  </a:lnTo>
                  <a:lnTo>
                    <a:pt x="16753" y="52701"/>
                  </a:lnTo>
                  <a:lnTo>
                    <a:pt x="8034" y="46822"/>
                  </a:lnTo>
                  <a:lnTo>
                    <a:pt x="2155" y="38103"/>
                  </a:lnTo>
                  <a:lnTo>
                    <a:pt x="0" y="27428"/>
                  </a:lnTo>
                  <a:lnTo>
                    <a:pt x="2155" y="16752"/>
                  </a:lnTo>
                  <a:lnTo>
                    <a:pt x="8034" y="8034"/>
                  </a:lnTo>
                  <a:lnTo>
                    <a:pt x="16753" y="2155"/>
                  </a:lnTo>
                  <a:lnTo>
                    <a:pt x="27429" y="0"/>
                  </a:lnTo>
                  <a:lnTo>
                    <a:pt x="38105" y="2155"/>
                  </a:lnTo>
                  <a:lnTo>
                    <a:pt x="46823" y="8034"/>
                  </a:lnTo>
                  <a:lnTo>
                    <a:pt x="52702" y="16752"/>
                  </a:lnTo>
                  <a:lnTo>
                    <a:pt x="54858" y="27428"/>
                  </a:lnTo>
                  <a:close/>
                </a:path>
              </a:pathLst>
            </a:custGeom>
            <a:ln w="4572">
              <a:solidFill>
                <a:srgbClr val="000000"/>
              </a:solidFill>
            </a:ln>
          </p:spPr>
          <p:txBody>
            <a:bodyPr wrap="square" lIns="0" tIns="0" rIns="0" bIns="0" rtlCol="0"/>
            <a:lstStyle/>
            <a:p>
              <a:endParaRPr sz="3567"/>
            </a:p>
          </p:txBody>
        </p:sp>
        <p:sp>
          <p:nvSpPr>
            <p:cNvPr id="24" name="object 24"/>
            <p:cNvSpPr/>
            <p:nvPr/>
          </p:nvSpPr>
          <p:spPr>
            <a:xfrm>
              <a:off x="1048018" y="2408811"/>
              <a:ext cx="55244" cy="55244"/>
            </a:xfrm>
            <a:custGeom>
              <a:avLst/>
              <a:gdLst/>
              <a:ahLst/>
              <a:cxnLst/>
              <a:rect l="l" t="t" r="r" b="b"/>
              <a:pathLst>
                <a:path w="55244" h="55244">
                  <a:moveTo>
                    <a:pt x="27429" y="0"/>
                  </a:moveTo>
                  <a:lnTo>
                    <a:pt x="16753" y="2155"/>
                  </a:lnTo>
                  <a:lnTo>
                    <a:pt x="8034" y="8034"/>
                  </a:lnTo>
                  <a:lnTo>
                    <a:pt x="2155" y="16753"/>
                  </a:lnTo>
                  <a:lnTo>
                    <a:pt x="0" y="27429"/>
                  </a:lnTo>
                  <a:lnTo>
                    <a:pt x="2155" y="38105"/>
                  </a:lnTo>
                  <a:lnTo>
                    <a:pt x="8034" y="46823"/>
                  </a:lnTo>
                  <a:lnTo>
                    <a:pt x="16753" y="52702"/>
                  </a:lnTo>
                  <a:lnTo>
                    <a:pt x="27429" y="54858"/>
                  </a:lnTo>
                  <a:lnTo>
                    <a:pt x="38104" y="52702"/>
                  </a:lnTo>
                  <a:lnTo>
                    <a:pt x="46822" y="46823"/>
                  </a:lnTo>
                  <a:lnTo>
                    <a:pt x="52701" y="38105"/>
                  </a:lnTo>
                  <a:lnTo>
                    <a:pt x="54857" y="27429"/>
                  </a:lnTo>
                  <a:lnTo>
                    <a:pt x="52701" y="16753"/>
                  </a:lnTo>
                  <a:lnTo>
                    <a:pt x="46822" y="8034"/>
                  </a:lnTo>
                  <a:lnTo>
                    <a:pt x="38104" y="2155"/>
                  </a:lnTo>
                  <a:lnTo>
                    <a:pt x="27429" y="0"/>
                  </a:lnTo>
                  <a:close/>
                </a:path>
              </a:pathLst>
            </a:custGeom>
            <a:solidFill>
              <a:srgbClr val="000000"/>
            </a:solidFill>
          </p:spPr>
          <p:txBody>
            <a:bodyPr wrap="square" lIns="0" tIns="0" rIns="0" bIns="0" rtlCol="0"/>
            <a:lstStyle/>
            <a:p>
              <a:endParaRPr sz="3567"/>
            </a:p>
          </p:txBody>
        </p:sp>
        <p:sp>
          <p:nvSpPr>
            <p:cNvPr id="25" name="object 25"/>
            <p:cNvSpPr/>
            <p:nvPr/>
          </p:nvSpPr>
          <p:spPr>
            <a:xfrm>
              <a:off x="1048018" y="2408811"/>
              <a:ext cx="55244" cy="55244"/>
            </a:xfrm>
            <a:custGeom>
              <a:avLst/>
              <a:gdLst/>
              <a:ahLst/>
              <a:cxnLst/>
              <a:rect l="l" t="t" r="r" b="b"/>
              <a:pathLst>
                <a:path w="55244" h="55244">
                  <a:moveTo>
                    <a:pt x="54857" y="27429"/>
                  </a:moveTo>
                  <a:lnTo>
                    <a:pt x="52701" y="38105"/>
                  </a:lnTo>
                  <a:lnTo>
                    <a:pt x="46822" y="46823"/>
                  </a:lnTo>
                  <a:lnTo>
                    <a:pt x="38104" y="52702"/>
                  </a:lnTo>
                  <a:lnTo>
                    <a:pt x="27429" y="54858"/>
                  </a:lnTo>
                  <a:lnTo>
                    <a:pt x="16753" y="52702"/>
                  </a:lnTo>
                  <a:lnTo>
                    <a:pt x="8034" y="46823"/>
                  </a:lnTo>
                  <a:lnTo>
                    <a:pt x="2155" y="38105"/>
                  </a:lnTo>
                  <a:lnTo>
                    <a:pt x="0" y="27429"/>
                  </a:lnTo>
                  <a:lnTo>
                    <a:pt x="2155" y="16753"/>
                  </a:lnTo>
                  <a:lnTo>
                    <a:pt x="8034" y="8034"/>
                  </a:lnTo>
                  <a:lnTo>
                    <a:pt x="16753" y="2155"/>
                  </a:lnTo>
                  <a:lnTo>
                    <a:pt x="27429" y="0"/>
                  </a:lnTo>
                  <a:lnTo>
                    <a:pt x="38104" y="2155"/>
                  </a:lnTo>
                  <a:lnTo>
                    <a:pt x="46822" y="8034"/>
                  </a:lnTo>
                  <a:lnTo>
                    <a:pt x="52701" y="16753"/>
                  </a:lnTo>
                  <a:lnTo>
                    <a:pt x="54857" y="27429"/>
                  </a:lnTo>
                  <a:close/>
                </a:path>
              </a:pathLst>
            </a:custGeom>
            <a:ln w="4572">
              <a:solidFill>
                <a:srgbClr val="000000"/>
              </a:solidFill>
            </a:ln>
          </p:spPr>
          <p:txBody>
            <a:bodyPr wrap="square" lIns="0" tIns="0" rIns="0" bIns="0" rtlCol="0"/>
            <a:lstStyle/>
            <a:p>
              <a:endParaRPr sz="3567"/>
            </a:p>
          </p:txBody>
        </p:sp>
        <p:sp>
          <p:nvSpPr>
            <p:cNvPr id="26" name="object 26"/>
            <p:cNvSpPr/>
            <p:nvPr/>
          </p:nvSpPr>
          <p:spPr>
            <a:xfrm>
              <a:off x="1688096" y="2417955"/>
              <a:ext cx="55244" cy="55244"/>
            </a:xfrm>
            <a:custGeom>
              <a:avLst/>
              <a:gdLst/>
              <a:ahLst/>
              <a:cxnLst/>
              <a:rect l="l" t="t" r="r" b="b"/>
              <a:pathLst>
                <a:path w="55244" h="55244">
                  <a:moveTo>
                    <a:pt x="27432" y="0"/>
                  </a:moveTo>
                  <a:lnTo>
                    <a:pt x="16753" y="2155"/>
                  </a:lnTo>
                  <a:lnTo>
                    <a:pt x="8034" y="8034"/>
                  </a:lnTo>
                  <a:lnTo>
                    <a:pt x="2155" y="16752"/>
                  </a:lnTo>
                  <a:lnTo>
                    <a:pt x="0" y="27428"/>
                  </a:lnTo>
                  <a:lnTo>
                    <a:pt x="2155" y="38103"/>
                  </a:lnTo>
                  <a:lnTo>
                    <a:pt x="8034" y="46822"/>
                  </a:lnTo>
                  <a:lnTo>
                    <a:pt x="16753" y="52701"/>
                  </a:lnTo>
                  <a:lnTo>
                    <a:pt x="27432" y="54857"/>
                  </a:lnTo>
                  <a:lnTo>
                    <a:pt x="38104" y="52701"/>
                  </a:lnTo>
                  <a:lnTo>
                    <a:pt x="46824" y="46822"/>
                  </a:lnTo>
                  <a:lnTo>
                    <a:pt x="52706" y="38103"/>
                  </a:lnTo>
                  <a:lnTo>
                    <a:pt x="54864" y="27428"/>
                  </a:lnTo>
                  <a:lnTo>
                    <a:pt x="52706" y="16752"/>
                  </a:lnTo>
                  <a:lnTo>
                    <a:pt x="46824" y="8034"/>
                  </a:lnTo>
                  <a:lnTo>
                    <a:pt x="38104" y="2155"/>
                  </a:lnTo>
                  <a:lnTo>
                    <a:pt x="27432" y="0"/>
                  </a:lnTo>
                  <a:close/>
                </a:path>
              </a:pathLst>
            </a:custGeom>
            <a:solidFill>
              <a:srgbClr val="000000"/>
            </a:solidFill>
          </p:spPr>
          <p:txBody>
            <a:bodyPr wrap="square" lIns="0" tIns="0" rIns="0" bIns="0" rtlCol="0"/>
            <a:lstStyle/>
            <a:p>
              <a:endParaRPr sz="3567"/>
            </a:p>
          </p:txBody>
        </p:sp>
        <p:sp>
          <p:nvSpPr>
            <p:cNvPr id="27" name="object 27"/>
            <p:cNvSpPr/>
            <p:nvPr/>
          </p:nvSpPr>
          <p:spPr>
            <a:xfrm>
              <a:off x="1688096" y="2417955"/>
              <a:ext cx="55244" cy="55244"/>
            </a:xfrm>
            <a:custGeom>
              <a:avLst/>
              <a:gdLst/>
              <a:ahLst/>
              <a:cxnLst/>
              <a:rect l="l" t="t" r="r" b="b"/>
              <a:pathLst>
                <a:path w="55244" h="55244">
                  <a:moveTo>
                    <a:pt x="54864" y="27428"/>
                  </a:moveTo>
                  <a:lnTo>
                    <a:pt x="52706" y="38103"/>
                  </a:lnTo>
                  <a:lnTo>
                    <a:pt x="46824" y="46822"/>
                  </a:lnTo>
                  <a:lnTo>
                    <a:pt x="38104" y="52701"/>
                  </a:lnTo>
                  <a:lnTo>
                    <a:pt x="27432" y="54857"/>
                  </a:lnTo>
                  <a:lnTo>
                    <a:pt x="16753" y="52701"/>
                  </a:lnTo>
                  <a:lnTo>
                    <a:pt x="8034" y="46822"/>
                  </a:lnTo>
                  <a:lnTo>
                    <a:pt x="2155" y="38103"/>
                  </a:lnTo>
                  <a:lnTo>
                    <a:pt x="0" y="27428"/>
                  </a:lnTo>
                  <a:lnTo>
                    <a:pt x="2155" y="16752"/>
                  </a:lnTo>
                  <a:lnTo>
                    <a:pt x="8034" y="8034"/>
                  </a:lnTo>
                  <a:lnTo>
                    <a:pt x="16753" y="2155"/>
                  </a:lnTo>
                  <a:lnTo>
                    <a:pt x="27432" y="0"/>
                  </a:lnTo>
                  <a:lnTo>
                    <a:pt x="38104" y="2155"/>
                  </a:lnTo>
                  <a:lnTo>
                    <a:pt x="46824" y="8034"/>
                  </a:lnTo>
                  <a:lnTo>
                    <a:pt x="52706" y="16752"/>
                  </a:lnTo>
                  <a:lnTo>
                    <a:pt x="54864" y="27428"/>
                  </a:lnTo>
                  <a:close/>
                </a:path>
              </a:pathLst>
            </a:custGeom>
            <a:ln w="4572">
              <a:solidFill>
                <a:srgbClr val="000000"/>
              </a:solidFill>
            </a:ln>
          </p:spPr>
          <p:txBody>
            <a:bodyPr wrap="square" lIns="0" tIns="0" rIns="0" bIns="0" rtlCol="0"/>
            <a:lstStyle/>
            <a:p>
              <a:endParaRPr sz="3567"/>
            </a:p>
          </p:txBody>
        </p:sp>
        <p:sp>
          <p:nvSpPr>
            <p:cNvPr id="28" name="object 28"/>
            <p:cNvSpPr/>
            <p:nvPr/>
          </p:nvSpPr>
          <p:spPr>
            <a:xfrm>
              <a:off x="3827792" y="2417955"/>
              <a:ext cx="55244" cy="55244"/>
            </a:xfrm>
            <a:custGeom>
              <a:avLst/>
              <a:gdLst/>
              <a:ahLst/>
              <a:cxnLst/>
              <a:rect l="l" t="t" r="r" b="b"/>
              <a:pathLst>
                <a:path w="55245" h="55244">
                  <a:moveTo>
                    <a:pt x="27432" y="0"/>
                  </a:moveTo>
                  <a:lnTo>
                    <a:pt x="16753" y="2155"/>
                  </a:lnTo>
                  <a:lnTo>
                    <a:pt x="8034" y="8034"/>
                  </a:lnTo>
                  <a:lnTo>
                    <a:pt x="2155" y="16752"/>
                  </a:lnTo>
                  <a:lnTo>
                    <a:pt x="0" y="27428"/>
                  </a:lnTo>
                  <a:lnTo>
                    <a:pt x="2155" y="38103"/>
                  </a:lnTo>
                  <a:lnTo>
                    <a:pt x="8034" y="46822"/>
                  </a:lnTo>
                  <a:lnTo>
                    <a:pt x="16753" y="52701"/>
                  </a:lnTo>
                  <a:lnTo>
                    <a:pt x="27432" y="54857"/>
                  </a:lnTo>
                  <a:lnTo>
                    <a:pt x="38102" y="52701"/>
                  </a:lnTo>
                  <a:lnTo>
                    <a:pt x="46818" y="46822"/>
                  </a:lnTo>
                  <a:lnTo>
                    <a:pt x="52695" y="38103"/>
                  </a:lnTo>
                  <a:lnTo>
                    <a:pt x="54851" y="27428"/>
                  </a:lnTo>
                  <a:lnTo>
                    <a:pt x="52695" y="16752"/>
                  </a:lnTo>
                  <a:lnTo>
                    <a:pt x="46818" y="8034"/>
                  </a:lnTo>
                  <a:lnTo>
                    <a:pt x="38102" y="2155"/>
                  </a:lnTo>
                  <a:lnTo>
                    <a:pt x="27432" y="0"/>
                  </a:lnTo>
                  <a:close/>
                </a:path>
              </a:pathLst>
            </a:custGeom>
            <a:solidFill>
              <a:srgbClr val="000000"/>
            </a:solidFill>
          </p:spPr>
          <p:txBody>
            <a:bodyPr wrap="square" lIns="0" tIns="0" rIns="0" bIns="0" rtlCol="0"/>
            <a:lstStyle/>
            <a:p>
              <a:endParaRPr sz="3567"/>
            </a:p>
          </p:txBody>
        </p:sp>
        <p:sp>
          <p:nvSpPr>
            <p:cNvPr id="29" name="object 29"/>
            <p:cNvSpPr/>
            <p:nvPr/>
          </p:nvSpPr>
          <p:spPr>
            <a:xfrm>
              <a:off x="3827792" y="2417955"/>
              <a:ext cx="55244" cy="55244"/>
            </a:xfrm>
            <a:custGeom>
              <a:avLst/>
              <a:gdLst/>
              <a:ahLst/>
              <a:cxnLst/>
              <a:rect l="l" t="t" r="r" b="b"/>
              <a:pathLst>
                <a:path w="55245" h="55244">
                  <a:moveTo>
                    <a:pt x="54851" y="27428"/>
                  </a:moveTo>
                  <a:lnTo>
                    <a:pt x="52695" y="38103"/>
                  </a:lnTo>
                  <a:lnTo>
                    <a:pt x="46818" y="46822"/>
                  </a:lnTo>
                  <a:lnTo>
                    <a:pt x="38102" y="52701"/>
                  </a:lnTo>
                  <a:lnTo>
                    <a:pt x="27432" y="54857"/>
                  </a:lnTo>
                  <a:lnTo>
                    <a:pt x="16753" y="52701"/>
                  </a:lnTo>
                  <a:lnTo>
                    <a:pt x="8034" y="46822"/>
                  </a:lnTo>
                  <a:lnTo>
                    <a:pt x="2155" y="38103"/>
                  </a:lnTo>
                  <a:lnTo>
                    <a:pt x="0" y="27428"/>
                  </a:lnTo>
                  <a:lnTo>
                    <a:pt x="2155" y="16752"/>
                  </a:lnTo>
                  <a:lnTo>
                    <a:pt x="8034" y="8034"/>
                  </a:lnTo>
                  <a:lnTo>
                    <a:pt x="16753" y="2155"/>
                  </a:lnTo>
                  <a:lnTo>
                    <a:pt x="27432" y="0"/>
                  </a:lnTo>
                  <a:lnTo>
                    <a:pt x="38102" y="2155"/>
                  </a:lnTo>
                  <a:lnTo>
                    <a:pt x="46818" y="8034"/>
                  </a:lnTo>
                  <a:lnTo>
                    <a:pt x="52695" y="16752"/>
                  </a:lnTo>
                  <a:lnTo>
                    <a:pt x="54851" y="27428"/>
                  </a:lnTo>
                  <a:close/>
                </a:path>
              </a:pathLst>
            </a:custGeom>
            <a:ln w="4572">
              <a:solidFill>
                <a:srgbClr val="000000"/>
              </a:solidFill>
            </a:ln>
          </p:spPr>
          <p:txBody>
            <a:bodyPr wrap="square" lIns="0" tIns="0" rIns="0" bIns="0" rtlCol="0"/>
            <a:lstStyle/>
            <a:p>
              <a:endParaRPr sz="3567"/>
            </a:p>
          </p:txBody>
        </p:sp>
        <p:sp>
          <p:nvSpPr>
            <p:cNvPr id="30" name="object 30"/>
            <p:cNvSpPr/>
            <p:nvPr/>
          </p:nvSpPr>
          <p:spPr>
            <a:xfrm>
              <a:off x="2977400" y="2427098"/>
              <a:ext cx="55244" cy="55244"/>
            </a:xfrm>
            <a:custGeom>
              <a:avLst/>
              <a:gdLst/>
              <a:ahLst/>
              <a:cxnLst/>
              <a:rect l="l" t="t" r="r" b="b"/>
              <a:pathLst>
                <a:path w="55244" h="55244">
                  <a:moveTo>
                    <a:pt x="27432" y="0"/>
                  </a:moveTo>
                  <a:lnTo>
                    <a:pt x="16753" y="2155"/>
                  </a:lnTo>
                  <a:lnTo>
                    <a:pt x="8034" y="8034"/>
                  </a:lnTo>
                  <a:lnTo>
                    <a:pt x="2155" y="16753"/>
                  </a:lnTo>
                  <a:lnTo>
                    <a:pt x="0" y="27428"/>
                  </a:lnTo>
                  <a:lnTo>
                    <a:pt x="2155" y="38103"/>
                  </a:lnTo>
                  <a:lnTo>
                    <a:pt x="8034" y="46822"/>
                  </a:lnTo>
                  <a:lnTo>
                    <a:pt x="16753" y="52701"/>
                  </a:lnTo>
                  <a:lnTo>
                    <a:pt x="27432" y="54857"/>
                  </a:lnTo>
                  <a:lnTo>
                    <a:pt x="38104" y="52701"/>
                  </a:lnTo>
                  <a:lnTo>
                    <a:pt x="46824" y="46822"/>
                  </a:lnTo>
                  <a:lnTo>
                    <a:pt x="52706" y="38103"/>
                  </a:lnTo>
                  <a:lnTo>
                    <a:pt x="54864" y="27428"/>
                  </a:lnTo>
                  <a:lnTo>
                    <a:pt x="52706" y="16753"/>
                  </a:lnTo>
                  <a:lnTo>
                    <a:pt x="46824" y="8034"/>
                  </a:lnTo>
                  <a:lnTo>
                    <a:pt x="38104" y="2155"/>
                  </a:lnTo>
                  <a:lnTo>
                    <a:pt x="27432" y="0"/>
                  </a:lnTo>
                  <a:close/>
                </a:path>
              </a:pathLst>
            </a:custGeom>
            <a:solidFill>
              <a:srgbClr val="000000"/>
            </a:solidFill>
          </p:spPr>
          <p:txBody>
            <a:bodyPr wrap="square" lIns="0" tIns="0" rIns="0" bIns="0" rtlCol="0"/>
            <a:lstStyle/>
            <a:p>
              <a:endParaRPr sz="3567"/>
            </a:p>
          </p:txBody>
        </p:sp>
        <p:sp>
          <p:nvSpPr>
            <p:cNvPr id="31" name="object 31"/>
            <p:cNvSpPr/>
            <p:nvPr/>
          </p:nvSpPr>
          <p:spPr>
            <a:xfrm>
              <a:off x="462795" y="2427093"/>
              <a:ext cx="4023360" cy="55244"/>
            </a:xfrm>
            <a:custGeom>
              <a:avLst/>
              <a:gdLst/>
              <a:ahLst/>
              <a:cxnLst/>
              <a:rect l="l" t="t" r="r" b="b"/>
              <a:pathLst>
                <a:path w="4023360" h="55244">
                  <a:moveTo>
                    <a:pt x="2569469" y="27433"/>
                  </a:moveTo>
                  <a:lnTo>
                    <a:pt x="2567311" y="38108"/>
                  </a:lnTo>
                  <a:lnTo>
                    <a:pt x="2561430" y="46827"/>
                  </a:lnTo>
                  <a:lnTo>
                    <a:pt x="2552709" y="52706"/>
                  </a:lnTo>
                  <a:lnTo>
                    <a:pt x="2542037" y="54862"/>
                  </a:lnTo>
                  <a:lnTo>
                    <a:pt x="2531358" y="52706"/>
                  </a:lnTo>
                  <a:lnTo>
                    <a:pt x="2522639" y="46827"/>
                  </a:lnTo>
                  <a:lnTo>
                    <a:pt x="2516760" y="38108"/>
                  </a:lnTo>
                  <a:lnTo>
                    <a:pt x="2514605" y="27433"/>
                  </a:lnTo>
                  <a:lnTo>
                    <a:pt x="2516760" y="16758"/>
                  </a:lnTo>
                  <a:lnTo>
                    <a:pt x="2522639" y="8039"/>
                  </a:lnTo>
                  <a:lnTo>
                    <a:pt x="2531358" y="2161"/>
                  </a:lnTo>
                  <a:lnTo>
                    <a:pt x="2542037" y="5"/>
                  </a:lnTo>
                  <a:lnTo>
                    <a:pt x="2552709" y="2161"/>
                  </a:lnTo>
                  <a:lnTo>
                    <a:pt x="2561430" y="8039"/>
                  </a:lnTo>
                  <a:lnTo>
                    <a:pt x="2567311" y="16758"/>
                  </a:lnTo>
                  <a:lnTo>
                    <a:pt x="2569469" y="27433"/>
                  </a:lnTo>
                  <a:close/>
                </a:path>
                <a:path w="4023360" h="55244">
                  <a:moveTo>
                    <a:pt x="0" y="18285"/>
                  </a:moveTo>
                  <a:lnTo>
                    <a:pt x="4023365" y="18285"/>
                  </a:lnTo>
                </a:path>
                <a:path w="4023360" h="55244">
                  <a:moveTo>
                    <a:pt x="3950213" y="0"/>
                  </a:moveTo>
                  <a:lnTo>
                    <a:pt x="4023365" y="18285"/>
                  </a:lnTo>
                  <a:lnTo>
                    <a:pt x="3950213" y="36577"/>
                  </a:lnTo>
                </a:path>
              </a:pathLst>
            </a:custGeom>
            <a:ln w="4572">
              <a:solidFill>
                <a:srgbClr val="000000"/>
              </a:solidFill>
            </a:ln>
          </p:spPr>
          <p:txBody>
            <a:bodyPr wrap="square" lIns="0" tIns="0" rIns="0" bIns="0" rtlCol="0"/>
            <a:lstStyle/>
            <a:p>
              <a:endParaRPr sz="3567"/>
            </a:p>
          </p:txBody>
        </p:sp>
        <p:sp>
          <p:nvSpPr>
            <p:cNvPr id="32" name="object 32"/>
            <p:cNvSpPr/>
            <p:nvPr/>
          </p:nvSpPr>
          <p:spPr>
            <a:xfrm>
              <a:off x="846847" y="2783715"/>
              <a:ext cx="55244" cy="55244"/>
            </a:xfrm>
            <a:custGeom>
              <a:avLst/>
              <a:gdLst/>
              <a:ahLst/>
              <a:cxnLst/>
              <a:rect l="l" t="t" r="r" b="b"/>
              <a:pathLst>
                <a:path w="55244" h="55244">
                  <a:moveTo>
                    <a:pt x="27428" y="0"/>
                  </a:moveTo>
                  <a:lnTo>
                    <a:pt x="16752" y="2155"/>
                  </a:lnTo>
                  <a:lnTo>
                    <a:pt x="8034" y="8034"/>
                  </a:lnTo>
                  <a:lnTo>
                    <a:pt x="2155" y="16752"/>
                  </a:lnTo>
                  <a:lnTo>
                    <a:pt x="0" y="27428"/>
                  </a:lnTo>
                  <a:lnTo>
                    <a:pt x="2155" y="38103"/>
                  </a:lnTo>
                  <a:lnTo>
                    <a:pt x="8034" y="46822"/>
                  </a:lnTo>
                  <a:lnTo>
                    <a:pt x="16752" y="52701"/>
                  </a:lnTo>
                  <a:lnTo>
                    <a:pt x="27428" y="54857"/>
                  </a:lnTo>
                  <a:lnTo>
                    <a:pt x="38103" y="52701"/>
                  </a:lnTo>
                  <a:lnTo>
                    <a:pt x="46822" y="46822"/>
                  </a:lnTo>
                  <a:lnTo>
                    <a:pt x="52701" y="38103"/>
                  </a:lnTo>
                  <a:lnTo>
                    <a:pt x="54857" y="27428"/>
                  </a:lnTo>
                  <a:lnTo>
                    <a:pt x="52701" y="16752"/>
                  </a:lnTo>
                  <a:lnTo>
                    <a:pt x="46822" y="8034"/>
                  </a:lnTo>
                  <a:lnTo>
                    <a:pt x="38103" y="2155"/>
                  </a:lnTo>
                  <a:lnTo>
                    <a:pt x="27428" y="0"/>
                  </a:lnTo>
                  <a:close/>
                </a:path>
              </a:pathLst>
            </a:custGeom>
            <a:solidFill>
              <a:srgbClr val="000000"/>
            </a:solidFill>
          </p:spPr>
          <p:txBody>
            <a:bodyPr wrap="square" lIns="0" tIns="0" rIns="0" bIns="0" rtlCol="0"/>
            <a:lstStyle/>
            <a:p>
              <a:endParaRPr sz="3567"/>
            </a:p>
          </p:txBody>
        </p:sp>
        <p:sp>
          <p:nvSpPr>
            <p:cNvPr id="33" name="object 33"/>
            <p:cNvSpPr/>
            <p:nvPr/>
          </p:nvSpPr>
          <p:spPr>
            <a:xfrm>
              <a:off x="846847" y="2783715"/>
              <a:ext cx="55244" cy="55244"/>
            </a:xfrm>
            <a:custGeom>
              <a:avLst/>
              <a:gdLst/>
              <a:ahLst/>
              <a:cxnLst/>
              <a:rect l="l" t="t" r="r" b="b"/>
              <a:pathLst>
                <a:path w="55244" h="55244">
                  <a:moveTo>
                    <a:pt x="54857" y="27428"/>
                  </a:moveTo>
                  <a:lnTo>
                    <a:pt x="52701" y="38103"/>
                  </a:lnTo>
                  <a:lnTo>
                    <a:pt x="46822" y="46822"/>
                  </a:lnTo>
                  <a:lnTo>
                    <a:pt x="38103" y="52701"/>
                  </a:lnTo>
                  <a:lnTo>
                    <a:pt x="27428" y="54857"/>
                  </a:lnTo>
                  <a:lnTo>
                    <a:pt x="16752" y="52701"/>
                  </a:lnTo>
                  <a:lnTo>
                    <a:pt x="8034" y="46822"/>
                  </a:lnTo>
                  <a:lnTo>
                    <a:pt x="2155" y="38103"/>
                  </a:lnTo>
                  <a:lnTo>
                    <a:pt x="0" y="27428"/>
                  </a:lnTo>
                  <a:lnTo>
                    <a:pt x="2155" y="16752"/>
                  </a:lnTo>
                  <a:lnTo>
                    <a:pt x="8034" y="8034"/>
                  </a:lnTo>
                  <a:lnTo>
                    <a:pt x="16752" y="2155"/>
                  </a:lnTo>
                  <a:lnTo>
                    <a:pt x="27428" y="0"/>
                  </a:lnTo>
                  <a:lnTo>
                    <a:pt x="38103" y="2155"/>
                  </a:lnTo>
                  <a:lnTo>
                    <a:pt x="46822" y="8034"/>
                  </a:lnTo>
                  <a:lnTo>
                    <a:pt x="52701" y="16752"/>
                  </a:lnTo>
                  <a:lnTo>
                    <a:pt x="54857" y="27428"/>
                  </a:lnTo>
                  <a:close/>
                </a:path>
              </a:pathLst>
            </a:custGeom>
            <a:ln w="4572">
              <a:solidFill>
                <a:srgbClr val="000000"/>
              </a:solidFill>
            </a:ln>
          </p:spPr>
          <p:txBody>
            <a:bodyPr wrap="square" lIns="0" tIns="0" rIns="0" bIns="0" rtlCol="0"/>
            <a:lstStyle/>
            <a:p>
              <a:endParaRPr sz="3567"/>
            </a:p>
          </p:txBody>
        </p:sp>
        <p:sp>
          <p:nvSpPr>
            <p:cNvPr id="34" name="object 34"/>
            <p:cNvSpPr/>
            <p:nvPr/>
          </p:nvSpPr>
          <p:spPr>
            <a:xfrm>
              <a:off x="2291600" y="2774571"/>
              <a:ext cx="55244" cy="55244"/>
            </a:xfrm>
            <a:custGeom>
              <a:avLst/>
              <a:gdLst/>
              <a:ahLst/>
              <a:cxnLst/>
              <a:rect l="l" t="t" r="r" b="b"/>
              <a:pathLst>
                <a:path w="55244" h="55244">
                  <a:moveTo>
                    <a:pt x="27432" y="0"/>
                  </a:moveTo>
                  <a:lnTo>
                    <a:pt x="16753" y="2155"/>
                  </a:lnTo>
                  <a:lnTo>
                    <a:pt x="8034" y="8034"/>
                  </a:lnTo>
                  <a:lnTo>
                    <a:pt x="2155" y="16753"/>
                  </a:lnTo>
                  <a:lnTo>
                    <a:pt x="0" y="27429"/>
                  </a:lnTo>
                  <a:lnTo>
                    <a:pt x="2155" y="38105"/>
                  </a:lnTo>
                  <a:lnTo>
                    <a:pt x="8034" y="46823"/>
                  </a:lnTo>
                  <a:lnTo>
                    <a:pt x="16753" y="52702"/>
                  </a:lnTo>
                  <a:lnTo>
                    <a:pt x="27432" y="54858"/>
                  </a:lnTo>
                  <a:lnTo>
                    <a:pt x="38104" y="52702"/>
                  </a:lnTo>
                  <a:lnTo>
                    <a:pt x="46824" y="46823"/>
                  </a:lnTo>
                  <a:lnTo>
                    <a:pt x="52706" y="38105"/>
                  </a:lnTo>
                  <a:lnTo>
                    <a:pt x="54864" y="27429"/>
                  </a:lnTo>
                  <a:lnTo>
                    <a:pt x="52706" y="16753"/>
                  </a:lnTo>
                  <a:lnTo>
                    <a:pt x="46824" y="8034"/>
                  </a:lnTo>
                  <a:lnTo>
                    <a:pt x="38104" y="2155"/>
                  </a:lnTo>
                  <a:lnTo>
                    <a:pt x="27432" y="0"/>
                  </a:lnTo>
                  <a:close/>
                </a:path>
              </a:pathLst>
            </a:custGeom>
            <a:solidFill>
              <a:srgbClr val="000000"/>
            </a:solidFill>
          </p:spPr>
          <p:txBody>
            <a:bodyPr wrap="square" lIns="0" tIns="0" rIns="0" bIns="0" rtlCol="0"/>
            <a:lstStyle/>
            <a:p>
              <a:endParaRPr sz="3567"/>
            </a:p>
          </p:txBody>
        </p:sp>
        <p:sp>
          <p:nvSpPr>
            <p:cNvPr id="35" name="object 35"/>
            <p:cNvSpPr/>
            <p:nvPr/>
          </p:nvSpPr>
          <p:spPr>
            <a:xfrm>
              <a:off x="462795" y="2774571"/>
              <a:ext cx="4023360" cy="55244"/>
            </a:xfrm>
            <a:custGeom>
              <a:avLst/>
              <a:gdLst/>
              <a:ahLst/>
              <a:cxnLst/>
              <a:rect l="l" t="t" r="r" b="b"/>
              <a:pathLst>
                <a:path w="4023360" h="55244">
                  <a:moveTo>
                    <a:pt x="1883669" y="27429"/>
                  </a:moveTo>
                  <a:lnTo>
                    <a:pt x="1881511" y="38105"/>
                  </a:lnTo>
                  <a:lnTo>
                    <a:pt x="1875630" y="46823"/>
                  </a:lnTo>
                  <a:lnTo>
                    <a:pt x="1866909" y="52702"/>
                  </a:lnTo>
                  <a:lnTo>
                    <a:pt x="1856237" y="54858"/>
                  </a:lnTo>
                  <a:lnTo>
                    <a:pt x="1845558" y="52702"/>
                  </a:lnTo>
                  <a:lnTo>
                    <a:pt x="1836839" y="46823"/>
                  </a:lnTo>
                  <a:lnTo>
                    <a:pt x="1830960" y="38105"/>
                  </a:lnTo>
                  <a:lnTo>
                    <a:pt x="1828805" y="27429"/>
                  </a:lnTo>
                  <a:lnTo>
                    <a:pt x="1830960" y="16753"/>
                  </a:lnTo>
                  <a:lnTo>
                    <a:pt x="1836839" y="8034"/>
                  </a:lnTo>
                  <a:lnTo>
                    <a:pt x="1845558" y="2155"/>
                  </a:lnTo>
                  <a:lnTo>
                    <a:pt x="1856237" y="0"/>
                  </a:lnTo>
                  <a:lnTo>
                    <a:pt x="1866909" y="2155"/>
                  </a:lnTo>
                  <a:lnTo>
                    <a:pt x="1875630" y="8034"/>
                  </a:lnTo>
                  <a:lnTo>
                    <a:pt x="1881511" y="16753"/>
                  </a:lnTo>
                  <a:lnTo>
                    <a:pt x="1883669" y="27429"/>
                  </a:lnTo>
                  <a:close/>
                </a:path>
                <a:path w="4023360" h="55244">
                  <a:moveTo>
                    <a:pt x="0" y="36567"/>
                  </a:moveTo>
                  <a:lnTo>
                    <a:pt x="4023365" y="36567"/>
                  </a:lnTo>
                </a:path>
                <a:path w="4023360" h="55244">
                  <a:moveTo>
                    <a:pt x="3950213" y="18281"/>
                  </a:moveTo>
                  <a:lnTo>
                    <a:pt x="4023365" y="36567"/>
                  </a:lnTo>
                  <a:lnTo>
                    <a:pt x="3950213" y="54858"/>
                  </a:lnTo>
                </a:path>
              </a:pathLst>
            </a:custGeom>
            <a:ln w="4572">
              <a:solidFill>
                <a:srgbClr val="000000"/>
              </a:solidFill>
            </a:ln>
          </p:spPr>
          <p:txBody>
            <a:bodyPr wrap="square" lIns="0" tIns="0" rIns="0" bIns="0" rtlCol="0"/>
            <a:lstStyle/>
            <a:p>
              <a:endParaRPr sz="3567"/>
            </a:p>
          </p:txBody>
        </p:sp>
        <p:sp>
          <p:nvSpPr>
            <p:cNvPr id="36" name="object 36"/>
            <p:cNvSpPr/>
            <p:nvPr/>
          </p:nvSpPr>
          <p:spPr>
            <a:xfrm>
              <a:off x="1724672" y="2454522"/>
              <a:ext cx="558165" cy="338455"/>
            </a:xfrm>
            <a:custGeom>
              <a:avLst/>
              <a:gdLst/>
              <a:ahLst/>
              <a:cxnLst/>
              <a:rect l="l" t="t" r="r" b="b"/>
              <a:pathLst>
                <a:path w="558164" h="338455">
                  <a:moveTo>
                    <a:pt x="0" y="0"/>
                  </a:moveTo>
                  <a:lnTo>
                    <a:pt x="557784" y="338330"/>
                  </a:lnTo>
                </a:path>
              </a:pathLst>
            </a:custGeom>
            <a:solidFill>
              <a:srgbClr val="000000"/>
            </a:solidFill>
          </p:spPr>
          <p:txBody>
            <a:bodyPr wrap="square" lIns="0" tIns="0" rIns="0" bIns="0" rtlCol="0"/>
            <a:lstStyle/>
            <a:p>
              <a:endParaRPr sz="3567"/>
            </a:p>
          </p:txBody>
        </p:sp>
        <p:sp>
          <p:nvSpPr>
            <p:cNvPr id="37" name="object 37"/>
            <p:cNvSpPr/>
            <p:nvPr/>
          </p:nvSpPr>
          <p:spPr>
            <a:xfrm>
              <a:off x="1724672" y="2454522"/>
              <a:ext cx="558165" cy="338455"/>
            </a:xfrm>
            <a:custGeom>
              <a:avLst/>
              <a:gdLst/>
              <a:ahLst/>
              <a:cxnLst/>
              <a:rect l="l" t="t" r="r" b="b"/>
              <a:pathLst>
                <a:path w="558164" h="338455">
                  <a:moveTo>
                    <a:pt x="0" y="0"/>
                  </a:moveTo>
                  <a:lnTo>
                    <a:pt x="557784" y="338330"/>
                  </a:lnTo>
                </a:path>
                <a:path w="558164" h="338455">
                  <a:moveTo>
                    <a:pt x="504748" y="284746"/>
                  </a:moveTo>
                  <a:lnTo>
                    <a:pt x="557784" y="338330"/>
                  </a:lnTo>
                  <a:lnTo>
                    <a:pt x="485724" y="316016"/>
                  </a:lnTo>
                </a:path>
              </a:pathLst>
            </a:custGeom>
            <a:ln w="4572">
              <a:solidFill>
                <a:srgbClr val="000000"/>
              </a:solidFill>
            </a:ln>
          </p:spPr>
          <p:txBody>
            <a:bodyPr wrap="square" lIns="0" tIns="0" rIns="0" bIns="0" rtlCol="0"/>
            <a:lstStyle/>
            <a:p>
              <a:endParaRPr sz="3567"/>
            </a:p>
          </p:txBody>
        </p:sp>
        <p:sp>
          <p:nvSpPr>
            <p:cNvPr id="38" name="object 38"/>
            <p:cNvSpPr/>
            <p:nvPr/>
          </p:nvSpPr>
          <p:spPr>
            <a:xfrm>
              <a:off x="3398024" y="1732153"/>
              <a:ext cx="439420" cy="685800"/>
            </a:xfrm>
            <a:custGeom>
              <a:avLst/>
              <a:gdLst/>
              <a:ahLst/>
              <a:cxnLst/>
              <a:rect l="l" t="t" r="r" b="b"/>
              <a:pathLst>
                <a:path w="439420" h="685800">
                  <a:moveTo>
                    <a:pt x="0" y="0"/>
                  </a:moveTo>
                  <a:lnTo>
                    <a:pt x="438912" y="685797"/>
                  </a:lnTo>
                </a:path>
              </a:pathLst>
            </a:custGeom>
            <a:solidFill>
              <a:srgbClr val="000000"/>
            </a:solidFill>
          </p:spPr>
          <p:txBody>
            <a:bodyPr wrap="square" lIns="0" tIns="0" rIns="0" bIns="0" rtlCol="0"/>
            <a:lstStyle/>
            <a:p>
              <a:endParaRPr sz="3567"/>
            </a:p>
          </p:txBody>
        </p:sp>
        <p:sp>
          <p:nvSpPr>
            <p:cNvPr id="39" name="object 39"/>
            <p:cNvSpPr/>
            <p:nvPr/>
          </p:nvSpPr>
          <p:spPr>
            <a:xfrm>
              <a:off x="3398024" y="1732153"/>
              <a:ext cx="439420" cy="685800"/>
            </a:xfrm>
            <a:custGeom>
              <a:avLst/>
              <a:gdLst/>
              <a:ahLst/>
              <a:cxnLst/>
              <a:rect l="l" t="t" r="r" b="b"/>
              <a:pathLst>
                <a:path w="439420" h="685800">
                  <a:moveTo>
                    <a:pt x="0" y="0"/>
                  </a:moveTo>
                  <a:lnTo>
                    <a:pt x="438912" y="685797"/>
                  </a:lnTo>
                </a:path>
                <a:path w="439420" h="685800">
                  <a:moveTo>
                    <a:pt x="414858" y="614290"/>
                  </a:moveTo>
                  <a:lnTo>
                    <a:pt x="438912" y="685797"/>
                  </a:lnTo>
                  <a:lnTo>
                    <a:pt x="384048" y="634039"/>
                  </a:lnTo>
                </a:path>
              </a:pathLst>
            </a:custGeom>
            <a:ln w="4572">
              <a:solidFill>
                <a:srgbClr val="000000"/>
              </a:solidFill>
            </a:ln>
          </p:spPr>
          <p:txBody>
            <a:bodyPr wrap="square" lIns="0" tIns="0" rIns="0" bIns="0" rtlCol="0"/>
            <a:lstStyle/>
            <a:p>
              <a:endParaRPr sz="3567"/>
            </a:p>
          </p:txBody>
        </p:sp>
        <p:sp>
          <p:nvSpPr>
            <p:cNvPr id="40" name="object 40"/>
            <p:cNvSpPr/>
            <p:nvPr/>
          </p:nvSpPr>
          <p:spPr>
            <a:xfrm>
              <a:off x="2867672" y="1686433"/>
              <a:ext cx="55244" cy="55244"/>
            </a:xfrm>
            <a:custGeom>
              <a:avLst/>
              <a:gdLst/>
              <a:ahLst/>
              <a:cxnLst/>
              <a:rect l="l" t="t" r="r" b="b"/>
              <a:pathLst>
                <a:path w="55244" h="55244">
                  <a:moveTo>
                    <a:pt x="27432" y="0"/>
                  </a:moveTo>
                  <a:lnTo>
                    <a:pt x="16753" y="2155"/>
                  </a:lnTo>
                  <a:lnTo>
                    <a:pt x="8034" y="8034"/>
                  </a:lnTo>
                  <a:lnTo>
                    <a:pt x="2155" y="16753"/>
                  </a:lnTo>
                  <a:lnTo>
                    <a:pt x="0" y="27432"/>
                  </a:lnTo>
                  <a:lnTo>
                    <a:pt x="2155" y="38104"/>
                  </a:lnTo>
                  <a:lnTo>
                    <a:pt x="8034" y="46824"/>
                  </a:lnTo>
                  <a:lnTo>
                    <a:pt x="16753" y="52706"/>
                  </a:lnTo>
                  <a:lnTo>
                    <a:pt x="27432" y="54864"/>
                  </a:lnTo>
                  <a:lnTo>
                    <a:pt x="38102" y="52706"/>
                  </a:lnTo>
                  <a:lnTo>
                    <a:pt x="46818" y="46824"/>
                  </a:lnTo>
                  <a:lnTo>
                    <a:pt x="52695" y="38104"/>
                  </a:lnTo>
                  <a:lnTo>
                    <a:pt x="54851" y="27432"/>
                  </a:lnTo>
                  <a:lnTo>
                    <a:pt x="52695" y="16753"/>
                  </a:lnTo>
                  <a:lnTo>
                    <a:pt x="46818" y="8034"/>
                  </a:lnTo>
                  <a:lnTo>
                    <a:pt x="38102" y="2155"/>
                  </a:lnTo>
                  <a:lnTo>
                    <a:pt x="27432" y="0"/>
                  </a:lnTo>
                  <a:close/>
                </a:path>
              </a:pathLst>
            </a:custGeom>
            <a:solidFill>
              <a:srgbClr val="000000"/>
            </a:solidFill>
          </p:spPr>
          <p:txBody>
            <a:bodyPr wrap="square" lIns="0" tIns="0" rIns="0" bIns="0" rtlCol="0"/>
            <a:lstStyle/>
            <a:p>
              <a:endParaRPr sz="3567"/>
            </a:p>
          </p:txBody>
        </p:sp>
        <p:sp>
          <p:nvSpPr>
            <p:cNvPr id="41" name="object 41"/>
            <p:cNvSpPr/>
            <p:nvPr/>
          </p:nvSpPr>
          <p:spPr>
            <a:xfrm>
              <a:off x="2867672" y="1686433"/>
              <a:ext cx="55244" cy="55244"/>
            </a:xfrm>
            <a:custGeom>
              <a:avLst/>
              <a:gdLst/>
              <a:ahLst/>
              <a:cxnLst/>
              <a:rect l="l" t="t" r="r" b="b"/>
              <a:pathLst>
                <a:path w="55244" h="55244">
                  <a:moveTo>
                    <a:pt x="54851" y="27432"/>
                  </a:moveTo>
                  <a:lnTo>
                    <a:pt x="52695" y="38104"/>
                  </a:lnTo>
                  <a:lnTo>
                    <a:pt x="46818" y="46824"/>
                  </a:lnTo>
                  <a:lnTo>
                    <a:pt x="38102" y="52706"/>
                  </a:lnTo>
                  <a:lnTo>
                    <a:pt x="27432" y="54864"/>
                  </a:lnTo>
                  <a:lnTo>
                    <a:pt x="16753" y="52706"/>
                  </a:lnTo>
                  <a:lnTo>
                    <a:pt x="8034" y="46824"/>
                  </a:lnTo>
                  <a:lnTo>
                    <a:pt x="2155" y="38104"/>
                  </a:lnTo>
                  <a:lnTo>
                    <a:pt x="0" y="27432"/>
                  </a:lnTo>
                  <a:lnTo>
                    <a:pt x="2155" y="16753"/>
                  </a:lnTo>
                  <a:lnTo>
                    <a:pt x="8034" y="8034"/>
                  </a:lnTo>
                  <a:lnTo>
                    <a:pt x="16753" y="2155"/>
                  </a:lnTo>
                  <a:lnTo>
                    <a:pt x="27432" y="0"/>
                  </a:lnTo>
                  <a:lnTo>
                    <a:pt x="38102" y="2155"/>
                  </a:lnTo>
                  <a:lnTo>
                    <a:pt x="46818" y="8034"/>
                  </a:lnTo>
                  <a:lnTo>
                    <a:pt x="52695" y="16753"/>
                  </a:lnTo>
                  <a:lnTo>
                    <a:pt x="54851" y="27432"/>
                  </a:lnTo>
                  <a:close/>
                </a:path>
              </a:pathLst>
            </a:custGeom>
            <a:ln w="4572">
              <a:solidFill>
                <a:srgbClr val="000000"/>
              </a:solidFill>
            </a:ln>
          </p:spPr>
          <p:txBody>
            <a:bodyPr wrap="square" lIns="0" tIns="0" rIns="0" bIns="0" rtlCol="0"/>
            <a:lstStyle/>
            <a:p>
              <a:endParaRPr sz="3567"/>
            </a:p>
          </p:txBody>
        </p:sp>
        <p:sp>
          <p:nvSpPr>
            <p:cNvPr id="42" name="object 42"/>
            <p:cNvSpPr/>
            <p:nvPr/>
          </p:nvSpPr>
          <p:spPr>
            <a:xfrm>
              <a:off x="2620784" y="1722996"/>
              <a:ext cx="256540" cy="356870"/>
            </a:xfrm>
            <a:custGeom>
              <a:avLst/>
              <a:gdLst/>
              <a:ahLst/>
              <a:cxnLst/>
              <a:rect l="l" t="t" r="r" b="b"/>
              <a:pathLst>
                <a:path w="256539" h="356869">
                  <a:moveTo>
                    <a:pt x="256032" y="0"/>
                  </a:moveTo>
                  <a:lnTo>
                    <a:pt x="0" y="356628"/>
                  </a:lnTo>
                </a:path>
              </a:pathLst>
            </a:custGeom>
            <a:solidFill>
              <a:srgbClr val="000000"/>
            </a:solidFill>
          </p:spPr>
          <p:txBody>
            <a:bodyPr wrap="square" lIns="0" tIns="0" rIns="0" bIns="0" rtlCol="0"/>
            <a:lstStyle/>
            <a:p>
              <a:endParaRPr sz="3567"/>
            </a:p>
          </p:txBody>
        </p:sp>
        <p:sp>
          <p:nvSpPr>
            <p:cNvPr id="43" name="object 43"/>
            <p:cNvSpPr/>
            <p:nvPr/>
          </p:nvSpPr>
          <p:spPr>
            <a:xfrm>
              <a:off x="462795" y="1695577"/>
              <a:ext cx="4023360" cy="384175"/>
            </a:xfrm>
            <a:custGeom>
              <a:avLst/>
              <a:gdLst/>
              <a:ahLst/>
              <a:cxnLst/>
              <a:rect l="l" t="t" r="r" b="b"/>
              <a:pathLst>
                <a:path w="4023360" h="384175">
                  <a:moveTo>
                    <a:pt x="2157989" y="384048"/>
                  </a:moveTo>
                  <a:lnTo>
                    <a:pt x="2414021" y="27419"/>
                  </a:lnTo>
                </a:path>
                <a:path w="4023360" h="384175">
                  <a:moveTo>
                    <a:pt x="2356502" y="76161"/>
                  </a:moveTo>
                  <a:lnTo>
                    <a:pt x="2414021" y="27419"/>
                  </a:lnTo>
                  <a:lnTo>
                    <a:pt x="2386220" y="97561"/>
                  </a:lnTo>
                </a:path>
                <a:path w="4023360" h="384175">
                  <a:moveTo>
                    <a:pt x="0" y="18288"/>
                  </a:moveTo>
                  <a:lnTo>
                    <a:pt x="4023365" y="18288"/>
                  </a:lnTo>
                </a:path>
                <a:path w="4023360" h="384175">
                  <a:moveTo>
                    <a:pt x="3950213" y="0"/>
                  </a:moveTo>
                  <a:lnTo>
                    <a:pt x="4023365" y="18288"/>
                  </a:lnTo>
                  <a:lnTo>
                    <a:pt x="3950213" y="36576"/>
                  </a:lnTo>
                </a:path>
              </a:pathLst>
            </a:custGeom>
            <a:ln w="4572">
              <a:solidFill>
                <a:srgbClr val="000000"/>
              </a:solidFill>
            </a:ln>
          </p:spPr>
          <p:txBody>
            <a:bodyPr wrap="square" lIns="0" tIns="0" rIns="0" bIns="0" rtlCol="0"/>
            <a:lstStyle/>
            <a:p>
              <a:endParaRPr sz="3567"/>
            </a:p>
          </p:txBody>
        </p:sp>
        <p:sp>
          <p:nvSpPr>
            <p:cNvPr id="44" name="object 44"/>
            <p:cNvSpPr/>
            <p:nvPr/>
          </p:nvSpPr>
          <p:spPr>
            <a:xfrm>
              <a:off x="1075447" y="2097913"/>
              <a:ext cx="1051560" cy="338455"/>
            </a:xfrm>
            <a:custGeom>
              <a:avLst/>
              <a:gdLst/>
              <a:ahLst/>
              <a:cxnLst/>
              <a:rect l="l" t="t" r="r" b="b"/>
              <a:pathLst>
                <a:path w="1051560" h="338455">
                  <a:moveTo>
                    <a:pt x="1051561" y="0"/>
                  </a:moveTo>
                  <a:lnTo>
                    <a:pt x="0" y="338322"/>
                  </a:lnTo>
                </a:path>
              </a:pathLst>
            </a:custGeom>
            <a:solidFill>
              <a:srgbClr val="000000"/>
            </a:solidFill>
          </p:spPr>
          <p:txBody>
            <a:bodyPr wrap="square" lIns="0" tIns="0" rIns="0" bIns="0" rtlCol="0"/>
            <a:lstStyle/>
            <a:p>
              <a:endParaRPr sz="3567"/>
            </a:p>
          </p:txBody>
        </p:sp>
        <p:sp>
          <p:nvSpPr>
            <p:cNvPr id="45" name="object 45"/>
            <p:cNvSpPr/>
            <p:nvPr/>
          </p:nvSpPr>
          <p:spPr>
            <a:xfrm>
              <a:off x="1075447" y="2097913"/>
              <a:ext cx="1051560" cy="338455"/>
            </a:xfrm>
            <a:custGeom>
              <a:avLst/>
              <a:gdLst/>
              <a:ahLst/>
              <a:cxnLst/>
              <a:rect l="l" t="t" r="r" b="b"/>
              <a:pathLst>
                <a:path w="1051560" h="338455">
                  <a:moveTo>
                    <a:pt x="0" y="338322"/>
                  </a:moveTo>
                  <a:lnTo>
                    <a:pt x="1051561" y="0"/>
                  </a:lnTo>
                </a:path>
                <a:path w="1051560" h="338455">
                  <a:moveTo>
                    <a:pt x="976301" y="5016"/>
                  </a:moveTo>
                  <a:lnTo>
                    <a:pt x="1051561" y="0"/>
                  </a:lnTo>
                  <a:lnTo>
                    <a:pt x="987553" y="39776"/>
                  </a:lnTo>
                </a:path>
              </a:pathLst>
            </a:custGeom>
            <a:ln w="4572">
              <a:solidFill>
                <a:srgbClr val="000000"/>
              </a:solidFill>
            </a:ln>
          </p:spPr>
          <p:txBody>
            <a:bodyPr wrap="square" lIns="0" tIns="0" rIns="0" bIns="0" rtlCol="0"/>
            <a:lstStyle/>
            <a:p>
              <a:endParaRPr sz="3567"/>
            </a:p>
          </p:txBody>
        </p:sp>
        <p:sp>
          <p:nvSpPr>
            <p:cNvPr id="46" name="object 46"/>
            <p:cNvSpPr/>
            <p:nvPr/>
          </p:nvSpPr>
          <p:spPr>
            <a:xfrm>
              <a:off x="727977" y="1686433"/>
              <a:ext cx="55244" cy="55244"/>
            </a:xfrm>
            <a:custGeom>
              <a:avLst/>
              <a:gdLst/>
              <a:ahLst/>
              <a:cxnLst/>
              <a:rect l="l" t="t" r="r" b="b"/>
              <a:pathLst>
                <a:path w="55245" h="55244">
                  <a:moveTo>
                    <a:pt x="27429" y="0"/>
                  </a:moveTo>
                  <a:lnTo>
                    <a:pt x="16753" y="2155"/>
                  </a:lnTo>
                  <a:lnTo>
                    <a:pt x="8034" y="8034"/>
                  </a:lnTo>
                  <a:lnTo>
                    <a:pt x="2155" y="16753"/>
                  </a:lnTo>
                  <a:lnTo>
                    <a:pt x="0" y="27432"/>
                  </a:lnTo>
                  <a:lnTo>
                    <a:pt x="2155" y="38104"/>
                  </a:lnTo>
                  <a:lnTo>
                    <a:pt x="8034" y="46824"/>
                  </a:lnTo>
                  <a:lnTo>
                    <a:pt x="16753" y="52706"/>
                  </a:lnTo>
                  <a:lnTo>
                    <a:pt x="27429" y="54864"/>
                  </a:lnTo>
                  <a:lnTo>
                    <a:pt x="38104" y="52706"/>
                  </a:lnTo>
                  <a:lnTo>
                    <a:pt x="46822" y="46824"/>
                  </a:lnTo>
                  <a:lnTo>
                    <a:pt x="52701" y="38104"/>
                  </a:lnTo>
                  <a:lnTo>
                    <a:pt x="54857" y="27432"/>
                  </a:lnTo>
                  <a:lnTo>
                    <a:pt x="52701" y="16753"/>
                  </a:lnTo>
                  <a:lnTo>
                    <a:pt x="46822" y="8034"/>
                  </a:lnTo>
                  <a:lnTo>
                    <a:pt x="38104" y="2155"/>
                  </a:lnTo>
                  <a:lnTo>
                    <a:pt x="27429" y="0"/>
                  </a:lnTo>
                  <a:close/>
                </a:path>
              </a:pathLst>
            </a:custGeom>
            <a:solidFill>
              <a:srgbClr val="000000"/>
            </a:solidFill>
          </p:spPr>
          <p:txBody>
            <a:bodyPr wrap="square" lIns="0" tIns="0" rIns="0" bIns="0" rtlCol="0"/>
            <a:lstStyle/>
            <a:p>
              <a:endParaRPr sz="3567"/>
            </a:p>
          </p:txBody>
        </p:sp>
        <p:sp>
          <p:nvSpPr>
            <p:cNvPr id="47" name="object 47"/>
            <p:cNvSpPr/>
            <p:nvPr/>
          </p:nvSpPr>
          <p:spPr>
            <a:xfrm>
              <a:off x="727977" y="1686433"/>
              <a:ext cx="55244" cy="55244"/>
            </a:xfrm>
            <a:custGeom>
              <a:avLst/>
              <a:gdLst/>
              <a:ahLst/>
              <a:cxnLst/>
              <a:rect l="l" t="t" r="r" b="b"/>
              <a:pathLst>
                <a:path w="55245" h="55244">
                  <a:moveTo>
                    <a:pt x="54857" y="27432"/>
                  </a:moveTo>
                  <a:lnTo>
                    <a:pt x="52701" y="38104"/>
                  </a:lnTo>
                  <a:lnTo>
                    <a:pt x="46822" y="46824"/>
                  </a:lnTo>
                  <a:lnTo>
                    <a:pt x="38104" y="52706"/>
                  </a:lnTo>
                  <a:lnTo>
                    <a:pt x="27429" y="54864"/>
                  </a:lnTo>
                  <a:lnTo>
                    <a:pt x="16753" y="52706"/>
                  </a:lnTo>
                  <a:lnTo>
                    <a:pt x="8034" y="46824"/>
                  </a:lnTo>
                  <a:lnTo>
                    <a:pt x="2155" y="38104"/>
                  </a:lnTo>
                  <a:lnTo>
                    <a:pt x="0" y="27432"/>
                  </a:lnTo>
                  <a:lnTo>
                    <a:pt x="2155" y="16753"/>
                  </a:lnTo>
                  <a:lnTo>
                    <a:pt x="8034" y="8034"/>
                  </a:lnTo>
                  <a:lnTo>
                    <a:pt x="16753" y="2155"/>
                  </a:lnTo>
                  <a:lnTo>
                    <a:pt x="27429" y="0"/>
                  </a:lnTo>
                  <a:lnTo>
                    <a:pt x="38104" y="2155"/>
                  </a:lnTo>
                  <a:lnTo>
                    <a:pt x="46822" y="8034"/>
                  </a:lnTo>
                  <a:lnTo>
                    <a:pt x="52701" y="16753"/>
                  </a:lnTo>
                  <a:lnTo>
                    <a:pt x="54857" y="27432"/>
                  </a:lnTo>
                  <a:close/>
                </a:path>
              </a:pathLst>
            </a:custGeom>
            <a:ln w="4572">
              <a:solidFill>
                <a:srgbClr val="000000"/>
              </a:solidFill>
            </a:ln>
          </p:spPr>
          <p:txBody>
            <a:bodyPr wrap="square" lIns="0" tIns="0" rIns="0" bIns="0" rtlCol="0"/>
            <a:lstStyle/>
            <a:p>
              <a:endParaRPr sz="3567"/>
            </a:p>
          </p:txBody>
        </p:sp>
      </p:grpSp>
      <p:sp>
        <p:nvSpPr>
          <p:cNvPr id="48" name="object 48"/>
          <p:cNvSpPr txBox="1"/>
          <p:nvPr/>
        </p:nvSpPr>
        <p:spPr>
          <a:xfrm>
            <a:off x="533723" y="4693879"/>
            <a:ext cx="159810" cy="288398"/>
          </a:xfrm>
          <a:prstGeom prst="rect">
            <a:avLst/>
          </a:prstGeom>
        </p:spPr>
        <p:txBody>
          <a:bodyPr vert="horz" wrap="square" lIns="0" tIns="28942" rIns="0" bIns="0" rtlCol="0">
            <a:spAutoFit/>
          </a:bodyPr>
          <a:lstStyle/>
          <a:p>
            <a:pPr marL="25168">
              <a:spcBef>
                <a:spcPts val="228"/>
              </a:spcBef>
            </a:pPr>
            <a:r>
              <a:rPr sz="1684" i="1" spc="10" dirty="0">
                <a:latin typeface="Times New Roman"/>
                <a:cs typeface="Times New Roman"/>
              </a:rPr>
              <a:t>3</a:t>
            </a:r>
            <a:endParaRPr sz="1684">
              <a:latin typeface="Times New Roman"/>
              <a:cs typeface="Times New Roman"/>
            </a:endParaRPr>
          </a:p>
        </p:txBody>
      </p:sp>
      <p:sp>
        <p:nvSpPr>
          <p:cNvPr id="49" name="object 49"/>
          <p:cNvSpPr txBox="1"/>
          <p:nvPr/>
        </p:nvSpPr>
        <p:spPr>
          <a:xfrm>
            <a:off x="479368" y="3316745"/>
            <a:ext cx="159810" cy="287128"/>
          </a:xfrm>
          <a:prstGeom prst="rect">
            <a:avLst/>
          </a:prstGeom>
        </p:spPr>
        <p:txBody>
          <a:bodyPr vert="horz" wrap="square" lIns="0" tIns="27684" rIns="0" bIns="0" rtlCol="0">
            <a:spAutoFit/>
          </a:bodyPr>
          <a:lstStyle/>
          <a:p>
            <a:pPr marL="25168">
              <a:spcBef>
                <a:spcPts val="218"/>
              </a:spcBef>
            </a:pPr>
            <a:r>
              <a:rPr sz="1684" i="1" spc="10" dirty="0">
                <a:latin typeface="Times New Roman"/>
                <a:cs typeface="Times New Roman"/>
              </a:rPr>
              <a:t>1</a:t>
            </a:r>
            <a:endParaRPr sz="1684">
              <a:latin typeface="Times New Roman"/>
              <a:cs typeface="Times New Roman"/>
            </a:endParaRPr>
          </a:p>
        </p:txBody>
      </p:sp>
      <p:sp>
        <p:nvSpPr>
          <p:cNvPr id="50" name="object 50"/>
          <p:cNvSpPr txBox="1"/>
          <p:nvPr/>
        </p:nvSpPr>
        <p:spPr>
          <a:xfrm>
            <a:off x="479368" y="3987189"/>
            <a:ext cx="159810" cy="288398"/>
          </a:xfrm>
          <a:prstGeom prst="rect">
            <a:avLst/>
          </a:prstGeom>
        </p:spPr>
        <p:txBody>
          <a:bodyPr vert="horz" wrap="square" lIns="0" tIns="28942" rIns="0" bIns="0" rtlCol="0">
            <a:spAutoFit/>
          </a:bodyPr>
          <a:lstStyle/>
          <a:p>
            <a:pPr marL="25168">
              <a:spcBef>
                <a:spcPts val="228"/>
              </a:spcBef>
            </a:pPr>
            <a:r>
              <a:rPr sz="1684" i="1" spc="10" dirty="0">
                <a:latin typeface="Times New Roman"/>
                <a:cs typeface="Times New Roman"/>
              </a:rPr>
              <a:t>2</a:t>
            </a:r>
            <a:endParaRPr sz="1684">
              <a:latin typeface="Times New Roman"/>
              <a:cs typeface="Times New Roman"/>
            </a:endParaRPr>
          </a:p>
        </p:txBody>
      </p:sp>
      <p:sp>
        <p:nvSpPr>
          <p:cNvPr id="51" name="object 51"/>
          <p:cNvSpPr txBox="1"/>
          <p:nvPr/>
        </p:nvSpPr>
        <p:spPr>
          <a:xfrm>
            <a:off x="7510013" y="5835452"/>
            <a:ext cx="502081" cy="331703"/>
          </a:xfrm>
          <a:prstGeom prst="rect">
            <a:avLst/>
          </a:prstGeom>
        </p:spPr>
        <p:txBody>
          <a:bodyPr vert="horz" wrap="square" lIns="0" tIns="26425" rIns="0" bIns="0" rtlCol="0">
            <a:spAutoFit/>
          </a:bodyPr>
          <a:lstStyle/>
          <a:p>
            <a:pPr marL="25168">
              <a:spcBef>
                <a:spcPts val="208"/>
              </a:spcBef>
            </a:pPr>
            <a:r>
              <a:rPr sz="1982" dirty="0">
                <a:latin typeface="Times New Roman"/>
                <a:cs typeface="Times New Roman"/>
              </a:rPr>
              <a:t>time</a:t>
            </a:r>
            <a:endParaRPr sz="1982">
              <a:latin typeface="Times New Roman"/>
              <a:cs typeface="Times New Roman"/>
            </a:endParaRPr>
          </a:p>
        </p:txBody>
      </p:sp>
      <p:sp>
        <p:nvSpPr>
          <p:cNvPr id="52" name="object 52"/>
          <p:cNvSpPr txBox="1"/>
          <p:nvPr/>
        </p:nvSpPr>
        <p:spPr>
          <a:xfrm>
            <a:off x="2635666" y="3751616"/>
            <a:ext cx="231534" cy="243951"/>
          </a:xfrm>
          <a:prstGeom prst="rect">
            <a:avLst/>
          </a:prstGeom>
        </p:spPr>
        <p:txBody>
          <a:bodyPr vert="horz" wrap="square" lIns="0" tIns="30200" rIns="0" bIns="0" rtlCol="0">
            <a:spAutoFit/>
          </a:bodyPr>
          <a:lstStyle/>
          <a:p>
            <a:pPr marL="25168">
              <a:spcBef>
                <a:spcPts val="238"/>
              </a:spcBef>
            </a:pPr>
            <a:r>
              <a:rPr sz="1387" spc="20" dirty="0">
                <a:latin typeface="Times New Roman"/>
                <a:cs typeface="Times New Roman"/>
              </a:rPr>
              <a:t>12</a:t>
            </a:r>
            <a:endParaRPr sz="1387">
              <a:latin typeface="Times New Roman"/>
              <a:cs typeface="Times New Roman"/>
            </a:endParaRPr>
          </a:p>
        </p:txBody>
      </p:sp>
      <p:sp>
        <p:nvSpPr>
          <p:cNvPr id="53" name="object 53"/>
          <p:cNvSpPr txBox="1"/>
          <p:nvPr/>
        </p:nvSpPr>
        <p:spPr>
          <a:xfrm>
            <a:off x="352522" y="3153649"/>
            <a:ext cx="159810" cy="287128"/>
          </a:xfrm>
          <a:prstGeom prst="rect">
            <a:avLst/>
          </a:prstGeom>
        </p:spPr>
        <p:txBody>
          <a:bodyPr vert="horz" wrap="square" lIns="0" tIns="27684" rIns="0" bIns="0" rtlCol="0">
            <a:spAutoFit/>
          </a:bodyPr>
          <a:lstStyle/>
          <a:p>
            <a:pPr marL="25168">
              <a:spcBef>
                <a:spcPts val="218"/>
              </a:spcBef>
            </a:pPr>
            <a:r>
              <a:rPr sz="1684" i="1" spc="10" dirty="0">
                <a:latin typeface="Times New Roman"/>
                <a:cs typeface="Times New Roman"/>
              </a:rPr>
              <a:t>p</a:t>
            </a:r>
            <a:endParaRPr sz="1684">
              <a:latin typeface="Times New Roman"/>
              <a:cs typeface="Times New Roman"/>
            </a:endParaRPr>
          </a:p>
        </p:txBody>
      </p:sp>
      <p:sp>
        <p:nvSpPr>
          <p:cNvPr id="54" name="object 54"/>
          <p:cNvSpPr txBox="1"/>
          <p:nvPr/>
        </p:nvSpPr>
        <p:spPr>
          <a:xfrm>
            <a:off x="352522" y="3842219"/>
            <a:ext cx="177427" cy="331703"/>
          </a:xfrm>
          <a:prstGeom prst="rect">
            <a:avLst/>
          </a:prstGeom>
        </p:spPr>
        <p:txBody>
          <a:bodyPr vert="horz" wrap="square" lIns="0" tIns="26425" rIns="0" bIns="0" rtlCol="0">
            <a:spAutoFit/>
          </a:bodyPr>
          <a:lstStyle/>
          <a:p>
            <a:pPr marL="25168">
              <a:spcBef>
                <a:spcPts val="208"/>
              </a:spcBef>
            </a:pPr>
            <a:r>
              <a:rPr sz="1982" i="1" dirty="0">
                <a:latin typeface="Times New Roman"/>
                <a:cs typeface="Times New Roman"/>
              </a:rPr>
              <a:t>p</a:t>
            </a:r>
            <a:endParaRPr sz="1982">
              <a:latin typeface="Times New Roman"/>
              <a:cs typeface="Times New Roman"/>
            </a:endParaRPr>
          </a:p>
        </p:txBody>
      </p:sp>
      <p:sp>
        <p:nvSpPr>
          <p:cNvPr id="55" name="object 55"/>
          <p:cNvSpPr txBox="1"/>
          <p:nvPr/>
        </p:nvSpPr>
        <p:spPr>
          <a:xfrm>
            <a:off x="352522" y="4567028"/>
            <a:ext cx="177427" cy="331703"/>
          </a:xfrm>
          <a:prstGeom prst="rect">
            <a:avLst/>
          </a:prstGeom>
        </p:spPr>
        <p:txBody>
          <a:bodyPr vert="horz" wrap="square" lIns="0" tIns="26425" rIns="0" bIns="0" rtlCol="0">
            <a:spAutoFit/>
          </a:bodyPr>
          <a:lstStyle/>
          <a:p>
            <a:pPr marL="25168">
              <a:spcBef>
                <a:spcPts val="208"/>
              </a:spcBef>
            </a:pPr>
            <a:r>
              <a:rPr sz="1982" i="1" dirty="0">
                <a:latin typeface="Times New Roman"/>
                <a:cs typeface="Times New Roman"/>
              </a:rPr>
              <a:t>p</a:t>
            </a:r>
            <a:endParaRPr sz="1982">
              <a:latin typeface="Times New Roman"/>
              <a:cs typeface="Times New Roman"/>
            </a:endParaRPr>
          </a:p>
        </p:txBody>
      </p:sp>
      <p:sp>
        <p:nvSpPr>
          <p:cNvPr id="56" name="object 56"/>
          <p:cNvSpPr txBox="1"/>
          <p:nvPr/>
        </p:nvSpPr>
        <p:spPr>
          <a:xfrm>
            <a:off x="302187" y="5291835"/>
            <a:ext cx="422805" cy="331703"/>
          </a:xfrm>
          <a:prstGeom prst="rect">
            <a:avLst/>
          </a:prstGeom>
        </p:spPr>
        <p:txBody>
          <a:bodyPr vert="horz" wrap="square" lIns="0" tIns="26425" rIns="0" bIns="0" rtlCol="0">
            <a:spAutoFit/>
          </a:bodyPr>
          <a:lstStyle/>
          <a:p>
            <a:pPr marL="75503">
              <a:spcBef>
                <a:spcPts val="208"/>
              </a:spcBef>
            </a:pPr>
            <a:r>
              <a:rPr sz="1982" i="1" dirty="0">
                <a:latin typeface="Times New Roman"/>
                <a:cs typeface="Times New Roman"/>
              </a:rPr>
              <a:t>p</a:t>
            </a:r>
            <a:r>
              <a:rPr sz="1982" i="1" spc="-218" dirty="0">
                <a:latin typeface="Times New Roman"/>
                <a:cs typeface="Times New Roman"/>
              </a:rPr>
              <a:t> </a:t>
            </a:r>
            <a:r>
              <a:rPr sz="2527" i="1" spc="14" baseline="-29411" dirty="0">
                <a:latin typeface="Times New Roman"/>
                <a:cs typeface="Times New Roman"/>
              </a:rPr>
              <a:t>4</a:t>
            </a:r>
            <a:endParaRPr sz="2527" baseline="-29411">
              <a:latin typeface="Times New Roman"/>
              <a:cs typeface="Times New Roman"/>
            </a:endParaRPr>
          </a:p>
        </p:txBody>
      </p:sp>
      <p:sp>
        <p:nvSpPr>
          <p:cNvPr id="57" name="object 57"/>
          <p:cNvSpPr txBox="1"/>
          <p:nvPr/>
        </p:nvSpPr>
        <p:spPr>
          <a:xfrm>
            <a:off x="1548454" y="3117408"/>
            <a:ext cx="140935" cy="243951"/>
          </a:xfrm>
          <a:prstGeom prst="rect">
            <a:avLst/>
          </a:prstGeom>
        </p:spPr>
        <p:txBody>
          <a:bodyPr vert="horz" wrap="square" lIns="0" tIns="30200" rIns="0" bIns="0" rtlCol="0">
            <a:spAutoFit/>
          </a:bodyPr>
          <a:lstStyle/>
          <a:p>
            <a:pPr marL="25168">
              <a:spcBef>
                <a:spcPts val="238"/>
              </a:spcBef>
            </a:pPr>
            <a:r>
              <a:rPr sz="1387" spc="20" dirty="0">
                <a:latin typeface="Times New Roman"/>
                <a:cs typeface="Times New Roman"/>
              </a:rPr>
              <a:t>1</a:t>
            </a:r>
            <a:endParaRPr sz="1387">
              <a:latin typeface="Times New Roman"/>
              <a:cs typeface="Times New Roman"/>
            </a:endParaRPr>
          </a:p>
        </p:txBody>
      </p:sp>
      <p:sp>
        <p:nvSpPr>
          <p:cNvPr id="58" name="object 58"/>
          <p:cNvSpPr txBox="1"/>
          <p:nvPr/>
        </p:nvSpPr>
        <p:spPr>
          <a:xfrm>
            <a:off x="2454465" y="3117408"/>
            <a:ext cx="140935" cy="243951"/>
          </a:xfrm>
          <a:prstGeom prst="rect">
            <a:avLst/>
          </a:prstGeom>
        </p:spPr>
        <p:txBody>
          <a:bodyPr vert="horz" wrap="square" lIns="0" tIns="30200" rIns="0" bIns="0" rtlCol="0">
            <a:spAutoFit/>
          </a:bodyPr>
          <a:lstStyle/>
          <a:p>
            <a:pPr marL="25168">
              <a:spcBef>
                <a:spcPts val="238"/>
              </a:spcBef>
            </a:pPr>
            <a:r>
              <a:rPr sz="1387" spc="20" dirty="0">
                <a:latin typeface="Times New Roman"/>
                <a:cs typeface="Times New Roman"/>
              </a:rPr>
              <a:t>1</a:t>
            </a:r>
            <a:endParaRPr sz="1387">
              <a:latin typeface="Times New Roman"/>
              <a:cs typeface="Times New Roman"/>
            </a:endParaRPr>
          </a:p>
        </p:txBody>
      </p:sp>
      <p:sp>
        <p:nvSpPr>
          <p:cNvPr id="59" name="object 59"/>
          <p:cNvSpPr txBox="1"/>
          <p:nvPr/>
        </p:nvSpPr>
        <p:spPr>
          <a:xfrm>
            <a:off x="5824826" y="3135536"/>
            <a:ext cx="140935" cy="243951"/>
          </a:xfrm>
          <a:prstGeom prst="rect">
            <a:avLst/>
          </a:prstGeom>
        </p:spPr>
        <p:txBody>
          <a:bodyPr vert="horz" wrap="square" lIns="0" tIns="30200" rIns="0" bIns="0" rtlCol="0">
            <a:spAutoFit/>
          </a:bodyPr>
          <a:lstStyle/>
          <a:p>
            <a:pPr marL="25168">
              <a:spcBef>
                <a:spcPts val="238"/>
              </a:spcBef>
            </a:pPr>
            <a:r>
              <a:rPr sz="1387" spc="20" dirty="0">
                <a:latin typeface="Times New Roman"/>
                <a:cs typeface="Times New Roman"/>
              </a:rPr>
              <a:t>1</a:t>
            </a:r>
            <a:endParaRPr sz="1387">
              <a:latin typeface="Times New Roman"/>
              <a:cs typeface="Times New Roman"/>
            </a:endParaRPr>
          </a:p>
        </p:txBody>
      </p:sp>
      <p:sp>
        <p:nvSpPr>
          <p:cNvPr id="60" name="object 60"/>
          <p:cNvSpPr txBox="1"/>
          <p:nvPr/>
        </p:nvSpPr>
        <p:spPr>
          <a:xfrm>
            <a:off x="6767073" y="3117408"/>
            <a:ext cx="140935" cy="243951"/>
          </a:xfrm>
          <a:prstGeom prst="rect">
            <a:avLst/>
          </a:prstGeom>
        </p:spPr>
        <p:txBody>
          <a:bodyPr vert="horz" wrap="square" lIns="0" tIns="30200" rIns="0" bIns="0" rtlCol="0">
            <a:spAutoFit/>
          </a:bodyPr>
          <a:lstStyle/>
          <a:p>
            <a:pPr marL="25168">
              <a:spcBef>
                <a:spcPts val="238"/>
              </a:spcBef>
            </a:pPr>
            <a:r>
              <a:rPr sz="1387" spc="20" dirty="0">
                <a:latin typeface="Times New Roman"/>
                <a:cs typeface="Times New Roman"/>
              </a:rPr>
              <a:t>1</a:t>
            </a:r>
            <a:endParaRPr sz="1387">
              <a:latin typeface="Times New Roman"/>
              <a:cs typeface="Times New Roman"/>
            </a:endParaRPr>
          </a:p>
        </p:txBody>
      </p:sp>
      <p:sp>
        <p:nvSpPr>
          <p:cNvPr id="61" name="object 61"/>
          <p:cNvSpPr txBox="1"/>
          <p:nvPr/>
        </p:nvSpPr>
        <p:spPr>
          <a:xfrm>
            <a:off x="1729652" y="3842217"/>
            <a:ext cx="140935" cy="243951"/>
          </a:xfrm>
          <a:prstGeom prst="rect">
            <a:avLst/>
          </a:prstGeom>
        </p:spPr>
        <p:txBody>
          <a:bodyPr vert="horz" wrap="square" lIns="0" tIns="30200" rIns="0" bIns="0" rtlCol="0">
            <a:spAutoFit/>
          </a:bodyPr>
          <a:lstStyle/>
          <a:p>
            <a:pPr marL="25168">
              <a:spcBef>
                <a:spcPts val="238"/>
              </a:spcBef>
            </a:pPr>
            <a:r>
              <a:rPr sz="1387" spc="20" dirty="0">
                <a:latin typeface="Times New Roman"/>
                <a:cs typeface="Times New Roman"/>
              </a:rPr>
              <a:t>2</a:t>
            </a:r>
            <a:endParaRPr sz="1387">
              <a:latin typeface="Times New Roman"/>
              <a:cs typeface="Times New Roman"/>
            </a:endParaRPr>
          </a:p>
        </p:txBody>
      </p:sp>
      <p:sp>
        <p:nvSpPr>
          <p:cNvPr id="62" name="object 62"/>
          <p:cNvSpPr txBox="1"/>
          <p:nvPr/>
        </p:nvSpPr>
        <p:spPr>
          <a:xfrm>
            <a:off x="3269871" y="3824099"/>
            <a:ext cx="140935" cy="243951"/>
          </a:xfrm>
          <a:prstGeom prst="rect">
            <a:avLst/>
          </a:prstGeom>
        </p:spPr>
        <p:txBody>
          <a:bodyPr vert="horz" wrap="square" lIns="0" tIns="30200" rIns="0" bIns="0" rtlCol="0">
            <a:spAutoFit/>
          </a:bodyPr>
          <a:lstStyle/>
          <a:p>
            <a:pPr marL="25168">
              <a:spcBef>
                <a:spcPts val="238"/>
              </a:spcBef>
            </a:pPr>
            <a:r>
              <a:rPr sz="1387" spc="20" dirty="0">
                <a:latin typeface="Times New Roman"/>
                <a:cs typeface="Times New Roman"/>
              </a:rPr>
              <a:t>2</a:t>
            </a:r>
            <a:endParaRPr sz="1387">
              <a:latin typeface="Times New Roman"/>
              <a:cs typeface="Times New Roman"/>
            </a:endParaRPr>
          </a:p>
        </p:txBody>
      </p:sp>
      <p:sp>
        <p:nvSpPr>
          <p:cNvPr id="63" name="object 63"/>
          <p:cNvSpPr txBox="1"/>
          <p:nvPr/>
        </p:nvSpPr>
        <p:spPr>
          <a:xfrm>
            <a:off x="4034950" y="3679135"/>
            <a:ext cx="351079" cy="331703"/>
          </a:xfrm>
          <a:prstGeom prst="rect">
            <a:avLst/>
          </a:prstGeom>
        </p:spPr>
        <p:txBody>
          <a:bodyPr vert="horz" wrap="square" lIns="0" tIns="26425" rIns="0" bIns="0" rtlCol="0">
            <a:spAutoFit/>
          </a:bodyPr>
          <a:lstStyle/>
          <a:p>
            <a:pPr marL="75503">
              <a:spcBef>
                <a:spcPts val="208"/>
              </a:spcBef>
            </a:pPr>
            <a:r>
              <a:rPr sz="1982" i="1" spc="-10" dirty="0">
                <a:latin typeface="Times New Roman"/>
                <a:cs typeface="Times New Roman"/>
              </a:rPr>
              <a:t>e</a:t>
            </a:r>
            <a:r>
              <a:rPr sz="2081" spc="-14" baseline="-23809" dirty="0">
                <a:latin typeface="Times New Roman"/>
                <a:cs typeface="Times New Roman"/>
              </a:rPr>
              <a:t>2</a:t>
            </a:r>
            <a:endParaRPr sz="2081" baseline="-23809">
              <a:latin typeface="Times New Roman"/>
              <a:cs typeface="Times New Roman"/>
            </a:endParaRPr>
          </a:p>
        </p:txBody>
      </p:sp>
      <p:sp>
        <p:nvSpPr>
          <p:cNvPr id="64" name="object 64"/>
          <p:cNvSpPr txBox="1"/>
          <p:nvPr/>
        </p:nvSpPr>
        <p:spPr>
          <a:xfrm>
            <a:off x="5081893" y="3769744"/>
            <a:ext cx="140935" cy="243951"/>
          </a:xfrm>
          <a:prstGeom prst="rect">
            <a:avLst/>
          </a:prstGeom>
        </p:spPr>
        <p:txBody>
          <a:bodyPr vert="horz" wrap="square" lIns="0" tIns="30200" rIns="0" bIns="0" rtlCol="0">
            <a:spAutoFit/>
          </a:bodyPr>
          <a:lstStyle/>
          <a:p>
            <a:pPr marL="25168">
              <a:spcBef>
                <a:spcPts val="238"/>
              </a:spcBef>
            </a:pPr>
            <a:r>
              <a:rPr sz="1387" spc="20" dirty="0">
                <a:latin typeface="Times New Roman"/>
                <a:cs typeface="Times New Roman"/>
              </a:rPr>
              <a:t>2</a:t>
            </a:r>
            <a:endParaRPr sz="1387">
              <a:latin typeface="Times New Roman"/>
              <a:cs typeface="Times New Roman"/>
            </a:endParaRPr>
          </a:p>
        </p:txBody>
      </p:sp>
      <p:sp>
        <p:nvSpPr>
          <p:cNvPr id="65" name="object 65"/>
          <p:cNvSpPr txBox="1"/>
          <p:nvPr/>
        </p:nvSpPr>
        <p:spPr>
          <a:xfrm>
            <a:off x="3523556" y="4548907"/>
            <a:ext cx="140935" cy="243951"/>
          </a:xfrm>
          <a:prstGeom prst="rect">
            <a:avLst/>
          </a:prstGeom>
        </p:spPr>
        <p:txBody>
          <a:bodyPr vert="horz" wrap="square" lIns="0" tIns="30200" rIns="0" bIns="0" rtlCol="0">
            <a:spAutoFit/>
          </a:bodyPr>
          <a:lstStyle/>
          <a:p>
            <a:pPr marL="25168">
              <a:spcBef>
                <a:spcPts val="238"/>
              </a:spcBef>
            </a:pPr>
            <a:r>
              <a:rPr sz="1387" spc="20" dirty="0">
                <a:latin typeface="Times New Roman"/>
                <a:cs typeface="Times New Roman"/>
              </a:rPr>
              <a:t>3</a:t>
            </a:r>
            <a:endParaRPr sz="1387">
              <a:latin typeface="Times New Roman"/>
              <a:cs typeface="Times New Roman"/>
            </a:endParaRPr>
          </a:p>
        </p:txBody>
      </p:sp>
      <p:sp>
        <p:nvSpPr>
          <p:cNvPr id="66" name="object 66"/>
          <p:cNvSpPr txBox="1"/>
          <p:nvPr/>
        </p:nvSpPr>
        <p:spPr>
          <a:xfrm>
            <a:off x="6024150" y="4567026"/>
            <a:ext cx="140935" cy="243951"/>
          </a:xfrm>
          <a:prstGeom prst="rect">
            <a:avLst/>
          </a:prstGeom>
        </p:spPr>
        <p:txBody>
          <a:bodyPr vert="horz" wrap="square" lIns="0" tIns="30200" rIns="0" bIns="0" rtlCol="0">
            <a:spAutoFit/>
          </a:bodyPr>
          <a:lstStyle/>
          <a:p>
            <a:pPr marL="25168">
              <a:spcBef>
                <a:spcPts val="238"/>
              </a:spcBef>
            </a:pPr>
            <a:r>
              <a:rPr sz="1387" spc="20" dirty="0">
                <a:latin typeface="Times New Roman"/>
                <a:cs typeface="Times New Roman"/>
              </a:rPr>
              <a:t>3</a:t>
            </a:r>
            <a:endParaRPr sz="1387">
              <a:latin typeface="Times New Roman"/>
              <a:cs typeface="Times New Roman"/>
            </a:endParaRPr>
          </a:p>
        </p:txBody>
      </p:sp>
      <p:sp>
        <p:nvSpPr>
          <p:cNvPr id="67" name="object 67"/>
          <p:cNvSpPr txBox="1"/>
          <p:nvPr/>
        </p:nvSpPr>
        <p:spPr>
          <a:xfrm>
            <a:off x="7799928" y="4548907"/>
            <a:ext cx="140935" cy="243951"/>
          </a:xfrm>
          <a:prstGeom prst="rect">
            <a:avLst/>
          </a:prstGeom>
        </p:spPr>
        <p:txBody>
          <a:bodyPr vert="horz" wrap="square" lIns="0" tIns="30200" rIns="0" bIns="0" rtlCol="0">
            <a:spAutoFit/>
          </a:bodyPr>
          <a:lstStyle/>
          <a:p>
            <a:pPr marL="25168">
              <a:spcBef>
                <a:spcPts val="238"/>
              </a:spcBef>
            </a:pPr>
            <a:r>
              <a:rPr sz="1387" spc="20" dirty="0">
                <a:latin typeface="Times New Roman"/>
                <a:cs typeface="Times New Roman"/>
              </a:rPr>
              <a:t>3</a:t>
            </a:r>
            <a:endParaRPr sz="1387">
              <a:latin typeface="Times New Roman"/>
              <a:cs typeface="Times New Roman"/>
            </a:endParaRPr>
          </a:p>
        </p:txBody>
      </p:sp>
      <p:sp>
        <p:nvSpPr>
          <p:cNvPr id="68" name="object 68"/>
          <p:cNvSpPr txBox="1"/>
          <p:nvPr/>
        </p:nvSpPr>
        <p:spPr>
          <a:xfrm>
            <a:off x="1820255" y="5291835"/>
            <a:ext cx="140935" cy="243951"/>
          </a:xfrm>
          <a:prstGeom prst="rect">
            <a:avLst/>
          </a:prstGeom>
        </p:spPr>
        <p:txBody>
          <a:bodyPr vert="horz" wrap="square" lIns="0" tIns="30200" rIns="0" bIns="0" rtlCol="0">
            <a:spAutoFit/>
          </a:bodyPr>
          <a:lstStyle/>
          <a:p>
            <a:pPr marL="25168">
              <a:spcBef>
                <a:spcPts val="238"/>
              </a:spcBef>
            </a:pPr>
            <a:r>
              <a:rPr sz="1387" spc="20" dirty="0">
                <a:latin typeface="Times New Roman"/>
                <a:cs typeface="Times New Roman"/>
              </a:rPr>
              <a:t>4</a:t>
            </a:r>
            <a:endParaRPr sz="1387">
              <a:latin typeface="Times New Roman"/>
              <a:cs typeface="Times New Roman"/>
            </a:endParaRPr>
          </a:p>
        </p:txBody>
      </p:sp>
      <p:sp>
        <p:nvSpPr>
          <p:cNvPr id="69" name="object 69"/>
          <p:cNvSpPr txBox="1"/>
          <p:nvPr/>
        </p:nvSpPr>
        <p:spPr>
          <a:xfrm>
            <a:off x="4647009" y="5273716"/>
            <a:ext cx="140935" cy="243951"/>
          </a:xfrm>
          <a:prstGeom prst="rect">
            <a:avLst/>
          </a:prstGeom>
        </p:spPr>
        <p:txBody>
          <a:bodyPr vert="horz" wrap="square" lIns="0" tIns="30200" rIns="0" bIns="0" rtlCol="0">
            <a:spAutoFit/>
          </a:bodyPr>
          <a:lstStyle/>
          <a:p>
            <a:pPr marL="25168">
              <a:spcBef>
                <a:spcPts val="238"/>
              </a:spcBef>
            </a:pPr>
            <a:r>
              <a:rPr sz="1387" spc="20" dirty="0">
                <a:latin typeface="Times New Roman"/>
                <a:cs typeface="Times New Roman"/>
              </a:rPr>
              <a:t>4</a:t>
            </a:r>
            <a:endParaRPr sz="1387">
              <a:latin typeface="Times New Roman"/>
              <a:cs typeface="Times New Roman"/>
            </a:endParaRPr>
          </a:p>
        </p:txBody>
      </p:sp>
      <p:sp>
        <p:nvSpPr>
          <p:cNvPr id="70" name="object 70"/>
          <p:cNvSpPr txBox="1"/>
          <p:nvPr/>
        </p:nvSpPr>
        <p:spPr>
          <a:xfrm>
            <a:off x="1371281" y="2845606"/>
            <a:ext cx="351079" cy="331703"/>
          </a:xfrm>
          <a:prstGeom prst="rect">
            <a:avLst/>
          </a:prstGeom>
        </p:spPr>
        <p:txBody>
          <a:bodyPr vert="horz" wrap="square" lIns="0" tIns="26425" rIns="0" bIns="0" rtlCol="0">
            <a:spAutoFit/>
          </a:bodyPr>
          <a:lstStyle/>
          <a:p>
            <a:pPr marL="75503">
              <a:spcBef>
                <a:spcPts val="208"/>
              </a:spcBef>
            </a:pPr>
            <a:r>
              <a:rPr sz="2973" i="1" spc="-14" baseline="-25000" dirty="0">
                <a:latin typeface="Times New Roman"/>
                <a:cs typeface="Times New Roman"/>
              </a:rPr>
              <a:t>e</a:t>
            </a:r>
            <a:r>
              <a:rPr sz="1387" spc="-10" dirty="0">
                <a:latin typeface="Times New Roman"/>
                <a:cs typeface="Times New Roman"/>
              </a:rPr>
              <a:t>1</a:t>
            </a:r>
            <a:endParaRPr sz="1387">
              <a:latin typeface="Times New Roman"/>
              <a:cs typeface="Times New Roman"/>
            </a:endParaRPr>
          </a:p>
        </p:txBody>
      </p:sp>
      <p:sp>
        <p:nvSpPr>
          <p:cNvPr id="71" name="object 71"/>
          <p:cNvSpPr txBox="1"/>
          <p:nvPr/>
        </p:nvSpPr>
        <p:spPr>
          <a:xfrm>
            <a:off x="2277296" y="2845606"/>
            <a:ext cx="351079" cy="331703"/>
          </a:xfrm>
          <a:prstGeom prst="rect">
            <a:avLst/>
          </a:prstGeom>
        </p:spPr>
        <p:txBody>
          <a:bodyPr vert="horz" wrap="square" lIns="0" tIns="26425" rIns="0" bIns="0" rtlCol="0">
            <a:spAutoFit/>
          </a:bodyPr>
          <a:lstStyle/>
          <a:p>
            <a:pPr marL="75503">
              <a:spcBef>
                <a:spcPts val="208"/>
              </a:spcBef>
            </a:pPr>
            <a:r>
              <a:rPr sz="2973" i="1" spc="-14" baseline="-25000" dirty="0">
                <a:latin typeface="Times New Roman"/>
                <a:cs typeface="Times New Roman"/>
              </a:rPr>
              <a:t>e</a:t>
            </a:r>
            <a:r>
              <a:rPr sz="1387" spc="-10" dirty="0">
                <a:latin typeface="Times New Roman"/>
                <a:cs typeface="Times New Roman"/>
              </a:rPr>
              <a:t>2</a:t>
            </a:r>
            <a:endParaRPr sz="1387">
              <a:latin typeface="Times New Roman"/>
              <a:cs typeface="Times New Roman"/>
            </a:endParaRPr>
          </a:p>
        </p:txBody>
      </p:sp>
      <p:sp>
        <p:nvSpPr>
          <p:cNvPr id="72" name="object 72"/>
          <p:cNvSpPr txBox="1"/>
          <p:nvPr/>
        </p:nvSpPr>
        <p:spPr>
          <a:xfrm>
            <a:off x="5665777" y="2845606"/>
            <a:ext cx="405188" cy="331703"/>
          </a:xfrm>
          <a:prstGeom prst="rect">
            <a:avLst/>
          </a:prstGeom>
        </p:spPr>
        <p:txBody>
          <a:bodyPr vert="horz" wrap="square" lIns="0" tIns="26425" rIns="0" bIns="0" rtlCol="0">
            <a:spAutoFit/>
          </a:bodyPr>
          <a:lstStyle/>
          <a:p>
            <a:pPr marL="75503">
              <a:spcBef>
                <a:spcPts val="208"/>
              </a:spcBef>
            </a:pPr>
            <a:r>
              <a:rPr sz="2973" i="1" baseline="-19444" dirty="0">
                <a:latin typeface="Times New Roman"/>
                <a:cs typeface="Times New Roman"/>
              </a:rPr>
              <a:t>e</a:t>
            </a:r>
            <a:r>
              <a:rPr sz="2973" i="1" spc="-149" baseline="-19444" dirty="0">
                <a:latin typeface="Times New Roman"/>
                <a:cs typeface="Times New Roman"/>
              </a:rPr>
              <a:t> </a:t>
            </a:r>
            <a:r>
              <a:rPr sz="1387" spc="20" dirty="0">
                <a:latin typeface="Times New Roman"/>
                <a:cs typeface="Times New Roman"/>
              </a:rPr>
              <a:t>3</a:t>
            </a:r>
            <a:endParaRPr sz="1387">
              <a:latin typeface="Times New Roman"/>
              <a:cs typeface="Times New Roman"/>
            </a:endParaRPr>
          </a:p>
        </p:txBody>
      </p:sp>
      <p:sp>
        <p:nvSpPr>
          <p:cNvPr id="73" name="object 73"/>
          <p:cNvSpPr txBox="1"/>
          <p:nvPr/>
        </p:nvSpPr>
        <p:spPr>
          <a:xfrm>
            <a:off x="6589878" y="2845606"/>
            <a:ext cx="387571" cy="331703"/>
          </a:xfrm>
          <a:prstGeom prst="rect">
            <a:avLst/>
          </a:prstGeom>
        </p:spPr>
        <p:txBody>
          <a:bodyPr vert="horz" wrap="square" lIns="0" tIns="26425" rIns="0" bIns="0" rtlCol="0">
            <a:spAutoFit/>
          </a:bodyPr>
          <a:lstStyle/>
          <a:p>
            <a:pPr marL="75503">
              <a:spcBef>
                <a:spcPts val="208"/>
              </a:spcBef>
            </a:pPr>
            <a:r>
              <a:rPr sz="2973" i="1" baseline="-19444" dirty="0">
                <a:latin typeface="Times New Roman"/>
                <a:cs typeface="Times New Roman"/>
              </a:rPr>
              <a:t>e</a:t>
            </a:r>
            <a:r>
              <a:rPr sz="2973" i="1" spc="-371" baseline="-19444" dirty="0">
                <a:latin typeface="Times New Roman"/>
                <a:cs typeface="Times New Roman"/>
              </a:rPr>
              <a:t> </a:t>
            </a:r>
            <a:r>
              <a:rPr sz="1387" spc="20" dirty="0">
                <a:latin typeface="Times New Roman"/>
                <a:cs typeface="Times New Roman"/>
              </a:rPr>
              <a:t>4</a:t>
            </a:r>
            <a:endParaRPr sz="1387">
              <a:latin typeface="Times New Roman"/>
              <a:cs typeface="Times New Roman"/>
            </a:endParaRPr>
          </a:p>
        </p:txBody>
      </p:sp>
      <p:sp>
        <p:nvSpPr>
          <p:cNvPr id="74" name="object 74"/>
          <p:cNvSpPr txBox="1"/>
          <p:nvPr/>
        </p:nvSpPr>
        <p:spPr>
          <a:xfrm>
            <a:off x="4904724" y="3479813"/>
            <a:ext cx="351079" cy="331703"/>
          </a:xfrm>
          <a:prstGeom prst="rect">
            <a:avLst/>
          </a:prstGeom>
        </p:spPr>
        <p:txBody>
          <a:bodyPr vert="horz" wrap="square" lIns="0" tIns="26425" rIns="0" bIns="0" rtlCol="0">
            <a:spAutoFit/>
          </a:bodyPr>
          <a:lstStyle/>
          <a:p>
            <a:pPr marL="75503">
              <a:spcBef>
                <a:spcPts val="208"/>
              </a:spcBef>
            </a:pPr>
            <a:r>
              <a:rPr sz="2973" i="1" spc="-14" baseline="-27777" dirty="0">
                <a:latin typeface="Times New Roman"/>
                <a:cs typeface="Times New Roman"/>
              </a:rPr>
              <a:t>e</a:t>
            </a:r>
            <a:r>
              <a:rPr sz="1387" spc="-10" dirty="0">
                <a:latin typeface="Times New Roman"/>
                <a:cs typeface="Times New Roman"/>
              </a:rPr>
              <a:t>4</a:t>
            </a:r>
            <a:endParaRPr sz="1387">
              <a:latin typeface="Times New Roman"/>
              <a:cs typeface="Times New Roman"/>
            </a:endParaRPr>
          </a:p>
        </p:txBody>
      </p:sp>
      <p:sp>
        <p:nvSpPr>
          <p:cNvPr id="75" name="object 75"/>
          <p:cNvSpPr txBox="1"/>
          <p:nvPr/>
        </p:nvSpPr>
        <p:spPr>
          <a:xfrm>
            <a:off x="3128946" y="3570414"/>
            <a:ext cx="405188" cy="331703"/>
          </a:xfrm>
          <a:prstGeom prst="rect">
            <a:avLst/>
          </a:prstGeom>
        </p:spPr>
        <p:txBody>
          <a:bodyPr vert="horz" wrap="square" lIns="0" tIns="26425" rIns="0" bIns="0" rtlCol="0">
            <a:spAutoFit/>
          </a:bodyPr>
          <a:lstStyle/>
          <a:p>
            <a:pPr marL="75503">
              <a:spcBef>
                <a:spcPts val="208"/>
              </a:spcBef>
            </a:pPr>
            <a:r>
              <a:rPr sz="2973" i="1" baseline="-19444" dirty="0">
                <a:latin typeface="Times New Roman"/>
                <a:cs typeface="Times New Roman"/>
              </a:rPr>
              <a:t>e</a:t>
            </a:r>
            <a:r>
              <a:rPr sz="2973" i="1" spc="-149" baseline="-19444" dirty="0">
                <a:latin typeface="Times New Roman"/>
                <a:cs typeface="Times New Roman"/>
              </a:rPr>
              <a:t> </a:t>
            </a:r>
            <a:r>
              <a:rPr sz="1387" spc="20" dirty="0">
                <a:latin typeface="Times New Roman"/>
                <a:cs typeface="Times New Roman"/>
              </a:rPr>
              <a:t>2</a:t>
            </a:r>
            <a:endParaRPr sz="1387">
              <a:latin typeface="Times New Roman"/>
              <a:cs typeface="Times New Roman"/>
            </a:endParaRPr>
          </a:p>
        </p:txBody>
      </p:sp>
      <p:sp>
        <p:nvSpPr>
          <p:cNvPr id="76" name="object 76"/>
          <p:cNvSpPr txBox="1"/>
          <p:nvPr/>
        </p:nvSpPr>
        <p:spPr>
          <a:xfrm>
            <a:off x="4248365" y="3642896"/>
            <a:ext cx="140935" cy="243951"/>
          </a:xfrm>
          <a:prstGeom prst="rect">
            <a:avLst/>
          </a:prstGeom>
        </p:spPr>
        <p:txBody>
          <a:bodyPr vert="horz" wrap="square" lIns="0" tIns="30200" rIns="0" bIns="0" rtlCol="0">
            <a:spAutoFit/>
          </a:bodyPr>
          <a:lstStyle/>
          <a:p>
            <a:pPr marL="25168">
              <a:spcBef>
                <a:spcPts val="238"/>
              </a:spcBef>
            </a:pPr>
            <a:r>
              <a:rPr sz="1387" spc="20" dirty="0">
                <a:latin typeface="Times New Roman"/>
                <a:cs typeface="Times New Roman"/>
              </a:rPr>
              <a:t>3</a:t>
            </a:r>
            <a:endParaRPr sz="1387">
              <a:latin typeface="Times New Roman"/>
              <a:cs typeface="Times New Roman"/>
            </a:endParaRPr>
          </a:p>
        </p:txBody>
      </p:sp>
      <p:sp>
        <p:nvSpPr>
          <p:cNvPr id="77" name="object 77"/>
          <p:cNvSpPr txBox="1"/>
          <p:nvPr/>
        </p:nvSpPr>
        <p:spPr>
          <a:xfrm>
            <a:off x="1570600" y="3606661"/>
            <a:ext cx="351079" cy="331703"/>
          </a:xfrm>
          <a:prstGeom prst="rect">
            <a:avLst/>
          </a:prstGeom>
        </p:spPr>
        <p:txBody>
          <a:bodyPr vert="horz" wrap="square" lIns="0" tIns="26425" rIns="0" bIns="0" rtlCol="0">
            <a:spAutoFit/>
          </a:bodyPr>
          <a:lstStyle/>
          <a:p>
            <a:pPr marL="75503">
              <a:spcBef>
                <a:spcPts val="208"/>
              </a:spcBef>
            </a:pPr>
            <a:r>
              <a:rPr sz="2973" i="1" spc="-14" baseline="-11111" dirty="0">
                <a:latin typeface="Times New Roman"/>
                <a:cs typeface="Times New Roman"/>
              </a:rPr>
              <a:t>e</a:t>
            </a:r>
            <a:r>
              <a:rPr sz="1387" spc="-10" dirty="0">
                <a:latin typeface="Times New Roman"/>
                <a:cs typeface="Times New Roman"/>
              </a:rPr>
              <a:t>1</a:t>
            </a:r>
            <a:endParaRPr sz="1387">
              <a:latin typeface="Times New Roman"/>
              <a:cs typeface="Times New Roman"/>
            </a:endParaRPr>
          </a:p>
        </p:txBody>
      </p:sp>
      <p:sp>
        <p:nvSpPr>
          <p:cNvPr id="78" name="object 78"/>
          <p:cNvSpPr txBox="1"/>
          <p:nvPr/>
        </p:nvSpPr>
        <p:spPr>
          <a:xfrm>
            <a:off x="1385376" y="4567026"/>
            <a:ext cx="140935" cy="243951"/>
          </a:xfrm>
          <a:prstGeom prst="rect">
            <a:avLst/>
          </a:prstGeom>
        </p:spPr>
        <p:txBody>
          <a:bodyPr vert="horz" wrap="square" lIns="0" tIns="30200" rIns="0" bIns="0" rtlCol="0">
            <a:spAutoFit/>
          </a:bodyPr>
          <a:lstStyle/>
          <a:p>
            <a:pPr marL="25168">
              <a:spcBef>
                <a:spcPts val="238"/>
              </a:spcBef>
            </a:pPr>
            <a:r>
              <a:rPr sz="1387" spc="20" dirty="0">
                <a:latin typeface="Times New Roman"/>
                <a:cs typeface="Times New Roman"/>
              </a:rPr>
              <a:t>3</a:t>
            </a:r>
            <a:endParaRPr sz="1387">
              <a:latin typeface="Times New Roman"/>
              <a:cs typeface="Times New Roman"/>
            </a:endParaRPr>
          </a:p>
        </p:txBody>
      </p:sp>
      <p:sp>
        <p:nvSpPr>
          <p:cNvPr id="79" name="object 79"/>
          <p:cNvSpPr txBox="1"/>
          <p:nvPr/>
        </p:nvSpPr>
        <p:spPr>
          <a:xfrm>
            <a:off x="1208204" y="4222740"/>
            <a:ext cx="387571" cy="331703"/>
          </a:xfrm>
          <a:prstGeom prst="rect">
            <a:avLst/>
          </a:prstGeom>
        </p:spPr>
        <p:txBody>
          <a:bodyPr vert="horz" wrap="square" lIns="0" tIns="26425" rIns="0" bIns="0" rtlCol="0">
            <a:spAutoFit/>
          </a:bodyPr>
          <a:lstStyle/>
          <a:p>
            <a:pPr marL="75503">
              <a:spcBef>
                <a:spcPts val="208"/>
              </a:spcBef>
            </a:pPr>
            <a:r>
              <a:rPr sz="2973" i="1" baseline="-33333" dirty="0">
                <a:latin typeface="Times New Roman"/>
                <a:cs typeface="Times New Roman"/>
              </a:rPr>
              <a:t>e</a:t>
            </a:r>
            <a:r>
              <a:rPr sz="2973" i="1" spc="-371" baseline="-33333" dirty="0">
                <a:latin typeface="Times New Roman"/>
                <a:cs typeface="Times New Roman"/>
              </a:rPr>
              <a:t> </a:t>
            </a:r>
            <a:r>
              <a:rPr sz="1387" spc="20" dirty="0">
                <a:latin typeface="Times New Roman"/>
                <a:cs typeface="Times New Roman"/>
              </a:rPr>
              <a:t>1</a:t>
            </a:r>
            <a:endParaRPr sz="1387">
              <a:latin typeface="Times New Roman"/>
              <a:cs typeface="Times New Roman"/>
            </a:endParaRPr>
          </a:p>
        </p:txBody>
      </p:sp>
      <p:sp>
        <p:nvSpPr>
          <p:cNvPr id="80" name="object 80"/>
          <p:cNvSpPr txBox="1"/>
          <p:nvPr/>
        </p:nvSpPr>
        <p:spPr>
          <a:xfrm>
            <a:off x="2218904" y="4494553"/>
            <a:ext cx="140935" cy="243951"/>
          </a:xfrm>
          <a:prstGeom prst="rect">
            <a:avLst/>
          </a:prstGeom>
        </p:spPr>
        <p:txBody>
          <a:bodyPr vert="horz" wrap="square" lIns="0" tIns="30200" rIns="0" bIns="0" rtlCol="0">
            <a:spAutoFit/>
          </a:bodyPr>
          <a:lstStyle/>
          <a:p>
            <a:pPr marL="25168">
              <a:spcBef>
                <a:spcPts val="238"/>
              </a:spcBef>
            </a:pPr>
            <a:r>
              <a:rPr sz="1387" spc="20" dirty="0">
                <a:latin typeface="Times New Roman"/>
                <a:cs typeface="Times New Roman"/>
              </a:rPr>
              <a:t>3</a:t>
            </a:r>
            <a:endParaRPr sz="1387">
              <a:latin typeface="Times New Roman"/>
              <a:cs typeface="Times New Roman"/>
            </a:endParaRPr>
          </a:p>
        </p:txBody>
      </p:sp>
      <p:sp>
        <p:nvSpPr>
          <p:cNvPr id="81" name="object 81"/>
          <p:cNvSpPr txBox="1"/>
          <p:nvPr/>
        </p:nvSpPr>
        <p:spPr>
          <a:xfrm>
            <a:off x="2023606" y="4258987"/>
            <a:ext cx="387571" cy="331703"/>
          </a:xfrm>
          <a:prstGeom prst="rect">
            <a:avLst/>
          </a:prstGeom>
        </p:spPr>
        <p:txBody>
          <a:bodyPr vert="horz" wrap="square" lIns="0" tIns="26425" rIns="0" bIns="0" rtlCol="0">
            <a:spAutoFit/>
          </a:bodyPr>
          <a:lstStyle/>
          <a:p>
            <a:pPr marL="75503">
              <a:spcBef>
                <a:spcPts val="208"/>
              </a:spcBef>
            </a:pPr>
            <a:r>
              <a:rPr sz="2973" i="1" baseline="-25000" dirty="0">
                <a:latin typeface="Times New Roman"/>
                <a:cs typeface="Times New Roman"/>
              </a:rPr>
              <a:t>e</a:t>
            </a:r>
            <a:r>
              <a:rPr sz="2973" i="1" spc="-371" baseline="-25000" dirty="0">
                <a:latin typeface="Times New Roman"/>
                <a:cs typeface="Times New Roman"/>
              </a:rPr>
              <a:t> </a:t>
            </a:r>
            <a:r>
              <a:rPr sz="1387" spc="20" dirty="0">
                <a:latin typeface="Times New Roman"/>
                <a:cs typeface="Times New Roman"/>
              </a:rPr>
              <a:t>2</a:t>
            </a:r>
            <a:endParaRPr sz="1387">
              <a:latin typeface="Times New Roman"/>
              <a:cs typeface="Times New Roman"/>
            </a:endParaRPr>
          </a:p>
        </p:txBody>
      </p:sp>
      <p:sp>
        <p:nvSpPr>
          <p:cNvPr id="82" name="object 82"/>
          <p:cNvSpPr txBox="1"/>
          <p:nvPr/>
        </p:nvSpPr>
        <p:spPr>
          <a:xfrm>
            <a:off x="3346396" y="4313341"/>
            <a:ext cx="387571" cy="331703"/>
          </a:xfrm>
          <a:prstGeom prst="rect">
            <a:avLst/>
          </a:prstGeom>
        </p:spPr>
        <p:txBody>
          <a:bodyPr vert="horz" wrap="square" lIns="0" tIns="26425" rIns="0" bIns="0" rtlCol="0">
            <a:spAutoFit/>
          </a:bodyPr>
          <a:lstStyle/>
          <a:p>
            <a:pPr marL="75503">
              <a:spcBef>
                <a:spcPts val="208"/>
              </a:spcBef>
            </a:pPr>
            <a:r>
              <a:rPr sz="2973" i="1" baseline="-19444" dirty="0">
                <a:latin typeface="Times New Roman"/>
                <a:cs typeface="Times New Roman"/>
              </a:rPr>
              <a:t>e</a:t>
            </a:r>
            <a:r>
              <a:rPr sz="2973" i="1" spc="-371" baseline="-19444" dirty="0">
                <a:latin typeface="Times New Roman"/>
                <a:cs typeface="Times New Roman"/>
              </a:rPr>
              <a:t> </a:t>
            </a:r>
            <a:r>
              <a:rPr sz="1387" spc="20" dirty="0">
                <a:latin typeface="Times New Roman"/>
                <a:cs typeface="Times New Roman"/>
              </a:rPr>
              <a:t>3</a:t>
            </a:r>
            <a:endParaRPr sz="1387">
              <a:latin typeface="Times New Roman"/>
              <a:cs typeface="Times New Roman"/>
            </a:endParaRPr>
          </a:p>
        </p:txBody>
      </p:sp>
      <p:sp>
        <p:nvSpPr>
          <p:cNvPr id="83" name="object 83"/>
          <p:cNvSpPr txBox="1"/>
          <p:nvPr/>
        </p:nvSpPr>
        <p:spPr>
          <a:xfrm>
            <a:off x="5865069" y="4295223"/>
            <a:ext cx="387571" cy="331703"/>
          </a:xfrm>
          <a:prstGeom prst="rect">
            <a:avLst/>
          </a:prstGeom>
        </p:spPr>
        <p:txBody>
          <a:bodyPr vert="horz" wrap="square" lIns="0" tIns="26425" rIns="0" bIns="0" rtlCol="0">
            <a:spAutoFit/>
          </a:bodyPr>
          <a:lstStyle/>
          <a:p>
            <a:pPr marL="75503">
              <a:spcBef>
                <a:spcPts val="208"/>
              </a:spcBef>
            </a:pPr>
            <a:r>
              <a:rPr sz="2973" i="1" baseline="-25000" dirty="0">
                <a:latin typeface="Times New Roman"/>
                <a:cs typeface="Times New Roman"/>
              </a:rPr>
              <a:t>e</a:t>
            </a:r>
            <a:r>
              <a:rPr sz="2973" i="1" spc="-371" baseline="-25000" dirty="0">
                <a:latin typeface="Times New Roman"/>
                <a:cs typeface="Times New Roman"/>
              </a:rPr>
              <a:t> </a:t>
            </a:r>
            <a:r>
              <a:rPr sz="1387" spc="20" dirty="0">
                <a:latin typeface="Times New Roman"/>
                <a:cs typeface="Times New Roman"/>
              </a:rPr>
              <a:t>4</a:t>
            </a:r>
            <a:endParaRPr sz="1387">
              <a:latin typeface="Times New Roman"/>
              <a:cs typeface="Times New Roman"/>
            </a:endParaRPr>
          </a:p>
        </p:txBody>
      </p:sp>
      <p:sp>
        <p:nvSpPr>
          <p:cNvPr id="84" name="object 84"/>
          <p:cNvSpPr txBox="1"/>
          <p:nvPr/>
        </p:nvSpPr>
        <p:spPr>
          <a:xfrm>
            <a:off x="7640889" y="4277105"/>
            <a:ext cx="368696" cy="331703"/>
          </a:xfrm>
          <a:prstGeom prst="rect">
            <a:avLst/>
          </a:prstGeom>
        </p:spPr>
        <p:txBody>
          <a:bodyPr vert="horz" wrap="square" lIns="0" tIns="26425" rIns="0" bIns="0" rtlCol="0">
            <a:spAutoFit/>
          </a:bodyPr>
          <a:lstStyle/>
          <a:p>
            <a:pPr marL="75503">
              <a:spcBef>
                <a:spcPts val="208"/>
              </a:spcBef>
            </a:pPr>
            <a:r>
              <a:rPr sz="2973" i="1" spc="87" baseline="-25000" dirty="0">
                <a:latin typeface="Times New Roman"/>
                <a:cs typeface="Times New Roman"/>
              </a:rPr>
              <a:t>e</a:t>
            </a:r>
            <a:r>
              <a:rPr sz="1387" spc="59" dirty="0">
                <a:latin typeface="Times New Roman"/>
                <a:cs typeface="Times New Roman"/>
              </a:rPr>
              <a:t>5</a:t>
            </a:r>
            <a:endParaRPr sz="1387">
              <a:latin typeface="Times New Roman"/>
              <a:cs typeface="Times New Roman"/>
            </a:endParaRPr>
          </a:p>
        </p:txBody>
      </p:sp>
      <p:sp>
        <p:nvSpPr>
          <p:cNvPr id="85" name="object 85"/>
          <p:cNvSpPr txBox="1"/>
          <p:nvPr/>
        </p:nvSpPr>
        <p:spPr>
          <a:xfrm>
            <a:off x="1679337" y="5001914"/>
            <a:ext cx="368696" cy="331703"/>
          </a:xfrm>
          <a:prstGeom prst="rect">
            <a:avLst/>
          </a:prstGeom>
        </p:spPr>
        <p:txBody>
          <a:bodyPr vert="horz" wrap="square" lIns="0" tIns="26425" rIns="0" bIns="0" rtlCol="0">
            <a:spAutoFit/>
          </a:bodyPr>
          <a:lstStyle/>
          <a:p>
            <a:pPr marL="75503">
              <a:spcBef>
                <a:spcPts val="208"/>
              </a:spcBef>
            </a:pPr>
            <a:r>
              <a:rPr sz="2973" i="1" spc="87" baseline="-25000" dirty="0">
                <a:latin typeface="Times New Roman"/>
                <a:cs typeface="Times New Roman"/>
              </a:rPr>
              <a:t>e</a:t>
            </a:r>
            <a:r>
              <a:rPr sz="1387" spc="59" dirty="0">
                <a:latin typeface="Times New Roman"/>
                <a:cs typeface="Times New Roman"/>
              </a:rPr>
              <a:t>1</a:t>
            </a:r>
            <a:endParaRPr sz="1387">
              <a:latin typeface="Times New Roman"/>
              <a:cs typeface="Times New Roman"/>
            </a:endParaRPr>
          </a:p>
        </p:txBody>
      </p:sp>
      <p:sp>
        <p:nvSpPr>
          <p:cNvPr id="86" name="object 86"/>
          <p:cNvSpPr txBox="1"/>
          <p:nvPr/>
        </p:nvSpPr>
        <p:spPr>
          <a:xfrm>
            <a:off x="4524211" y="4983796"/>
            <a:ext cx="405188" cy="331703"/>
          </a:xfrm>
          <a:prstGeom prst="rect">
            <a:avLst/>
          </a:prstGeom>
        </p:spPr>
        <p:txBody>
          <a:bodyPr vert="horz" wrap="square" lIns="0" tIns="26425" rIns="0" bIns="0" rtlCol="0">
            <a:spAutoFit/>
          </a:bodyPr>
          <a:lstStyle/>
          <a:p>
            <a:pPr marL="75503">
              <a:spcBef>
                <a:spcPts val="208"/>
              </a:spcBef>
            </a:pPr>
            <a:r>
              <a:rPr sz="2973" i="1" baseline="-19444" dirty="0">
                <a:latin typeface="Times New Roman"/>
                <a:cs typeface="Times New Roman"/>
              </a:rPr>
              <a:t>e</a:t>
            </a:r>
            <a:r>
              <a:rPr sz="2973" i="1" spc="-149" baseline="-19444" dirty="0">
                <a:latin typeface="Times New Roman"/>
                <a:cs typeface="Times New Roman"/>
              </a:rPr>
              <a:t> </a:t>
            </a:r>
            <a:r>
              <a:rPr sz="1387" spc="20" dirty="0">
                <a:latin typeface="Times New Roman"/>
                <a:cs typeface="Times New Roman"/>
              </a:rPr>
              <a:t>2</a:t>
            </a:r>
            <a:endParaRPr sz="1387">
              <a:latin typeface="Times New Roman"/>
              <a:cs typeface="Times New Roman"/>
            </a:endParaRPr>
          </a:p>
        </p:txBody>
      </p:sp>
      <p:sp>
        <p:nvSpPr>
          <p:cNvPr id="87" name="object 87"/>
          <p:cNvSpPr txBox="1"/>
          <p:nvPr/>
        </p:nvSpPr>
        <p:spPr>
          <a:xfrm>
            <a:off x="5538926" y="3661021"/>
            <a:ext cx="532281" cy="288463"/>
          </a:xfrm>
          <a:prstGeom prst="rect">
            <a:avLst/>
          </a:prstGeom>
        </p:spPr>
        <p:txBody>
          <a:bodyPr vert="horz" wrap="square" lIns="0" tIns="28942" rIns="0" bIns="0" rtlCol="0">
            <a:spAutoFit/>
          </a:bodyPr>
          <a:lstStyle/>
          <a:p>
            <a:pPr marL="75503">
              <a:spcBef>
                <a:spcPts val="228"/>
              </a:spcBef>
            </a:pPr>
            <a:r>
              <a:rPr sz="2527" i="1" spc="30" baseline="19607" dirty="0">
                <a:latin typeface="Times New Roman"/>
                <a:cs typeface="Times New Roman"/>
              </a:rPr>
              <a:t>m</a:t>
            </a:r>
            <a:r>
              <a:rPr sz="2527" i="1" spc="-133" baseline="19607" dirty="0">
                <a:latin typeface="Times New Roman"/>
                <a:cs typeface="Times New Roman"/>
              </a:rPr>
              <a:t> </a:t>
            </a:r>
            <a:r>
              <a:rPr sz="1387" spc="20" dirty="0">
                <a:latin typeface="Times New Roman"/>
                <a:cs typeface="Times New Roman"/>
              </a:rPr>
              <a:t>21</a:t>
            </a:r>
            <a:endParaRPr sz="1387">
              <a:latin typeface="Times New Roman"/>
              <a:cs typeface="Times New Roman"/>
            </a:endParaRPr>
          </a:p>
        </p:txBody>
      </p:sp>
      <p:sp>
        <p:nvSpPr>
          <p:cNvPr id="88" name="object 88"/>
          <p:cNvSpPr txBox="1"/>
          <p:nvPr/>
        </p:nvSpPr>
        <p:spPr>
          <a:xfrm>
            <a:off x="2490700" y="3588537"/>
            <a:ext cx="207628" cy="287128"/>
          </a:xfrm>
          <a:prstGeom prst="rect">
            <a:avLst/>
          </a:prstGeom>
        </p:spPr>
        <p:txBody>
          <a:bodyPr vert="horz" wrap="square" lIns="0" tIns="27684" rIns="0" bIns="0" rtlCol="0">
            <a:spAutoFit/>
          </a:bodyPr>
          <a:lstStyle/>
          <a:p>
            <a:pPr marL="25168">
              <a:spcBef>
                <a:spcPts val="218"/>
              </a:spcBef>
            </a:pPr>
            <a:r>
              <a:rPr sz="1684" i="1" spc="20" dirty="0">
                <a:latin typeface="Times New Roman"/>
                <a:cs typeface="Times New Roman"/>
              </a:rPr>
              <a:t>m</a:t>
            </a:r>
            <a:endParaRPr sz="1684">
              <a:latin typeface="Times New Roman"/>
              <a:cs typeface="Times New Roman"/>
            </a:endParaRPr>
          </a:p>
        </p:txBody>
      </p:sp>
      <p:grpSp>
        <p:nvGrpSpPr>
          <p:cNvPr id="89" name="object 89"/>
          <p:cNvGrpSpPr/>
          <p:nvPr/>
        </p:nvGrpSpPr>
        <p:grpSpPr>
          <a:xfrm>
            <a:off x="3901" y="6669283"/>
            <a:ext cx="9133094" cy="181202"/>
            <a:chOff x="-148" y="3365518"/>
            <a:chExt cx="4608830" cy="91440"/>
          </a:xfrm>
        </p:grpSpPr>
        <p:sp>
          <p:nvSpPr>
            <p:cNvPr id="90" name="object 90"/>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91" name="object 91"/>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92" name="object 92"/>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93" name="object 93"/>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94" name="object 94"/>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95" name="object 95"/>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96" name="object 96"/>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101</a:t>
            </a:fld>
            <a:r>
              <a:rPr lang="en-IN" spc="-15"/>
              <a:t> </a:t>
            </a:r>
            <a:r>
              <a:rPr lang="en-IN" spc="70"/>
              <a:t>/</a:t>
            </a:r>
            <a:r>
              <a:rPr lang="en-IN" spc="-10"/>
              <a:t> 1</a:t>
            </a:r>
            <a:endParaRPr spc="-20" dirty="0"/>
          </a:p>
        </p:txBody>
      </p:sp>
    </p:spTree>
  </p:cSld>
  <p:clrMapOvr>
    <a:masterClrMapping/>
  </p:clrMapOvr>
  <p:transition>
    <p:cu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7" y="-127783"/>
            <a:ext cx="5963314" cy="1388524"/>
          </a:xfrm>
          <a:prstGeom prst="rect">
            <a:avLst/>
          </a:prstGeom>
        </p:spPr>
        <p:txBody>
          <a:bodyPr vert="horz" wrap="square" lIns="0" tIns="33975" rIns="0" bIns="0" rtlCol="0" anchor="ctr">
            <a:spAutoFit/>
          </a:bodyPr>
          <a:lstStyle/>
          <a:p>
            <a:pPr marL="25168">
              <a:spcBef>
                <a:spcPts val="268"/>
              </a:spcBef>
            </a:pPr>
            <a:r>
              <a:rPr spc="-69" dirty="0"/>
              <a:t>.</a:t>
            </a:r>
            <a:r>
              <a:rPr spc="-386" dirty="0"/>
              <a:t> </a:t>
            </a:r>
            <a:r>
              <a:rPr spc="-69" dirty="0"/>
              <a:t>.</a:t>
            </a:r>
            <a:r>
              <a:rPr spc="-386" dirty="0"/>
              <a:t> </a:t>
            </a:r>
            <a:r>
              <a:rPr spc="-69" dirty="0"/>
              <a:t>.</a:t>
            </a:r>
            <a:r>
              <a:rPr spc="-386" dirty="0"/>
              <a:t> </a:t>
            </a:r>
            <a:r>
              <a:rPr spc="-10" dirty="0"/>
              <a:t>G</a:t>
            </a:r>
            <a:r>
              <a:rPr spc="30" dirty="0"/>
              <a:t>l</a:t>
            </a:r>
            <a:r>
              <a:rPr spc="-109" dirty="0"/>
              <a:t>o</a:t>
            </a:r>
            <a:r>
              <a:rPr spc="-119" dirty="0"/>
              <a:t>b</a:t>
            </a:r>
            <a:r>
              <a:rPr spc="-139" dirty="0"/>
              <a:t>a</a:t>
            </a:r>
            <a:r>
              <a:rPr spc="20" dirty="0"/>
              <a:t>l</a:t>
            </a:r>
            <a:r>
              <a:rPr spc="-30" dirty="0"/>
              <a:t> </a:t>
            </a:r>
            <a:r>
              <a:rPr spc="-10" dirty="0"/>
              <a:t>S</a:t>
            </a:r>
            <a:r>
              <a:rPr spc="59" dirty="0"/>
              <a:t>t</a:t>
            </a:r>
            <a:r>
              <a:rPr spc="-139" dirty="0"/>
              <a:t>a</a:t>
            </a:r>
            <a:r>
              <a:rPr spc="59" dirty="0"/>
              <a:t>t</a:t>
            </a:r>
            <a:r>
              <a:rPr spc="-226" dirty="0"/>
              <a:t>e</a:t>
            </a:r>
            <a:r>
              <a:rPr spc="59" dirty="0"/>
              <a:t> </a:t>
            </a:r>
            <a:r>
              <a:rPr spc="-109" dirty="0"/>
              <a:t>o</a:t>
            </a:r>
            <a:r>
              <a:rPr spc="-40" dirty="0"/>
              <a:t>f</a:t>
            </a:r>
            <a:r>
              <a:rPr spc="59" dirty="0"/>
              <a:t> </a:t>
            </a:r>
            <a:r>
              <a:rPr spc="-129" dirty="0"/>
              <a:t>a</a:t>
            </a:r>
            <a:r>
              <a:rPr spc="59" dirty="0"/>
              <a:t> </a:t>
            </a:r>
            <a:r>
              <a:rPr spc="109" dirty="0"/>
              <a:t>D</a:t>
            </a:r>
            <a:r>
              <a:rPr spc="30" dirty="0"/>
              <a:t>i</a:t>
            </a:r>
            <a:r>
              <a:rPr spc="-178" dirty="0"/>
              <a:t>s</a:t>
            </a:r>
            <a:r>
              <a:rPr spc="59" dirty="0"/>
              <a:t>t</a:t>
            </a:r>
            <a:r>
              <a:rPr spc="-59" dirty="0"/>
              <a:t>r</a:t>
            </a:r>
            <a:r>
              <a:rPr spc="30" dirty="0"/>
              <a:t>i</a:t>
            </a:r>
            <a:r>
              <a:rPr spc="-119" dirty="0"/>
              <a:t>b</a:t>
            </a:r>
            <a:r>
              <a:rPr spc="-139" dirty="0"/>
              <a:t>u</a:t>
            </a:r>
            <a:r>
              <a:rPr spc="59" dirty="0"/>
              <a:t>t</a:t>
            </a:r>
            <a:r>
              <a:rPr spc="-238" dirty="0"/>
              <a:t>e</a:t>
            </a:r>
            <a:r>
              <a:rPr spc="-109" dirty="0"/>
              <a:t>d</a:t>
            </a:r>
            <a:r>
              <a:rPr spc="30" dirty="0"/>
              <a:t> </a:t>
            </a:r>
            <a:r>
              <a:rPr spc="-10" dirty="0"/>
              <a:t>S</a:t>
            </a:r>
            <a:r>
              <a:rPr spc="-99" dirty="0"/>
              <a:t>y</a:t>
            </a:r>
            <a:r>
              <a:rPr spc="-178" dirty="0"/>
              <a:t>s</a:t>
            </a:r>
            <a:r>
              <a:rPr spc="59" dirty="0"/>
              <a:t>t</a:t>
            </a:r>
            <a:r>
              <a:rPr spc="-238" dirty="0"/>
              <a:t>e</a:t>
            </a:r>
            <a:r>
              <a:rPr spc="-139" dirty="0"/>
              <a:t>m</a:t>
            </a:r>
          </a:p>
        </p:txBody>
      </p:sp>
      <p:sp>
        <p:nvSpPr>
          <p:cNvPr id="5" name="object 5"/>
          <p:cNvSpPr txBox="1"/>
          <p:nvPr/>
        </p:nvSpPr>
        <p:spPr>
          <a:xfrm>
            <a:off x="229694" y="2110687"/>
            <a:ext cx="1464718" cy="329162"/>
          </a:xfrm>
          <a:prstGeom prst="rect">
            <a:avLst/>
          </a:prstGeom>
        </p:spPr>
        <p:txBody>
          <a:bodyPr vert="horz" wrap="square" lIns="0" tIns="23909" rIns="0" bIns="0" rtlCol="0">
            <a:spAutoFit/>
          </a:bodyPr>
          <a:lstStyle/>
          <a:p>
            <a:pPr marL="25168">
              <a:spcBef>
                <a:spcPts val="188"/>
              </a:spcBef>
            </a:pPr>
            <a:r>
              <a:rPr sz="1982" spc="-208" dirty="0">
                <a:latin typeface="Tahoma"/>
                <a:cs typeface="Tahoma"/>
              </a:rPr>
              <a:t>I</a:t>
            </a:r>
            <a:r>
              <a:rPr sz="1982" spc="-89" dirty="0">
                <a:latin typeface="Tahoma"/>
                <a:cs typeface="Tahoma"/>
              </a:rPr>
              <a:t>n</a:t>
            </a:r>
            <a:r>
              <a:rPr sz="1982" spc="40" dirty="0">
                <a:latin typeface="Tahoma"/>
                <a:cs typeface="Tahoma"/>
              </a:rPr>
              <a:t> </a:t>
            </a:r>
            <a:r>
              <a:rPr sz="1982" spc="79" dirty="0">
                <a:latin typeface="Tahoma"/>
                <a:cs typeface="Tahoma"/>
              </a:rPr>
              <a:t>F</a:t>
            </a:r>
            <a:r>
              <a:rPr sz="1982" spc="10" dirty="0">
                <a:latin typeface="Tahoma"/>
                <a:cs typeface="Tahoma"/>
              </a:rPr>
              <a:t>i</a:t>
            </a:r>
            <a:r>
              <a:rPr sz="1982" spc="-99" dirty="0">
                <a:latin typeface="Tahoma"/>
                <a:cs typeface="Tahoma"/>
              </a:rPr>
              <a:t>g</a:t>
            </a:r>
            <a:r>
              <a:rPr sz="1982" spc="-89" dirty="0">
                <a:latin typeface="Tahoma"/>
                <a:cs typeface="Tahoma"/>
              </a:rPr>
              <a:t>u</a:t>
            </a:r>
            <a:r>
              <a:rPr sz="1982" spc="-50" dirty="0">
                <a:latin typeface="Tahoma"/>
                <a:cs typeface="Tahoma"/>
              </a:rPr>
              <a:t>r</a:t>
            </a:r>
            <a:r>
              <a:rPr sz="1982" spc="-168" dirty="0">
                <a:latin typeface="Tahoma"/>
                <a:cs typeface="Tahoma"/>
              </a:rPr>
              <a:t>e</a:t>
            </a:r>
            <a:r>
              <a:rPr sz="1982" spc="20" dirty="0">
                <a:latin typeface="Tahoma"/>
                <a:cs typeface="Tahoma"/>
              </a:rPr>
              <a:t> </a:t>
            </a:r>
            <a:r>
              <a:rPr sz="1982" spc="-89" dirty="0">
                <a:latin typeface="Tahoma"/>
                <a:cs typeface="Tahoma"/>
              </a:rPr>
              <a:t>2</a:t>
            </a:r>
            <a:r>
              <a:rPr sz="1982" spc="-69" dirty="0">
                <a:latin typeface="Tahoma"/>
                <a:cs typeface="Tahoma"/>
              </a:rPr>
              <a:t>.</a:t>
            </a:r>
            <a:r>
              <a:rPr sz="1982" spc="-89" dirty="0">
                <a:latin typeface="Tahoma"/>
                <a:cs typeface="Tahoma"/>
              </a:rPr>
              <a:t>2</a:t>
            </a:r>
            <a:r>
              <a:rPr sz="1982" spc="-159" dirty="0">
                <a:latin typeface="Tahoma"/>
                <a:cs typeface="Tahoma"/>
              </a:rPr>
              <a:t>:</a:t>
            </a:r>
            <a:endParaRPr sz="1982">
              <a:latin typeface="Tahoma"/>
              <a:cs typeface="Tahoma"/>
            </a:endParaRPr>
          </a:p>
        </p:txBody>
      </p:sp>
      <p:pic>
        <p:nvPicPr>
          <p:cNvPr id="6" name="object 6"/>
          <p:cNvPicPr/>
          <p:nvPr/>
        </p:nvPicPr>
        <p:blipFill>
          <a:blip r:embed="rId2" cstate="print"/>
          <a:stretch>
            <a:fillRect/>
          </a:stretch>
        </p:blipFill>
        <p:spPr>
          <a:xfrm>
            <a:off x="500556" y="2682208"/>
            <a:ext cx="140136" cy="135170"/>
          </a:xfrm>
          <a:prstGeom prst="rect">
            <a:avLst/>
          </a:prstGeom>
        </p:spPr>
      </p:pic>
      <p:sp>
        <p:nvSpPr>
          <p:cNvPr id="7" name="object 7"/>
          <p:cNvSpPr txBox="1"/>
          <p:nvPr/>
        </p:nvSpPr>
        <p:spPr>
          <a:xfrm>
            <a:off x="680685" y="2536512"/>
            <a:ext cx="6357177" cy="329162"/>
          </a:xfrm>
          <a:prstGeom prst="rect">
            <a:avLst/>
          </a:prstGeom>
        </p:spPr>
        <p:txBody>
          <a:bodyPr vert="horz" wrap="square" lIns="0" tIns="23909" rIns="0" bIns="0" rtlCol="0">
            <a:spAutoFit/>
          </a:bodyPr>
          <a:lstStyle/>
          <a:p>
            <a:pPr marL="75503">
              <a:spcBef>
                <a:spcPts val="188"/>
              </a:spcBef>
            </a:pPr>
            <a:r>
              <a:rPr sz="1982" spc="119" dirty="0">
                <a:latin typeface="Tahoma"/>
                <a:cs typeface="Tahoma"/>
              </a:rPr>
              <a:t>A</a:t>
            </a:r>
            <a:r>
              <a:rPr sz="1982" spc="30" dirty="0">
                <a:latin typeface="Tahoma"/>
                <a:cs typeface="Tahoma"/>
              </a:rPr>
              <a:t> </a:t>
            </a:r>
            <a:r>
              <a:rPr sz="1982" spc="-59" dirty="0">
                <a:latin typeface="Tahoma"/>
                <a:cs typeface="Tahoma"/>
              </a:rPr>
              <a:t>global</a:t>
            </a:r>
            <a:r>
              <a:rPr sz="1982" dirty="0">
                <a:latin typeface="Tahoma"/>
                <a:cs typeface="Tahoma"/>
              </a:rPr>
              <a:t> </a:t>
            </a:r>
            <a:r>
              <a:rPr sz="1982" spc="-59" dirty="0">
                <a:latin typeface="Tahoma"/>
                <a:cs typeface="Tahoma"/>
              </a:rPr>
              <a:t>state</a:t>
            </a:r>
            <a:r>
              <a:rPr sz="1982" spc="20" dirty="0">
                <a:latin typeface="Tahoma"/>
                <a:cs typeface="Tahoma"/>
              </a:rPr>
              <a:t> </a:t>
            </a:r>
            <a:r>
              <a:rPr sz="1982" i="1" spc="-168" dirty="0">
                <a:latin typeface="Arial"/>
                <a:cs typeface="Arial"/>
              </a:rPr>
              <a:t>GS</a:t>
            </a:r>
            <a:r>
              <a:rPr sz="2081" spc="-252" baseline="-11904" dirty="0">
                <a:latin typeface="Tahoma"/>
                <a:cs typeface="Tahoma"/>
              </a:rPr>
              <a:t>1 </a:t>
            </a:r>
            <a:r>
              <a:rPr sz="2081" spc="-238" baseline="-11904" dirty="0">
                <a:latin typeface="Tahoma"/>
                <a:cs typeface="Tahoma"/>
              </a:rPr>
              <a:t> </a:t>
            </a:r>
            <a:r>
              <a:rPr sz="1982" spc="89" dirty="0">
                <a:latin typeface="Tahoma"/>
                <a:cs typeface="Tahoma"/>
              </a:rPr>
              <a:t>=</a:t>
            </a:r>
            <a:r>
              <a:rPr sz="1982" spc="30" dirty="0">
                <a:latin typeface="Tahoma"/>
                <a:cs typeface="Tahoma"/>
              </a:rPr>
              <a:t> </a:t>
            </a:r>
            <a:r>
              <a:rPr sz="1982" spc="30" dirty="0">
                <a:latin typeface="Lucida Sans Unicode"/>
                <a:cs typeface="Lucida Sans Unicode"/>
              </a:rPr>
              <a:t>{</a:t>
            </a:r>
            <a:r>
              <a:rPr sz="1982" i="1" spc="30" dirty="0">
                <a:latin typeface="Arial"/>
                <a:cs typeface="Arial"/>
              </a:rPr>
              <a:t>LS</a:t>
            </a:r>
            <a:r>
              <a:rPr sz="1982" i="1" spc="-357" dirty="0">
                <a:latin typeface="Arial"/>
                <a:cs typeface="Arial"/>
              </a:rPr>
              <a:t> </a:t>
            </a:r>
            <a:r>
              <a:rPr sz="2081" spc="-14" baseline="27777" dirty="0">
                <a:latin typeface="Tahoma"/>
                <a:cs typeface="Tahoma"/>
              </a:rPr>
              <a:t>1</a:t>
            </a:r>
            <a:r>
              <a:rPr sz="1982" spc="-10" dirty="0">
                <a:latin typeface="Tahoma"/>
                <a:cs typeface="Tahoma"/>
              </a:rPr>
              <a:t>,</a:t>
            </a:r>
            <a:r>
              <a:rPr sz="1982" spc="40" dirty="0">
                <a:latin typeface="Tahoma"/>
                <a:cs typeface="Tahoma"/>
              </a:rPr>
              <a:t> </a:t>
            </a:r>
            <a:r>
              <a:rPr sz="1982" i="1" spc="-129" dirty="0">
                <a:latin typeface="Arial"/>
                <a:cs typeface="Arial"/>
              </a:rPr>
              <a:t>LS</a:t>
            </a:r>
            <a:r>
              <a:rPr sz="1982" i="1" spc="-367" dirty="0">
                <a:latin typeface="Arial"/>
                <a:cs typeface="Arial"/>
              </a:rPr>
              <a:t> </a:t>
            </a:r>
            <a:r>
              <a:rPr sz="2081" baseline="27777" dirty="0">
                <a:latin typeface="Tahoma"/>
                <a:cs typeface="Tahoma"/>
              </a:rPr>
              <a:t>3</a:t>
            </a:r>
            <a:r>
              <a:rPr sz="1982" dirty="0">
                <a:latin typeface="Tahoma"/>
                <a:cs typeface="Tahoma"/>
              </a:rPr>
              <a:t>,</a:t>
            </a:r>
            <a:r>
              <a:rPr sz="1982" spc="20" dirty="0">
                <a:latin typeface="Tahoma"/>
                <a:cs typeface="Tahoma"/>
              </a:rPr>
              <a:t> </a:t>
            </a:r>
            <a:r>
              <a:rPr sz="1982" i="1" spc="-129" dirty="0">
                <a:latin typeface="Arial"/>
                <a:cs typeface="Arial"/>
              </a:rPr>
              <a:t>LS</a:t>
            </a:r>
            <a:r>
              <a:rPr sz="1982" i="1" spc="-367" dirty="0">
                <a:latin typeface="Arial"/>
                <a:cs typeface="Arial"/>
              </a:rPr>
              <a:t> </a:t>
            </a:r>
            <a:r>
              <a:rPr sz="2081" baseline="27777" dirty="0">
                <a:latin typeface="Tahoma"/>
                <a:cs typeface="Tahoma"/>
              </a:rPr>
              <a:t>3</a:t>
            </a:r>
            <a:r>
              <a:rPr sz="1982" dirty="0">
                <a:latin typeface="Tahoma"/>
                <a:cs typeface="Tahoma"/>
              </a:rPr>
              <a:t>,</a:t>
            </a:r>
            <a:r>
              <a:rPr sz="1982" spc="40" dirty="0">
                <a:latin typeface="Tahoma"/>
                <a:cs typeface="Tahoma"/>
              </a:rPr>
              <a:t> </a:t>
            </a:r>
            <a:r>
              <a:rPr sz="1982" i="1" spc="-129" dirty="0">
                <a:latin typeface="Arial"/>
                <a:cs typeface="Arial"/>
              </a:rPr>
              <a:t>LS</a:t>
            </a:r>
            <a:r>
              <a:rPr sz="1982" i="1" spc="-357" dirty="0">
                <a:latin typeface="Arial"/>
                <a:cs typeface="Arial"/>
              </a:rPr>
              <a:t> </a:t>
            </a:r>
            <a:r>
              <a:rPr sz="2081" spc="297" baseline="27777" dirty="0">
                <a:latin typeface="Tahoma"/>
                <a:cs typeface="Tahoma"/>
              </a:rPr>
              <a:t>2</a:t>
            </a:r>
            <a:r>
              <a:rPr sz="1982" spc="198" dirty="0">
                <a:latin typeface="Lucida Sans Unicode"/>
                <a:cs typeface="Lucida Sans Unicode"/>
              </a:rPr>
              <a:t>}</a:t>
            </a:r>
            <a:r>
              <a:rPr sz="1982" spc="20" dirty="0">
                <a:latin typeface="Lucida Sans Unicode"/>
                <a:cs typeface="Lucida Sans Unicode"/>
              </a:rPr>
              <a:t> </a:t>
            </a:r>
            <a:r>
              <a:rPr sz="1982" spc="-59" dirty="0">
                <a:latin typeface="Tahoma"/>
                <a:cs typeface="Tahoma"/>
              </a:rPr>
              <a:t>is</a:t>
            </a:r>
            <a:r>
              <a:rPr sz="1982" spc="20" dirty="0">
                <a:latin typeface="Tahoma"/>
                <a:cs typeface="Tahoma"/>
              </a:rPr>
              <a:t> </a:t>
            </a:r>
            <a:r>
              <a:rPr sz="1982" spc="-59" dirty="0">
                <a:latin typeface="Tahoma"/>
                <a:cs typeface="Tahoma"/>
              </a:rPr>
              <a:t>inconsistent</a:t>
            </a:r>
            <a:endParaRPr sz="1982">
              <a:latin typeface="Tahoma"/>
              <a:cs typeface="Tahoma"/>
            </a:endParaRPr>
          </a:p>
        </p:txBody>
      </p:sp>
      <p:sp>
        <p:nvSpPr>
          <p:cNvPr id="8" name="object 8"/>
          <p:cNvSpPr txBox="1"/>
          <p:nvPr/>
        </p:nvSpPr>
        <p:spPr>
          <a:xfrm>
            <a:off x="680712" y="2675151"/>
            <a:ext cx="7948988" cy="803651"/>
          </a:xfrm>
          <a:prstGeom prst="rect">
            <a:avLst/>
          </a:prstGeom>
        </p:spPr>
        <p:txBody>
          <a:bodyPr vert="horz" wrap="square" lIns="0" tIns="23909" rIns="0" bIns="0" rtlCol="0">
            <a:spAutoFit/>
          </a:bodyPr>
          <a:lstStyle/>
          <a:p>
            <a:pPr marR="571304" algn="ctr">
              <a:lnSpc>
                <a:spcPts val="1466"/>
              </a:lnSpc>
              <a:spcBef>
                <a:spcPts val="188"/>
              </a:spcBef>
              <a:tabLst>
                <a:tab pos="554945" algn="l"/>
                <a:tab pos="1111149" algn="l"/>
                <a:tab pos="1669868" algn="l"/>
              </a:tabLst>
            </a:pPr>
            <a:r>
              <a:rPr sz="1387" spc="-30" dirty="0">
                <a:latin typeface="Tahoma"/>
                <a:cs typeface="Tahoma"/>
              </a:rPr>
              <a:t>1	2	3	4</a:t>
            </a:r>
            <a:endParaRPr sz="1387">
              <a:latin typeface="Tahoma"/>
              <a:cs typeface="Tahoma"/>
            </a:endParaRPr>
          </a:p>
          <a:p>
            <a:pPr marL="75503">
              <a:lnSpc>
                <a:spcPts val="2180"/>
              </a:lnSpc>
            </a:pPr>
            <a:r>
              <a:rPr sz="1982" spc="-109" dirty="0">
                <a:latin typeface="Tahoma"/>
                <a:cs typeface="Tahoma"/>
              </a:rPr>
              <a:t>because</a:t>
            </a:r>
            <a:r>
              <a:rPr sz="1982" spc="30" dirty="0">
                <a:latin typeface="Tahoma"/>
                <a:cs typeface="Tahoma"/>
              </a:rPr>
              <a:t> </a:t>
            </a:r>
            <a:r>
              <a:rPr sz="1982" spc="-69" dirty="0">
                <a:latin typeface="Tahoma"/>
                <a:cs typeface="Tahoma"/>
              </a:rPr>
              <a:t>the</a:t>
            </a:r>
            <a:r>
              <a:rPr sz="1982" spc="50" dirty="0">
                <a:latin typeface="Tahoma"/>
                <a:cs typeface="Tahoma"/>
              </a:rPr>
              <a:t> </a:t>
            </a:r>
            <a:r>
              <a:rPr sz="1982" spc="-59" dirty="0">
                <a:latin typeface="Tahoma"/>
                <a:cs typeface="Tahoma"/>
              </a:rPr>
              <a:t>state</a:t>
            </a:r>
            <a:r>
              <a:rPr sz="1982" spc="30" dirty="0">
                <a:latin typeface="Tahoma"/>
                <a:cs typeface="Tahoma"/>
              </a:rPr>
              <a:t> </a:t>
            </a:r>
            <a:r>
              <a:rPr sz="1982" spc="-59" dirty="0">
                <a:latin typeface="Tahoma"/>
                <a:cs typeface="Tahoma"/>
              </a:rPr>
              <a:t>of</a:t>
            </a:r>
            <a:r>
              <a:rPr sz="1982" spc="50" dirty="0">
                <a:latin typeface="Tahoma"/>
                <a:cs typeface="Tahoma"/>
              </a:rPr>
              <a:t> </a:t>
            </a:r>
            <a:r>
              <a:rPr sz="1982" i="1" spc="-59" dirty="0">
                <a:latin typeface="Arial"/>
                <a:cs typeface="Arial"/>
              </a:rPr>
              <a:t>p</a:t>
            </a:r>
            <a:r>
              <a:rPr sz="2081" spc="-87" baseline="-11904" dirty="0">
                <a:latin typeface="Tahoma"/>
                <a:cs typeface="Tahoma"/>
              </a:rPr>
              <a:t>2</a:t>
            </a:r>
            <a:r>
              <a:rPr sz="2081" spc="-59" baseline="-11904" dirty="0">
                <a:latin typeface="Tahoma"/>
                <a:cs typeface="Tahoma"/>
              </a:rPr>
              <a:t> </a:t>
            </a:r>
            <a:r>
              <a:rPr sz="1982" spc="-109" dirty="0">
                <a:latin typeface="Tahoma"/>
                <a:cs typeface="Tahoma"/>
              </a:rPr>
              <a:t>has</a:t>
            </a:r>
            <a:r>
              <a:rPr sz="1982" spc="30" dirty="0">
                <a:latin typeface="Tahoma"/>
                <a:cs typeface="Tahoma"/>
              </a:rPr>
              <a:t> </a:t>
            </a:r>
            <a:r>
              <a:rPr sz="1982" spc="-99" dirty="0">
                <a:latin typeface="Tahoma"/>
                <a:cs typeface="Tahoma"/>
              </a:rPr>
              <a:t>recorded</a:t>
            </a:r>
            <a:r>
              <a:rPr sz="1982" spc="30" dirty="0">
                <a:latin typeface="Tahoma"/>
                <a:cs typeface="Tahoma"/>
              </a:rPr>
              <a:t> </a:t>
            </a:r>
            <a:r>
              <a:rPr sz="1982" spc="-69" dirty="0">
                <a:latin typeface="Tahoma"/>
                <a:cs typeface="Tahoma"/>
              </a:rPr>
              <a:t>the</a:t>
            </a:r>
            <a:r>
              <a:rPr sz="1982" spc="50" dirty="0">
                <a:latin typeface="Tahoma"/>
                <a:cs typeface="Tahoma"/>
              </a:rPr>
              <a:t> </a:t>
            </a:r>
            <a:r>
              <a:rPr sz="1982" spc="-69" dirty="0">
                <a:latin typeface="Tahoma"/>
                <a:cs typeface="Tahoma"/>
              </a:rPr>
              <a:t>receipt</a:t>
            </a:r>
            <a:r>
              <a:rPr sz="1982" spc="40" dirty="0">
                <a:latin typeface="Tahoma"/>
                <a:cs typeface="Tahoma"/>
              </a:rPr>
              <a:t> </a:t>
            </a:r>
            <a:r>
              <a:rPr sz="1982" spc="-59" dirty="0">
                <a:latin typeface="Tahoma"/>
                <a:cs typeface="Tahoma"/>
              </a:rPr>
              <a:t>of</a:t>
            </a:r>
            <a:r>
              <a:rPr sz="1982" spc="40" dirty="0">
                <a:latin typeface="Tahoma"/>
                <a:cs typeface="Tahoma"/>
              </a:rPr>
              <a:t> </a:t>
            </a:r>
            <a:r>
              <a:rPr sz="1982" spc="-129" dirty="0">
                <a:latin typeface="Tahoma"/>
                <a:cs typeface="Tahoma"/>
              </a:rPr>
              <a:t>message</a:t>
            </a:r>
            <a:r>
              <a:rPr sz="1982" spc="10" dirty="0">
                <a:latin typeface="Tahoma"/>
                <a:cs typeface="Tahoma"/>
              </a:rPr>
              <a:t> </a:t>
            </a:r>
            <a:r>
              <a:rPr sz="1982" i="1" spc="-30" dirty="0">
                <a:latin typeface="Arial"/>
                <a:cs typeface="Arial"/>
              </a:rPr>
              <a:t>m</a:t>
            </a:r>
            <a:r>
              <a:rPr sz="2081" spc="-44" baseline="-11904" dirty="0">
                <a:latin typeface="Tahoma"/>
                <a:cs typeface="Tahoma"/>
              </a:rPr>
              <a:t>12</a:t>
            </a:r>
            <a:r>
              <a:rPr sz="1982" spc="-30" dirty="0">
                <a:latin typeface="Tahoma"/>
                <a:cs typeface="Tahoma"/>
              </a:rPr>
              <a:t>,</a:t>
            </a:r>
            <a:r>
              <a:rPr sz="1982" spc="50" dirty="0">
                <a:latin typeface="Tahoma"/>
                <a:cs typeface="Tahoma"/>
              </a:rPr>
              <a:t> </a:t>
            </a:r>
            <a:r>
              <a:rPr sz="1982" spc="-119" dirty="0">
                <a:latin typeface="Tahoma"/>
                <a:cs typeface="Tahoma"/>
              </a:rPr>
              <a:t>however,</a:t>
            </a:r>
            <a:endParaRPr sz="1982">
              <a:latin typeface="Tahoma"/>
              <a:cs typeface="Tahoma"/>
            </a:endParaRPr>
          </a:p>
          <a:p>
            <a:pPr marL="75503"/>
            <a:r>
              <a:rPr sz="1982" spc="-69" dirty="0">
                <a:latin typeface="Tahoma"/>
                <a:cs typeface="Tahoma"/>
              </a:rPr>
              <a:t>the</a:t>
            </a:r>
            <a:r>
              <a:rPr sz="1982" spc="30" dirty="0">
                <a:latin typeface="Tahoma"/>
                <a:cs typeface="Tahoma"/>
              </a:rPr>
              <a:t> </a:t>
            </a:r>
            <a:r>
              <a:rPr sz="1982" spc="-59" dirty="0">
                <a:latin typeface="Tahoma"/>
                <a:cs typeface="Tahoma"/>
              </a:rPr>
              <a:t>state</a:t>
            </a:r>
            <a:r>
              <a:rPr sz="1982" spc="20" dirty="0">
                <a:latin typeface="Tahoma"/>
                <a:cs typeface="Tahoma"/>
              </a:rPr>
              <a:t> </a:t>
            </a:r>
            <a:r>
              <a:rPr sz="1982" spc="-59" dirty="0">
                <a:latin typeface="Tahoma"/>
                <a:cs typeface="Tahoma"/>
              </a:rPr>
              <a:t>of</a:t>
            </a:r>
            <a:r>
              <a:rPr sz="1982" dirty="0">
                <a:latin typeface="Tahoma"/>
                <a:cs typeface="Tahoma"/>
              </a:rPr>
              <a:t> </a:t>
            </a:r>
            <a:r>
              <a:rPr sz="1982" i="1" spc="-59" dirty="0">
                <a:latin typeface="Arial"/>
                <a:cs typeface="Arial"/>
              </a:rPr>
              <a:t>p</a:t>
            </a:r>
            <a:r>
              <a:rPr sz="2081" spc="-87" baseline="-11904" dirty="0">
                <a:latin typeface="Tahoma"/>
                <a:cs typeface="Tahoma"/>
              </a:rPr>
              <a:t>1</a:t>
            </a:r>
            <a:r>
              <a:rPr sz="2081" spc="-73" baseline="-11904" dirty="0">
                <a:latin typeface="Tahoma"/>
                <a:cs typeface="Tahoma"/>
              </a:rPr>
              <a:t> </a:t>
            </a:r>
            <a:r>
              <a:rPr sz="1982" spc="-109" dirty="0">
                <a:latin typeface="Tahoma"/>
                <a:cs typeface="Tahoma"/>
              </a:rPr>
              <a:t>has</a:t>
            </a:r>
            <a:r>
              <a:rPr sz="1982" spc="20" dirty="0">
                <a:latin typeface="Tahoma"/>
                <a:cs typeface="Tahoma"/>
              </a:rPr>
              <a:t> </a:t>
            </a:r>
            <a:r>
              <a:rPr sz="1982" spc="-40" dirty="0">
                <a:latin typeface="Tahoma"/>
                <a:cs typeface="Tahoma"/>
              </a:rPr>
              <a:t>not</a:t>
            </a:r>
            <a:r>
              <a:rPr sz="1982" spc="20" dirty="0">
                <a:latin typeface="Tahoma"/>
                <a:cs typeface="Tahoma"/>
              </a:rPr>
              <a:t> </a:t>
            </a:r>
            <a:r>
              <a:rPr sz="1982" spc="-99" dirty="0">
                <a:latin typeface="Tahoma"/>
                <a:cs typeface="Tahoma"/>
              </a:rPr>
              <a:t>recorded</a:t>
            </a:r>
            <a:r>
              <a:rPr sz="1982" spc="10" dirty="0">
                <a:latin typeface="Tahoma"/>
                <a:cs typeface="Tahoma"/>
              </a:rPr>
              <a:t> </a:t>
            </a:r>
            <a:r>
              <a:rPr sz="1982" spc="-20" dirty="0">
                <a:latin typeface="Tahoma"/>
                <a:cs typeface="Tahoma"/>
              </a:rPr>
              <a:t>its</a:t>
            </a:r>
            <a:r>
              <a:rPr sz="1982" spc="50" dirty="0">
                <a:latin typeface="Tahoma"/>
                <a:cs typeface="Tahoma"/>
              </a:rPr>
              <a:t> </a:t>
            </a:r>
            <a:r>
              <a:rPr sz="1982" spc="-109" dirty="0">
                <a:latin typeface="Tahoma"/>
                <a:cs typeface="Tahoma"/>
              </a:rPr>
              <a:t>send.</a:t>
            </a:r>
            <a:endParaRPr sz="1982">
              <a:latin typeface="Tahoma"/>
              <a:cs typeface="Tahoma"/>
            </a:endParaRPr>
          </a:p>
        </p:txBody>
      </p:sp>
      <p:pic>
        <p:nvPicPr>
          <p:cNvPr id="9" name="object 9"/>
          <p:cNvPicPr/>
          <p:nvPr/>
        </p:nvPicPr>
        <p:blipFill>
          <a:blip r:embed="rId3" cstate="print"/>
          <a:stretch>
            <a:fillRect/>
          </a:stretch>
        </p:blipFill>
        <p:spPr>
          <a:xfrm>
            <a:off x="500556" y="3660700"/>
            <a:ext cx="140136" cy="135170"/>
          </a:xfrm>
          <a:prstGeom prst="rect">
            <a:avLst/>
          </a:prstGeom>
        </p:spPr>
      </p:pic>
      <p:sp>
        <p:nvSpPr>
          <p:cNvPr id="10" name="object 10"/>
          <p:cNvSpPr txBox="1"/>
          <p:nvPr/>
        </p:nvSpPr>
        <p:spPr>
          <a:xfrm>
            <a:off x="680686" y="3515004"/>
            <a:ext cx="7171329" cy="329162"/>
          </a:xfrm>
          <a:prstGeom prst="rect">
            <a:avLst/>
          </a:prstGeom>
        </p:spPr>
        <p:txBody>
          <a:bodyPr vert="horz" wrap="square" lIns="0" tIns="23909" rIns="0" bIns="0" rtlCol="0">
            <a:spAutoFit/>
          </a:bodyPr>
          <a:lstStyle/>
          <a:p>
            <a:pPr marL="75503">
              <a:spcBef>
                <a:spcPts val="188"/>
              </a:spcBef>
            </a:pPr>
            <a:r>
              <a:rPr sz="1982" spc="119" dirty="0">
                <a:latin typeface="Tahoma"/>
                <a:cs typeface="Tahoma"/>
              </a:rPr>
              <a:t>A</a:t>
            </a:r>
            <a:r>
              <a:rPr sz="1982" spc="30" dirty="0">
                <a:latin typeface="Tahoma"/>
                <a:cs typeface="Tahoma"/>
              </a:rPr>
              <a:t> </a:t>
            </a:r>
            <a:r>
              <a:rPr sz="1982" spc="-59" dirty="0">
                <a:latin typeface="Tahoma"/>
                <a:cs typeface="Tahoma"/>
              </a:rPr>
              <a:t>global</a:t>
            </a:r>
            <a:r>
              <a:rPr sz="1982" dirty="0">
                <a:latin typeface="Tahoma"/>
                <a:cs typeface="Tahoma"/>
              </a:rPr>
              <a:t> </a:t>
            </a:r>
            <a:r>
              <a:rPr sz="1982" spc="-59" dirty="0">
                <a:latin typeface="Tahoma"/>
                <a:cs typeface="Tahoma"/>
              </a:rPr>
              <a:t>state</a:t>
            </a:r>
            <a:r>
              <a:rPr sz="1982" spc="20" dirty="0">
                <a:latin typeface="Tahoma"/>
                <a:cs typeface="Tahoma"/>
              </a:rPr>
              <a:t> </a:t>
            </a:r>
            <a:r>
              <a:rPr sz="1982" i="1" spc="-168" dirty="0">
                <a:latin typeface="Arial"/>
                <a:cs typeface="Arial"/>
              </a:rPr>
              <a:t>GS</a:t>
            </a:r>
            <a:r>
              <a:rPr sz="2081" spc="-252" baseline="-11904" dirty="0">
                <a:latin typeface="Tahoma"/>
                <a:cs typeface="Tahoma"/>
              </a:rPr>
              <a:t>2</a:t>
            </a:r>
            <a:r>
              <a:rPr sz="2081" spc="149" baseline="-11904" dirty="0">
                <a:latin typeface="Tahoma"/>
                <a:cs typeface="Tahoma"/>
              </a:rPr>
              <a:t> </a:t>
            </a:r>
            <a:r>
              <a:rPr sz="1982" spc="-59" dirty="0">
                <a:latin typeface="Tahoma"/>
                <a:cs typeface="Tahoma"/>
              </a:rPr>
              <a:t>consisting</a:t>
            </a:r>
            <a:r>
              <a:rPr sz="1982" spc="-20" dirty="0">
                <a:latin typeface="Tahoma"/>
                <a:cs typeface="Tahoma"/>
              </a:rPr>
              <a:t> </a:t>
            </a:r>
            <a:r>
              <a:rPr sz="1982" spc="-59" dirty="0">
                <a:latin typeface="Tahoma"/>
                <a:cs typeface="Tahoma"/>
              </a:rPr>
              <a:t>of</a:t>
            </a:r>
            <a:r>
              <a:rPr sz="1982" spc="30" dirty="0">
                <a:latin typeface="Tahoma"/>
                <a:cs typeface="Tahoma"/>
              </a:rPr>
              <a:t> </a:t>
            </a:r>
            <a:r>
              <a:rPr sz="1982" spc="-30" dirty="0">
                <a:latin typeface="Tahoma"/>
                <a:cs typeface="Tahoma"/>
              </a:rPr>
              <a:t>local</a:t>
            </a:r>
            <a:r>
              <a:rPr sz="1982" spc="30" dirty="0">
                <a:latin typeface="Tahoma"/>
                <a:cs typeface="Tahoma"/>
              </a:rPr>
              <a:t> </a:t>
            </a:r>
            <a:r>
              <a:rPr sz="1982" spc="-69" dirty="0">
                <a:latin typeface="Tahoma"/>
                <a:cs typeface="Tahoma"/>
              </a:rPr>
              <a:t>states</a:t>
            </a:r>
            <a:r>
              <a:rPr sz="1982" spc="20" dirty="0">
                <a:latin typeface="Tahoma"/>
                <a:cs typeface="Tahoma"/>
              </a:rPr>
              <a:t> </a:t>
            </a:r>
            <a:r>
              <a:rPr sz="1982" spc="30" dirty="0">
                <a:latin typeface="Lucida Sans Unicode"/>
                <a:cs typeface="Lucida Sans Unicode"/>
              </a:rPr>
              <a:t>{</a:t>
            </a:r>
            <a:r>
              <a:rPr sz="1982" i="1" spc="30" dirty="0">
                <a:latin typeface="Arial"/>
                <a:cs typeface="Arial"/>
              </a:rPr>
              <a:t>LS</a:t>
            </a:r>
            <a:r>
              <a:rPr sz="1982" i="1" spc="-367" dirty="0">
                <a:latin typeface="Arial"/>
                <a:cs typeface="Arial"/>
              </a:rPr>
              <a:t> </a:t>
            </a:r>
            <a:r>
              <a:rPr sz="2081" spc="-14" baseline="27777" dirty="0">
                <a:latin typeface="Tahoma"/>
                <a:cs typeface="Tahoma"/>
              </a:rPr>
              <a:t>2</a:t>
            </a:r>
            <a:r>
              <a:rPr sz="1982" spc="-10" dirty="0">
                <a:latin typeface="Tahoma"/>
                <a:cs typeface="Tahoma"/>
              </a:rPr>
              <a:t>,</a:t>
            </a:r>
            <a:r>
              <a:rPr sz="1982" spc="40" dirty="0">
                <a:latin typeface="Tahoma"/>
                <a:cs typeface="Tahoma"/>
              </a:rPr>
              <a:t> </a:t>
            </a:r>
            <a:r>
              <a:rPr sz="1982" i="1" spc="-129" dirty="0">
                <a:latin typeface="Arial"/>
                <a:cs typeface="Arial"/>
              </a:rPr>
              <a:t>LS</a:t>
            </a:r>
            <a:r>
              <a:rPr sz="1982" i="1" spc="-367" dirty="0">
                <a:latin typeface="Arial"/>
                <a:cs typeface="Arial"/>
              </a:rPr>
              <a:t> </a:t>
            </a:r>
            <a:r>
              <a:rPr sz="2081" baseline="27777" dirty="0">
                <a:latin typeface="Tahoma"/>
                <a:cs typeface="Tahoma"/>
              </a:rPr>
              <a:t>4</a:t>
            </a:r>
            <a:r>
              <a:rPr sz="1982" dirty="0">
                <a:latin typeface="Tahoma"/>
                <a:cs typeface="Tahoma"/>
              </a:rPr>
              <a:t>,</a:t>
            </a:r>
            <a:r>
              <a:rPr sz="1982" spc="20" dirty="0">
                <a:latin typeface="Tahoma"/>
                <a:cs typeface="Tahoma"/>
              </a:rPr>
              <a:t> </a:t>
            </a:r>
            <a:r>
              <a:rPr sz="1982" i="1" spc="-129" dirty="0">
                <a:latin typeface="Arial"/>
                <a:cs typeface="Arial"/>
              </a:rPr>
              <a:t>LS</a:t>
            </a:r>
            <a:r>
              <a:rPr sz="1982" i="1" spc="-367" dirty="0">
                <a:latin typeface="Arial"/>
                <a:cs typeface="Arial"/>
              </a:rPr>
              <a:t> </a:t>
            </a:r>
            <a:r>
              <a:rPr sz="2081" baseline="27777" dirty="0">
                <a:latin typeface="Tahoma"/>
                <a:cs typeface="Tahoma"/>
              </a:rPr>
              <a:t>4</a:t>
            </a:r>
            <a:r>
              <a:rPr sz="1982" dirty="0">
                <a:latin typeface="Tahoma"/>
                <a:cs typeface="Tahoma"/>
              </a:rPr>
              <a:t>,</a:t>
            </a:r>
            <a:r>
              <a:rPr sz="1982" spc="40" dirty="0">
                <a:latin typeface="Tahoma"/>
                <a:cs typeface="Tahoma"/>
              </a:rPr>
              <a:t> </a:t>
            </a:r>
            <a:r>
              <a:rPr sz="1982" i="1" spc="-129" dirty="0">
                <a:latin typeface="Arial"/>
                <a:cs typeface="Arial"/>
              </a:rPr>
              <a:t>LS</a:t>
            </a:r>
            <a:r>
              <a:rPr sz="1982" i="1" spc="-357" dirty="0">
                <a:latin typeface="Arial"/>
                <a:cs typeface="Arial"/>
              </a:rPr>
              <a:t> </a:t>
            </a:r>
            <a:r>
              <a:rPr sz="2081" spc="297" baseline="27777" dirty="0">
                <a:latin typeface="Tahoma"/>
                <a:cs typeface="Tahoma"/>
              </a:rPr>
              <a:t>2</a:t>
            </a:r>
            <a:r>
              <a:rPr sz="1982" spc="198" dirty="0">
                <a:latin typeface="Lucida Sans Unicode"/>
                <a:cs typeface="Lucida Sans Unicode"/>
              </a:rPr>
              <a:t>}</a:t>
            </a:r>
            <a:endParaRPr sz="1982">
              <a:latin typeface="Lucida Sans Unicode"/>
              <a:cs typeface="Lucida Sans Unicode"/>
            </a:endParaRPr>
          </a:p>
        </p:txBody>
      </p:sp>
      <p:sp>
        <p:nvSpPr>
          <p:cNvPr id="11" name="object 11"/>
          <p:cNvSpPr txBox="1"/>
          <p:nvPr/>
        </p:nvSpPr>
        <p:spPr>
          <a:xfrm>
            <a:off x="680682" y="3653652"/>
            <a:ext cx="7010260" cy="803651"/>
          </a:xfrm>
          <a:prstGeom prst="rect">
            <a:avLst/>
          </a:prstGeom>
        </p:spPr>
        <p:txBody>
          <a:bodyPr vert="horz" wrap="square" lIns="0" tIns="23909" rIns="0" bIns="0" rtlCol="0">
            <a:spAutoFit/>
          </a:bodyPr>
          <a:lstStyle/>
          <a:p>
            <a:pPr marR="60402" algn="r">
              <a:lnSpc>
                <a:spcPts val="1466"/>
              </a:lnSpc>
              <a:spcBef>
                <a:spcPts val="188"/>
              </a:spcBef>
              <a:tabLst>
                <a:tab pos="554945" algn="l"/>
                <a:tab pos="1111149" algn="l"/>
                <a:tab pos="1669868" algn="l"/>
              </a:tabLst>
            </a:pPr>
            <a:r>
              <a:rPr sz="1387" spc="-30" dirty="0">
                <a:latin typeface="Tahoma"/>
                <a:cs typeface="Tahoma"/>
              </a:rPr>
              <a:t>1	2	3	4</a:t>
            </a:r>
            <a:endParaRPr sz="1387">
              <a:latin typeface="Tahoma"/>
              <a:cs typeface="Tahoma"/>
            </a:endParaRPr>
          </a:p>
          <a:p>
            <a:pPr marL="75503">
              <a:lnSpc>
                <a:spcPts val="2180"/>
              </a:lnSpc>
            </a:pPr>
            <a:r>
              <a:rPr sz="1982" spc="-59" dirty="0">
                <a:latin typeface="Tahoma"/>
                <a:cs typeface="Tahoma"/>
              </a:rPr>
              <a:t>is</a:t>
            </a:r>
            <a:r>
              <a:rPr sz="1982" spc="20" dirty="0">
                <a:latin typeface="Tahoma"/>
                <a:cs typeface="Tahoma"/>
              </a:rPr>
              <a:t> </a:t>
            </a:r>
            <a:r>
              <a:rPr sz="1982" spc="-69" dirty="0">
                <a:latin typeface="Tahoma"/>
                <a:cs typeface="Tahoma"/>
              </a:rPr>
              <a:t>consistent;</a:t>
            </a:r>
            <a:r>
              <a:rPr sz="1982" spc="20" dirty="0">
                <a:latin typeface="Tahoma"/>
                <a:cs typeface="Tahoma"/>
              </a:rPr>
              <a:t> </a:t>
            </a:r>
            <a:r>
              <a:rPr sz="1982" spc="-20" dirty="0">
                <a:latin typeface="Tahoma"/>
                <a:cs typeface="Tahoma"/>
              </a:rPr>
              <a:t>all</a:t>
            </a:r>
            <a:r>
              <a:rPr sz="1982" spc="20" dirty="0">
                <a:latin typeface="Tahoma"/>
                <a:cs typeface="Tahoma"/>
              </a:rPr>
              <a:t> </a:t>
            </a:r>
            <a:r>
              <a:rPr sz="1982" spc="-69" dirty="0">
                <a:latin typeface="Tahoma"/>
                <a:cs typeface="Tahoma"/>
              </a:rPr>
              <a:t>the</a:t>
            </a:r>
            <a:r>
              <a:rPr sz="1982" spc="20" dirty="0">
                <a:latin typeface="Tahoma"/>
                <a:cs typeface="Tahoma"/>
              </a:rPr>
              <a:t> </a:t>
            </a:r>
            <a:r>
              <a:rPr sz="1982" spc="-89" dirty="0">
                <a:latin typeface="Tahoma"/>
                <a:cs typeface="Tahoma"/>
              </a:rPr>
              <a:t>channels</a:t>
            </a:r>
            <a:r>
              <a:rPr sz="1982" spc="20" dirty="0">
                <a:latin typeface="Tahoma"/>
                <a:cs typeface="Tahoma"/>
              </a:rPr>
              <a:t> </a:t>
            </a:r>
            <a:r>
              <a:rPr sz="1982" spc="-119" dirty="0">
                <a:latin typeface="Tahoma"/>
                <a:cs typeface="Tahoma"/>
              </a:rPr>
              <a:t>are</a:t>
            </a:r>
            <a:r>
              <a:rPr sz="1982" spc="40" dirty="0">
                <a:latin typeface="Tahoma"/>
                <a:cs typeface="Tahoma"/>
              </a:rPr>
              <a:t> </a:t>
            </a:r>
            <a:r>
              <a:rPr sz="1982" spc="-89" dirty="0">
                <a:latin typeface="Tahoma"/>
                <a:cs typeface="Tahoma"/>
              </a:rPr>
              <a:t>empty</a:t>
            </a:r>
            <a:r>
              <a:rPr sz="1982" spc="10" dirty="0">
                <a:latin typeface="Tahoma"/>
                <a:cs typeface="Tahoma"/>
              </a:rPr>
              <a:t> </a:t>
            </a:r>
            <a:r>
              <a:rPr sz="1982" spc="-89" dirty="0">
                <a:latin typeface="Tahoma"/>
                <a:cs typeface="Tahoma"/>
              </a:rPr>
              <a:t>except</a:t>
            </a:r>
            <a:r>
              <a:rPr sz="1982" spc="50" dirty="0">
                <a:latin typeface="Tahoma"/>
                <a:cs typeface="Tahoma"/>
              </a:rPr>
              <a:t> </a:t>
            </a:r>
            <a:r>
              <a:rPr sz="1982" i="1" spc="-79" dirty="0">
                <a:latin typeface="Arial"/>
                <a:cs typeface="Arial"/>
              </a:rPr>
              <a:t>C</a:t>
            </a:r>
            <a:r>
              <a:rPr sz="2081" spc="-119" baseline="-11904" dirty="0">
                <a:latin typeface="Tahoma"/>
                <a:cs typeface="Tahoma"/>
              </a:rPr>
              <a:t>21</a:t>
            </a:r>
            <a:r>
              <a:rPr sz="2081" spc="-59" baseline="-11904" dirty="0">
                <a:latin typeface="Tahoma"/>
                <a:cs typeface="Tahoma"/>
              </a:rPr>
              <a:t> </a:t>
            </a:r>
            <a:r>
              <a:rPr sz="1982" spc="-20" dirty="0">
                <a:latin typeface="Tahoma"/>
                <a:cs typeface="Tahoma"/>
              </a:rPr>
              <a:t>that</a:t>
            </a:r>
            <a:endParaRPr sz="1982">
              <a:latin typeface="Tahoma"/>
              <a:cs typeface="Tahoma"/>
            </a:endParaRPr>
          </a:p>
          <a:p>
            <a:pPr marL="75503"/>
            <a:r>
              <a:rPr sz="1982" spc="-59" dirty="0">
                <a:latin typeface="Tahoma"/>
                <a:cs typeface="Tahoma"/>
              </a:rPr>
              <a:t>contains</a:t>
            </a:r>
            <a:r>
              <a:rPr sz="1982" spc="-40" dirty="0">
                <a:latin typeface="Tahoma"/>
                <a:cs typeface="Tahoma"/>
              </a:rPr>
              <a:t> </a:t>
            </a:r>
            <a:r>
              <a:rPr sz="1982" spc="-129" dirty="0">
                <a:latin typeface="Tahoma"/>
                <a:cs typeface="Tahoma"/>
              </a:rPr>
              <a:t>message</a:t>
            </a:r>
            <a:r>
              <a:rPr sz="1982" spc="-10" dirty="0">
                <a:latin typeface="Tahoma"/>
                <a:cs typeface="Tahoma"/>
              </a:rPr>
              <a:t> </a:t>
            </a:r>
            <a:r>
              <a:rPr sz="1982" i="1" spc="-30" dirty="0">
                <a:latin typeface="Arial"/>
                <a:cs typeface="Arial"/>
              </a:rPr>
              <a:t>m</a:t>
            </a:r>
            <a:r>
              <a:rPr sz="2081" spc="-44" baseline="-11904" dirty="0">
                <a:latin typeface="Tahoma"/>
                <a:cs typeface="Tahoma"/>
              </a:rPr>
              <a:t>21</a:t>
            </a:r>
            <a:r>
              <a:rPr sz="1982" spc="-30" dirty="0">
                <a:latin typeface="Tahoma"/>
                <a:cs typeface="Tahoma"/>
              </a:rPr>
              <a:t>.</a:t>
            </a:r>
            <a:endParaRPr sz="1982">
              <a:latin typeface="Tahoma"/>
              <a:cs typeface="Tahoma"/>
            </a:endParaRPr>
          </a:p>
        </p:txBody>
      </p:sp>
      <p:grpSp>
        <p:nvGrpSpPr>
          <p:cNvPr id="12" name="object 12"/>
          <p:cNvGrpSpPr/>
          <p:nvPr/>
        </p:nvGrpSpPr>
        <p:grpSpPr>
          <a:xfrm>
            <a:off x="3901" y="6669283"/>
            <a:ext cx="9133094" cy="181202"/>
            <a:chOff x="-148" y="3365518"/>
            <a:chExt cx="4608830" cy="91440"/>
          </a:xfrm>
        </p:grpSpPr>
        <p:sp>
          <p:nvSpPr>
            <p:cNvPr id="13" name="object 13"/>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4" name="object 14"/>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5" name="object 15"/>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6" name="object 16"/>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7" name="object 17"/>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18" name="object 18"/>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19" name="object 19"/>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102</a:t>
            </a:fld>
            <a:r>
              <a:rPr lang="en-IN" spc="-15"/>
              <a:t> </a:t>
            </a:r>
            <a:r>
              <a:rPr lang="en-IN" spc="70"/>
              <a:t>/</a:t>
            </a:r>
            <a:r>
              <a:rPr lang="en-IN" spc="-10"/>
              <a:t> 1</a:t>
            </a:r>
            <a:endParaRPr spc="-20" dirty="0"/>
          </a:p>
        </p:txBody>
      </p:sp>
    </p:spTree>
  </p:cSld>
  <p:clrMapOvr>
    <a:masterClrMapping/>
  </p:clrMapOvr>
  <p:transition>
    <p:cu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6" y="-127783"/>
            <a:ext cx="5194463" cy="1388524"/>
          </a:xfrm>
          <a:prstGeom prst="rect">
            <a:avLst/>
          </a:prstGeom>
        </p:spPr>
        <p:txBody>
          <a:bodyPr vert="horz" wrap="square" lIns="0" tIns="33975" rIns="0" bIns="0" rtlCol="0" anchor="ctr">
            <a:spAutoFit/>
          </a:bodyPr>
          <a:lstStyle/>
          <a:p>
            <a:pPr marL="25168">
              <a:spcBef>
                <a:spcPts val="268"/>
              </a:spcBef>
            </a:pPr>
            <a:r>
              <a:rPr spc="-40" dirty="0"/>
              <a:t>Cuts</a:t>
            </a:r>
            <a:r>
              <a:rPr spc="30" dirty="0"/>
              <a:t> </a:t>
            </a:r>
            <a:r>
              <a:rPr spc="-69" dirty="0"/>
              <a:t>of</a:t>
            </a:r>
            <a:r>
              <a:rPr spc="10" dirty="0"/>
              <a:t> </a:t>
            </a:r>
            <a:r>
              <a:rPr spc="-129" dirty="0"/>
              <a:t>a</a:t>
            </a:r>
            <a:r>
              <a:rPr spc="40" dirty="0"/>
              <a:t> </a:t>
            </a:r>
            <a:r>
              <a:rPr spc="-50" dirty="0"/>
              <a:t>Distributed</a:t>
            </a:r>
            <a:r>
              <a:rPr spc="20" dirty="0"/>
              <a:t> </a:t>
            </a:r>
            <a:r>
              <a:rPr spc="-50" dirty="0"/>
              <a:t>Computation</a:t>
            </a:r>
          </a:p>
        </p:txBody>
      </p:sp>
      <p:pic>
        <p:nvPicPr>
          <p:cNvPr id="5" name="object 5"/>
          <p:cNvPicPr/>
          <p:nvPr/>
        </p:nvPicPr>
        <p:blipFill>
          <a:blip r:embed="rId2" cstate="print"/>
          <a:stretch>
            <a:fillRect/>
          </a:stretch>
        </p:blipFill>
        <p:spPr>
          <a:xfrm>
            <a:off x="500556" y="2289629"/>
            <a:ext cx="140136" cy="135147"/>
          </a:xfrm>
          <a:prstGeom prst="rect">
            <a:avLst/>
          </a:prstGeom>
        </p:spPr>
      </p:pic>
      <p:pic>
        <p:nvPicPr>
          <p:cNvPr id="6" name="object 6"/>
          <p:cNvPicPr/>
          <p:nvPr/>
        </p:nvPicPr>
        <p:blipFill>
          <a:blip r:embed="rId3" cstate="print"/>
          <a:stretch>
            <a:fillRect/>
          </a:stretch>
        </p:blipFill>
        <p:spPr>
          <a:xfrm>
            <a:off x="500556" y="2966091"/>
            <a:ext cx="140136" cy="135170"/>
          </a:xfrm>
          <a:prstGeom prst="rect">
            <a:avLst/>
          </a:prstGeom>
        </p:spPr>
      </p:pic>
      <p:pic>
        <p:nvPicPr>
          <p:cNvPr id="7" name="object 7"/>
          <p:cNvPicPr/>
          <p:nvPr/>
        </p:nvPicPr>
        <p:blipFill>
          <a:blip r:embed="rId4" cstate="print"/>
          <a:stretch>
            <a:fillRect/>
          </a:stretch>
        </p:blipFill>
        <p:spPr>
          <a:xfrm>
            <a:off x="500556" y="3645625"/>
            <a:ext cx="140136" cy="135147"/>
          </a:xfrm>
          <a:prstGeom prst="rect">
            <a:avLst/>
          </a:prstGeom>
        </p:spPr>
      </p:pic>
      <p:pic>
        <p:nvPicPr>
          <p:cNvPr id="8" name="object 8"/>
          <p:cNvPicPr/>
          <p:nvPr/>
        </p:nvPicPr>
        <p:blipFill>
          <a:blip r:embed="rId5" cstate="print"/>
          <a:stretch>
            <a:fillRect/>
          </a:stretch>
        </p:blipFill>
        <p:spPr>
          <a:xfrm>
            <a:off x="500555" y="4322108"/>
            <a:ext cx="135493" cy="135153"/>
          </a:xfrm>
          <a:prstGeom prst="rect">
            <a:avLst/>
          </a:prstGeom>
        </p:spPr>
      </p:pic>
      <p:pic>
        <p:nvPicPr>
          <p:cNvPr id="9" name="object 9"/>
          <p:cNvPicPr/>
          <p:nvPr/>
        </p:nvPicPr>
        <p:blipFill>
          <a:blip r:embed="rId6" cstate="print"/>
          <a:stretch>
            <a:fillRect/>
          </a:stretch>
        </p:blipFill>
        <p:spPr>
          <a:xfrm>
            <a:off x="500555" y="4998591"/>
            <a:ext cx="135493" cy="135153"/>
          </a:xfrm>
          <a:prstGeom prst="rect">
            <a:avLst/>
          </a:prstGeom>
        </p:spPr>
      </p:pic>
      <p:sp>
        <p:nvSpPr>
          <p:cNvPr id="10" name="object 10"/>
          <p:cNvSpPr txBox="1">
            <a:spLocks noGrp="1"/>
          </p:cNvSpPr>
          <p:nvPr>
            <p:ph type="body" idx="1"/>
          </p:nvPr>
        </p:nvSpPr>
        <p:spPr>
          <a:xfrm>
            <a:off x="910206" y="3171040"/>
            <a:ext cx="16308198" cy="5305717"/>
          </a:xfrm>
          <a:prstGeom prst="rect">
            <a:avLst/>
          </a:prstGeom>
        </p:spPr>
        <p:txBody>
          <a:bodyPr vert="horz" wrap="square" lIns="0" tIns="23909" rIns="0" bIns="0" rtlCol="0">
            <a:spAutoFit/>
          </a:bodyPr>
          <a:lstStyle/>
          <a:p>
            <a:pPr marL="44043" marR="1551582" indent="-1258">
              <a:spcBef>
                <a:spcPts val="188"/>
              </a:spcBef>
            </a:pPr>
            <a:r>
              <a:rPr spc="-30" dirty="0"/>
              <a:t>“In</a:t>
            </a:r>
            <a:r>
              <a:rPr spc="20" dirty="0"/>
              <a:t> </a:t>
            </a:r>
            <a:r>
              <a:rPr spc="-69" dirty="0"/>
              <a:t>the</a:t>
            </a:r>
            <a:r>
              <a:rPr spc="40" dirty="0"/>
              <a:t> </a:t>
            </a:r>
            <a:r>
              <a:rPr spc="-79" dirty="0"/>
              <a:t>space-time</a:t>
            </a:r>
            <a:r>
              <a:rPr spc="-10" dirty="0"/>
              <a:t> </a:t>
            </a:r>
            <a:r>
              <a:rPr spc="-69" dirty="0"/>
              <a:t>diagram</a:t>
            </a:r>
            <a:r>
              <a:rPr spc="20" dirty="0"/>
              <a:t> </a:t>
            </a:r>
            <a:r>
              <a:rPr spc="-59" dirty="0"/>
              <a:t>of</a:t>
            </a:r>
            <a:r>
              <a:rPr spc="30" dirty="0"/>
              <a:t> </a:t>
            </a:r>
            <a:r>
              <a:rPr spc="-99" dirty="0"/>
              <a:t>a</a:t>
            </a:r>
            <a:r>
              <a:rPr spc="20" dirty="0"/>
              <a:t> </a:t>
            </a:r>
            <a:r>
              <a:rPr spc="-50" dirty="0"/>
              <a:t>distributed</a:t>
            </a:r>
            <a:r>
              <a:rPr spc="20" dirty="0"/>
              <a:t> </a:t>
            </a:r>
            <a:r>
              <a:rPr spc="-50" dirty="0"/>
              <a:t>computation,</a:t>
            </a:r>
            <a:r>
              <a:rPr spc="-10" dirty="0"/>
              <a:t> </a:t>
            </a:r>
            <a:r>
              <a:rPr spc="-99" dirty="0"/>
              <a:t>a</a:t>
            </a:r>
            <a:r>
              <a:rPr spc="40" dirty="0"/>
              <a:t> </a:t>
            </a:r>
            <a:r>
              <a:rPr i="1" spc="-20" dirty="0">
                <a:latin typeface="Arial"/>
                <a:cs typeface="Arial"/>
              </a:rPr>
              <a:t>cut</a:t>
            </a:r>
            <a:r>
              <a:rPr i="1" spc="89" dirty="0">
                <a:latin typeface="Arial"/>
                <a:cs typeface="Arial"/>
              </a:rPr>
              <a:t> </a:t>
            </a:r>
            <a:r>
              <a:rPr spc="-59" dirty="0"/>
              <a:t>is</a:t>
            </a:r>
            <a:r>
              <a:rPr spc="50" dirty="0"/>
              <a:t> </a:t>
            </a:r>
            <a:r>
              <a:rPr spc="-99" dirty="0"/>
              <a:t>a </a:t>
            </a:r>
            <a:r>
              <a:rPr spc="-585" dirty="0"/>
              <a:t> </a:t>
            </a:r>
            <a:r>
              <a:rPr spc="-59" dirty="0"/>
              <a:t>zigzag</a:t>
            </a:r>
            <a:r>
              <a:rPr spc="30" dirty="0"/>
              <a:t> </a:t>
            </a:r>
            <a:r>
              <a:rPr spc="-59" dirty="0"/>
              <a:t>line</a:t>
            </a:r>
            <a:r>
              <a:rPr spc="20" dirty="0"/>
              <a:t> </a:t>
            </a:r>
            <a:r>
              <a:rPr spc="-59" dirty="0"/>
              <a:t>joining</a:t>
            </a:r>
            <a:r>
              <a:rPr spc="10" dirty="0"/>
              <a:t> </a:t>
            </a:r>
            <a:r>
              <a:rPr spc="-119" dirty="0"/>
              <a:t>one</a:t>
            </a:r>
            <a:r>
              <a:rPr spc="30" dirty="0"/>
              <a:t> </a:t>
            </a:r>
            <a:r>
              <a:rPr spc="-59" dirty="0"/>
              <a:t>arbitrary</a:t>
            </a:r>
            <a:r>
              <a:rPr spc="40" dirty="0"/>
              <a:t> </a:t>
            </a:r>
            <a:r>
              <a:rPr spc="-30" dirty="0"/>
              <a:t>point</a:t>
            </a:r>
            <a:r>
              <a:rPr spc="20" dirty="0"/>
              <a:t> </a:t>
            </a:r>
            <a:r>
              <a:rPr spc="-89" dirty="0"/>
              <a:t>on</a:t>
            </a:r>
            <a:r>
              <a:rPr spc="30" dirty="0"/>
              <a:t> </a:t>
            </a:r>
            <a:r>
              <a:rPr spc="-99" dirty="0"/>
              <a:t>each</a:t>
            </a:r>
            <a:r>
              <a:rPr spc="20" dirty="0"/>
              <a:t> </a:t>
            </a:r>
            <a:r>
              <a:rPr spc="-99" dirty="0"/>
              <a:t>process</a:t>
            </a:r>
            <a:r>
              <a:rPr spc="20" dirty="0"/>
              <a:t> </a:t>
            </a:r>
            <a:r>
              <a:rPr spc="-20" dirty="0"/>
              <a:t>line.”</a:t>
            </a:r>
          </a:p>
          <a:p>
            <a:pPr marL="544878" marR="817947">
              <a:spcBef>
                <a:spcPts val="971"/>
              </a:spcBef>
            </a:pPr>
            <a:r>
              <a:rPr spc="119" dirty="0"/>
              <a:t>A</a:t>
            </a:r>
            <a:r>
              <a:rPr spc="30" dirty="0"/>
              <a:t> </a:t>
            </a:r>
            <a:r>
              <a:rPr spc="-30" dirty="0"/>
              <a:t>cut</a:t>
            </a:r>
            <a:r>
              <a:rPr spc="50" dirty="0"/>
              <a:t> </a:t>
            </a:r>
            <a:r>
              <a:rPr spc="-79" dirty="0"/>
              <a:t>slices</a:t>
            </a:r>
            <a:r>
              <a:rPr dirty="0"/>
              <a:t> </a:t>
            </a:r>
            <a:r>
              <a:rPr spc="-69" dirty="0"/>
              <a:t>the</a:t>
            </a:r>
            <a:r>
              <a:rPr spc="50" dirty="0"/>
              <a:t> </a:t>
            </a:r>
            <a:r>
              <a:rPr spc="-79" dirty="0"/>
              <a:t>space-time</a:t>
            </a:r>
            <a:r>
              <a:rPr dirty="0"/>
              <a:t> </a:t>
            </a:r>
            <a:r>
              <a:rPr spc="-69" dirty="0"/>
              <a:t>diagram,</a:t>
            </a:r>
            <a:r>
              <a:rPr spc="30" dirty="0"/>
              <a:t> </a:t>
            </a:r>
            <a:r>
              <a:rPr spc="-89" dirty="0"/>
              <a:t>and</a:t>
            </a:r>
            <a:r>
              <a:rPr spc="40" dirty="0"/>
              <a:t> </a:t>
            </a:r>
            <a:r>
              <a:rPr spc="-69" dirty="0"/>
              <a:t>thus</a:t>
            </a:r>
            <a:r>
              <a:rPr spc="30" dirty="0"/>
              <a:t> </a:t>
            </a:r>
            <a:r>
              <a:rPr spc="-69" dirty="0"/>
              <a:t>the</a:t>
            </a:r>
            <a:r>
              <a:rPr spc="30" dirty="0"/>
              <a:t> </a:t>
            </a:r>
            <a:r>
              <a:rPr spc="-89" dirty="0"/>
              <a:t>set</a:t>
            </a:r>
            <a:r>
              <a:rPr spc="40" dirty="0"/>
              <a:t> </a:t>
            </a:r>
            <a:r>
              <a:rPr spc="-59" dirty="0"/>
              <a:t>of</a:t>
            </a:r>
            <a:r>
              <a:rPr spc="20" dirty="0"/>
              <a:t> </a:t>
            </a:r>
            <a:r>
              <a:rPr spc="-99" dirty="0"/>
              <a:t>events</a:t>
            </a:r>
            <a:r>
              <a:rPr spc="50" dirty="0"/>
              <a:t> </a:t>
            </a:r>
            <a:r>
              <a:rPr spc="-40" dirty="0"/>
              <a:t>in</a:t>
            </a:r>
            <a:r>
              <a:rPr spc="30" dirty="0"/>
              <a:t> </a:t>
            </a:r>
            <a:r>
              <a:rPr spc="-69" dirty="0"/>
              <a:t>the </a:t>
            </a:r>
            <a:r>
              <a:rPr spc="-595" dirty="0"/>
              <a:t> </a:t>
            </a:r>
            <a:r>
              <a:rPr spc="-50" dirty="0"/>
              <a:t>distributed</a:t>
            </a:r>
            <a:r>
              <a:rPr spc="10" dirty="0"/>
              <a:t> </a:t>
            </a:r>
            <a:r>
              <a:rPr spc="-50" dirty="0"/>
              <a:t>computation,</a:t>
            </a:r>
            <a:r>
              <a:rPr spc="-10" dirty="0"/>
              <a:t> </a:t>
            </a:r>
            <a:r>
              <a:rPr spc="-30" dirty="0"/>
              <a:t>into</a:t>
            </a:r>
            <a:r>
              <a:rPr spc="30" dirty="0"/>
              <a:t> </a:t>
            </a:r>
            <a:r>
              <a:rPr spc="-99" dirty="0"/>
              <a:t>a</a:t>
            </a:r>
            <a:r>
              <a:rPr spc="20" dirty="0"/>
              <a:t> </a:t>
            </a:r>
            <a:r>
              <a:rPr spc="69" dirty="0"/>
              <a:t>PAST</a:t>
            </a:r>
            <a:r>
              <a:rPr spc="50" dirty="0"/>
              <a:t> </a:t>
            </a:r>
            <a:r>
              <a:rPr spc="-89" dirty="0"/>
              <a:t>and</a:t>
            </a:r>
            <a:r>
              <a:rPr spc="40" dirty="0"/>
              <a:t> </a:t>
            </a:r>
            <a:r>
              <a:rPr spc="-99" dirty="0"/>
              <a:t>a</a:t>
            </a:r>
            <a:r>
              <a:rPr spc="10" dirty="0"/>
              <a:t> </a:t>
            </a:r>
            <a:r>
              <a:rPr spc="59" dirty="0"/>
              <a:t>FUTURE.</a:t>
            </a:r>
          </a:p>
          <a:p>
            <a:pPr marL="544878" marR="405198">
              <a:spcBef>
                <a:spcPts val="575"/>
              </a:spcBef>
            </a:pPr>
            <a:r>
              <a:rPr spc="-20" dirty="0"/>
              <a:t>The</a:t>
            </a:r>
            <a:r>
              <a:rPr spc="10" dirty="0"/>
              <a:t> </a:t>
            </a:r>
            <a:r>
              <a:rPr spc="69" dirty="0"/>
              <a:t>PAST</a:t>
            </a:r>
            <a:r>
              <a:rPr spc="50" dirty="0"/>
              <a:t> </a:t>
            </a:r>
            <a:r>
              <a:rPr spc="-59" dirty="0"/>
              <a:t>contains</a:t>
            </a:r>
            <a:r>
              <a:rPr dirty="0"/>
              <a:t> </a:t>
            </a:r>
            <a:r>
              <a:rPr spc="-20" dirty="0"/>
              <a:t>all</a:t>
            </a:r>
            <a:r>
              <a:rPr spc="20" dirty="0"/>
              <a:t> </a:t>
            </a:r>
            <a:r>
              <a:rPr spc="-69" dirty="0"/>
              <a:t>the</a:t>
            </a:r>
            <a:r>
              <a:rPr spc="40" dirty="0"/>
              <a:t> </a:t>
            </a:r>
            <a:r>
              <a:rPr spc="-99" dirty="0"/>
              <a:t>events</a:t>
            </a:r>
            <a:r>
              <a:rPr spc="20" dirty="0"/>
              <a:t> </a:t>
            </a:r>
            <a:r>
              <a:rPr spc="-20" dirty="0"/>
              <a:t>to</a:t>
            </a:r>
            <a:r>
              <a:rPr spc="50" dirty="0"/>
              <a:t> </a:t>
            </a:r>
            <a:r>
              <a:rPr spc="-69" dirty="0"/>
              <a:t>the</a:t>
            </a:r>
            <a:r>
              <a:rPr spc="20" dirty="0"/>
              <a:t> </a:t>
            </a:r>
            <a:r>
              <a:rPr spc="-40" dirty="0"/>
              <a:t>left</a:t>
            </a:r>
            <a:r>
              <a:rPr spc="40" dirty="0"/>
              <a:t> </a:t>
            </a:r>
            <a:r>
              <a:rPr spc="-59" dirty="0"/>
              <a:t>of</a:t>
            </a:r>
            <a:r>
              <a:rPr spc="10" dirty="0"/>
              <a:t> </a:t>
            </a:r>
            <a:r>
              <a:rPr spc="-69" dirty="0"/>
              <a:t>the</a:t>
            </a:r>
            <a:r>
              <a:rPr spc="40" dirty="0"/>
              <a:t> </a:t>
            </a:r>
            <a:r>
              <a:rPr spc="-30" dirty="0"/>
              <a:t>cut</a:t>
            </a:r>
            <a:r>
              <a:rPr spc="20" dirty="0"/>
              <a:t> </a:t>
            </a:r>
            <a:r>
              <a:rPr spc="-89" dirty="0"/>
              <a:t>and</a:t>
            </a:r>
            <a:r>
              <a:rPr spc="40" dirty="0"/>
              <a:t> </a:t>
            </a:r>
            <a:r>
              <a:rPr spc="-69" dirty="0"/>
              <a:t>the</a:t>
            </a:r>
            <a:r>
              <a:rPr spc="20" dirty="0"/>
              <a:t> </a:t>
            </a:r>
            <a:r>
              <a:rPr spc="79" dirty="0"/>
              <a:t>FUTURE </a:t>
            </a:r>
            <a:r>
              <a:rPr spc="-595" dirty="0"/>
              <a:t> </a:t>
            </a:r>
            <a:r>
              <a:rPr spc="-59" dirty="0"/>
              <a:t>contains</a:t>
            </a:r>
            <a:r>
              <a:rPr spc="-10" dirty="0"/>
              <a:t> </a:t>
            </a:r>
            <a:r>
              <a:rPr spc="-20" dirty="0"/>
              <a:t>all</a:t>
            </a:r>
            <a:r>
              <a:rPr spc="50" dirty="0"/>
              <a:t> </a:t>
            </a:r>
            <a:r>
              <a:rPr spc="-69" dirty="0"/>
              <a:t>the</a:t>
            </a:r>
            <a:r>
              <a:rPr spc="20" dirty="0"/>
              <a:t> </a:t>
            </a:r>
            <a:r>
              <a:rPr spc="-99" dirty="0"/>
              <a:t>events</a:t>
            </a:r>
            <a:r>
              <a:rPr spc="50" dirty="0"/>
              <a:t> </a:t>
            </a:r>
            <a:r>
              <a:rPr spc="-20" dirty="0"/>
              <a:t>to</a:t>
            </a:r>
            <a:r>
              <a:rPr spc="30" dirty="0"/>
              <a:t> </a:t>
            </a:r>
            <a:r>
              <a:rPr spc="-69" dirty="0"/>
              <a:t>the</a:t>
            </a:r>
            <a:r>
              <a:rPr spc="20" dirty="0"/>
              <a:t> </a:t>
            </a:r>
            <a:r>
              <a:rPr spc="-40" dirty="0"/>
              <a:t>right</a:t>
            </a:r>
            <a:r>
              <a:rPr spc="20" dirty="0"/>
              <a:t> </a:t>
            </a:r>
            <a:r>
              <a:rPr spc="-59" dirty="0"/>
              <a:t>of</a:t>
            </a:r>
            <a:r>
              <a:rPr spc="30" dirty="0"/>
              <a:t> </a:t>
            </a:r>
            <a:r>
              <a:rPr spc="-69" dirty="0"/>
              <a:t>the</a:t>
            </a:r>
            <a:r>
              <a:rPr spc="20" dirty="0"/>
              <a:t> </a:t>
            </a:r>
            <a:r>
              <a:rPr spc="-40" dirty="0"/>
              <a:t>cut.</a:t>
            </a:r>
          </a:p>
          <a:p>
            <a:pPr marL="544878" marR="202599">
              <a:lnSpc>
                <a:spcPts val="2358"/>
              </a:lnSpc>
              <a:spcBef>
                <a:spcPts val="694"/>
              </a:spcBef>
            </a:pPr>
            <a:r>
              <a:rPr spc="-50" dirty="0"/>
              <a:t>For</a:t>
            </a:r>
            <a:r>
              <a:rPr spc="10" dirty="0"/>
              <a:t> </a:t>
            </a:r>
            <a:r>
              <a:rPr spc="-99" dirty="0"/>
              <a:t>a</a:t>
            </a:r>
            <a:r>
              <a:rPr spc="40" dirty="0"/>
              <a:t> </a:t>
            </a:r>
            <a:r>
              <a:rPr spc="-30" dirty="0"/>
              <a:t>cut</a:t>
            </a:r>
            <a:r>
              <a:rPr spc="20" dirty="0"/>
              <a:t> </a:t>
            </a:r>
            <a:r>
              <a:rPr i="1" spc="-178" dirty="0">
                <a:latin typeface="Arial"/>
                <a:cs typeface="Arial"/>
              </a:rPr>
              <a:t>C</a:t>
            </a:r>
            <a:r>
              <a:rPr i="1" spc="-317" dirty="0">
                <a:latin typeface="Arial"/>
                <a:cs typeface="Arial"/>
              </a:rPr>
              <a:t> </a:t>
            </a:r>
            <a:r>
              <a:rPr spc="-59" dirty="0"/>
              <a:t>,</a:t>
            </a:r>
            <a:r>
              <a:rPr spc="40" dirty="0"/>
              <a:t> </a:t>
            </a:r>
            <a:r>
              <a:rPr spc="-40" dirty="0"/>
              <a:t>let</a:t>
            </a:r>
            <a:r>
              <a:rPr spc="20" dirty="0"/>
              <a:t> PAST(</a:t>
            </a:r>
            <a:r>
              <a:rPr i="1" spc="20" dirty="0">
                <a:latin typeface="Arial"/>
                <a:cs typeface="Arial"/>
              </a:rPr>
              <a:t>C</a:t>
            </a:r>
            <a:r>
              <a:rPr i="1" spc="-317" dirty="0">
                <a:latin typeface="Arial"/>
                <a:cs typeface="Arial"/>
              </a:rPr>
              <a:t> </a:t>
            </a:r>
            <a:r>
              <a:rPr dirty="0"/>
              <a:t>)</a:t>
            </a:r>
            <a:r>
              <a:rPr spc="59" dirty="0"/>
              <a:t> </a:t>
            </a:r>
            <a:r>
              <a:rPr spc="-89" dirty="0"/>
              <a:t>and</a:t>
            </a:r>
            <a:r>
              <a:rPr spc="20" dirty="0"/>
              <a:t> </a:t>
            </a:r>
            <a:r>
              <a:rPr spc="40" dirty="0"/>
              <a:t>FUTURE(</a:t>
            </a:r>
            <a:r>
              <a:rPr i="1" spc="40" dirty="0">
                <a:latin typeface="Arial"/>
                <a:cs typeface="Arial"/>
              </a:rPr>
              <a:t>C</a:t>
            </a:r>
            <a:r>
              <a:rPr i="1" spc="-317" dirty="0">
                <a:latin typeface="Arial"/>
                <a:cs typeface="Arial"/>
              </a:rPr>
              <a:t> </a:t>
            </a:r>
            <a:r>
              <a:rPr dirty="0"/>
              <a:t>)</a:t>
            </a:r>
            <a:r>
              <a:rPr spc="10" dirty="0"/>
              <a:t> </a:t>
            </a:r>
            <a:r>
              <a:rPr spc="-89" dirty="0"/>
              <a:t>denote</a:t>
            </a:r>
            <a:r>
              <a:rPr spc="30" dirty="0"/>
              <a:t> </a:t>
            </a:r>
            <a:r>
              <a:rPr spc="-69" dirty="0"/>
              <a:t>the</a:t>
            </a:r>
            <a:r>
              <a:rPr spc="40" dirty="0"/>
              <a:t> </a:t>
            </a:r>
            <a:r>
              <a:rPr spc="-89" dirty="0"/>
              <a:t>set</a:t>
            </a:r>
            <a:r>
              <a:rPr spc="20" dirty="0"/>
              <a:t> </a:t>
            </a:r>
            <a:r>
              <a:rPr spc="-59" dirty="0"/>
              <a:t>of</a:t>
            </a:r>
            <a:r>
              <a:rPr spc="30" dirty="0"/>
              <a:t> </a:t>
            </a:r>
            <a:r>
              <a:rPr spc="-99" dirty="0"/>
              <a:t>events</a:t>
            </a:r>
            <a:r>
              <a:rPr spc="20" dirty="0"/>
              <a:t> </a:t>
            </a:r>
            <a:r>
              <a:rPr spc="-40" dirty="0"/>
              <a:t>in</a:t>
            </a:r>
            <a:r>
              <a:rPr spc="20" dirty="0"/>
              <a:t> </a:t>
            </a:r>
            <a:r>
              <a:rPr spc="-69" dirty="0"/>
              <a:t>the </a:t>
            </a:r>
            <a:r>
              <a:rPr spc="-585" dirty="0"/>
              <a:t> </a:t>
            </a:r>
            <a:r>
              <a:rPr spc="69" dirty="0"/>
              <a:t>PAST</a:t>
            </a:r>
            <a:r>
              <a:rPr spc="40" dirty="0"/>
              <a:t> </a:t>
            </a:r>
            <a:r>
              <a:rPr spc="-89" dirty="0"/>
              <a:t>and</a:t>
            </a:r>
            <a:r>
              <a:rPr spc="20" dirty="0"/>
              <a:t> </a:t>
            </a:r>
            <a:r>
              <a:rPr spc="79" dirty="0"/>
              <a:t>FUTURE</a:t>
            </a:r>
            <a:r>
              <a:rPr spc="30" dirty="0"/>
              <a:t> </a:t>
            </a:r>
            <a:r>
              <a:rPr spc="-59" dirty="0"/>
              <a:t>of</a:t>
            </a:r>
            <a:r>
              <a:rPr spc="30" dirty="0"/>
              <a:t> </a:t>
            </a:r>
            <a:r>
              <a:rPr i="1" spc="-178" dirty="0">
                <a:latin typeface="Arial"/>
                <a:cs typeface="Arial"/>
              </a:rPr>
              <a:t>C</a:t>
            </a:r>
            <a:r>
              <a:rPr i="1" spc="-317" dirty="0">
                <a:latin typeface="Arial"/>
                <a:cs typeface="Arial"/>
              </a:rPr>
              <a:t> </a:t>
            </a:r>
            <a:r>
              <a:rPr spc="-59" dirty="0"/>
              <a:t>,</a:t>
            </a:r>
            <a:r>
              <a:rPr spc="20" dirty="0"/>
              <a:t> </a:t>
            </a:r>
            <a:r>
              <a:rPr spc="-89" dirty="0"/>
              <a:t>respectively.</a:t>
            </a:r>
          </a:p>
          <a:p>
            <a:pPr marL="544878" marR="376255">
              <a:lnSpc>
                <a:spcPts val="2358"/>
              </a:lnSpc>
              <a:spcBef>
                <a:spcPts val="604"/>
              </a:spcBef>
            </a:pPr>
            <a:r>
              <a:rPr spc="-69" dirty="0"/>
              <a:t>Every</a:t>
            </a:r>
            <a:r>
              <a:rPr spc="40" dirty="0"/>
              <a:t> </a:t>
            </a:r>
            <a:r>
              <a:rPr spc="-30" dirty="0"/>
              <a:t>cut</a:t>
            </a:r>
            <a:r>
              <a:rPr spc="40" dirty="0"/>
              <a:t> </a:t>
            </a:r>
            <a:r>
              <a:rPr spc="-89" dirty="0"/>
              <a:t>corresponds</a:t>
            </a:r>
            <a:r>
              <a:rPr spc="10" dirty="0"/>
              <a:t> </a:t>
            </a:r>
            <a:r>
              <a:rPr spc="-20" dirty="0"/>
              <a:t>to</a:t>
            </a:r>
            <a:r>
              <a:rPr spc="30" dirty="0"/>
              <a:t> </a:t>
            </a:r>
            <a:r>
              <a:rPr spc="-99" dirty="0"/>
              <a:t>a</a:t>
            </a:r>
            <a:r>
              <a:rPr spc="40" dirty="0"/>
              <a:t> </a:t>
            </a:r>
            <a:r>
              <a:rPr spc="-59" dirty="0"/>
              <a:t>global</a:t>
            </a:r>
            <a:r>
              <a:rPr spc="10" dirty="0"/>
              <a:t> </a:t>
            </a:r>
            <a:r>
              <a:rPr spc="-59" dirty="0"/>
              <a:t>state</a:t>
            </a:r>
            <a:r>
              <a:rPr spc="20" dirty="0"/>
              <a:t> </a:t>
            </a:r>
            <a:r>
              <a:rPr spc="-89" dirty="0"/>
              <a:t>and</a:t>
            </a:r>
            <a:r>
              <a:rPr spc="50" dirty="0"/>
              <a:t> </a:t>
            </a:r>
            <a:r>
              <a:rPr spc="-109" dirty="0"/>
              <a:t>every</a:t>
            </a:r>
            <a:r>
              <a:rPr spc="40" dirty="0"/>
              <a:t> </a:t>
            </a:r>
            <a:r>
              <a:rPr spc="-59" dirty="0"/>
              <a:t>global</a:t>
            </a:r>
            <a:r>
              <a:rPr dirty="0"/>
              <a:t> </a:t>
            </a:r>
            <a:r>
              <a:rPr spc="-59" dirty="0"/>
              <a:t>state</a:t>
            </a:r>
            <a:r>
              <a:rPr spc="30" dirty="0"/>
              <a:t> </a:t>
            </a:r>
            <a:r>
              <a:rPr spc="-79" dirty="0"/>
              <a:t>can</a:t>
            </a:r>
            <a:r>
              <a:rPr spc="40" dirty="0"/>
              <a:t> </a:t>
            </a:r>
            <a:r>
              <a:rPr spc="-99" dirty="0"/>
              <a:t>be </a:t>
            </a:r>
            <a:r>
              <a:rPr spc="-89" dirty="0"/>
              <a:t> </a:t>
            </a:r>
            <a:r>
              <a:rPr spc="-50" dirty="0"/>
              <a:t>graphically</a:t>
            </a:r>
            <a:r>
              <a:rPr dirty="0"/>
              <a:t> </a:t>
            </a:r>
            <a:r>
              <a:rPr spc="-109" dirty="0"/>
              <a:t>represented</a:t>
            </a:r>
            <a:r>
              <a:rPr spc="20" dirty="0"/>
              <a:t> </a:t>
            </a:r>
            <a:r>
              <a:rPr spc="-119" dirty="0"/>
              <a:t>as</a:t>
            </a:r>
            <a:r>
              <a:rPr spc="20" dirty="0"/>
              <a:t> </a:t>
            </a:r>
            <a:r>
              <a:rPr spc="-99" dirty="0"/>
              <a:t>a</a:t>
            </a:r>
            <a:r>
              <a:rPr spc="40" dirty="0"/>
              <a:t> </a:t>
            </a:r>
            <a:r>
              <a:rPr spc="-30" dirty="0"/>
              <a:t>cut</a:t>
            </a:r>
            <a:r>
              <a:rPr spc="20" dirty="0"/>
              <a:t> </a:t>
            </a:r>
            <a:r>
              <a:rPr spc="-40" dirty="0"/>
              <a:t>in</a:t>
            </a:r>
            <a:r>
              <a:rPr spc="40" dirty="0"/>
              <a:t> </a:t>
            </a:r>
            <a:r>
              <a:rPr spc="-69" dirty="0"/>
              <a:t>the</a:t>
            </a:r>
            <a:r>
              <a:rPr spc="20" dirty="0"/>
              <a:t> </a:t>
            </a:r>
            <a:r>
              <a:rPr spc="-40" dirty="0"/>
              <a:t>computation’s</a:t>
            </a:r>
            <a:r>
              <a:rPr dirty="0"/>
              <a:t> </a:t>
            </a:r>
            <a:r>
              <a:rPr spc="-79" dirty="0"/>
              <a:t>space-time</a:t>
            </a:r>
            <a:r>
              <a:rPr spc="20" dirty="0"/>
              <a:t> </a:t>
            </a:r>
            <a:r>
              <a:rPr spc="-69" dirty="0"/>
              <a:t>diagram.</a:t>
            </a:r>
          </a:p>
          <a:p>
            <a:pPr marL="544878" marR="10067">
              <a:lnSpc>
                <a:spcPts val="2358"/>
              </a:lnSpc>
              <a:spcBef>
                <a:spcPts val="614"/>
              </a:spcBef>
            </a:pPr>
            <a:r>
              <a:rPr spc="-30" dirty="0"/>
              <a:t>Cuts</a:t>
            </a:r>
            <a:r>
              <a:rPr spc="30" dirty="0"/>
              <a:t> </a:t>
            </a:r>
            <a:r>
              <a:rPr spc="-40" dirty="0"/>
              <a:t>in</a:t>
            </a:r>
            <a:r>
              <a:rPr spc="50" dirty="0"/>
              <a:t> </a:t>
            </a:r>
            <a:r>
              <a:rPr spc="-99" dirty="0"/>
              <a:t>a</a:t>
            </a:r>
            <a:r>
              <a:rPr spc="30" dirty="0"/>
              <a:t> </a:t>
            </a:r>
            <a:r>
              <a:rPr spc="-79" dirty="0"/>
              <a:t>space-time</a:t>
            </a:r>
            <a:r>
              <a:rPr spc="30" dirty="0"/>
              <a:t> </a:t>
            </a:r>
            <a:r>
              <a:rPr spc="-69" dirty="0"/>
              <a:t>diagram</a:t>
            </a:r>
            <a:r>
              <a:rPr spc="30" dirty="0"/>
              <a:t> </a:t>
            </a:r>
            <a:r>
              <a:rPr spc="-89" dirty="0"/>
              <a:t>provide</a:t>
            </a:r>
            <a:r>
              <a:rPr spc="30" dirty="0"/>
              <a:t> </a:t>
            </a:r>
            <a:r>
              <a:rPr spc="-99" dirty="0"/>
              <a:t>a</a:t>
            </a:r>
            <a:r>
              <a:rPr spc="50" dirty="0"/>
              <a:t> </a:t>
            </a:r>
            <a:r>
              <a:rPr spc="-89" dirty="0"/>
              <a:t>powerful</a:t>
            </a:r>
            <a:r>
              <a:rPr spc="10" dirty="0"/>
              <a:t> </a:t>
            </a:r>
            <a:r>
              <a:rPr spc="-59" dirty="0"/>
              <a:t>graphical</a:t>
            </a:r>
            <a:r>
              <a:rPr spc="30" dirty="0"/>
              <a:t> </a:t>
            </a:r>
            <a:r>
              <a:rPr spc="-59" dirty="0"/>
              <a:t>aid</a:t>
            </a:r>
            <a:r>
              <a:rPr spc="40" dirty="0"/>
              <a:t> </a:t>
            </a:r>
            <a:r>
              <a:rPr spc="-40" dirty="0"/>
              <a:t>in</a:t>
            </a:r>
            <a:r>
              <a:rPr spc="50" dirty="0"/>
              <a:t> </a:t>
            </a:r>
            <a:r>
              <a:rPr spc="-89" dirty="0"/>
              <a:t>representing </a:t>
            </a:r>
            <a:r>
              <a:rPr spc="-595" dirty="0"/>
              <a:t> </a:t>
            </a:r>
            <a:r>
              <a:rPr spc="-89" dirty="0"/>
              <a:t>and</a:t>
            </a:r>
            <a:r>
              <a:rPr spc="10" dirty="0"/>
              <a:t> </a:t>
            </a:r>
            <a:r>
              <a:rPr spc="-89" dirty="0"/>
              <a:t>reasoning</a:t>
            </a:r>
            <a:r>
              <a:rPr spc="30" dirty="0"/>
              <a:t> </a:t>
            </a:r>
            <a:r>
              <a:rPr spc="-50" dirty="0"/>
              <a:t>about</a:t>
            </a:r>
            <a:r>
              <a:rPr spc="20" dirty="0"/>
              <a:t> </a:t>
            </a:r>
            <a:r>
              <a:rPr spc="-59" dirty="0"/>
              <a:t>global</a:t>
            </a:r>
            <a:r>
              <a:rPr dirty="0"/>
              <a:t> </a:t>
            </a:r>
            <a:r>
              <a:rPr spc="-69" dirty="0"/>
              <a:t>states</a:t>
            </a:r>
            <a:r>
              <a:rPr spc="20" dirty="0"/>
              <a:t> </a:t>
            </a:r>
            <a:r>
              <a:rPr spc="-59" dirty="0"/>
              <a:t>of</a:t>
            </a:r>
            <a:r>
              <a:rPr spc="30" dirty="0"/>
              <a:t> </a:t>
            </a:r>
            <a:r>
              <a:rPr spc="-99" dirty="0"/>
              <a:t>a</a:t>
            </a:r>
            <a:r>
              <a:rPr spc="20" dirty="0"/>
              <a:t> </a:t>
            </a:r>
            <a:r>
              <a:rPr spc="-50" dirty="0"/>
              <a:t>computation.</a:t>
            </a:r>
          </a:p>
        </p:txBody>
      </p:sp>
      <p:grpSp>
        <p:nvGrpSpPr>
          <p:cNvPr id="11" name="object 11"/>
          <p:cNvGrpSpPr/>
          <p:nvPr/>
        </p:nvGrpSpPr>
        <p:grpSpPr>
          <a:xfrm>
            <a:off x="3901" y="6669283"/>
            <a:ext cx="9133094" cy="181202"/>
            <a:chOff x="-148" y="3365518"/>
            <a:chExt cx="4608830" cy="91440"/>
          </a:xfrm>
        </p:grpSpPr>
        <p:sp>
          <p:nvSpPr>
            <p:cNvPr id="12" name="object 12"/>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3" name="object 13"/>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4" name="object 14"/>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5" name="object 15"/>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6" name="object 16"/>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17" name="object 17"/>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18" name="object 18"/>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103</a:t>
            </a:fld>
            <a:r>
              <a:rPr lang="en-IN" spc="-15"/>
              <a:t> </a:t>
            </a:r>
            <a:r>
              <a:rPr lang="en-IN" spc="70"/>
              <a:t>/</a:t>
            </a:r>
            <a:r>
              <a:rPr lang="en-IN" spc="-10"/>
              <a:t> 1</a:t>
            </a:r>
            <a:endParaRPr spc="-20" dirty="0"/>
          </a:p>
        </p:txBody>
      </p:sp>
    </p:spTree>
  </p:cSld>
  <p:clrMapOvr>
    <a:masterClrMapping/>
  </p:clrMapOvr>
  <p:transition>
    <p:cu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6" y="-127783"/>
            <a:ext cx="5665086" cy="1388524"/>
          </a:xfrm>
          <a:prstGeom prst="rect">
            <a:avLst/>
          </a:prstGeom>
        </p:spPr>
        <p:txBody>
          <a:bodyPr vert="horz" wrap="square" lIns="0" tIns="33975" rIns="0" bIns="0" rtlCol="0" anchor="ctr">
            <a:spAutoFit/>
          </a:bodyPr>
          <a:lstStyle/>
          <a:p>
            <a:pPr marL="25168">
              <a:spcBef>
                <a:spcPts val="268"/>
              </a:spcBef>
            </a:pPr>
            <a:r>
              <a:rPr spc="-69" dirty="0"/>
              <a:t>.</a:t>
            </a:r>
            <a:r>
              <a:rPr spc="-386" dirty="0"/>
              <a:t> </a:t>
            </a:r>
            <a:r>
              <a:rPr spc="-69" dirty="0"/>
              <a:t>.</a:t>
            </a:r>
            <a:r>
              <a:rPr spc="-386" dirty="0"/>
              <a:t> </a:t>
            </a:r>
            <a:r>
              <a:rPr spc="-69" dirty="0"/>
              <a:t>.</a:t>
            </a:r>
            <a:r>
              <a:rPr spc="-386" dirty="0"/>
              <a:t> </a:t>
            </a:r>
            <a:r>
              <a:rPr spc="109" dirty="0"/>
              <a:t>C</a:t>
            </a:r>
            <a:r>
              <a:rPr spc="-139" dirty="0"/>
              <a:t>u</a:t>
            </a:r>
            <a:r>
              <a:rPr spc="59" dirty="0"/>
              <a:t>t</a:t>
            </a:r>
            <a:r>
              <a:rPr spc="-178" dirty="0"/>
              <a:t>s</a:t>
            </a:r>
            <a:r>
              <a:rPr spc="-10" dirty="0"/>
              <a:t> </a:t>
            </a:r>
            <a:r>
              <a:rPr spc="-109" dirty="0"/>
              <a:t>o</a:t>
            </a:r>
            <a:r>
              <a:rPr spc="-40" dirty="0"/>
              <a:t>f</a:t>
            </a:r>
            <a:r>
              <a:rPr spc="40" dirty="0"/>
              <a:t> </a:t>
            </a:r>
            <a:r>
              <a:rPr spc="-129" dirty="0"/>
              <a:t>a</a:t>
            </a:r>
            <a:r>
              <a:rPr spc="59" dirty="0"/>
              <a:t> </a:t>
            </a:r>
            <a:r>
              <a:rPr spc="109" dirty="0"/>
              <a:t>D</a:t>
            </a:r>
            <a:r>
              <a:rPr spc="30" dirty="0"/>
              <a:t>i</a:t>
            </a:r>
            <a:r>
              <a:rPr spc="-178" dirty="0"/>
              <a:t>s</a:t>
            </a:r>
            <a:r>
              <a:rPr spc="59" dirty="0"/>
              <a:t>t</a:t>
            </a:r>
            <a:r>
              <a:rPr spc="-59" dirty="0"/>
              <a:t>r</a:t>
            </a:r>
            <a:r>
              <a:rPr spc="30" dirty="0"/>
              <a:t>i</a:t>
            </a:r>
            <a:r>
              <a:rPr spc="-119" dirty="0"/>
              <a:t>b</a:t>
            </a:r>
            <a:r>
              <a:rPr spc="-139" dirty="0"/>
              <a:t>u</a:t>
            </a:r>
            <a:r>
              <a:rPr spc="59" dirty="0"/>
              <a:t>t</a:t>
            </a:r>
            <a:r>
              <a:rPr spc="-238" dirty="0"/>
              <a:t>e</a:t>
            </a:r>
            <a:r>
              <a:rPr spc="-109" dirty="0"/>
              <a:t>d</a:t>
            </a:r>
            <a:r>
              <a:rPr spc="50" dirty="0"/>
              <a:t> </a:t>
            </a:r>
            <a:r>
              <a:rPr spc="109" dirty="0"/>
              <a:t>C</a:t>
            </a:r>
            <a:r>
              <a:rPr spc="-109" dirty="0"/>
              <a:t>o</a:t>
            </a:r>
            <a:r>
              <a:rPr spc="-129" dirty="0"/>
              <a:t>m</a:t>
            </a:r>
            <a:r>
              <a:rPr spc="-119" dirty="0"/>
              <a:t>p</a:t>
            </a:r>
            <a:r>
              <a:rPr spc="-139" dirty="0"/>
              <a:t>u</a:t>
            </a:r>
            <a:r>
              <a:rPr spc="59" dirty="0"/>
              <a:t>t</a:t>
            </a:r>
            <a:r>
              <a:rPr spc="-139" dirty="0"/>
              <a:t>a</a:t>
            </a:r>
            <a:r>
              <a:rPr spc="59" dirty="0"/>
              <a:t>t</a:t>
            </a:r>
            <a:r>
              <a:rPr spc="30" dirty="0"/>
              <a:t>i</a:t>
            </a:r>
            <a:r>
              <a:rPr spc="-109" dirty="0"/>
              <a:t>o</a:t>
            </a:r>
            <a:r>
              <a:rPr spc="-129" dirty="0"/>
              <a:t>n</a:t>
            </a:r>
          </a:p>
        </p:txBody>
      </p:sp>
      <p:sp>
        <p:nvSpPr>
          <p:cNvPr id="5" name="object 5"/>
          <p:cNvSpPr txBox="1"/>
          <p:nvPr/>
        </p:nvSpPr>
        <p:spPr>
          <a:xfrm>
            <a:off x="1561530" y="899652"/>
            <a:ext cx="6018681" cy="329162"/>
          </a:xfrm>
          <a:prstGeom prst="rect">
            <a:avLst/>
          </a:prstGeom>
        </p:spPr>
        <p:txBody>
          <a:bodyPr vert="horz" wrap="square" lIns="0" tIns="23909" rIns="0" bIns="0" rtlCol="0">
            <a:spAutoFit/>
          </a:bodyPr>
          <a:lstStyle/>
          <a:p>
            <a:pPr marL="25168">
              <a:spcBef>
                <a:spcPts val="188"/>
              </a:spcBef>
            </a:pPr>
            <a:r>
              <a:rPr sz="1982" spc="-59" dirty="0">
                <a:latin typeface="Tahoma"/>
                <a:cs typeface="Tahoma"/>
              </a:rPr>
              <a:t>Figure</a:t>
            </a:r>
            <a:r>
              <a:rPr sz="1982" spc="40" dirty="0">
                <a:latin typeface="Tahoma"/>
                <a:cs typeface="Tahoma"/>
              </a:rPr>
              <a:t> </a:t>
            </a:r>
            <a:r>
              <a:rPr sz="1982" spc="-99" dirty="0">
                <a:latin typeface="Tahoma"/>
                <a:cs typeface="Tahoma"/>
              </a:rPr>
              <a:t>2.3:</a:t>
            </a:r>
            <a:r>
              <a:rPr sz="1982" spc="226" dirty="0">
                <a:latin typeface="Tahoma"/>
                <a:cs typeface="Tahoma"/>
              </a:rPr>
              <a:t> </a:t>
            </a:r>
            <a:r>
              <a:rPr sz="1982" spc="-50" dirty="0">
                <a:latin typeface="Tahoma"/>
                <a:cs typeface="Tahoma"/>
              </a:rPr>
              <a:t>Illustration</a:t>
            </a:r>
            <a:r>
              <a:rPr sz="1982" dirty="0">
                <a:latin typeface="Tahoma"/>
                <a:cs typeface="Tahoma"/>
              </a:rPr>
              <a:t> </a:t>
            </a:r>
            <a:r>
              <a:rPr sz="1982" spc="-59" dirty="0">
                <a:latin typeface="Tahoma"/>
                <a:cs typeface="Tahoma"/>
              </a:rPr>
              <a:t>of</a:t>
            </a:r>
            <a:r>
              <a:rPr sz="1982" spc="30" dirty="0">
                <a:latin typeface="Tahoma"/>
                <a:cs typeface="Tahoma"/>
              </a:rPr>
              <a:t> </a:t>
            </a:r>
            <a:r>
              <a:rPr sz="1982" spc="-59" dirty="0">
                <a:latin typeface="Tahoma"/>
                <a:cs typeface="Tahoma"/>
              </a:rPr>
              <a:t>cuts</a:t>
            </a:r>
            <a:r>
              <a:rPr sz="1982" spc="20" dirty="0">
                <a:latin typeface="Tahoma"/>
                <a:cs typeface="Tahoma"/>
              </a:rPr>
              <a:t> </a:t>
            </a:r>
            <a:r>
              <a:rPr sz="1982" spc="-40" dirty="0">
                <a:latin typeface="Tahoma"/>
                <a:cs typeface="Tahoma"/>
              </a:rPr>
              <a:t>in</a:t>
            </a:r>
            <a:r>
              <a:rPr sz="1982" spc="50" dirty="0">
                <a:latin typeface="Tahoma"/>
                <a:cs typeface="Tahoma"/>
              </a:rPr>
              <a:t> </a:t>
            </a:r>
            <a:r>
              <a:rPr sz="1982" spc="-99" dirty="0">
                <a:latin typeface="Tahoma"/>
                <a:cs typeface="Tahoma"/>
              </a:rPr>
              <a:t>a</a:t>
            </a:r>
            <a:r>
              <a:rPr sz="1982" spc="20" dirty="0">
                <a:latin typeface="Tahoma"/>
                <a:cs typeface="Tahoma"/>
              </a:rPr>
              <a:t> </a:t>
            </a:r>
            <a:r>
              <a:rPr sz="1982" spc="-50" dirty="0">
                <a:latin typeface="Tahoma"/>
                <a:cs typeface="Tahoma"/>
              </a:rPr>
              <a:t>distributed</a:t>
            </a:r>
            <a:r>
              <a:rPr sz="1982" spc="20" dirty="0">
                <a:latin typeface="Tahoma"/>
                <a:cs typeface="Tahoma"/>
              </a:rPr>
              <a:t> </a:t>
            </a:r>
            <a:r>
              <a:rPr sz="1982" spc="-69" dirty="0">
                <a:latin typeface="Tahoma"/>
                <a:cs typeface="Tahoma"/>
              </a:rPr>
              <a:t>execution.</a:t>
            </a:r>
            <a:endParaRPr sz="1982">
              <a:latin typeface="Tahoma"/>
              <a:cs typeface="Tahoma"/>
            </a:endParaRPr>
          </a:p>
        </p:txBody>
      </p:sp>
      <p:sp>
        <p:nvSpPr>
          <p:cNvPr id="6" name="object 6"/>
          <p:cNvSpPr/>
          <p:nvPr/>
        </p:nvSpPr>
        <p:spPr>
          <a:xfrm>
            <a:off x="7731347" y="5134814"/>
            <a:ext cx="765076" cy="72984"/>
          </a:xfrm>
          <a:custGeom>
            <a:avLst/>
            <a:gdLst/>
            <a:ahLst/>
            <a:cxnLst/>
            <a:rect l="l" t="t" r="r" b="b"/>
            <a:pathLst>
              <a:path w="386079" h="36830">
                <a:moveTo>
                  <a:pt x="0" y="18286"/>
                </a:moveTo>
                <a:lnTo>
                  <a:pt x="385768" y="18286"/>
                </a:lnTo>
              </a:path>
              <a:path w="386079" h="36830">
                <a:moveTo>
                  <a:pt x="317188" y="0"/>
                </a:moveTo>
                <a:lnTo>
                  <a:pt x="385768" y="18286"/>
                </a:lnTo>
                <a:lnTo>
                  <a:pt x="317188" y="36577"/>
                </a:lnTo>
              </a:path>
            </a:pathLst>
          </a:custGeom>
          <a:ln w="4429">
            <a:solidFill>
              <a:srgbClr val="000000"/>
            </a:solidFill>
          </a:ln>
        </p:spPr>
        <p:txBody>
          <a:bodyPr wrap="square" lIns="0" tIns="0" rIns="0" bIns="0" rtlCol="0"/>
          <a:lstStyle/>
          <a:p>
            <a:endParaRPr sz="3567"/>
          </a:p>
        </p:txBody>
      </p:sp>
      <p:grpSp>
        <p:nvGrpSpPr>
          <p:cNvPr id="7" name="object 7"/>
          <p:cNvGrpSpPr/>
          <p:nvPr/>
        </p:nvGrpSpPr>
        <p:grpSpPr>
          <a:xfrm>
            <a:off x="1021206" y="2122432"/>
            <a:ext cx="7479624" cy="2909302"/>
            <a:chOff x="513214" y="1071042"/>
            <a:chExt cx="3774440" cy="1468120"/>
          </a:xfrm>
        </p:grpSpPr>
        <p:sp>
          <p:nvSpPr>
            <p:cNvPr id="8" name="object 8"/>
            <p:cNvSpPr/>
            <p:nvPr/>
          </p:nvSpPr>
          <p:spPr>
            <a:xfrm>
              <a:off x="1190445" y="1256157"/>
              <a:ext cx="51435" cy="55244"/>
            </a:xfrm>
            <a:custGeom>
              <a:avLst/>
              <a:gdLst/>
              <a:ahLst/>
              <a:cxnLst/>
              <a:rect l="l" t="t" r="r" b="b"/>
              <a:pathLst>
                <a:path w="51434" h="55244">
                  <a:moveTo>
                    <a:pt x="25712" y="0"/>
                  </a:moveTo>
                  <a:lnTo>
                    <a:pt x="15705" y="2157"/>
                  </a:lnTo>
                  <a:lnTo>
                    <a:pt x="7532" y="8039"/>
                  </a:lnTo>
                  <a:lnTo>
                    <a:pt x="2021" y="16759"/>
                  </a:lnTo>
                  <a:lnTo>
                    <a:pt x="0" y="27432"/>
                  </a:lnTo>
                  <a:lnTo>
                    <a:pt x="2021" y="38110"/>
                  </a:lnTo>
                  <a:lnTo>
                    <a:pt x="7532" y="46829"/>
                  </a:lnTo>
                  <a:lnTo>
                    <a:pt x="15705" y="52708"/>
                  </a:lnTo>
                  <a:lnTo>
                    <a:pt x="25712" y="54864"/>
                  </a:lnTo>
                  <a:lnTo>
                    <a:pt x="35720" y="52708"/>
                  </a:lnTo>
                  <a:lnTo>
                    <a:pt x="43893" y="46829"/>
                  </a:lnTo>
                  <a:lnTo>
                    <a:pt x="49405" y="38110"/>
                  </a:lnTo>
                  <a:lnTo>
                    <a:pt x="51426" y="27432"/>
                  </a:lnTo>
                  <a:lnTo>
                    <a:pt x="49405" y="16759"/>
                  </a:lnTo>
                  <a:lnTo>
                    <a:pt x="43893" y="8039"/>
                  </a:lnTo>
                  <a:lnTo>
                    <a:pt x="35720" y="2157"/>
                  </a:lnTo>
                  <a:lnTo>
                    <a:pt x="25712" y="0"/>
                  </a:lnTo>
                  <a:close/>
                </a:path>
              </a:pathLst>
            </a:custGeom>
            <a:solidFill>
              <a:srgbClr val="000000"/>
            </a:solidFill>
          </p:spPr>
          <p:txBody>
            <a:bodyPr wrap="square" lIns="0" tIns="0" rIns="0" bIns="0" rtlCol="0"/>
            <a:lstStyle/>
            <a:p>
              <a:endParaRPr sz="3567"/>
            </a:p>
          </p:txBody>
        </p:sp>
        <p:sp>
          <p:nvSpPr>
            <p:cNvPr id="9" name="object 9"/>
            <p:cNvSpPr/>
            <p:nvPr/>
          </p:nvSpPr>
          <p:spPr>
            <a:xfrm>
              <a:off x="1190446" y="1256164"/>
              <a:ext cx="51435" cy="55244"/>
            </a:xfrm>
            <a:custGeom>
              <a:avLst/>
              <a:gdLst/>
              <a:ahLst/>
              <a:cxnLst/>
              <a:rect l="l" t="t" r="r" b="b"/>
              <a:pathLst>
                <a:path w="51434" h="55244">
                  <a:moveTo>
                    <a:pt x="51428" y="27425"/>
                  </a:moveTo>
                  <a:lnTo>
                    <a:pt x="49407" y="38098"/>
                  </a:lnTo>
                  <a:lnTo>
                    <a:pt x="43895" y="46816"/>
                  </a:lnTo>
                  <a:lnTo>
                    <a:pt x="35721" y="52695"/>
                  </a:lnTo>
                  <a:lnTo>
                    <a:pt x="25712" y="54850"/>
                  </a:lnTo>
                  <a:lnTo>
                    <a:pt x="15704" y="52695"/>
                  </a:lnTo>
                  <a:lnTo>
                    <a:pt x="7531" y="46816"/>
                  </a:lnTo>
                  <a:lnTo>
                    <a:pt x="2020" y="38098"/>
                  </a:lnTo>
                  <a:lnTo>
                    <a:pt x="0" y="27425"/>
                  </a:lnTo>
                  <a:lnTo>
                    <a:pt x="2020" y="16752"/>
                  </a:lnTo>
                  <a:lnTo>
                    <a:pt x="7531" y="8034"/>
                  </a:lnTo>
                  <a:lnTo>
                    <a:pt x="15704" y="2155"/>
                  </a:lnTo>
                  <a:lnTo>
                    <a:pt x="25712" y="0"/>
                  </a:lnTo>
                  <a:lnTo>
                    <a:pt x="35721" y="2155"/>
                  </a:lnTo>
                  <a:lnTo>
                    <a:pt x="43895" y="8034"/>
                  </a:lnTo>
                  <a:lnTo>
                    <a:pt x="49407" y="16752"/>
                  </a:lnTo>
                  <a:lnTo>
                    <a:pt x="51428" y="27425"/>
                  </a:lnTo>
                  <a:close/>
                </a:path>
              </a:pathLst>
            </a:custGeom>
            <a:ln w="4419">
              <a:solidFill>
                <a:srgbClr val="000000"/>
              </a:solidFill>
            </a:ln>
          </p:spPr>
          <p:txBody>
            <a:bodyPr wrap="square" lIns="0" tIns="0" rIns="0" bIns="0" rtlCol="0"/>
            <a:lstStyle/>
            <a:p>
              <a:endParaRPr sz="3567"/>
            </a:p>
          </p:txBody>
        </p:sp>
        <p:sp>
          <p:nvSpPr>
            <p:cNvPr id="10" name="object 10"/>
            <p:cNvSpPr/>
            <p:nvPr/>
          </p:nvSpPr>
          <p:spPr>
            <a:xfrm>
              <a:off x="1559064" y="1621917"/>
              <a:ext cx="51435" cy="55244"/>
            </a:xfrm>
            <a:custGeom>
              <a:avLst/>
              <a:gdLst/>
              <a:ahLst/>
              <a:cxnLst/>
              <a:rect l="l" t="t" r="r" b="b"/>
              <a:pathLst>
                <a:path w="51434" h="55244">
                  <a:moveTo>
                    <a:pt x="25717" y="0"/>
                  </a:moveTo>
                  <a:lnTo>
                    <a:pt x="15709" y="2157"/>
                  </a:lnTo>
                  <a:lnTo>
                    <a:pt x="7534" y="8039"/>
                  </a:lnTo>
                  <a:lnTo>
                    <a:pt x="2021" y="16759"/>
                  </a:lnTo>
                  <a:lnTo>
                    <a:pt x="0" y="27432"/>
                  </a:lnTo>
                  <a:lnTo>
                    <a:pt x="2021" y="38110"/>
                  </a:lnTo>
                  <a:lnTo>
                    <a:pt x="7534" y="46829"/>
                  </a:lnTo>
                  <a:lnTo>
                    <a:pt x="15709" y="52708"/>
                  </a:lnTo>
                  <a:lnTo>
                    <a:pt x="25717" y="54864"/>
                  </a:lnTo>
                  <a:lnTo>
                    <a:pt x="35723" y="52708"/>
                  </a:lnTo>
                  <a:lnTo>
                    <a:pt x="43894" y="46829"/>
                  </a:lnTo>
                  <a:lnTo>
                    <a:pt x="49402" y="38110"/>
                  </a:lnTo>
                  <a:lnTo>
                    <a:pt x="51422" y="27432"/>
                  </a:lnTo>
                  <a:lnTo>
                    <a:pt x="49402" y="16759"/>
                  </a:lnTo>
                  <a:lnTo>
                    <a:pt x="43894" y="8039"/>
                  </a:lnTo>
                  <a:lnTo>
                    <a:pt x="35723" y="2157"/>
                  </a:lnTo>
                  <a:lnTo>
                    <a:pt x="25717" y="0"/>
                  </a:lnTo>
                  <a:close/>
                </a:path>
              </a:pathLst>
            </a:custGeom>
            <a:solidFill>
              <a:srgbClr val="000000"/>
            </a:solidFill>
          </p:spPr>
          <p:txBody>
            <a:bodyPr wrap="square" lIns="0" tIns="0" rIns="0" bIns="0" rtlCol="0"/>
            <a:lstStyle/>
            <a:p>
              <a:endParaRPr sz="3567"/>
            </a:p>
          </p:txBody>
        </p:sp>
        <p:sp>
          <p:nvSpPr>
            <p:cNvPr id="11" name="object 11"/>
            <p:cNvSpPr/>
            <p:nvPr/>
          </p:nvSpPr>
          <p:spPr>
            <a:xfrm>
              <a:off x="1559064" y="1621925"/>
              <a:ext cx="51435" cy="55244"/>
            </a:xfrm>
            <a:custGeom>
              <a:avLst/>
              <a:gdLst/>
              <a:ahLst/>
              <a:cxnLst/>
              <a:rect l="l" t="t" r="r" b="b"/>
              <a:pathLst>
                <a:path w="51434" h="55244">
                  <a:moveTo>
                    <a:pt x="51422" y="27425"/>
                  </a:moveTo>
                  <a:lnTo>
                    <a:pt x="49401" y="38098"/>
                  </a:lnTo>
                  <a:lnTo>
                    <a:pt x="43890" y="46816"/>
                  </a:lnTo>
                  <a:lnTo>
                    <a:pt x="35717" y="52695"/>
                  </a:lnTo>
                  <a:lnTo>
                    <a:pt x="25711" y="54850"/>
                  </a:lnTo>
                  <a:lnTo>
                    <a:pt x="15705" y="52695"/>
                  </a:lnTo>
                  <a:lnTo>
                    <a:pt x="7532" y="46816"/>
                  </a:lnTo>
                  <a:lnTo>
                    <a:pt x="2021" y="38098"/>
                  </a:lnTo>
                  <a:lnTo>
                    <a:pt x="0" y="27425"/>
                  </a:lnTo>
                  <a:lnTo>
                    <a:pt x="2021" y="16752"/>
                  </a:lnTo>
                  <a:lnTo>
                    <a:pt x="7532" y="8034"/>
                  </a:lnTo>
                  <a:lnTo>
                    <a:pt x="15705" y="2155"/>
                  </a:lnTo>
                  <a:lnTo>
                    <a:pt x="25711" y="0"/>
                  </a:lnTo>
                  <a:lnTo>
                    <a:pt x="35717" y="2155"/>
                  </a:lnTo>
                  <a:lnTo>
                    <a:pt x="43890" y="8034"/>
                  </a:lnTo>
                  <a:lnTo>
                    <a:pt x="49401" y="16752"/>
                  </a:lnTo>
                  <a:lnTo>
                    <a:pt x="51422" y="27425"/>
                  </a:lnTo>
                  <a:close/>
                </a:path>
              </a:pathLst>
            </a:custGeom>
            <a:ln w="4419">
              <a:solidFill>
                <a:srgbClr val="000000"/>
              </a:solidFill>
            </a:ln>
          </p:spPr>
          <p:txBody>
            <a:bodyPr wrap="square" lIns="0" tIns="0" rIns="0" bIns="0" rtlCol="0"/>
            <a:lstStyle/>
            <a:p>
              <a:endParaRPr sz="3567"/>
            </a:p>
          </p:txBody>
        </p:sp>
        <p:sp>
          <p:nvSpPr>
            <p:cNvPr id="12" name="object 12"/>
            <p:cNvSpPr/>
            <p:nvPr/>
          </p:nvSpPr>
          <p:spPr>
            <a:xfrm>
              <a:off x="2519184" y="1621917"/>
              <a:ext cx="51435" cy="55244"/>
            </a:xfrm>
            <a:custGeom>
              <a:avLst/>
              <a:gdLst/>
              <a:ahLst/>
              <a:cxnLst/>
              <a:rect l="l" t="t" r="r" b="b"/>
              <a:pathLst>
                <a:path w="51435" h="55244">
                  <a:moveTo>
                    <a:pt x="25717" y="0"/>
                  </a:moveTo>
                  <a:lnTo>
                    <a:pt x="15709" y="2157"/>
                  </a:lnTo>
                  <a:lnTo>
                    <a:pt x="7534" y="8039"/>
                  </a:lnTo>
                  <a:lnTo>
                    <a:pt x="2021" y="16759"/>
                  </a:lnTo>
                  <a:lnTo>
                    <a:pt x="0" y="27432"/>
                  </a:lnTo>
                  <a:lnTo>
                    <a:pt x="2021" y="38110"/>
                  </a:lnTo>
                  <a:lnTo>
                    <a:pt x="7534" y="46829"/>
                  </a:lnTo>
                  <a:lnTo>
                    <a:pt x="15709" y="52708"/>
                  </a:lnTo>
                  <a:lnTo>
                    <a:pt x="25717" y="54864"/>
                  </a:lnTo>
                  <a:lnTo>
                    <a:pt x="35723" y="52708"/>
                  </a:lnTo>
                  <a:lnTo>
                    <a:pt x="43894" y="46829"/>
                  </a:lnTo>
                  <a:lnTo>
                    <a:pt x="49402" y="38110"/>
                  </a:lnTo>
                  <a:lnTo>
                    <a:pt x="51422" y="27432"/>
                  </a:lnTo>
                  <a:lnTo>
                    <a:pt x="49402" y="16759"/>
                  </a:lnTo>
                  <a:lnTo>
                    <a:pt x="43894" y="8039"/>
                  </a:lnTo>
                  <a:lnTo>
                    <a:pt x="35723" y="2157"/>
                  </a:lnTo>
                  <a:lnTo>
                    <a:pt x="25717" y="0"/>
                  </a:lnTo>
                  <a:close/>
                </a:path>
              </a:pathLst>
            </a:custGeom>
            <a:solidFill>
              <a:srgbClr val="000000"/>
            </a:solidFill>
          </p:spPr>
          <p:txBody>
            <a:bodyPr wrap="square" lIns="0" tIns="0" rIns="0" bIns="0" rtlCol="0"/>
            <a:lstStyle/>
            <a:p>
              <a:endParaRPr sz="3567"/>
            </a:p>
          </p:txBody>
        </p:sp>
        <p:sp>
          <p:nvSpPr>
            <p:cNvPr id="13" name="object 13"/>
            <p:cNvSpPr/>
            <p:nvPr/>
          </p:nvSpPr>
          <p:spPr>
            <a:xfrm>
              <a:off x="2519184" y="1621925"/>
              <a:ext cx="51435" cy="55244"/>
            </a:xfrm>
            <a:custGeom>
              <a:avLst/>
              <a:gdLst/>
              <a:ahLst/>
              <a:cxnLst/>
              <a:rect l="l" t="t" r="r" b="b"/>
              <a:pathLst>
                <a:path w="51435" h="55244">
                  <a:moveTo>
                    <a:pt x="51422" y="27425"/>
                  </a:moveTo>
                  <a:lnTo>
                    <a:pt x="49401" y="38098"/>
                  </a:lnTo>
                  <a:lnTo>
                    <a:pt x="43890" y="46816"/>
                  </a:lnTo>
                  <a:lnTo>
                    <a:pt x="35717" y="52695"/>
                  </a:lnTo>
                  <a:lnTo>
                    <a:pt x="25711" y="54850"/>
                  </a:lnTo>
                  <a:lnTo>
                    <a:pt x="15705" y="52695"/>
                  </a:lnTo>
                  <a:lnTo>
                    <a:pt x="7532" y="46816"/>
                  </a:lnTo>
                  <a:lnTo>
                    <a:pt x="2021" y="38098"/>
                  </a:lnTo>
                  <a:lnTo>
                    <a:pt x="0" y="27425"/>
                  </a:lnTo>
                  <a:lnTo>
                    <a:pt x="2021" y="16752"/>
                  </a:lnTo>
                  <a:lnTo>
                    <a:pt x="7532" y="8034"/>
                  </a:lnTo>
                  <a:lnTo>
                    <a:pt x="15705" y="2155"/>
                  </a:lnTo>
                  <a:lnTo>
                    <a:pt x="25711" y="0"/>
                  </a:lnTo>
                  <a:lnTo>
                    <a:pt x="35717" y="2155"/>
                  </a:lnTo>
                  <a:lnTo>
                    <a:pt x="43890" y="8034"/>
                  </a:lnTo>
                  <a:lnTo>
                    <a:pt x="49401" y="16752"/>
                  </a:lnTo>
                  <a:lnTo>
                    <a:pt x="51422" y="27425"/>
                  </a:lnTo>
                  <a:close/>
                </a:path>
              </a:pathLst>
            </a:custGeom>
            <a:ln w="4419">
              <a:solidFill>
                <a:srgbClr val="000000"/>
              </a:solidFill>
            </a:ln>
          </p:spPr>
          <p:txBody>
            <a:bodyPr wrap="square" lIns="0" tIns="0" rIns="0" bIns="0" rtlCol="0"/>
            <a:lstStyle/>
            <a:p>
              <a:endParaRPr sz="3567"/>
            </a:p>
          </p:txBody>
        </p:sp>
        <p:sp>
          <p:nvSpPr>
            <p:cNvPr id="14" name="object 14"/>
            <p:cNvSpPr/>
            <p:nvPr/>
          </p:nvSpPr>
          <p:spPr>
            <a:xfrm>
              <a:off x="830400" y="1631061"/>
              <a:ext cx="51435" cy="55244"/>
            </a:xfrm>
            <a:custGeom>
              <a:avLst/>
              <a:gdLst/>
              <a:ahLst/>
              <a:cxnLst/>
              <a:rect l="l" t="t" r="r" b="b"/>
              <a:pathLst>
                <a:path w="51434" h="55244">
                  <a:moveTo>
                    <a:pt x="25712" y="0"/>
                  </a:moveTo>
                  <a:lnTo>
                    <a:pt x="15705" y="2157"/>
                  </a:lnTo>
                  <a:lnTo>
                    <a:pt x="7532" y="8039"/>
                  </a:lnTo>
                  <a:lnTo>
                    <a:pt x="2021" y="16759"/>
                  </a:lnTo>
                  <a:lnTo>
                    <a:pt x="0" y="27432"/>
                  </a:lnTo>
                  <a:lnTo>
                    <a:pt x="2021" y="38110"/>
                  </a:lnTo>
                  <a:lnTo>
                    <a:pt x="7532" y="46829"/>
                  </a:lnTo>
                  <a:lnTo>
                    <a:pt x="15705" y="52708"/>
                  </a:lnTo>
                  <a:lnTo>
                    <a:pt x="25712" y="54864"/>
                  </a:lnTo>
                  <a:lnTo>
                    <a:pt x="35720" y="52708"/>
                  </a:lnTo>
                  <a:lnTo>
                    <a:pt x="43893" y="46829"/>
                  </a:lnTo>
                  <a:lnTo>
                    <a:pt x="49405" y="38110"/>
                  </a:lnTo>
                  <a:lnTo>
                    <a:pt x="51426" y="27432"/>
                  </a:lnTo>
                  <a:lnTo>
                    <a:pt x="49405" y="16759"/>
                  </a:lnTo>
                  <a:lnTo>
                    <a:pt x="43893" y="8039"/>
                  </a:lnTo>
                  <a:lnTo>
                    <a:pt x="35720" y="2157"/>
                  </a:lnTo>
                  <a:lnTo>
                    <a:pt x="25712" y="0"/>
                  </a:lnTo>
                  <a:close/>
                </a:path>
              </a:pathLst>
            </a:custGeom>
            <a:solidFill>
              <a:srgbClr val="000000"/>
            </a:solidFill>
          </p:spPr>
          <p:txBody>
            <a:bodyPr wrap="square" lIns="0" tIns="0" rIns="0" bIns="0" rtlCol="0"/>
            <a:lstStyle/>
            <a:p>
              <a:endParaRPr sz="3567"/>
            </a:p>
          </p:txBody>
        </p:sp>
        <p:sp>
          <p:nvSpPr>
            <p:cNvPr id="15" name="object 15"/>
            <p:cNvSpPr/>
            <p:nvPr/>
          </p:nvSpPr>
          <p:spPr>
            <a:xfrm>
              <a:off x="830401" y="1631062"/>
              <a:ext cx="51435" cy="55244"/>
            </a:xfrm>
            <a:custGeom>
              <a:avLst/>
              <a:gdLst/>
              <a:ahLst/>
              <a:cxnLst/>
              <a:rect l="l" t="t" r="r" b="b"/>
              <a:pathLst>
                <a:path w="51434" h="55244">
                  <a:moveTo>
                    <a:pt x="51425" y="27425"/>
                  </a:moveTo>
                  <a:lnTo>
                    <a:pt x="49404" y="38106"/>
                  </a:lnTo>
                  <a:lnTo>
                    <a:pt x="43893" y="46827"/>
                  </a:lnTo>
                  <a:lnTo>
                    <a:pt x="35719" y="52707"/>
                  </a:lnTo>
                  <a:lnTo>
                    <a:pt x="25712" y="54864"/>
                  </a:lnTo>
                  <a:lnTo>
                    <a:pt x="15704" y="52707"/>
                  </a:lnTo>
                  <a:lnTo>
                    <a:pt x="7531" y="46827"/>
                  </a:lnTo>
                  <a:lnTo>
                    <a:pt x="2020" y="38106"/>
                  </a:lnTo>
                  <a:lnTo>
                    <a:pt x="0" y="27425"/>
                  </a:lnTo>
                  <a:lnTo>
                    <a:pt x="2020" y="16752"/>
                  </a:lnTo>
                  <a:lnTo>
                    <a:pt x="7531" y="8034"/>
                  </a:lnTo>
                  <a:lnTo>
                    <a:pt x="15704" y="2155"/>
                  </a:lnTo>
                  <a:lnTo>
                    <a:pt x="25712" y="0"/>
                  </a:lnTo>
                  <a:lnTo>
                    <a:pt x="35719" y="2155"/>
                  </a:lnTo>
                  <a:lnTo>
                    <a:pt x="43893" y="8034"/>
                  </a:lnTo>
                  <a:lnTo>
                    <a:pt x="49404" y="16752"/>
                  </a:lnTo>
                  <a:lnTo>
                    <a:pt x="51425" y="27425"/>
                  </a:lnTo>
                  <a:close/>
                </a:path>
              </a:pathLst>
            </a:custGeom>
            <a:ln w="4419">
              <a:solidFill>
                <a:srgbClr val="000000"/>
              </a:solidFill>
            </a:ln>
          </p:spPr>
          <p:txBody>
            <a:bodyPr wrap="square" lIns="0" tIns="0" rIns="0" bIns="0" rtlCol="0"/>
            <a:lstStyle/>
            <a:p>
              <a:endParaRPr sz="3567"/>
            </a:p>
          </p:txBody>
        </p:sp>
        <p:sp>
          <p:nvSpPr>
            <p:cNvPr id="16" name="object 16"/>
            <p:cNvSpPr/>
            <p:nvPr/>
          </p:nvSpPr>
          <p:spPr>
            <a:xfrm>
              <a:off x="2073414" y="1621917"/>
              <a:ext cx="51435" cy="55244"/>
            </a:xfrm>
            <a:custGeom>
              <a:avLst/>
              <a:gdLst/>
              <a:ahLst/>
              <a:cxnLst/>
              <a:rect l="l" t="t" r="r" b="b"/>
              <a:pathLst>
                <a:path w="51435" h="55244">
                  <a:moveTo>
                    <a:pt x="25717" y="0"/>
                  </a:moveTo>
                  <a:lnTo>
                    <a:pt x="15709" y="2157"/>
                  </a:lnTo>
                  <a:lnTo>
                    <a:pt x="7534" y="8039"/>
                  </a:lnTo>
                  <a:lnTo>
                    <a:pt x="2021" y="16759"/>
                  </a:lnTo>
                  <a:lnTo>
                    <a:pt x="0" y="27432"/>
                  </a:lnTo>
                  <a:lnTo>
                    <a:pt x="2021" y="38110"/>
                  </a:lnTo>
                  <a:lnTo>
                    <a:pt x="7534" y="46829"/>
                  </a:lnTo>
                  <a:lnTo>
                    <a:pt x="15709" y="52708"/>
                  </a:lnTo>
                  <a:lnTo>
                    <a:pt x="25717" y="54864"/>
                  </a:lnTo>
                  <a:lnTo>
                    <a:pt x="35723" y="52708"/>
                  </a:lnTo>
                  <a:lnTo>
                    <a:pt x="43894" y="46829"/>
                  </a:lnTo>
                  <a:lnTo>
                    <a:pt x="49402" y="38110"/>
                  </a:lnTo>
                  <a:lnTo>
                    <a:pt x="51422" y="27432"/>
                  </a:lnTo>
                  <a:lnTo>
                    <a:pt x="49402" y="16759"/>
                  </a:lnTo>
                  <a:lnTo>
                    <a:pt x="43894" y="8039"/>
                  </a:lnTo>
                  <a:lnTo>
                    <a:pt x="35723" y="2157"/>
                  </a:lnTo>
                  <a:lnTo>
                    <a:pt x="25717" y="0"/>
                  </a:lnTo>
                  <a:close/>
                </a:path>
              </a:pathLst>
            </a:custGeom>
            <a:solidFill>
              <a:srgbClr val="000000"/>
            </a:solidFill>
          </p:spPr>
          <p:txBody>
            <a:bodyPr wrap="square" lIns="0" tIns="0" rIns="0" bIns="0" rtlCol="0"/>
            <a:lstStyle/>
            <a:p>
              <a:endParaRPr sz="3567"/>
            </a:p>
          </p:txBody>
        </p:sp>
        <p:sp>
          <p:nvSpPr>
            <p:cNvPr id="17" name="object 17"/>
            <p:cNvSpPr/>
            <p:nvPr/>
          </p:nvSpPr>
          <p:spPr>
            <a:xfrm>
              <a:off x="513214" y="1621925"/>
              <a:ext cx="3771900" cy="55244"/>
            </a:xfrm>
            <a:custGeom>
              <a:avLst/>
              <a:gdLst/>
              <a:ahLst/>
              <a:cxnLst/>
              <a:rect l="l" t="t" r="r" b="b"/>
              <a:pathLst>
                <a:path w="3771900" h="55244">
                  <a:moveTo>
                    <a:pt x="1611622" y="27425"/>
                  </a:moveTo>
                  <a:lnTo>
                    <a:pt x="1609601" y="38098"/>
                  </a:lnTo>
                  <a:lnTo>
                    <a:pt x="1604090" y="46816"/>
                  </a:lnTo>
                  <a:lnTo>
                    <a:pt x="1595917" y="52695"/>
                  </a:lnTo>
                  <a:lnTo>
                    <a:pt x="1585911" y="54850"/>
                  </a:lnTo>
                  <a:lnTo>
                    <a:pt x="1575905" y="52695"/>
                  </a:lnTo>
                  <a:lnTo>
                    <a:pt x="1567732" y="46816"/>
                  </a:lnTo>
                  <a:lnTo>
                    <a:pt x="1562221" y="38098"/>
                  </a:lnTo>
                  <a:lnTo>
                    <a:pt x="1560199" y="27425"/>
                  </a:lnTo>
                  <a:lnTo>
                    <a:pt x="1562221" y="16752"/>
                  </a:lnTo>
                  <a:lnTo>
                    <a:pt x="1567732" y="8034"/>
                  </a:lnTo>
                  <a:lnTo>
                    <a:pt x="1575905" y="2155"/>
                  </a:lnTo>
                  <a:lnTo>
                    <a:pt x="1585911" y="0"/>
                  </a:lnTo>
                  <a:lnTo>
                    <a:pt x="1595917" y="2155"/>
                  </a:lnTo>
                  <a:lnTo>
                    <a:pt x="1604090" y="8034"/>
                  </a:lnTo>
                  <a:lnTo>
                    <a:pt x="1609601" y="16752"/>
                  </a:lnTo>
                  <a:lnTo>
                    <a:pt x="1611622" y="27425"/>
                  </a:lnTo>
                  <a:close/>
                </a:path>
                <a:path w="3771900" h="55244">
                  <a:moveTo>
                    <a:pt x="0" y="27412"/>
                  </a:moveTo>
                  <a:lnTo>
                    <a:pt x="3771905" y="27412"/>
                  </a:lnTo>
                </a:path>
                <a:path w="3771900" h="55244">
                  <a:moveTo>
                    <a:pt x="3703325" y="9137"/>
                  </a:moveTo>
                  <a:lnTo>
                    <a:pt x="3771905" y="27412"/>
                  </a:lnTo>
                  <a:lnTo>
                    <a:pt x="3703325" y="45713"/>
                  </a:lnTo>
                </a:path>
              </a:pathLst>
            </a:custGeom>
            <a:ln w="4429">
              <a:solidFill>
                <a:srgbClr val="000000"/>
              </a:solidFill>
            </a:ln>
          </p:spPr>
          <p:txBody>
            <a:bodyPr wrap="square" lIns="0" tIns="0" rIns="0" bIns="0" rtlCol="0"/>
            <a:lstStyle/>
            <a:p>
              <a:endParaRPr sz="3567"/>
            </a:p>
          </p:txBody>
        </p:sp>
        <p:sp>
          <p:nvSpPr>
            <p:cNvPr id="18" name="object 18"/>
            <p:cNvSpPr/>
            <p:nvPr/>
          </p:nvSpPr>
          <p:spPr>
            <a:xfrm>
              <a:off x="1224730" y="1301877"/>
              <a:ext cx="326390" cy="338455"/>
            </a:xfrm>
            <a:custGeom>
              <a:avLst/>
              <a:gdLst/>
              <a:ahLst/>
              <a:cxnLst/>
              <a:rect l="l" t="t" r="r" b="b"/>
              <a:pathLst>
                <a:path w="326390" h="338455">
                  <a:moveTo>
                    <a:pt x="0" y="0"/>
                  </a:moveTo>
                  <a:lnTo>
                    <a:pt x="325761" y="338328"/>
                  </a:lnTo>
                </a:path>
              </a:pathLst>
            </a:custGeom>
            <a:solidFill>
              <a:srgbClr val="000000"/>
            </a:solidFill>
          </p:spPr>
          <p:txBody>
            <a:bodyPr wrap="square" lIns="0" tIns="0" rIns="0" bIns="0" rtlCol="0"/>
            <a:lstStyle/>
            <a:p>
              <a:endParaRPr sz="3567"/>
            </a:p>
          </p:txBody>
        </p:sp>
        <p:sp>
          <p:nvSpPr>
            <p:cNvPr id="19" name="object 19"/>
            <p:cNvSpPr/>
            <p:nvPr/>
          </p:nvSpPr>
          <p:spPr>
            <a:xfrm>
              <a:off x="1224731" y="1301877"/>
              <a:ext cx="325755" cy="338455"/>
            </a:xfrm>
            <a:custGeom>
              <a:avLst/>
              <a:gdLst/>
              <a:ahLst/>
              <a:cxnLst/>
              <a:rect l="l" t="t" r="r" b="b"/>
              <a:pathLst>
                <a:path w="325755" h="338455">
                  <a:moveTo>
                    <a:pt x="0" y="0"/>
                  </a:moveTo>
                  <a:lnTo>
                    <a:pt x="325753" y="338322"/>
                  </a:lnTo>
                </a:path>
                <a:path w="325755" h="338455">
                  <a:moveTo>
                    <a:pt x="288550" y="274228"/>
                  </a:moveTo>
                  <a:lnTo>
                    <a:pt x="325753" y="338322"/>
                  </a:lnTo>
                  <a:lnTo>
                    <a:pt x="264634" y="300382"/>
                  </a:lnTo>
                </a:path>
              </a:pathLst>
            </a:custGeom>
            <a:ln w="4429">
              <a:solidFill>
                <a:srgbClr val="000000"/>
              </a:solidFill>
            </a:ln>
          </p:spPr>
          <p:txBody>
            <a:bodyPr wrap="square" lIns="0" tIns="0" rIns="0" bIns="0" rtlCol="0"/>
            <a:lstStyle/>
            <a:p>
              <a:endParaRPr sz="3567"/>
            </a:p>
          </p:txBody>
        </p:sp>
        <p:sp>
          <p:nvSpPr>
            <p:cNvPr id="20" name="object 20"/>
            <p:cNvSpPr/>
            <p:nvPr/>
          </p:nvSpPr>
          <p:spPr>
            <a:xfrm>
              <a:off x="3230702" y="1256157"/>
              <a:ext cx="51435" cy="55244"/>
            </a:xfrm>
            <a:custGeom>
              <a:avLst/>
              <a:gdLst/>
              <a:ahLst/>
              <a:cxnLst/>
              <a:rect l="l" t="t" r="r" b="b"/>
              <a:pathLst>
                <a:path w="51435" h="55244">
                  <a:moveTo>
                    <a:pt x="25717" y="0"/>
                  </a:moveTo>
                  <a:lnTo>
                    <a:pt x="15709" y="2157"/>
                  </a:lnTo>
                  <a:lnTo>
                    <a:pt x="7534" y="8039"/>
                  </a:lnTo>
                  <a:lnTo>
                    <a:pt x="2021" y="16759"/>
                  </a:lnTo>
                  <a:lnTo>
                    <a:pt x="0" y="27432"/>
                  </a:lnTo>
                  <a:lnTo>
                    <a:pt x="2021" y="38110"/>
                  </a:lnTo>
                  <a:lnTo>
                    <a:pt x="7534" y="46829"/>
                  </a:lnTo>
                  <a:lnTo>
                    <a:pt x="15709" y="52708"/>
                  </a:lnTo>
                  <a:lnTo>
                    <a:pt x="25717" y="54864"/>
                  </a:lnTo>
                  <a:lnTo>
                    <a:pt x="35723" y="52708"/>
                  </a:lnTo>
                  <a:lnTo>
                    <a:pt x="43894" y="46829"/>
                  </a:lnTo>
                  <a:lnTo>
                    <a:pt x="49402" y="38110"/>
                  </a:lnTo>
                  <a:lnTo>
                    <a:pt x="51422" y="27432"/>
                  </a:lnTo>
                  <a:lnTo>
                    <a:pt x="49402" y="16759"/>
                  </a:lnTo>
                  <a:lnTo>
                    <a:pt x="43894" y="8039"/>
                  </a:lnTo>
                  <a:lnTo>
                    <a:pt x="35723" y="2157"/>
                  </a:lnTo>
                  <a:lnTo>
                    <a:pt x="25717" y="0"/>
                  </a:lnTo>
                  <a:close/>
                </a:path>
              </a:pathLst>
            </a:custGeom>
            <a:solidFill>
              <a:srgbClr val="000000"/>
            </a:solidFill>
          </p:spPr>
          <p:txBody>
            <a:bodyPr wrap="square" lIns="0" tIns="0" rIns="0" bIns="0" rtlCol="0"/>
            <a:lstStyle/>
            <a:p>
              <a:endParaRPr sz="3567"/>
            </a:p>
          </p:txBody>
        </p:sp>
        <p:sp>
          <p:nvSpPr>
            <p:cNvPr id="21" name="object 21"/>
            <p:cNvSpPr/>
            <p:nvPr/>
          </p:nvSpPr>
          <p:spPr>
            <a:xfrm>
              <a:off x="3230695" y="1256164"/>
              <a:ext cx="51435" cy="55244"/>
            </a:xfrm>
            <a:custGeom>
              <a:avLst/>
              <a:gdLst/>
              <a:ahLst/>
              <a:cxnLst/>
              <a:rect l="l" t="t" r="r" b="b"/>
              <a:pathLst>
                <a:path w="51435" h="55244">
                  <a:moveTo>
                    <a:pt x="51435" y="27425"/>
                  </a:moveTo>
                  <a:lnTo>
                    <a:pt x="49413" y="38098"/>
                  </a:lnTo>
                  <a:lnTo>
                    <a:pt x="43902" y="46816"/>
                  </a:lnTo>
                  <a:lnTo>
                    <a:pt x="35729" y="52695"/>
                  </a:lnTo>
                  <a:lnTo>
                    <a:pt x="25723" y="54850"/>
                  </a:lnTo>
                  <a:lnTo>
                    <a:pt x="15710" y="52695"/>
                  </a:lnTo>
                  <a:lnTo>
                    <a:pt x="7533" y="46816"/>
                  </a:lnTo>
                  <a:lnTo>
                    <a:pt x="2021" y="38098"/>
                  </a:lnTo>
                  <a:lnTo>
                    <a:pt x="0" y="27425"/>
                  </a:lnTo>
                  <a:lnTo>
                    <a:pt x="2021" y="16752"/>
                  </a:lnTo>
                  <a:lnTo>
                    <a:pt x="7533" y="8034"/>
                  </a:lnTo>
                  <a:lnTo>
                    <a:pt x="15710" y="2155"/>
                  </a:lnTo>
                  <a:lnTo>
                    <a:pt x="25723" y="0"/>
                  </a:lnTo>
                  <a:lnTo>
                    <a:pt x="35729" y="2155"/>
                  </a:lnTo>
                  <a:lnTo>
                    <a:pt x="43902" y="8034"/>
                  </a:lnTo>
                  <a:lnTo>
                    <a:pt x="49413" y="16752"/>
                  </a:lnTo>
                  <a:lnTo>
                    <a:pt x="51435" y="27425"/>
                  </a:lnTo>
                  <a:close/>
                </a:path>
              </a:pathLst>
            </a:custGeom>
            <a:ln w="4419">
              <a:solidFill>
                <a:srgbClr val="000000"/>
              </a:solidFill>
            </a:ln>
          </p:spPr>
          <p:txBody>
            <a:bodyPr wrap="square" lIns="0" tIns="0" rIns="0" bIns="0" rtlCol="0"/>
            <a:lstStyle/>
            <a:p>
              <a:endParaRPr sz="3567"/>
            </a:p>
          </p:txBody>
        </p:sp>
        <p:sp>
          <p:nvSpPr>
            <p:cNvPr id="22" name="object 22"/>
            <p:cNvSpPr/>
            <p:nvPr/>
          </p:nvSpPr>
          <p:spPr>
            <a:xfrm>
              <a:off x="650378" y="1987677"/>
              <a:ext cx="51435" cy="55244"/>
            </a:xfrm>
            <a:custGeom>
              <a:avLst/>
              <a:gdLst/>
              <a:ahLst/>
              <a:cxnLst/>
              <a:rect l="l" t="t" r="r" b="b"/>
              <a:pathLst>
                <a:path w="51434" h="55244">
                  <a:moveTo>
                    <a:pt x="25712" y="0"/>
                  </a:moveTo>
                  <a:lnTo>
                    <a:pt x="15705" y="2157"/>
                  </a:lnTo>
                  <a:lnTo>
                    <a:pt x="7532" y="8039"/>
                  </a:lnTo>
                  <a:lnTo>
                    <a:pt x="2021" y="16759"/>
                  </a:lnTo>
                  <a:lnTo>
                    <a:pt x="0" y="27432"/>
                  </a:lnTo>
                  <a:lnTo>
                    <a:pt x="2021" y="38110"/>
                  </a:lnTo>
                  <a:lnTo>
                    <a:pt x="7532" y="46829"/>
                  </a:lnTo>
                  <a:lnTo>
                    <a:pt x="15705" y="52708"/>
                  </a:lnTo>
                  <a:lnTo>
                    <a:pt x="25712" y="54864"/>
                  </a:lnTo>
                  <a:lnTo>
                    <a:pt x="35720" y="52708"/>
                  </a:lnTo>
                  <a:lnTo>
                    <a:pt x="43893" y="46829"/>
                  </a:lnTo>
                  <a:lnTo>
                    <a:pt x="49405" y="38110"/>
                  </a:lnTo>
                  <a:lnTo>
                    <a:pt x="51426" y="27432"/>
                  </a:lnTo>
                  <a:lnTo>
                    <a:pt x="49405" y="16759"/>
                  </a:lnTo>
                  <a:lnTo>
                    <a:pt x="43893" y="8039"/>
                  </a:lnTo>
                  <a:lnTo>
                    <a:pt x="35720" y="2157"/>
                  </a:lnTo>
                  <a:lnTo>
                    <a:pt x="25712" y="0"/>
                  </a:lnTo>
                  <a:close/>
                </a:path>
              </a:pathLst>
            </a:custGeom>
            <a:solidFill>
              <a:srgbClr val="000000"/>
            </a:solidFill>
          </p:spPr>
          <p:txBody>
            <a:bodyPr wrap="square" lIns="0" tIns="0" rIns="0" bIns="0" rtlCol="0"/>
            <a:lstStyle/>
            <a:p>
              <a:endParaRPr sz="3567"/>
            </a:p>
          </p:txBody>
        </p:sp>
        <p:sp>
          <p:nvSpPr>
            <p:cNvPr id="23" name="object 23"/>
            <p:cNvSpPr/>
            <p:nvPr/>
          </p:nvSpPr>
          <p:spPr>
            <a:xfrm>
              <a:off x="650379" y="1987685"/>
              <a:ext cx="51435" cy="55244"/>
            </a:xfrm>
            <a:custGeom>
              <a:avLst/>
              <a:gdLst/>
              <a:ahLst/>
              <a:cxnLst/>
              <a:rect l="l" t="t" r="r" b="b"/>
              <a:pathLst>
                <a:path w="51434" h="55244">
                  <a:moveTo>
                    <a:pt x="51425" y="27425"/>
                  </a:moveTo>
                  <a:lnTo>
                    <a:pt x="49404" y="38098"/>
                  </a:lnTo>
                  <a:lnTo>
                    <a:pt x="43893" y="46816"/>
                  </a:lnTo>
                  <a:lnTo>
                    <a:pt x="35719" y="52695"/>
                  </a:lnTo>
                  <a:lnTo>
                    <a:pt x="25712" y="54850"/>
                  </a:lnTo>
                  <a:lnTo>
                    <a:pt x="15704" y="52695"/>
                  </a:lnTo>
                  <a:lnTo>
                    <a:pt x="7531" y="46816"/>
                  </a:lnTo>
                  <a:lnTo>
                    <a:pt x="2020" y="38098"/>
                  </a:lnTo>
                  <a:lnTo>
                    <a:pt x="0" y="27425"/>
                  </a:lnTo>
                  <a:lnTo>
                    <a:pt x="2020" y="16752"/>
                  </a:lnTo>
                  <a:lnTo>
                    <a:pt x="7531" y="8034"/>
                  </a:lnTo>
                  <a:lnTo>
                    <a:pt x="15704" y="2155"/>
                  </a:lnTo>
                  <a:lnTo>
                    <a:pt x="25712" y="0"/>
                  </a:lnTo>
                  <a:lnTo>
                    <a:pt x="35719" y="2155"/>
                  </a:lnTo>
                  <a:lnTo>
                    <a:pt x="43893" y="8034"/>
                  </a:lnTo>
                  <a:lnTo>
                    <a:pt x="49404" y="16752"/>
                  </a:lnTo>
                  <a:lnTo>
                    <a:pt x="51425" y="27425"/>
                  </a:lnTo>
                  <a:close/>
                </a:path>
              </a:pathLst>
            </a:custGeom>
            <a:ln w="4419">
              <a:solidFill>
                <a:srgbClr val="000000"/>
              </a:solidFill>
            </a:ln>
          </p:spPr>
          <p:txBody>
            <a:bodyPr wrap="square" lIns="0" tIns="0" rIns="0" bIns="0" rtlCol="0"/>
            <a:lstStyle/>
            <a:p>
              <a:endParaRPr sz="3567"/>
            </a:p>
          </p:txBody>
        </p:sp>
        <p:sp>
          <p:nvSpPr>
            <p:cNvPr id="24" name="object 24"/>
            <p:cNvSpPr/>
            <p:nvPr/>
          </p:nvSpPr>
          <p:spPr>
            <a:xfrm>
              <a:off x="1061858" y="1978545"/>
              <a:ext cx="51435" cy="55244"/>
            </a:xfrm>
            <a:custGeom>
              <a:avLst/>
              <a:gdLst/>
              <a:ahLst/>
              <a:cxnLst/>
              <a:rect l="l" t="t" r="r" b="b"/>
              <a:pathLst>
                <a:path w="51434" h="55244">
                  <a:moveTo>
                    <a:pt x="25712" y="0"/>
                  </a:moveTo>
                  <a:lnTo>
                    <a:pt x="15705" y="2155"/>
                  </a:lnTo>
                  <a:lnTo>
                    <a:pt x="7532" y="8032"/>
                  </a:lnTo>
                  <a:lnTo>
                    <a:pt x="2021" y="16748"/>
                  </a:lnTo>
                  <a:lnTo>
                    <a:pt x="0" y="27419"/>
                  </a:lnTo>
                  <a:lnTo>
                    <a:pt x="2021" y="38097"/>
                  </a:lnTo>
                  <a:lnTo>
                    <a:pt x="7532" y="46816"/>
                  </a:lnTo>
                  <a:lnTo>
                    <a:pt x="15705" y="52695"/>
                  </a:lnTo>
                  <a:lnTo>
                    <a:pt x="25712" y="54851"/>
                  </a:lnTo>
                  <a:lnTo>
                    <a:pt x="35720" y="52695"/>
                  </a:lnTo>
                  <a:lnTo>
                    <a:pt x="43893" y="46816"/>
                  </a:lnTo>
                  <a:lnTo>
                    <a:pt x="49405" y="38097"/>
                  </a:lnTo>
                  <a:lnTo>
                    <a:pt x="51426" y="27419"/>
                  </a:lnTo>
                  <a:lnTo>
                    <a:pt x="49405" y="16748"/>
                  </a:lnTo>
                  <a:lnTo>
                    <a:pt x="43893" y="8032"/>
                  </a:lnTo>
                  <a:lnTo>
                    <a:pt x="35720" y="2155"/>
                  </a:lnTo>
                  <a:lnTo>
                    <a:pt x="25712" y="0"/>
                  </a:lnTo>
                  <a:close/>
                </a:path>
              </a:pathLst>
            </a:custGeom>
            <a:solidFill>
              <a:srgbClr val="000000"/>
            </a:solidFill>
          </p:spPr>
          <p:txBody>
            <a:bodyPr wrap="square" lIns="0" tIns="0" rIns="0" bIns="0" rtlCol="0"/>
            <a:lstStyle/>
            <a:p>
              <a:endParaRPr sz="3567"/>
            </a:p>
          </p:txBody>
        </p:sp>
        <p:sp>
          <p:nvSpPr>
            <p:cNvPr id="25" name="object 25"/>
            <p:cNvSpPr/>
            <p:nvPr/>
          </p:nvSpPr>
          <p:spPr>
            <a:xfrm>
              <a:off x="1061859" y="1978535"/>
              <a:ext cx="51435" cy="55244"/>
            </a:xfrm>
            <a:custGeom>
              <a:avLst/>
              <a:gdLst/>
              <a:ahLst/>
              <a:cxnLst/>
              <a:rect l="l" t="t" r="r" b="b"/>
              <a:pathLst>
                <a:path w="51434" h="55244">
                  <a:moveTo>
                    <a:pt x="51425" y="27425"/>
                  </a:moveTo>
                  <a:lnTo>
                    <a:pt x="49404" y="38106"/>
                  </a:lnTo>
                  <a:lnTo>
                    <a:pt x="43893" y="46827"/>
                  </a:lnTo>
                  <a:lnTo>
                    <a:pt x="35719" y="52707"/>
                  </a:lnTo>
                  <a:lnTo>
                    <a:pt x="25712" y="54864"/>
                  </a:lnTo>
                  <a:lnTo>
                    <a:pt x="15704" y="52707"/>
                  </a:lnTo>
                  <a:lnTo>
                    <a:pt x="7531" y="46827"/>
                  </a:lnTo>
                  <a:lnTo>
                    <a:pt x="2020" y="38106"/>
                  </a:lnTo>
                  <a:lnTo>
                    <a:pt x="0" y="27425"/>
                  </a:lnTo>
                  <a:lnTo>
                    <a:pt x="2020" y="16752"/>
                  </a:lnTo>
                  <a:lnTo>
                    <a:pt x="7531" y="8034"/>
                  </a:lnTo>
                  <a:lnTo>
                    <a:pt x="15704" y="2155"/>
                  </a:lnTo>
                  <a:lnTo>
                    <a:pt x="25712" y="0"/>
                  </a:lnTo>
                  <a:lnTo>
                    <a:pt x="35719" y="2155"/>
                  </a:lnTo>
                  <a:lnTo>
                    <a:pt x="43893" y="8034"/>
                  </a:lnTo>
                  <a:lnTo>
                    <a:pt x="49404" y="16752"/>
                  </a:lnTo>
                  <a:lnTo>
                    <a:pt x="51425" y="27425"/>
                  </a:lnTo>
                  <a:close/>
                </a:path>
              </a:pathLst>
            </a:custGeom>
            <a:ln w="4419">
              <a:solidFill>
                <a:srgbClr val="000000"/>
              </a:solidFill>
            </a:ln>
          </p:spPr>
          <p:txBody>
            <a:bodyPr wrap="square" lIns="0" tIns="0" rIns="0" bIns="0" rtlCol="0"/>
            <a:lstStyle/>
            <a:p>
              <a:endParaRPr sz="3567"/>
            </a:p>
          </p:txBody>
        </p:sp>
        <p:sp>
          <p:nvSpPr>
            <p:cNvPr id="26" name="object 26"/>
            <p:cNvSpPr/>
            <p:nvPr/>
          </p:nvSpPr>
          <p:spPr>
            <a:xfrm>
              <a:off x="1661934" y="1987677"/>
              <a:ext cx="51435" cy="55244"/>
            </a:xfrm>
            <a:custGeom>
              <a:avLst/>
              <a:gdLst/>
              <a:ahLst/>
              <a:cxnLst/>
              <a:rect l="l" t="t" r="r" b="b"/>
              <a:pathLst>
                <a:path w="51435" h="55244">
                  <a:moveTo>
                    <a:pt x="25717" y="0"/>
                  </a:moveTo>
                  <a:lnTo>
                    <a:pt x="15709" y="2157"/>
                  </a:lnTo>
                  <a:lnTo>
                    <a:pt x="7534" y="8039"/>
                  </a:lnTo>
                  <a:lnTo>
                    <a:pt x="2021" y="16759"/>
                  </a:lnTo>
                  <a:lnTo>
                    <a:pt x="0" y="27432"/>
                  </a:lnTo>
                  <a:lnTo>
                    <a:pt x="2021" y="38110"/>
                  </a:lnTo>
                  <a:lnTo>
                    <a:pt x="7534" y="46829"/>
                  </a:lnTo>
                  <a:lnTo>
                    <a:pt x="15709" y="52708"/>
                  </a:lnTo>
                  <a:lnTo>
                    <a:pt x="25717" y="54864"/>
                  </a:lnTo>
                  <a:lnTo>
                    <a:pt x="35723" y="52708"/>
                  </a:lnTo>
                  <a:lnTo>
                    <a:pt x="43894" y="46829"/>
                  </a:lnTo>
                  <a:lnTo>
                    <a:pt x="49402" y="38110"/>
                  </a:lnTo>
                  <a:lnTo>
                    <a:pt x="51422" y="27432"/>
                  </a:lnTo>
                  <a:lnTo>
                    <a:pt x="49402" y="16759"/>
                  </a:lnTo>
                  <a:lnTo>
                    <a:pt x="43894" y="8039"/>
                  </a:lnTo>
                  <a:lnTo>
                    <a:pt x="35723" y="2157"/>
                  </a:lnTo>
                  <a:lnTo>
                    <a:pt x="25717" y="0"/>
                  </a:lnTo>
                  <a:close/>
                </a:path>
              </a:pathLst>
            </a:custGeom>
            <a:solidFill>
              <a:srgbClr val="000000"/>
            </a:solidFill>
          </p:spPr>
          <p:txBody>
            <a:bodyPr wrap="square" lIns="0" tIns="0" rIns="0" bIns="0" rtlCol="0"/>
            <a:lstStyle/>
            <a:p>
              <a:endParaRPr sz="3567"/>
            </a:p>
          </p:txBody>
        </p:sp>
        <p:sp>
          <p:nvSpPr>
            <p:cNvPr id="27" name="object 27"/>
            <p:cNvSpPr/>
            <p:nvPr/>
          </p:nvSpPr>
          <p:spPr>
            <a:xfrm>
              <a:off x="1661934" y="1987685"/>
              <a:ext cx="51435" cy="55244"/>
            </a:xfrm>
            <a:custGeom>
              <a:avLst/>
              <a:gdLst/>
              <a:ahLst/>
              <a:cxnLst/>
              <a:rect l="l" t="t" r="r" b="b"/>
              <a:pathLst>
                <a:path w="51435" h="55244">
                  <a:moveTo>
                    <a:pt x="51422" y="27425"/>
                  </a:moveTo>
                  <a:lnTo>
                    <a:pt x="49401" y="38098"/>
                  </a:lnTo>
                  <a:lnTo>
                    <a:pt x="43890" y="46816"/>
                  </a:lnTo>
                  <a:lnTo>
                    <a:pt x="35717" y="52695"/>
                  </a:lnTo>
                  <a:lnTo>
                    <a:pt x="25711" y="54850"/>
                  </a:lnTo>
                  <a:lnTo>
                    <a:pt x="15705" y="52695"/>
                  </a:lnTo>
                  <a:lnTo>
                    <a:pt x="7532" y="46816"/>
                  </a:lnTo>
                  <a:lnTo>
                    <a:pt x="2021" y="38098"/>
                  </a:lnTo>
                  <a:lnTo>
                    <a:pt x="0" y="27425"/>
                  </a:lnTo>
                  <a:lnTo>
                    <a:pt x="2021" y="16752"/>
                  </a:lnTo>
                  <a:lnTo>
                    <a:pt x="7532" y="8034"/>
                  </a:lnTo>
                  <a:lnTo>
                    <a:pt x="15705" y="2155"/>
                  </a:lnTo>
                  <a:lnTo>
                    <a:pt x="25711" y="0"/>
                  </a:lnTo>
                  <a:lnTo>
                    <a:pt x="35717" y="2155"/>
                  </a:lnTo>
                  <a:lnTo>
                    <a:pt x="43890" y="8034"/>
                  </a:lnTo>
                  <a:lnTo>
                    <a:pt x="49401" y="16752"/>
                  </a:lnTo>
                  <a:lnTo>
                    <a:pt x="51422" y="27425"/>
                  </a:lnTo>
                  <a:close/>
                </a:path>
              </a:pathLst>
            </a:custGeom>
            <a:ln w="4419">
              <a:solidFill>
                <a:srgbClr val="000000"/>
              </a:solidFill>
            </a:ln>
          </p:spPr>
          <p:txBody>
            <a:bodyPr wrap="square" lIns="0" tIns="0" rIns="0" bIns="0" rtlCol="0"/>
            <a:lstStyle/>
            <a:p>
              <a:endParaRPr sz="3567"/>
            </a:p>
          </p:txBody>
        </p:sp>
        <p:sp>
          <p:nvSpPr>
            <p:cNvPr id="28" name="object 28"/>
            <p:cNvSpPr/>
            <p:nvPr/>
          </p:nvSpPr>
          <p:spPr>
            <a:xfrm>
              <a:off x="3667899" y="1987677"/>
              <a:ext cx="51435" cy="55244"/>
            </a:xfrm>
            <a:custGeom>
              <a:avLst/>
              <a:gdLst/>
              <a:ahLst/>
              <a:cxnLst/>
              <a:rect l="l" t="t" r="r" b="b"/>
              <a:pathLst>
                <a:path w="51435" h="55244">
                  <a:moveTo>
                    <a:pt x="25717" y="0"/>
                  </a:moveTo>
                  <a:lnTo>
                    <a:pt x="15709" y="2157"/>
                  </a:lnTo>
                  <a:lnTo>
                    <a:pt x="7534" y="8039"/>
                  </a:lnTo>
                  <a:lnTo>
                    <a:pt x="2021" y="16759"/>
                  </a:lnTo>
                  <a:lnTo>
                    <a:pt x="0" y="27432"/>
                  </a:lnTo>
                  <a:lnTo>
                    <a:pt x="2021" y="38110"/>
                  </a:lnTo>
                  <a:lnTo>
                    <a:pt x="7534" y="46829"/>
                  </a:lnTo>
                  <a:lnTo>
                    <a:pt x="15709" y="52708"/>
                  </a:lnTo>
                  <a:lnTo>
                    <a:pt x="25717" y="54864"/>
                  </a:lnTo>
                  <a:lnTo>
                    <a:pt x="35723" y="52708"/>
                  </a:lnTo>
                  <a:lnTo>
                    <a:pt x="43894" y="46829"/>
                  </a:lnTo>
                  <a:lnTo>
                    <a:pt x="49402" y="38110"/>
                  </a:lnTo>
                  <a:lnTo>
                    <a:pt x="51422" y="27432"/>
                  </a:lnTo>
                  <a:lnTo>
                    <a:pt x="49402" y="16759"/>
                  </a:lnTo>
                  <a:lnTo>
                    <a:pt x="43894" y="8039"/>
                  </a:lnTo>
                  <a:lnTo>
                    <a:pt x="35723" y="2157"/>
                  </a:lnTo>
                  <a:lnTo>
                    <a:pt x="25717" y="0"/>
                  </a:lnTo>
                  <a:close/>
                </a:path>
              </a:pathLst>
            </a:custGeom>
            <a:solidFill>
              <a:srgbClr val="000000"/>
            </a:solidFill>
          </p:spPr>
          <p:txBody>
            <a:bodyPr wrap="square" lIns="0" tIns="0" rIns="0" bIns="0" rtlCol="0"/>
            <a:lstStyle/>
            <a:p>
              <a:endParaRPr sz="3567"/>
            </a:p>
          </p:txBody>
        </p:sp>
        <p:sp>
          <p:nvSpPr>
            <p:cNvPr id="29" name="object 29"/>
            <p:cNvSpPr/>
            <p:nvPr/>
          </p:nvSpPr>
          <p:spPr>
            <a:xfrm>
              <a:off x="3667899" y="1987685"/>
              <a:ext cx="51435" cy="55244"/>
            </a:xfrm>
            <a:custGeom>
              <a:avLst/>
              <a:gdLst/>
              <a:ahLst/>
              <a:cxnLst/>
              <a:rect l="l" t="t" r="r" b="b"/>
              <a:pathLst>
                <a:path w="51435" h="55244">
                  <a:moveTo>
                    <a:pt x="51422" y="27425"/>
                  </a:moveTo>
                  <a:lnTo>
                    <a:pt x="49401" y="38098"/>
                  </a:lnTo>
                  <a:lnTo>
                    <a:pt x="43890" y="46816"/>
                  </a:lnTo>
                  <a:lnTo>
                    <a:pt x="35717" y="52695"/>
                  </a:lnTo>
                  <a:lnTo>
                    <a:pt x="25711" y="54850"/>
                  </a:lnTo>
                  <a:lnTo>
                    <a:pt x="15705" y="52695"/>
                  </a:lnTo>
                  <a:lnTo>
                    <a:pt x="7532" y="46816"/>
                  </a:lnTo>
                  <a:lnTo>
                    <a:pt x="2021" y="38098"/>
                  </a:lnTo>
                  <a:lnTo>
                    <a:pt x="0" y="27425"/>
                  </a:lnTo>
                  <a:lnTo>
                    <a:pt x="2021" y="16752"/>
                  </a:lnTo>
                  <a:lnTo>
                    <a:pt x="7532" y="8034"/>
                  </a:lnTo>
                  <a:lnTo>
                    <a:pt x="15705" y="2155"/>
                  </a:lnTo>
                  <a:lnTo>
                    <a:pt x="25711" y="0"/>
                  </a:lnTo>
                  <a:lnTo>
                    <a:pt x="35717" y="2155"/>
                  </a:lnTo>
                  <a:lnTo>
                    <a:pt x="43890" y="8034"/>
                  </a:lnTo>
                  <a:lnTo>
                    <a:pt x="49401" y="16752"/>
                  </a:lnTo>
                  <a:lnTo>
                    <a:pt x="51422" y="27425"/>
                  </a:lnTo>
                  <a:close/>
                </a:path>
              </a:pathLst>
            </a:custGeom>
            <a:ln w="4419">
              <a:solidFill>
                <a:srgbClr val="000000"/>
              </a:solidFill>
            </a:ln>
          </p:spPr>
          <p:txBody>
            <a:bodyPr wrap="square" lIns="0" tIns="0" rIns="0" bIns="0" rtlCol="0"/>
            <a:lstStyle/>
            <a:p>
              <a:endParaRPr sz="3567"/>
            </a:p>
          </p:txBody>
        </p:sp>
        <p:sp>
          <p:nvSpPr>
            <p:cNvPr id="30" name="object 30"/>
            <p:cNvSpPr/>
            <p:nvPr/>
          </p:nvSpPr>
          <p:spPr>
            <a:xfrm>
              <a:off x="2870657" y="1996821"/>
              <a:ext cx="51435" cy="55244"/>
            </a:xfrm>
            <a:custGeom>
              <a:avLst/>
              <a:gdLst/>
              <a:ahLst/>
              <a:cxnLst/>
              <a:rect l="l" t="t" r="r" b="b"/>
              <a:pathLst>
                <a:path w="51435" h="55244">
                  <a:moveTo>
                    <a:pt x="25717" y="0"/>
                  </a:moveTo>
                  <a:lnTo>
                    <a:pt x="15709" y="2157"/>
                  </a:lnTo>
                  <a:lnTo>
                    <a:pt x="7534" y="8039"/>
                  </a:lnTo>
                  <a:lnTo>
                    <a:pt x="2021" y="16759"/>
                  </a:lnTo>
                  <a:lnTo>
                    <a:pt x="0" y="27432"/>
                  </a:lnTo>
                  <a:lnTo>
                    <a:pt x="2021" y="38110"/>
                  </a:lnTo>
                  <a:lnTo>
                    <a:pt x="7534" y="46829"/>
                  </a:lnTo>
                  <a:lnTo>
                    <a:pt x="15709" y="52708"/>
                  </a:lnTo>
                  <a:lnTo>
                    <a:pt x="25717" y="54864"/>
                  </a:lnTo>
                  <a:lnTo>
                    <a:pt x="35723" y="52708"/>
                  </a:lnTo>
                  <a:lnTo>
                    <a:pt x="43894" y="46829"/>
                  </a:lnTo>
                  <a:lnTo>
                    <a:pt x="49402" y="38110"/>
                  </a:lnTo>
                  <a:lnTo>
                    <a:pt x="51422" y="27432"/>
                  </a:lnTo>
                  <a:lnTo>
                    <a:pt x="49402" y="16759"/>
                  </a:lnTo>
                  <a:lnTo>
                    <a:pt x="43894" y="8039"/>
                  </a:lnTo>
                  <a:lnTo>
                    <a:pt x="35723" y="2157"/>
                  </a:lnTo>
                  <a:lnTo>
                    <a:pt x="25717" y="0"/>
                  </a:lnTo>
                  <a:close/>
                </a:path>
              </a:pathLst>
            </a:custGeom>
            <a:solidFill>
              <a:srgbClr val="000000"/>
            </a:solidFill>
          </p:spPr>
          <p:txBody>
            <a:bodyPr wrap="square" lIns="0" tIns="0" rIns="0" bIns="0" rtlCol="0"/>
            <a:lstStyle/>
            <a:p>
              <a:endParaRPr sz="3567"/>
            </a:p>
          </p:txBody>
        </p:sp>
        <p:sp>
          <p:nvSpPr>
            <p:cNvPr id="31" name="object 31"/>
            <p:cNvSpPr/>
            <p:nvPr/>
          </p:nvSpPr>
          <p:spPr>
            <a:xfrm>
              <a:off x="513214" y="1996823"/>
              <a:ext cx="3771900" cy="55244"/>
            </a:xfrm>
            <a:custGeom>
              <a:avLst/>
              <a:gdLst/>
              <a:ahLst/>
              <a:cxnLst/>
              <a:rect l="l" t="t" r="r" b="b"/>
              <a:pathLst>
                <a:path w="3771900" h="55244">
                  <a:moveTo>
                    <a:pt x="2408871" y="27425"/>
                  </a:moveTo>
                  <a:lnTo>
                    <a:pt x="2406850" y="38106"/>
                  </a:lnTo>
                  <a:lnTo>
                    <a:pt x="2401338" y="46827"/>
                  </a:lnTo>
                  <a:lnTo>
                    <a:pt x="2393166" y="52707"/>
                  </a:lnTo>
                  <a:lnTo>
                    <a:pt x="2383160" y="54864"/>
                  </a:lnTo>
                  <a:lnTo>
                    <a:pt x="2373146" y="52707"/>
                  </a:lnTo>
                  <a:lnTo>
                    <a:pt x="2364970" y="46827"/>
                  </a:lnTo>
                  <a:lnTo>
                    <a:pt x="2359457" y="38106"/>
                  </a:lnTo>
                  <a:lnTo>
                    <a:pt x="2357436" y="27425"/>
                  </a:lnTo>
                  <a:lnTo>
                    <a:pt x="2359457" y="16752"/>
                  </a:lnTo>
                  <a:lnTo>
                    <a:pt x="2364970" y="8034"/>
                  </a:lnTo>
                  <a:lnTo>
                    <a:pt x="2373146" y="2155"/>
                  </a:lnTo>
                  <a:lnTo>
                    <a:pt x="2383160" y="0"/>
                  </a:lnTo>
                  <a:lnTo>
                    <a:pt x="2393166" y="2155"/>
                  </a:lnTo>
                  <a:lnTo>
                    <a:pt x="2401338" y="8034"/>
                  </a:lnTo>
                  <a:lnTo>
                    <a:pt x="2406850" y="16752"/>
                  </a:lnTo>
                  <a:lnTo>
                    <a:pt x="2408871" y="27425"/>
                  </a:lnTo>
                  <a:close/>
                </a:path>
                <a:path w="3771900" h="55244">
                  <a:moveTo>
                    <a:pt x="0" y="18274"/>
                  </a:moveTo>
                  <a:lnTo>
                    <a:pt x="3771905" y="18274"/>
                  </a:lnTo>
                </a:path>
                <a:path w="3771900" h="55244">
                  <a:moveTo>
                    <a:pt x="3703325" y="0"/>
                  </a:moveTo>
                  <a:lnTo>
                    <a:pt x="3771905" y="18274"/>
                  </a:lnTo>
                  <a:lnTo>
                    <a:pt x="3703325" y="36576"/>
                  </a:lnTo>
                </a:path>
              </a:pathLst>
            </a:custGeom>
            <a:ln w="4429">
              <a:solidFill>
                <a:srgbClr val="000000"/>
              </a:solidFill>
            </a:ln>
          </p:spPr>
          <p:txBody>
            <a:bodyPr wrap="square" lIns="0" tIns="0" rIns="0" bIns="0" rtlCol="0"/>
            <a:lstStyle/>
            <a:p>
              <a:endParaRPr sz="3567"/>
            </a:p>
          </p:txBody>
        </p:sp>
        <p:sp>
          <p:nvSpPr>
            <p:cNvPr id="32" name="object 32"/>
            <p:cNvSpPr/>
            <p:nvPr/>
          </p:nvSpPr>
          <p:spPr>
            <a:xfrm>
              <a:off x="873263" y="2353443"/>
              <a:ext cx="51435" cy="55244"/>
            </a:xfrm>
            <a:custGeom>
              <a:avLst/>
              <a:gdLst/>
              <a:ahLst/>
              <a:cxnLst/>
              <a:rect l="l" t="t" r="r" b="b"/>
              <a:pathLst>
                <a:path w="51434" h="55244">
                  <a:moveTo>
                    <a:pt x="25712" y="0"/>
                  </a:moveTo>
                  <a:lnTo>
                    <a:pt x="15705" y="2155"/>
                  </a:lnTo>
                  <a:lnTo>
                    <a:pt x="7532" y="8034"/>
                  </a:lnTo>
                  <a:lnTo>
                    <a:pt x="2021" y="16753"/>
                  </a:lnTo>
                  <a:lnTo>
                    <a:pt x="0" y="27428"/>
                  </a:lnTo>
                  <a:lnTo>
                    <a:pt x="2021" y="38103"/>
                  </a:lnTo>
                  <a:lnTo>
                    <a:pt x="7532" y="46822"/>
                  </a:lnTo>
                  <a:lnTo>
                    <a:pt x="15705" y="52701"/>
                  </a:lnTo>
                  <a:lnTo>
                    <a:pt x="25712" y="54857"/>
                  </a:lnTo>
                  <a:lnTo>
                    <a:pt x="35720" y="52701"/>
                  </a:lnTo>
                  <a:lnTo>
                    <a:pt x="43893" y="46822"/>
                  </a:lnTo>
                  <a:lnTo>
                    <a:pt x="49405" y="38103"/>
                  </a:lnTo>
                  <a:lnTo>
                    <a:pt x="51426" y="27428"/>
                  </a:lnTo>
                  <a:lnTo>
                    <a:pt x="49405" y="16753"/>
                  </a:lnTo>
                  <a:lnTo>
                    <a:pt x="43893" y="8034"/>
                  </a:lnTo>
                  <a:lnTo>
                    <a:pt x="35720" y="2155"/>
                  </a:lnTo>
                  <a:lnTo>
                    <a:pt x="25712" y="0"/>
                  </a:lnTo>
                  <a:close/>
                </a:path>
              </a:pathLst>
            </a:custGeom>
            <a:solidFill>
              <a:srgbClr val="000000"/>
            </a:solidFill>
          </p:spPr>
          <p:txBody>
            <a:bodyPr wrap="square" lIns="0" tIns="0" rIns="0" bIns="0" rtlCol="0"/>
            <a:lstStyle/>
            <a:p>
              <a:endParaRPr sz="3567"/>
            </a:p>
          </p:txBody>
        </p:sp>
        <p:sp>
          <p:nvSpPr>
            <p:cNvPr id="33" name="object 33"/>
            <p:cNvSpPr/>
            <p:nvPr/>
          </p:nvSpPr>
          <p:spPr>
            <a:xfrm>
              <a:off x="873264" y="2353441"/>
              <a:ext cx="51435" cy="55244"/>
            </a:xfrm>
            <a:custGeom>
              <a:avLst/>
              <a:gdLst/>
              <a:ahLst/>
              <a:cxnLst/>
              <a:rect l="l" t="t" r="r" b="b"/>
              <a:pathLst>
                <a:path w="51434" h="55244">
                  <a:moveTo>
                    <a:pt x="51425" y="27428"/>
                  </a:moveTo>
                  <a:lnTo>
                    <a:pt x="49404" y="38104"/>
                  </a:lnTo>
                  <a:lnTo>
                    <a:pt x="43893" y="46822"/>
                  </a:lnTo>
                  <a:lnTo>
                    <a:pt x="35719" y="52701"/>
                  </a:lnTo>
                  <a:lnTo>
                    <a:pt x="25712" y="54857"/>
                  </a:lnTo>
                  <a:lnTo>
                    <a:pt x="15704" y="52701"/>
                  </a:lnTo>
                  <a:lnTo>
                    <a:pt x="7531" y="46822"/>
                  </a:lnTo>
                  <a:lnTo>
                    <a:pt x="2020" y="38104"/>
                  </a:lnTo>
                  <a:lnTo>
                    <a:pt x="0" y="27428"/>
                  </a:lnTo>
                  <a:lnTo>
                    <a:pt x="2020" y="16752"/>
                  </a:lnTo>
                  <a:lnTo>
                    <a:pt x="7531" y="8034"/>
                  </a:lnTo>
                  <a:lnTo>
                    <a:pt x="15704" y="2155"/>
                  </a:lnTo>
                  <a:lnTo>
                    <a:pt x="25712" y="0"/>
                  </a:lnTo>
                  <a:lnTo>
                    <a:pt x="35719" y="2155"/>
                  </a:lnTo>
                  <a:lnTo>
                    <a:pt x="43893" y="8034"/>
                  </a:lnTo>
                  <a:lnTo>
                    <a:pt x="49404" y="16752"/>
                  </a:lnTo>
                  <a:lnTo>
                    <a:pt x="51425" y="27428"/>
                  </a:lnTo>
                  <a:close/>
                </a:path>
              </a:pathLst>
            </a:custGeom>
            <a:ln w="4419">
              <a:solidFill>
                <a:srgbClr val="000000"/>
              </a:solidFill>
            </a:ln>
          </p:spPr>
          <p:txBody>
            <a:bodyPr wrap="square" lIns="0" tIns="0" rIns="0" bIns="0" rtlCol="0"/>
            <a:lstStyle/>
            <a:p>
              <a:endParaRPr sz="3567"/>
            </a:p>
          </p:txBody>
        </p:sp>
        <p:sp>
          <p:nvSpPr>
            <p:cNvPr id="34" name="object 34"/>
            <p:cNvSpPr/>
            <p:nvPr/>
          </p:nvSpPr>
          <p:spPr>
            <a:xfrm>
              <a:off x="2227719" y="2344299"/>
              <a:ext cx="51435" cy="55244"/>
            </a:xfrm>
            <a:custGeom>
              <a:avLst/>
              <a:gdLst/>
              <a:ahLst/>
              <a:cxnLst/>
              <a:rect l="l" t="t" r="r" b="b"/>
              <a:pathLst>
                <a:path w="51435" h="55244">
                  <a:moveTo>
                    <a:pt x="25717" y="0"/>
                  </a:moveTo>
                  <a:lnTo>
                    <a:pt x="15709" y="2155"/>
                  </a:lnTo>
                  <a:lnTo>
                    <a:pt x="7534" y="8034"/>
                  </a:lnTo>
                  <a:lnTo>
                    <a:pt x="2021" y="16753"/>
                  </a:lnTo>
                  <a:lnTo>
                    <a:pt x="0" y="27429"/>
                  </a:lnTo>
                  <a:lnTo>
                    <a:pt x="2021" y="38105"/>
                  </a:lnTo>
                  <a:lnTo>
                    <a:pt x="7534" y="46823"/>
                  </a:lnTo>
                  <a:lnTo>
                    <a:pt x="15709" y="52702"/>
                  </a:lnTo>
                  <a:lnTo>
                    <a:pt x="25717" y="54858"/>
                  </a:lnTo>
                  <a:lnTo>
                    <a:pt x="35723" y="52702"/>
                  </a:lnTo>
                  <a:lnTo>
                    <a:pt x="43894" y="46823"/>
                  </a:lnTo>
                  <a:lnTo>
                    <a:pt x="49402" y="38105"/>
                  </a:lnTo>
                  <a:lnTo>
                    <a:pt x="51422" y="27429"/>
                  </a:lnTo>
                  <a:lnTo>
                    <a:pt x="49402" y="16753"/>
                  </a:lnTo>
                  <a:lnTo>
                    <a:pt x="43894" y="8034"/>
                  </a:lnTo>
                  <a:lnTo>
                    <a:pt x="35723" y="2155"/>
                  </a:lnTo>
                  <a:lnTo>
                    <a:pt x="25717" y="0"/>
                  </a:lnTo>
                  <a:close/>
                </a:path>
              </a:pathLst>
            </a:custGeom>
            <a:solidFill>
              <a:srgbClr val="000000"/>
            </a:solidFill>
          </p:spPr>
          <p:txBody>
            <a:bodyPr wrap="square" lIns="0" tIns="0" rIns="0" bIns="0" rtlCol="0"/>
            <a:lstStyle/>
            <a:p>
              <a:endParaRPr sz="3567"/>
            </a:p>
          </p:txBody>
        </p:sp>
        <p:sp>
          <p:nvSpPr>
            <p:cNvPr id="35" name="object 35"/>
            <p:cNvSpPr/>
            <p:nvPr/>
          </p:nvSpPr>
          <p:spPr>
            <a:xfrm>
              <a:off x="513214" y="2344298"/>
              <a:ext cx="3771900" cy="55244"/>
            </a:xfrm>
            <a:custGeom>
              <a:avLst/>
              <a:gdLst/>
              <a:ahLst/>
              <a:cxnLst/>
              <a:rect l="l" t="t" r="r" b="b"/>
              <a:pathLst>
                <a:path w="3771900" h="55244">
                  <a:moveTo>
                    <a:pt x="1765927" y="27428"/>
                  </a:moveTo>
                  <a:lnTo>
                    <a:pt x="1763906" y="38103"/>
                  </a:lnTo>
                  <a:lnTo>
                    <a:pt x="1758395" y="46822"/>
                  </a:lnTo>
                  <a:lnTo>
                    <a:pt x="1750222" y="52701"/>
                  </a:lnTo>
                  <a:lnTo>
                    <a:pt x="1740216" y="54857"/>
                  </a:lnTo>
                  <a:lnTo>
                    <a:pt x="1730210" y="52701"/>
                  </a:lnTo>
                  <a:lnTo>
                    <a:pt x="1722037" y="46822"/>
                  </a:lnTo>
                  <a:lnTo>
                    <a:pt x="1716526" y="38103"/>
                  </a:lnTo>
                  <a:lnTo>
                    <a:pt x="1714504" y="27428"/>
                  </a:lnTo>
                  <a:lnTo>
                    <a:pt x="1716526" y="16752"/>
                  </a:lnTo>
                  <a:lnTo>
                    <a:pt x="1722037" y="8034"/>
                  </a:lnTo>
                  <a:lnTo>
                    <a:pt x="1730210" y="2155"/>
                  </a:lnTo>
                  <a:lnTo>
                    <a:pt x="1740216" y="0"/>
                  </a:lnTo>
                  <a:lnTo>
                    <a:pt x="1750222" y="2155"/>
                  </a:lnTo>
                  <a:lnTo>
                    <a:pt x="1758395" y="8034"/>
                  </a:lnTo>
                  <a:lnTo>
                    <a:pt x="1763906" y="16752"/>
                  </a:lnTo>
                  <a:lnTo>
                    <a:pt x="1765927" y="27428"/>
                  </a:lnTo>
                  <a:close/>
                </a:path>
                <a:path w="3771900" h="55244">
                  <a:moveTo>
                    <a:pt x="0" y="36566"/>
                  </a:moveTo>
                  <a:lnTo>
                    <a:pt x="3771905" y="36566"/>
                  </a:lnTo>
                </a:path>
                <a:path w="3771900" h="55244">
                  <a:moveTo>
                    <a:pt x="3703325" y="18280"/>
                  </a:moveTo>
                  <a:lnTo>
                    <a:pt x="3771905" y="36566"/>
                  </a:lnTo>
                  <a:lnTo>
                    <a:pt x="3703325" y="54857"/>
                  </a:lnTo>
                </a:path>
              </a:pathLst>
            </a:custGeom>
            <a:ln w="4429">
              <a:solidFill>
                <a:srgbClr val="000000"/>
              </a:solidFill>
            </a:ln>
          </p:spPr>
          <p:txBody>
            <a:bodyPr wrap="square" lIns="0" tIns="0" rIns="0" bIns="0" rtlCol="0"/>
            <a:lstStyle/>
            <a:p>
              <a:endParaRPr sz="3567"/>
            </a:p>
          </p:txBody>
        </p:sp>
        <p:sp>
          <p:nvSpPr>
            <p:cNvPr id="36" name="object 36"/>
            <p:cNvSpPr/>
            <p:nvPr/>
          </p:nvSpPr>
          <p:spPr>
            <a:xfrm>
              <a:off x="1696224" y="2024253"/>
              <a:ext cx="523240" cy="338455"/>
            </a:xfrm>
            <a:custGeom>
              <a:avLst/>
              <a:gdLst/>
              <a:ahLst/>
              <a:cxnLst/>
              <a:rect l="l" t="t" r="r" b="b"/>
              <a:pathLst>
                <a:path w="523239" h="338455">
                  <a:moveTo>
                    <a:pt x="0" y="0"/>
                  </a:moveTo>
                  <a:lnTo>
                    <a:pt x="522922" y="338328"/>
                  </a:lnTo>
                </a:path>
              </a:pathLst>
            </a:custGeom>
            <a:solidFill>
              <a:srgbClr val="000000"/>
            </a:solidFill>
          </p:spPr>
          <p:txBody>
            <a:bodyPr wrap="square" lIns="0" tIns="0" rIns="0" bIns="0" rtlCol="0"/>
            <a:lstStyle/>
            <a:p>
              <a:endParaRPr sz="3567"/>
            </a:p>
          </p:txBody>
        </p:sp>
        <p:sp>
          <p:nvSpPr>
            <p:cNvPr id="37" name="object 37"/>
            <p:cNvSpPr/>
            <p:nvPr/>
          </p:nvSpPr>
          <p:spPr>
            <a:xfrm>
              <a:off x="1696224" y="2024248"/>
              <a:ext cx="523240" cy="338455"/>
            </a:xfrm>
            <a:custGeom>
              <a:avLst/>
              <a:gdLst/>
              <a:ahLst/>
              <a:cxnLst/>
              <a:rect l="l" t="t" r="r" b="b"/>
              <a:pathLst>
                <a:path w="523239" h="338455">
                  <a:moveTo>
                    <a:pt x="0" y="0"/>
                  </a:moveTo>
                  <a:lnTo>
                    <a:pt x="522916" y="338329"/>
                  </a:lnTo>
                </a:path>
                <a:path w="523239" h="338455">
                  <a:moveTo>
                    <a:pt x="473202" y="284746"/>
                  </a:moveTo>
                  <a:lnTo>
                    <a:pt x="522916" y="338329"/>
                  </a:lnTo>
                  <a:lnTo>
                    <a:pt x="455368" y="316015"/>
                  </a:lnTo>
                </a:path>
              </a:pathLst>
            </a:custGeom>
            <a:ln w="4429">
              <a:solidFill>
                <a:srgbClr val="000000"/>
              </a:solidFill>
            </a:ln>
          </p:spPr>
          <p:txBody>
            <a:bodyPr wrap="square" lIns="0" tIns="0" rIns="0" bIns="0" rtlCol="0"/>
            <a:lstStyle/>
            <a:p>
              <a:endParaRPr sz="3567"/>
            </a:p>
          </p:txBody>
        </p:sp>
        <p:sp>
          <p:nvSpPr>
            <p:cNvPr id="38" name="object 38"/>
            <p:cNvSpPr/>
            <p:nvPr/>
          </p:nvSpPr>
          <p:spPr>
            <a:xfrm>
              <a:off x="3264992" y="1301877"/>
              <a:ext cx="411480" cy="685800"/>
            </a:xfrm>
            <a:custGeom>
              <a:avLst/>
              <a:gdLst/>
              <a:ahLst/>
              <a:cxnLst/>
              <a:rect l="l" t="t" r="r" b="b"/>
              <a:pathLst>
                <a:path w="411479" h="685800">
                  <a:moveTo>
                    <a:pt x="0" y="0"/>
                  </a:moveTo>
                  <a:lnTo>
                    <a:pt x="411480" y="685800"/>
                  </a:lnTo>
                </a:path>
              </a:pathLst>
            </a:custGeom>
            <a:solidFill>
              <a:srgbClr val="000000"/>
            </a:solidFill>
          </p:spPr>
          <p:txBody>
            <a:bodyPr wrap="square" lIns="0" tIns="0" rIns="0" bIns="0" rtlCol="0"/>
            <a:lstStyle/>
            <a:p>
              <a:endParaRPr sz="3567"/>
            </a:p>
          </p:txBody>
        </p:sp>
        <p:sp>
          <p:nvSpPr>
            <p:cNvPr id="39" name="object 39"/>
            <p:cNvSpPr/>
            <p:nvPr/>
          </p:nvSpPr>
          <p:spPr>
            <a:xfrm>
              <a:off x="3264985" y="1301877"/>
              <a:ext cx="411480" cy="685800"/>
            </a:xfrm>
            <a:custGeom>
              <a:avLst/>
              <a:gdLst/>
              <a:ahLst/>
              <a:cxnLst/>
              <a:rect l="l" t="t" r="r" b="b"/>
              <a:pathLst>
                <a:path w="411479" h="685800">
                  <a:moveTo>
                    <a:pt x="0" y="0"/>
                  </a:moveTo>
                  <a:lnTo>
                    <a:pt x="411480" y="685794"/>
                  </a:lnTo>
                </a:path>
                <a:path w="411479" h="685800">
                  <a:moveTo>
                    <a:pt x="388939" y="614294"/>
                  </a:moveTo>
                  <a:lnTo>
                    <a:pt x="411480" y="685794"/>
                  </a:lnTo>
                  <a:lnTo>
                    <a:pt x="360045" y="634037"/>
                  </a:lnTo>
                </a:path>
              </a:pathLst>
            </a:custGeom>
            <a:ln w="4429">
              <a:solidFill>
                <a:srgbClr val="000000"/>
              </a:solidFill>
            </a:ln>
          </p:spPr>
          <p:txBody>
            <a:bodyPr wrap="square" lIns="0" tIns="0" rIns="0" bIns="0" rtlCol="0"/>
            <a:lstStyle/>
            <a:p>
              <a:endParaRPr sz="3567"/>
            </a:p>
          </p:txBody>
        </p:sp>
        <p:sp>
          <p:nvSpPr>
            <p:cNvPr id="40" name="object 40"/>
            <p:cNvSpPr/>
            <p:nvPr/>
          </p:nvSpPr>
          <p:spPr>
            <a:xfrm>
              <a:off x="2767787" y="1256157"/>
              <a:ext cx="51435" cy="55244"/>
            </a:xfrm>
            <a:custGeom>
              <a:avLst/>
              <a:gdLst/>
              <a:ahLst/>
              <a:cxnLst/>
              <a:rect l="l" t="t" r="r" b="b"/>
              <a:pathLst>
                <a:path w="51435" h="55244">
                  <a:moveTo>
                    <a:pt x="25717" y="0"/>
                  </a:moveTo>
                  <a:lnTo>
                    <a:pt x="15709" y="2157"/>
                  </a:lnTo>
                  <a:lnTo>
                    <a:pt x="7534" y="8039"/>
                  </a:lnTo>
                  <a:lnTo>
                    <a:pt x="2021" y="16759"/>
                  </a:lnTo>
                  <a:lnTo>
                    <a:pt x="0" y="27432"/>
                  </a:lnTo>
                  <a:lnTo>
                    <a:pt x="2021" y="38110"/>
                  </a:lnTo>
                  <a:lnTo>
                    <a:pt x="7534" y="46829"/>
                  </a:lnTo>
                  <a:lnTo>
                    <a:pt x="15709" y="52708"/>
                  </a:lnTo>
                  <a:lnTo>
                    <a:pt x="25717" y="54864"/>
                  </a:lnTo>
                  <a:lnTo>
                    <a:pt x="35723" y="52708"/>
                  </a:lnTo>
                  <a:lnTo>
                    <a:pt x="43894" y="46829"/>
                  </a:lnTo>
                  <a:lnTo>
                    <a:pt x="49402" y="38110"/>
                  </a:lnTo>
                  <a:lnTo>
                    <a:pt x="51422" y="27432"/>
                  </a:lnTo>
                  <a:lnTo>
                    <a:pt x="49402" y="16759"/>
                  </a:lnTo>
                  <a:lnTo>
                    <a:pt x="43894" y="8039"/>
                  </a:lnTo>
                  <a:lnTo>
                    <a:pt x="35723" y="2157"/>
                  </a:lnTo>
                  <a:lnTo>
                    <a:pt x="25717" y="0"/>
                  </a:lnTo>
                  <a:close/>
                </a:path>
              </a:pathLst>
            </a:custGeom>
            <a:solidFill>
              <a:srgbClr val="000000"/>
            </a:solidFill>
          </p:spPr>
          <p:txBody>
            <a:bodyPr wrap="square" lIns="0" tIns="0" rIns="0" bIns="0" rtlCol="0"/>
            <a:lstStyle/>
            <a:p>
              <a:endParaRPr sz="3567"/>
            </a:p>
          </p:txBody>
        </p:sp>
        <p:sp>
          <p:nvSpPr>
            <p:cNvPr id="41" name="object 41"/>
            <p:cNvSpPr/>
            <p:nvPr/>
          </p:nvSpPr>
          <p:spPr>
            <a:xfrm>
              <a:off x="2767780" y="1256164"/>
              <a:ext cx="51435" cy="55244"/>
            </a:xfrm>
            <a:custGeom>
              <a:avLst/>
              <a:gdLst/>
              <a:ahLst/>
              <a:cxnLst/>
              <a:rect l="l" t="t" r="r" b="b"/>
              <a:pathLst>
                <a:path w="51435" h="55244">
                  <a:moveTo>
                    <a:pt x="51435" y="27425"/>
                  </a:moveTo>
                  <a:lnTo>
                    <a:pt x="49413" y="38098"/>
                  </a:lnTo>
                  <a:lnTo>
                    <a:pt x="43902" y="46816"/>
                  </a:lnTo>
                  <a:lnTo>
                    <a:pt x="35729" y="52695"/>
                  </a:lnTo>
                  <a:lnTo>
                    <a:pt x="25723" y="54850"/>
                  </a:lnTo>
                  <a:lnTo>
                    <a:pt x="15710" y="52695"/>
                  </a:lnTo>
                  <a:lnTo>
                    <a:pt x="7533" y="46816"/>
                  </a:lnTo>
                  <a:lnTo>
                    <a:pt x="2021" y="38098"/>
                  </a:lnTo>
                  <a:lnTo>
                    <a:pt x="0" y="27425"/>
                  </a:lnTo>
                  <a:lnTo>
                    <a:pt x="2021" y="16752"/>
                  </a:lnTo>
                  <a:lnTo>
                    <a:pt x="7533" y="8034"/>
                  </a:lnTo>
                  <a:lnTo>
                    <a:pt x="15710" y="2155"/>
                  </a:lnTo>
                  <a:lnTo>
                    <a:pt x="25723" y="0"/>
                  </a:lnTo>
                  <a:lnTo>
                    <a:pt x="35729" y="2155"/>
                  </a:lnTo>
                  <a:lnTo>
                    <a:pt x="43902" y="8034"/>
                  </a:lnTo>
                  <a:lnTo>
                    <a:pt x="49413" y="16752"/>
                  </a:lnTo>
                  <a:lnTo>
                    <a:pt x="51435" y="27425"/>
                  </a:lnTo>
                  <a:close/>
                </a:path>
              </a:pathLst>
            </a:custGeom>
            <a:ln w="4419">
              <a:solidFill>
                <a:srgbClr val="000000"/>
              </a:solidFill>
            </a:ln>
          </p:spPr>
          <p:txBody>
            <a:bodyPr wrap="square" lIns="0" tIns="0" rIns="0" bIns="0" rtlCol="0"/>
            <a:lstStyle/>
            <a:p>
              <a:endParaRPr sz="3567"/>
            </a:p>
          </p:txBody>
        </p:sp>
        <p:sp>
          <p:nvSpPr>
            <p:cNvPr id="42" name="object 42"/>
            <p:cNvSpPr/>
            <p:nvPr/>
          </p:nvSpPr>
          <p:spPr>
            <a:xfrm>
              <a:off x="2536329" y="1292733"/>
              <a:ext cx="240029" cy="356870"/>
            </a:xfrm>
            <a:custGeom>
              <a:avLst/>
              <a:gdLst/>
              <a:ahLst/>
              <a:cxnLst/>
              <a:rect l="l" t="t" r="r" b="b"/>
              <a:pathLst>
                <a:path w="240030" h="356869">
                  <a:moveTo>
                    <a:pt x="240030" y="0"/>
                  </a:moveTo>
                  <a:lnTo>
                    <a:pt x="0" y="356616"/>
                  </a:lnTo>
                </a:path>
              </a:pathLst>
            </a:custGeom>
            <a:solidFill>
              <a:srgbClr val="000000"/>
            </a:solidFill>
          </p:spPr>
          <p:txBody>
            <a:bodyPr wrap="square" lIns="0" tIns="0" rIns="0" bIns="0" rtlCol="0"/>
            <a:lstStyle/>
            <a:p>
              <a:endParaRPr sz="3567"/>
            </a:p>
          </p:txBody>
        </p:sp>
        <p:sp>
          <p:nvSpPr>
            <p:cNvPr id="43" name="object 43"/>
            <p:cNvSpPr/>
            <p:nvPr/>
          </p:nvSpPr>
          <p:spPr>
            <a:xfrm>
              <a:off x="513214" y="1265301"/>
              <a:ext cx="3771900" cy="384175"/>
            </a:xfrm>
            <a:custGeom>
              <a:avLst/>
              <a:gdLst/>
              <a:ahLst/>
              <a:cxnLst/>
              <a:rect l="l" t="t" r="r" b="b"/>
              <a:pathLst>
                <a:path w="3771900" h="384175">
                  <a:moveTo>
                    <a:pt x="2023115" y="384035"/>
                  </a:moveTo>
                  <a:lnTo>
                    <a:pt x="2263145" y="27425"/>
                  </a:lnTo>
                </a:path>
                <a:path w="3771900" h="384175">
                  <a:moveTo>
                    <a:pt x="2209215" y="76167"/>
                  </a:moveTo>
                  <a:lnTo>
                    <a:pt x="2263145" y="27425"/>
                  </a:lnTo>
                  <a:lnTo>
                    <a:pt x="2237077" y="97562"/>
                  </a:lnTo>
                </a:path>
                <a:path w="3771900" h="384175">
                  <a:moveTo>
                    <a:pt x="0" y="18274"/>
                  </a:moveTo>
                  <a:lnTo>
                    <a:pt x="3771905" y="18274"/>
                  </a:lnTo>
                </a:path>
                <a:path w="3771900" h="384175">
                  <a:moveTo>
                    <a:pt x="3703325" y="0"/>
                  </a:moveTo>
                  <a:lnTo>
                    <a:pt x="3771905" y="18274"/>
                  </a:lnTo>
                  <a:lnTo>
                    <a:pt x="3703325" y="36576"/>
                  </a:lnTo>
                </a:path>
              </a:pathLst>
            </a:custGeom>
            <a:ln w="4429">
              <a:solidFill>
                <a:srgbClr val="000000"/>
              </a:solidFill>
            </a:ln>
          </p:spPr>
          <p:txBody>
            <a:bodyPr wrap="square" lIns="0" tIns="0" rIns="0" bIns="0" rtlCol="0"/>
            <a:lstStyle/>
            <a:p>
              <a:endParaRPr sz="3567"/>
            </a:p>
          </p:txBody>
        </p:sp>
        <p:sp>
          <p:nvSpPr>
            <p:cNvPr id="44" name="object 44"/>
            <p:cNvSpPr/>
            <p:nvPr/>
          </p:nvSpPr>
          <p:spPr>
            <a:xfrm>
              <a:off x="1087570" y="1667637"/>
              <a:ext cx="986155" cy="338455"/>
            </a:xfrm>
            <a:custGeom>
              <a:avLst/>
              <a:gdLst/>
              <a:ahLst/>
              <a:cxnLst/>
              <a:rect l="l" t="t" r="r" b="b"/>
              <a:pathLst>
                <a:path w="986155" h="338455">
                  <a:moveTo>
                    <a:pt x="985843" y="0"/>
                  </a:moveTo>
                  <a:lnTo>
                    <a:pt x="0" y="338328"/>
                  </a:lnTo>
                </a:path>
              </a:pathLst>
            </a:custGeom>
            <a:solidFill>
              <a:srgbClr val="000000"/>
            </a:solidFill>
          </p:spPr>
          <p:txBody>
            <a:bodyPr wrap="square" lIns="0" tIns="0" rIns="0" bIns="0" rtlCol="0"/>
            <a:lstStyle/>
            <a:p>
              <a:endParaRPr sz="3567"/>
            </a:p>
          </p:txBody>
        </p:sp>
        <p:sp>
          <p:nvSpPr>
            <p:cNvPr id="45" name="object 45"/>
            <p:cNvSpPr/>
            <p:nvPr/>
          </p:nvSpPr>
          <p:spPr>
            <a:xfrm>
              <a:off x="1087571" y="1667638"/>
              <a:ext cx="986155" cy="338455"/>
            </a:xfrm>
            <a:custGeom>
              <a:avLst/>
              <a:gdLst/>
              <a:ahLst/>
              <a:cxnLst/>
              <a:rect l="l" t="t" r="r" b="b"/>
              <a:pathLst>
                <a:path w="986155" h="338455">
                  <a:moveTo>
                    <a:pt x="0" y="338322"/>
                  </a:moveTo>
                  <a:lnTo>
                    <a:pt x="985842" y="0"/>
                  </a:lnTo>
                </a:path>
                <a:path w="986155" h="338455">
                  <a:moveTo>
                    <a:pt x="915283" y="5021"/>
                  </a:moveTo>
                  <a:lnTo>
                    <a:pt x="985842" y="0"/>
                  </a:lnTo>
                  <a:lnTo>
                    <a:pt x="925828" y="39774"/>
                  </a:lnTo>
                </a:path>
              </a:pathLst>
            </a:custGeom>
            <a:ln w="4429">
              <a:solidFill>
                <a:srgbClr val="000000"/>
              </a:solidFill>
            </a:ln>
          </p:spPr>
          <p:txBody>
            <a:bodyPr wrap="square" lIns="0" tIns="0" rIns="0" bIns="0" rtlCol="0"/>
            <a:lstStyle/>
            <a:p>
              <a:endParaRPr sz="3567"/>
            </a:p>
          </p:txBody>
        </p:sp>
        <p:sp>
          <p:nvSpPr>
            <p:cNvPr id="46" name="object 46"/>
            <p:cNvSpPr/>
            <p:nvPr/>
          </p:nvSpPr>
          <p:spPr>
            <a:xfrm>
              <a:off x="950411" y="1073270"/>
              <a:ext cx="2392045" cy="1463040"/>
            </a:xfrm>
            <a:custGeom>
              <a:avLst/>
              <a:gdLst/>
              <a:ahLst/>
              <a:cxnLst/>
              <a:rect l="l" t="t" r="r" b="b"/>
              <a:pathLst>
                <a:path w="2392045" h="1463039">
                  <a:moveTo>
                    <a:pt x="0" y="0"/>
                  </a:moveTo>
                  <a:lnTo>
                    <a:pt x="13557" y="76477"/>
                  </a:lnTo>
                  <a:lnTo>
                    <a:pt x="27781" y="140370"/>
                  </a:lnTo>
                  <a:lnTo>
                    <a:pt x="43235" y="193077"/>
                  </a:lnTo>
                  <a:lnTo>
                    <a:pt x="60480" y="235999"/>
                  </a:lnTo>
                  <a:lnTo>
                    <a:pt x="80078" y="270534"/>
                  </a:lnTo>
                  <a:lnTo>
                    <a:pt x="128587" y="320047"/>
                  </a:lnTo>
                  <a:lnTo>
                    <a:pt x="162413" y="340593"/>
                  </a:lnTo>
                  <a:lnTo>
                    <a:pt x="198014" y="356229"/>
                  </a:lnTo>
                  <a:lnTo>
                    <a:pt x="235244" y="367364"/>
                  </a:lnTo>
                  <a:lnTo>
                    <a:pt x="273954" y="374405"/>
                  </a:lnTo>
                  <a:lnTo>
                    <a:pt x="313995" y="377761"/>
                  </a:lnTo>
                  <a:lnTo>
                    <a:pt x="355220" y="377840"/>
                  </a:lnTo>
                  <a:lnTo>
                    <a:pt x="397481" y="375050"/>
                  </a:lnTo>
                  <a:lnTo>
                    <a:pt x="440629" y="369800"/>
                  </a:lnTo>
                  <a:lnTo>
                    <a:pt x="484516" y="362499"/>
                  </a:lnTo>
                  <a:lnTo>
                    <a:pt x="528994" y="353553"/>
                  </a:lnTo>
                  <a:lnTo>
                    <a:pt x="573915" y="343372"/>
                  </a:lnTo>
                  <a:lnTo>
                    <a:pt x="619131" y="332364"/>
                  </a:lnTo>
                  <a:lnTo>
                    <a:pt x="664494" y="320936"/>
                  </a:lnTo>
                  <a:lnTo>
                    <a:pt x="709855" y="309499"/>
                  </a:lnTo>
                  <a:lnTo>
                    <a:pt x="755067" y="298459"/>
                  </a:lnTo>
                  <a:lnTo>
                    <a:pt x="799980" y="288225"/>
                  </a:lnTo>
                  <a:lnTo>
                    <a:pt x="844448" y="279206"/>
                  </a:lnTo>
                  <a:lnTo>
                    <a:pt x="888322" y="271809"/>
                  </a:lnTo>
                  <a:lnTo>
                    <a:pt x="931453" y="266443"/>
                  </a:lnTo>
                  <a:lnTo>
                    <a:pt x="973694" y="263517"/>
                  </a:lnTo>
                  <a:lnTo>
                    <a:pt x="1014897" y="263438"/>
                  </a:lnTo>
                  <a:lnTo>
                    <a:pt x="1054913" y="266615"/>
                  </a:lnTo>
                  <a:lnTo>
                    <a:pt x="1093594" y="273456"/>
                  </a:lnTo>
                  <a:lnTo>
                    <a:pt x="1130793" y="284369"/>
                  </a:lnTo>
                  <a:lnTo>
                    <a:pt x="1166360" y="299763"/>
                  </a:lnTo>
                  <a:lnTo>
                    <a:pt x="1200148" y="320047"/>
                  </a:lnTo>
                  <a:lnTo>
                    <a:pt x="1251983" y="359822"/>
                  </a:lnTo>
                  <a:lnTo>
                    <a:pt x="1300042" y="404760"/>
                  </a:lnTo>
                  <a:lnTo>
                    <a:pt x="1344649" y="455642"/>
                  </a:lnTo>
                  <a:lnTo>
                    <a:pt x="1386126" y="513248"/>
                  </a:lnTo>
                  <a:lnTo>
                    <a:pt x="1424793" y="578358"/>
                  </a:lnTo>
                  <a:lnTo>
                    <a:pt x="1443174" y="613972"/>
                  </a:lnTo>
                  <a:lnTo>
                    <a:pt x="1460974" y="651754"/>
                  </a:lnTo>
                  <a:lnTo>
                    <a:pt x="1478232" y="691802"/>
                  </a:lnTo>
                  <a:lnTo>
                    <a:pt x="1494990" y="734214"/>
                  </a:lnTo>
                  <a:lnTo>
                    <a:pt x="1511286" y="779088"/>
                  </a:lnTo>
                  <a:lnTo>
                    <a:pt x="1527162" y="826520"/>
                  </a:lnTo>
                  <a:lnTo>
                    <a:pt x="1542657" y="876609"/>
                  </a:lnTo>
                  <a:lnTo>
                    <a:pt x="1557813" y="929452"/>
                  </a:lnTo>
                  <a:lnTo>
                    <a:pt x="1572669" y="985146"/>
                  </a:lnTo>
                  <a:lnTo>
                    <a:pt x="1587265" y="1043790"/>
                  </a:lnTo>
                  <a:lnTo>
                    <a:pt x="1601641" y="1105480"/>
                  </a:lnTo>
                  <a:lnTo>
                    <a:pt x="1615839" y="1170314"/>
                  </a:lnTo>
                  <a:lnTo>
                    <a:pt x="1629897" y="1238391"/>
                  </a:lnTo>
                  <a:lnTo>
                    <a:pt x="1643857" y="1309806"/>
                  </a:lnTo>
                  <a:lnTo>
                    <a:pt x="1657759" y="1384658"/>
                  </a:lnTo>
                  <a:lnTo>
                    <a:pt x="1671642" y="1463045"/>
                  </a:lnTo>
                </a:path>
                <a:path w="2392045" h="1463039">
                  <a:moveTo>
                    <a:pt x="1620207" y="27425"/>
                  </a:moveTo>
                  <a:lnTo>
                    <a:pt x="1624558" y="59931"/>
                  </a:lnTo>
                  <a:lnTo>
                    <a:pt x="1628240" y="87436"/>
                  </a:lnTo>
                  <a:lnTo>
                    <a:pt x="1633261" y="124943"/>
                  </a:lnTo>
                  <a:lnTo>
                    <a:pt x="1641629" y="187455"/>
                  </a:lnTo>
                  <a:lnTo>
                    <a:pt x="1652942" y="237617"/>
                  </a:lnTo>
                  <a:lnTo>
                    <a:pt x="1672589" y="281430"/>
                  </a:lnTo>
                  <a:lnTo>
                    <a:pt x="1700569" y="318893"/>
                  </a:lnTo>
                  <a:lnTo>
                    <a:pt x="1736883" y="350007"/>
                  </a:lnTo>
                  <a:lnTo>
                    <a:pt x="1781531" y="374771"/>
                  </a:lnTo>
                  <a:lnTo>
                    <a:pt x="1834513" y="393186"/>
                  </a:lnTo>
                  <a:lnTo>
                    <a:pt x="1877041" y="407116"/>
                  </a:lnTo>
                  <a:lnTo>
                    <a:pt x="1918899" y="426048"/>
                  </a:lnTo>
                  <a:lnTo>
                    <a:pt x="1960088" y="449980"/>
                  </a:lnTo>
                  <a:lnTo>
                    <a:pt x="2000606" y="478913"/>
                  </a:lnTo>
                  <a:lnTo>
                    <a:pt x="2040455" y="512848"/>
                  </a:lnTo>
                  <a:lnTo>
                    <a:pt x="2079633" y="551783"/>
                  </a:lnTo>
                  <a:lnTo>
                    <a:pt x="2118141" y="595719"/>
                  </a:lnTo>
                  <a:lnTo>
                    <a:pt x="2155979" y="644656"/>
                  </a:lnTo>
                  <a:lnTo>
                    <a:pt x="2191811" y="695375"/>
                  </a:lnTo>
                  <a:lnTo>
                    <a:pt x="2224294" y="744665"/>
                  </a:lnTo>
                  <a:lnTo>
                    <a:pt x="2253428" y="792527"/>
                  </a:lnTo>
                  <a:lnTo>
                    <a:pt x="2279213" y="838961"/>
                  </a:lnTo>
                  <a:lnTo>
                    <a:pt x="2301648" y="883967"/>
                  </a:lnTo>
                  <a:lnTo>
                    <a:pt x="2320735" y="927545"/>
                  </a:lnTo>
                  <a:lnTo>
                    <a:pt x="2336474" y="969695"/>
                  </a:lnTo>
                  <a:lnTo>
                    <a:pt x="2348863" y="1010417"/>
                  </a:lnTo>
                  <a:lnTo>
                    <a:pt x="2361961" y="1063120"/>
                  </a:lnTo>
                  <a:lnTo>
                    <a:pt x="2372677" y="1114554"/>
                  </a:lnTo>
                  <a:lnTo>
                    <a:pt x="2381013" y="1164719"/>
                  </a:lnTo>
                  <a:lnTo>
                    <a:pt x="2386968" y="1213614"/>
                  </a:lnTo>
                  <a:lnTo>
                    <a:pt x="2390541" y="1261239"/>
                  </a:lnTo>
                  <a:lnTo>
                    <a:pt x="2391732" y="1307594"/>
                  </a:lnTo>
                  <a:lnTo>
                    <a:pt x="2391732" y="1444754"/>
                  </a:lnTo>
                </a:path>
              </a:pathLst>
            </a:custGeom>
            <a:ln w="4429">
              <a:solidFill>
                <a:srgbClr val="000000"/>
              </a:solidFill>
              <a:prstDash val="lgDash"/>
            </a:ln>
          </p:spPr>
          <p:txBody>
            <a:bodyPr wrap="square" lIns="0" tIns="0" rIns="0" bIns="0" rtlCol="0"/>
            <a:lstStyle/>
            <a:p>
              <a:endParaRPr sz="3567"/>
            </a:p>
          </p:txBody>
        </p:sp>
        <p:sp>
          <p:nvSpPr>
            <p:cNvPr id="47" name="object 47"/>
            <p:cNvSpPr/>
            <p:nvPr/>
          </p:nvSpPr>
          <p:spPr>
            <a:xfrm>
              <a:off x="761820" y="1256157"/>
              <a:ext cx="51435" cy="55244"/>
            </a:xfrm>
            <a:custGeom>
              <a:avLst/>
              <a:gdLst/>
              <a:ahLst/>
              <a:cxnLst/>
              <a:rect l="l" t="t" r="r" b="b"/>
              <a:pathLst>
                <a:path w="51434" h="55244">
                  <a:moveTo>
                    <a:pt x="25712" y="0"/>
                  </a:moveTo>
                  <a:lnTo>
                    <a:pt x="15705" y="2157"/>
                  </a:lnTo>
                  <a:lnTo>
                    <a:pt x="7532" y="8039"/>
                  </a:lnTo>
                  <a:lnTo>
                    <a:pt x="2021" y="16759"/>
                  </a:lnTo>
                  <a:lnTo>
                    <a:pt x="0" y="27432"/>
                  </a:lnTo>
                  <a:lnTo>
                    <a:pt x="2021" y="38110"/>
                  </a:lnTo>
                  <a:lnTo>
                    <a:pt x="7532" y="46829"/>
                  </a:lnTo>
                  <a:lnTo>
                    <a:pt x="15705" y="52708"/>
                  </a:lnTo>
                  <a:lnTo>
                    <a:pt x="25712" y="54864"/>
                  </a:lnTo>
                  <a:lnTo>
                    <a:pt x="35720" y="52708"/>
                  </a:lnTo>
                  <a:lnTo>
                    <a:pt x="43893" y="46829"/>
                  </a:lnTo>
                  <a:lnTo>
                    <a:pt x="49405" y="38110"/>
                  </a:lnTo>
                  <a:lnTo>
                    <a:pt x="51426" y="27432"/>
                  </a:lnTo>
                  <a:lnTo>
                    <a:pt x="49405" y="16759"/>
                  </a:lnTo>
                  <a:lnTo>
                    <a:pt x="43893" y="8039"/>
                  </a:lnTo>
                  <a:lnTo>
                    <a:pt x="35720" y="2157"/>
                  </a:lnTo>
                  <a:lnTo>
                    <a:pt x="25712" y="0"/>
                  </a:lnTo>
                  <a:close/>
                </a:path>
              </a:pathLst>
            </a:custGeom>
            <a:solidFill>
              <a:srgbClr val="000000"/>
            </a:solidFill>
          </p:spPr>
          <p:txBody>
            <a:bodyPr wrap="square" lIns="0" tIns="0" rIns="0" bIns="0" rtlCol="0"/>
            <a:lstStyle/>
            <a:p>
              <a:endParaRPr sz="3567"/>
            </a:p>
          </p:txBody>
        </p:sp>
        <p:sp>
          <p:nvSpPr>
            <p:cNvPr id="48" name="object 48"/>
            <p:cNvSpPr/>
            <p:nvPr/>
          </p:nvSpPr>
          <p:spPr>
            <a:xfrm>
              <a:off x="761821" y="1256164"/>
              <a:ext cx="51435" cy="55244"/>
            </a:xfrm>
            <a:custGeom>
              <a:avLst/>
              <a:gdLst/>
              <a:ahLst/>
              <a:cxnLst/>
              <a:rect l="l" t="t" r="r" b="b"/>
              <a:pathLst>
                <a:path w="51434" h="55244">
                  <a:moveTo>
                    <a:pt x="51425" y="27425"/>
                  </a:moveTo>
                  <a:lnTo>
                    <a:pt x="49404" y="38098"/>
                  </a:lnTo>
                  <a:lnTo>
                    <a:pt x="43893" y="46816"/>
                  </a:lnTo>
                  <a:lnTo>
                    <a:pt x="35719" y="52695"/>
                  </a:lnTo>
                  <a:lnTo>
                    <a:pt x="25712" y="54850"/>
                  </a:lnTo>
                  <a:lnTo>
                    <a:pt x="15704" y="52695"/>
                  </a:lnTo>
                  <a:lnTo>
                    <a:pt x="7531" y="46816"/>
                  </a:lnTo>
                  <a:lnTo>
                    <a:pt x="2020" y="38098"/>
                  </a:lnTo>
                  <a:lnTo>
                    <a:pt x="0" y="27425"/>
                  </a:lnTo>
                  <a:lnTo>
                    <a:pt x="2020" y="16752"/>
                  </a:lnTo>
                  <a:lnTo>
                    <a:pt x="7531" y="8034"/>
                  </a:lnTo>
                  <a:lnTo>
                    <a:pt x="15704" y="2155"/>
                  </a:lnTo>
                  <a:lnTo>
                    <a:pt x="25712" y="0"/>
                  </a:lnTo>
                  <a:lnTo>
                    <a:pt x="35719" y="2155"/>
                  </a:lnTo>
                  <a:lnTo>
                    <a:pt x="43893" y="8034"/>
                  </a:lnTo>
                  <a:lnTo>
                    <a:pt x="49404" y="16752"/>
                  </a:lnTo>
                  <a:lnTo>
                    <a:pt x="51425" y="27425"/>
                  </a:lnTo>
                  <a:close/>
                </a:path>
              </a:pathLst>
            </a:custGeom>
            <a:ln w="4419">
              <a:solidFill>
                <a:srgbClr val="000000"/>
              </a:solidFill>
            </a:ln>
          </p:spPr>
          <p:txBody>
            <a:bodyPr wrap="square" lIns="0" tIns="0" rIns="0" bIns="0" rtlCol="0"/>
            <a:lstStyle/>
            <a:p>
              <a:endParaRPr sz="3567"/>
            </a:p>
          </p:txBody>
        </p:sp>
      </p:grpSp>
      <p:sp>
        <p:nvSpPr>
          <p:cNvPr id="49" name="object 49"/>
          <p:cNvSpPr txBox="1"/>
          <p:nvPr/>
        </p:nvSpPr>
        <p:spPr>
          <a:xfrm>
            <a:off x="656284" y="3841236"/>
            <a:ext cx="152260" cy="288398"/>
          </a:xfrm>
          <a:prstGeom prst="rect">
            <a:avLst/>
          </a:prstGeom>
        </p:spPr>
        <p:txBody>
          <a:bodyPr vert="horz" wrap="square" lIns="0" tIns="28942" rIns="0" bIns="0" rtlCol="0">
            <a:spAutoFit/>
          </a:bodyPr>
          <a:lstStyle/>
          <a:p>
            <a:pPr marL="25168">
              <a:spcBef>
                <a:spcPts val="228"/>
              </a:spcBef>
            </a:pPr>
            <a:r>
              <a:rPr sz="1684" i="1" spc="-40" dirty="0">
                <a:latin typeface="Times New Roman"/>
                <a:cs typeface="Times New Roman"/>
              </a:rPr>
              <a:t>3</a:t>
            </a:r>
            <a:endParaRPr sz="1684">
              <a:latin typeface="Times New Roman"/>
              <a:cs typeface="Times New Roman"/>
            </a:endParaRPr>
          </a:p>
        </p:txBody>
      </p:sp>
      <p:sp>
        <p:nvSpPr>
          <p:cNvPr id="50" name="object 50"/>
          <p:cNvSpPr txBox="1"/>
          <p:nvPr/>
        </p:nvSpPr>
        <p:spPr>
          <a:xfrm>
            <a:off x="605320" y="2464100"/>
            <a:ext cx="152260" cy="287128"/>
          </a:xfrm>
          <a:prstGeom prst="rect">
            <a:avLst/>
          </a:prstGeom>
        </p:spPr>
        <p:txBody>
          <a:bodyPr vert="horz" wrap="square" lIns="0" tIns="27684" rIns="0" bIns="0" rtlCol="0">
            <a:spAutoFit/>
          </a:bodyPr>
          <a:lstStyle/>
          <a:p>
            <a:pPr marL="25168">
              <a:spcBef>
                <a:spcPts val="218"/>
              </a:spcBef>
            </a:pPr>
            <a:r>
              <a:rPr sz="1684" i="1" spc="-40" dirty="0">
                <a:latin typeface="Times New Roman"/>
                <a:cs typeface="Times New Roman"/>
              </a:rPr>
              <a:t>1</a:t>
            </a:r>
            <a:endParaRPr sz="1684">
              <a:latin typeface="Times New Roman"/>
              <a:cs typeface="Times New Roman"/>
            </a:endParaRPr>
          </a:p>
        </p:txBody>
      </p:sp>
      <p:sp>
        <p:nvSpPr>
          <p:cNvPr id="51" name="object 51"/>
          <p:cNvSpPr txBox="1"/>
          <p:nvPr/>
        </p:nvSpPr>
        <p:spPr>
          <a:xfrm>
            <a:off x="605320" y="3134542"/>
            <a:ext cx="152260" cy="287128"/>
          </a:xfrm>
          <a:prstGeom prst="rect">
            <a:avLst/>
          </a:prstGeom>
        </p:spPr>
        <p:txBody>
          <a:bodyPr vert="horz" wrap="square" lIns="0" tIns="27684" rIns="0" bIns="0" rtlCol="0">
            <a:spAutoFit/>
          </a:bodyPr>
          <a:lstStyle/>
          <a:p>
            <a:pPr marL="25168">
              <a:spcBef>
                <a:spcPts val="218"/>
              </a:spcBef>
            </a:pPr>
            <a:r>
              <a:rPr sz="1684" i="1" spc="-40" dirty="0">
                <a:latin typeface="Times New Roman"/>
                <a:cs typeface="Times New Roman"/>
              </a:rPr>
              <a:t>2</a:t>
            </a:r>
            <a:endParaRPr sz="1684">
              <a:latin typeface="Times New Roman"/>
              <a:cs typeface="Times New Roman"/>
            </a:endParaRPr>
          </a:p>
        </p:txBody>
      </p:sp>
      <p:sp>
        <p:nvSpPr>
          <p:cNvPr id="52" name="object 52"/>
          <p:cNvSpPr txBox="1"/>
          <p:nvPr/>
        </p:nvSpPr>
        <p:spPr>
          <a:xfrm>
            <a:off x="7196563" y="4982803"/>
            <a:ext cx="473139" cy="331703"/>
          </a:xfrm>
          <a:prstGeom prst="rect">
            <a:avLst/>
          </a:prstGeom>
        </p:spPr>
        <p:txBody>
          <a:bodyPr vert="horz" wrap="square" lIns="0" tIns="26425" rIns="0" bIns="0" rtlCol="0">
            <a:spAutoFit/>
          </a:bodyPr>
          <a:lstStyle/>
          <a:p>
            <a:pPr marL="25168">
              <a:spcBef>
                <a:spcPts val="208"/>
              </a:spcBef>
            </a:pPr>
            <a:r>
              <a:rPr sz="1982" spc="-50" dirty="0">
                <a:latin typeface="Times New Roman"/>
                <a:cs typeface="Times New Roman"/>
              </a:rPr>
              <a:t>time</a:t>
            </a:r>
            <a:endParaRPr sz="1982">
              <a:latin typeface="Times New Roman"/>
              <a:cs typeface="Times New Roman"/>
            </a:endParaRPr>
          </a:p>
        </p:txBody>
      </p:sp>
      <p:sp>
        <p:nvSpPr>
          <p:cNvPr id="53" name="object 53"/>
          <p:cNvSpPr txBox="1"/>
          <p:nvPr/>
        </p:nvSpPr>
        <p:spPr>
          <a:xfrm>
            <a:off x="1914001" y="1829890"/>
            <a:ext cx="372471" cy="331703"/>
          </a:xfrm>
          <a:prstGeom prst="rect">
            <a:avLst/>
          </a:prstGeom>
        </p:spPr>
        <p:txBody>
          <a:bodyPr vert="horz" wrap="square" lIns="0" tIns="26425" rIns="0" bIns="0" rtlCol="0">
            <a:spAutoFit/>
          </a:bodyPr>
          <a:lstStyle/>
          <a:p>
            <a:pPr marL="75503">
              <a:spcBef>
                <a:spcPts val="208"/>
              </a:spcBef>
            </a:pPr>
            <a:r>
              <a:rPr sz="1982" i="1" spc="-218" dirty="0">
                <a:latin typeface="Times New Roman"/>
                <a:cs typeface="Times New Roman"/>
              </a:rPr>
              <a:t>C</a:t>
            </a:r>
            <a:r>
              <a:rPr sz="2527" i="1" spc="-327" baseline="-32679" dirty="0">
                <a:latin typeface="Times New Roman"/>
                <a:cs typeface="Times New Roman"/>
              </a:rPr>
              <a:t>1</a:t>
            </a:r>
            <a:endParaRPr sz="2527" baseline="-32679">
              <a:latin typeface="Times New Roman"/>
              <a:cs typeface="Times New Roman"/>
            </a:endParaRPr>
          </a:p>
        </p:txBody>
      </p:sp>
      <p:sp>
        <p:nvSpPr>
          <p:cNvPr id="54" name="object 54"/>
          <p:cNvSpPr txBox="1"/>
          <p:nvPr/>
        </p:nvSpPr>
        <p:spPr>
          <a:xfrm>
            <a:off x="486407" y="2301016"/>
            <a:ext cx="152260" cy="287128"/>
          </a:xfrm>
          <a:prstGeom prst="rect">
            <a:avLst/>
          </a:prstGeom>
        </p:spPr>
        <p:txBody>
          <a:bodyPr vert="horz" wrap="square" lIns="0" tIns="27684" rIns="0" bIns="0" rtlCol="0">
            <a:spAutoFit/>
          </a:bodyPr>
          <a:lstStyle/>
          <a:p>
            <a:pPr marL="25168">
              <a:spcBef>
                <a:spcPts val="218"/>
              </a:spcBef>
            </a:pPr>
            <a:r>
              <a:rPr sz="1684" i="1" spc="-40" dirty="0">
                <a:latin typeface="Times New Roman"/>
                <a:cs typeface="Times New Roman"/>
              </a:rPr>
              <a:t>p</a:t>
            </a:r>
            <a:endParaRPr sz="1684">
              <a:latin typeface="Times New Roman"/>
              <a:cs typeface="Times New Roman"/>
            </a:endParaRPr>
          </a:p>
        </p:txBody>
      </p:sp>
      <p:sp>
        <p:nvSpPr>
          <p:cNvPr id="55" name="object 55"/>
          <p:cNvSpPr txBox="1"/>
          <p:nvPr/>
        </p:nvSpPr>
        <p:spPr>
          <a:xfrm>
            <a:off x="486407" y="2989586"/>
            <a:ext cx="169877" cy="331703"/>
          </a:xfrm>
          <a:prstGeom prst="rect">
            <a:avLst/>
          </a:prstGeom>
        </p:spPr>
        <p:txBody>
          <a:bodyPr vert="horz" wrap="square" lIns="0" tIns="26425" rIns="0" bIns="0" rtlCol="0">
            <a:spAutoFit/>
          </a:bodyPr>
          <a:lstStyle/>
          <a:p>
            <a:pPr marL="25168">
              <a:spcBef>
                <a:spcPts val="208"/>
              </a:spcBef>
            </a:pPr>
            <a:r>
              <a:rPr sz="1982" i="1" spc="-59" dirty="0">
                <a:latin typeface="Times New Roman"/>
                <a:cs typeface="Times New Roman"/>
              </a:rPr>
              <a:t>p</a:t>
            </a:r>
            <a:endParaRPr sz="1982">
              <a:latin typeface="Times New Roman"/>
              <a:cs typeface="Times New Roman"/>
            </a:endParaRPr>
          </a:p>
        </p:txBody>
      </p:sp>
      <p:sp>
        <p:nvSpPr>
          <p:cNvPr id="56" name="object 56"/>
          <p:cNvSpPr txBox="1"/>
          <p:nvPr/>
        </p:nvSpPr>
        <p:spPr>
          <a:xfrm>
            <a:off x="486407" y="3714395"/>
            <a:ext cx="169877" cy="331703"/>
          </a:xfrm>
          <a:prstGeom prst="rect">
            <a:avLst/>
          </a:prstGeom>
        </p:spPr>
        <p:txBody>
          <a:bodyPr vert="horz" wrap="square" lIns="0" tIns="26425" rIns="0" bIns="0" rtlCol="0">
            <a:spAutoFit/>
          </a:bodyPr>
          <a:lstStyle/>
          <a:p>
            <a:pPr marL="25168">
              <a:spcBef>
                <a:spcPts val="208"/>
              </a:spcBef>
            </a:pPr>
            <a:r>
              <a:rPr sz="1982" i="1" spc="-59" dirty="0">
                <a:latin typeface="Times New Roman"/>
                <a:cs typeface="Times New Roman"/>
              </a:rPr>
              <a:t>p</a:t>
            </a:r>
            <a:endParaRPr sz="1982">
              <a:latin typeface="Times New Roman"/>
              <a:cs typeface="Times New Roman"/>
            </a:endParaRPr>
          </a:p>
        </p:txBody>
      </p:sp>
      <p:sp>
        <p:nvSpPr>
          <p:cNvPr id="57" name="object 57"/>
          <p:cNvSpPr txBox="1"/>
          <p:nvPr/>
        </p:nvSpPr>
        <p:spPr>
          <a:xfrm>
            <a:off x="436071" y="4439200"/>
            <a:ext cx="406445" cy="331703"/>
          </a:xfrm>
          <a:prstGeom prst="rect">
            <a:avLst/>
          </a:prstGeom>
        </p:spPr>
        <p:txBody>
          <a:bodyPr vert="horz" wrap="square" lIns="0" tIns="26425" rIns="0" bIns="0" rtlCol="0">
            <a:spAutoFit/>
          </a:bodyPr>
          <a:lstStyle/>
          <a:p>
            <a:pPr marL="75503">
              <a:spcBef>
                <a:spcPts val="208"/>
              </a:spcBef>
            </a:pPr>
            <a:r>
              <a:rPr sz="1982" i="1" spc="-59" dirty="0">
                <a:latin typeface="Times New Roman"/>
                <a:cs typeface="Times New Roman"/>
              </a:rPr>
              <a:t>p</a:t>
            </a:r>
            <a:r>
              <a:rPr sz="1982" i="1" spc="-226" dirty="0">
                <a:latin typeface="Times New Roman"/>
                <a:cs typeface="Times New Roman"/>
              </a:rPr>
              <a:t> </a:t>
            </a:r>
            <a:r>
              <a:rPr sz="2527" i="1" spc="-59" baseline="-29411" dirty="0">
                <a:latin typeface="Times New Roman"/>
                <a:cs typeface="Times New Roman"/>
              </a:rPr>
              <a:t>4</a:t>
            </a:r>
            <a:endParaRPr sz="2527" baseline="-29411">
              <a:latin typeface="Times New Roman"/>
              <a:cs typeface="Times New Roman"/>
            </a:endParaRPr>
          </a:p>
        </p:txBody>
      </p:sp>
      <p:sp>
        <p:nvSpPr>
          <p:cNvPr id="58" name="object 58"/>
          <p:cNvSpPr txBox="1"/>
          <p:nvPr/>
        </p:nvSpPr>
        <p:spPr>
          <a:xfrm>
            <a:off x="1438345" y="2101695"/>
            <a:ext cx="354854" cy="331703"/>
          </a:xfrm>
          <a:prstGeom prst="rect">
            <a:avLst/>
          </a:prstGeom>
        </p:spPr>
        <p:txBody>
          <a:bodyPr vert="horz" wrap="square" lIns="0" tIns="26425" rIns="0" bIns="0" rtlCol="0">
            <a:spAutoFit/>
          </a:bodyPr>
          <a:lstStyle/>
          <a:p>
            <a:pPr marL="75503">
              <a:spcBef>
                <a:spcPts val="208"/>
              </a:spcBef>
            </a:pPr>
            <a:r>
              <a:rPr sz="1982" i="1" spc="10" dirty="0">
                <a:latin typeface="Times New Roman"/>
                <a:cs typeface="Times New Roman"/>
              </a:rPr>
              <a:t>e</a:t>
            </a:r>
            <a:r>
              <a:rPr sz="2081" spc="14" baseline="-27777" dirty="0">
                <a:latin typeface="Times New Roman"/>
                <a:cs typeface="Times New Roman"/>
              </a:rPr>
              <a:t>1</a:t>
            </a:r>
            <a:endParaRPr sz="2081" baseline="-27777">
              <a:latin typeface="Times New Roman"/>
              <a:cs typeface="Times New Roman"/>
            </a:endParaRPr>
          </a:p>
        </p:txBody>
      </p:sp>
      <p:sp>
        <p:nvSpPr>
          <p:cNvPr id="59" name="object 59"/>
          <p:cNvSpPr txBox="1"/>
          <p:nvPr/>
        </p:nvSpPr>
        <p:spPr>
          <a:xfrm>
            <a:off x="2287745" y="2101689"/>
            <a:ext cx="354854" cy="331703"/>
          </a:xfrm>
          <a:prstGeom prst="rect">
            <a:avLst/>
          </a:prstGeom>
        </p:spPr>
        <p:txBody>
          <a:bodyPr vert="horz" wrap="square" lIns="0" tIns="26425" rIns="0" bIns="0" rtlCol="0">
            <a:spAutoFit/>
          </a:bodyPr>
          <a:lstStyle/>
          <a:p>
            <a:pPr marL="75503">
              <a:spcBef>
                <a:spcPts val="208"/>
              </a:spcBef>
            </a:pPr>
            <a:r>
              <a:rPr sz="1982" i="1" spc="10" dirty="0">
                <a:latin typeface="Times New Roman"/>
                <a:cs typeface="Times New Roman"/>
              </a:rPr>
              <a:t>e</a:t>
            </a:r>
            <a:r>
              <a:rPr sz="2081" spc="14" baseline="-27777" dirty="0">
                <a:latin typeface="Times New Roman"/>
                <a:cs typeface="Times New Roman"/>
              </a:rPr>
              <a:t>1</a:t>
            </a:r>
            <a:endParaRPr sz="2081" baseline="-27777">
              <a:latin typeface="Times New Roman"/>
              <a:cs typeface="Times New Roman"/>
            </a:endParaRPr>
          </a:p>
        </p:txBody>
      </p:sp>
      <p:sp>
        <p:nvSpPr>
          <p:cNvPr id="60" name="object 60"/>
          <p:cNvSpPr txBox="1"/>
          <p:nvPr/>
        </p:nvSpPr>
        <p:spPr>
          <a:xfrm>
            <a:off x="5616693" y="2282905"/>
            <a:ext cx="135902" cy="243951"/>
          </a:xfrm>
          <a:prstGeom prst="rect">
            <a:avLst/>
          </a:prstGeom>
        </p:spPr>
        <p:txBody>
          <a:bodyPr vert="horz" wrap="square" lIns="0" tIns="30200" rIns="0" bIns="0" rtlCol="0">
            <a:spAutoFit/>
          </a:bodyPr>
          <a:lstStyle/>
          <a:p>
            <a:pPr marL="25168">
              <a:spcBef>
                <a:spcPts val="238"/>
              </a:spcBef>
            </a:pPr>
            <a:r>
              <a:rPr sz="1387" spc="-30" dirty="0">
                <a:latin typeface="Times New Roman"/>
                <a:cs typeface="Times New Roman"/>
              </a:rPr>
              <a:t>1</a:t>
            </a:r>
            <a:endParaRPr sz="1387">
              <a:latin typeface="Times New Roman"/>
              <a:cs typeface="Times New Roman"/>
            </a:endParaRPr>
          </a:p>
        </p:txBody>
      </p:sp>
      <p:sp>
        <p:nvSpPr>
          <p:cNvPr id="61" name="object 61"/>
          <p:cNvSpPr txBox="1"/>
          <p:nvPr/>
        </p:nvSpPr>
        <p:spPr>
          <a:xfrm>
            <a:off x="6500053" y="2264777"/>
            <a:ext cx="135902" cy="243951"/>
          </a:xfrm>
          <a:prstGeom prst="rect">
            <a:avLst/>
          </a:prstGeom>
        </p:spPr>
        <p:txBody>
          <a:bodyPr vert="horz" wrap="square" lIns="0" tIns="30200" rIns="0" bIns="0" rtlCol="0">
            <a:spAutoFit/>
          </a:bodyPr>
          <a:lstStyle/>
          <a:p>
            <a:pPr marL="25168">
              <a:spcBef>
                <a:spcPts val="238"/>
              </a:spcBef>
            </a:pPr>
            <a:r>
              <a:rPr sz="1387" spc="-30" dirty="0">
                <a:latin typeface="Times New Roman"/>
                <a:cs typeface="Times New Roman"/>
              </a:rPr>
              <a:t>1</a:t>
            </a:r>
            <a:endParaRPr sz="1387">
              <a:latin typeface="Times New Roman"/>
              <a:cs typeface="Times New Roman"/>
            </a:endParaRPr>
          </a:p>
        </p:txBody>
      </p:sp>
      <p:sp>
        <p:nvSpPr>
          <p:cNvPr id="62" name="object 62"/>
          <p:cNvSpPr txBox="1"/>
          <p:nvPr/>
        </p:nvSpPr>
        <p:spPr>
          <a:xfrm>
            <a:off x="1777471" y="2989586"/>
            <a:ext cx="135902" cy="243951"/>
          </a:xfrm>
          <a:prstGeom prst="rect">
            <a:avLst/>
          </a:prstGeom>
        </p:spPr>
        <p:txBody>
          <a:bodyPr vert="horz" wrap="square" lIns="0" tIns="30200" rIns="0" bIns="0" rtlCol="0">
            <a:spAutoFit/>
          </a:bodyPr>
          <a:lstStyle/>
          <a:p>
            <a:pPr marL="25168">
              <a:spcBef>
                <a:spcPts val="238"/>
              </a:spcBef>
            </a:pPr>
            <a:r>
              <a:rPr sz="1387" spc="-30" dirty="0">
                <a:latin typeface="Times New Roman"/>
                <a:cs typeface="Times New Roman"/>
              </a:rPr>
              <a:t>2</a:t>
            </a:r>
            <a:endParaRPr sz="1387">
              <a:latin typeface="Times New Roman"/>
              <a:cs typeface="Times New Roman"/>
            </a:endParaRPr>
          </a:p>
        </p:txBody>
      </p:sp>
      <p:sp>
        <p:nvSpPr>
          <p:cNvPr id="63" name="object 63"/>
          <p:cNvSpPr txBox="1"/>
          <p:nvPr/>
        </p:nvSpPr>
        <p:spPr>
          <a:xfrm>
            <a:off x="3221425" y="2971467"/>
            <a:ext cx="135902" cy="243951"/>
          </a:xfrm>
          <a:prstGeom prst="rect">
            <a:avLst/>
          </a:prstGeom>
        </p:spPr>
        <p:txBody>
          <a:bodyPr vert="horz" wrap="square" lIns="0" tIns="30200" rIns="0" bIns="0" rtlCol="0">
            <a:spAutoFit/>
          </a:bodyPr>
          <a:lstStyle/>
          <a:p>
            <a:pPr marL="25168">
              <a:spcBef>
                <a:spcPts val="238"/>
              </a:spcBef>
            </a:pPr>
            <a:r>
              <a:rPr sz="1387" spc="-30" dirty="0">
                <a:latin typeface="Times New Roman"/>
                <a:cs typeface="Times New Roman"/>
              </a:rPr>
              <a:t>2</a:t>
            </a:r>
            <a:endParaRPr sz="1387">
              <a:latin typeface="Times New Roman"/>
              <a:cs typeface="Times New Roman"/>
            </a:endParaRPr>
          </a:p>
        </p:txBody>
      </p:sp>
      <p:sp>
        <p:nvSpPr>
          <p:cNvPr id="64" name="object 64"/>
          <p:cNvSpPr txBox="1"/>
          <p:nvPr/>
        </p:nvSpPr>
        <p:spPr>
          <a:xfrm>
            <a:off x="4087799" y="2971467"/>
            <a:ext cx="135902" cy="243951"/>
          </a:xfrm>
          <a:prstGeom prst="rect">
            <a:avLst/>
          </a:prstGeom>
        </p:spPr>
        <p:txBody>
          <a:bodyPr vert="horz" wrap="square" lIns="0" tIns="30200" rIns="0" bIns="0" rtlCol="0">
            <a:spAutoFit/>
          </a:bodyPr>
          <a:lstStyle/>
          <a:p>
            <a:pPr marL="25168">
              <a:spcBef>
                <a:spcPts val="238"/>
              </a:spcBef>
            </a:pPr>
            <a:r>
              <a:rPr sz="1387" spc="-30" dirty="0">
                <a:latin typeface="Times New Roman"/>
                <a:cs typeface="Times New Roman"/>
              </a:rPr>
              <a:t>2</a:t>
            </a:r>
            <a:endParaRPr sz="1387">
              <a:latin typeface="Times New Roman"/>
              <a:cs typeface="Times New Roman"/>
            </a:endParaRPr>
          </a:p>
        </p:txBody>
      </p:sp>
      <p:sp>
        <p:nvSpPr>
          <p:cNvPr id="65" name="object 65"/>
          <p:cNvSpPr txBox="1"/>
          <p:nvPr/>
        </p:nvSpPr>
        <p:spPr>
          <a:xfrm>
            <a:off x="4920196" y="2917111"/>
            <a:ext cx="135902" cy="243951"/>
          </a:xfrm>
          <a:prstGeom prst="rect">
            <a:avLst/>
          </a:prstGeom>
        </p:spPr>
        <p:txBody>
          <a:bodyPr vert="horz" wrap="square" lIns="0" tIns="30200" rIns="0" bIns="0" rtlCol="0">
            <a:spAutoFit/>
          </a:bodyPr>
          <a:lstStyle/>
          <a:p>
            <a:pPr marL="25168">
              <a:spcBef>
                <a:spcPts val="238"/>
              </a:spcBef>
            </a:pPr>
            <a:r>
              <a:rPr sz="1387" spc="-30" dirty="0">
                <a:latin typeface="Times New Roman"/>
                <a:cs typeface="Times New Roman"/>
              </a:rPr>
              <a:t>2</a:t>
            </a:r>
            <a:endParaRPr sz="1387">
              <a:latin typeface="Times New Roman"/>
              <a:cs typeface="Times New Roman"/>
            </a:endParaRPr>
          </a:p>
        </p:txBody>
      </p:sp>
      <p:sp>
        <p:nvSpPr>
          <p:cNvPr id="66" name="object 66"/>
          <p:cNvSpPr txBox="1"/>
          <p:nvPr/>
        </p:nvSpPr>
        <p:spPr>
          <a:xfrm>
            <a:off x="3459253" y="3696276"/>
            <a:ext cx="135902" cy="243951"/>
          </a:xfrm>
          <a:prstGeom prst="rect">
            <a:avLst/>
          </a:prstGeom>
        </p:spPr>
        <p:txBody>
          <a:bodyPr vert="horz" wrap="square" lIns="0" tIns="30200" rIns="0" bIns="0" rtlCol="0">
            <a:spAutoFit/>
          </a:bodyPr>
          <a:lstStyle/>
          <a:p>
            <a:pPr marL="25168">
              <a:spcBef>
                <a:spcPts val="238"/>
              </a:spcBef>
            </a:pPr>
            <a:r>
              <a:rPr sz="1387" spc="-30" dirty="0">
                <a:latin typeface="Times New Roman"/>
                <a:cs typeface="Times New Roman"/>
              </a:rPr>
              <a:t>3</a:t>
            </a:r>
            <a:endParaRPr sz="1387">
              <a:latin typeface="Times New Roman"/>
              <a:cs typeface="Times New Roman"/>
            </a:endParaRPr>
          </a:p>
        </p:txBody>
      </p:sp>
      <p:sp>
        <p:nvSpPr>
          <p:cNvPr id="67" name="object 67"/>
          <p:cNvSpPr txBox="1"/>
          <p:nvPr/>
        </p:nvSpPr>
        <p:spPr>
          <a:xfrm>
            <a:off x="5803557" y="3714394"/>
            <a:ext cx="135902" cy="243951"/>
          </a:xfrm>
          <a:prstGeom prst="rect">
            <a:avLst/>
          </a:prstGeom>
        </p:spPr>
        <p:txBody>
          <a:bodyPr vert="horz" wrap="square" lIns="0" tIns="30200" rIns="0" bIns="0" rtlCol="0">
            <a:spAutoFit/>
          </a:bodyPr>
          <a:lstStyle/>
          <a:p>
            <a:pPr marL="25168">
              <a:spcBef>
                <a:spcPts val="238"/>
              </a:spcBef>
            </a:pPr>
            <a:r>
              <a:rPr sz="1387" spc="-30" dirty="0">
                <a:latin typeface="Times New Roman"/>
                <a:cs typeface="Times New Roman"/>
              </a:rPr>
              <a:t>3</a:t>
            </a:r>
            <a:endParaRPr sz="1387">
              <a:latin typeface="Times New Roman"/>
              <a:cs typeface="Times New Roman"/>
            </a:endParaRPr>
          </a:p>
        </p:txBody>
      </p:sp>
      <p:sp>
        <p:nvSpPr>
          <p:cNvPr id="68" name="object 68"/>
          <p:cNvSpPr txBox="1"/>
          <p:nvPr/>
        </p:nvSpPr>
        <p:spPr>
          <a:xfrm>
            <a:off x="7468352" y="3696276"/>
            <a:ext cx="135902" cy="243951"/>
          </a:xfrm>
          <a:prstGeom prst="rect">
            <a:avLst/>
          </a:prstGeom>
        </p:spPr>
        <p:txBody>
          <a:bodyPr vert="horz" wrap="square" lIns="0" tIns="30200" rIns="0" bIns="0" rtlCol="0">
            <a:spAutoFit/>
          </a:bodyPr>
          <a:lstStyle/>
          <a:p>
            <a:pPr marL="25168">
              <a:spcBef>
                <a:spcPts val="238"/>
              </a:spcBef>
            </a:pPr>
            <a:r>
              <a:rPr sz="1387" spc="-30" dirty="0">
                <a:latin typeface="Times New Roman"/>
                <a:cs typeface="Times New Roman"/>
              </a:rPr>
              <a:t>3</a:t>
            </a:r>
            <a:endParaRPr sz="1387">
              <a:latin typeface="Times New Roman"/>
              <a:cs typeface="Times New Roman"/>
            </a:endParaRPr>
          </a:p>
        </p:txBody>
      </p:sp>
      <p:sp>
        <p:nvSpPr>
          <p:cNvPr id="69" name="object 69"/>
          <p:cNvSpPr txBox="1"/>
          <p:nvPr/>
        </p:nvSpPr>
        <p:spPr>
          <a:xfrm>
            <a:off x="1862409" y="4439203"/>
            <a:ext cx="135902" cy="243951"/>
          </a:xfrm>
          <a:prstGeom prst="rect">
            <a:avLst/>
          </a:prstGeom>
        </p:spPr>
        <p:txBody>
          <a:bodyPr vert="horz" wrap="square" lIns="0" tIns="30200" rIns="0" bIns="0" rtlCol="0">
            <a:spAutoFit/>
          </a:bodyPr>
          <a:lstStyle/>
          <a:p>
            <a:pPr marL="25168">
              <a:spcBef>
                <a:spcPts val="238"/>
              </a:spcBef>
            </a:pPr>
            <a:r>
              <a:rPr sz="1387" spc="-30" dirty="0">
                <a:latin typeface="Times New Roman"/>
                <a:cs typeface="Times New Roman"/>
              </a:rPr>
              <a:t>4</a:t>
            </a:r>
            <a:endParaRPr sz="1387">
              <a:latin typeface="Times New Roman"/>
              <a:cs typeface="Times New Roman"/>
            </a:endParaRPr>
          </a:p>
        </p:txBody>
      </p:sp>
      <p:sp>
        <p:nvSpPr>
          <p:cNvPr id="70" name="object 70"/>
          <p:cNvSpPr txBox="1"/>
          <p:nvPr/>
        </p:nvSpPr>
        <p:spPr>
          <a:xfrm>
            <a:off x="4512491" y="4421085"/>
            <a:ext cx="135902" cy="243951"/>
          </a:xfrm>
          <a:prstGeom prst="rect">
            <a:avLst/>
          </a:prstGeom>
        </p:spPr>
        <p:txBody>
          <a:bodyPr vert="horz" wrap="square" lIns="0" tIns="30200" rIns="0" bIns="0" rtlCol="0">
            <a:spAutoFit/>
          </a:bodyPr>
          <a:lstStyle/>
          <a:p>
            <a:pPr marL="25168">
              <a:spcBef>
                <a:spcPts val="238"/>
              </a:spcBef>
            </a:pPr>
            <a:r>
              <a:rPr sz="1387" spc="-30" dirty="0">
                <a:latin typeface="Times New Roman"/>
                <a:cs typeface="Times New Roman"/>
              </a:rPr>
              <a:t>4</a:t>
            </a:r>
            <a:endParaRPr sz="1387">
              <a:latin typeface="Times New Roman"/>
              <a:cs typeface="Times New Roman"/>
            </a:endParaRPr>
          </a:p>
        </p:txBody>
      </p:sp>
      <p:sp>
        <p:nvSpPr>
          <p:cNvPr id="71" name="object 71"/>
          <p:cNvSpPr txBox="1"/>
          <p:nvPr/>
        </p:nvSpPr>
        <p:spPr>
          <a:xfrm>
            <a:off x="1590605" y="2065456"/>
            <a:ext cx="135902" cy="243951"/>
          </a:xfrm>
          <a:prstGeom prst="rect">
            <a:avLst/>
          </a:prstGeom>
        </p:spPr>
        <p:txBody>
          <a:bodyPr vert="horz" wrap="square" lIns="0" tIns="30200" rIns="0" bIns="0" rtlCol="0">
            <a:spAutoFit/>
          </a:bodyPr>
          <a:lstStyle/>
          <a:p>
            <a:pPr marL="25168">
              <a:spcBef>
                <a:spcPts val="238"/>
              </a:spcBef>
            </a:pPr>
            <a:r>
              <a:rPr sz="1387" spc="-30" dirty="0">
                <a:latin typeface="Times New Roman"/>
                <a:cs typeface="Times New Roman"/>
              </a:rPr>
              <a:t>1</a:t>
            </a:r>
            <a:endParaRPr sz="1387">
              <a:latin typeface="Times New Roman"/>
              <a:cs typeface="Times New Roman"/>
            </a:endParaRPr>
          </a:p>
        </p:txBody>
      </p:sp>
      <p:sp>
        <p:nvSpPr>
          <p:cNvPr id="72" name="object 72"/>
          <p:cNvSpPr txBox="1"/>
          <p:nvPr/>
        </p:nvSpPr>
        <p:spPr>
          <a:xfrm>
            <a:off x="2439991" y="2065456"/>
            <a:ext cx="135902" cy="243951"/>
          </a:xfrm>
          <a:prstGeom prst="rect">
            <a:avLst/>
          </a:prstGeom>
        </p:spPr>
        <p:txBody>
          <a:bodyPr vert="horz" wrap="square" lIns="0" tIns="30200" rIns="0" bIns="0" rtlCol="0">
            <a:spAutoFit/>
          </a:bodyPr>
          <a:lstStyle/>
          <a:p>
            <a:pPr marL="25168">
              <a:spcBef>
                <a:spcPts val="238"/>
              </a:spcBef>
            </a:pPr>
            <a:r>
              <a:rPr sz="1387" spc="-30" dirty="0">
                <a:latin typeface="Times New Roman"/>
                <a:cs typeface="Times New Roman"/>
              </a:rPr>
              <a:t>2</a:t>
            </a:r>
            <a:endParaRPr sz="1387">
              <a:latin typeface="Times New Roman"/>
              <a:cs typeface="Times New Roman"/>
            </a:endParaRPr>
          </a:p>
        </p:txBody>
      </p:sp>
      <p:sp>
        <p:nvSpPr>
          <p:cNvPr id="73" name="object 73"/>
          <p:cNvSpPr txBox="1"/>
          <p:nvPr/>
        </p:nvSpPr>
        <p:spPr>
          <a:xfrm>
            <a:off x="5464445" y="1992974"/>
            <a:ext cx="388830" cy="331703"/>
          </a:xfrm>
          <a:prstGeom prst="rect">
            <a:avLst/>
          </a:prstGeom>
        </p:spPr>
        <p:txBody>
          <a:bodyPr vert="horz" wrap="square" lIns="0" tIns="26425" rIns="0" bIns="0" rtlCol="0">
            <a:spAutoFit/>
          </a:bodyPr>
          <a:lstStyle/>
          <a:p>
            <a:pPr marL="75503">
              <a:spcBef>
                <a:spcPts val="208"/>
              </a:spcBef>
            </a:pPr>
            <a:r>
              <a:rPr sz="2973" i="1" spc="-73" baseline="-19444" dirty="0">
                <a:latin typeface="Times New Roman"/>
                <a:cs typeface="Times New Roman"/>
              </a:rPr>
              <a:t>e</a:t>
            </a:r>
            <a:r>
              <a:rPr sz="2973" i="1" spc="-192" baseline="-19444" dirty="0">
                <a:latin typeface="Times New Roman"/>
                <a:cs typeface="Times New Roman"/>
              </a:rPr>
              <a:t> </a:t>
            </a:r>
            <a:r>
              <a:rPr sz="1387" spc="-30" dirty="0">
                <a:latin typeface="Times New Roman"/>
                <a:cs typeface="Times New Roman"/>
              </a:rPr>
              <a:t>3</a:t>
            </a:r>
            <a:endParaRPr sz="1387">
              <a:latin typeface="Times New Roman"/>
              <a:cs typeface="Times New Roman"/>
            </a:endParaRPr>
          </a:p>
        </p:txBody>
      </p:sp>
      <p:sp>
        <p:nvSpPr>
          <p:cNvPr id="74" name="object 74"/>
          <p:cNvSpPr txBox="1"/>
          <p:nvPr/>
        </p:nvSpPr>
        <p:spPr>
          <a:xfrm>
            <a:off x="6330783" y="1992974"/>
            <a:ext cx="372471" cy="331703"/>
          </a:xfrm>
          <a:prstGeom prst="rect">
            <a:avLst/>
          </a:prstGeom>
        </p:spPr>
        <p:txBody>
          <a:bodyPr vert="horz" wrap="square" lIns="0" tIns="26425" rIns="0" bIns="0" rtlCol="0">
            <a:spAutoFit/>
          </a:bodyPr>
          <a:lstStyle/>
          <a:p>
            <a:pPr marL="75503">
              <a:spcBef>
                <a:spcPts val="208"/>
              </a:spcBef>
            </a:pPr>
            <a:r>
              <a:rPr sz="2973" i="1" spc="-73" baseline="-19444" dirty="0">
                <a:latin typeface="Times New Roman"/>
                <a:cs typeface="Times New Roman"/>
              </a:rPr>
              <a:t>e</a:t>
            </a:r>
            <a:r>
              <a:rPr sz="2973" i="1" spc="-386" baseline="-19444" dirty="0">
                <a:latin typeface="Times New Roman"/>
                <a:cs typeface="Times New Roman"/>
              </a:rPr>
              <a:t> </a:t>
            </a:r>
            <a:r>
              <a:rPr sz="1387" spc="-30" dirty="0">
                <a:latin typeface="Times New Roman"/>
                <a:cs typeface="Times New Roman"/>
              </a:rPr>
              <a:t>4</a:t>
            </a:r>
            <a:endParaRPr sz="1387">
              <a:latin typeface="Times New Roman"/>
              <a:cs typeface="Times New Roman"/>
            </a:endParaRPr>
          </a:p>
        </p:txBody>
      </p:sp>
      <p:sp>
        <p:nvSpPr>
          <p:cNvPr id="75" name="object 75"/>
          <p:cNvSpPr txBox="1"/>
          <p:nvPr/>
        </p:nvSpPr>
        <p:spPr>
          <a:xfrm>
            <a:off x="4750950" y="2627182"/>
            <a:ext cx="338496" cy="331703"/>
          </a:xfrm>
          <a:prstGeom prst="rect">
            <a:avLst/>
          </a:prstGeom>
        </p:spPr>
        <p:txBody>
          <a:bodyPr vert="horz" wrap="square" lIns="0" tIns="26425" rIns="0" bIns="0" rtlCol="0">
            <a:spAutoFit/>
          </a:bodyPr>
          <a:lstStyle/>
          <a:p>
            <a:pPr marL="75503">
              <a:spcBef>
                <a:spcPts val="208"/>
              </a:spcBef>
            </a:pPr>
            <a:r>
              <a:rPr sz="2973" i="1" spc="-87" baseline="-27777" dirty="0">
                <a:latin typeface="Times New Roman"/>
                <a:cs typeface="Times New Roman"/>
              </a:rPr>
              <a:t>e</a:t>
            </a:r>
            <a:r>
              <a:rPr sz="1387" spc="-59" dirty="0">
                <a:latin typeface="Times New Roman"/>
                <a:cs typeface="Times New Roman"/>
              </a:rPr>
              <a:t>4</a:t>
            </a:r>
            <a:endParaRPr sz="1387">
              <a:latin typeface="Times New Roman"/>
              <a:cs typeface="Times New Roman"/>
            </a:endParaRPr>
          </a:p>
        </p:txBody>
      </p:sp>
      <p:sp>
        <p:nvSpPr>
          <p:cNvPr id="76" name="object 76"/>
          <p:cNvSpPr txBox="1"/>
          <p:nvPr/>
        </p:nvSpPr>
        <p:spPr>
          <a:xfrm>
            <a:off x="3086167" y="2717783"/>
            <a:ext cx="388830" cy="331703"/>
          </a:xfrm>
          <a:prstGeom prst="rect">
            <a:avLst/>
          </a:prstGeom>
        </p:spPr>
        <p:txBody>
          <a:bodyPr vert="horz" wrap="square" lIns="0" tIns="26425" rIns="0" bIns="0" rtlCol="0">
            <a:spAutoFit/>
          </a:bodyPr>
          <a:lstStyle/>
          <a:p>
            <a:pPr marL="75503">
              <a:spcBef>
                <a:spcPts val="208"/>
              </a:spcBef>
            </a:pPr>
            <a:r>
              <a:rPr sz="2973" i="1" spc="-73" baseline="-19444" dirty="0">
                <a:latin typeface="Times New Roman"/>
                <a:cs typeface="Times New Roman"/>
              </a:rPr>
              <a:t>e</a:t>
            </a:r>
            <a:r>
              <a:rPr sz="2973" i="1" spc="-192" baseline="-19444" dirty="0">
                <a:latin typeface="Times New Roman"/>
                <a:cs typeface="Times New Roman"/>
              </a:rPr>
              <a:t> </a:t>
            </a:r>
            <a:r>
              <a:rPr sz="1387" spc="-30" dirty="0">
                <a:latin typeface="Times New Roman"/>
                <a:cs typeface="Times New Roman"/>
              </a:rPr>
              <a:t>2</a:t>
            </a:r>
            <a:endParaRPr sz="1387">
              <a:latin typeface="Times New Roman"/>
              <a:cs typeface="Times New Roman"/>
            </a:endParaRPr>
          </a:p>
        </p:txBody>
      </p:sp>
      <p:sp>
        <p:nvSpPr>
          <p:cNvPr id="77" name="object 77"/>
          <p:cNvSpPr txBox="1"/>
          <p:nvPr/>
        </p:nvSpPr>
        <p:spPr>
          <a:xfrm>
            <a:off x="3935540" y="2717783"/>
            <a:ext cx="388830" cy="331703"/>
          </a:xfrm>
          <a:prstGeom prst="rect">
            <a:avLst/>
          </a:prstGeom>
        </p:spPr>
        <p:txBody>
          <a:bodyPr vert="horz" wrap="square" lIns="0" tIns="26425" rIns="0" bIns="0" rtlCol="0">
            <a:spAutoFit/>
          </a:bodyPr>
          <a:lstStyle/>
          <a:p>
            <a:pPr marL="75503">
              <a:spcBef>
                <a:spcPts val="208"/>
              </a:spcBef>
            </a:pPr>
            <a:r>
              <a:rPr sz="2973" i="1" spc="-73" baseline="-25000" dirty="0">
                <a:latin typeface="Times New Roman"/>
                <a:cs typeface="Times New Roman"/>
              </a:rPr>
              <a:t>e</a:t>
            </a:r>
            <a:r>
              <a:rPr sz="2973" i="1" spc="-192" baseline="-25000" dirty="0">
                <a:latin typeface="Times New Roman"/>
                <a:cs typeface="Times New Roman"/>
              </a:rPr>
              <a:t> </a:t>
            </a:r>
            <a:r>
              <a:rPr sz="1387" spc="-30" dirty="0">
                <a:latin typeface="Times New Roman"/>
                <a:cs typeface="Times New Roman"/>
              </a:rPr>
              <a:t>3</a:t>
            </a:r>
            <a:endParaRPr sz="1387">
              <a:latin typeface="Times New Roman"/>
              <a:cs typeface="Times New Roman"/>
            </a:endParaRPr>
          </a:p>
        </p:txBody>
      </p:sp>
      <p:sp>
        <p:nvSpPr>
          <p:cNvPr id="78" name="object 78"/>
          <p:cNvSpPr txBox="1"/>
          <p:nvPr/>
        </p:nvSpPr>
        <p:spPr>
          <a:xfrm>
            <a:off x="1625212" y="2754022"/>
            <a:ext cx="338496" cy="331703"/>
          </a:xfrm>
          <a:prstGeom prst="rect">
            <a:avLst/>
          </a:prstGeom>
        </p:spPr>
        <p:txBody>
          <a:bodyPr vert="horz" wrap="square" lIns="0" tIns="26425" rIns="0" bIns="0" rtlCol="0">
            <a:spAutoFit/>
          </a:bodyPr>
          <a:lstStyle/>
          <a:p>
            <a:pPr marL="75503">
              <a:spcBef>
                <a:spcPts val="208"/>
              </a:spcBef>
            </a:pPr>
            <a:r>
              <a:rPr sz="2973" i="1" spc="-87" baseline="-11111" dirty="0">
                <a:latin typeface="Times New Roman"/>
                <a:cs typeface="Times New Roman"/>
              </a:rPr>
              <a:t>e</a:t>
            </a:r>
            <a:r>
              <a:rPr sz="1387" spc="-59" dirty="0">
                <a:latin typeface="Times New Roman"/>
                <a:cs typeface="Times New Roman"/>
              </a:rPr>
              <a:t>1</a:t>
            </a:r>
            <a:endParaRPr sz="1387">
              <a:latin typeface="Times New Roman"/>
              <a:cs typeface="Times New Roman"/>
            </a:endParaRPr>
          </a:p>
        </p:txBody>
      </p:sp>
      <p:sp>
        <p:nvSpPr>
          <p:cNvPr id="79" name="object 79"/>
          <p:cNvSpPr txBox="1"/>
          <p:nvPr/>
        </p:nvSpPr>
        <p:spPr>
          <a:xfrm>
            <a:off x="1454704" y="3714387"/>
            <a:ext cx="135902" cy="243951"/>
          </a:xfrm>
          <a:prstGeom prst="rect">
            <a:avLst/>
          </a:prstGeom>
        </p:spPr>
        <p:txBody>
          <a:bodyPr vert="horz" wrap="square" lIns="0" tIns="30200" rIns="0" bIns="0" rtlCol="0">
            <a:spAutoFit/>
          </a:bodyPr>
          <a:lstStyle/>
          <a:p>
            <a:pPr marL="25168">
              <a:spcBef>
                <a:spcPts val="238"/>
              </a:spcBef>
            </a:pPr>
            <a:r>
              <a:rPr sz="1387" spc="-30" dirty="0">
                <a:latin typeface="Times New Roman"/>
                <a:cs typeface="Times New Roman"/>
              </a:rPr>
              <a:t>3</a:t>
            </a:r>
            <a:endParaRPr sz="1387">
              <a:latin typeface="Times New Roman"/>
              <a:cs typeface="Times New Roman"/>
            </a:endParaRPr>
          </a:p>
        </p:txBody>
      </p:sp>
      <p:sp>
        <p:nvSpPr>
          <p:cNvPr id="80" name="object 80"/>
          <p:cNvSpPr txBox="1"/>
          <p:nvPr/>
        </p:nvSpPr>
        <p:spPr>
          <a:xfrm>
            <a:off x="1285469" y="3370101"/>
            <a:ext cx="372471" cy="331703"/>
          </a:xfrm>
          <a:prstGeom prst="rect">
            <a:avLst/>
          </a:prstGeom>
        </p:spPr>
        <p:txBody>
          <a:bodyPr vert="horz" wrap="square" lIns="0" tIns="26425" rIns="0" bIns="0" rtlCol="0">
            <a:spAutoFit/>
          </a:bodyPr>
          <a:lstStyle/>
          <a:p>
            <a:pPr marL="75503">
              <a:spcBef>
                <a:spcPts val="208"/>
              </a:spcBef>
            </a:pPr>
            <a:r>
              <a:rPr sz="2973" i="1" spc="-73" baseline="-33333" dirty="0">
                <a:latin typeface="Times New Roman"/>
                <a:cs typeface="Times New Roman"/>
              </a:rPr>
              <a:t>e</a:t>
            </a:r>
            <a:r>
              <a:rPr sz="2973" i="1" spc="-386" baseline="-33333" dirty="0">
                <a:latin typeface="Times New Roman"/>
                <a:cs typeface="Times New Roman"/>
              </a:rPr>
              <a:t> </a:t>
            </a:r>
            <a:r>
              <a:rPr sz="1387" spc="-30" dirty="0">
                <a:latin typeface="Times New Roman"/>
                <a:cs typeface="Times New Roman"/>
              </a:rPr>
              <a:t>1</a:t>
            </a:r>
            <a:endParaRPr sz="1387">
              <a:latin typeface="Times New Roman"/>
              <a:cs typeface="Times New Roman"/>
            </a:endParaRPr>
          </a:p>
        </p:txBody>
      </p:sp>
      <p:sp>
        <p:nvSpPr>
          <p:cNvPr id="81" name="object 81"/>
          <p:cNvSpPr txBox="1"/>
          <p:nvPr/>
        </p:nvSpPr>
        <p:spPr>
          <a:xfrm>
            <a:off x="2236138" y="3641914"/>
            <a:ext cx="135902" cy="243951"/>
          </a:xfrm>
          <a:prstGeom prst="rect">
            <a:avLst/>
          </a:prstGeom>
        </p:spPr>
        <p:txBody>
          <a:bodyPr vert="horz" wrap="square" lIns="0" tIns="30200" rIns="0" bIns="0" rtlCol="0">
            <a:spAutoFit/>
          </a:bodyPr>
          <a:lstStyle/>
          <a:p>
            <a:pPr marL="25168">
              <a:spcBef>
                <a:spcPts val="238"/>
              </a:spcBef>
            </a:pPr>
            <a:r>
              <a:rPr sz="1387" spc="-30" dirty="0">
                <a:latin typeface="Times New Roman"/>
                <a:cs typeface="Times New Roman"/>
              </a:rPr>
              <a:t>3</a:t>
            </a:r>
            <a:endParaRPr sz="1387">
              <a:latin typeface="Times New Roman"/>
              <a:cs typeface="Times New Roman"/>
            </a:endParaRPr>
          </a:p>
        </p:txBody>
      </p:sp>
      <p:sp>
        <p:nvSpPr>
          <p:cNvPr id="82" name="object 82"/>
          <p:cNvSpPr txBox="1"/>
          <p:nvPr/>
        </p:nvSpPr>
        <p:spPr>
          <a:xfrm>
            <a:off x="2049903" y="3406348"/>
            <a:ext cx="372471" cy="331703"/>
          </a:xfrm>
          <a:prstGeom prst="rect">
            <a:avLst/>
          </a:prstGeom>
        </p:spPr>
        <p:txBody>
          <a:bodyPr vert="horz" wrap="square" lIns="0" tIns="26425" rIns="0" bIns="0" rtlCol="0">
            <a:spAutoFit/>
          </a:bodyPr>
          <a:lstStyle/>
          <a:p>
            <a:pPr marL="75503">
              <a:spcBef>
                <a:spcPts val="208"/>
              </a:spcBef>
            </a:pPr>
            <a:r>
              <a:rPr sz="2973" i="1" spc="-73" baseline="-25000" dirty="0">
                <a:latin typeface="Times New Roman"/>
                <a:cs typeface="Times New Roman"/>
              </a:rPr>
              <a:t>e</a:t>
            </a:r>
            <a:r>
              <a:rPr sz="2973" i="1" spc="-386" baseline="-25000" dirty="0">
                <a:latin typeface="Times New Roman"/>
                <a:cs typeface="Times New Roman"/>
              </a:rPr>
              <a:t> </a:t>
            </a:r>
            <a:r>
              <a:rPr sz="1387" spc="-30" dirty="0">
                <a:latin typeface="Times New Roman"/>
                <a:cs typeface="Times New Roman"/>
              </a:rPr>
              <a:t>2</a:t>
            </a:r>
            <a:endParaRPr sz="1387">
              <a:latin typeface="Times New Roman"/>
              <a:cs typeface="Times New Roman"/>
            </a:endParaRPr>
          </a:p>
        </p:txBody>
      </p:sp>
      <p:sp>
        <p:nvSpPr>
          <p:cNvPr id="83" name="object 83"/>
          <p:cNvSpPr txBox="1"/>
          <p:nvPr/>
        </p:nvSpPr>
        <p:spPr>
          <a:xfrm>
            <a:off x="3290018" y="3460702"/>
            <a:ext cx="372471" cy="331703"/>
          </a:xfrm>
          <a:prstGeom prst="rect">
            <a:avLst/>
          </a:prstGeom>
        </p:spPr>
        <p:txBody>
          <a:bodyPr vert="horz" wrap="square" lIns="0" tIns="26425" rIns="0" bIns="0" rtlCol="0">
            <a:spAutoFit/>
          </a:bodyPr>
          <a:lstStyle/>
          <a:p>
            <a:pPr marL="75503">
              <a:spcBef>
                <a:spcPts val="208"/>
              </a:spcBef>
            </a:pPr>
            <a:r>
              <a:rPr sz="2973" i="1" spc="-73" baseline="-19444" dirty="0">
                <a:latin typeface="Times New Roman"/>
                <a:cs typeface="Times New Roman"/>
              </a:rPr>
              <a:t>e</a:t>
            </a:r>
            <a:r>
              <a:rPr sz="2973" i="1" spc="-386" baseline="-19444" dirty="0">
                <a:latin typeface="Times New Roman"/>
                <a:cs typeface="Times New Roman"/>
              </a:rPr>
              <a:t> </a:t>
            </a:r>
            <a:r>
              <a:rPr sz="1387" spc="-30" dirty="0">
                <a:latin typeface="Times New Roman"/>
                <a:cs typeface="Times New Roman"/>
              </a:rPr>
              <a:t>3</a:t>
            </a:r>
            <a:endParaRPr sz="1387">
              <a:latin typeface="Times New Roman"/>
              <a:cs typeface="Times New Roman"/>
            </a:endParaRPr>
          </a:p>
        </p:txBody>
      </p:sp>
      <p:sp>
        <p:nvSpPr>
          <p:cNvPr id="84" name="object 84"/>
          <p:cNvSpPr txBox="1"/>
          <p:nvPr/>
        </p:nvSpPr>
        <p:spPr>
          <a:xfrm>
            <a:off x="5651273" y="3442584"/>
            <a:ext cx="372471" cy="331703"/>
          </a:xfrm>
          <a:prstGeom prst="rect">
            <a:avLst/>
          </a:prstGeom>
        </p:spPr>
        <p:txBody>
          <a:bodyPr vert="horz" wrap="square" lIns="0" tIns="26425" rIns="0" bIns="0" rtlCol="0">
            <a:spAutoFit/>
          </a:bodyPr>
          <a:lstStyle/>
          <a:p>
            <a:pPr marL="75503">
              <a:spcBef>
                <a:spcPts val="208"/>
              </a:spcBef>
            </a:pPr>
            <a:r>
              <a:rPr sz="2973" i="1" spc="-73" baseline="-25000" dirty="0">
                <a:latin typeface="Times New Roman"/>
                <a:cs typeface="Times New Roman"/>
              </a:rPr>
              <a:t>e</a:t>
            </a:r>
            <a:r>
              <a:rPr sz="2973" i="1" spc="-386" baseline="-25000" dirty="0">
                <a:latin typeface="Times New Roman"/>
                <a:cs typeface="Times New Roman"/>
              </a:rPr>
              <a:t> </a:t>
            </a:r>
            <a:r>
              <a:rPr sz="1387" spc="-30" dirty="0">
                <a:latin typeface="Times New Roman"/>
                <a:cs typeface="Times New Roman"/>
              </a:rPr>
              <a:t>4</a:t>
            </a:r>
            <a:endParaRPr sz="1387">
              <a:latin typeface="Times New Roman"/>
              <a:cs typeface="Times New Roman"/>
            </a:endParaRPr>
          </a:p>
        </p:txBody>
      </p:sp>
      <p:sp>
        <p:nvSpPr>
          <p:cNvPr id="85" name="object 85"/>
          <p:cNvSpPr txBox="1"/>
          <p:nvPr/>
        </p:nvSpPr>
        <p:spPr>
          <a:xfrm>
            <a:off x="7316106" y="3424466"/>
            <a:ext cx="354854" cy="331703"/>
          </a:xfrm>
          <a:prstGeom prst="rect">
            <a:avLst/>
          </a:prstGeom>
        </p:spPr>
        <p:txBody>
          <a:bodyPr vert="horz" wrap="square" lIns="0" tIns="26425" rIns="0" bIns="0" rtlCol="0">
            <a:spAutoFit/>
          </a:bodyPr>
          <a:lstStyle/>
          <a:p>
            <a:pPr marL="75503">
              <a:spcBef>
                <a:spcPts val="208"/>
              </a:spcBef>
            </a:pPr>
            <a:r>
              <a:rPr sz="2973" i="1" spc="14" baseline="-25000" dirty="0">
                <a:latin typeface="Times New Roman"/>
                <a:cs typeface="Times New Roman"/>
              </a:rPr>
              <a:t>e</a:t>
            </a:r>
            <a:r>
              <a:rPr sz="1387" spc="10" dirty="0">
                <a:latin typeface="Times New Roman"/>
                <a:cs typeface="Times New Roman"/>
              </a:rPr>
              <a:t>5</a:t>
            </a:r>
            <a:endParaRPr sz="1387">
              <a:latin typeface="Times New Roman"/>
              <a:cs typeface="Times New Roman"/>
            </a:endParaRPr>
          </a:p>
        </p:txBody>
      </p:sp>
      <p:sp>
        <p:nvSpPr>
          <p:cNvPr id="86" name="object 86"/>
          <p:cNvSpPr txBox="1"/>
          <p:nvPr/>
        </p:nvSpPr>
        <p:spPr>
          <a:xfrm>
            <a:off x="1727149" y="4149275"/>
            <a:ext cx="354854" cy="331703"/>
          </a:xfrm>
          <a:prstGeom prst="rect">
            <a:avLst/>
          </a:prstGeom>
        </p:spPr>
        <p:txBody>
          <a:bodyPr vert="horz" wrap="square" lIns="0" tIns="26425" rIns="0" bIns="0" rtlCol="0">
            <a:spAutoFit/>
          </a:bodyPr>
          <a:lstStyle/>
          <a:p>
            <a:pPr marL="75503">
              <a:spcBef>
                <a:spcPts val="208"/>
              </a:spcBef>
            </a:pPr>
            <a:r>
              <a:rPr sz="2973" i="1" spc="14" baseline="-25000" dirty="0">
                <a:latin typeface="Times New Roman"/>
                <a:cs typeface="Times New Roman"/>
              </a:rPr>
              <a:t>e</a:t>
            </a:r>
            <a:r>
              <a:rPr sz="1387" spc="10" dirty="0">
                <a:latin typeface="Times New Roman"/>
                <a:cs typeface="Times New Roman"/>
              </a:rPr>
              <a:t>1</a:t>
            </a:r>
            <a:endParaRPr sz="1387">
              <a:latin typeface="Times New Roman"/>
              <a:cs typeface="Times New Roman"/>
            </a:endParaRPr>
          </a:p>
        </p:txBody>
      </p:sp>
      <p:sp>
        <p:nvSpPr>
          <p:cNvPr id="87" name="object 87"/>
          <p:cNvSpPr txBox="1"/>
          <p:nvPr/>
        </p:nvSpPr>
        <p:spPr>
          <a:xfrm>
            <a:off x="4394221" y="4131156"/>
            <a:ext cx="388830" cy="331703"/>
          </a:xfrm>
          <a:prstGeom prst="rect">
            <a:avLst/>
          </a:prstGeom>
        </p:spPr>
        <p:txBody>
          <a:bodyPr vert="horz" wrap="square" lIns="0" tIns="26425" rIns="0" bIns="0" rtlCol="0">
            <a:spAutoFit/>
          </a:bodyPr>
          <a:lstStyle/>
          <a:p>
            <a:pPr marL="75503">
              <a:spcBef>
                <a:spcPts val="208"/>
              </a:spcBef>
            </a:pPr>
            <a:r>
              <a:rPr sz="2973" i="1" spc="-73" baseline="-19444" dirty="0">
                <a:latin typeface="Times New Roman"/>
                <a:cs typeface="Times New Roman"/>
              </a:rPr>
              <a:t>e</a:t>
            </a:r>
            <a:r>
              <a:rPr sz="2973" i="1" spc="-192" baseline="-19444" dirty="0">
                <a:latin typeface="Times New Roman"/>
                <a:cs typeface="Times New Roman"/>
              </a:rPr>
              <a:t> </a:t>
            </a:r>
            <a:r>
              <a:rPr sz="1387" spc="-30" dirty="0">
                <a:latin typeface="Times New Roman"/>
                <a:cs typeface="Times New Roman"/>
              </a:rPr>
              <a:t>2</a:t>
            </a:r>
            <a:endParaRPr sz="1387">
              <a:latin typeface="Times New Roman"/>
              <a:cs typeface="Times New Roman"/>
            </a:endParaRPr>
          </a:p>
        </p:txBody>
      </p:sp>
      <p:sp>
        <p:nvSpPr>
          <p:cNvPr id="88" name="object 88"/>
          <p:cNvSpPr txBox="1"/>
          <p:nvPr/>
        </p:nvSpPr>
        <p:spPr>
          <a:xfrm>
            <a:off x="4954801" y="1811772"/>
            <a:ext cx="406445" cy="331703"/>
          </a:xfrm>
          <a:prstGeom prst="rect">
            <a:avLst/>
          </a:prstGeom>
        </p:spPr>
        <p:txBody>
          <a:bodyPr vert="horz" wrap="square" lIns="0" tIns="26425" rIns="0" bIns="0" rtlCol="0">
            <a:spAutoFit/>
          </a:bodyPr>
          <a:lstStyle/>
          <a:p>
            <a:pPr marL="75503">
              <a:spcBef>
                <a:spcPts val="208"/>
              </a:spcBef>
            </a:pPr>
            <a:r>
              <a:rPr sz="1982" i="1" spc="-89" dirty="0">
                <a:latin typeface="Times New Roman"/>
                <a:cs typeface="Times New Roman"/>
              </a:rPr>
              <a:t>C</a:t>
            </a:r>
            <a:r>
              <a:rPr sz="2527" i="1" spc="-133" baseline="-22875" dirty="0">
                <a:latin typeface="Times New Roman"/>
                <a:cs typeface="Times New Roman"/>
              </a:rPr>
              <a:t>2</a:t>
            </a:r>
            <a:endParaRPr sz="2527" baseline="-22875">
              <a:latin typeface="Times New Roman"/>
              <a:cs typeface="Times New Roman"/>
            </a:endParaRPr>
          </a:p>
        </p:txBody>
      </p:sp>
      <p:grpSp>
        <p:nvGrpSpPr>
          <p:cNvPr id="89" name="object 89"/>
          <p:cNvGrpSpPr/>
          <p:nvPr/>
        </p:nvGrpSpPr>
        <p:grpSpPr>
          <a:xfrm>
            <a:off x="3901" y="6669283"/>
            <a:ext cx="9133094" cy="181202"/>
            <a:chOff x="-148" y="3365518"/>
            <a:chExt cx="4608830" cy="91440"/>
          </a:xfrm>
        </p:grpSpPr>
        <p:sp>
          <p:nvSpPr>
            <p:cNvPr id="90" name="object 90"/>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91" name="object 91"/>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92" name="object 92"/>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93" name="object 93"/>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94" name="object 94"/>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95" name="object 95"/>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96" name="object 96"/>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104</a:t>
            </a:fld>
            <a:r>
              <a:rPr lang="en-IN" spc="-15"/>
              <a:t> </a:t>
            </a:r>
            <a:r>
              <a:rPr lang="en-IN" spc="70"/>
              <a:t>/</a:t>
            </a:r>
            <a:r>
              <a:rPr lang="en-IN" spc="-10"/>
              <a:t> 1</a:t>
            </a:r>
            <a:endParaRPr spc="-20" dirty="0"/>
          </a:p>
        </p:txBody>
      </p:sp>
    </p:spTree>
  </p:cSld>
  <p:clrMapOvr>
    <a:masterClrMapping/>
  </p:clrMapOvr>
  <p:transition>
    <p:cut/>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6" y="-127783"/>
            <a:ext cx="5665086" cy="1388524"/>
          </a:xfrm>
          <a:prstGeom prst="rect">
            <a:avLst/>
          </a:prstGeom>
        </p:spPr>
        <p:txBody>
          <a:bodyPr vert="horz" wrap="square" lIns="0" tIns="33975" rIns="0" bIns="0" rtlCol="0" anchor="ctr">
            <a:spAutoFit/>
          </a:bodyPr>
          <a:lstStyle/>
          <a:p>
            <a:pPr marL="25168">
              <a:spcBef>
                <a:spcPts val="268"/>
              </a:spcBef>
            </a:pPr>
            <a:r>
              <a:rPr spc="-69" dirty="0"/>
              <a:t>.</a:t>
            </a:r>
            <a:r>
              <a:rPr spc="-386" dirty="0"/>
              <a:t> </a:t>
            </a:r>
            <a:r>
              <a:rPr spc="-69" dirty="0"/>
              <a:t>.</a:t>
            </a:r>
            <a:r>
              <a:rPr spc="-386" dirty="0"/>
              <a:t> </a:t>
            </a:r>
            <a:r>
              <a:rPr spc="-69" dirty="0"/>
              <a:t>.</a:t>
            </a:r>
            <a:r>
              <a:rPr spc="-386" dirty="0"/>
              <a:t> </a:t>
            </a:r>
            <a:r>
              <a:rPr spc="109" dirty="0"/>
              <a:t>C</a:t>
            </a:r>
            <a:r>
              <a:rPr spc="-139" dirty="0"/>
              <a:t>u</a:t>
            </a:r>
            <a:r>
              <a:rPr spc="59" dirty="0"/>
              <a:t>t</a:t>
            </a:r>
            <a:r>
              <a:rPr spc="-178" dirty="0"/>
              <a:t>s</a:t>
            </a:r>
            <a:r>
              <a:rPr spc="-10" dirty="0"/>
              <a:t> </a:t>
            </a:r>
            <a:r>
              <a:rPr spc="-109" dirty="0"/>
              <a:t>o</a:t>
            </a:r>
            <a:r>
              <a:rPr spc="-40" dirty="0"/>
              <a:t>f</a:t>
            </a:r>
            <a:r>
              <a:rPr spc="40" dirty="0"/>
              <a:t> </a:t>
            </a:r>
            <a:r>
              <a:rPr spc="-129" dirty="0"/>
              <a:t>a</a:t>
            </a:r>
            <a:r>
              <a:rPr spc="59" dirty="0"/>
              <a:t> </a:t>
            </a:r>
            <a:r>
              <a:rPr spc="109" dirty="0"/>
              <a:t>D</a:t>
            </a:r>
            <a:r>
              <a:rPr spc="30" dirty="0"/>
              <a:t>i</a:t>
            </a:r>
            <a:r>
              <a:rPr spc="-178" dirty="0"/>
              <a:t>s</a:t>
            </a:r>
            <a:r>
              <a:rPr spc="59" dirty="0"/>
              <a:t>t</a:t>
            </a:r>
            <a:r>
              <a:rPr spc="-59" dirty="0"/>
              <a:t>r</a:t>
            </a:r>
            <a:r>
              <a:rPr spc="30" dirty="0"/>
              <a:t>i</a:t>
            </a:r>
            <a:r>
              <a:rPr spc="-119" dirty="0"/>
              <a:t>b</a:t>
            </a:r>
            <a:r>
              <a:rPr spc="-139" dirty="0"/>
              <a:t>u</a:t>
            </a:r>
            <a:r>
              <a:rPr spc="59" dirty="0"/>
              <a:t>t</a:t>
            </a:r>
            <a:r>
              <a:rPr spc="-238" dirty="0"/>
              <a:t>e</a:t>
            </a:r>
            <a:r>
              <a:rPr spc="-109" dirty="0"/>
              <a:t>d</a:t>
            </a:r>
            <a:r>
              <a:rPr spc="50" dirty="0"/>
              <a:t> </a:t>
            </a:r>
            <a:r>
              <a:rPr spc="109" dirty="0"/>
              <a:t>C</a:t>
            </a:r>
            <a:r>
              <a:rPr spc="-109" dirty="0"/>
              <a:t>o</a:t>
            </a:r>
            <a:r>
              <a:rPr spc="-129" dirty="0"/>
              <a:t>m</a:t>
            </a:r>
            <a:r>
              <a:rPr spc="-119" dirty="0"/>
              <a:t>p</a:t>
            </a:r>
            <a:r>
              <a:rPr spc="-139" dirty="0"/>
              <a:t>u</a:t>
            </a:r>
            <a:r>
              <a:rPr spc="59" dirty="0"/>
              <a:t>t</a:t>
            </a:r>
            <a:r>
              <a:rPr spc="-139" dirty="0"/>
              <a:t>a</a:t>
            </a:r>
            <a:r>
              <a:rPr spc="59" dirty="0"/>
              <a:t>t</a:t>
            </a:r>
            <a:r>
              <a:rPr spc="30" dirty="0"/>
              <a:t>i</a:t>
            </a:r>
            <a:r>
              <a:rPr spc="-109" dirty="0"/>
              <a:t>o</a:t>
            </a:r>
            <a:r>
              <a:rPr spc="-129" dirty="0"/>
              <a:t>n</a:t>
            </a:r>
          </a:p>
        </p:txBody>
      </p:sp>
      <p:pic>
        <p:nvPicPr>
          <p:cNvPr id="5" name="object 5"/>
          <p:cNvPicPr/>
          <p:nvPr/>
        </p:nvPicPr>
        <p:blipFill>
          <a:blip r:embed="rId2" cstate="print"/>
          <a:stretch>
            <a:fillRect/>
          </a:stretch>
        </p:blipFill>
        <p:spPr>
          <a:xfrm>
            <a:off x="500556" y="2464791"/>
            <a:ext cx="140136" cy="135147"/>
          </a:xfrm>
          <a:prstGeom prst="rect">
            <a:avLst/>
          </a:prstGeom>
        </p:spPr>
      </p:pic>
      <p:pic>
        <p:nvPicPr>
          <p:cNvPr id="6" name="object 6"/>
          <p:cNvPicPr/>
          <p:nvPr/>
        </p:nvPicPr>
        <p:blipFill>
          <a:blip r:embed="rId3" cstate="print"/>
          <a:stretch>
            <a:fillRect/>
          </a:stretch>
        </p:blipFill>
        <p:spPr>
          <a:xfrm>
            <a:off x="500556" y="3141279"/>
            <a:ext cx="140136" cy="135147"/>
          </a:xfrm>
          <a:prstGeom prst="rect">
            <a:avLst/>
          </a:prstGeom>
        </p:spPr>
      </p:pic>
      <p:pic>
        <p:nvPicPr>
          <p:cNvPr id="7" name="object 7"/>
          <p:cNvPicPr/>
          <p:nvPr/>
        </p:nvPicPr>
        <p:blipFill>
          <a:blip r:embed="rId4" cstate="print"/>
          <a:stretch>
            <a:fillRect/>
          </a:stretch>
        </p:blipFill>
        <p:spPr>
          <a:xfrm>
            <a:off x="500555" y="3817742"/>
            <a:ext cx="135493" cy="135170"/>
          </a:xfrm>
          <a:prstGeom prst="rect">
            <a:avLst/>
          </a:prstGeom>
        </p:spPr>
      </p:pic>
      <p:sp>
        <p:nvSpPr>
          <p:cNvPr id="8" name="object 8"/>
          <p:cNvSpPr txBox="1"/>
          <p:nvPr/>
        </p:nvSpPr>
        <p:spPr>
          <a:xfrm>
            <a:off x="680686" y="2319069"/>
            <a:ext cx="8281192" cy="2008147"/>
          </a:xfrm>
          <a:prstGeom prst="rect">
            <a:avLst/>
          </a:prstGeom>
        </p:spPr>
        <p:txBody>
          <a:bodyPr vert="horz" wrap="square" lIns="0" tIns="23909" rIns="0" bIns="0" rtlCol="0">
            <a:spAutoFit/>
          </a:bodyPr>
          <a:lstStyle/>
          <a:p>
            <a:pPr marL="75503" marR="211408">
              <a:spcBef>
                <a:spcPts val="188"/>
              </a:spcBef>
            </a:pPr>
            <a:r>
              <a:rPr sz="1982" spc="-149" dirty="0">
                <a:latin typeface="Tahoma"/>
                <a:cs typeface="Tahoma"/>
              </a:rPr>
              <a:t>In</a:t>
            </a:r>
            <a:r>
              <a:rPr sz="1982" spc="-139" dirty="0">
                <a:latin typeface="Tahoma"/>
                <a:cs typeface="Tahoma"/>
              </a:rPr>
              <a:t> </a:t>
            </a:r>
            <a:r>
              <a:rPr sz="1982" spc="-99" dirty="0">
                <a:latin typeface="Tahoma"/>
                <a:cs typeface="Tahoma"/>
              </a:rPr>
              <a:t>a </a:t>
            </a:r>
            <a:r>
              <a:rPr sz="1982" spc="-59" dirty="0">
                <a:latin typeface="Tahoma"/>
                <a:cs typeface="Tahoma"/>
              </a:rPr>
              <a:t>consistent </a:t>
            </a:r>
            <a:r>
              <a:rPr sz="1982" spc="-40" dirty="0">
                <a:latin typeface="Tahoma"/>
                <a:cs typeface="Tahoma"/>
              </a:rPr>
              <a:t>cut, </a:t>
            </a:r>
            <a:r>
              <a:rPr sz="1982" spc="-109" dirty="0">
                <a:latin typeface="Tahoma"/>
                <a:cs typeface="Tahoma"/>
              </a:rPr>
              <a:t>every</a:t>
            </a:r>
            <a:r>
              <a:rPr sz="1982" spc="-99" dirty="0">
                <a:latin typeface="Tahoma"/>
                <a:cs typeface="Tahoma"/>
              </a:rPr>
              <a:t> </a:t>
            </a:r>
            <a:r>
              <a:rPr sz="1982" spc="-129" dirty="0">
                <a:latin typeface="Tahoma"/>
                <a:cs typeface="Tahoma"/>
              </a:rPr>
              <a:t>message</a:t>
            </a:r>
            <a:r>
              <a:rPr sz="1982" spc="357" dirty="0">
                <a:latin typeface="Tahoma"/>
                <a:cs typeface="Tahoma"/>
              </a:rPr>
              <a:t> </a:t>
            </a:r>
            <a:r>
              <a:rPr sz="1982" spc="-99" dirty="0">
                <a:latin typeface="Tahoma"/>
                <a:cs typeface="Tahoma"/>
              </a:rPr>
              <a:t>received </a:t>
            </a:r>
            <a:r>
              <a:rPr sz="1982" spc="-40" dirty="0">
                <a:latin typeface="Tahoma"/>
                <a:cs typeface="Tahoma"/>
              </a:rPr>
              <a:t>in </a:t>
            </a:r>
            <a:r>
              <a:rPr sz="1982" spc="-69" dirty="0">
                <a:latin typeface="Tahoma"/>
                <a:cs typeface="Tahoma"/>
              </a:rPr>
              <a:t>the </a:t>
            </a:r>
            <a:r>
              <a:rPr sz="1982" spc="69" dirty="0">
                <a:latin typeface="Tahoma"/>
                <a:cs typeface="Tahoma"/>
              </a:rPr>
              <a:t>PAST </a:t>
            </a:r>
            <a:r>
              <a:rPr sz="1982" spc="-59" dirty="0">
                <a:latin typeface="Tahoma"/>
                <a:cs typeface="Tahoma"/>
              </a:rPr>
              <a:t>of </a:t>
            </a:r>
            <a:r>
              <a:rPr sz="1982" spc="-69" dirty="0">
                <a:latin typeface="Tahoma"/>
                <a:cs typeface="Tahoma"/>
              </a:rPr>
              <a:t>the </a:t>
            </a:r>
            <a:r>
              <a:rPr sz="1982" spc="-30" dirty="0">
                <a:latin typeface="Tahoma"/>
                <a:cs typeface="Tahoma"/>
              </a:rPr>
              <a:t>cut </a:t>
            </a:r>
            <a:r>
              <a:rPr sz="1982" spc="-139" dirty="0">
                <a:latin typeface="Tahoma"/>
                <a:cs typeface="Tahoma"/>
              </a:rPr>
              <a:t>was </a:t>
            </a:r>
            <a:r>
              <a:rPr sz="1982" spc="-89" dirty="0">
                <a:latin typeface="Tahoma"/>
                <a:cs typeface="Tahoma"/>
              </a:rPr>
              <a:t>sent </a:t>
            </a:r>
            <a:r>
              <a:rPr sz="1982" spc="-595" dirty="0">
                <a:latin typeface="Tahoma"/>
                <a:cs typeface="Tahoma"/>
              </a:rPr>
              <a:t> </a:t>
            </a:r>
            <a:r>
              <a:rPr sz="1982" spc="-40" dirty="0">
                <a:latin typeface="Tahoma"/>
                <a:cs typeface="Tahoma"/>
              </a:rPr>
              <a:t>in</a:t>
            </a:r>
            <a:r>
              <a:rPr sz="1982" spc="20" dirty="0">
                <a:latin typeface="Tahoma"/>
                <a:cs typeface="Tahoma"/>
              </a:rPr>
              <a:t> </a:t>
            </a:r>
            <a:r>
              <a:rPr sz="1982" spc="-69" dirty="0">
                <a:latin typeface="Tahoma"/>
                <a:cs typeface="Tahoma"/>
              </a:rPr>
              <a:t>the</a:t>
            </a:r>
            <a:r>
              <a:rPr sz="1982" spc="40" dirty="0">
                <a:latin typeface="Tahoma"/>
                <a:cs typeface="Tahoma"/>
              </a:rPr>
              <a:t> </a:t>
            </a:r>
            <a:r>
              <a:rPr sz="1982" spc="69" dirty="0">
                <a:latin typeface="Tahoma"/>
                <a:cs typeface="Tahoma"/>
              </a:rPr>
              <a:t>PAST</a:t>
            </a:r>
            <a:r>
              <a:rPr sz="1982" spc="50" dirty="0">
                <a:latin typeface="Tahoma"/>
                <a:cs typeface="Tahoma"/>
              </a:rPr>
              <a:t> </a:t>
            </a:r>
            <a:r>
              <a:rPr sz="1982" spc="-59" dirty="0">
                <a:latin typeface="Tahoma"/>
                <a:cs typeface="Tahoma"/>
              </a:rPr>
              <a:t>of</a:t>
            </a:r>
            <a:r>
              <a:rPr sz="1982" spc="20" dirty="0">
                <a:latin typeface="Tahoma"/>
                <a:cs typeface="Tahoma"/>
              </a:rPr>
              <a:t> </a:t>
            </a:r>
            <a:r>
              <a:rPr sz="1982" spc="-20" dirty="0">
                <a:latin typeface="Tahoma"/>
                <a:cs typeface="Tahoma"/>
              </a:rPr>
              <a:t>that</a:t>
            </a:r>
            <a:r>
              <a:rPr sz="1982" spc="40" dirty="0">
                <a:latin typeface="Tahoma"/>
                <a:cs typeface="Tahoma"/>
              </a:rPr>
              <a:t> </a:t>
            </a:r>
            <a:r>
              <a:rPr sz="1982" spc="-40" dirty="0">
                <a:latin typeface="Tahoma"/>
                <a:cs typeface="Tahoma"/>
              </a:rPr>
              <a:t>cut.</a:t>
            </a:r>
            <a:r>
              <a:rPr sz="1982" spc="226" dirty="0">
                <a:latin typeface="Tahoma"/>
                <a:cs typeface="Tahoma"/>
              </a:rPr>
              <a:t> </a:t>
            </a:r>
            <a:r>
              <a:rPr sz="1982" spc="-99" dirty="0">
                <a:latin typeface="Tahoma"/>
                <a:cs typeface="Tahoma"/>
              </a:rPr>
              <a:t>(In</a:t>
            </a:r>
            <a:r>
              <a:rPr sz="1982" spc="50" dirty="0">
                <a:latin typeface="Tahoma"/>
                <a:cs typeface="Tahoma"/>
              </a:rPr>
              <a:t> </a:t>
            </a:r>
            <a:r>
              <a:rPr sz="1982" spc="-59" dirty="0">
                <a:latin typeface="Tahoma"/>
                <a:cs typeface="Tahoma"/>
              </a:rPr>
              <a:t>Figure</a:t>
            </a:r>
            <a:r>
              <a:rPr sz="1982" spc="40" dirty="0">
                <a:latin typeface="Tahoma"/>
                <a:cs typeface="Tahoma"/>
              </a:rPr>
              <a:t> </a:t>
            </a:r>
            <a:r>
              <a:rPr sz="1982" spc="-79" dirty="0">
                <a:latin typeface="Tahoma"/>
                <a:cs typeface="Tahoma"/>
              </a:rPr>
              <a:t>2.3,</a:t>
            </a:r>
            <a:r>
              <a:rPr sz="1982" spc="20" dirty="0">
                <a:latin typeface="Tahoma"/>
                <a:cs typeface="Tahoma"/>
              </a:rPr>
              <a:t> </a:t>
            </a:r>
            <a:r>
              <a:rPr sz="1982" spc="-30" dirty="0">
                <a:latin typeface="Tahoma"/>
                <a:cs typeface="Tahoma"/>
              </a:rPr>
              <a:t>cut</a:t>
            </a:r>
            <a:r>
              <a:rPr sz="1982" spc="20" dirty="0">
                <a:latin typeface="Tahoma"/>
                <a:cs typeface="Tahoma"/>
              </a:rPr>
              <a:t> </a:t>
            </a:r>
            <a:r>
              <a:rPr sz="1982" i="1" spc="-109" dirty="0">
                <a:latin typeface="Arial"/>
                <a:cs typeface="Arial"/>
              </a:rPr>
              <a:t>C</a:t>
            </a:r>
            <a:r>
              <a:rPr sz="2081" spc="-162" baseline="-11904" dirty="0">
                <a:latin typeface="Tahoma"/>
                <a:cs typeface="Tahoma"/>
              </a:rPr>
              <a:t>2</a:t>
            </a:r>
            <a:r>
              <a:rPr sz="2081" spc="30" baseline="-11904" dirty="0">
                <a:latin typeface="Tahoma"/>
                <a:cs typeface="Tahoma"/>
              </a:rPr>
              <a:t> </a:t>
            </a:r>
            <a:r>
              <a:rPr sz="1982" spc="-59" dirty="0">
                <a:latin typeface="Tahoma"/>
                <a:cs typeface="Tahoma"/>
              </a:rPr>
              <a:t>is</a:t>
            </a:r>
            <a:r>
              <a:rPr sz="1982" spc="20" dirty="0">
                <a:latin typeface="Tahoma"/>
                <a:cs typeface="Tahoma"/>
              </a:rPr>
              <a:t> </a:t>
            </a:r>
            <a:r>
              <a:rPr sz="1982" spc="-99" dirty="0">
                <a:latin typeface="Tahoma"/>
                <a:cs typeface="Tahoma"/>
              </a:rPr>
              <a:t>a</a:t>
            </a:r>
            <a:r>
              <a:rPr sz="1982" spc="40" dirty="0">
                <a:latin typeface="Tahoma"/>
                <a:cs typeface="Tahoma"/>
              </a:rPr>
              <a:t> </a:t>
            </a:r>
            <a:r>
              <a:rPr sz="1982" spc="-59" dirty="0">
                <a:latin typeface="Tahoma"/>
                <a:cs typeface="Tahoma"/>
              </a:rPr>
              <a:t>consistent</a:t>
            </a:r>
            <a:r>
              <a:rPr sz="1982" spc="-10" dirty="0">
                <a:latin typeface="Tahoma"/>
                <a:cs typeface="Tahoma"/>
              </a:rPr>
              <a:t> </a:t>
            </a:r>
            <a:r>
              <a:rPr sz="1982" spc="-30" dirty="0">
                <a:latin typeface="Tahoma"/>
                <a:cs typeface="Tahoma"/>
              </a:rPr>
              <a:t>cut.)</a:t>
            </a:r>
            <a:endParaRPr sz="1982">
              <a:latin typeface="Tahoma"/>
              <a:cs typeface="Tahoma"/>
            </a:endParaRPr>
          </a:p>
          <a:p>
            <a:pPr marL="75503" marR="60402">
              <a:spcBef>
                <a:spcPts val="575"/>
              </a:spcBef>
            </a:pPr>
            <a:r>
              <a:rPr sz="1982" spc="50" dirty="0">
                <a:latin typeface="Tahoma"/>
                <a:cs typeface="Tahoma"/>
              </a:rPr>
              <a:t>All</a:t>
            </a:r>
            <a:r>
              <a:rPr sz="1982" spc="20" dirty="0">
                <a:latin typeface="Tahoma"/>
                <a:cs typeface="Tahoma"/>
              </a:rPr>
              <a:t> </a:t>
            </a:r>
            <a:r>
              <a:rPr sz="1982" spc="-129" dirty="0">
                <a:latin typeface="Tahoma"/>
                <a:cs typeface="Tahoma"/>
              </a:rPr>
              <a:t>messages</a:t>
            </a:r>
            <a:r>
              <a:rPr sz="1982" dirty="0">
                <a:latin typeface="Tahoma"/>
                <a:cs typeface="Tahoma"/>
              </a:rPr>
              <a:t> </a:t>
            </a:r>
            <a:r>
              <a:rPr sz="1982" spc="-20" dirty="0">
                <a:latin typeface="Tahoma"/>
                <a:cs typeface="Tahoma"/>
              </a:rPr>
              <a:t>that</a:t>
            </a:r>
            <a:r>
              <a:rPr sz="1982" spc="20" dirty="0">
                <a:latin typeface="Tahoma"/>
                <a:cs typeface="Tahoma"/>
              </a:rPr>
              <a:t> </a:t>
            </a:r>
            <a:r>
              <a:rPr sz="1982" spc="-89" dirty="0">
                <a:latin typeface="Tahoma"/>
                <a:cs typeface="Tahoma"/>
              </a:rPr>
              <a:t>cross</a:t>
            </a:r>
            <a:r>
              <a:rPr sz="1982" spc="20" dirty="0">
                <a:latin typeface="Tahoma"/>
                <a:cs typeface="Tahoma"/>
              </a:rPr>
              <a:t> </a:t>
            </a:r>
            <a:r>
              <a:rPr sz="1982" spc="-69" dirty="0">
                <a:latin typeface="Tahoma"/>
                <a:cs typeface="Tahoma"/>
              </a:rPr>
              <a:t>the</a:t>
            </a:r>
            <a:r>
              <a:rPr sz="1982" spc="20" dirty="0">
                <a:latin typeface="Tahoma"/>
                <a:cs typeface="Tahoma"/>
              </a:rPr>
              <a:t> </a:t>
            </a:r>
            <a:r>
              <a:rPr sz="1982" spc="-30" dirty="0">
                <a:latin typeface="Tahoma"/>
                <a:cs typeface="Tahoma"/>
              </a:rPr>
              <a:t>cut</a:t>
            </a:r>
            <a:r>
              <a:rPr sz="1982" spc="20" dirty="0">
                <a:latin typeface="Tahoma"/>
                <a:cs typeface="Tahoma"/>
              </a:rPr>
              <a:t> </a:t>
            </a:r>
            <a:r>
              <a:rPr sz="1982" spc="-69" dirty="0">
                <a:latin typeface="Tahoma"/>
                <a:cs typeface="Tahoma"/>
              </a:rPr>
              <a:t>from</a:t>
            </a:r>
            <a:r>
              <a:rPr sz="1982" spc="20" dirty="0">
                <a:latin typeface="Tahoma"/>
                <a:cs typeface="Tahoma"/>
              </a:rPr>
              <a:t> </a:t>
            </a:r>
            <a:r>
              <a:rPr sz="1982" spc="-69" dirty="0">
                <a:latin typeface="Tahoma"/>
                <a:cs typeface="Tahoma"/>
              </a:rPr>
              <a:t>the</a:t>
            </a:r>
            <a:r>
              <a:rPr sz="1982" spc="20" dirty="0">
                <a:latin typeface="Tahoma"/>
                <a:cs typeface="Tahoma"/>
              </a:rPr>
              <a:t> </a:t>
            </a:r>
            <a:r>
              <a:rPr sz="1982" spc="69" dirty="0">
                <a:latin typeface="Tahoma"/>
                <a:cs typeface="Tahoma"/>
              </a:rPr>
              <a:t>PAST</a:t>
            </a:r>
            <a:r>
              <a:rPr sz="1982" spc="50" dirty="0">
                <a:latin typeface="Tahoma"/>
                <a:cs typeface="Tahoma"/>
              </a:rPr>
              <a:t> </a:t>
            </a:r>
            <a:r>
              <a:rPr sz="1982" spc="-20" dirty="0">
                <a:latin typeface="Tahoma"/>
                <a:cs typeface="Tahoma"/>
              </a:rPr>
              <a:t>to</a:t>
            </a:r>
            <a:r>
              <a:rPr sz="1982" spc="10" dirty="0">
                <a:latin typeface="Tahoma"/>
                <a:cs typeface="Tahoma"/>
              </a:rPr>
              <a:t> </a:t>
            </a:r>
            <a:r>
              <a:rPr sz="1982" spc="-69" dirty="0">
                <a:latin typeface="Tahoma"/>
                <a:cs typeface="Tahoma"/>
              </a:rPr>
              <a:t>the</a:t>
            </a:r>
            <a:r>
              <a:rPr sz="1982" spc="20" dirty="0">
                <a:latin typeface="Tahoma"/>
                <a:cs typeface="Tahoma"/>
              </a:rPr>
              <a:t> </a:t>
            </a:r>
            <a:r>
              <a:rPr sz="1982" spc="79" dirty="0">
                <a:latin typeface="Tahoma"/>
                <a:cs typeface="Tahoma"/>
              </a:rPr>
              <a:t>FUTURE</a:t>
            </a:r>
            <a:r>
              <a:rPr sz="1982" spc="30" dirty="0">
                <a:latin typeface="Tahoma"/>
                <a:cs typeface="Tahoma"/>
              </a:rPr>
              <a:t> </a:t>
            </a:r>
            <a:r>
              <a:rPr sz="1982" spc="-119" dirty="0">
                <a:latin typeface="Tahoma"/>
                <a:cs typeface="Tahoma"/>
              </a:rPr>
              <a:t>are</a:t>
            </a:r>
            <a:r>
              <a:rPr sz="1982" spc="20" dirty="0">
                <a:latin typeface="Tahoma"/>
                <a:cs typeface="Tahoma"/>
              </a:rPr>
              <a:t> </a:t>
            </a:r>
            <a:r>
              <a:rPr sz="1982" spc="-40" dirty="0">
                <a:latin typeface="Tahoma"/>
                <a:cs typeface="Tahoma"/>
              </a:rPr>
              <a:t>in</a:t>
            </a:r>
            <a:r>
              <a:rPr sz="1982" spc="20" dirty="0">
                <a:latin typeface="Tahoma"/>
                <a:cs typeface="Tahoma"/>
              </a:rPr>
              <a:t> </a:t>
            </a:r>
            <a:r>
              <a:rPr sz="1982" spc="-40" dirty="0">
                <a:latin typeface="Tahoma"/>
                <a:cs typeface="Tahoma"/>
              </a:rPr>
              <a:t>transit </a:t>
            </a:r>
            <a:r>
              <a:rPr sz="1982" spc="-595" dirty="0">
                <a:latin typeface="Tahoma"/>
                <a:cs typeface="Tahoma"/>
              </a:rPr>
              <a:t> </a:t>
            </a:r>
            <a:r>
              <a:rPr sz="1982" spc="-40" dirty="0">
                <a:latin typeface="Tahoma"/>
                <a:cs typeface="Tahoma"/>
              </a:rPr>
              <a:t>in</a:t>
            </a:r>
            <a:r>
              <a:rPr sz="1982" spc="10" dirty="0">
                <a:latin typeface="Tahoma"/>
                <a:cs typeface="Tahoma"/>
              </a:rPr>
              <a:t> </a:t>
            </a:r>
            <a:r>
              <a:rPr sz="1982" spc="-69" dirty="0">
                <a:latin typeface="Tahoma"/>
                <a:cs typeface="Tahoma"/>
              </a:rPr>
              <a:t>the</a:t>
            </a:r>
            <a:r>
              <a:rPr sz="1982" spc="40" dirty="0">
                <a:latin typeface="Tahoma"/>
                <a:cs typeface="Tahoma"/>
              </a:rPr>
              <a:t> </a:t>
            </a:r>
            <a:r>
              <a:rPr sz="1982" spc="-79" dirty="0">
                <a:latin typeface="Tahoma"/>
                <a:cs typeface="Tahoma"/>
              </a:rPr>
              <a:t>corresponding</a:t>
            </a:r>
            <a:r>
              <a:rPr sz="1982" spc="10" dirty="0">
                <a:latin typeface="Tahoma"/>
                <a:cs typeface="Tahoma"/>
              </a:rPr>
              <a:t> </a:t>
            </a:r>
            <a:r>
              <a:rPr sz="1982" spc="-59" dirty="0">
                <a:latin typeface="Tahoma"/>
                <a:cs typeface="Tahoma"/>
              </a:rPr>
              <a:t>consistent</a:t>
            </a:r>
            <a:r>
              <a:rPr sz="1982" spc="-10" dirty="0">
                <a:latin typeface="Tahoma"/>
                <a:cs typeface="Tahoma"/>
              </a:rPr>
              <a:t> </a:t>
            </a:r>
            <a:r>
              <a:rPr sz="1982" spc="-59" dirty="0">
                <a:latin typeface="Tahoma"/>
                <a:cs typeface="Tahoma"/>
              </a:rPr>
              <a:t>global</a:t>
            </a:r>
            <a:r>
              <a:rPr sz="1982" dirty="0">
                <a:latin typeface="Tahoma"/>
                <a:cs typeface="Tahoma"/>
              </a:rPr>
              <a:t> </a:t>
            </a:r>
            <a:r>
              <a:rPr sz="1982" spc="-59" dirty="0">
                <a:latin typeface="Tahoma"/>
                <a:cs typeface="Tahoma"/>
              </a:rPr>
              <a:t>state.</a:t>
            </a:r>
            <a:endParaRPr sz="1982">
              <a:latin typeface="Tahoma"/>
              <a:cs typeface="Tahoma"/>
            </a:endParaRPr>
          </a:p>
          <a:p>
            <a:pPr marL="75503" marR="295719">
              <a:spcBef>
                <a:spcPts val="565"/>
              </a:spcBef>
            </a:pPr>
            <a:r>
              <a:rPr sz="1982" spc="119" dirty="0">
                <a:latin typeface="Tahoma"/>
                <a:cs typeface="Tahoma"/>
              </a:rPr>
              <a:t>A</a:t>
            </a:r>
            <a:r>
              <a:rPr sz="1982" spc="30" dirty="0">
                <a:latin typeface="Tahoma"/>
                <a:cs typeface="Tahoma"/>
              </a:rPr>
              <a:t> </a:t>
            </a:r>
            <a:r>
              <a:rPr sz="1982" spc="-30" dirty="0">
                <a:latin typeface="Tahoma"/>
                <a:cs typeface="Tahoma"/>
              </a:rPr>
              <a:t>cut</a:t>
            </a:r>
            <a:r>
              <a:rPr sz="1982" spc="40" dirty="0">
                <a:latin typeface="Tahoma"/>
                <a:cs typeface="Tahoma"/>
              </a:rPr>
              <a:t> </a:t>
            </a:r>
            <a:r>
              <a:rPr sz="1982" spc="-59" dirty="0">
                <a:latin typeface="Tahoma"/>
                <a:cs typeface="Tahoma"/>
              </a:rPr>
              <a:t>is</a:t>
            </a:r>
            <a:r>
              <a:rPr sz="1982" spc="30" dirty="0">
                <a:latin typeface="Tahoma"/>
                <a:cs typeface="Tahoma"/>
              </a:rPr>
              <a:t> </a:t>
            </a:r>
            <a:r>
              <a:rPr sz="1982" i="1" spc="-69" dirty="0">
                <a:latin typeface="Arial"/>
                <a:cs typeface="Arial"/>
              </a:rPr>
              <a:t>inconsistent</a:t>
            </a:r>
            <a:r>
              <a:rPr sz="1982" i="1" spc="59" dirty="0">
                <a:latin typeface="Arial"/>
                <a:cs typeface="Arial"/>
              </a:rPr>
              <a:t> </a:t>
            </a:r>
            <a:r>
              <a:rPr sz="1982" spc="-10" dirty="0">
                <a:latin typeface="Tahoma"/>
                <a:cs typeface="Tahoma"/>
              </a:rPr>
              <a:t>if</a:t>
            </a:r>
            <a:r>
              <a:rPr sz="1982" spc="40" dirty="0">
                <a:latin typeface="Tahoma"/>
                <a:cs typeface="Tahoma"/>
              </a:rPr>
              <a:t> </a:t>
            </a:r>
            <a:r>
              <a:rPr sz="1982" spc="-99" dirty="0">
                <a:latin typeface="Tahoma"/>
                <a:cs typeface="Tahoma"/>
              </a:rPr>
              <a:t>a</a:t>
            </a:r>
            <a:r>
              <a:rPr sz="1982" spc="20" dirty="0">
                <a:latin typeface="Tahoma"/>
                <a:cs typeface="Tahoma"/>
              </a:rPr>
              <a:t> </a:t>
            </a:r>
            <a:r>
              <a:rPr sz="1982" spc="-129" dirty="0">
                <a:latin typeface="Tahoma"/>
                <a:cs typeface="Tahoma"/>
              </a:rPr>
              <a:t>message</a:t>
            </a:r>
            <a:r>
              <a:rPr sz="1982" spc="20" dirty="0">
                <a:latin typeface="Tahoma"/>
                <a:cs typeface="Tahoma"/>
              </a:rPr>
              <a:t> </a:t>
            </a:r>
            <a:r>
              <a:rPr sz="1982" spc="-109" dirty="0">
                <a:latin typeface="Tahoma"/>
                <a:cs typeface="Tahoma"/>
              </a:rPr>
              <a:t>crosses</a:t>
            </a:r>
            <a:r>
              <a:rPr sz="1982" spc="30" dirty="0">
                <a:latin typeface="Tahoma"/>
                <a:cs typeface="Tahoma"/>
              </a:rPr>
              <a:t> </a:t>
            </a:r>
            <a:r>
              <a:rPr sz="1982" spc="-69" dirty="0">
                <a:latin typeface="Tahoma"/>
                <a:cs typeface="Tahoma"/>
              </a:rPr>
              <a:t>the</a:t>
            </a:r>
            <a:r>
              <a:rPr sz="1982" spc="20" dirty="0">
                <a:latin typeface="Tahoma"/>
                <a:cs typeface="Tahoma"/>
              </a:rPr>
              <a:t> </a:t>
            </a:r>
            <a:r>
              <a:rPr sz="1982" spc="-30" dirty="0">
                <a:latin typeface="Tahoma"/>
                <a:cs typeface="Tahoma"/>
              </a:rPr>
              <a:t>cut</a:t>
            </a:r>
            <a:r>
              <a:rPr sz="1982" spc="30" dirty="0">
                <a:latin typeface="Tahoma"/>
                <a:cs typeface="Tahoma"/>
              </a:rPr>
              <a:t> </a:t>
            </a:r>
            <a:r>
              <a:rPr sz="1982" spc="-69" dirty="0">
                <a:latin typeface="Tahoma"/>
                <a:cs typeface="Tahoma"/>
              </a:rPr>
              <a:t>from</a:t>
            </a:r>
            <a:r>
              <a:rPr sz="1982" spc="40" dirty="0">
                <a:latin typeface="Tahoma"/>
                <a:cs typeface="Tahoma"/>
              </a:rPr>
              <a:t> </a:t>
            </a:r>
            <a:r>
              <a:rPr sz="1982" spc="-69" dirty="0">
                <a:latin typeface="Tahoma"/>
                <a:cs typeface="Tahoma"/>
              </a:rPr>
              <a:t>the</a:t>
            </a:r>
            <a:r>
              <a:rPr sz="1982" spc="50" dirty="0">
                <a:latin typeface="Tahoma"/>
                <a:cs typeface="Tahoma"/>
              </a:rPr>
              <a:t> </a:t>
            </a:r>
            <a:r>
              <a:rPr sz="1982" spc="79" dirty="0">
                <a:latin typeface="Tahoma"/>
                <a:cs typeface="Tahoma"/>
              </a:rPr>
              <a:t>FUTURE</a:t>
            </a:r>
            <a:r>
              <a:rPr sz="1982" spc="30" dirty="0">
                <a:latin typeface="Tahoma"/>
                <a:cs typeface="Tahoma"/>
              </a:rPr>
              <a:t> </a:t>
            </a:r>
            <a:r>
              <a:rPr sz="1982" spc="-20" dirty="0">
                <a:latin typeface="Tahoma"/>
                <a:cs typeface="Tahoma"/>
              </a:rPr>
              <a:t>to</a:t>
            </a:r>
            <a:r>
              <a:rPr sz="1982" spc="30" dirty="0">
                <a:latin typeface="Tahoma"/>
                <a:cs typeface="Tahoma"/>
              </a:rPr>
              <a:t> </a:t>
            </a:r>
            <a:r>
              <a:rPr sz="1982" spc="-69" dirty="0">
                <a:latin typeface="Tahoma"/>
                <a:cs typeface="Tahoma"/>
              </a:rPr>
              <a:t>the </a:t>
            </a:r>
            <a:r>
              <a:rPr sz="1982" spc="-585" dirty="0">
                <a:latin typeface="Tahoma"/>
                <a:cs typeface="Tahoma"/>
              </a:rPr>
              <a:t> </a:t>
            </a:r>
            <a:r>
              <a:rPr sz="1982" spc="50" dirty="0">
                <a:latin typeface="Tahoma"/>
                <a:cs typeface="Tahoma"/>
              </a:rPr>
              <a:t>PAST.</a:t>
            </a:r>
            <a:r>
              <a:rPr sz="1982" spc="40" dirty="0">
                <a:latin typeface="Tahoma"/>
                <a:cs typeface="Tahoma"/>
              </a:rPr>
              <a:t> </a:t>
            </a:r>
            <a:r>
              <a:rPr sz="1982" spc="-99" dirty="0">
                <a:latin typeface="Tahoma"/>
                <a:cs typeface="Tahoma"/>
              </a:rPr>
              <a:t>(In</a:t>
            </a:r>
            <a:r>
              <a:rPr sz="1982" spc="40" dirty="0">
                <a:latin typeface="Tahoma"/>
                <a:cs typeface="Tahoma"/>
              </a:rPr>
              <a:t> </a:t>
            </a:r>
            <a:r>
              <a:rPr sz="1982" spc="-59" dirty="0">
                <a:latin typeface="Tahoma"/>
                <a:cs typeface="Tahoma"/>
              </a:rPr>
              <a:t>Figure</a:t>
            </a:r>
            <a:r>
              <a:rPr sz="1982" spc="20" dirty="0">
                <a:latin typeface="Tahoma"/>
                <a:cs typeface="Tahoma"/>
              </a:rPr>
              <a:t> </a:t>
            </a:r>
            <a:r>
              <a:rPr sz="1982" spc="-79" dirty="0">
                <a:latin typeface="Tahoma"/>
                <a:cs typeface="Tahoma"/>
              </a:rPr>
              <a:t>2.3,</a:t>
            </a:r>
            <a:r>
              <a:rPr sz="1982" spc="20" dirty="0">
                <a:latin typeface="Tahoma"/>
                <a:cs typeface="Tahoma"/>
              </a:rPr>
              <a:t> </a:t>
            </a:r>
            <a:r>
              <a:rPr sz="1982" spc="-30" dirty="0">
                <a:latin typeface="Tahoma"/>
                <a:cs typeface="Tahoma"/>
              </a:rPr>
              <a:t>cut</a:t>
            </a:r>
            <a:r>
              <a:rPr sz="1982" spc="40" dirty="0">
                <a:latin typeface="Tahoma"/>
                <a:cs typeface="Tahoma"/>
              </a:rPr>
              <a:t> </a:t>
            </a:r>
            <a:r>
              <a:rPr sz="1982" i="1" spc="-109" dirty="0">
                <a:latin typeface="Arial"/>
                <a:cs typeface="Arial"/>
              </a:rPr>
              <a:t>C</a:t>
            </a:r>
            <a:r>
              <a:rPr sz="2081" spc="-162" baseline="-11904" dirty="0">
                <a:latin typeface="Tahoma"/>
                <a:cs typeface="Tahoma"/>
              </a:rPr>
              <a:t>1</a:t>
            </a:r>
            <a:r>
              <a:rPr sz="2081" spc="-14" baseline="-11904" dirty="0">
                <a:latin typeface="Tahoma"/>
                <a:cs typeface="Tahoma"/>
              </a:rPr>
              <a:t> </a:t>
            </a:r>
            <a:r>
              <a:rPr sz="1982" spc="-59" dirty="0">
                <a:latin typeface="Tahoma"/>
                <a:cs typeface="Tahoma"/>
              </a:rPr>
              <a:t>is</a:t>
            </a:r>
            <a:r>
              <a:rPr sz="1982" spc="50" dirty="0">
                <a:latin typeface="Tahoma"/>
                <a:cs typeface="Tahoma"/>
              </a:rPr>
              <a:t> </a:t>
            </a:r>
            <a:r>
              <a:rPr sz="1982" spc="-89" dirty="0">
                <a:latin typeface="Tahoma"/>
                <a:cs typeface="Tahoma"/>
              </a:rPr>
              <a:t>an</a:t>
            </a:r>
            <a:r>
              <a:rPr sz="1982" spc="20" dirty="0">
                <a:latin typeface="Tahoma"/>
                <a:cs typeface="Tahoma"/>
              </a:rPr>
              <a:t> </a:t>
            </a:r>
            <a:r>
              <a:rPr sz="1982" spc="-59" dirty="0">
                <a:latin typeface="Tahoma"/>
                <a:cs typeface="Tahoma"/>
              </a:rPr>
              <a:t>inconsistent</a:t>
            </a:r>
            <a:r>
              <a:rPr sz="1982" spc="-10" dirty="0">
                <a:latin typeface="Tahoma"/>
                <a:cs typeface="Tahoma"/>
              </a:rPr>
              <a:t> </a:t>
            </a:r>
            <a:r>
              <a:rPr sz="1982" spc="-30" dirty="0">
                <a:latin typeface="Tahoma"/>
                <a:cs typeface="Tahoma"/>
              </a:rPr>
              <a:t>cut.)</a:t>
            </a:r>
            <a:endParaRPr sz="1982">
              <a:latin typeface="Tahoma"/>
              <a:cs typeface="Tahoma"/>
            </a:endParaRPr>
          </a:p>
        </p:txBody>
      </p:sp>
      <p:grpSp>
        <p:nvGrpSpPr>
          <p:cNvPr id="9" name="object 9"/>
          <p:cNvGrpSpPr/>
          <p:nvPr/>
        </p:nvGrpSpPr>
        <p:grpSpPr>
          <a:xfrm>
            <a:off x="3901" y="6669283"/>
            <a:ext cx="9133094" cy="181202"/>
            <a:chOff x="-148" y="3365518"/>
            <a:chExt cx="4608830" cy="91440"/>
          </a:xfrm>
        </p:grpSpPr>
        <p:sp>
          <p:nvSpPr>
            <p:cNvPr id="10" name="object 10"/>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1" name="object 11"/>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2" name="object 12"/>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3" name="object 13"/>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4" name="object 14"/>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15" name="object 15"/>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16" name="object 16"/>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105</a:t>
            </a:fld>
            <a:r>
              <a:rPr lang="en-IN" spc="-15"/>
              <a:t> </a:t>
            </a:r>
            <a:r>
              <a:rPr lang="en-IN" spc="70"/>
              <a:t>/</a:t>
            </a:r>
            <a:r>
              <a:rPr lang="en-IN" spc="-10"/>
              <a:t> 1</a:t>
            </a:r>
            <a:endParaRPr spc="-20" dirty="0"/>
          </a:p>
        </p:txBody>
      </p:sp>
    </p:spTree>
  </p:cSld>
  <p:clrMapOvr>
    <a:masterClrMapping/>
  </p:clrMapOvr>
  <p:transition>
    <p:cu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7" y="-127783"/>
            <a:ext cx="5248572" cy="1388524"/>
          </a:xfrm>
          <a:prstGeom prst="rect">
            <a:avLst/>
          </a:prstGeom>
        </p:spPr>
        <p:txBody>
          <a:bodyPr vert="horz" wrap="square" lIns="0" tIns="33975" rIns="0" bIns="0" rtlCol="0" anchor="ctr">
            <a:spAutoFit/>
          </a:bodyPr>
          <a:lstStyle/>
          <a:p>
            <a:pPr marL="25168">
              <a:spcBef>
                <a:spcPts val="268"/>
              </a:spcBef>
            </a:pPr>
            <a:r>
              <a:rPr spc="-20" dirty="0"/>
              <a:t>Past</a:t>
            </a:r>
            <a:r>
              <a:rPr spc="30" dirty="0"/>
              <a:t> </a:t>
            </a:r>
            <a:r>
              <a:rPr spc="-129" dirty="0"/>
              <a:t>and</a:t>
            </a:r>
            <a:r>
              <a:rPr spc="40" dirty="0"/>
              <a:t> </a:t>
            </a:r>
            <a:r>
              <a:rPr spc="-79" dirty="0"/>
              <a:t>Future</a:t>
            </a:r>
            <a:r>
              <a:rPr spc="69" dirty="0"/>
              <a:t> </a:t>
            </a:r>
            <a:r>
              <a:rPr spc="-109" dirty="0"/>
              <a:t>Cones</a:t>
            </a:r>
            <a:r>
              <a:rPr spc="20" dirty="0"/>
              <a:t> </a:t>
            </a:r>
            <a:r>
              <a:rPr spc="-69" dirty="0"/>
              <a:t>of</a:t>
            </a:r>
            <a:r>
              <a:rPr spc="30" dirty="0"/>
              <a:t> </a:t>
            </a:r>
            <a:r>
              <a:rPr spc="-129" dirty="0"/>
              <a:t>an</a:t>
            </a:r>
            <a:r>
              <a:rPr spc="69" dirty="0"/>
              <a:t> </a:t>
            </a:r>
            <a:r>
              <a:rPr spc="-59" dirty="0"/>
              <a:t>Event</a:t>
            </a:r>
          </a:p>
        </p:txBody>
      </p:sp>
      <p:pic>
        <p:nvPicPr>
          <p:cNvPr id="5" name="object 5"/>
          <p:cNvPicPr/>
          <p:nvPr/>
        </p:nvPicPr>
        <p:blipFill>
          <a:blip r:embed="rId2" cstate="print"/>
          <a:stretch>
            <a:fillRect/>
          </a:stretch>
        </p:blipFill>
        <p:spPr>
          <a:xfrm>
            <a:off x="500556" y="2262448"/>
            <a:ext cx="140136" cy="135147"/>
          </a:xfrm>
          <a:prstGeom prst="rect">
            <a:avLst/>
          </a:prstGeom>
        </p:spPr>
      </p:pic>
      <p:pic>
        <p:nvPicPr>
          <p:cNvPr id="6" name="object 6"/>
          <p:cNvPicPr/>
          <p:nvPr/>
        </p:nvPicPr>
        <p:blipFill>
          <a:blip r:embed="rId2" cstate="print"/>
          <a:stretch>
            <a:fillRect/>
          </a:stretch>
        </p:blipFill>
        <p:spPr>
          <a:xfrm>
            <a:off x="500556" y="2636933"/>
            <a:ext cx="140136" cy="135147"/>
          </a:xfrm>
          <a:prstGeom prst="rect">
            <a:avLst/>
          </a:prstGeom>
        </p:spPr>
      </p:pic>
      <p:pic>
        <p:nvPicPr>
          <p:cNvPr id="7" name="object 7"/>
          <p:cNvPicPr/>
          <p:nvPr/>
        </p:nvPicPr>
        <p:blipFill>
          <a:blip r:embed="rId3" cstate="print"/>
          <a:stretch>
            <a:fillRect/>
          </a:stretch>
        </p:blipFill>
        <p:spPr>
          <a:xfrm>
            <a:off x="500556" y="3313396"/>
            <a:ext cx="140136" cy="135170"/>
          </a:xfrm>
          <a:prstGeom prst="rect">
            <a:avLst/>
          </a:prstGeom>
        </p:spPr>
      </p:pic>
      <p:pic>
        <p:nvPicPr>
          <p:cNvPr id="8" name="object 8"/>
          <p:cNvPicPr/>
          <p:nvPr/>
        </p:nvPicPr>
        <p:blipFill>
          <a:blip r:embed="rId4" cstate="print"/>
          <a:stretch>
            <a:fillRect/>
          </a:stretch>
        </p:blipFill>
        <p:spPr>
          <a:xfrm>
            <a:off x="500555" y="4868733"/>
            <a:ext cx="135493" cy="135157"/>
          </a:xfrm>
          <a:prstGeom prst="rect">
            <a:avLst/>
          </a:prstGeom>
        </p:spPr>
      </p:pic>
      <p:sp>
        <p:nvSpPr>
          <p:cNvPr id="9" name="object 9"/>
          <p:cNvSpPr txBox="1"/>
          <p:nvPr/>
        </p:nvSpPr>
        <p:spPr>
          <a:xfrm>
            <a:off x="129014" y="1559911"/>
            <a:ext cx="8877650" cy="3542495"/>
          </a:xfrm>
          <a:prstGeom prst="rect">
            <a:avLst/>
          </a:prstGeom>
        </p:spPr>
        <p:txBody>
          <a:bodyPr vert="horz" wrap="square" lIns="0" tIns="152260" rIns="0" bIns="0" rtlCol="0">
            <a:spAutoFit/>
          </a:bodyPr>
          <a:lstStyle/>
          <a:p>
            <a:pPr marL="125838">
              <a:spcBef>
                <a:spcPts val="1199"/>
              </a:spcBef>
            </a:pPr>
            <a:r>
              <a:rPr sz="1982" dirty="0">
                <a:latin typeface="Microsoft Sans Serif"/>
                <a:cs typeface="Microsoft Sans Serif"/>
              </a:rPr>
              <a:t>Past</a:t>
            </a:r>
            <a:r>
              <a:rPr sz="1982" spc="159" dirty="0">
                <a:latin typeface="Microsoft Sans Serif"/>
                <a:cs typeface="Microsoft Sans Serif"/>
              </a:rPr>
              <a:t> </a:t>
            </a:r>
            <a:r>
              <a:rPr sz="1982" spc="-40" dirty="0">
                <a:latin typeface="Microsoft Sans Serif"/>
                <a:cs typeface="Microsoft Sans Serif"/>
              </a:rPr>
              <a:t>Cone</a:t>
            </a:r>
            <a:r>
              <a:rPr sz="1982" spc="178" dirty="0">
                <a:latin typeface="Microsoft Sans Serif"/>
                <a:cs typeface="Microsoft Sans Serif"/>
              </a:rPr>
              <a:t> </a:t>
            </a:r>
            <a:r>
              <a:rPr sz="1982" spc="40" dirty="0">
                <a:latin typeface="Microsoft Sans Serif"/>
                <a:cs typeface="Microsoft Sans Serif"/>
              </a:rPr>
              <a:t>of</a:t>
            </a:r>
            <a:r>
              <a:rPr sz="1982" spc="159" dirty="0">
                <a:latin typeface="Microsoft Sans Serif"/>
                <a:cs typeface="Microsoft Sans Serif"/>
              </a:rPr>
              <a:t> </a:t>
            </a:r>
            <a:r>
              <a:rPr sz="1982" spc="-30" dirty="0">
                <a:latin typeface="Microsoft Sans Serif"/>
                <a:cs typeface="Microsoft Sans Serif"/>
              </a:rPr>
              <a:t>an</a:t>
            </a:r>
            <a:r>
              <a:rPr sz="1982" spc="168" dirty="0">
                <a:latin typeface="Microsoft Sans Serif"/>
                <a:cs typeface="Microsoft Sans Serif"/>
              </a:rPr>
              <a:t> </a:t>
            </a:r>
            <a:r>
              <a:rPr sz="1982" spc="10" dirty="0">
                <a:latin typeface="Microsoft Sans Serif"/>
                <a:cs typeface="Microsoft Sans Serif"/>
              </a:rPr>
              <a:t>Event</a:t>
            </a:r>
            <a:endParaRPr sz="1982">
              <a:latin typeface="Microsoft Sans Serif"/>
              <a:cs typeface="Microsoft Sans Serif"/>
            </a:endParaRPr>
          </a:p>
          <a:p>
            <a:pPr marL="626673">
              <a:spcBef>
                <a:spcPts val="991"/>
              </a:spcBef>
            </a:pPr>
            <a:r>
              <a:rPr sz="1982" spc="10" dirty="0">
                <a:latin typeface="Tahoma"/>
                <a:cs typeface="Tahoma"/>
              </a:rPr>
              <a:t>An</a:t>
            </a:r>
            <a:r>
              <a:rPr sz="1982" spc="40" dirty="0">
                <a:latin typeface="Tahoma"/>
                <a:cs typeface="Tahoma"/>
              </a:rPr>
              <a:t> </a:t>
            </a:r>
            <a:r>
              <a:rPr sz="1982" spc="-99" dirty="0">
                <a:latin typeface="Tahoma"/>
                <a:cs typeface="Tahoma"/>
              </a:rPr>
              <a:t>event</a:t>
            </a:r>
            <a:r>
              <a:rPr sz="1982" spc="5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341" baseline="-11904" dirty="0">
                <a:latin typeface="Trebuchet MS"/>
                <a:cs typeface="Trebuchet MS"/>
              </a:rPr>
              <a:t> </a:t>
            </a:r>
            <a:r>
              <a:rPr sz="1982" spc="-59" dirty="0">
                <a:latin typeface="Tahoma"/>
                <a:cs typeface="Tahoma"/>
              </a:rPr>
              <a:t>could</a:t>
            </a:r>
            <a:r>
              <a:rPr sz="1982" spc="20" dirty="0">
                <a:latin typeface="Tahoma"/>
                <a:cs typeface="Tahoma"/>
              </a:rPr>
              <a:t> </a:t>
            </a:r>
            <a:r>
              <a:rPr sz="1982" spc="-109" dirty="0">
                <a:latin typeface="Tahoma"/>
                <a:cs typeface="Tahoma"/>
              </a:rPr>
              <a:t>have</a:t>
            </a:r>
            <a:r>
              <a:rPr sz="1982" spc="30" dirty="0">
                <a:latin typeface="Tahoma"/>
                <a:cs typeface="Tahoma"/>
              </a:rPr>
              <a:t> </a:t>
            </a:r>
            <a:r>
              <a:rPr sz="1982" spc="-119" dirty="0">
                <a:latin typeface="Tahoma"/>
                <a:cs typeface="Tahoma"/>
              </a:rPr>
              <a:t>been</a:t>
            </a:r>
            <a:r>
              <a:rPr sz="1982" spc="40" dirty="0">
                <a:latin typeface="Tahoma"/>
                <a:cs typeface="Tahoma"/>
              </a:rPr>
              <a:t> </a:t>
            </a:r>
            <a:r>
              <a:rPr sz="1982" spc="-79" dirty="0">
                <a:latin typeface="Tahoma"/>
                <a:cs typeface="Tahoma"/>
              </a:rPr>
              <a:t>affected</a:t>
            </a:r>
            <a:r>
              <a:rPr sz="1982" spc="50" dirty="0">
                <a:latin typeface="Tahoma"/>
                <a:cs typeface="Tahoma"/>
              </a:rPr>
              <a:t> </a:t>
            </a:r>
            <a:r>
              <a:rPr sz="1982" spc="-59" dirty="0">
                <a:latin typeface="Tahoma"/>
                <a:cs typeface="Tahoma"/>
              </a:rPr>
              <a:t>only</a:t>
            </a:r>
            <a:r>
              <a:rPr sz="1982" spc="10" dirty="0">
                <a:latin typeface="Tahoma"/>
                <a:cs typeface="Tahoma"/>
              </a:rPr>
              <a:t> </a:t>
            </a:r>
            <a:r>
              <a:rPr sz="1982" spc="-109" dirty="0">
                <a:latin typeface="Tahoma"/>
                <a:cs typeface="Tahoma"/>
              </a:rPr>
              <a:t>by</a:t>
            </a:r>
            <a:r>
              <a:rPr sz="1982" spc="20" dirty="0">
                <a:latin typeface="Tahoma"/>
                <a:cs typeface="Tahoma"/>
              </a:rPr>
              <a:t> </a:t>
            </a:r>
            <a:r>
              <a:rPr sz="1982" spc="-20" dirty="0">
                <a:latin typeface="Tahoma"/>
                <a:cs typeface="Tahoma"/>
              </a:rPr>
              <a:t>all</a:t>
            </a:r>
            <a:r>
              <a:rPr sz="1982" spc="59" dirty="0">
                <a:latin typeface="Tahoma"/>
                <a:cs typeface="Tahoma"/>
              </a:rPr>
              <a:t> </a:t>
            </a:r>
            <a:r>
              <a:rPr sz="1982" spc="-99" dirty="0">
                <a:latin typeface="Tahoma"/>
                <a:cs typeface="Tahoma"/>
              </a:rPr>
              <a:t>events</a:t>
            </a:r>
            <a:r>
              <a:rPr sz="1982" spc="2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711" baseline="-11904" dirty="0">
                <a:latin typeface="Trebuchet MS"/>
                <a:cs typeface="Trebuchet MS"/>
              </a:rPr>
              <a:t> </a:t>
            </a:r>
            <a:r>
              <a:rPr sz="1982" spc="-89" dirty="0">
                <a:latin typeface="Tahoma"/>
                <a:cs typeface="Tahoma"/>
              </a:rPr>
              <a:t>such</a:t>
            </a:r>
            <a:r>
              <a:rPr sz="1982" spc="30" dirty="0">
                <a:latin typeface="Tahoma"/>
                <a:cs typeface="Tahoma"/>
              </a:rPr>
              <a:t> </a:t>
            </a:r>
            <a:r>
              <a:rPr sz="1982" spc="-20" dirty="0">
                <a:latin typeface="Tahoma"/>
                <a:cs typeface="Tahoma"/>
              </a:rPr>
              <a:t>that</a:t>
            </a:r>
            <a:r>
              <a:rPr sz="1982" spc="4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535" baseline="-11904" dirty="0">
                <a:latin typeface="Trebuchet MS"/>
                <a:cs typeface="Trebuchet MS"/>
              </a:rPr>
              <a:t> </a:t>
            </a:r>
            <a:r>
              <a:rPr sz="1982" spc="109" dirty="0">
                <a:latin typeface="Lucida Sans Unicode"/>
                <a:cs typeface="Lucida Sans Unicode"/>
              </a:rPr>
              <a:t>→</a:t>
            </a:r>
            <a:r>
              <a:rPr sz="1982" spc="-50" dirty="0">
                <a:latin typeface="Lucida Sans Unicode"/>
                <a:cs typeface="Lucida Sans Unicode"/>
              </a:rPr>
              <a:t> </a:t>
            </a:r>
            <a:r>
              <a:rPr sz="1982" i="1" spc="-178" dirty="0">
                <a:latin typeface="Arial"/>
                <a:cs typeface="Arial"/>
              </a:rPr>
              <a:t>e</a:t>
            </a:r>
            <a:r>
              <a:rPr sz="2081" i="1" spc="-268" baseline="-11904" dirty="0">
                <a:latin typeface="Trebuchet MS"/>
                <a:cs typeface="Trebuchet MS"/>
              </a:rPr>
              <a:t>j</a:t>
            </a:r>
            <a:r>
              <a:rPr sz="2081" i="1" spc="668" baseline="-11904" dirty="0">
                <a:latin typeface="Trebuchet MS"/>
                <a:cs typeface="Trebuchet MS"/>
              </a:rPr>
              <a:t> </a:t>
            </a:r>
            <a:r>
              <a:rPr sz="1982" spc="-59" dirty="0">
                <a:latin typeface="Tahoma"/>
                <a:cs typeface="Tahoma"/>
              </a:rPr>
              <a:t>.</a:t>
            </a:r>
            <a:endParaRPr sz="1982">
              <a:latin typeface="Tahoma"/>
              <a:cs typeface="Tahoma"/>
            </a:endParaRPr>
          </a:p>
          <a:p>
            <a:pPr marL="626673" marR="246642">
              <a:spcBef>
                <a:spcPts val="575"/>
              </a:spcBef>
            </a:pPr>
            <a:r>
              <a:rPr sz="1982" spc="-149" dirty="0">
                <a:latin typeface="Tahoma"/>
                <a:cs typeface="Tahoma"/>
              </a:rPr>
              <a:t>In</a:t>
            </a:r>
            <a:r>
              <a:rPr sz="1982" spc="50" dirty="0">
                <a:latin typeface="Tahoma"/>
                <a:cs typeface="Tahoma"/>
              </a:rPr>
              <a:t> </a:t>
            </a:r>
            <a:r>
              <a:rPr sz="1982" spc="-40" dirty="0">
                <a:latin typeface="Tahoma"/>
                <a:cs typeface="Tahoma"/>
              </a:rPr>
              <a:t>this</a:t>
            </a:r>
            <a:r>
              <a:rPr sz="1982" spc="20" dirty="0">
                <a:latin typeface="Tahoma"/>
                <a:cs typeface="Tahoma"/>
              </a:rPr>
              <a:t> </a:t>
            </a:r>
            <a:r>
              <a:rPr sz="1982" spc="-40" dirty="0">
                <a:latin typeface="Tahoma"/>
                <a:cs typeface="Tahoma"/>
              </a:rPr>
              <a:t>situtaion,</a:t>
            </a:r>
            <a:r>
              <a:rPr sz="1982" dirty="0">
                <a:latin typeface="Tahoma"/>
                <a:cs typeface="Tahoma"/>
              </a:rPr>
              <a:t> </a:t>
            </a:r>
            <a:r>
              <a:rPr sz="1982" spc="-20" dirty="0">
                <a:latin typeface="Tahoma"/>
                <a:cs typeface="Tahoma"/>
              </a:rPr>
              <a:t>all</a:t>
            </a:r>
            <a:r>
              <a:rPr sz="1982" spc="59" dirty="0">
                <a:latin typeface="Tahoma"/>
                <a:cs typeface="Tahoma"/>
              </a:rPr>
              <a:t> </a:t>
            </a:r>
            <a:r>
              <a:rPr sz="1982" spc="-69" dirty="0">
                <a:latin typeface="Tahoma"/>
                <a:cs typeface="Tahoma"/>
              </a:rPr>
              <a:t>the</a:t>
            </a:r>
            <a:r>
              <a:rPr sz="1982" spc="30" dirty="0">
                <a:latin typeface="Tahoma"/>
                <a:cs typeface="Tahoma"/>
              </a:rPr>
              <a:t> </a:t>
            </a:r>
            <a:r>
              <a:rPr sz="1982" spc="-59" dirty="0">
                <a:latin typeface="Tahoma"/>
                <a:cs typeface="Tahoma"/>
              </a:rPr>
              <a:t>information</a:t>
            </a:r>
            <a:r>
              <a:rPr sz="1982" spc="10" dirty="0">
                <a:latin typeface="Tahoma"/>
                <a:cs typeface="Tahoma"/>
              </a:rPr>
              <a:t> </a:t>
            </a:r>
            <a:r>
              <a:rPr sz="1982" spc="-69" dirty="0">
                <a:latin typeface="Tahoma"/>
                <a:cs typeface="Tahoma"/>
              </a:rPr>
              <a:t>available</a:t>
            </a:r>
            <a:r>
              <a:rPr sz="1982" spc="30" dirty="0">
                <a:latin typeface="Tahoma"/>
                <a:cs typeface="Tahoma"/>
              </a:rPr>
              <a:t> </a:t>
            </a:r>
            <a:r>
              <a:rPr sz="1982" spc="-30" dirty="0">
                <a:latin typeface="Tahoma"/>
                <a:cs typeface="Tahoma"/>
              </a:rPr>
              <a:t>at</a:t>
            </a:r>
            <a:r>
              <a:rPr sz="1982" spc="4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30" baseline="-11904" dirty="0">
                <a:latin typeface="Trebuchet MS"/>
                <a:cs typeface="Trebuchet MS"/>
              </a:rPr>
              <a:t> </a:t>
            </a:r>
            <a:r>
              <a:rPr sz="1982" spc="-59" dirty="0">
                <a:latin typeface="Tahoma"/>
                <a:cs typeface="Tahoma"/>
              </a:rPr>
              <a:t>could</a:t>
            </a:r>
            <a:r>
              <a:rPr sz="1982" spc="30" dirty="0">
                <a:latin typeface="Tahoma"/>
                <a:cs typeface="Tahoma"/>
              </a:rPr>
              <a:t> </a:t>
            </a:r>
            <a:r>
              <a:rPr sz="1982" spc="-99" dirty="0">
                <a:latin typeface="Tahoma"/>
                <a:cs typeface="Tahoma"/>
              </a:rPr>
              <a:t>be</a:t>
            </a:r>
            <a:r>
              <a:rPr sz="1982" spc="50" dirty="0">
                <a:latin typeface="Tahoma"/>
                <a:cs typeface="Tahoma"/>
              </a:rPr>
              <a:t> </a:t>
            </a:r>
            <a:r>
              <a:rPr sz="1982" spc="-109" dirty="0">
                <a:latin typeface="Tahoma"/>
                <a:cs typeface="Tahoma"/>
              </a:rPr>
              <a:t>made</a:t>
            </a:r>
            <a:r>
              <a:rPr sz="1982" spc="30" dirty="0">
                <a:latin typeface="Tahoma"/>
                <a:cs typeface="Tahoma"/>
              </a:rPr>
              <a:t> </a:t>
            </a:r>
            <a:r>
              <a:rPr sz="1982" spc="-79" dirty="0">
                <a:latin typeface="Tahoma"/>
                <a:cs typeface="Tahoma"/>
              </a:rPr>
              <a:t>accessible </a:t>
            </a:r>
            <a:r>
              <a:rPr sz="1982" spc="-595" dirty="0">
                <a:latin typeface="Tahoma"/>
                <a:cs typeface="Tahoma"/>
              </a:rPr>
              <a:t> </a:t>
            </a:r>
            <a:r>
              <a:rPr sz="1982" spc="-30" dirty="0">
                <a:latin typeface="Tahoma"/>
                <a:cs typeface="Tahoma"/>
              </a:rPr>
              <a:t>at</a:t>
            </a:r>
            <a:r>
              <a:rPr sz="1982" spc="3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327" baseline="-11904" dirty="0">
                <a:latin typeface="Trebuchet MS"/>
                <a:cs typeface="Trebuchet MS"/>
              </a:rPr>
              <a:t> </a:t>
            </a:r>
            <a:r>
              <a:rPr sz="1982" spc="-59" dirty="0">
                <a:latin typeface="Tahoma"/>
                <a:cs typeface="Tahoma"/>
              </a:rPr>
              <a:t>.</a:t>
            </a:r>
            <a:endParaRPr sz="1982">
              <a:latin typeface="Tahoma"/>
              <a:cs typeface="Tahoma"/>
            </a:endParaRPr>
          </a:p>
          <a:p>
            <a:pPr marL="626673">
              <a:spcBef>
                <a:spcPts val="575"/>
              </a:spcBef>
            </a:pPr>
            <a:r>
              <a:rPr sz="1982" spc="109" dirty="0">
                <a:latin typeface="Tahoma"/>
                <a:cs typeface="Tahoma"/>
              </a:rPr>
              <a:t>A</a:t>
            </a:r>
            <a:r>
              <a:rPr sz="1982" spc="10" dirty="0">
                <a:latin typeface="Tahoma"/>
                <a:cs typeface="Tahoma"/>
              </a:rPr>
              <a:t>ll</a:t>
            </a:r>
            <a:r>
              <a:rPr sz="1982" spc="50" dirty="0">
                <a:latin typeface="Tahoma"/>
                <a:cs typeface="Tahoma"/>
              </a:rPr>
              <a:t> </a:t>
            </a:r>
            <a:r>
              <a:rPr sz="1982" spc="-129" dirty="0">
                <a:latin typeface="Tahoma"/>
                <a:cs typeface="Tahoma"/>
              </a:rPr>
              <a:t>s</a:t>
            </a:r>
            <a:r>
              <a:rPr sz="1982" spc="-89" dirty="0">
                <a:latin typeface="Tahoma"/>
                <a:cs typeface="Tahoma"/>
              </a:rPr>
              <a:t>u</a:t>
            </a:r>
            <a:r>
              <a:rPr sz="1982" spc="-40" dirty="0">
                <a:latin typeface="Tahoma"/>
                <a:cs typeface="Tahoma"/>
              </a:rPr>
              <a:t>c</a:t>
            </a:r>
            <a:r>
              <a:rPr sz="1982" spc="-89" dirty="0">
                <a:latin typeface="Tahoma"/>
                <a:cs typeface="Tahoma"/>
              </a:rPr>
              <a:t>h</a:t>
            </a:r>
            <a:r>
              <a:rPr sz="1982" spc="20" dirty="0">
                <a:latin typeface="Tahoma"/>
                <a:cs typeface="Tahoma"/>
              </a:rPr>
              <a:t> </a:t>
            </a:r>
            <a:r>
              <a:rPr sz="1982" spc="-168" dirty="0">
                <a:latin typeface="Tahoma"/>
                <a:cs typeface="Tahoma"/>
              </a:rPr>
              <a:t>e</a:t>
            </a:r>
            <a:r>
              <a:rPr sz="1982" spc="-89" dirty="0">
                <a:latin typeface="Tahoma"/>
                <a:cs typeface="Tahoma"/>
              </a:rPr>
              <a:t>v</a:t>
            </a:r>
            <a:r>
              <a:rPr sz="1982" spc="-168" dirty="0">
                <a:latin typeface="Tahoma"/>
                <a:cs typeface="Tahoma"/>
              </a:rPr>
              <a:t>e</a:t>
            </a:r>
            <a:r>
              <a:rPr sz="1982" spc="-89" dirty="0">
                <a:latin typeface="Tahoma"/>
                <a:cs typeface="Tahoma"/>
              </a:rPr>
              <a:t>n</a:t>
            </a:r>
            <a:r>
              <a:rPr sz="1982" spc="50" dirty="0">
                <a:latin typeface="Tahoma"/>
                <a:cs typeface="Tahoma"/>
              </a:rPr>
              <a:t>t</a:t>
            </a:r>
            <a:r>
              <a:rPr sz="1982" spc="-129" dirty="0">
                <a:latin typeface="Tahoma"/>
                <a:cs typeface="Tahoma"/>
              </a:rPr>
              <a:t>s</a:t>
            </a:r>
            <a:r>
              <a:rPr sz="1982" spc="20" dirty="0">
                <a:latin typeface="Tahoma"/>
                <a:cs typeface="Tahoma"/>
              </a:rPr>
              <a:t> </a:t>
            </a:r>
            <a:r>
              <a:rPr sz="1982" i="1" spc="-226" dirty="0">
                <a:latin typeface="Arial"/>
                <a:cs typeface="Arial"/>
              </a:rPr>
              <a:t>e</a:t>
            </a:r>
            <a:r>
              <a:rPr sz="2081" i="1" spc="-119" baseline="-11904" dirty="0">
                <a:latin typeface="Trebuchet MS"/>
                <a:cs typeface="Trebuchet MS"/>
              </a:rPr>
              <a:t>i</a:t>
            </a:r>
            <a:r>
              <a:rPr sz="2081" i="1" baseline="-11904" dirty="0">
                <a:latin typeface="Trebuchet MS"/>
                <a:cs typeface="Trebuchet MS"/>
              </a:rPr>
              <a:t> </a:t>
            </a:r>
            <a:r>
              <a:rPr sz="2081" i="1" spc="103" baseline="-11904" dirty="0">
                <a:latin typeface="Trebuchet MS"/>
                <a:cs typeface="Trebuchet MS"/>
              </a:rPr>
              <a:t> </a:t>
            </a:r>
            <a:r>
              <a:rPr sz="1982" spc="-30" dirty="0">
                <a:latin typeface="Tahoma"/>
                <a:cs typeface="Tahoma"/>
              </a:rPr>
              <a:t>b</a:t>
            </a:r>
            <a:r>
              <a:rPr sz="1982" spc="-168" dirty="0">
                <a:latin typeface="Tahoma"/>
                <a:cs typeface="Tahoma"/>
              </a:rPr>
              <a:t>e</a:t>
            </a:r>
            <a:r>
              <a:rPr sz="1982" spc="10" dirty="0">
                <a:latin typeface="Tahoma"/>
                <a:cs typeface="Tahoma"/>
              </a:rPr>
              <a:t>l</a:t>
            </a:r>
            <a:r>
              <a:rPr sz="1982" spc="-79" dirty="0">
                <a:latin typeface="Tahoma"/>
                <a:cs typeface="Tahoma"/>
              </a:rPr>
              <a:t>o</a:t>
            </a:r>
            <a:r>
              <a:rPr sz="1982" spc="-89" dirty="0">
                <a:latin typeface="Tahoma"/>
                <a:cs typeface="Tahoma"/>
              </a:rPr>
              <a:t>n</a:t>
            </a:r>
            <a:r>
              <a:rPr sz="1982" spc="-109" dirty="0">
                <a:latin typeface="Tahoma"/>
                <a:cs typeface="Tahoma"/>
              </a:rPr>
              <a:t>g</a:t>
            </a:r>
            <a:r>
              <a:rPr sz="1982" spc="10" dirty="0">
                <a:latin typeface="Tahoma"/>
                <a:cs typeface="Tahoma"/>
              </a:rPr>
              <a:t> </a:t>
            </a:r>
            <a:r>
              <a:rPr sz="1982" spc="50" dirty="0">
                <a:latin typeface="Tahoma"/>
                <a:cs typeface="Tahoma"/>
              </a:rPr>
              <a:t>t</a:t>
            </a:r>
            <a:r>
              <a:rPr sz="1982" spc="-89" dirty="0">
                <a:latin typeface="Tahoma"/>
                <a:cs typeface="Tahoma"/>
              </a:rPr>
              <a:t>o</a:t>
            </a:r>
            <a:r>
              <a:rPr sz="1982" spc="30" dirty="0">
                <a:latin typeface="Tahoma"/>
                <a:cs typeface="Tahoma"/>
              </a:rPr>
              <a:t> </a:t>
            </a:r>
            <a:r>
              <a:rPr sz="1982" spc="50" dirty="0">
                <a:latin typeface="Tahoma"/>
                <a:cs typeface="Tahoma"/>
              </a:rPr>
              <a:t>t</a:t>
            </a:r>
            <a:r>
              <a:rPr sz="1982" spc="-89" dirty="0">
                <a:latin typeface="Tahoma"/>
                <a:cs typeface="Tahoma"/>
              </a:rPr>
              <a:t>h</a:t>
            </a:r>
            <a:r>
              <a:rPr sz="1982" spc="-168" dirty="0">
                <a:latin typeface="Tahoma"/>
                <a:cs typeface="Tahoma"/>
              </a:rPr>
              <a:t>e</a:t>
            </a:r>
            <a:r>
              <a:rPr sz="1982" spc="40" dirty="0">
                <a:latin typeface="Tahoma"/>
                <a:cs typeface="Tahoma"/>
              </a:rPr>
              <a:t> </a:t>
            </a:r>
            <a:r>
              <a:rPr sz="1982" spc="-79" dirty="0">
                <a:latin typeface="Tahoma"/>
                <a:cs typeface="Tahoma"/>
              </a:rPr>
              <a:t>p</a:t>
            </a:r>
            <a:r>
              <a:rPr sz="1982" spc="-99" dirty="0">
                <a:latin typeface="Tahoma"/>
                <a:cs typeface="Tahoma"/>
              </a:rPr>
              <a:t>a</a:t>
            </a:r>
            <a:r>
              <a:rPr sz="1982" spc="-129" dirty="0">
                <a:latin typeface="Tahoma"/>
                <a:cs typeface="Tahoma"/>
              </a:rPr>
              <a:t>s</a:t>
            </a:r>
            <a:r>
              <a:rPr sz="1982" spc="50" dirty="0">
                <a:latin typeface="Tahoma"/>
                <a:cs typeface="Tahoma"/>
              </a:rPr>
              <a:t>t</a:t>
            </a:r>
            <a:r>
              <a:rPr sz="1982" spc="20" dirty="0">
                <a:latin typeface="Tahoma"/>
                <a:cs typeface="Tahoma"/>
              </a:rPr>
              <a:t> </a:t>
            </a:r>
            <a:r>
              <a:rPr sz="1982" spc="-79" dirty="0">
                <a:latin typeface="Tahoma"/>
                <a:cs typeface="Tahoma"/>
              </a:rPr>
              <a:t>o</a:t>
            </a:r>
            <a:r>
              <a:rPr sz="1982" spc="-30" dirty="0">
                <a:latin typeface="Tahoma"/>
                <a:cs typeface="Tahoma"/>
              </a:rPr>
              <a:t>f</a:t>
            </a:r>
            <a:r>
              <a:rPr sz="1982" spc="30" dirty="0">
                <a:latin typeface="Tahoma"/>
                <a:cs typeface="Tahoma"/>
              </a:rPr>
              <a:t> </a:t>
            </a:r>
            <a:r>
              <a:rPr sz="1982" i="1" spc="-226" dirty="0">
                <a:latin typeface="Arial"/>
                <a:cs typeface="Arial"/>
              </a:rPr>
              <a:t>e</a:t>
            </a:r>
            <a:r>
              <a:rPr sz="2081" i="1" spc="-176" baseline="-11904" dirty="0">
                <a:latin typeface="Trebuchet MS"/>
                <a:cs typeface="Trebuchet MS"/>
              </a:rPr>
              <a:t>j</a:t>
            </a:r>
            <a:r>
              <a:rPr sz="2081" i="1" spc="-327" baseline="-11904" dirty="0">
                <a:latin typeface="Trebuchet MS"/>
                <a:cs typeface="Trebuchet MS"/>
              </a:rPr>
              <a:t> </a:t>
            </a:r>
            <a:r>
              <a:rPr sz="1982" spc="-59" dirty="0">
                <a:latin typeface="Tahoma"/>
                <a:cs typeface="Tahoma"/>
              </a:rPr>
              <a:t>.</a:t>
            </a:r>
            <a:endParaRPr sz="1982">
              <a:latin typeface="Tahoma"/>
              <a:cs typeface="Tahoma"/>
            </a:endParaRPr>
          </a:p>
          <a:p>
            <a:pPr marL="125838">
              <a:spcBef>
                <a:spcPts val="971"/>
              </a:spcBef>
            </a:pPr>
            <a:r>
              <a:rPr sz="1982" spc="-20" dirty="0">
                <a:latin typeface="Tahoma"/>
                <a:cs typeface="Tahoma"/>
              </a:rPr>
              <a:t>Let</a:t>
            </a:r>
            <a:r>
              <a:rPr sz="1982" spc="40" dirty="0">
                <a:latin typeface="Tahoma"/>
                <a:cs typeface="Tahoma"/>
              </a:rPr>
              <a:t> </a:t>
            </a:r>
            <a:r>
              <a:rPr sz="1982" i="1" spc="-79" dirty="0">
                <a:latin typeface="Arial"/>
                <a:cs typeface="Arial"/>
              </a:rPr>
              <a:t>Past</a:t>
            </a:r>
            <a:r>
              <a:rPr sz="1982" spc="-79" dirty="0">
                <a:latin typeface="Tahoma"/>
                <a:cs typeface="Tahoma"/>
              </a:rPr>
              <a:t>(</a:t>
            </a:r>
            <a:r>
              <a:rPr sz="1982" i="1" spc="-79" dirty="0">
                <a:latin typeface="Arial"/>
                <a:cs typeface="Arial"/>
              </a:rPr>
              <a:t>e</a:t>
            </a:r>
            <a:r>
              <a:rPr sz="2081" i="1" spc="-119" baseline="-11904" dirty="0">
                <a:latin typeface="Trebuchet MS"/>
                <a:cs typeface="Trebuchet MS"/>
              </a:rPr>
              <a:t>j</a:t>
            </a:r>
            <a:r>
              <a:rPr sz="2081" i="1" spc="-327" baseline="-11904" dirty="0">
                <a:latin typeface="Trebuchet MS"/>
                <a:cs typeface="Trebuchet MS"/>
              </a:rPr>
              <a:t> </a:t>
            </a:r>
            <a:r>
              <a:rPr sz="1982" dirty="0">
                <a:latin typeface="Tahoma"/>
                <a:cs typeface="Tahoma"/>
              </a:rPr>
              <a:t>)</a:t>
            </a:r>
            <a:r>
              <a:rPr sz="1982" spc="50" dirty="0">
                <a:latin typeface="Tahoma"/>
                <a:cs typeface="Tahoma"/>
              </a:rPr>
              <a:t> </a:t>
            </a:r>
            <a:r>
              <a:rPr sz="1982" spc="-89" dirty="0">
                <a:latin typeface="Tahoma"/>
                <a:cs typeface="Tahoma"/>
              </a:rPr>
              <a:t>denote</a:t>
            </a:r>
            <a:r>
              <a:rPr sz="1982" spc="20" dirty="0">
                <a:latin typeface="Tahoma"/>
                <a:cs typeface="Tahoma"/>
              </a:rPr>
              <a:t> </a:t>
            </a:r>
            <a:r>
              <a:rPr sz="1982" spc="-20" dirty="0">
                <a:latin typeface="Tahoma"/>
                <a:cs typeface="Tahoma"/>
              </a:rPr>
              <a:t>all</a:t>
            </a:r>
            <a:r>
              <a:rPr sz="1982" spc="20" dirty="0">
                <a:latin typeface="Tahoma"/>
                <a:cs typeface="Tahoma"/>
              </a:rPr>
              <a:t> </a:t>
            </a:r>
            <a:r>
              <a:rPr sz="1982" spc="-99" dirty="0">
                <a:latin typeface="Tahoma"/>
                <a:cs typeface="Tahoma"/>
              </a:rPr>
              <a:t>events</a:t>
            </a:r>
            <a:r>
              <a:rPr sz="1982" spc="59" dirty="0">
                <a:latin typeface="Tahoma"/>
                <a:cs typeface="Tahoma"/>
              </a:rPr>
              <a:t> </a:t>
            </a:r>
            <a:r>
              <a:rPr sz="1982" spc="-40" dirty="0">
                <a:latin typeface="Tahoma"/>
                <a:cs typeface="Tahoma"/>
              </a:rPr>
              <a:t>in</a:t>
            </a:r>
            <a:r>
              <a:rPr sz="1982" spc="20" dirty="0">
                <a:latin typeface="Tahoma"/>
                <a:cs typeface="Tahoma"/>
              </a:rPr>
              <a:t> </a:t>
            </a:r>
            <a:r>
              <a:rPr sz="1982" spc="-69" dirty="0">
                <a:latin typeface="Tahoma"/>
                <a:cs typeface="Tahoma"/>
              </a:rPr>
              <a:t>the</a:t>
            </a:r>
            <a:r>
              <a:rPr sz="1982" spc="30" dirty="0">
                <a:latin typeface="Tahoma"/>
                <a:cs typeface="Tahoma"/>
              </a:rPr>
              <a:t> </a:t>
            </a:r>
            <a:r>
              <a:rPr sz="1982" spc="-69" dirty="0">
                <a:latin typeface="Tahoma"/>
                <a:cs typeface="Tahoma"/>
              </a:rPr>
              <a:t>past</a:t>
            </a:r>
            <a:r>
              <a:rPr sz="1982" spc="40" dirty="0">
                <a:latin typeface="Tahoma"/>
                <a:cs typeface="Tahoma"/>
              </a:rPr>
              <a:t> </a:t>
            </a:r>
            <a:r>
              <a:rPr sz="1982" spc="-59" dirty="0">
                <a:latin typeface="Tahoma"/>
                <a:cs typeface="Tahoma"/>
              </a:rPr>
              <a:t>of</a:t>
            </a:r>
            <a:r>
              <a:rPr sz="1982" spc="1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355" baseline="-11904" dirty="0">
                <a:latin typeface="Trebuchet MS"/>
                <a:cs typeface="Trebuchet MS"/>
              </a:rPr>
              <a:t> </a:t>
            </a:r>
            <a:r>
              <a:rPr sz="1982" spc="-40" dirty="0">
                <a:latin typeface="Tahoma"/>
                <a:cs typeface="Tahoma"/>
              </a:rPr>
              <a:t>in</a:t>
            </a:r>
            <a:r>
              <a:rPr sz="1982" spc="30" dirty="0">
                <a:latin typeface="Tahoma"/>
                <a:cs typeface="Tahoma"/>
              </a:rPr>
              <a:t> </a:t>
            </a:r>
            <a:r>
              <a:rPr sz="1982" spc="-99" dirty="0">
                <a:latin typeface="Tahoma"/>
                <a:cs typeface="Tahoma"/>
              </a:rPr>
              <a:t>a</a:t>
            </a:r>
            <a:r>
              <a:rPr sz="1982" spc="40" dirty="0">
                <a:latin typeface="Tahoma"/>
                <a:cs typeface="Tahoma"/>
              </a:rPr>
              <a:t> </a:t>
            </a:r>
            <a:r>
              <a:rPr sz="1982" spc="-50" dirty="0">
                <a:latin typeface="Tahoma"/>
                <a:cs typeface="Tahoma"/>
              </a:rPr>
              <a:t>computation</a:t>
            </a:r>
            <a:r>
              <a:rPr sz="1982" spc="10" dirty="0">
                <a:latin typeface="Tahoma"/>
                <a:cs typeface="Tahoma"/>
              </a:rPr>
              <a:t> </a:t>
            </a:r>
            <a:r>
              <a:rPr sz="1982" spc="-20" dirty="0">
                <a:latin typeface="Tahoma"/>
                <a:cs typeface="Tahoma"/>
              </a:rPr>
              <a:t>(</a:t>
            </a:r>
            <a:r>
              <a:rPr sz="1982" i="1" spc="-20" dirty="0">
                <a:latin typeface="Arial"/>
                <a:cs typeface="Arial"/>
              </a:rPr>
              <a:t>H</a:t>
            </a:r>
            <a:r>
              <a:rPr sz="1982" i="1" spc="-386" dirty="0">
                <a:latin typeface="Arial"/>
                <a:cs typeface="Arial"/>
              </a:rPr>
              <a:t> </a:t>
            </a:r>
            <a:r>
              <a:rPr sz="1982" spc="-59" dirty="0">
                <a:latin typeface="Tahoma"/>
                <a:cs typeface="Tahoma"/>
              </a:rPr>
              <a:t>,</a:t>
            </a:r>
            <a:r>
              <a:rPr sz="1982" spc="20" dirty="0">
                <a:latin typeface="Tahoma"/>
                <a:cs typeface="Tahoma"/>
              </a:rPr>
              <a:t> </a:t>
            </a:r>
            <a:r>
              <a:rPr sz="1982" spc="10" dirty="0">
                <a:latin typeface="Lucida Sans Unicode"/>
                <a:cs typeface="Lucida Sans Unicode"/>
              </a:rPr>
              <a:t>→</a:t>
            </a:r>
            <a:r>
              <a:rPr sz="1982" spc="10" dirty="0">
                <a:latin typeface="Tahoma"/>
                <a:cs typeface="Tahoma"/>
              </a:rPr>
              <a:t>).</a:t>
            </a:r>
            <a:r>
              <a:rPr sz="1982" spc="268" dirty="0">
                <a:latin typeface="Tahoma"/>
                <a:cs typeface="Tahoma"/>
              </a:rPr>
              <a:t> </a:t>
            </a:r>
            <a:r>
              <a:rPr sz="1982" spc="-40" dirty="0">
                <a:latin typeface="Tahoma"/>
                <a:cs typeface="Tahoma"/>
              </a:rPr>
              <a:t>Then,</a:t>
            </a:r>
            <a:endParaRPr sz="1982">
              <a:latin typeface="Tahoma"/>
              <a:cs typeface="Tahoma"/>
            </a:endParaRPr>
          </a:p>
          <a:p>
            <a:pPr marL="5034" algn="ctr">
              <a:spcBef>
                <a:spcPts val="1566"/>
              </a:spcBef>
            </a:pPr>
            <a:r>
              <a:rPr sz="1982" i="1" spc="-119" dirty="0">
                <a:latin typeface="Arial"/>
                <a:cs typeface="Arial"/>
              </a:rPr>
              <a:t>P</a:t>
            </a:r>
            <a:r>
              <a:rPr sz="1982" i="1" spc="-159" dirty="0">
                <a:latin typeface="Arial"/>
                <a:cs typeface="Arial"/>
              </a:rPr>
              <a:t>a</a:t>
            </a:r>
            <a:r>
              <a:rPr sz="1982" i="1" spc="-238" dirty="0">
                <a:latin typeface="Arial"/>
                <a:cs typeface="Arial"/>
              </a:rPr>
              <a:t>s</a:t>
            </a:r>
            <a:r>
              <a:rPr sz="1982" i="1" spc="297" dirty="0">
                <a:latin typeface="Arial"/>
                <a:cs typeface="Arial"/>
              </a:rPr>
              <a:t>t</a:t>
            </a:r>
            <a:r>
              <a:rPr sz="1982" spc="-10" dirty="0">
                <a:latin typeface="Tahoma"/>
                <a:cs typeface="Tahoma"/>
              </a:rPr>
              <a:t>(</a:t>
            </a:r>
            <a:r>
              <a:rPr sz="1982" i="1" spc="-226" dirty="0">
                <a:latin typeface="Arial"/>
                <a:cs typeface="Arial"/>
              </a:rPr>
              <a:t>e</a:t>
            </a:r>
            <a:r>
              <a:rPr sz="2081" i="1" spc="-176" baseline="-11904" dirty="0">
                <a:latin typeface="Trebuchet MS"/>
                <a:cs typeface="Trebuchet MS"/>
              </a:rPr>
              <a:t>j</a:t>
            </a:r>
            <a:r>
              <a:rPr sz="2081" i="1" spc="-327" baseline="-11904" dirty="0">
                <a:latin typeface="Trebuchet MS"/>
                <a:cs typeface="Trebuchet MS"/>
              </a:rPr>
              <a:t> </a:t>
            </a:r>
            <a:r>
              <a:rPr sz="1982" dirty="0">
                <a:latin typeface="Tahoma"/>
                <a:cs typeface="Tahoma"/>
              </a:rPr>
              <a:t>)</a:t>
            </a:r>
            <a:r>
              <a:rPr sz="1982" spc="-59" dirty="0">
                <a:latin typeface="Tahoma"/>
                <a:cs typeface="Tahoma"/>
              </a:rPr>
              <a:t> </a:t>
            </a:r>
            <a:r>
              <a:rPr sz="1982" spc="89" dirty="0">
                <a:latin typeface="Tahoma"/>
                <a:cs typeface="Tahoma"/>
              </a:rPr>
              <a:t>=</a:t>
            </a:r>
            <a:r>
              <a:rPr sz="1982" spc="-89" dirty="0">
                <a:latin typeface="Tahoma"/>
                <a:cs typeface="Tahoma"/>
              </a:rPr>
              <a:t> </a:t>
            </a:r>
            <a:r>
              <a:rPr sz="1982" spc="347" dirty="0">
                <a:latin typeface="Lucida Sans Unicode"/>
                <a:cs typeface="Lucida Sans Unicode"/>
              </a:rPr>
              <a:t>{</a:t>
            </a:r>
            <a:r>
              <a:rPr sz="1982" i="1" spc="-226" dirty="0">
                <a:latin typeface="Arial"/>
                <a:cs typeface="Arial"/>
              </a:rPr>
              <a:t>e</a:t>
            </a:r>
            <a:r>
              <a:rPr sz="2081" i="1" spc="-119" baseline="-11904" dirty="0">
                <a:latin typeface="Trebuchet MS"/>
                <a:cs typeface="Trebuchet MS"/>
              </a:rPr>
              <a:t>i</a:t>
            </a:r>
            <a:r>
              <a:rPr sz="2081" i="1" spc="-268" baseline="-11904" dirty="0">
                <a:latin typeface="Trebuchet MS"/>
                <a:cs typeface="Trebuchet MS"/>
              </a:rPr>
              <a:t> </a:t>
            </a:r>
            <a:r>
              <a:rPr sz="1982" spc="-208" dirty="0">
                <a:latin typeface="Lucida Sans Unicode"/>
                <a:cs typeface="Lucida Sans Unicode"/>
              </a:rPr>
              <a:t>|</a:t>
            </a:r>
            <a:r>
              <a:rPr sz="1982" spc="-674" dirty="0">
                <a:latin typeface="Lucida Sans Unicode"/>
                <a:cs typeface="Lucida Sans Unicode"/>
              </a:rPr>
              <a:t>∀</a:t>
            </a:r>
            <a:r>
              <a:rPr sz="1982" i="1" spc="-226" dirty="0">
                <a:latin typeface="Arial"/>
                <a:cs typeface="Arial"/>
              </a:rPr>
              <a:t>e</a:t>
            </a:r>
            <a:r>
              <a:rPr sz="2081" i="1" spc="-119" baseline="-11904" dirty="0">
                <a:latin typeface="Trebuchet MS"/>
                <a:cs typeface="Trebuchet MS"/>
              </a:rPr>
              <a:t>i</a:t>
            </a:r>
            <a:r>
              <a:rPr sz="2081" i="1" baseline="-11904" dirty="0">
                <a:latin typeface="Trebuchet MS"/>
                <a:cs typeface="Trebuchet MS"/>
              </a:rPr>
              <a:t> </a:t>
            </a:r>
            <a:r>
              <a:rPr sz="2081" i="1" spc="-103" baseline="-11904" dirty="0">
                <a:latin typeface="Trebuchet MS"/>
                <a:cs typeface="Trebuchet MS"/>
              </a:rPr>
              <a:t> </a:t>
            </a:r>
            <a:r>
              <a:rPr sz="1982" spc="-268" dirty="0">
                <a:latin typeface="Lucida Sans Unicode"/>
                <a:cs typeface="Lucida Sans Unicode"/>
              </a:rPr>
              <a:t>∈</a:t>
            </a:r>
            <a:r>
              <a:rPr sz="1982" spc="-69" dirty="0">
                <a:latin typeface="Lucida Sans Unicode"/>
                <a:cs typeface="Lucida Sans Unicode"/>
              </a:rPr>
              <a:t> </a:t>
            </a:r>
            <a:r>
              <a:rPr sz="1982" i="1" spc="-40" dirty="0">
                <a:latin typeface="Arial"/>
                <a:cs typeface="Arial"/>
              </a:rPr>
              <a:t>H</a:t>
            </a:r>
            <a:r>
              <a:rPr sz="1982" i="1" spc="-386" dirty="0">
                <a:latin typeface="Arial"/>
                <a:cs typeface="Arial"/>
              </a:rPr>
              <a:t> </a:t>
            </a:r>
            <a:r>
              <a:rPr sz="1982" spc="-79" dirty="0">
                <a:latin typeface="Lucida Sans Unicode"/>
                <a:cs typeface="Lucida Sans Unicode"/>
              </a:rPr>
              <a:t>,</a:t>
            </a:r>
            <a:r>
              <a:rPr sz="1982" spc="10" dirty="0">
                <a:latin typeface="Lucida Sans Unicode"/>
                <a:cs typeface="Lucida Sans Unicode"/>
              </a:rPr>
              <a:t> </a:t>
            </a:r>
            <a:r>
              <a:rPr sz="1982" i="1" spc="-226" dirty="0">
                <a:latin typeface="Arial"/>
                <a:cs typeface="Arial"/>
              </a:rPr>
              <a:t>e</a:t>
            </a:r>
            <a:r>
              <a:rPr sz="2081" i="1" spc="-119" baseline="-11904" dirty="0">
                <a:latin typeface="Trebuchet MS"/>
                <a:cs typeface="Trebuchet MS"/>
              </a:rPr>
              <a:t>i</a:t>
            </a:r>
            <a:r>
              <a:rPr sz="2081" i="1" baseline="-11904" dirty="0">
                <a:latin typeface="Trebuchet MS"/>
                <a:cs typeface="Trebuchet MS"/>
              </a:rPr>
              <a:t> </a:t>
            </a:r>
            <a:r>
              <a:rPr sz="2081" i="1" spc="-73" baseline="-11904" dirty="0">
                <a:latin typeface="Trebuchet MS"/>
                <a:cs typeface="Trebuchet MS"/>
              </a:rPr>
              <a:t> </a:t>
            </a:r>
            <a:r>
              <a:rPr sz="1982" spc="109" dirty="0">
                <a:latin typeface="Lucida Sans Unicode"/>
                <a:cs typeface="Lucida Sans Unicode"/>
              </a:rPr>
              <a:t>→</a:t>
            </a:r>
            <a:r>
              <a:rPr sz="1982" spc="-89" dirty="0">
                <a:latin typeface="Lucida Sans Unicode"/>
                <a:cs typeface="Lucida Sans Unicode"/>
              </a:rPr>
              <a:t> </a:t>
            </a:r>
            <a:r>
              <a:rPr sz="1982" i="1" spc="-226" dirty="0">
                <a:latin typeface="Arial"/>
                <a:cs typeface="Arial"/>
              </a:rPr>
              <a:t>e</a:t>
            </a:r>
            <a:r>
              <a:rPr sz="2081" i="1" spc="-176" baseline="-11904" dirty="0">
                <a:latin typeface="Trebuchet MS"/>
                <a:cs typeface="Trebuchet MS"/>
              </a:rPr>
              <a:t>j</a:t>
            </a:r>
            <a:r>
              <a:rPr sz="2081" i="1" baseline="-11904" dirty="0">
                <a:latin typeface="Trebuchet MS"/>
                <a:cs typeface="Trebuchet MS"/>
              </a:rPr>
              <a:t> </a:t>
            </a:r>
            <a:r>
              <a:rPr sz="2081" i="1" spc="44" baseline="-11904" dirty="0">
                <a:latin typeface="Trebuchet MS"/>
                <a:cs typeface="Trebuchet MS"/>
              </a:rPr>
              <a:t> </a:t>
            </a:r>
            <a:r>
              <a:rPr sz="1982" spc="347" dirty="0">
                <a:latin typeface="Lucida Sans Unicode"/>
                <a:cs typeface="Lucida Sans Unicode"/>
              </a:rPr>
              <a:t>}</a:t>
            </a:r>
            <a:r>
              <a:rPr sz="1982" spc="-59" dirty="0">
                <a:latin typeface="Tahoma"/>
                <a:cs typeface="Tahoma"/>
              </a:rPr>
              <a:t>.</a:t>
            </a:r>
            <a:endParaRPr sz="1982">
              <a:latin typeface="Tahoma"/>
              <a:cs typeface="Tahoma"/>
            </a:endParaRPr>
          </a:p>
          <a:p>
            <a:pPr>
              <a:spcBef>
                <a:spcPts val="59"/>
              </a:spcBef>
            </a:pPr>
            <a:endParaRPr sz="2081">
              <a:latin typeface="Tahoma"/>
              <a:cs typeface="Tahoma"/>
            </a:endParaRPr>
          </a:p>
          <a:p>
            <a:pPr marL="626673"/>
            <a:r>
              <a:rPr sz="1982" spc="-59" dirty="0">
                <a:latin typeface="Tahoma"/>
                <a:cs typeface="Tahoma"/>
              </a:rPr>
              <a:t>Figure</a:t>
            </a:r>
            <a:r>
              <a:rPr sz="1982" spc="40" dirty="0">
                <a:latin typeface="Tahoma"/>
                <a:cs typeface="Tahoma"/>
              </a:rPr>
              <a:t> </a:t>
            </a:r>
            <a:r>
              <a:rPr sz="1982" spc="-89" dirty="0">
                <a:latin typeface="Tahoma"/>
                <a:cs typeface="Tahoma"/>
              </a:rPr>
              <a:t>2.4</a:t>
            </a:r>
            <a:r>
              <a:rPr sz="1982" spc="20" dirty="0">
                <a:latin typeface="Tahoma"/>
                <a:cs typeface="Tahoma"/>
              </a:rPr>
              <a:t> </a:t>
            </a:r>
            <a:r>
              <a:rPr sz="1982" spc="-59" dirty="0">
                <a:latin typeface="Tahoma"/>
                <a:cs typeface="Tahoma"/>
              </a:rPr>
              <a:t>(next</a:t>
            </a:r>
            <a:r>
              <a:rPr sz="1982" spc="40" dirty="0">
                <a:latin typeface="Tahoma"/>
                <a:cs typeface="Tahoma"/>
              </a:rPr>
              <a:t> </a:t>
            </a:r>
            <a:r>
              <a:rPr sz="1982" spc="-59" dirty="0">
                <a:latin typeface="Tahoma"/>
                <a:cs typeface="Tahoma"/>
              </a:rPr>
              <a:t>slide)</a:t>
            </a:r>
            <a:r>
              <a:rPr sz="1982" spc="50" dirty="0">
                <a:latin typeface="Tahoma"/>
                <a:cs typeface="Tahoma"/>
              </a:rPr>
              <a:t> </a:t>
            </a:r>
            <a:r>
              <a:rPr sz="1982" spc="-119" dirty="0">
                <a:latin typeface="Tahoma"/>
                <a:cs typeface="Tahoma"/>
              </a:rPr>
              <a:t>shows</a:t>
            </a:r>
            <a:r>
              <a:rPr sz="1982" dirty="0">
                <a:latin typeface="Tahoma"/>
                <a:cs typeface="Tahoma"/>
              </a:rPr>
              <a:t> </a:t>
            </a:r>
            <a:r>
              <a:rPr sz="1982" spc="-69" dirty="0">
                <a:latin typeface="Tahoma"/>
                <a:cs typeface="Tahoma"/>
              </a:rPr>
              <a:t>the</a:t>
            </a:r>
            <a:r>
              <a:rPr sz="1982" spc="30" dirty="0">
                <a:latin typeface="Tahoma"/>
                <a:cs typeface="Tahoma"/>
              </a:rPr>
              <a:t> </a:t>
            </a:r>
            <a:r>
              <a:rPr sz="1982" spc="-69" dirty="0">
                <a:latin typeface="Tahoma"/>
                <a:cs typeface="Tahoma"/>
              </a:rPr>
              <a:t>past</a:t>
            </a:r>
            <a:r>
              <a:rPr sz="1982" spc="20" dirty="0">
                <a:latin typeface="Tahoma"/>
                <a:cs typeface="Tahoma"/>
              </a:rPr>
              <a:t> </a:t>
            </a:r>
            <a:r>
              <a:rPr sz="1982" spc="-59" dirty="0">
                <a:latin typeface="Tahoma"/>
                <a:cs typeface="Tahoma"/>
              </a:rPr>
              <a:t>of</a:t>
            </a:r>
            <a:r>
              <a:rPr sz="1982" spc="40" dirty="0">
                <a:latin typeface="Tahoma"/>
                <a:cs typeface="Tahoma"/>
              </a:rPr>
              <a:t> </a:t>
            </a:r>
            <a:r>
              <a:rPr sz="1982" spc="-89" dirty="0">
                <a:latin typeface="Tahoma"/>
                <a:cs typeface="Tahoma"/>
              </a:rPr>
              <a:t>an</a:t>
            </a:r>
            <a:r>
              <a:rPr sz="1982" spc="20" dirty="0">
                <a:latin typeface="Tahoma"/>
                <a:cs typeface="Tahoma"/>
              </a:rPr>
              <a:t> </a:t>
            </a:r>
            <a:r>
              <a:rPr sz="1982" spc="-99" dirty="0">
                <a:latin typeface="Tahoma"/>
                <a:cs typeface="Tahoma"/>
              </a:rPr>
              <a:t>event</a:t>
            </a:r>
            <a:r>
              <a:rPr sz="1982" spc="5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297" baseline="-11904" dirty="0">
                <a:latin typeface="Trebuchet MS"/>
                <a:cs typeface="Trebuchet MS"/>
              </a:rPr>
              <a:t> </a:t>
            </a:r>
            <a:r>
              <a:rPr sz="1982" spc="-59" dirty="0">
                <a:latin typeface="Tahoma"/>
                <a:cs typeface="Tahoma"/>
              </a:rPr>
              <a:t>.</a:t>
            </a:r>
            <a:endParaRPr sz="1982">
              <a:latin typeface="Tahoma"/>
              <a:cs typeface="Tahoma"/>
            </a:endParaRPr>
          </a:p>
        </p:txBody>
      </p:sp>
      <p:grpSp>
        <p:nvGrpSpPr>
          <p:cNvPr id="10" name="object 10"/>
          <p:cNvGrpSpPr/>
          <p:nvPr/>
        </p:nvGrpSpPr>
        <p:grpSpPr>
          <a:xfrm>
            <a:off x="3901" y="6669283"/>
            <a:ext cx="9133094" cy="181202"/>
            <a:chOff x="-148" y="3365518"/>
            <a:chExt cx="4608830" cy="91440"/>
          </a:xfrm>
        </p:grpSpPr>
        <p:sp>
          <p:nvSpPr>
            <p:cNvPr id="11" name="object 11"/>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2" name="object 12"/>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3" name="object 13"/>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4" name="object 14"/>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5" name="object 15"/>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16" name="object 16"/>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17" name="object 17"/>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106</a:t>
            </a:fld>
            <a:r>
              <a:rPr lang="en-IN" spc="-15"/>
              <a:t> </a:t>
            </a:r>
            <a:r>
              <a:rPr lang="en-IN" spc="70"/>
              <a:t>/</a:t>
            </a:r>
            <a:r>
              <a:rPr lang="en-IN" spc="-10"/>
              <a:t> 1</a:t>
            </a:r>
            <a:endParaRPr spc="-20" dirty="0"/>
          </a:p>
        </p:txBody>
      </p:sp>
    </p:spTree>
  </p:cSld>
  <p:clrMapOvr>
    <a:masterClrMapping/>
  </p:clrMapOvr>
  <p:transition>
    <p:cut/>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6" y="-127783"/>
            <a:ext cx="5720453" cy="1388524"/>
          </a:xfrm>
          <a:prstGeom prst="rect">
            <a:avLst/>
          </a:prstGeom>
        </p:spPr>
        <p:txBody>
          <a:bodyPr vert="horz" wrap="square" lIns="0" tIns="33975" rIns="0" bIns="0" rtlCol="0" anchor="ctr">
            <a:spAutoFit/>
          </a:bodyPr>
          <a:lstStyle/>
          <a:p>
            <a:pPr marL="25168">
              <a:spcBef>
                <a:spcPts val="268"/>
              </a:spcBef>
            </a:pPr>
            <a:r>
              <a:rPr spc="-69" dirty="0"/>
              <a:t>.</a:t>
            </a:r>
            <a:r>
              <a:rPr spc="-386" dirty="0"/>
              <a:t> </a:t>
            </a:r>
            <a:r>
              <a:rPr spc="-69" dirty="0"/>
              <a:t>.</a:t>
            </a:r>
            <a:r>
              <a:rPr spc="-386" dirty="0"/>
              <a:t> </a:t>
            </a:r>
            <a:r>
              <a:rPr spc="-69" dirty="0"/>
              <a:t>.</a:t>
            </a:r>
            <a:r>
              <a:rPr spc="-386" dirty="0"/>
              <a:t> </a:t>
            </a:r>
            <a:r>
              <a:rPr spc="149" dirty="0"/>
              <a:t>P</a:t>
            </a:r>
            <a:r>
              <a:rPr spc="-139" dirty="0"/>
              <a:t>a</a:t>
            </a:r>
            <a:r>
              <a:rPr spc="-178" dirty="0"/>
              <a:t>s</a:t>
            </a:r>
            <a:r>
              <a:rPr spc="69" dirty="0"/>
              <a:t>t</a:t>
            </a:r>
            <a:r>
              <a:rPr spc="-20" dirty="0"/>
              <a:t> </a:t>
            </a:r>
            <a:r>
              <a:rPr spc="-139" dirty="0"/>
              <a:t>an</a:t>
            </a:r>
            <a:r>
              <a:rPr spc="-109" dirty="0"/>
              <a:t>d</a:t>
            </a:r>
            <a:r>
              <a:rPr spc="79" dirty="0"/>
              <a:t> </a:t>
            </a:r>
            <a:r>
              <a:rPr spc="40" dirty="0"/>
              <a:t>F</a:t>
            </a:r>
            <a:r>
              <a:rPr spc="-139" dirty="0"/>
              <a:t>u</a:t>
            </a:r>
            <a:r>
              <a:rPr spc="59" dirty="0"/>
              <a:t>t</a:t>
            </a:r>
            <a:r>
              <a:rPr spc="-139" dirty="0"/>
              <a:t>u</a:t>
            </a:r>
            <a:r>
              <a:rPr spc="-59" dirty="0"/>
              <a:t>r</a:t>
            </a:r>
            <a:r>
              <a:rPr spc="-226" dirty="0"/>
              <a:t>e</a:t>
            </a:r>
            <a:r>
              <a:rPr spc="59" dirty="0"/>
              <a:t> </a:t>
            </a:r>
            <a:r>
              <a:rPr spc="109" dirty="0"/>
              <a:t>C</a:t>
            </a:r>
            <a:r>
              <a:rPr spc="-109" dirty="0"/>
              <a:t>o</a:t>
            </a:r>
            <a:r>
              <a:rPr spc="-139" dirty="0"/>
              <a:t>n</a:t>
            </a:r>
            <a:r>
              <a:rPr spc="-238" dirty="0"/>
              <a:t>e</a:t>
            </a:r>
            <a:r>
              <a:rPr spc="-178" dirty="0"/>
              <a:t>s</a:t>
            </a:r>
            <a:r>
              <a:rPr spc="40" dirty="0"/>
              <a:t> </a:t>
            </a:r>
            <a:r>
              <a:rPr spc="-109" dirty="0"/>
              <a:t>o</a:t>
            </a:r>
            <a:r>
              <a:rPr spc="-40" dirty="0"/>
              <a:t>f</a:t>
            </a:r>
            <a:r>
              <a:rPr spc="59" dirty="0"/>
              <a:t> </a:t>
            </a:r>
            <a:r>
              <a:rPr spc="-139" dirty="0"/>
              <a:t>a</a:t>
            </a:r>
            <a:r>
              <a:rPr spc="-129" dirty="0"/>
              <a:t>n</a:t>
            </a:r>
            <a:r>
              <a:rPr spc="50" dirty="0"/>
              <a:t> </a:t>
            </a:r>
            <a:r>
              <a:rPr spc="99" dirty="0"/>
              <a:t>E</a:t>
            </a:r>
            <a:r>
              <a:rPr spc="-99" dirty="0"/>
              <a:t>v</a:t>
            </a:r>
            <a:r>
              <a:rPr spc="-238" dirty="0"/>
              <a:t>e</a:t>
            </a:r>
            <a:r>
              <a:rPr spc="-139" dirty="0"/>
              <a:t>n</a:t>
            </a:r>
            <a:r>
              <a:rPr spc="69" dirty="0"/>
              <a:t>t</a:t>
            </a:r>
          </a:p>
        </p:txBody>
      </p:sp>
      <p:sp>
        <p:nvSpPr>
          <p:cNvPr id="5" name="object 5"/>
          <p:cNvSpPr txBox="1"/>
          <p:nvPr/>
        </p:nvSpPr>
        <p:spPr>
          <a:xfrm>
            <a:off x="2014524" y="899652"/>
            <a:ext cx="5113929" cy="329162"/>
          </a:xfrm>
          <a:prstGeom prst="rect">
            <a:avLst/>
          </a:prstGeom>
        </p:spPr>
        <p:txBody>
          <a:bodyPr vert="horz" wrap="square" lIns="0" tIns="23909" rIns="0" bIns="0" rtlCol="0">
            <a:spAutoFit/>
          </a:bodyPr>
          <a:lstStyle/>
          <a:p>
            <a:pPr marL="25168">
              <a:spcBef>
                <a:spcPts val="188"/>
              </a:spcBef>
            </a:pPr>
            <a:r>
              <a:rPr sz="1982" spc="-59" dirty="0">
                <a:latin typeface="Tahoma"/>
                <a:cs typeface="Tahoma"/>
              </a:rPr>
              <a:t>Figure</a:t>
            </a:r>
            <a:r>
              <a:rPr sz="1982" spc="40" dirty="0">
                <a:latin typeface="Tahoma"/>
                <a:cs typeface="Tahoma"/>
              </a:rPr>
              <a:t> </a:t>
            </a:r>
            <a:r>
              <a:rPr sz="1982" spc="-99" dirty="0">
                <a:latin typeface="Tahoma"/>
                <a:cs typeface="Tahoma"/>
              </a:rPr>
              <a:t>2.4:</a:t>
            </a:r>
            <a:r>
              <a:rPr sz="1982" spc="248" dirty="0">
                <a:latin typeface="Tahoma"/>
                <a:cs typeface="Tahoma"/>
              </a:rPr>
              <a:t> </a:t>
            </a:r>
            <a:r>
              <a:rPr sz="1982" spc="-50" dirty="0">
                <a:latin typeface="Tahoma"/>
                <a:cs typeface="Tahoma"/>
              </a:rPr>
              <a:t>Illustration</a:t>
            </a:r>
            <a:r>
              <a:rPr sz="1982" dirty="0">
                <a:latin typeface="Tahoma"/>
                <a:cs typeface="Tahoma"/>
              </a:rPr>
              <a:t> </a:t>
            </a:r>
            <a:r>
              <a:rPr sz="1982" spc="-59" dirty="0">
                <a:latin typeface="Tahoma"/>
                <a:cs typeface="Tahoma"/>
              </a:rPr>
              <a:t>of</a:t>
            </a:r>
            <a:r>
              <a:rPr sz="1982" spc="40" dirty="0">
                <a:latin typeface="Tahoma"/>
                <a:cs typeface="Tahoma"/>
              </a:rPr>
              <a:t> </a:t>
            </a:r>
            <a:r>
              <a:rPr sz="1982" spc="-69" dirty="0">
                <a:latin typeface="Tahoma"/>
                <a:cs typeface="Tahoma"/>
              </a:rPr>
              <a:t>past</a:t>
            </a:r>
            <a:r>
              <a:rPr sz="1982" spc="30" dirty="0">
                <a:latin typeface="Tahoma"/>
                <a:cs typeface="Tahoma"/>
              </a:rPr>
              <a:t> </a:t>
            </a:r>
            <a:r>
              <a:rPr sz="1982" spc="-89" dirty="0">
                <a:latin typeface="Tahoma"/>
                <a:cs typeface="Tahoma"/>
              </a:rPr>
              <a:t>and</a:t>
            </a:r>
            <a:r>
              <a:rPr sz="1982" spc="30" dirty="0">
                <a:latin typeface="Tahoma"/>
                <a:cs typeface="Tahoma"/>
              </a:rPr>
              <a:t> </a:t>
            </a:r>
            <a:r>
              <a:rPr sz="1982" spc="-69" dirty="0">
                <a:latin typeface="Tahoma"/>
                <a:cs typeface="Tahoma"/>
              </a:rPr>
              <a:t>future</a:t>
            </a:r>
            <a:r>
              <a:rPr sz="1982" spc="50" dirty="0">
                <a:latin typeface="Tahoma"/>
                <a:cs typeface="Tahoma"/>
              </a:rPr>
              <a:t> </a:t>
            </a:r>
            <a:r>
              <a:rPr sz="1982" spc="-99" dirty="0">
                <a:latin typeface="Tahoma"/>
                <a:cs typeface="Tahoma"/>
              </a:rPr>
              <a:t>cones.</a:t>
            </a:r>
            <a:endParaRPr sz="1982">
              <a:latin typeface="Tahoma"/>
              <a:cs typeface="Tahoma"/>
            </a:endParaRPr>
          </a:p>
        </p:txBody>
      </p:sp>
      <p:grpSp>
        <p:nvGrpSpPr>
          <p:cNvPr id="6" name="object 6"/>
          <p:cNvGrpSpPr/>
          <p:nvPr/>
        </p:nvGrpSpPr>
        <p:grpSpPr>
          <a:xfrm>
            <a:off x="164524" y="2236338"/>
            <a:ext cx="8705256" cy="3350982"/>
            <a:chOff x="80907" y="1128522"/>
            <a:chExt cx="4392930" cy="1691005"/>
          </a:xfrm>
        </p:grpSpPr>
        <p:sp>
          <p:nvSpPr>
            <p:cNvPr id="7" name="object 7"/>
            <p:cNvSpPr/>
            <p:nvPr/>
          </p:nvSpPr>
          <p:spPr>
            <a:xfrm>
              <a:off x="1701304" y="1418475"/>
              <a:ext cx="55244" cy="55244"/>
            </a:xfrm>
            <a:custGeom>
              <a:avLst/>
              <a:gdLst/>
              <a:ahLst/>
              <a:cxnLst/>
              <a:rect l="l" t="t" r="r" b="b"/>
              <a:pathLst>
                <a:path w="55244" h="55244">
                  <a:moveTo>
                    <a:pt x="27432" y="0"/>
                  </a:moveTo>
                  <a:lnTo>
                    <a:pt x="16753" y="2155"/>
                  </a:lnTo>
                  <a:lnTo>
                    <a:pt x="8034" y="8032"/>
                  </a:lnTo>
                  <a:lnTo>
                    <a:pt x="2155" y="16748"/>
                  </a:lnTo>
                  <a:lnTo>
                    <a:pt x="0" y="27419"/>
                  </a:lnTo>
                  <a:lnTo>
                    <a:pt x="2155" y="38097"/>
                  </a:lnTo>
                  <a:lnTo>
                    <a:pt x="8034" y="46816"/>
                  </a:lnTo>
                  <a:lnTo>
                    <a:pt x="16753" y="52695"/>
                  </a:lnTo>
                  <a:lnTo>
                    <a:pt x="27432" y="54851"/>
                  </a:lnTo>
                  <a:lnTo>
                    <a:pt x="38102" y="52695"/>
                  </a:lnTo>
                  <a:lnTo>
                    <a:pt x="46818" y="46816"/>
                  </a:lnTo>
                  <a:lnTo>
                    <a:pt x="52695" y="38097"/>
                  </a:lnTo>
                  <a:lnTo>
                    <a:pt x="54851" y="27419"/>
                  </a:lnTo>
                  <a:lnTo>
                    <a:pt x="52695" y="16748"/>
                  </a:lnTo>
                  <a:lnTo>
                    <a:pt x="46818" y="8032"/>
                  </a:lnTo>
                  <a:lnTo>
                    <a:pt x="38102" y="2155"/>
                  </a:lnTo>
                  <a:lnTo>
                    <a:pt x="27432" y="0"/>
                  </a:lnTo>
                  <a:close/>
                </a:path>
              </a:pathLst>
            </a:custGeom>
            <a:solidFill>
              <a:srgbClr val="000000"/>
            </a:solidFill>
          </p:spPr>
          <p:txBody>
            <a:bodyPr wrap="square" lIns="0" tIns="0" rIns="0" bIns="0" rtlCol="0"/>
            <a:lstStyle/>
            <a:p>
              <a:endParaRPr sz="3567"/>
            </a:p>
          </p:txBody>
        </p:sp>
        <p:sp>
          <p:nvSpPr>
            <p:cNvPr id="8" name="object 8"/>
            <p:cNvSpPr/>
            <p:nvPr/>
          </p:nvSpPr>
          <p:spPr>
            <a:xfrm>
              <a:off x="1701304" y="1418475"/>
              <a:ext cx="55244" cy="55244"/>
            </a:xfrm>
            <a:custGeom>
              <a:avLst/>
              <a:gdLst/>
              <a:ahLst/>
              <a:cxnLst/>
              <a:rect l="l" t="t" r="r" b="b"/>
              <a:pathLst>
                <a:path w="55244" h="55244">
                  <a:moveTo>
                    <a:pt x="54851" y="27419"/>
                  </a:moveTo>
                  <a:lnTo>
                    <a:pt x="52695" y="38097"/>
                  </a:lnTo>
                  <a:lnTo>
                    <a:pt x="46818" y="46816"/>
                  </a:lnTo>
                  <a:lnTo>
                    <a:pt x="38102" y="52695"/>
                  </a:lnTo>
                  <a:lnTo>
                    <a:pt x="27432" y="54851"/>
                  </a:lnTo>
                  <a:lnTo>
                    <a:pt x="16753" y="52695"/>
                  </a:lnTo>
                  <a:lnTo>
                    <a:pt x="8034" y="46816"/>
                  </a:lnTo>
                  <a:lnTo>
                    <a:pt x="2155" y="38097"/>
                  </a:lnTo>
                  <a:lnTo>
                    <a:pt x="0" y="27419"/>
                  </a:lnTo>
                  <a:lnTo>
                    <a:pt x="2155" y="16748"/>
                  </a:lnTo>
                  <a:lnTo>
                    <a:pt x="8034" y="8032"/>
                  </a:lnTo>
                  <a:lnTo>
                    <a:pt x="16753" y="2155"/>
                  </a:lnTo>
                  <a:lnTo>
                    <a:pt x="27432" y="0"/>
                  </a:lnTo>
                  <a:lnTo>
                    <a:pt x="38102" y="2155"/>
                  </a:lnTo>
                  <a:lnTo>
                    <a:pt x="46818" y="8032"/>
                  </a:lnTo>
                  <a:lnTo>
                    <a:pt x="52695" y="16748"/>
                  </a:lnTo>
                  <a:lnTo>
                    <a:pt x="54851" y="27419"/>
                  </a:lnTo>
                  <a:close/>
                </a:path>
              </a:pathLst>
            </a:custGeom>
            <a:ln w="3429">
              <a:solidFill>
                <a:srgbClr val="000000"/>
              </a:solidFill>
            </a:ln>
          </p:spPr>
          <p:txBody>
            <a:bodyPr wrap="square" lIns="0" tIns="0" rIns="0" bIns="0" rtlCol="0"/>
            <a:lstStyle/>
            <a:p>
              <a:endParaRPr sz="3567"/>
            </a:p>
          </p:txBody>
        </p:sp>
        <p:sp>
          <p:nvSpPr>
            <p:cNvPr id="9" name="object 9"/>
            <p:cNvSpPr/>
            <p:nvPr/>
          </p:nvSpPr>
          <p:spPr>
            <a:xfrm>
              <a:off x="2798584" y="1418475"/>
              <a:ext cx="55244" cy="55244"/>
            </a:xfrm>
            <a:custGeom>
              <a:avLst/>
              <a:gdLst/>
              <a:ahLst/>
              <a:cxnLst/>
              <a:rect l="l" t="t" r="r" b="b"/>
              <a:pathLst>
                <a:path w="55244" h="55244">
                  <a:moveTo>
                    <a:pt x="27432" y="0"/>
                  </a:moveTo>
                  <a:lnTo>
                    <a:pt x="16753" y="2155"/>
                  </a:lnTo>
                  <a:lnTo>
                    <a:pt x="8034" y="8032"/>
                  </a:lnTo>
                  <a:lnTo>
                    <a:pt x="2155" y="16748"/>
                  </a:lnTo>
                  <a:lnTo>
                    <a:pt x="0" y="27419"/>
                  </a:lnTo>
                  <a:lnTo>
                    <a:pt x="2155" y="38097"/>
                  </a:lnTo>
                  <a:lnTo>
                    <a:pt x="8034" y="46816"/>
                  </a:lnTo>
                  <a:lnTo>
                    <a:pt x="16753" y="52695"/>
                  </a:lnTo>
                  <a:lnTo>
                    <a:pt x="27432" y="54851"/>
                  </a:lnTo>
                  <a:lnTo>
                    <a:pt x="38102" y="52695"/>
                  </a:lnTo>
                  <a:lnTo>
                    <a:pt x="46818" y="46816"/>
                  </a:lnTo>
                  <a:lnTo>
                    <a:pt x="52695" y="38097"/>
                  </a:lnTo>
                  <a:lnTo>
                    <a:pt x="54851" y="27419"/>
                  </a:lnTo>
                  <a:lnTo>
                    <a:pt x="52695" y="16748"/>
                  </a:lnTo>
                  <a:lnTo>
                    <a:pt x="46818" y="8032"/>
                  </a:lnTo>
                  <a:lnTo>
                    <a:pt x="38102" y="2155"/>
                  </a:lnTo>
                  <a:lnTo>
                    <a:pt x="27432" y="0"/>
                  </a:lnTo>
                  <a:close/>
                </a:path>
              </a:pathLst>
            </a:custGeom>
            <a:solidFill>
              <a:srgbClr val="000000"/>
            </a:solidFill>
          </p:spPr>
          <p:txBody>
            <a:bodyPr wrap="square" lIns="0" tIns="0" rIns="0" bIns="0" rtlCol="0"/>
            <a:lstStyle/>
            <a:p>
              <a:endParaRPr sz="3567"/>
            </a:p>
          </p:txBody>
        </p:sp>
        <p:sp>
          <p:nvSpPr>
            <p:cNvPr id="10" name="object 10"/>
            <p:cNvSpPr/>
            <p:nvPr/>
          </p:nvSpPr>
          <p:spPr>
            <a:xfrm>
              <a:off x="2798584" y="1418475"/>
              <a:ext cx="55244" cy="55244"/>
            </a:xfrm>
            <a:custGeom>
              <a:avLst/>
              <a:gdLst/>
              <a:ahLst/>
              <a:cxnLst/>
              <a:rect l="l" t="t" r="r" b="b"/>
              <a:pathLst>
                <a:path w="55244" h="55244">
                  <a:moveTo>
                    <a:pt x="54851" y="27419"/>
                  </a:moveTo>
                  <a:lnTo>
                    <a:pt x="52695" y="38097"/>
                  </a:lnTo>
                  <a:lnTo>
                    <a:pt x="46818" y="46816"/>
                  </a:lnTo>
                  <a:lnTo>
                    <a:pt x="38102" y="52695"/>
                  </a:lnTo>
                  <a:lnTo>
                    <a:pt x="27432" y="54851"/>
                  </a:lnTo>
                  <a:lnTo>
                    <a:pt x="16753" y="52695"/>
                  </a:lnTo>
                  <a:lnTo>
                    <a:pt x="8034" y="46816"/>
                  </a:lnTo>
                  <a:lnTo>
                    <a:pt x="2155" y="38097"/>
                  </a:lnTo>
                  <a:lnTo>
                    <a:pt x="0" y="27419"/>
                  </a:lnTo>
                  <a:lnTo>
                    <a:pt x="2155" y="16748"/>
                  </a:lnTo>
                  <a:lnTo>
                    <a:pt x="8034" y="8032"/>
                  </a:lnTo>
                  <a:lnTo>
                    <a:pt x="16753" y="2155"/>
                  </a:lnTo>
                  <a:lnTo>
                    <a:pt x="27432" y="0"/>
                  </a:lnTo>
                  <a:lnTo>
                    <a:pt x="38102" y="2155"/>
                  </a:lnTo>
                  <a:lnTo>
                    <a:pt x="46818" y="8032"/>
                  </a:lnTo>
                  <a:lnTo>
                    <a:pt x="52695" y="16748"/>
                  </a:lnTo>
                  <a:lnTo>
                    <a:pt x="54851" y="27419"/>
                  </a:lnTo>
                  <a:close/>
                </a:path>
              </a:pathLst>
            </a:custGeom>
            <a:ln w="3429">
              <a:solidFill>
                <a:srgbClr val="000000"/>
              </a:solidFill>
            </a:ln>
          </p:spPr>
          <p:txBody>
            <a:bodyPr wrap="square" lIns="0" tIns="0" rIns="0" bIns="0" rtlCol="0"/>
            <a:lstStyle/>
            <a:p>
              <a:endParaRPr sz="3567"/>
            </a:p>
          </p:txBody>
        </p:sp>
        <p:sp>
          <p:nvSpPr>
            <p:cNvPr id="11" name="object 11"/>
            <p:cNvSpPr/>
            <p:nvPr/>
          </p:nvSpPr>
          <p:spPr>
            <a:xfrm>
              <a:off x="2997466" y="1754503"/>
              <a:ext cx="788670" cy="445770"/>
            </a:xfrm>
            <a:custGeom>
              <a:avLst/>
              <a:gdLst/>
              <a:ahLst/>
              <a:cxnLst/>
              <a:rect l="l" t="t" r="r" b="b"/>
              <a:pathLst>
                <a:path w="788670" h="445769">
                  <a:moveTo>
                    <a:pt x="788670" y="0"/>
                  </a:moveTo>
                  <a:lnTo>
                    <a:pt x="0" y="0"/>
                  </a:lnTo>
                  <a:lnTo>
                    <a:pt x="0" y="445770"/>
                  </a:lnTo>
                  <a:lnTo>
                    <a:pt x="788670" y="445770"/>
                  </a:lnTo>
                  <a:lnTo>
                    <a:pt x="788670" y="0"/>
                  </a:lnTo>
                  <a:close/>
                </a:path>
              </a:pathLst>
            </a:custGeom>
            <a:solidFill>
              <a:srgbClr val="FFFFFF"/>
            </a:solidFill>
          </p:spPr>
          <p:txBody>
            <a:bodyPr wrap="square" lIns="0" tIns="0" rIns="0" bIns="0" rtlCol="0"/>
            <a:lstStyle/>
            <a:p>
              <a:endParaRPr sz="3567"/>
            </a:p>
          </p:txBody>
        </p:sp>
        <p:sp>
          <p:nvSpPr>
            <p:cNvPr id="12" name="object 12"/>
            <p:cNvSpPr/>
            <p:nvPr/>
          </p:nvSpPr>
          <p:spPr>
            <a:xfrm>
              <a:off x="2997466" y="1754503"/>
              <a:ext cx="788670" cy="445770"/>
            </a:xfrm>
            <a:custGeom>
              <a:avLst/>
              <a:gdLst/>
              <a:ahLst/>
              <a:cxnLst/>
              <a:rect l="l" t="t" r="r" b="b"/>
              <a:pathLst>
                <a:path w="788670" h="445769">
                  <a:moveTo>
                    <a:pt x="0" y="445770"/>
                  </a:moveTo>
                  <a:lnTo>
                    <a:pt x="788670" y="445770"/>
                  </a:lnTo>
                  <a:lnTo>
                    <a:pt x="788670" y="0"/>
                  </a:lnTo>
                  <a:lnTo>
                    <a:pt x="0" y="0"/>
                  </a:lnTo>
                  <a:lnTo>
                    <a:pt x="0" y="445770"/>
                  </a:lnTo>
                  <a:close/>
                </a:path>
              </a:pathLst>
            </a:custGeom>
            <a:ln w="3429">
              <a:solidFill>
                <a:srgbClr val="000000"/>
              </a:solidFill>
              <a:prstDash val="dash"/>
            </a:ln>
          </p:spPr>
          <p:txBody>
            <a:bodyPr wrap="square" lIns="0" tIns="0" rIns="0" bIns="0" rtlCol="0"/>
            <a:lstStyle/>
            <a:p>
              <a:endParaRPr sz="3567"/>
            </a:p>
          </p:txBody>
        </p:sp>
        <p:sp>
          <p:nvSpPr>
            <p:cNvPr id="13" name="object 13"/>
            <p:cNvSpPr/>
            <p:nvPr/>
          </p:nvSpPr>
          <p:spPr>
            <a:xfrm>
              <a:off x="2277376" y="1171575"/>
              <a:ext cx="1920239" cy="1645920"/>
            </a:xfrm>
            <a:custGeom>
              <a:avLst/>
              <a:gdLst/>
              <a:ahLst/>
              <a:cxnLst/>
              <a:rect l="l" t="t" r="r" b="b"/>
              <a:pathLst>
                <a:path w="1920239" h="1645920">
                  <a:moveTo>
                    <a:pt x="1920240" y="0"/>
                  </a:moveTo>
                  <a:lnTo>
                    <a:pt x="822960" y="0"/>
                  </a:lnTo>
                  <a:lnTo>
                    <a:pt x="0" y="822960"/>
                  </a:lnTo>
                  <a:lnTo>
                    <a:pt x="822960" y="1645918"/>
                  </a:lnTo>
                  <a:lnTo>
                    <a:pt x="1920240" y="1645918"/>
                  </a:lnTo>
                  <a:lnTo>
                    <a:pt x="1920240" y="0"/>
                  </a:lnTo>
                  <a:close/>
                </a:path>
              </a:pathLst>
            </a:custGeom>
            <a:solidFill>
              <a:srgbClr val="E5E5E5"/>
            </a:solidFill>
          </p:spPr>
          <p:txBody>
            <a:bodyPr wrap="square" lIns="0" tIns="0" rIns="0" bIns="0" rtlCol="0"/>
            <a:lstStyle/>
            <a:p>
              <a:endParaRPr sz="3567"/>
            </a:p>
          </p:txBody>
        </p:sp>
        <p:sp>
          <p:nvSpPr>
            <p:cNvPr id="14" name="object 14"/>
            <p:cNvSpPr/>
            <p:nvPr/>
          </p:nvSpPr>
          <p:spPr>
            <a:xfrm>
              <a:off x="2277376" y="1171575"/>
              <a:ext cx="1920239" cy="1645920"/>
            </a:xfrm>
            <a:custGeom>
              <a:avLst/>
              <a:gdLst/>
              <a:ahLst/>
              <a:cxnLst/>
              <a:rect l="l" t="t" r="r" b="b"/>
              <a:pathLst>
                <a:path w="1920239" h="1645920">
                  <a:moveTo>
                    <a:pt x="1920240" y="0"/>
                  </a:moveTo>
                  <a:lnTo>
                    <a:pt x="822960" y="0"/>
                  </a:lnTo>
                  <a:lnTo>
                    <a:pt x="0" y="822960"/>
                  </a:lnTo>
                  <a:lnTo>
                    <a:pt x="822960" y="1645918"/>
                  </a:lnTo>
                  <a:lnTo>
                    <a:pt x="1920240" y="1645918"/>
                  </a:lnTo>
                </a:path>
              </a:pathLst>
            </a:custGeom>
            <a:ln w="3429">
              <a:solidFill>
                <a:srgbClr val="000000"/>
              </a:solidFill>
            </a:ln>
          </p:spPr>
          <p:txBody>
            <a:bodyPr wrap="square" lIns="0" tIns="0" rIns="0" bIns="0" rtlCol="0"/>
            <a:lstStyle/>
            <a:p>
              <a:endParaRPr sz="3567"/>
            </a:p>
          </p:txBody>
        </p:sp>
        <p:sp>
          <p:nvSpPr>
            <p:cNvPr id="15" name="object 15"/>
            <p:cNvSpPr/>
            <p:nvPr/>
          </p:nvSpPr>
          <p:spPr>
            <a:xfrm>
              <a:off x="802902" y="1788793"/>
              <a:ext cx="685800" cy="411480"/>
            </a:xfrm>
            <a:custGeom>
              <a:avLst/>
              <a:gdLst/>
              <a:ahLst/>
              <a:cxnLst/>
              <a:rect l="l" t="t" r="r" b="b"/>
              <a:pathLst>
                <a:path w="685800" h="411480">
                  <a:moveTo>
                    <a:pt x="685800" y="0"/>
                  </a:moveTo>
                  <a:lnTo>
                    <a:pt x="0" y="0"/>
                  </a:lnTo>
                  <a:lnTo>
                    <a:pt x="0" y="411480"/>
                  </a:lnTo>
                  <a:lnTo>
                    <a:pt x="685800" y="411480"/>
                  </a:lnTo>
                  <a:lnTo>
                    <a:pt x="685800" y="0"/>
                  </a:lnTo>
                  <a:close/>
                </a:path>
              </a:pathLst>
            </a:custGeom>
            <a:solidFill>
              <a:srgbClr val="FFFFFF"/>
            </a:solidFill>
          </p:spPr>
          <p:txBody>
            <a:bodyPr wrap="square" lIns="0" tIns="0" rIns="0" bIns="0" rtlCol="0"/>
            <a:lstStyle/>
            <a:p>
              <a:endParaRPr sz="3567"/>
            </a:p>
          </p:txBody>
        </p:sp>
        <p:sp>
          <p:nvSpPr>
            <p:cNvPr id="16" name="object 16"/>
            <p:cNvSpPr/>
            <p:nvPr/>
          </p:nvSpPr>
          <p:spPr>
            <a:xfrm>
              <a:off x="802902" y="1788793"/>
              <a:ext cx="685800" cy="411480"/>
            </a:xfrm>
            <a:custGeom>
              <a:avLst/>
              <a:gdLst/>
              <a:ahLst/>
              <a:cxnLst/>
              <a:rect l="l" t="t" r="r" b="b"/>
              <a:pathLst>
                <a:path w="685800" h="411480">
                  <a:moveTo>
                    <a:pt x="0" y="411480"/>
                  </a:moveTo>
                  <a:lnTo>
                    <a:pt x="685800" y="411480"/>
                  </a:lnTo>
                  <a:lnTo>
                    <a:pt x="685800" y="0"/>
                  </a:lnTo>
                  <a:lnTo>
                    <a:pt x="0" y="0"/>
                  </a:lnTo>
                  <a:lnTo>
                    <a:pt x="0" y="411480"/>
                  </a:lnTo>
                  <a:close/>
                </a:path>
              </a:pathLst>
            </a:custGeom>
            <a:ln w="3429">
              <a:solidFill>
                <a:srgbClr val="000000"/>
              </a:solidFill>
              <a:prstDash val="dash"/>
            </a:ln>
          </p:spPr>
          <p:txBody>
            <a:bodyPr wrap="square" lIns="0" tIns="0" rIns="0" bIns="0" rtlCol="0"/>
            <a:lstStyle/>
            <a:p>
              <a:endParaRPr sz="3567"/>
            </a:p>
          </p:txBody>
        </p:sp>
        <p:sp>
          <p:nvSpPr>
            <p:cNvPr id="17" name="object 17"/>
            <p:cNvSpPr/>
            <p:nvPr/>
          </p:nvSpPr>
          <p:spPr>
            <a:xfrm>
              <a:off x="357132" y="1171575"/>
              <a:ext cx="1920239" cy="1645920"/>
            </a:xfrm>
            <a:custGeom>
              <a:avLst/>
              <a:gdLst/>
              <a:ahLst/>
              <a:cxnLst/>
              <a:rect l="l" t="t" r="r" b="b"/>
              <a:pathLst>
                <a:path w="1920239" h="1645920">
                  <a:moveTo>
                    <a:pt x="1097283" y="0"/>
                  </a:moveTo>
                  <a:lnTo>
                    <a:pt x="0" y="0"/>
                  </a:lnTo>
                  <a:lnTo>
                    <a:pt x="0" y="1645918"/>
                  </a:lnTo>
                  <a:lnTo>
                    <a:pt x="1097283" y="1645918"/>
                  </a:lnTo>
                  <a:lnTo>
                    <a:pt x="1920243" y="822960"/>
                  </a:lnTo>
                  <a:lnTo>
                    <a:pt x="1097283" y="0"/>
                  </a:lnTo>
                  <a:close/>
                </a:path>
              </a:pathLst>
            </a:custGeom>
            <a:solidFill>
              <a:srgbClr val="F2F2F2"/>
            </a:solidFill>
          </p:spPr>
          <p:txBody>
            <a:bodyPr wrap="square" lIns="0" tIns="0" rIns="0" bIns="0" rtlCol="0"/>
            <a:lstStyle/>
            <a:p>
              <a:endParaRPr sz="3567"/>
            </a:p>
          </p:txBody>
        </p:sp>
        <p:sp>
          <p:nvSpPr>
            <p:cNvPr id="18" name="object 18"/>
            <p:cNvSpPr/>
            <p:nvPr/>
          </p:nvSpPr>
          <p:spPr>
            <a:xfrm>
              <a:off x="357132" y="1171575"/>
              <a:ext cx="1920239" cy="1645920"/>
            </a:xfrm>
            <a:custGeom>
              <a:avLst/>
              <a:gdLst/>
              <a:ahLst/>
              <a:cxnLst/>
              <a:rect l="l" t="t" r="r" b="b"/>
              <a:pathLst>
                <a:path w="1920239" h="1645920">
                  <a:moveTo>
                    <a:pt x="0" y="0"/>
                  </a:moveTo>
                  <a:lnTo>
                    <a:pt x="1097283" y="0"/>
                  </a:lnTo>
                  <a:lnTo>
                    <a:pt x="1920243" y="822960"/>
                  </a:lnTo>
                  <a:lnTo>
                    <a:pt x="1097283" y="1645918"/>
                  </a:lnTo>
                  <a:lnTo>
                    <a:pt x="0" y="1645918"/>
                  </a:lnTo>
                </a:path>
              </a:pathLst>
            </a:custGeom>
            <a:ln w="3429">
              <a:solidFill>
                <a:srgbClr val="000000"/>
              </a:solidFill>
            </a:ln>
          </p:spPr>
          <p:txBody>
            <a:bodyPr wrap="square" lIns="0" tIns="0" rIns="0" bIns="0" rtlCol="0"/>
            <a:lstStyle/>
            <a:p>
              <a:endParaRPr sz="3567"/>
            </a:p>
          </p:txBody>
        </p:sp>
        <p:sp>
          <p:nvSpPr>
            <p:cNvPr id="19" name="object 19"/>
            <p:cNvSpPr/>
            <p:nvPr/>
          </p:nvSpPr>
          <p:spPr>
            <a:xfrm>
              <a:off x="82812" y="1459611"/>
              <a:ext cx="4389120" cy="0"/>
            </a:xfrm>
            <a:custGeom>
              <a:avLst/>
              <a:gdLst/>
              <a:ahLst/>
              <a:cxnLst/>
              <a:rect l="l" t="t" r="r" b="b"/>
              <a:pathLst>
                <a:path w="4389120">
                  <a:moveTo>
                    <a:pt x="4389123" y="0"/>
                  </a:moveTo>
                  <a:lnTo>
                    <a:pt x="0" y="0"/>
                  </a:lnTo>
                </a:path>
              </a:pathLst>
            </a:custGeom>
            <a:solidFill>
              <a:srgbClr val="FFFFFF"/>
            </a:solidFill>
          </p:spPr>
          <p:txBody>
            <a:bodyPr wrap="square" lIns="0" tIns="0" rIns="0" bIns="0" rtlCol="0"/>
            <a:lstStyle/>
            <a:p>
              <a:endParaRPr sz="3567"/>
            </a:p>
          </p:txBody>
        </p:sp>
        <p:sp>
          <p:nvSpPr>
            <p:cNvPr id="20" name="object 20"/>
            <p:cNvSpPr/>
            <p:nvPr/>
          </p:nvSpPr>
          <p:spPr>
            <a:xfrm>
              <a:off x="82812" y="1130427"/>
              <a:ext cx="4389120" cy="342900"/>
            </a:xfrm>
            <a:custGeom>
              <a:avLst/>
              <a:gdLst/>
              <a:ahLst/>
              <a:cxnLst/>
              <a:rect l="l" t="t" r="r" b="b"/>
              <a:pathLst>
                <a:path w="4389120" h="342900">
                  <a:moveTo>
                    <a:pt x="0" y="329184"/>
                  </a:moveTo>
                  <a:lnTo>
                    <a:pt x="4389123" y="329184"/>
                  </a:lnTo>
                </a:path>
                <a:path w="4389120" h="342900">
                  <a:moveTo>
                    <a:pt x="4334259" y="315468"/>
                  </a:moveTo>
                  <a:lnTo>
                    <a:pt x="4389123" y="329184"/>
                  </a:lnTo>
                  <a:lnTo>
                    <a:pt x="4334259" y="342900"/>
                  </a:lnTo>
                </a:path>
                <a:path w="4389120" h="342900">
                  <a:moveTo>
                    <a:pt x="1632207" y="0"/>
                  </a:moveTo>
                  <a:lnTo>
                    <a:pt x="1681560" y="31575"/>
                  </a:lnTo>
                  <a:lnTo>
                    <a:pt x="1712513" y="58674"/>
                  </a:lnTo>
                  <a:lnTo>
                    <a:pt x="1727316" y="83867"/>
                  </a:lnTo>
                  <a:lnTo>
                    <a:pt x="1728219" y="109728"/>
                  </a:lnTo>
                  <a:lnTo>
                    <a:pt x="1707260" y="131559"/>
                  </a:lnTo>
                  <a:lnTo>
                    <a:pt x="1668783" y="138941"/>
                  </a:lnTo>
                  <a:lnTo>
                    <a:pt x="1629164" y="147146"/>
                  </a:lnTo>
                  <a:lnTo>
                    <a:pt x="1604775" y="171450"/>
                  </a:lnTo>
                  <a:lnTo>
                    <a:pt x="1602468" y="193220"/>
                  </a:lnTo>
                  <a:lnTo>
                    <a:pt x="1609986" y="214979"/>
                  </a:lnTo>
                  <a:lnTo>
                    <a:pt x="1628614" y="238976"/>
                  </a:lnTo>
                  <a:lnTo>
                    <a:pt x="1659639" y="267462"/>
                  </a:lnTo>
                </a:path>
                <a:path w="4389120" h="342900">
                  <a:moveTo>
                    <a:pt x="1626378" y="221716"/>
                  </a:moveTo>
                  <a:lnTo>
                    <a:pt x="1659639" y="267462"/>
                  </a:lnTo>
                  <a:lnTo>
                    <a:pt x="1608750" y="242773"/>
                  </a:lnTo>
                </a:path>
                <a:path w="4389120" h="342900">
                  <a:moveTo>
                    <a:pt x="2571753" y="0"/>
                  </a:moveTo>
                  <a:lnTo>
                    <a:pt x="2650820" y="28524"/>
                  </a:lnTo>
                  <a:lnTo>
                    <a:pt x="2702036" y="54606"/>
                  </a:lnTo>
                  <a:lnTo>
                    <a:pt x="2729259" y="80817"/>
                  </a:lnTo>
                  <a:lnTo>
                    <a:pt x="2736345" y="109728"/>
                  </a:lnTo>
                  <a:lnTo>
                    <a:pt x="2717477" y="134841"/>
                  </a:lnTo>
                  <a:lnTo>
                    <a:pt x="2675013" y="149771"/>
                  </a:lnTo>
                  <a:lnTo>
                    <a:pt x="2624838" y="161060"/>
                  </a:lnTo>
                  <a:lnTo>
                    <a:pt x="2582837" y="175250"/>
                  </a:lnTo>
                  <a:lnTo>
                    <a:pt x="2564895" y="198882"/>
                  </a:lnTo>
                  <a:lnTo>
                    <a:pt x="2571823" y="221499"/>
                  </a:lnTo>
                  <a:lnTo>
                    <a:pt x="2595885" y="241468"/>
                  </a:lnTo>
                  <a:lnTo>
                    <a:pt x="2640457" y="260718"/>
                  </a:lnTo>
                  <a:lnTo>
                    <a:pt x="2708913" y="281178"/>
                  </a:lnTo>
                </a:path>
                <a:path w="4389120" h="342900">
                  <a:moveTo>
                    <a:pt x="2659460" y="253809"/>
                  </a:moveTo>
                  <a:lnTo>
                    <a:pt x="2708913" y="281178"/>
                  </a:lnTo>
                  <a:lnTo>
                    <a:pt x="2652335" y="280289"/>
                  </a:lnTo>
                </a:path>
              </a:pathLst>
            </a:custGeom>
            <a:ln w="3429">
              <a:solidFill>
                <a:srgbClr val="000000"/>
              </a:solidFill>
            </a:ln>
          </p:spPr>
          <p:txBody>
            <a:bodyPr wrap="square" lIns="0" tIns="0" rIns="0" bIns="0" rtlCol="0"/>
            <a:lstStyle/>
            <a:p>
              <a:endParaRPr sz="3567"/>
            </a:p>
          </p:txBody>
        </p:sp>
      </p:grpSp>
      <p:sp>
        <p:nvSpPr>
          <p:cNvPr id="21" name="object 21"/>
          <p:cNvSpPr txBox="1"/>
          <p:nvPr/>
        </p:nvSpPr>
        <p:spPr>
          <a:xfrm>
            <a:off x="4491988" y="4199108"/>
            <a:ext cx="103183" cy="255335"/>
          </a:xfrm>
          <a:prstGeom prst="rect">
            <a:avLst/>
          </a:prstGeom>
        </p:spPr>
        <p:txBody>
          <a:bodyPr vert="horz" wrap="square" lIns="0" tIns="26425" rIns="0" bIns="0" rtlCol="0">
            <a:spAutoFit/>
          </a:bodyPr>
          <a:lstStyle/>
          <a:p>
            <a:pPr marL="25168">
              <a:spcBef>
                <a:spcPts val="208"/>
              </a:spcBef>
            </a:pPr>
            <a:r>
              <a:rPr sz="1486" i="1" dirty="0">
                <a:latin typeface="Times New Roman"/>
                <a:cs typeface="Times New Roman"/>
              </a:rPr>
              <a:t>j</a:t>
            </a:r>
            <a:endParaRPr sz="1486">
              <a:latin typeface="Times New Roman"/>
              <a:cs typeface="Times New Roman"/>
            </a:endParaRPr>
          </a:p>
        </p:txBody>
      </p:sp>
      <p:pic>
        <p:nvPicPr>
          <p:cNvPr id="22" name="object 22"/>
          <p:cNvPicPr/>
          <p:nvPr/>
        </p:nvPicPr>
        <p:blipFill>
          <a:blip r:embed="rId2" cstate="print"/>
          <a:stretch>
            <a:fillRect/>
          </a:stretch>
        </p:blipFill>
        <p:spPr>
          <a:xfrm>
            <a:off x="4472993" y="3881149"/>
            <a:ext cx="142671" cy="142671"/>
          </a:xfrm>
          <a:prstGeom prst="rect">
            <a:avLst/>
          </a:prstGeom>
        </p:spPr>
      </p:pic>
      <p:sp>
        <p:nvSpPr>
          <p:cNvPr id="23" name="object 23"/>
          <p:cNvSpPr txBox="1"/>
          <p:nvPr/>
        </p:nvSpPr>
        <p:spPr>
          <a:xfrm>
            <a:off x="4424042" y="4076792"/>
            <a:ext cx="135902" cy="255335"/>
          </a:xfrm>
          <a:prstGeom prst="rect">
            <a:avLst/>
          </a:prstGeom>
        </p:spPr>
        <p:txBody>
          <a:bodyPr vert="horz" wrap="square" lIns="0" tIns="26425" rIns="0" bIns="0" rtlCol="0">
            <a:spAutoFit/>
          </a:bodyPr>
          <a:lstStyle/>
          <a:p>
            <a:pPr marL="25168">
              <a:spcBef>
                <a:spcPts val="208"/>
              </a:spcBef>
            </a:pPr>
            <a:r>
              <a:rPr sz="1486" i="1" dirty="0">
                <a:latin typeface="Times New Roman"/>
                <a:cs typeface="Times New Roman"/>
              </a:rPr>
              <a:t>e</a:t>
            </a:r>
            <a:endParaRPr sz="1486">
              <a:latin typeface="Times New Roman"/>
              <a:cs typeface="Times New Roman"/>
            </a:endParaRPr>
          </a:p>
        </p:txBody>
      </p:sp>
      <p:sp>
        <p:nvSpPr>
          <p:cNvPr id="24" name="object 24"/>
          <p:cNvSpPr txBox="1"/>
          <p:nvPr/>
        </p:nvSpPr>
        <p:spPr>
          <a:xfrm>
            <a:off x="6167609" y="3669087"/>
            <a:ext cx="1116155" cy="255335"/>
          </a:xfrm>
          <a:prstGeom prst="rect">
            <a:avLst/>
          </a:prstGeom>
        </p:spPr>
        <p:txBody>
          <a:bodyPr vert="horz" wrap="square" lIns="0" tIns="26425" rIns="0" bIns="0" rtlCol="0">
            <a:spAutoFit/>
          </a:bodyPr>
          <a:lstStyle/>
          <a:p>
            <a:pPr marL="75503">
              <a:spcBef>
                <a:spcPts val="208"/>
              </a:spcBef>
            </a:pPr>
            <a:r>
              <a:rPr sz="1288" spc="-10" dirty="0">
                <a:latin typeface="Times New Roman"/>
                <a:cs typeface="Times New Roman"/>
              </a:rPr>
              <a:t>FUTURE(</a:t>
            </a:r>
            <a:r>
              <a:rPr sz="1288" spc="30" dirty="0">
                <a:latin typeface="Times New Roman"/>
                <a:cs typeface="Times New Roman"/>
              </a:rPr>
              <a:t> </a:t>
            </a:r>
            <a:r>
              <a:rPr sz="1486" i="1" spc="79" dirty="0">
                <a:latin typeface="Times New Roman"/>
                <a:cs typeface="Times New Roman"/>
              </a:rPr>
              <a:t>e</a:t>
            </a:r>
            <a:r>
              <a:rPr sz="2229" i="1" baseline="-14814" dirty="0">
                <a:latin typeface="Times New Roman"/>
                <a:cs typeface="Times New Roman"/>
              </a:rPr>
              <a:t>j</a:t>
            </a:r>
            <a:r>
              <a:rPr sz="2229" i="1" spc="-222" baseline="-14814" dirty="0">
                <a:latin typeface="Times New Roman"/>
                <a:cs typeface="Times New Roman"/>
              </a:rPr>
              <a:t> </a:t>
            </a:r>
            <a:r>
              <a:rPr sz="1288" spc="-10" dirty="0">
                <a:latin typeface="Times New Roman"/>
                <a:cs typeface="Times New Roman"/>
              </a:rPr>
              <a:t>)</a:t>
            </a:r>
            <a:endParaRPr sz="1288">
              <a:latin typeface="Times New Roman"/>
              <a:cs typeface="Times New Roman"/>
            </a:endParaRPr>
          </a:p>
        </p:txBody>
      </p:sp>
      <p:sp>
        <p:nvSpPr>
          <p:cNvPr id="25" name="object 25"/>
          <p:cNvSpPr txBox="1"/>
          <p:nvPr/>
        </p:nvSpPr>
        <p:spPr>
          <a:xfrm>
            <a:off x="1723626" y="3750626"/>
            <a:ext cx="830510" cy="255335"/>
          </a:xfrm>
          <a:prstGeom prst="rect">
            <a:avLst/>
          </a:prstGeom>
        </p:spPr>
        <p:txBody>
          <a:bodyPr vert="horz" wrap="square" lIns="0" tIns="26425" rIns="0" bIns="0" rtlCol="0">
            <a:spAutoFit/>
          </a:bodyPr>
          <a:lstStyle/>
          <a:p>
            <a:pPr marL="75503">
              <a:spcBef>
                <a:spcPts val="208"/>
              </a:spcBef>
            </a:pPr>
            <a:r>
              <a:rPr sz="1932" spc="-14" baseline="4273" dirty="0">
                <a:latin typeface="Times New Roman"/>
                <a:cs typeface="Times New Roman"/>
              </a:rPr>
              <a:t>PAST</a:t>
            </a:r>
            <a:r>
              <a:rPr sz="1932" spc="87" baseline="4273" dirty="0">
                <a:latin typeface="Times New Roman"/>
                <a:cs typeface="Times New Roman"/>
              </a:rPr>
              <a:t>(</a:t>
            </a:r>
            <a:r>
              <a:rPr sz="2229" i="1" spc="-206" baseline="7407" dirty="0">
                <a:latin typeface="Times New Roman"/>
                <a:cs typeface="Times New Roman"/>
              </a:rPr>
              <a:t>e</a:t>
            </a:r>
            <a:r>
              <a:rPr sz="2229" i="1" baseline="-18518" dirty="0">
                <a:latin typeface="Times New Roman"/>
                <a:cs typeface="Times New Roman"/>
              </a:rPr>
              <a:t>j</a:t>
            </a:r>
            <a:r>
              <a:rPr sz="2229" i="1" spc="-59" baseline="-18518" dirty="0">
                <a:latin typeface="Times New Roman"/>
                <a:cs typeface="Times New Roman"/>
              </a:rPr>
              <a:t> </a:t>
            </a:r>
            <a:r>
              <a:rPr sz="1288" spc="-10" dirty="0">
                <a:latin typeface="Times New Roman"/>
                <a:cs typeface="Times New Roman"/>
              </a:rPr>
              <a:t>)</a:t>
            </a:r>
            <a:endParaRPr sz="1288">
              <a:latin typeface="Times New Roman"/>
              <a:cs typeface="Times New Roman"/>
            </a:endParaRPr>
          </a:p>
        </p:txBody>
      </p:sp>
      <p:sp>
        <p:nvSpPr>
          <p:cNvPr id="26" name="object 26"/>
          <p:cNvSpPr txBox="1"/>
          <p:nvPr/>
        </p:nvSpPr>
        <p:spPr>
          <a:xfrm>
            <a:off x="2810838" y="1929548"/>
            <a:ext cx="1365308" cy="255335"/>
          </a:xfrm>
          <a:prstGeom prst="rect">
            <a:avLst/>
          </a:prstGeom>
        </p:spPr>
        <p:txBody>
          <a:bodyPr vert="horz" wrap="square" lIns="0" tIns="26425" rIns="0" bIns="0" rtlCol="0">
            <a:spAutoFit/>
          </a:bodyPr>
          <a:lstStyle/>
          <a:p>
            <a:pPr marL="75503">
              <a:spcBef>
                <a:spcPts val="208"/>
              </a:spcBef>
            </a:pPr>
            <a:r>
              <a:rPr sz="1486" i="1" dirty="0">
                <a:latin typeface="Times New Roman"/>
                <a:cs typeface="Times New Roman"/>
              </a:rPr>
              <a:t>max(Pas</a:t>
            </a:r>
            <a:r>
              <a:rPr sz="1486" i="1" spc="119" dirty="0">
                <a:latin typeface="Times New Roman"/>
                <a:cs typeface="Times New Roman"/>
              </a:rPr>
              <a:t>t</a:t>
            </a:r>
            <a:r>
              <a:rPr sz="2229" i="1" baseline="-33333" dirty="0">
                <a:latin typeface="Times New Roman"/>
                <a:cs typeface="Times New Roman"/>
              </a:rPr>
              <a:t>i</a:t>
            </a:r>
            <a:r>
              <a:rPr sz="2229" i="1" spc="252" baseline="-33333" dirty="0">
                <a:latin typeface="Times New Roman"/>
                <a:cs typeface="Times New Roman"/>
              </a:rPr>
              <a:t> </a:t>
            </a:r>
            <a:r>
              <a:rPr sz="2229" i="1" spc="44" baseline="3703" dirty="0">
                <a:latin typeface="Times New Roman"/>
                <a:cs typeface="Times New Roman"/>
              </a:rPr>
              <a:t>(</a:t>
            </a:r>
            <a:r>
              <a:rPr sz="1486" i="1" spc="-139" dirty="0">
                <a:latin typeface="Times New Roman"/>
                <a:cs typeface="Times New Roman"/>
              </a:rPr>
              <a:t>e</a:t>
            </a:r>
            <a:r>
              <a:rPr sz="2229" i="1" baseline="-29629" dirty="0">
                <a:latin typeface="Times New Roman"/>
                <a:cs typeface="Times New Roman"/>
              </a:rPr>
              <a:t>j</a:t>
            </a:r>
            <a:r>
              <a:rPr sz="2229" i="1" spc="-59" baseline="-29629" dirty="0">
                <a:latin typeface="Times New Roman"/>
                <a:cs typeface="Times New Roman"/>
              </a:rPr>
              <a:t> </a:t>
            </a:r>
            <a:r>
              <a:rPr sz="1486" i="1" dirty="0">
                <a:latin typeface="Times New Roman"/>
                <a:cs typeface="Times New Roman"/>
              </a:rPr>
              <a:t>))</a:t>
            </a:r>
            <a:endParaRPr sz="1486">
              <a:latin typeface="Times New Roman"/>
              <a:cs typeface="Times New Roman"/>
            </a:endParaRPr>
          </a:p>
        </p:txBody>
      </p:sp>
      <p:sp>
        <p:nvSpPr>
          <p:cNvPr id="27" name="object 27"/>
          <p:cNvSpPr txBox="1"/>
          <p:nvPr/>
        </p:nvSpPr>
        <p:spPr>
          <a:xfrm>
            <a:off x="4536791" y="1956732"/>
            <a:ext cx="1460943" cy="255335"/>
          </a:xfrm>
          <a:prstGeom prst="rect">
            <a:avLst/>
          </a:prstGeom>
        </p:spPr>
        <p:txBody>
          <a:bodyPr vert="horz" wrap="square" lIns="0" tIns="26425" rIns="0" bIns="0" rtlCol="0">
            <a:spAutoFit/>
          </a:bodyPr>
          <a:lstStyle/>
          <a:p>
            <a:pPr marL="75503">
              <a:spcBef>
                <a:spcPts val="208"/>
              </a:spcBef>
            </a:pPr>
            <a:r>
              <a:rPr sz="1486" i="1" dirty="0">
                <a:latin typeface="Times New Roman"/>
                <a:cs typeface="Times New Roman"/>
              </a:rPr>
              <a:t>min(Futur</a:t>
            </a:r>
            <a:r>
              <a:rPr sz="1486" i="1" spc="20" dirty="0">
                <a:latin typeface="Times New Roman"/>
                <a:cs typeface="Times New Roman"/>
              </a:rPr>
              <a:t>e</a:t>
            </a:r>
            <a:r>
              <a:rPr sz="2229" i="1" baseline="-33333" dirty="0">
                <a:latin typeface="Times New Roman"/>
                <a:cs typeface="Times New Roman"/>
              </a:rPr>
              <a:t>i</a:t>
            </a:r>
            <a:r>
              <a:rPr sz="2229" i="1" spc="-222" baseline="-33333" dirty="0">
                <a:latin typeface="Times New Roman"/>
                <a:cs typeface="Times New Roman"/>
              </a:rPr>
              <a:t> </a:t>
            </a:r>
            <a:r>
              <a:rPr sz="2229" i="1" baseline="-3703" dirty="0">
                <a:latin typeface="Times New Roman"/>
                <a:cs typeface="Times New Roman"/>
              </a:rPr>
              <a:t>(</a:t>
            </a:r>
            <a:r>
              <a:rPr sz="2229" i="1" spc="14" baseline="-3703" dirty="0">
                <a:latin typeface="Times New Roman"/>
                <a:cs typeface="Times New Roman"/>
              </a:rPr>
              <a:t>e</a:t>
            </a:r>
            <a:r>
              <a:rPr sz="2229" i="1" baseline="-29629" dirty="0">
                <a:latin typeface="Times New Roman"/>
                <a:cs typeface="Times New Roman"/>
              </a:rPr>
              <a:t>j</a:t>
            </a:r>
            <a:r>
              <a:rPr sz="2229" i="1" spc="-222" baseline="-29629" dirty="0">
                <a:latin typeface="Times New Roman"/>
                <a:cs typeface="Times New Roman"/>
              </a:rPr>
              <a:t> </a:t>
            </a:r>
            <a:r>
              <a:rPr sz="2229" i="1" baseline="-7407" dirty="0">
                <a:latin typeface="Times New Roman"/>
                <a:cs typeface="Times New Roman"/>
              </a:rPr>
              <a:t>))</a:t>
            </a:r>
            <a:endParaRPr sz="2229" baseline="-7407">
              <a:latin typeface="Times New Roman"/>
              <a:cs typeface="Times New Roman"/>
            </a:endParaRPr>
          </a:p>
        </p:txBody>
      </p:sp>
      <p:grpSp>
        <p:nvGrpSpPr>
          <p:cNvPr id="28" name="object 28"/>
          <p:cNvGrpSpPr/>
          <p:nvPr/>
        </p:nvGrpSpPr>
        <p:grpSpPr>
          <a:xfrm>
            <a:off x="3901" y="6669283"/>
            <a:ext cx="9133094" cy="181202"/>
            <a:chOff x="-148" y="3365518"/>
            <a:chExt cx="4608830" cy="91440"/>
          </a:xfrm>
        </p:grpSpPr>
        <p:sp>
          <p:nvSpPr>
            <p:cNvPr id="29" name="object 29"/>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30" name="object 30"/>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31" name="object 31"/>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32" name="object 32"/>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33" name="object 33"/>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34" name="object 34"/>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35" name="object 35"/>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107</a:t>
            </a:fld>
            <a:r>
              <a:rPr lang="en-IN" spc="-15"/>
              <a:t> </a:t>
            </a:r>
            <a:r>
              <a:rPr lang="en-IN" spc="70"/>
              <a:t>/</a:t>
            </a:r>
            <a:r>
              <a:rPr lang="en-IN" spc="-10"/>
              <a:t> 1</a:t>
            </a:r>
            <a:endParaRPr spc="-20" dirty="0"/>
          </a:p>
        </p:txBody>
      </p:sp>
    </p:spTree>
  </p:cSld>
  <p:clrMapOvr>
    <a:masterClrMapping/>
  </p:clrMapOvr>
  <p:transition>
    <p:cut/>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6" y="-127783"/>
            <a:ext cx="5720453" cy="1388524"/>
          </a:xfrm>
          <a:prstGeom prst="rect">
            <a:avLst/>
          </a:prstGeom>
        </p:spPr>
        <p:txBody>
          <a:bodyPr vert="horz" wrap="square" lIns="0" tIns="33975" rIns="0" bIns="0" rtlCol="0" anchor="ctr">
            <a:spAutoFit/>
          </a:bodyPr>
          <a:lstStyle/>
          <a:p>
            <a:pPr marL="25168">
              <a:spcBef>
                <a:spcPts val="268"/>
              </a:spcBef>
            </a:pPr>
            <a:r>
              <a:rPr spc="-69" dirty="0"/>
              <a:t>.</a:t>
            </a:r>
            <a:r>
              <a:rPr spc="-386" dirty="0"/>
              <a:t> </a:t>
            </a:r>
            <a:r>
              <a:rPr spc="-69" dirty="0"/>
              <a:t>.</a:t>
            </a:r>
            <a:r>
              <a:rPr spc="-386" dirty="0"/>
              <a:t> </a:t>
            </a:r>
            <a:r>
              <a:rPr spc="-69" dirty="0"/>
              <a:t>.</a:t>
            </a:r>
            <a:r>
              <a:rPr spc="-386" dirty="0"/>
              <a:t> </a:t>
            </a:r>
            <a:r>
              <a:rPr spc="149" dirty="0"/>
              <a:t>P</a:t>
            </a:r>
            <a:r>
              <a:rPr spc="-139" dirty="0"/>
              <a:t>a</a:t>
            </a:r>
            <a:r>
              <a:rPr spc="-178" dirty="0"/>
              <a:t>s</a:t>
            </a:r>
            <a:r>
              <a:rPr spc="69" dirty="0"/>
              <a:t>t</a:t>
            </a:r>
            <a:r>
              <a:rPr spc="-20" dirty="0"/>
              <a:t> </a:t>
            </a:r>
            <a:r>
              <a:rPr spc="-139" dirty="0"/>
              <a:t>an</a:t>
            </a:r>
            <a:r>
              <a:rPr spc="-109" dirty="0"/>
              <a:t>d</a:t>
            </a:r>
            <a:r>
              <a:rPr spc="79" dirty="0"/>
              <a:t> </a:t>
            </a:r>
            <a:r>
              <a:rPr spc="40" dirty="0"/>
              <a:t>F</a:t>
            </a:r>
            <a:r>
              <a:rPr spc="-139" dirty="0"/>
              <a:t>u</a:t>
            </a:r>
            <a:r>
              <a:rPr spc="59" dirty="0"/>
              <a:t>t</a:t>
            </a:r>
            <a:r>
              <a:rPr spc="-139" dirty="0"/>
              <a:t>u</a:t>
            </a:r>
            <a:r>
              <a:rPr spc="-59" dirty="0"/>
              <a:t>r</a:t>
            </a:r>
            <a:r>
              <a:rPr spc="-226" dirty="0"/>
              <a:t>e</a:t>
            </a:r>
            <a:r>
              <a:rPr spc="59" dirty="0"/>
              <a:t> </a:t>
            </a:r>
            <a:r>
              <a:rPr spc="109" dirty="0"/>
              <a:t>C</a:t>
            </a:r>
            <a:r>
              <a:rPr spc="-109" dirty="0"/>
              <a:t>o</a:t>
            </a:r>
            <a:r>
              <a:rPr spc="-139" dirty="0"/>
              <a:t>n</a:t>
            </a:r>
            <a:r>
              <a:rPr spc="-238" dirty="0"/>
              <a:t>e</a:t>
            </a:r>
            <a:r>
              <a:rPr spc="-178" dirty="0"/>
              <a:t>s</a:t>
            </a:r>
            <a:r>
              <a:rPr spc="40" dirty="0"/>
              <a:t> </a:t>
            </a:r>
            <a:r>
              <a:rPr spc="-109" dirty="0"/>
              <a:t>o</a:t>
            </a:r>
            <a:r>
              <a:rPr spc="-40" dirty="0"/>
              <a:t>f</a:t>
            </a:r>
            <a:r>
              <a:rPr spc="59" dirty="0"/>
              <a:t> </a:t>
            </a:r>
            <a:r>
              <a:rPr spc="-139" dirty="0"/>
              <a:t>a</a:t>
            </a:r>
            <a:r>
              <a:rPr spc="-129" dirty="0"/>
              <a:t>n</a:t>
            </a:r>
            <a:r>
              <a:rPr spc="50" dirty="0"/>
              <a:t> </a:t>
            </a:r>
            <a:r>
              <a:rPr spc="99" dirty="0"/>
              <a:t>E</a:t>
            </a:r>
            <a:r>
              <a:rPr spc="-99" dirty="0"/>
              <a:t>v</a:t>
            </a:r>
            <a:r>
              <a:rPr spc="-238" dirty="0"/>
              <a:t>e</a:t>
            </a:r>
            <a:r>
              <a:rPr spc="-139" dirty="0"/>
              <a:t>n</a:t>
            </a:r>
            <a:r>
              <a:rPr spc="69" dirty="0"/>
              <a:t>t</a:t>
            </a:r>
          </a:p>
        </p:txBody>
      </p:sp>
      <p:pic>
        <p:nvPicPr>
          <p:cNvPr id="5" name="object 5"/>
          <p:cNvPicPr/>
          <p:nvPr/>
        </p:nvPicPr>
        <p:blipFill>
          <a:blip r:embed="rId2" cstate="print"/>
          <a:stretch>
            <a:fillRect/>
          </a:stretch>
        </p:blipFill>
        <p:spPr>
          <a:xfrm>
            <a:off x="500556" y="2585592"/>
            <a:ext cx="140136" cy="135147"/>
          </a:xfrm>
          <a:prstGeom prst="rect">
            <a:avLst/>
          </a:prstGeom>
        </p:spPr>
      </p:pic>
      <p:pic>
        <p:nvPicPr>
          <p:cNvPr id="6" name="object 6"/>
          <p:cNvPicPr/>
          <p:nvPr/>
        </p:nvPicPr>
        <p:blipFill>
          <a:blip r:embed="rId2" cstate="print"/>
          <a:stretch>
            <a:fillRect/>
          </a:stretch>
        </p:blipFill>
        <p:spPr>
          <a:xfrm>
            <a:off x="500556" y="2963097"/>
            <a:ext cx="140136" cy="135147"/>
          </a:xfrm>
          <a:prstGeom prst="rect">
            <a:avLst/>
          </a:prstGeom>
        </p:spPr>
      </p:pic>
      <p:pic>
        <p:nvPicPr>
          <p:cNvPr id="7" name="object 7"/>
          <p:cNvPicPr/>
          <p:nvPr/>
        </p:nvPicPr>
        <p:blipFill>
          <a:blip r:embed="rId3" cstate="print"/>
          <a:stretch>
            <a:fillRect/>
          </a:stretch>
        </p:blipFill>
        <p:spPr>
          <a:xfrm>
            <a:off x="500556" y="3639585"/>
            <a:ext cx="140136" cy="135147"/>
          </a:xfrm>
          <a:prstGeom prst="rect">
            <a:avLst/>
          </a:prstGeom>
        </p:spPr>
      </p:pic>
      <p:sp>
        <p:nvSpPr>
          <p:cNvPr id="8" name="object 8"/>
          <p:cNvSpPr txBox="1"/>
          <p:nvPr/>
        </p:nvSpPr>
        <p:spPr>
          <a:xfrm>
            <a:off x="680684" y="2363243"/>
            <a:ext cx="8281192" cy="1779739"/>
          </a:xfrm>
          <a:prstGeom prst="rect">
            <a:avLst/>
          </a:prstGeom>
        </p:spPr>
        <p:txBody>
          <a:bodyPr vert="horz" wrap="square" lIns="0" tIns="100668" rIns="0" bIns="0" rtlCol="0">
            <a:spAutoFit/>
          </a:bodyPr>
          <a:lstStyle/>
          <a:p>
            <a:pPr marL="75503">
              <a:spcBef>
                <a:spcPts val="793"/>
              </a:spcBef>
            </a:pPr>
            <a:r>
              <a:rPr sz="1982" spc="-20" dirty="0">
                <a:latin typeface="Tahoma"/>
                <a:cs typeface="Tahoma"/>
              </a:rPr>
              <a:t>Let</a:t>
            </a:r>
            <a:r>
              <a:rPr sz="1982" spc="40" dirty="0">
                <a:latin typeface="Tahoma"/>
                <a:cs typeface="Tahoma"/>
              </a:rPr>
              <a:t> </a:t>
            </a:r>
            <a:r>
              <a:rPr sz="1982" i="1" spc="-89" dirty="0">
                <a:latin typeface="Arial"/>
                <a:cs typeface="Arial"/>
              </a:rPr>
              <a:t>Past</a:t>
            </a:r>
            <a:r>
              <a:rPr sz="2081" i="1" spc="-133" baseline="-11904" dirty="0">
                <a:latin typeface="Trebuchet MS"/>
                <a:cs typeface="Trebuchet MS"/>
              </a:rPr>
              <a:t>i</a:t>
            </a:r>
            <a:r>
              <a:rPr sz="2081" i="1" spc="-297" baseline="-11904" dirty="0">
                <a:latin typeface="Trebuchet MS"/>
                <a:cs typeface="Trebuchet MS"/>
              </a:rPr>
              <a:t> </a:t>
            </a:r>
            <a:r>
              <a:rPr sz="1982" spc="-119" dirty="0">
                <a:latin typeface="Tahoma"/>
                <a:cs typeface="Tahoma"/>
              </a:rPr>
              <a:t>(</a:t>
            </a:r>
            <a:r>
              <a:rPr sz="1982" i="1" spc="-119" dirty="0">
                <a:latin typeface="Arial"/>
                <a:cs typeface="Arial"/>
              </a:rPr>
              <a:t>e</a:t>
            </a:r>
            <a:r>
              <a:rPr sz="2081" i="1" spc="-176" baseline="-11904" dirty="0">
                <a:latin typeface="Trebuchet MS"/>
                <a:cs typeface="Trebuchet MS"/>
              </a:rPr>
              <a:t>j</a:t>
            </a:r>
            <a:r>
              <a:rPr sz="2081" i="1" spc="-297" baseline="-11904" dirty="0">
                <a:latin typeface="Trebuchet MS"/>
                <a:cs typeface="Trebuchet MS"/>
              </a:rPr>
              <a:t> </a:t>
            </a:r>
            <a:r>
              <a:rPr sz="1982" dirty="0">
                <a:latin typeface="Tahoma"/>
                <a:cs typeface="Tahoma"/>
              </a:rPr>
              <a:t>)</a:t>
            </a:r>
            <a:r>
              <a:rPr sz="1982" spc="50" dirty="0">
                <a:latin typeface="Tahoma"/>
                <a:cs typeface="Tahoma"/>
              </a:rPr>
              <a:t> </a:t>
            </a:r>
            <a:r>
              <a:rPr sz="1982" spc="-99" dirty="0">
                <a:latin typeface="Tahoma"/>
                <a:cs typeface="Tahoma"/>
              </a:rPr>
              <a:t>be</a:t>
            </a:r>
            <a:r>
              <a:rPr sz="1982" spc="20" dirty="0">
                <a:latin typeface="Tahoma"/>
                <a:cs typeface="Tahoma"/>
              </a:rPr>
              <a:t> </a:t>
            </a:r>
            <a:r>
              <a:rPr sz="1982" spc="-69" dirty="0">
                <a:latin typeface="Tahoma"/>
                <a:cs typeface="Tahoma"/>
              </a:rPr>
              <a:t>the</a:t>
            </a:r>
            <a:r>
              <a:rPr sz="1982" spc="50" dirty="0">
                <a:latin typeface="Tahoma"/>
                <a:cs typeface="Tahoma"/>
              </a:rPr>
              <a:t> </a:t>
            </a:r>
            <a:r>
              <a:rPr sz="1982" spc="-89" dirty="0">
                <a:latin typeface="Tahoma"/>
                <a:cs typeface="Tahoma"/>
              </a:rPr>
              <a:t>set</a:t>
            </a:r>
            <a:r>
              <a:rPr sz="1982" spc="20" dirty="0">
                <a:latin typeface="Tahoma"/>
                <a:cs typeface="Tahoma"/>
              </a:rPr>
              <a:t> </a:t>
            </a:r>
            <a:r>
              <a:rPr sz="1982" spc="-59" dirty="0">
                <a:latin typeface="Tahoma"/>
                <a:cs typeface="Tahoma"/>
              </a:rPr>
              <a:t>of</a:t>
            </a:r>
            <a:r>
              <a:rPr sz="1982" spc="40" dirty="0">
                <a:latin typeface="Tahoma"/>
                <a:cs typeface="Tahoma"/>
              </a:rPr>
              <a:t> </a:t>
            </a:r>
            <a:r>
              <a:rPr sz="1982" spc="-20" dirty="0">
                <a:latin typeface="Tahoma"/>
                <a:cs typeface="Tahoma"/>
              </a:rPr>
              <a:t>all</a:t>
            </a:r>
            <a:r>
              <a:rPr sz="1982" spc="20" dirty="0">
                <a:latin typeface="Tahoma"/>
                <a:cs typeface="Tahoma"/>
              </a:rPr>
              <a:t> </a:t>
            </a:r>
            <a:r>
              <a:rPr sz="1982" spc="-89" dirty="0">
                <a:latin typeface="Tahoma"/>
                <a:cs typeface="Tahoma"/>
              </a:rPr>
              <a:t>those</a:t>
            </a:r>
            <a:r>
              <a:rPr sz="1982" spc="30" dirty="0">
                <a:latin typeface="Tahoma"/>
                <a:cs typeface="Tahoma"/>
              </a:rPr>
              <a:t> </a:t>
            </a:r>
            <a:r>
              <a:rPr sz="1982" spc="-99" dirty="0">
                <a:latin typeface="Tahoma"/>
                <a:cs typeface="Tahoma"/>
              </a:rPr>
              <a:t>events</a:t>
            </a:r>
            <a:r>
              <a:rPr sz="1982" spc="20" dirty="0">
                <a:latin typeface="Tahoma"/>
                <a:cs typeface="Tahoma"/>
              </a:rPr>
              <a:t> </a:t>
            </a:r>
            <a:r>
              <a:rPr sz="1982" spc="-59" dirty="0">
                <a:latin typeface="Tahoma"/>
                <a:cs typeface="Tahoma"/>
              </a:rPr>
              <a:t>of</a:t>
            </a:r>
            <a:r>
              <a:rPr sz="1982" spc="50" dirty="0">
                <a:latin typeface="Tahoma"/>
                <a:cs typeface="Tahoma"/>
              </a:rPr>
              <a:t> </a:t>
            </a:r>
            <a:r>
              <a:rPr sz="1982" i="1" spc="-79" dirty="0">
                <a:latin typeface="Arial"/>
                <a:cs typeface="Arial"/>
              </a:rPr>
              <a:t>Past</a:t>
            </a:r>
            <a:r>
              <a:rPr sz="1982" spc="-79" dirty="0">
                <a:latin typeface="Tahoma"/>
                <a:cs typeface="Tahoma"/>
              </a:rPr>
              <a:t>(</a:t>
            </a:r>
            <a:r>
              <a:rPr sz="1982" i="1" spc="-79" dirty="0">
                <a:latin typeface="Arial"/>
                <a:cs typeface="Arial"/>
              </a:rPr>
              <a:t>e</a:t>
            </a:r>
            <a:r>
              <a:rPr sz="2081" i="1" spc="-119" baseline="-11904" dirty="0">
                <a:latin typeface="Trebuchet MS"/>
                <a:cs typeface="Trebuchet MS"/>
              </a:rPr>
              <a:t>j</a:t>
            </a:r>
            <a:r>
              <a:rPr sz="2081" i="1" spc="-327" baseline="-11904" dirty="0">
                <a:latin typeface="Trebuchet MS"/>
                <a:cs typeface="Trebuchet MS"/>
              </a:rPr>
              <a:t> </a:t>
            </a:r>
            <a:r>
              <a:rPr sz="1982" dirty="0">
                <a:latin typeface="Tahoma"/>
                <a:cs typeface="Tahoma"/>
              </a:rPr>
              <a:t>)</a:t>
            </a:r>
            <a:r>
              <a:rPr sz="1982" spc="40" dirty="0">
                <a:latin typeface="Tahoma"/>
                <a:cs typeface="Tahoma"/>
              </a:rPr>
              <a:t> </a:t>
            </a:r>
            <a:r>
              <a:rPr sz="1982" spc="-20" dirty="0">
                <a:latin typeface="Tahoma"/>
                <a:cs typeface="Tahoma"/>
              </a:rPr>
              <a:t>that</a:t>
            </a:r>
            <a:r>
              <a:rPr sz="1982" spc="50" dirty="0">
                <a:latin typeface="Tahoma"/>
                <a:cs typeface="Tahoma"/>
              </a:rPr>
              <a:t> </a:t>
            </a:r>
            <a:r>
              <a:rPr sz="1982" spc="-119" dirty="0">
                <a:latin typeface="Tahoma"/>
                <a:cs typeface="Tahoma"/>
              </a:rPr>
              <a:t>are</a:t>
            </a:r>
            <a:r>
              <a:rPr sz="1982" spc="20" dirty="0">
                <a:latin typeface="Tahoma"/>
                <a:cs typeface="Tahoma"/>
              </a:rPr>
              <a:t> </a:t>
            </a:r>
            <a:r>
              <a:rPr sz="1982" spc="-89" dirty="0">
                <a:latin typeface="Tahoma"/>
                <a:cs typeface="Tahoma"/>
              </a:rPr>
              <a:t>on</a:t>
            </a:r>
            <a:r>
              <a:rPr sz="1982" spc="30" dirty="0">
                <a:latin typeface="Tahoma"/>
                <a:cs typeface="Tahoma"/>
              </a:rPr>
              <a:t> </a:t>
            </a:r>
            <a:r>
              <a:rPr sz="1982" spc="-99" dirty="0">
                <a:latin typeface="Tahoma"/>
                <a:cs typeface="Tahoma"/>
              </a:rPr>
              <a:t>process</a:t>
            </a:r>
            <a:r>
              <a:rPr sz="1982" spc="20" dirty="0">
                <a:latin typeface="Tahoma"/>
                <a:cs typeface="Tahoma"/>
              </a:rPr>
              <a:t> </a:t>
            </a:r>
            <a:r>
              <a:rPr sz="1982" i="1" spc="-79" dirty="0">
                <a:latin typeface="Arial"/>
                <a:cs typeface="Arial"/>
              </a:rPr>
              <a:t>p</a:t>
            </a:r>
            <a:r>
              <a:rPr sz="2081" i="1" spc="-119" baseline="-11904" dirty="0">
                <a:latin typeface="Trebuchet MS"/>
                <a:cs typeface="Trebuchet MS"/>
              </a:rPr>
              <a:t>i</a:t>
            </a:r>
            <a:r>
              <a:rPr sz="2081" i="1" spc="-268" baseline="-11904" dirty="0">
                <a:latin typeface="Trebuchet MS"/>
                <a:cs typeface="Trebuchet MS"/>
              </a:rPr>
              <a:t> </a:t>
            </a:r>
            <a:r>
              <a:rPr sz="1982" spc="-59" dirty="0">
                <a:latin typeface="Tahoma"/>
                <a:cs typeface="Tahoma"/>
              </a:rPr>
              <a:t>.</a:t>
            </a:r>
            <a:endParaRPr sz="1982">
              <a:latin typeface="Tahoma"/>
              <a:cs typeface="Tahoma"/>
            </a:endParaRPr>
          </a:p>
          <a:p>
            <a:pPr marL="75503" marR="159814">
              <a:lnSpc>
                <a:spcPts val="2358"/>
              </a:lnSpc>
              <a:spcBef>
                <a:spcPts val="684"/>
              </a:spcBef>
            </a:pPr>
            <a:r>
              <a:rPr sz="1982" i="1" spc="-89" dirty="0">
                <a:latin typeface="Arial"/>
                <a:cs typeface="Arial"/>
              </a:rPr>
              <a:t>Past</a:t>
            </a:r>
            <a:r>
              <a:rPr sz="2081" i="1" spc="-133" baseline="-11904" dirty="0">
                <a:latin typeface="Trebuchet MS"/>
                <a:cs typeface="Trebuchet MS"/>
              </a:rPr>
              <a:t>i</a:t>
            </a:r>
            <a:r>
              <a:rPr sz="2081" i="1" spc="-297" baseline="-11904" dirty="0">
                <a:latin typeface="Trebuchet MS"/>
                <a:cs typeface="Trebuchet MS"/>
              </a:rPr>
              <a:t> </a:t>
            </a:r>
            <a:r>
              <a:rPr sz="1982" spc="-119" dirty="0">
                <a:latin typeface="Tahoma"/>
                <a:cs typeface="Tahoma"/>
              </a:rPr>
              <a:t>(</a:t>
            </a:r>
            <a:r>
              <a:rPr sz="1982" i="1" spc="-119" dirty="0">
                <a:latin typeface="Arial"/>
                <a:cs typeface="Arial"/>
              </a:rPr>
              <a:t>e</a:t>
            </a:r>
            <a:r>
              <a:rPr sz="2081" i="1" spc="-176" baseline="-11904" dirty="0">
                <a:latin typeface="Trebuchet MS"/>
                <a:cs typeface="Trebuchet MS"/>
              </a:rPr>
              <a:t>j</a:t>
            </a:r>
            <a:r>
              <a:rPr sz="2081" i="1" spc="-297" baseline="-11904" dirty="0">
                <a:latin typeface="Trebuchet MS"/>
                <a:cs typeface="Trebuchet MS"/>
              </a:rPr>
              <a:t> </a:t>
            </a:r>
            <a:r>
              <a:rPr sz="1982" dirty="0">
                <a:latin typeface="Tahoma"/>
                <a:cs typeface="Tahoma"/>
              </a:rPr>
              <a:t>)</a:t>
            </a:r>
            <a:r>
              <a:rPr sz="1982" spc="59" dirty="0">
                <a:latin typeface="Tahoma"/>
                <a:cs typeface="Tahoma"/>
              </a:rPr>
              <a:t> </a:t>
            </a:r>
            <a:r>
              <a:rPr sz="1982" spc="-59" dirty="0">
                <a:latin typeface="Tahoma"/>
                <a:cs typeface="Tahoma"/>
              </a:rPr>
              <a:t>is</a:t>
            </a:r>
            <a:r>
              <a:rPr sz="1982" spc="59" dirty="0">
                <a:latin typeface="Tahoma"/>
                <a:cs typeface="Tahoma"/>
              </a:rPr>
              <a:t> </a:t>
            </a:r>
            <a:r>
              <a:rPr sz="1982" spc="-99" dirty="0">
                <a:latin typeface="Tahoma"/>
                <a:cs typeface="Tahoma"/>
              </a:rPr>
              <a:t>a</a:t>
            </a:r>
            <a:r>
              <a:rPr sz="1982" spc="40" dirty="0">
                <a:latin typeface="Tahoma"/>
                <a:cs typeface="Tahoma"/>
              </a:rPr>
              <a:t> </a:t>
            </a:r>
            <a:r>
              <a:rPr sz="1982" spc="-20" dirty="0">
                <a:latin typeface="Tahoma"/>
                <a:cs typeface="Tahoma"/>
              </a:rPr>
              <a:t>totally</a:t>
            </a:r>
            <a:r>
              <a:rPr sz="1982" spc="20" dirty="0">
                <a:latin typeface="Tahoma"/>
                <a:cs typeface="Tahoma"/>
              </a:rPr>
              <a:t> </a:t>
            </a:r>
            <a:r>
              <a:rPr sz="1982" spc="-109" dirty="0">
                <a:latin typeface="Tahoma"/>
                <a:cs typeface="Tahoma"/>
              </a:rPr>
              <a:t>ordered</a:t>
            </a:r>
            <a:r>
              <a:rPr sz="1982" spc="30" dirty="0">
                <a:latin typeface="Tahoma"/>
                <a:cs typeface="Tahoma"/>
              </a:rPr>
              <a:t> </a:t>
            </a:r>
            <a:r>
              <a:rPr sz="1982" spc="-79" dirty="0">
                <a:latin typeface="Tahoma"/>
                <a:cs typeface="Tahoma"/>
              </a:rPr>
              <a:t>set,</a:t>
            </a:r>
            <a:r>
              <a:rPr sz="1982" spc="59" dirty="0">
                <a:latin typeface="Tahoma"/>
                <a:cs typeface="Tahoma"/>
              </a:rPr>
              <a:t> </a:t>
            </a:r>
            <a:r>
              <a:rPr sz="1982" spc="-109" dirty="0">
                <a:latin typeface="Tahoma"/>
                <a:cs typeface="Tahoma"/>
              </a:rPr>
              <a:t>ordered</a:t>
            </a:r>
            <a:r>
              <a:rPr sz="1982" spc="30" dirty="0">
                <a:latin typeface="Tahoma"/>
                <a:cs typeface="Tahoma"/>
              </a:rPr>
              <a:t> </a:t>
            </a:r>
            <a:r>
              <a:rPr sz="1982" spc="-109" dirty="0">
                <a:latin typeface="Tahoma"/>
                <a:cs typeface="Tahoma"/>
              </a:rPr>
              <a:t>by</a:t>
            </a:r>
            <a:r>
              <a:rPr sz="1982" spc="30" dirty="0">
                <a:latin typeface="Tahoma"/>
                <a:cs typeface="Tahoma"/>
              </a:rPr>
              <a:t> </a:t>
            </a:r>
            <a:r>
              <a:rPr sz="1982" spc="-69" dirty="0">
                <a:latin typeface="Tahoma"/>
                <a:cs typeface="Tahoma"/>
              </a:rPr>
              <a:t>the</a:t>
            </a:r>
            <a:r>
              <a:rPr sz="1982" spc="50" dirty="0">
                <a:latin typeface="Tahoma"/>
                <a:cs typeface="Tahoma"/>
              </a:rPr>
              <a:t> </a:t>
            </a:r>
            <a:r>
              <a:rPr sz="1982" spc="-50" dirty="0">
                <a:latin typeface="Tahoma"/>
                <a:cs typeface="Tahoma"/>
              </a:rPr>
              <a:t>relation</a:t>
            </a:r>
            <a:r>
              <a:rPr sz="1982" spc="30" dirty="0">
                <a:latin typeface="Tahoma"/>
                <a:cs typeface="Tahoma"/>
              </a:rPr>
              <a:t> </a:t>
            </a:r>
            <a:r>
              <a:rPr sz="1982" spc="10" dirty="0">
                <a:latin typeface="Lucida Sans Unicode"/>
                <a:cs typeface="Lucida Sans Unicode"/>
              </a:rPr>
              <a:t>→</a:t>
            </a:r>
            <a:r>
              <a:rPr sz="2081" i="1" spc="14" baseline="-11904" dirty="0">
                <a:latin typeface="Trebuchet MS"/>
                <a:cs typeface="Trebuchet MS"/>
              </a:rPr>
              <a:t>i</a:t>
            </a:r>
            <a:r>
              <a:rPr sz="2081" i="1" spc="-281" baseline="-11904" dirty="0">
                <a:latin typeface="Trebuchet MS"/>
                <a:cs typeface="Trebuchet MS"/>
              </a:rPr>
              <a:t> </a:t>
            </a:r>
            <a:r>
              <a:rPr sz="1982" spc="-59" dirty="0">
                <a:latin typeface="Tahoma"/>
                <a:cs typeface="Tahoma"/>
              </a:rPr>
              <a:t>,</a:t>
            </a:r>
            <a:r>
              <a:rPr sz="1982" spc="50" dirty="0">
                <a:latin typeface="Tahoma"/>
                <a:cs typeface="Tahoma"/>
              </a:rPr>
              <a:t> </a:t>
            </a:r>
            <a:r>
              <a:rPr sz="1982" spc="-119" dirty="0">
                <a:latin typeface="Tahoma"/>
                <a:cs typeface="Tahoma"/>
              </a:rPr>
              <a:t>whose</a:t>
            </a:r>
            <a:r>
              <a:rPr sz="1982" spc="40" dirty="0">
                <a:latin typeface="Tahoma"/>
                <a:cs typeface="Tahoma"/>
              </a:rPr>
              <a:t> </a:t>
            </a:r>
            <a:r>
              <a:rPr sz="1982" spc="-69" dirty="0">
                <a:latin typeface="Tahoma"/>
                <a:cs typeface="Tahoma"/>
              </a:rPr>
              <a:t>maximal </a:t>
            </a:r>
            <a:r>
              <a:rPr sz="1982" spc="-595" dirty="0">
                <a:latin typeface="Tahoma"/>
                <a:cs typeface="Tahoma"/>
              </a:rPr>
              <a:t> </a:t>
            </a:r>
            <a:r>
              <a:rPr sz="1982" spc="-89" dirty="0">
                <a:latin typeface="Tahoma"/>
                <a:cs typeface="Tahoma"/>
              </a:rPr>
              <a:t>element</a:t>
            </a:r>
            <a:r>
              <a:rPr sz="1982" spc="10" dirty="0">
                <a:latin typeface="Tahoma"/>
                <a:cs typeface="Tahoma"/>
              </a:rPr>
              <a:t> </a:t>
            </a:r>
            <a:r>
              <a:rPr sz="1982" spc="-59" dirty="0">
                <a:latin typeface="Tahoma"/>
                <a:cs typeface="Tahoma"/>
              </a:rPr>
              <a:t>is</a:t>
            </a:r>
            <a:r>
              <a:rPr sz="1982" spc="20" dirty="0">
                <a:latin typeface="Tahoma"/>
                <a:cs typeface="Tahoma"/>
              </a:rPr>
              <a:t> </a:t>
            </a:r>
            <a:r>
              <a:rPr sz="1982" spc="-89" dirty="0">
                <a:latin typeface="Tahoma"/>
                <a:cs typeface="Tahoma"/>
              </a:rPr>
              <a:t>denoted</a:t>
            </a:r>
            <a:r>
              <a:rPr sz="1982" spc="20" dirty="0">
                <a:latin typeface="Tahoma"/>
                <a:cs typeface="Tahoma"/>
              </a:rPr>
              <a:t> </a:t>
            </a:r>
            <a:r>
              <a:rPr sz="1982" spc="-109" dirty="0">
                <a:latin typeface="Tahoma"/>
                <a:cs typeface="Tahoma"/>
              </a:rPr>
              <a:t>by</a:t>
            </a:r>
            <a:r>
              <a:rPr sz="1982" spc="40" dirty="0">
                <a:latin typeface="Tahoma"/>
                <a:cs typeface="Tahoma"/>
              </a:rPr>
              <a:t> </a:t>
            </a:r>
            <a:r>
              <a:rPr sz="1982" i="1" spc="-109" dirty="0">
                <a:latin typeface="Arial"/>
                <a:cs typeface="Arial"/>
              </a:rPr>
              <a:t>max</a:t>
            </a:r>
            <a:r>
              <a:rPr sz="1982" i="1" spc="-377" dirty="0">
                <a:latin typeface="Arial"/>
                <a:cs typeface="Arial"/>
              </a:rPr>
              <a:t> </a:t>
            </a:r>
            <a:r>
              <a:rPr sz="1982" spc="-69" dirty="0">
                <a:latin typeface="Tahoma"/>
                <a:cs typeface="Tahoma"/>
              </a:rPr>
              <a:t>(</a:t>
            </a:r>
            <a:r>
              <a:rPr sz="1982" i="1" spc="-69" dirty="0">
                <a:latin typeface="Arial"/>
                <a:cs typeface="Arial"/>
              </a:rPr>
              <a:t>Past</a:t>
            </a:r>
            <a:r>
              <a:rPr sz="2081" i="1" spc="-103" baseline="-11904" dirty="0">
                <a:latin typeface="Trebuchet MS"/>
                <a:cs typeface="Trebuchet MS"/>
              </a:rPr>
              <a:t>i</a:t>
            </a:r>
            <a:r>
              <a:rPr sz="2081" i="1" spc="-297" baseline="-11904" dirty="0">
                <a:latin typeface="Trebuchet MS"/>
                <a:cs typeface="Trebuchet MS"/>
              </a:rPr>
              <a:t> </a:t>
            </a:r>
            <a:r>
              <a:rPr sz="1982" spc="-119" dirty="0">
                <a:latin typeface="Tahoma"/>
                <a:cs typeface="Tahoma"/>
              </a:rPr>
              <a:t>(</a:t>
            </a:r>
            <a:r>
              <a:rPr sz="1982" i="1" spc="-119" dirty="0">
                <a:latin typeface="Arial"/>
                <a:cs typeface="Arial"/>
              </a:rPr>
              <a:t>e</a:t>
            </a:r>
            <a:r>
              <a:rPr sz="2081" i="1" spc="-176" baseline="-11904" dirty="0">
                <a:latin typeface="Trebuchet MS"/>
                <a:cs typeface="Trebuchet MS"/>
              </a:rPr>
              <a:t>j</a:t>
            </a:r>
            <a:r>
              <a:rPr sz="2081" i="1" spc="-297" baseline="-11904" dirty="0">
                <a:latin typeface="Trebuchet MS"/>
                <a:cs typeface="Trebuchet MS"/>
              </a:rPr>
              <a:t> </a:t>
            </a:r>
            <a:r>
              <a:rPr sz="1982" spc="-20" dirty="0">
                <a:latin typeface="Tahoma"/>
                <a:cs typeface="Tahoma"/>
              </a:rPr>
              <a:t>)).</a:t>
            </a:r>
            <a:endParaRPr sz="1982">
              <a:latin typeface="Tahoma"/>
              <a:cs typeface="Tahoma"/>
            </a:endParaRPr>
          </a:p>
          <a:p>
            <a:pPr marL="75503" marR="75503">
              <a:lnSpc>
                <a:spcPts val="2358"/>
              </a:lnSpc>
              <a:spcBef>
                <a:spcPts val="614"/>
              </a:spcBef>
            </a:pPr>
            <a:r>
              <a:rPr sz="1982" i="1" spc="-109" dirty="0">
                <a:latin typeface="Arial"/>
                <a:cs typeface="Arial"/>
              </a:rPr>
              <a:t>max</a:t>
            </a:r>
            <a:r>
              <a:rPr sz="1982" i="1" spc="-377" dirty="0">
                <a:latin typeface="Arial"/>
                <a:cs typeface="Arial"/>
              </a:rPr>
              <a:t> </a:t>
            </a:r>
            <a:r>
              <a:rPr sz="1982" spc="-69" dirty="0">
                <a:latin typeface="Tahoma"/>
                <a:cs typeface="Tahoma"/>
              </a:rPr>
              <a:t>(</a:t>
            </a:r>
            <a:r>
              <a:rPr sz="1982" i="1" spc="-69" dirty="0">
                <a:latin typeface="Arial"/>
                <a:cs typeface="Arial"/>
              </a:rPr>
              <a:t>Past</a:t>
            </a:r>
            <a:r>
              <a:rPr sz="2081" i="1" spc="-103" baseline="-11904" dirty="0">
                <a:latin typeface="Trebuchet MS"/>
                <a:cs typeface="Trebuchet MS"/>
              </a:rPr>
              <a:t>i</a:t>
            </a:r>
            <a:r>
              <a:rPr sz="2081" i="1" spc="-297" baseline="-11904" dirty="0">
                <a:latin typeface="Trebuchet MS"/>
                <a:cs typeface="Trebuchet MS"/>
              </a:rPr>
              <a:t> </a:t>
            </a:r>
            <a:r>
              <a:rPr sz="1982" spc="-119" dirty="0">
                <a:latin typeface="Tahoma"/>
                <a:cs typeface="Tahoma"/>
              </a:rPr>
              <a:t>(</a:t>
            </a:r>
            <a:r>
              <a:rPr sz="1982" i="1" spc="-119" dirty="0">
                <a:latin typeface="Arial"/>
                <a:cs typeface="Arial"/>
              </a:rPr>
              <a:t>e</a:t>
            </a:r>
            <a:r>
              <a:rPr sz="2081" i="1" spc="-176" baseline="-11904" dirty="0">
                <a:latin typeface="Trebuchet MS"/>
                <a:cs typeface="Trebuchet MS"/>
              </a:rPr>
              <a:t>j</a:t>
            </a:r>
            <a:r>
              <a:rPr sz="2081" i="1" spc="-297" baseline="-11904" dirty="0">
                <a:latin typeface="Trebuchet MS"/>
                <a:cs typeface="Trebuchet MS"/>
              </a:rPr>
              <a:t> </a:t>
            </a:r>
            <a:r>
              <a:rPr sz="1982" dirty="0">
                <a:latin typeface="Tahoma"/>
                <a:cs typeface="Tahoma"/>
              </a:rPr>
              <a:t>))</a:t>
            </a:r>
            <a:r>
              <a:rPr sz="1982" spc="69" dirty="0">
                <a:latin typeface="Tahoma"/>
                <a:cs typeface="Tahoma"/>
              </a:rPr>
              <a:t> </a:t>
            </a:r>
            <a:r>
              <a:rPr sz="1982" spc="-59" dirty="0">
                <a:latin typeface="Tahoma"/>
                <a:cs typeface="Tahoma"/>
              </a:rPr>
              <a:t>is</a:t>
            </a:r>
            <a:r>
              <a:rPr sz="1982" spc="20" dirty="0">
                <a:latin typeface="Tahoma"/>
                <a:cs typeface="Tahoma"/>
              </a:rPr>
              <a:t> </a:t>
            </a:r>
            <a:r>
              <a:rPr sz="1982" spc="-69" dirty="0">
                <a:latin typeface="Tahoma"/>
                <a:cs typeface="Tahoma"/>
              </a:rPr>
              <a:t>the</a:t>
            </a:r>
            <a:r>
              <a:rPr sz="1982" spc="30" dirty="0">
                <a:latin typeface="Tahoma"/>
                <a:cs typeface="Tahoma"/>
              </a:rPr>
              <a:t> </a:t>
            </a:r>
            <a:r>
              <a:rPr sz="1982" spc="-50" dirty="0">
                <a:latin typeface="Tahoma"/>
                <a:cs typeface="Tahoma"/>
              </a:rPr>
              <a:t>latest</a:t>
            </a:r>
            <a:r>
              <a:rPr sz="1982" spc="30" dirty="0">
                <a:latin typeface="Tahoma"/>
                <a:cs typeface="Tahoma"/>
              </a:rPr>
              <a:t> </a:t>
            </a:r>
            <a:r>
              <a:rPr sz="1982" spc="-99" dirty="0">
                <a:latin typeface="Tahoma"/>
                <a:cs typeface="Tahoma"/>
              </a:rPr>
              <a:t>event</a:t>
            </a:r>
            <a:r>
              <a:rPr sz="1982" spc="40" dirty="0">
                <a:latin typeface="Tahoma"/>
                <a:cs typeface="Tahoma"/>
              </a:rPr>
              <a:t> </a:t>
            </a:r>
            <a:r>
              <a:rPr sz="1982" spc="-30" dirty="0">
                <a:latin typeface="Tahoma"/>
                <a:cs typeface="Tahoma"/>
              </a:rPr>
              <a:t>at</a:t>
            </a:r>
            <a:r>
              <a:rPr sz="1982" spc="50" dirty="0">
                <a:latin typeface="Tahoma"/>
                <a:cs typeface="Tahoma"/>
              </a:rPr>
              <a:t> </a:t>
            </a:r>
            <a:r>
              <a:rPr sz="1982" spc="-99" dirty="0">
                <a:latin typeface="Tahoma"/>
                <a:cs typeface="Tahoma"/>
              </a:rPr>
              <a:t>process</a:t>
            </a:r>
            <a:r>
              <a:rPr sz="1982" spc="10" dirty="0">
                <a:latin typeface="Tahoma"/>
                <a:cs typeface="Tahoma"/>
              </a:rPr>
              <a:t> </a:t>
            </a:r>
            <a:r>
              <a:rPr sz="1982" i="1" spc="-79" dirty="0">
                <a:latin typeface="Arial"/>
                <a:cs typeface="Arial"/>
              </a:rPr>
              <a:t>p</a:t>
            </a:r>
            <a:r>
              <a:rPr sz="2081" i="1" spc="-119" baseline="-11904" dirty="0">
                <a:latin typeface="Trebuchet MS"/>
                <a:cs typeface="Trebuchet MS"/>
              </a:rPr>
              <a:t>i</a:t>
            </a:r>
            <a:r>
              <a:rPr sz="2081" i="1" spc="252" baseline="-11904" dirty="0">
                <a:latin typeface="Trebuchet MS"/>
                <a:cs typeface="Trebuchet MS"/>
              </a:rPr>
              <a:t> </a:t>
            </a:r>
            <a:r>
              <a:rPr sz="1982" spc="-20" dirty="0">
                <a:latin typeface="Tahoma"/>
                <a:cs typeface="Tahoma"/>
              </a:rPr>
              <a:t>that</a:t>
            </a:r>
            <a:r>
              <a:rPr sz="1982" spc="20" dirty="0">
                <a:latin typeface="Tahoma"/>
                <a:cs typeface="Tahoma"/>
              </a:rPr>
              <a:t> </a:t>
            </a:r>
            <a:r>
              <a:rPr sz="1982" spc="-79" dirty="0">
                <a:latin typeface="Tahoma"/>
                <a:cs typeface="Tahoma"/>
              </a:rPr>
              <a:t>affected</a:t>
            </a:r>
            <a:r>
              <a:rPr sz="1982" spc="50" dirty="0">
                <a:latin typeface="Tahoma"/>
                <a:cs typeface="Tahoma"/>
              </a:rPr>
              <a:t> </a:t>
            </a:r>
            <a:r>
              <a:rPr sz="1982" spc="-99" dirty="0">
                <a:latin typeface="Tahoma"/>
                <a:cs typeface="Tahoma"/>
              </a:rPr>
              <a:t>event</a:t>
            </a:r>
            <a:r>
              <a:rPr sz="1982" spc="3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baseline="-11904" dirty="0">
                <a:latin typeface="Trebuchet MS"/>
                <a:cs typeface="Trebuchet MS"/>
              </a:rPr>
              <a:t> </a:t>
            </a:r>
            <a:r>
              <a:rPr sz="1982" spc="-50" dirty="0">
                <a:latin typeface="Tahoma"/>
                <a:cs typeface="Tahoma"/>
              </a:rPr>
              <a:t>(Figure </a:t>
            </a:r>
            <a:r>
              <a:rPr sz="1982" spc="-595" dirty="0">
                <a:latin typeface="Tahoma"/>
                <a:cs typeface="Tahoma"/>
              </a:rPr>
              <a:t> </a:t>
            </a:r>
            <a:r>
              <a:rPr sz="1982" spc="-59" dirty="0">
                <a:latin typeface="Tahoma"/>
                <a:cs typeface="Tahoma"/>
              </a:rPr>
              <a:t>2.4).</a:t>
            </a:r>
            <a:endParaRPr sz="1982">
              <a:latin typeface="Tahoma"/>
              <a:cs typeface="Tahoma"/>
            </a:endParaRPr>
          </a:p>
        </p:txBody>
      </p:sp>
      <p:grpSp>
        <p:nvGrpSpPr>
          <p:cNvPr id="9" name="object 9"/>
          <p:cNvGrpSpPr/>
          <p:nvPr/>
        </p:nvGrpSpPr>
        <p:grpSpPr>
          <a:xfrm>
            <a:off x="3901" y="6669283"/>
            <a:ext cx="9133094" cy="181202"/>
            <a:chOff x="-148" y="3365518"/>
            <a:chExt cx="4608830" cy="91440"/>
          </a:xfrm>
        </p:grpSpPr>
        <p:sp>
          <p:nvSpPr>
            <p:cNvPr id="10" name="object 10"/>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1" name="object 11"/>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2" name="object 12"/>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3" name="object 13"/>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4" name="object 14"/>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15" name="object 15"/>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16" name="object 16"/>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108</a:t>
            </a:fld>
            <a:r>
              <a:rPr lang="en-IN" spc="-15"/>
              <a:t> </a:t>
            </a:r>
            <a:r>
              <a:rPr lang="en-IN" spc="70"/>
              <a:t>/</a:t>
            </a:r>
            <a:r>
              <a:rPr lang="en-IN" spc="-10"/>
              <a:t> 1</a:t>
            </a:r>
            <a:endParaRPr spc="-20" dirty="0"/>
          </a:p>
        </p:txBody>
      </p:sp>
    </p:spTree>
  </p:cSld>
  <p:clrMapOvr>
    <a:masterClrMapping/>
  </p:clrMapOvr>
  <p:transition>
    <p:cut/>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6" y="-127783"/>
            <a:ext cx="5720453" cy="1388524"/>
          </a:xfrm>
          <a:prstGeom prst="rect">
            <a:avLst/>
          </a:prstGeom>
        </p:spPr>
        <p:txBody>
          <a:bodyPr vert="horz" wrap="square" lIns="0" tIns="33975" rIns="0" bIns="0" rtlCol="0" anchor="ctr">
            <a:spAutoFit/>
          </a:bodyPr>
          <a:lstStyle/>
          <a:p>
            <a:pPr marL="25168">
              <a:spcBef>
                <a:spcPts val="268"/>
              </a:spcBef>
            </a:pPr>
            <a:r>
              <a:rPr spc="-69" dirty="0"/>
              <a:t>.</a:t>
            </a:r>
            <a:r>
              <a:rPr spc="-386" dirty="0"/>
              <a:t> </a:t>
            </a:r>
            <a:r>
              <a:rPr spc="-69" dirty="0"/>
              <a:t>.</a:t>
            </a:r>
            <a:r>
              <a:rPr spc="-386" dirty="0"/>
              <a:t> </a:t>
            </a:r>
            <a:r>
              <a:rPr spc="-69" dirty="0"/>
              <a:t>.</a:t>
            </a:r>
            <a:r>
              <a:rPr spc="-386" dirty="0"/>
              <a:t> </a:t>
            </a:r>
            <a:r>
              <a:rPr spc="149" dirty="0"/>
              <a:t>P</a:t>
            </a:r>
            <a:r>
              <a:rPr spc="-139" dirty="0"/>
              <a:t>a</a:t>
            </a:r>
            <a:r>
              <a:rPr spc="-178" dirty="0"/>
              <a:t>s</a:t>
            </a:r>
            <a:r>
              <a:rPr spc="69" dirty="0"/>
              <a:t>t</a:t>
            </a:r>
            <a:r>
              <a:rPr spc="-20" dirty="0"/>
              <a:t> </a:t>
            </a:r>
            <a:r>
              <a:rPr spc="-139" dirty="0"/>
              <a:t>an</a:t>
            </a:r>
            <a:r>
              <a:rPr spc="-109" dirty="0"/>
              <a:t>d</a:t>
            </a:r>
            <a:r>
              <a:rPr spc="79" dirty="0"/>
              <a:t> </a:t>
            </a:r>
            <a:r>
              <a:rPr spc="40" dirty="0"/>
              <a:t>F</a:t>
            </a:r>
            <a:r>
              <a:rPr spc="-139" dirty="0"/>
              <a:t>u</a:t>
            </a:r>
            <a:r>
              <a:rPr spc="59" dirty="0"/>
              <a:t>t</a:t>
            </a:r>
            <a:r>
              <a:rPr spc="-139" dirty="0"/>
              <a:t>u</a:t>
            </a:r>
            <a:r>
              <a:rPr spc="-59" dirty="0"/>
              <a:t>r</a:t>
            </a:r>
            <a:r>
              <a:rPr spc="-226" dirty="0"/>
              <a:t>e</a:t>
            </a:r>
            <a:r>
              <a:rPr spc="59" dirty="0"/>
              <a:t> </a:t>
            </a:r>
            <a:r>
              <a:rPr spc="109" dirty="0"/>
              <a:t>C</a:t>
            </a:r>
            <a:r>
              <a:rPr spc="-109" dirty="0"/>
              <a:t>o</a:t>
            </a:r>
            <a:r>
              <a:rPr spc="-139" dirty="0"/>
              <a:t>n</a:t>
            </a:r>
            <a:r>
              <a:rPr spc="-238" dirty="0"/>
              <a:t>e</a:t>
            </a:r>
            <a:r>
              <a:rPr spc="-178" dirty="0"/>
              <a:t>s</a:t>
            </a:r>
            <a:r>
              <a:rPr spc="40" dirty="0"/>
              <a:t> </a:t>
            </a:r>
            <a:r>
              <a:rPr spc="-109" dirty="0"/>
              <a:t>o</a:t>
            </a:r>
            <a:r>
              <a:rPr spc="-40" dirty="0"/>
              <a:t>f</a:t>
            </a:r>
            <a:r>
              <a:rPr spc="59" dirty="0"/>
              <a:t> </a:t>
            </a:r>
            <a:r>
              <a:rPr spc="-139" dirty="0"/>
              <a:t>a</a:t>
            </a:r>
            <a:r>
              <a:rPr spc="-129" dirty="0"/>
              <a:t>n</a:t>
            </a:r>
            <a:r>
              <a:rPr spc="50" dirty="0"/>
              <a:t> </a:t>
            </a:r>
            <a:r>
              <a:rPr spc="99" dirty="0"/>
              <a:t>E</a:t>
            </a:r>
            <a:r>
              <a:rPr spc="-99" dirty="0"/>
              <a:t>v</a:t>
            </a:r>
            <a:r>
              <a:rPr spc="-238" dirty="0"/>
              <a:t>e</a:t>
            </a:r>
            <a:r>
              <a:rPr spc="-139" dirty="0"/>
              <a:t>n</a:t>
            </a:r>
            <a:r>
              <a:rPr spc="69" dirty="0"/>
              <a:t>t</a:t>
            </a:r>
          </a:p>
        </p:txBody>
      </p:sp>
      <p:pic>
        <p:nvPicPr>
          <p:cNvPr id="5" name="object 5"/>
          <p:cNvPicPr/>
          <p:nvPr/>
        </p:nvPicPr>
        <p:blipFill>
          <a:blip r:embed="rId2" cstate="print"/>
          <a:stretch>
            <a:fillRect/>
          </a:stretch>
        </p:blipFill>
        <p:spPr>
          <a:xfrm>
            <a:off x="500556" y="1927224"/>
            <a:ext cx="140136" cy="135147"/>
          </a:xfrm>
          <a:prstGeom prst="rect">
            <a:avLst/>
          </a:prstGeom>
        </p:spPr>
      </p:pic>
      <p:sp>
        <p:nvSpPr>
          <p:cNvPr id="6" name="object 6"/>
          <p:cNvSpPr/>
          <p:nvPr/>
        </p:nvSpPr>
        <p:spPr>
          <a:xfrm>
            <a:off x="1673964" y="2051661"/>
            <a:ext cx="75501" cy="0"/>
          </a:xfrm>
          <a:custGeom>
            <a:avLst/>
            <a:gdLst/>
            <a:ahLst/>
            <a:cxnLst/>
            <a:rect l="l" t="t" r="r" b="b"/>
            <a:pathLst>
              <a:path w="38100">
                <a:moveTo>
                  <a:pt x="0" y="0"/>
                </a:moveTo>
                <a:lnTo>
                  <a:pt x="38100" y="0"/>
                </a:lnTo>
              </a:path>
            </a:pathLst>
          </a:custGeom>
          <a:ln w="6095">
            <a:solidFill>
              <a:srgbClr val="000000"/>
            </a:solidFill>
          </a:ln>
        </p:spPr>
        <p:txBody>
          <a:bodyPr wrap="square" lIns="0" tIns="0" rIns="0" bIns="0" rtlCol="0"/>
          <a:lstStyle/>
          <a:p>
            <a:endParaRPr sz="3567"/>
          </a:p>
        </p:txBody>
      </p:sp>
      <p:pic>
        <p:nvPicPr>
          <p:cNvPr id="7" name="object 7"/>
          <p:cNvPicPr/>
          <p:nvPr/>
        </p:nvPicPr>
        <p:blipFill>
          <a:blip r:embed="rId3" cstate="print"/>
          <a:stretch>
            <a:fillRect/>
          </a:stretch>
        </p:blipFill>
        <p:spPr>
          <a:xfrm>
            <a:off x="500556" y="2334904"/>
            <a:ext cx="140136" cy="135170"/>
          </a:xfrm>
          <a:prstGeom prst="rect">
            <a:avLst/>
          </a:prstGeom>
        </p:spPr>
      </p:pic>
      <p:sp>
        <p:nvSpPr>
          <p:cNvPr id="8" name="object 8"/>
          <p:cNvSpPr/>
          <p:nvPr/>
        </p:nvSpPr>
        <p:spPr>
          <a:xfrm>
            <a:off x="1251158" y="2459366"/>
            <a:ext cx="75501" cy="0"/>
          </a:xfrm>
          <a:custGeom>
            <a:avLst/>
            <a:gdLst/>
            <a:ahLst/>
            <a:cxnLst/>
            <a:rect l="l" t="t" r="r" b="b"/>
            <a:pathLst>
              <a:path w="38100">
                <a:moveTo>
                  <a:pt x="0" y="0"/>
                </a:moveTo>
                <a:lnTo>
                  <a:pt x="38100" y="0"/>
                </a:lnTo>
              </a:path>
            </a:pathLst>
          </a:custGeom>
          <a:ln w="6095">
            <a:solidFill>
              <a:srgbClr val="000000"/>
            </a:solidFill>
          </a:ln>
        </p:spPr>
        <p:txBody>
          <a:bodyPr wrap="square" lIns="0" tIns="0" rIns="0" bIns="0" rtlCol="0"/>
          <a:lstStyle/>
          <a:p>
            <a:endParaRPr sz="3567"/>
          </a:p>
        </p:txBody>
      </p:sp>
      <p:pic>
        <p:nvPicPr>
          <p:cNvPr id="9" name="object 9"/>
          <p:cNvPicPr/>
          <p:nvPr/>
        </p:nvPicPr>
        <p:blipFill>
          <a:blip r:embed="rId4" cstate="print"/>
          <a:stretch>
            <a:fillRect/>
          </a:stretch>
        </p:blipFill>
        <p:spPr>
          <a:xfrm>
            <a:off x="500556" y="3011417"/>
            <a:ext cx="140136" cy="135147"/>
          </a:xfrm>
          <a:prstGeom prst="rect">
            <a:avLst/>
          </a:prstGeom>
        </p:spPr>
      </p:pic>
      <p:pic>
        <p:nvPicPr>
          <p:cNvPr id="10" name="object 10"/>
          <p:cNvPicPr/>
          <p:nvPr/>
        </p:nvPicPr>
        <p:blipFill>
          <a:blip r:embed="rId5" cstate="print"/>
          <a:stretch>
            <a:fillRect/>
          </a:stretch>
        </p:blipFill>
        <p:spPr>
          <a:xfrm>
            <a:off x="500555" y="3863068"/>
            <a:ext cx="135493" cy="135147"/>
          </a:xfrm>
          <a:prstGeom prst="rect">
            <a:avLst/>
          </a:prstGeom>
        </p:spPr>
      </p:pic>
      <p:pic>
        <p:nvPicPr>
          <p:cNvPr id="11" name="object 11"/>
          <p:cNvPicPr/>
          <p:nvPr/>
        </p:nvPicPr>
        <p:blipFill>
          <a:blip r:embed="rId6" cstate="print"/>
          <a:stretch>
            <a:fillRect/>
          </a:stretch>
        </p:blipFill>
        <p:spPr>
          <a:xfrm>
            <a:off x="500555" y="4542557"/>
            <a:ext cx="135493" cy="135153"/>
          </a:xfrm>
          <a:prstGeom prst="rect">
            <a:avLst/>
          </a:prstGeom>
        </p:spPr>
      </p:pic>
      <p:sp>
        <p:nvSpPr>
          <p:cNvPr id="12" name="object 12"/>
          <p:cNvSpPr txBox="1"/>
          <p:nvPr/>
        </p:nvSpPr>
        <p:spPr>
          <a:xfrm>
            <a:off x="179358" y="1594254"/>
            <a:ext cx="8782015" cy="3541516"/>
          </a:xfrm>
          <a:prstGeom prst="rect">
            <a:avLst/>
          </a:prstGeom>
        </p:spPr>
        <p:txBody>
          <a:bodyPr vert="horz" wrap="square" lIns="0" tIns="23909" rIns="0" bIns="0" rtlCol="0">
            <a:spAutoFit/>
          </a:bodyPr>
          <a:lstStyle/>
          <a:p>
            <a:pPr marR="2971034" algn="ctr">
              <a:lnSpc>
                <a:spcPts val="1920"/>
              </a:lnSpc>
              <a:spcBef>
                <a:spcPts val="188"/>
              </a:spcBef>
            </a:pPr>
            <a:r>
              <a:rPr sz="1982" spc="575" dirty="0">
                <a:latin typeface="Lucida Sans Unicode"/>
                <a:cs typeface="Lucida Sans Unicode"/>
              </a:rPr>
              <a:t>S</a:t>
            </a:r>
            <a:endParaRPr sz="1982">
              <a:latin typeface="Lucida Sans Unicode"/>
              <a:cs typeface="Lucida Sans Unicode"/>
            </a:endParaRPr>
          </a:p>
          <a:p>
            <a:pPr marR="2962225" algn="ctr">
              <a:lnSpc>
                <a:spcPts val="1920"/>
              </a:lnSpc>
              <a:tabLst>
                <a:tab pos="2424897" algn="l"/>
              </a:tabLst>
            </a:pPr>
            <a:r>
              <a:rPr sz="1982" spc="79" dirty="0">
                <a:latin typeface="Tahoma"/>
                <a:cs typeface="Tahoma"/>
              </a:rPr>
              <a:t>L</a:t>
            </a:r>
            <a:r>
              <a:rPr sz="1982" spc="-168" dirty="0">
                <a:latin typeface="Tahoma"/>
                <a:cs typeface="Tahoma"/>
              </a:rPr>
              <a:t>e</a:t>
            </a:r>
            <a:r>
              <a:rPr sz="1982" spc="50" dirty="0">
                <a:latin typeface="Tahoma"/>
                <a:cs typeface="Tahoma"/>
              </a:rPr>
              <a:t>t</a:t>
            </a:r>
            <a:r>
              <a:rPr sz="1982" spc="40" dirty="0">
                <a:latin typeface="Tahoma"/>
                <a:cs typeface="Tahoma"/>
              </a:rPr>
              <a:t> </a:t>
            </a:r>
            <a:r>
              <a:rPr sz="1982" i="1" spc="69" dirty="0">
                <a:latin typeface="Arial"/>
                <a:cs typeface="Arial"/>
              </a:rPr>
              <a:t>M</a:t>
            </a:r>
            <a:r>
              <a:rPr sz="1982" i="1" spc="-159" dirty="0">
                <a:latin typeface="Arial"/>
                <a:cs typeface="Arial"/>
              </a:rPr>
              <a:t>a</a:t>
            </a:r>
            <a:r>
              <a:rPr sz="1982" i="1" spc="-89" dirty="0">
                <a:latin typeface="Arial"/>
                <a:cs typeface="Arial"/>
              </a:rPr>
              <a:t>x</a:t>
            </a:r>
            <a:r>
              <a:rPr sz="1982" i="1" dirty="0">
                <a:latin typeface="Arial"/>
                <a:cs typeface="Arial"/>
              </a:rPr>
              <a:t> </a:t>
            </a:r>
            <a:r>
              <a:rPr sz="1982" i="1" spc="-238" dirty="0">
                <a:latin typeface="Arial"/>
                <a:cs typeface="Arial"/>
              </a:rPr>
              <a:t> </a:t>
            </a:r>
            <a:r>
              <a:rPr sz="1982" i="1" spc="-119" dirty="0">
                <a:latin typeface="Arial"/>
                <a:cs typeface="Arial"/>
              </a:rPr>
              <a:t>P</a:t>
            </a:r>
            <a:r>
              <a:rPr sz="1982" i="1" spc="-159" dirty="0">
                <a:latin typeface="Arial"/>
                <a:cs typeface="Arial"/>
              </a:rPr>
              <a:t>a</a:t>
            </a:r>
            <a:r>
              <a:rPr sz="1982" i="1" spc="-238" dirty="0">
                <a:latin typeface="Arial"/>
                <a:cs typeface="Arial"/>
              </a:rPr>
              <a:t>s</a:t>
            </a:r>
            <a:r>
              <a:rPr sz="1982" i="1" spc="297" dirty="0">
                <a:latin typeface="Arial"/>
                <a:cs typeface="Arial"/>
              </a:rPr>
              <a:t>t</a:t>
            </a:r>
            <a:r>
              <a:rPr sz="1982" spc="-10" dirty="0">
                <a:latin typeface="Tahoma"/>
                <a:cs typeface="Tahoma"/>
              </a:rPr>
              <a:t>(</a:t>
            </a:r>
            <a:r>
              <a:rPr sz="1982" i="1" spc="-226" dirty="0">
                <a:latin typeface="Arial"/>
                <a:cs typeface="Arial"/>
              </a:rPr>
              <a:t>e</a:t>
            </a:r>
            <a:r>
              <a:rPr sz="2081" i="1" spc="-176" baseline="-11904" dirty="0">
                <a:latin typeface="Trebuchet MS"/>
                <a:cs typeface="Trebuchet MS"/>
              </a:rPr>
              <a:t>j</a:t>
            </a:r>
            <a:r>
              <a:rPr sz="2081" i="1" spc="-327" baseline="-11904" dirty="0">
                <a:latin typeface="Trebuchet MS"/>
                <a:cs typeface="Trebuchet MS"/>
              </a:rPr>
              <a:t> </a:t>
            </a:r>
            <a:r>
              <a:rPr sz="1982" dirty="0">
                <a:latin typeface="Tahoma"/>
                <a:cs typeface="Tahoma"/>
              </a:rPr>
              <a:t>)</a:t>
            </a:r>
            <a:r>
              <a:rPr sz="1982" spc="40" dirty="0">
                <a:latin typeface="Tahoma"/>
                <a:cs typeface="Tahoma"/>
              </a:rPr>
              <a:t> </a:t>
            </a:r>
            <a:r>
              <a:rPr sz="1982" spc="89" dirty="0">
                <a:latin typeface="Tahoma"/>
                <a:cs typeface="Tahoma"/>
              </a:rPr>
              <a:t>=</a:t>
            </a:r>
            <a:r>
              <a:rPr sz="1982" dirty="0">
                <a:latin typeface="Tahoma"/>
                <a:cs typeface="Tahoma"/>
              </a:rPr>
              <a:t>	</a:t>
            </a:r>
            <a:r>
              <a:rPr sz="2081" spc="44" baseline="-23809" dirty="0">
                <a:latin typeface="Tahoma"/>
                <a:cs typeface="Tahoma"/>
              </a:rPr>
              <a:t>(</a:t>
            </a:r>
            <a:r>
              <a:rPr sz="2081" spc="-503" baseline="-23809" dirty="0">
                <a:latin typeface="Lucida Sans Unicode"/>
                <a:cs typeface="Lucida Sans Unicode"/>
              </a:rPr>
              <a:t>∀</a:t>
            </a:r>
            <a:r>
              <a:rPr sz="2081" i="1" spc="-119" baseline="-23809" dirty="0">
                <a:latin typeface="Trebuchet MS"/>
                <a:cs typeface="Trebuchet MS"/>
              </a:rPr>
              <a:t>i</a:t>
            </a:r>
            <a:r>
              <a:rPr sz="2081" i="1" spc="-414" baseline="-23809" dirty="0">
                <a:latin typeface="Trebuchet MS"/>
                <a:cs typeface="Trebuchet MS"/>
              </a:rPr>
              <a:t> </a:t>
            </a:r>
            <a:r>
              <a:rPr sz="2081" spc="162" baseline="-23809" dirty="0">
                <a:latin typeface="Tahoma"/>
                <a:cs typeface="Tahoma"/>
              </a:rPr>
              <a:t>)</a:t>
            </a:r>
            <a:r>
              <a:rPr sz="1982" spc="347" dirty="0">
                <a:latin typeface="Lucida Sans Unicode"/>
                <a:cs typeface="Lucida Sans Unicode"/>
              </a:rPr>
              <a:t>{</a:t>
            </a:r>
            <a:r>
              <a:rPr sz="1982" i="1" spc="-89" dirty="0">
                <a:latin typeface="Arial"/>
                <a:cs typeface="Arial"/>
              </a:rPr>
              <a:t>m</a:t>
            </a:r>
            <a:r>
              <a:rPr sz="1982" i="1" spc="-159" dirty="0">
                <a:latin typeface="Arial"/>
                <a:cs typeface="Arial"/>
              </a:rPr>
              <a:t>a</a:t>
            </a:r>
            <a:r>
              <a:rPr sz="1982" i="1" spc="-89" dirty="0">
                <a:latin typeface="Arial"/>
                <a:cs typeface="Arial"/>
              </a:rPr>
              <a:t>x</a:t>
            </a:r>
            <a:r>
              <a:rPr sz="1982" i="1" spc="-377" dirty="0">
                <a:latin typeface="Arial"/>
                <a:cs typeface="Arial"/>
              </a:rPr>
              <a:t> </a:t>
            </a:r>
            <a:r>
              <a:rPr sz="1982" spc="-10" dirty="0">
                <a:latin typeface="Tahoma"/>
                <a:cs typeface="Tahoma"/>
              </a:rPr>
              <a:t>(</a:t>
            </a:r>
            <a:r>
              <a:rPr sz="1982" i="1" spc="-119" dirty="0">
                <a:latin typeface="Arial"/>
                <a:cs typeface="Arial"/>
              </a:rPr>
              <a:t>P</a:t>
            </a:r>
            <a:r>
              <a:rPr sz="1982" i="1" spc="-159" dirty="0">
                <a:latin typeface="Arial"/>
                <a:cs typeface="Arial"/>
              </a:rPr>
              <a:t>a</a:t>
            </a:r>
            <a:r>
              <a:rPr sz="1982" i="1" spc="-238" dirty="0">
                <a:latin typeface="Arial"/>
                <a:cs typeface="Arial"/>
              </a:rPr>
              <a:t>s</a:t>
            </a:r>
            <a:r>
              <a:rPr sz="1982" i="1" spc="159" dirty="0">
                <a:latin typeface="Arial"/>
                <a:cs typeface="Arial"/>
              </a:rPr>
              <a:t>t</a:t>
            </a:r>
            <a:r>
              <a:rPr sz="2081" i="1" spc="-119" baseline="-11904" dirty="0">
                <a:latin typeface="Trebuchet MS"/>
                <a:cs typeface="Trebuchet MS"/>
              </a:rPr>
              <a:t>i</a:t>
            </a:r>
            <a:r>
              <a:rPr sz="2081" i="1" spc="-297" baseline="-11904" dirty="0">
                <a:latin typeface="Trebuchet MS"/>
                <a:cs typeface="Trebuchet MS"/>
              </a:rPr>
              <a:t> </a:t>
            </a:r>
            <a:r>
              <a:rPr sz="1982" spc="-10" dirty="0">
                <a:latin typeface="Tahoma"/>
                <a:cs typeface="Tahoma"/>
              </a:rPr>
              <a:t>(</a:t>
            </a:r>
            <a:r>
              <a:rPr sz="1982" i="1" spc="-226" dirty="0">
                <a:latin typeface="Arial"/>
                <a:cs typeface="Arial"/>
              </a:rPr>
              <a:t>e</a:t>
            </a:r>
            <a:r>
              <a:rPr sz="2081" i="1" spc="-176" baseline="-11904" dirty="0">
                <a:latin typeface="Trebuchet MS"/>
                <a:cs typeface="Trebuchet MS"/>
              </a:rPr>
              <a:t>j</a:t>
            </a:r>
            <a:r>
              <a:rPr sz="2081" i="1" spc="-297" baseline="-11904" dirty="0">
                <a:latin typeface="Trebuchet MS"/>
                <a:cs typeface="Trebuchet MS"/>
              </a:rPr>
              <a:t> </a:t>
            </a:r>
            <a:r>
              <a:rPr sz="1982" spc="-10" dirty="0">
                <a:latin typeface="Tahoma"/>
                <a:cs typeface="Tahoma"/>
              </a:rPr>
              <a:t>))</a:t>
            </a:r>
            <a:r>
              <a:rPr sz="1982" spc="347" dirty="0">
                <a:latin typeface="Lucida Sans Unicode"/>
                <a:cs typeface="Lucida Sans Unicode"/>
              </a:rPr>
              <a:t>}</a:t>
            </a:r>
            <a:r>
              <a:rPr sz="1982" spc="-59" dirty="0">
                <a:latin typeface="Tahoma"/>
                <a:cs typeface="Tahoma"/>
              </a:rPr>
              <a:t>.</a:t>
            </a:r>
            <a:endParaRPr sz="1982">
              <a:latin typeface="Tahoma"/>
              <a:cs typeface="Tahoma"/>
            </a:endParaRPr>
          </a:p>
          <a:p>
            <a:pPr marL="576338">
              <a:spcBef>
                <a:spcPts val="832"/>
              </a:spcBef>
            </a:pPr>
            <a:r>
              <a:rPr sz="1982" i="1" spc="-59" dirty="0">
                <a:latin typeface="Arial"/>
                <a:cs typeface="Arial"/>
              </a:rPr>
              <a:t>Max</a:t>
            </a:r>
            <a:r>
              <a:rPr sz="1982" i="1" spc="307" dirty="0">
                <a:latin typeface="Arial"/>
                <a:cs typeface="Arial"/>
              </a:rPr>
              <a:t> </a:t>
            </a:r>
            <a:r>
              <a:rPr sz="1982" i="1" spc="-79" dirty="0">
                <a:latin typeface="Arial"/>
                <a:cs typeface="Arial"/>
              </a:rPr>
              <a:t>Past</a:t>
            </a:r>
            <a:r>
              <a:rPr sz="1982" spc="-79" dirty="0">
                <a:latin typeface="Tahoma"/>
                <a:cs typeface="Tahoma"/>
              </a:rPr>
              <a:t>(</a:t>
            </a:r>
            <a:r>
              <a:rPr sz="1982" i="1" spc="-79" dirty="0">
                <a:latin typeface="Arial"/>
                <a:cs typeface="Arial"/>
              </a:rPr>
              <a:t>e</a:t>
            </a:r>
            <a:r>
              <a:rPr sz="2081" i="1" spc="-119" baseline="-11904" dirty="0">
                <a:latin typeface="Trebuchet MS"/>
                <a:cs typeface="Trebuchet MS"/>
              </a:rPr>
              <a:t>j</a:t>
            </a:r>
            <a:r>
              <a:rPr sz="2081" i="1" spc="-281" baseline="-11904" dirty="0">
                <a:latin typeface="Trebuchet MS"/>
                <a:cs typeface="Trebuchet MS"/>
              </a:rPr>
              <a:t> </a:t>
            </a:r>
            <a:r>
              <a:rPr sz="1982" dirty="0">
                <a:latin typeface="Tahoma"/>
                <a:cs typeface="Tahoma"/>
              </a:rPr>
              <a:t>)</a:t>
            </a:r>
            <a:r>
              <a:rPr sz="1982" spc="40" dirty="0">
                <a:latin typeface="Tahoma"/>
                <a:cs typeface="Tahoma"/>
              </a:rPr>
              <a:t> </a:t>
            </a:r>
            <a:r>
              <a:rPr sz="1982" spc="-69" dirty="0">
                <a:latin typeface="Tahoma"/>
                <a:cs typeface="Tahoma"/>
              </a:rPr>
              <a:t>consists</a:t>
            </a:r>
            <a:r>
              <a:rPr sz="1982" dirty="0">
                <a:latin typeface="Tahoma"/>
                <a:cs typeface="Tahoma"/>
              </a:rPr>
              <a:t> </a:t>
            </a:r>
            <a:r>
              <a:rPr sz="1982" spc="-59" dirty="0">
                <a:latin typeface="Tahoma"/>
                <a:cs typeface="Tahoma"/>
              </a:rPr>
              <a:t>of</a:t>
            </a:r>
            <a:r>
              <a:rPr sz="1982" spc="10" dirty="0">
                <a:latin typeface="Tahoma"/>
                <a:cs typeface="Tahoma"/>
              </a:rPr>
              <a:t> </a:t>
            </a:r>
            <a:r>
              <a:rPr sz="1982" spc="-69" dirty="0">
                <a:latin typeface="Tahoma"/>
                <a:cs typeface="Tahoma"/>
              </a:rPr>
              <a:t>the</a:t>
            </a:r>
            <a:r>
              <a:rPr sz="1982" spc="30" dirty="0">
                <a:latin typeface="Tahoma"/>
                <a:cs typeface="Tahoma"/>
              </a:rPr>
              <a:t> </a:t>
            </a:r>
            <a:r>
              <a:rPr sz="1982" spc="-50" dirty="0">
                <a:latin typeface="Tahoma"/>
                <a:cs typeface="Tahoma"/>
              </a:rPr>
              <a:t>latest</a:t>
            </a:r>
            <a:r>
              <a:rPr sz="1982" spc="20" dirty="0">
                <a:latin typeface="Tahoma"/>
                <a:cs typeface="Tahoma"/>
              </a:rPr>
              <a:t> </a:t>
            </a:r>
            <a:r>
              <a:rPr sz="1982" spc="-99" dirty="0">
                <a:latin typeface="Tahoma"/>
                <a:cs typeface="Tahoma"/>
              </a:rPr>
              <a:t>event</a:t>
            </a:r>
            <a:r>
              <a:rPr sz="1982" spc="40" dirty="0">
                <a:latin typeface="Tahoma"/>
                <a:cs typeface="Tahoma"/>
              </a:rPr>
              <a:t> </a:t>
            </a:r>
            <a:r>
              <a:rPr sz="1982" spc="-30" dirty="0">
                <a:latin typeface="Tahoma"/>
                <a:cs typeface="Tahoma"/>
              </a:rPr>
              <a:t>at</a:t>
            </a:r>
            <a:r>
              <a:rPr sz="1982" spc="30" dirty="0">
                <a:latin typeface="Tahoma"/>
                <a:cs typeface="Tahoma"/>
              </a:rPr>
              <a:t> </a:t>
            </a:r>
            <a:r>
              <a:rPr sz="1982" spc="-109" dirty="0">
                <a:latin typeface="Tahoma"/>
                <a:cs typeface="Tahoma"/>
              </a:rPr>
              <a:t>every</a:t>
            </a:r>
            <a:r>
              <a:rPr sz="1982" spc="40" dirty="0">
                <a:latin typeface="Tahoma"/>
                <a:cs typeface="Tahoma"/>
              </a:rPr>
              <a:t> </a:t>
            </a:r>
            <a:r>
              <a:rPr sz="1982" spc="-99" dirty="0">
                <a:latin typeface="Tahoma"/>
                <a:cs typeface="Tahoma"/>
              </a:rPr>
              <a:t>process</a:t>
            </a:r>
            <a:r>
              <a:rPr sz="1982" spc="20" dirty="0">
                <a:latin typeface="Tahoma"/>
                <a:cs typeface="Tahoma"/>
              </a:rPr>
              <a:t> </a:t>
            </a:r>
            <a:r>
              <a:rPr sz="1982" spc="-20" dirty="0">
                <a:latin typeface="Tahoma"/>
                <a:cs typeface="Tahoma"/>
              </a:rPr>
              <a:t>that</a:t>
            </a:r>
            <a:r>
              <a:rPr sz="1982" spc="30" dirty="0">
                <a:latin typeface="Tahoma"/>
                <a:cs typeface="Tahoma"/>
              </a:rPr>
              <a:t> </a:t>
            </a:r>
            <a:r>
              <a:rPr sz="1982" spc="-79" dirty="0">
                <a:latin typeface="Tahoma"/>
                <a:cs typeface="Tahoma"/>
              </a:rPr>
              <a:t>affected</a:t>
            </a:r>
            <a:r>
              <a:rPr sz="1982" spc="40" dirty="0">
                <a:latin typeface="Tahoma"/>
                <a:cs typeface="Tahoma"/>
              </a:rPr>
              <a:t> </a:t>
            </a:r>
            <a:r>
              <a:rPr sz="1982" spc="-89" dirty="0">
                <a:latin typeface="Tahoma"/>
                <a:cs typeface="Tahoma"/>
              </a:rPr>
              <a:t>event</a:t>
            </a:r>
            <a:endParaRPr sz="1982">
              <a:latin typeface="Tahoma"/>
              <a:cs typeface="Tahoma"/>
            </a:endParaRPr>
          </a:p>
          <a:p>
            <a:pPr marL="576338"/>
            <a:r>
              <a:rPr sz="1982" i="1" spc="-226" dirty="0">
                <a:latin typeface="Arial"/>
                <a:cs typeface="Arial"/>
              </a:rPr>
              <a:t>e</a:t>
            </a:r>
            <a:r>
              <a:rPr sz="2081" i="1" spc="-176" baseline="-11904" dirty="0">
                <a:latin typeface="Trebuchet MS"/>
                <a:cs typeface="Trebuchet MS"/>
              </a:rPr>
              <a:t>j </a:t>
            </a:r>
            <a:r>
              <a:rPr sz="2081" i="1" spc="73" baseline="-11904" dirty="0">
                <a:latin typeface="Trebuchet MS"/>
                <a:cs typeface="Trebuchet MS"/>
              </a:rPr>
              <a:t> </a:t>
            </a:r>
            <a:r>
              <a:rPr sz="1982" spc="-99" dirty="0">
                <a:latin typeface="Tahoma"/>
                <a:cs typeface="Tahoma"/>
              </a:rPr>
              <a:t>a</a:t>
            </a:r>
            <a:r>
              <a:rPr sz="1982" spc="-89" dirty="0">
                <a:latin typeface="Tahoma"/>
                <a:cs typeface="Tahoma"/>
              </a:rPr>
              <a:t>n</a:t>
            </a:r>
            <a:r>
              <a:rPr sz="1982" spc="-79" dirty="0">
                <a:latin typeface="Tahoma"/>
                <a:cs typeface="Tahoma"/>
              </a:rPr>
              <a:t>d</a:t>
            </a:r>
            <a:r>
              <a:rPr sz="1982" spc="20" dirty="0">
                <a:latin typeface="Tahoma"/>
                <a:cs typeface="Tahoma"/>
              </a:rPr>
              <a:t> </a:t>
            </a:r>
            <a:r>
              <a:rPr sz="1982" spc="10" dirty="0">
                <a:latin typeface="Tahoma"/>
                <a:cs typeface="Tahoma"/>
              </a:rPr>
              <a:t>i</a:t>
            </a:r>
            <a:r>
              <a:rPr sz="1982" spc="-129" dirty="0">
                <a:latin typeface="Tahoma"/>
                <a:cs typeface="Tahoma"/>
              </a:rPr>
              <a:t>s</a:t>
            </a:r>
            <a:r>
              <a:rPr sz="1982" spc="20" dirty="0">
                <a:latin typeface="Tahoma"/>
                <a:cs typeface="Tahoma"/>
              </a:rPr>
              <a:t> </a:t>
            </a:r>
            <a:r>
              <a:rPr sz="1982" spc="-50" dirty="0">
                <a:latin typeface="Tahoma"/>
                <a:cs typeface="Tahoma"/>
              </a:rPr>
              <a:t>r</a:t>
            </a:r>
            <a:r>
              <a:rPr sz="1982" spc="-168" dirty="0">
                <a:latin typeface="Tahoma"/>
                <a:cs typeface="Tahoma"/>
              </a:rPr>
              <a:t>e</a:t>
            </a:r>
            <a:r>
              <a:rPr sz="1982" spc="-40" dirty="0">
                <a:latin typeface="Tahoma"/>
                <a:cs typeface="Tahoma"/>
              </a:rPr>
              <a:t>f</a:t>
            </a:r>
            <a:r>
              <a:rPr sz="1982" spc="-168" dirty="0">
                <a:latin typeface="Tahoma"/>
                <a:cs typeface="Tahoma"/>
              </a:rPr>
              <a:t>e</a:t>
            </a:r>
            <a:r>
              <a:rPr sz="1982" spc="-50" dirty="0">
                <a:latin typeface="Tahoma"/>
                <a:cs typeface="Tahoma"/>
              </a:rPr>
              <a:t>rr</a:t>
            </a:r>
            <a:r>
              <a:rPr sz="1982" spc="-168" dirty="0">
                <a:latin typeface="Tahoma"/>
                <a:cs typeface="Tahoma"/>
              </a:rPr>
              <a:t>e</a:t>
            </a:r>
            <a:r>
              <a:rPr sz="1982" spc="-79" dirty="0">
                <a:latin typeface="Tahoma"/>
                <a:cs typeface="Tahoma"/>
              </a:rPr>
              <a:t>d</a:t>
            </a:r>
            <a:r>
              <a:rPr sz="1982" spc="69" dirty="0">
                <a:latin typeface="Tahoma"/>
                <a:cs typeface="Tahoma"/>
              </a:rPr>
              <a:t> </a:t>
            </a:r>
            <a:r>
              <a:rPr sz="1982" spc="50" dirty="0">
                <a:latin typeface="Tahoma"/>
                <a:cs typeface="Tahoma"/>
              </a:rPr>
              <a:t>t</a:t>
            </a:r>
            <a:r>
              <a:rPr sz="1982" spc="-89" dirty="0">
                <a:latin typeface="Tahoma"/>
                <a:cs typeface="Tahoma"/>
              </a:rPr>
              <a:t>o</a:t>
            </a:r>
            <a:r>
              <a:rPr sz="1982" spc="30" dirty="0">
                <a:latin typeface="Tahoma"/>
                <a:cs typeface="Tahoma"/>
              </a:rPr>
              <a:t> </a:t>
            </a:r>
            <a:r>
              <a:rPr sz="1982" spc="-99" dirty="0">
                <a:latin typeface="Tahoma"/>
                <a:cs typeface="Tahoma"/>
              </a:rPr>
              <a:t>a</a:t>
            </a:r>
            <a:r>
              <a:rPr sz="1982" spc="-129" dirty="0">
                <a:latin typeface="Tahoma"/>
                <a:cs typeface="Tahoma"/>
              </a:rPr>
              <a:t>s</a:t>
            </a:r>
            <a:r>
              <a:rPr sz="1982" spc="50" dirty="0">
                <a:latin typeface="Tahoma"/>
                <a:cs typeface="Tahoma"/>
              </a:rPr>
              <a:t> t</a:t>
            </a:r>
            <a:r>
              <a:rPr sz="1982" spc="-89" dirty="0">
                <a:latin typeface="Tahoma"/>
                <a:cs typeface="Tahoma"/>
              </a:rPr>
              <a:t>h</a:t>
            </a:r>
            <a:r>
              <a:rPr sz="1982" spc="-168" dirty="0">
                <a:latin typeface="Tahoma"/>
                <a:cs typeface="Tahoma"/>
              </a:rPr>
              <a:t>e</a:t>
            </a:r>
            <a:r>
              <a:rPr sz="1982" spc="20" dirty="0">
                <a:latin typeface="Tahoma"/>
                <a:cs typeface="Tahoma"/>
              </a:rPr>
              <a:t> </a:t>
            </a:r>
            <a:r>
              <a:rPr sz="1982" i="1" spc="-238" dirty="0">
                <a:latin typeface="Arial"/>
                <a:cs typeface="Arial"/>
              </a:rPr>
              <a:t>s</a:t>
            </a:r>
            <a:r>
              <a:rPr sz="1982" i="1" spc="-89" dirty="0">
                <a:latin typeface="Arial"/>
                <a:cs typeface="Arial"/>
              </a:rPr>
              <a:t>u</a:t>
            </a:r>
            <a:r>
              <a:rPr sz="1982" i="1" dirty="0">
                <a:latin typeface="Arial"/>
                <a:cs typeface="Arial"/>
              </a:rPr>
              <a:t>r</a:t>
            </a:r>
            <a:r>
              <a:rPr sz="1982" i="1" spc="40" dirty="0">
                <a:latin typeface="Arial"/>
                <a:cs typeface="Arial"/>
              </a:rPr>
              <a:t>f</a:t>
            </a:r>
            <a:r>
              <a:rPr sz="1982" i="1" spc="-159" dirty="0">
                <a:latin typeface="Arial"/>
                <a:cs typeface="Arial"/>
              </a:rPr>
              <a:t>a</a:t>
            </a:r>
            <a:r>
              <a:rPr sz="1982" i="1" spc="-119" dirty="0">
                <a:latin typeface="Arial"/>
                <a:cs typeface="Arial"/>
              </a:rPr>
              <a:t>c</a:t>
            </a:r>
            <a:r>
              <a:rPr sz="1982" i="1" spc="-226" dirty="0">
                <a:latin typeface="Arial"/>
                <a:cs typeface="Arial"/>
              </a:rPr>
              <a:t>e</a:t>
            </a:r>
            <a:r>
              <a:rPr sz="1982" i="1" spc="109" dirty="0">
                <a:latin typeface="Arial"/>
                <a:cs typeface="Arial"/>
              </a:rPr>
              <a:t> </a:t>
            </a:r>
            <a:r>
              <a:rPr sz="1982" i="1" spc="-109" dirty="0">
                <a:latin typeface="Arial"/>
                <a:cs typeface="Arial"/>
              </a:rPr>
              <a:t>o</a:t>
            </a:r>
            <a:r>
              <a:rPr sz="1982" i="1" spc="50" dirty="0">
                <a:latin typeface="Arial"/>
                <a:cs typeface="Arial"/>
              </a:rPr>
              <a:t>f</a:t>
            </a:r>
            <a:r>
              <a:rPr sz="1982" i="1" spc="79" dirty="0">
                <a:latin typeface="Arial"/>
                <a:cs typeface="Arial"/>
              </a:rPr>
              <a:t> </a:t>
            </a:r>
            <a:r>
              <a:rPr sz="1982" i="1" spc="159" dirty="0">
                <a:latin typeface="Arial"/>
                <a:cs typeface="Arial"/>
              </a:rPr>
              <a:t>t</a:t>
            </a:r>
            <a:r>
              <a:rPr sz="1982" i="1" spc="-89" dirty="0">
                <a:latin typeface="Arial"/>
                <a:cs typeface="Arial"/>
              </a:rPr>
              <a:t>h</a:t>
            </a:r>
            <a:r>
              <a:rPr sz="1982" i="1" spc="-226" dirty="0">
                <a:latin typeface="Arial"/>
                <a:cs typeface="Arial"/>
              </a:rPr>
              <a:t>e</a:t>
            </a:r>
            <a:r>
              <a:rPr sz="1982" i="1" spc="109" dirty="0">
                <a:latin typeface="Arial"/>
                <a:cs typeface="Arial"/>
              </a:rPr>
              <a:t> </a:t>
            </a:r>
            <a:r>
              <a:rPr sz="1982" i="1" spc="-89" dirty="0">
                <a:latin typeface="Arial"/>
                <a:cs typeface="Arial"/>
              </a:rPr>
              <a:t>p</a:t>
            </a:r>
            <a:r>
              <a:rPr sz="1982" i="1" spc="-159" dirty="0">
                <a:latin typeface="Arial"/>
                <a:cs typeface="Arial"/>
              </a:rPr>
              <a:t>a</a:t>
            </a:r>
            <a:r>
              <a:rPr sz="1982" i="1" spc="-238" dirty="0">
                <a:latin typeface="Arial"/>
                <a:cs typeface="Arial"/>
              </a:rPr>
              <a:t>s</a:t>
            </a:r>
            <a:r>
              <a:rPr sz="1982" i="1" spc="159" dirty="0">
                <a:latin typeface="Arial"/>
                <a:cs typeface="Arial"/>
              </a:rPr>
              <a:t>t</a:t>
            </a:r>
            <a:r>
              <a:rPr sz="1982" i="1" spc="89" dirty="0">
                <a:latin typeface="Arial"/>
                <a:cs typeface="Arial"/>
              </a:rPr>
              <a:t> </a:t>
            </a:r>
            <a:r>
              <a:rPr sz="1982" i="1" spc="-119" dirty="0">
                <a:latin typeface="Arial"/>
                <a:cs typeface="Arial"/>
              </a:rPr>
              <a:t>c</a:t>
            </a:r>
            <a:r>
              <a:rPr sz="1982" i="1" spc="-109" dirty="0">
                <a:latin typeface="Arial"/>
                <a:cs typeface="Arial"/>
              </a:rPr>
              <a:t>o</a:t>
            </a:r>
            <a:r>
              <a:rPr sz="1982" i="1" spc="-89" dirty="0">
                <a:latin typeface="Arial"/>
                <a:cs typeface="Arial"/>
              </a:rPr>
              <a:t>n</a:t>
            </a:r>
            <a:r>
              <a:rPr sz="1982" i="1" spc="-226" dirty="0">
                <a:latin typeface="Arial"/>
                <a:cs typeface="Arial"/>
              </a:rPr>
              <a:t>e</a:t>
            </a:r>
            <a:r>
              <a:rPr sz="1982" i="1" spc="89" dirty="0">
                <a:latin typeface="Arial"/>
                <a:cs typeface="Arial"/>
              </a:rPr>
              <a:t> </a:t>
            </a:r>
            <a:r>
              <a:rPr sz="1982" spc="-79" dirty="0">
                <a:latin typeface="Tahoma"/>
                <a:cs typeface="Tahoma"/>
              </a:rPr>
              <a:t>o</a:t>
            </a:r>
            <a:r>
              <a:rPr sz="1982" spc="-30" dirty="0">
                <a:latin typeface="Tahoma"/>
                <a:cs typeface="Tahoma"/>
              </a:rPr>
              <a:t>f</a:t>
            </a:r>
            <a:r>
              <a:rPr sz="1982" spc="30" dirty="0">
                <a:latin typeface="Tahoma"/>
                <a:cs typeface="Tahoma"/>
              </a:rPr>
              <a:t> </a:t>
            </a:r>
            <a:r>
              <a:rPr sz="1982" i="1" spc="-226" dirty="0">
                <a:latin typeface="Arial"/>
                <a:cs typeface="Arial"/>
              </a:rPr>
              <a:t>e</a:t>
            </a:r>
            <a:r>
              <a:rPr sz="2081" i="1" spc="-176" baseline="-11904" dirty="0">
                <a:latin typeface="Trebuchet MS"/>
                <a:cs typeface="Trebuchet MS"/>
              </a:rPr>
              <a:t>j</a:t>
            </a:r>
            <a:r>
              <a:rPr sz="2081" i="1" spc="-327" baseline="-11904" dirty="0">
                <a:latin typeface="Trebuchet MS"/>
                <a:cs typeface="Trebuchet MS"/>
              </a:rPr>
              <a:t> </a:t>
            </a:r>
            <a:r>
              <a:rPr sz="1982" spc="-59" dirty="0">
                <a:latin typeface="Tahoma"/>
                <a:cs typeface="Tahoma"/>
              </a:rPr>
              <a:t>.</a:t>
            </a:r>
            <a:endParaRPr sz="1982">
              <a:latin typeface="Tahoma"/>
              <a:cs typeface="Tahoma"/>
            </a:endParaRPr>
          </a:p>
          <a:p>
            <a:pPr marL="576338">
              <a:spcBef>
                <a:spcPts val="575"/>
              </a:spcBef>
            </a:pPr>
            <a:r>
              <a:rPr sz="1982" i="1" spc="-79" dirty="0">
                <a:latin typeface="Arial"/>
                <a:cs typeface="Arial"/>
              </a:rPr>
              <a:t>Past</a:t>
            </a:r>
            <a:r>
              <a:rPr sz="1982" spc="-79" dirty="0">
                <a:latin typeface="Tahoma"/>
                <a:cs typeface="Tahoma"/>
              </a:rPr>
              <a:t>(</a:t>
            </a:r>
            <a:r>
              <a:rPr sz="1982" i="1" spc="-79" dirty="0">
                <a:latin typeface="Arial"/>
                <a:cs typeface="Arial"/>
              </a:rPr>
              <a:t>e</a:t>
            </a:r>
            <a:r>
              <a:rPr sz="2081" i="1" spc="-119" baseline="-11904" dirty="0">
                <a:latin typeface="Trebuchet MS"/>
                <a:cs typeface="Trebuchet MS"/>
              </a:rPr>
              <a:t>j</a:t>
            </a:r>
            <a:r>
              <a:rPr sz="2081" i="1" spc="-297" baseline="-11904" dirty="0">
                <a:latin typeface="Trebuchet MS"/>
                <a:cs typeface="Trebuchet MS"/>
              </a:rPr>
              <a:t> </a:t>
            </a:r>
            <a:r>
              <a:rPr sz="1982" dirty="0">
                <a:latin typeface="Tahoma"/>
                <a:cs typeface="Tahoma"/>
              </a:rPr>
              <a:t>)</a:t>
            </a:r>
            <a:r>
              <a:rPr sz="1982" spc="40" dirty="0">
                <a:latin typeface="Tahoma"/>
                <a:cs typeface="Tahoma"/>
              </a:rPr>
              <a:t> </a:t>
            </a:r>
            <a:r>
              <a:rPr sz="1982" spc="-109" dirty="0">
                <a:latin typeface="Tahoma"/>
                <a:cs typeface="Tahoma"/>
              </a:rPr>
              <a:t>represents</a:t>
            </a:r>
            <a:r>
              <a:rPr sz="1982" spc="30" dirty="0">
                <a:latin typeface="Tahoma"/>
                <a:cs typeface="Tahoma"/>
              </a:rPr>
              <a:t> </a:t>
            </a:r>
            <a:r>
              <a:rPr sz="1982" spc="-20" dirty="0">
                <a:latin typeface="Tahoma"/>
                <a:cs typeface="Tahoma"/>
              </a:rPr>
              <a:t>all</a:t>
            </a:r>
            <a:r>
              <a:rPr sz="1982" spc="30" dirty="0">
                <a:latin typeface="Tahoma"/>
                <a:cs typeface="Tahoma"/>
              </a:rPr>
              <a:t> </a:t>
            </a:r>
            <a:r>
              <a:rPr sz="1982" spc="-99" dirty="0">
                <a:latin typeface="Tahoma"/>
                <a:cs typeface="Tahoma"/>
              </a:rPr>
              <a:t>events</a:t>
            </a:r>
            <a:r>
              <a:rPr sz="1982" spc="20" dirty="0">
                <a:latin typeface="Tahoma"/>
                <a:cs typeface="Tahoma"/>
              </a:rPr>
              <a:t> </a:t>
            </a:r>
            <a:r>
              <a:rPr sz="1982" spc="-89" dirty="0">
                <a:latin typeface="Tahoma"/>
                <a:cs typeface="Tahoma"/>
              </a:rPr>
              <a:t>on</a:t>
            </a:r>
            <a:r>
              <a:rPr sz="1982" spc="50" dirty="0">
                <a:latin typeface="Tahoma"/>
                <a:cs typeface="Tahoma"/>
              </a:rPr>
              <a:t> </a:t>
            </a:r>
            <a:r>
              <a:rPr sz="1982" spc="-69" dirty="0">
                <a:latin typeface="Tahoma"/>
                <a:cs typeface="Tahoma"/>
              </a:rPr>
              <a:t>the</a:t>
            </a:r>
            <a:r>
              <a:rPr sz="1982" spc="20" dirty="0">
                <a:latin typeface="Tahoma"/>
                <a:cs typeface="Tahoma"/>
              </a:rPr>
              <a:t> </a:t>
            </a:r>
            <a:r>
              <a:rPr sz="1982" spc="-69" dirty="0">
                <a:latin typeface="Tahoma"/>
                <a:cs typeface="Tahoma"/>
              </a:rPr>
              <a:t>past</a:t>
            </a:r>
            <a:r>
              <a:rPr sz="1982" spc="30" dirty="0">
                <a:latin typeface="Tahoma"/>
                <a:cs typeface="Tahoma"/>
              </a:rPr>
              <a:t> </a:t>
            </a:r>
            <a:r>
              <a:rPr sz="1982" spc="-20" dirty="0">
                <a:latin typeface="Tahoma"/>
                <a:cs typeface="Tahoma"/>
              </a:rPr>
              <a:t>light</a:t>
            </a:r>
            <a:r>
              <a:rPr sz="1982" spc="30" dirty="0">
                <a:latin typeface="Tahoma"/>
                <a:cs typeface="Tahoma"/>
              </a:rPr>
              <a:t> </a:t>
            </a:r>
            <a:r>
              <a:rPr sz="1982" spc="-99" dirty="0">
                <a:latin typeface="Tahoma"/>
                <a:cs typeface="Tahoma"/>
              </a:rPr>
              <a:t>cone</a:t>
            </a:r>
            <a:r>
              <a:rPr sz="1982" spc="20" dirty="0">
                <a:latin typeface="Tahoma"/>
                <a:cs typeface="Tahoma"/>
              </a:rPr>
              <a:t> </a:t>
            </a:r>
            <a:r>
              <a:rPr sz="1982" spc="-20" dirty="0">
                <a:latin typeface="Tahoma"/>
                <a:cs typeface="Tahoma"/>
              </a:rPr>
              <a:t>that</a:t>
            </a:r>
            <a:r>
              <a:rPr sz="1982" spc="30" dirty="0">
                <a:latin typeface="Tahoma"/>
                <a:cs typeface="Tahoma"/>
              </a:rPr>
              <a:t> </a:t>
            </a:r>
            <a:r>
              <a:rPr sz="1982" spc="-69" dirty="0">
                <a:latin typeface="Tahoma"/>
                <a:cs typeface="Tahoma"/>
              </a:rPr>
              <a:t>affect</a:t>
            </a:r>
            <a:r>
              <a:rPr sz="1982" spc="5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297" baseline="-11904" dirty="0">
                <a:latin typeface="Trebuchet MS"/>
                <a:cs typeface="Trebuchet MS"/>
              </a:rPr>
              <a:t> </a:t>
            </a:r>
            <a:r>
              <a:rPr sz="1982" spc="-59" dirty="0">
                <a:latin typeface="Tahoma"/>
                <a:cs typeface="Tahoma"/>
              </a:rPr>
              <a:t>.</a:t>
            </a:r>
            <a:endParaRPr sz="1982">
              <a:latin typeface="Tahoma"/>
              <a:cs typeface="Tahoma"/>
            </a:endParaRPr>
          </a:p>
          <a:p>
            <a:pPr marL="75503">
              <a:spcBef>
                <a:spcPts val="971"/>
              </a:spcBef>
            </a:pPr>
            <a:r>
              <a:rPr sz="1982" spc="30" dirty="0">
                <a:latin typeface="Microsoft Sans Serif"/>
                <a:cs typeface="Microsoft Sans Serif"/>
              </a:rPr>
              <a:t>Future</a:t>
            </a:r>
            <a:r>
              <a:rPr sz="1982" spc="139" dirty="0">
                <a:latin typeface="Microsoft Sans Serif"/>
                <a:cs typeface="Microsoft Sans Serif"/>
              </a:rPr>
              <a:t> </a:t>
            </a:r>
            <a:r>
              <a:rPr sz="1982" spc="-40" dirty="0">
                <a:latin typeface="Microsoft Sans Serif"/>
                <a:cs typeface="Microsoft Sans Serif"/>
              </a:rPr>
              <a:t>Cone</a:t>
            </a:r>
            <a:r>
              <a:rPr sz="1982" spc="149" dirty="0">
                <a:latin typeface="Microsoft Sans Serif"/>
                <a:cs typeface="Microsoft Sans Serif"/>
              </a:rPr>
              <a:t> </a:t>
            </a:r>
            <a:r>
              <a:rPr sz="1982" spc="40" dirty="0">
                <a:latin typeface="Microsoft Sans Serif"/>
                <a:cs typeface="Microsoft Sans Serif"/>
              </a:rPr>
              <a:t>of</a:t>
            </a:r>
            <a:r>
              <a:rPr sz="1982" spc="168" dirty="0">
                <a:latin typeface="Microsoft Sans Serif"/>
                <a:cs typeface="Microsoft Sans Serif"/>
              </a:rPr>
              <a:t> </a:t>
            </a:r>
            <a:r>
              <a:rPr sz="1982" spc="-30" dirty="0">
                <a:latin typeface="Microsoft Sans Serif"/>
                <a:cs typeface="Microsoft Sans Serif"/>
              </a:rPr>
              <a:t>an</a:t>
            </a:r>
            <a:r>
              <a:rPr sz="1982" spc="168" dirty="0">
                <a:latin typeface="Microsoft Sans Serif"/>
                <a:cs typeface="Microsoft Sans Serif"/>
              </a:rPr>
              <a:t> </a:t>
            </a:r>
            <a:r>
              <a:rPr sz="1982" spc="10" dirty="0">
                <a:latin typeface="Microsoft Sans Serif"/>
                <a:cs typeface="Microsoft Sans Serif"/>
              </a:rPr>
              <a:t>Event</a:t>
            </a:r>
            <a:endParaRPr sz="1982">
              <a:latin typeface="Microsoft Sans Serif"/>
              <a:cs typeface="Microsoft Sans Serif"/>
            </a:endParaRPr>
          </a:p>
          <a:p>
            <a:pPr marL="576338" marR="201341">
              <a:spcBef>
                <a:spcPts val="971"/>
              </a:spcBef>
            </a:pPr>
            <a:r>
              <a:rPr sz="1982" spc="-20" dirty="0">
                <a:latin typeface="Tahoma"/>
                <a:cs typeface="Tahoma"/>
              </a:rPr>
              <a:t>The</a:t>
            </a:r>
            <a:r>
              <a:rPr sz="1982" spc="20" dirty="0">
                <a:latin typeface="Tahoma"/>
                <a:cs typeface="Tahoma"/>
              </a:rPr>
              <a:t> </a:t>
            </a:r>
            <a:r>
              <a:rPr sz="1982" spc="-69" dirty="0">
                <a:latin typeface="Tahoma"/>
                <a:cs typeface="Tahoma"/>
              </a:rPr>
              <a:t>future</a:t>
            </a:r>
            <a:r>
              <a:rPr sz="1982" spc="50" dirty="0">
                <a:latin typeface="Tahoma"/>
                <a:cs typeface="Tahoma"/>
              </a:rPr>
              <a:t> </a:t>
            </a:r>
            <a:r>
              <a:rPr sz="1982" spc="-59" dirty="0">
                <a:latin typeface="Tahoma"/>
                <a:cs typeface="Tahoma"/>
              </a:rPr>
              <a:t>of</a:t>
            </a:r>
            <a:r>
              <a:rPr sz="1982" spc="40" dirty="0">
                <a:latin typeface="Tahoma"/>
                <a:cs typeface="Tahoma"/>
              </a:rPr>
              <a:t> </a:t>
            </a:r>
            <a:r>
              <a:rPr sz="1982" spc="-89" dirty="0">
                <a:latin typeface="Tahoma"/>
                <a:cs typeface="Tahoma"/>
              </a:rPr>
              <a:t>an</a:t>
            </a:r>
            <a:r>
              <a:rPr sz="1982" spc="30" dirty="0">
                <a:latin typeface="Tahoma"/>
                <a:cs typeface="Tahoma"/>
              </a:rPr>
              <a:t> </a:t>
            </a:r>
            <a:r>
              <a:rPr sz="1982" spc="-99" dirty="0">
                <a:latin typeface="Tahoma"/>
                <a:cs typeface="Tahoma"/>
              </a:rPr>
              <a:t>event</a:t>
            </a:r>
            <a:r>
              <a:rPr sz="1982" spc="5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297" baseline="-11904" dirty="0">
                <a:latin typeface="Trebuchet MS"/>
                <a:cs typeface="Trebuchet MS"/>
              </a:rPr>
              <a:t> </a:t>
            </a:r>
            <a:r>
              <a:rPr sz="1982" spc="-59" dirty="0">
                <a:latin typeface="Tahoma"/>
                <a:cs typeface="Tahoma"/>
              </a:rPr>
              <a:t>,</a:t>
            </a:r>
            <a:r>
              <a:rPr sz="1982" spc="30" dirty="0">
                <a:latin typeface="Tahoma"/>
                <a:cs typeface="Tahoma"/>
              </a:rPr>
              <a:t> </a:t>
            </a:r>
            <a:r>
              <a:rPr sz="1982" spc="-89" dirty="0">
                <a:latin typeface="Tahoma"/>
                <a:cs typeface="Tahoma"/>
              </a:rPr>
              <a:t>denoted</a:t>
            </a:r>
            <a:r>
              <a:rPr sz="1982" spc="30" dirty="0">
                <a:latin typeface="Tahoma"/>
                <a:cs typeface="Tahoma"/>
              </a:rPr>
              <a:t> </a:t>
            </a:r>
            <a:r>
              <a:rPr sz="1982" spc="-109" dirty="0">
                <a:latin typeface="Tahoma"/>
                <a:cs typeface="Tahoma"/>
              </a:rPr>
              <a:t>by</a:t>
            </a:r>
            <a:r>
              <a:rPr sz="1982" spc="30" dirty="0">
                <a:latin typeface="Tahoma"/>
                <a:cs typeface="Tahoma"/>
              </a:rPr>
              <a:t> </a:t>
            </a:r>
            <a:r>
              <a:rPr sz="1982" i="1" spc="-69" dirty="0">
                <a:latin typeface="Arial"/>
                <a:cs typeface="Arial"/>
              </a:rPr>
              <a:t>Future</a:t>
            </a:r>
            <a:r>
              <a:rPr sz="1982" spc="-69" dirty="0">
                <a:latin typeface="Tahoma"/>
                <a:cs typeface="Tahoma"/>
              </a:rPr>
              <a:t>(</a:t>
            </a:r>
            <a:r>
              <a:rPr sz="1982" i="1" spc="-69" dirty="0">
                <a:latin typeface="Arial"/>
                <a:cs typeface="Arial"/>
              </a:rPr>
              <a:t>e</a:t>
            </a:r>
            <a:r>
              <a:rPr sz="2081" i="1" spc="-103" baseline="-11904" dirty="0">
                <a:latin typeface="Trebuchet MS"/>
                <a:cs typeface="Trebuchet MS"/>
              </a:rPr>
              <a:t>j</a:t>
            </a:r>
            <a:r>
              <a:rPr sz="2081" i="1" spc="-311" baseline="-11904" dirty="0">
                <a:latin typeface="Trebuchet MS"/>
                <a:cs typeface="Trebuchet MS"/>
              </a:rPr>
              <a:t> </a:t>
            </a:r>
            <a:r>
              <a:rPr sz="1982" spc="-30" dirty="0">
                <a:latin typeface="Tahoma"/>
                <a:cs typeface="Tahoma"/>
              </a:rPr>
              <a:t>),</a:t>
            </a:r>
            <a:r>
              <a:rPr sz="1982" spc="40" dirty="0">
                <a:latin typeface="Tahoma"/>
                <a:cs typeface="Tahoma"/>
              </a:rPr>
              <a:t> </a:t>
            </a:r>
            <a:r>
              <a:rPr sz="1982" spc="-59" dirty="0">
                <a:latin typeface="Tahoma"/>
                <a:cs typeface="Tahoma"/>
              </a:rPr>
              <a:t>contains</a:t>
            </a:r>
            <a:r>
              <a:rPr sz="1982" spc="30" dirty="0">
                <a:latin typeface="Tahoma"/>
                <a:cs typeface="Tahoma"/>
              </a:rPr>
              <a:t> </a:t>
            </a:r>
            <a:r>
              <a:rPr sz="1982" spc="-20" dirty="0">
                <a:latin typeface="Tahoma"/>
                <a:cs typeface="Tahoma"/>
              </a:rPr>
              <a:t>all</a:t>
            </a:r>
            <a:r>
              <a:rPr sz="1982" spc="30" dirty="0">
                <a:latin typeface="Tahoma"/>
                <a:cs typeface="Tahoma"/>
              </a:rPr>
              <a:t> </a:t>
            </a:r>
            <a:r>
              <a:rPr sz="1982" spc="-99" dirty="0">
                <a:latin typeface="Tahoma"/>
                <a:cs typeface="Tahoma"/>
              </a:rPr>
              <a:t>events</a:t>
            </a:r>
            <a:r>
              <a:rPr sz="1982" spc="3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14" baseline="-11904" dirty="0">
                <a:latin typeface="Trebuchet MS"/>
                <a:cs typeface="Trebuchet MS"/>
              </a:rPr>
              <a:t> </a:t>
            </a:r>
            <a:r>
              <a:rPr sz="1982" spc="-20" dirty="0">
                <a:latin typeface="Tahoma"/>
                <a:cs typeface="Tahoma"/>
              </a:rPr>
              <a:t>that </a:t>
            </a:r>
            <a:r>
              <a:rPr sz="1982" spc="-595" dirty="0">
                <a:latin typeface="Tahoma"/>
                <a:cs typeface="Tahoma"/>
              </a:rPr>
              <a:t> </a:t>
            </a:r>
            <a:r>
              <a:rPr sz="1982" spc="-119" dirty="0">
                <a:latin typeface="Tahoma"/>
                <a:cs typeface="Tahoma"/>
              </a:rPr>
              <a:t>are</a:t>
            </a:r>
            <a:r>
              <a:rPr sz="1982" spc="30" dirty="0">
                <a:latin typeface="Tahoma"/>
                <a:cs typeface="Tahoma"/>
              </a:rPr>
              <a:t> </a:t>
            </a:r>
            <a:r>
              <a:rPr sz="1982" spc="-59" dirty="0">
                <a:latin typeface="Tahoma"/>
                <a:cs typeface="Tahoma"/>
              </a:rPr>
              <a:t>causally</a:t>
            </a:r>
            <a:r>
              <a:rPr sz="1982" spc="10" dirty="0">
                <a:latin typeface="Tahoma"/>
                <a:cs typeface="Tahoma"/>
              </a:rPr>
              <a:t> </a:t>
            </a:r>
            <a:r>
              <a:rPr sz="1982" spc="-79" dirty="0">
                <a:latin typeface="Tahoma"/>
                <a:cs typeface="Tahoma"/>
              </a:rPr>
              <a:t>affected</a:t>
            </a:r>
            <a:r>
              <a:rPr sz="1982" spc="20" dirty="0">
                <a:latin typeface="Tahoma"/>
                <a:cs typeface="Tahoma"/>
              </a:rPr>
              <a:t> </a:t>
            </a:r>
            <a:r>
              <a:rPr sz="1982" spc="-109" dirty="0">
                <a:latin typeface="Tahoma"/>
                <a:cs typeface="Tahoma"/>
              </a:rPr>
              <a:t>by</a:t>
            </a:r>
            <a:r>
              <a:rPr sz="1982" spc="3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44" baseline="-11904" dirty="0">
                <a:latin typeface="Trebuchet MS"/>
                <a:cs typeface="Trebuchet MS"/>
              </a:rPr>
              <a:t> </a:t>
            </a:r>
            <a:r>
              <a:rPr sz="1982" spc="-119" dirty="0">
                <a:latin typeface="Tahoma"/>
                <a:cs typeface="Tahoma"/>
              </a:rPr>
              <a:t>(see</a:t>
            </a:r>
            <a:r>
              <a:rPr sz="1982" spc="40" dirty="0">
                <a:latin typeface="Tahoma"/>
                <a:cs typeface="Tahoma"/>
              </a:rPr>
              <a:t> </a:t>
            </a:r>
            <a:r>
              <a:rPr sz="1982" spc="-59" dirty="0">
                <a:latin typeface="Tahoma"/>
                <a:cs typeface="Tahoma"/>
              </a:rPr>
              <a:t>Figure</a:t>
            </a:r>
            <a:r>
              <a:rPr sz="1982" spc="20" dirty="0">
                <a:latin typeface="Tahoma"/>
                <a:cs typeface="Tahoma"/>
              </a:rPr>
              <a:t> </a:t>
            </a:r>
            <a:r>
              <a:rPr sz="1982" spc="-59" dirty="0">
                <a:latin typeface="Tahoma"/>
                <a:cs typeface="Tahoma"/>
              </a:rPr>
              <a:t>2.4).</a:t>
            </a:r>
            <a:endParaRPr sz="1982">
              <a:latin typeface="Tahoma"/>
              <a:cs typeface="Tahoma"/>
            </a:endParaRPr>
          </a:p>
          <a:p>
            <a:pPr marL="576338">
              <a:spcBef>
                <a:spcPts val="595"/>
              </a:spcBef>
            </a:pPr>
            <a:r>
              <a:rPr sz="1982" spc="-149" dirty="0">
                <a:latin typeface="Tahoma"/>
                <a:cs typeface="Tahoma"/>
              </a:rPr>
              <a:t>In</a:t>
            </a:r>
            <a:r>
              <a:rPr sz="1982" spc="40" dirty="0">
                <a:latin typeface="Tahoma"/>
                <a:cs typeface="Tahoma"/>
              </a:rPr>
              <a:t> </a:t>
            </a:r>
            <a:r>
              <a:rPr sz="1982" spc="-99" dirty="0">
                <a:latin typeface="Tahoma"/>
                <a:cs typeface="Tahoma"/>
              </a:rPr>
              <a:t>a</a:t>
            </a:r>
            <a:r>
              <a:rPr sz="1982" spc="20" dirty="0">
                <a:latin typeface="Tahoma"/>
                <a:cs typeface="Tahoma"/>
              </a:rPr>
              <a:t> </a:t>
            </a:r>
            <a:r>
              <a:rPr sz="1982" spc="-50" dirty="0">
                <a:latin typeface="Tahoma"/>
                <a:cs typeface="Tahoma"/>
              </a:rPr>
              <a:t>computation</a:t>
            </a:r>
            <a:r>
              <a:rPr sz="1982" dirty="0">
                <a:latin typeface="Tahoma"/>
                <a:cs typeface="Tahoma"/>
              </a:rPr>
              <a:t> </a:t>
            </a:r>
            <a:r>
              <a:rPr sz="1982" spc="-20" dirty="0">
                <a:latin typeface="Tahoma"/>
                <a:cs typeface="Tahoma"/>
              </a:rPr>
              <a:t>(</a:t>
            </a:r>
            <a:r>
              <a:rPr sz="1982" i="1" spc="-20" dirty="0">
                <a:latin typeface="Arial"/>
                <a:cs typeface="Arial"/>
              </a:rPr>
              <a:t>H</a:t>
            </a:r>
            <a:r>
              <a:rPr sz="1982" i="1" spc="-386" dirty="0">
                <a:latin typeface="Arial"/>
                <a:cs typeface="Arial"/>
              </a:rPr>
              <a:t> </a:t>
            </a:r>
            <a:r>
              <a:rPr sz="1982" spc="-59" dirty="0">
                <a:latin typeface="Tahoma"/>
                <a:cs typeface="Tahoma"/>
              </a:rPr>
              <a:t>,</a:t>
            </a:r>
            <a:r>
              <a:rPr sz="1982" spc="50" dirty="0">
                <a:latin typeface="Tahoma"/>
                <a:cs typeface="Tahoma"/>
              </a:rPr>
              <a:t> </a:t>
            </a:r>
            <a:r>
              <a:rPr sz="1982" spc="10" dirty="0">
                <a:latin typeface="Lucida Sans Unicode"/>
                <a:cs typeface="Lucida Sans Unicode"/>
              </a:rPr>
              <a:t>→</a:t>
            </a:r>
            <a:r>
              <a:rPr sz="1982" spc="10" dirty="0">
                <a:latin typeface="Tahoma"/>
                <a:cs typeface="Tahoma"/>
              </a:rPr>
              <a:t>),</a:t>
            </a:r>
            <a:r>
              <a:rPr sz="1982" spc="40" dirty="0">
                <a:latin typeface="Tahoma"/>
                <a:cs typeface="Tahoma"/>
              </a:rPr>
              <a:t> </a:t>
            </a:r>
            <a:r>
              <a:rPr sz="1982" i="1" spc="-69" dirty="0">
                <a:latin typeface="Arial"/>
                <a:cs typeface="Arial"/>
              </a:rPr>
              <a:t>Future</a:t>
            </a:r>
            <a:r>
              <a:rPr sz="1982" spc="-69" dirty="0">
                <a:latin typeface="Tahoma"/>
                <a:cs typeface="Tahoma"/>
              </a:rPr>
              <a:t>(</a:t>
            </a:r>
            <a:r>
              <a:rPr sz="1982" i="1" spc="-69" dirty="0">
                <a:latin typeface="Arial"/>
                <a:cs typeface="Arial"/>
              </a:rPr>
              <a:t>e</a:t>
            </a:r>
            <a:r>
              <a:rPr sz="2081" i="1" spc="-103" baseline="-11904" dirty="0">
                <a:latin typeface="Trebuchet MS"/>
                <a:cs typeface="Trebuchet MS"/>
              </a:rPr>
              <a:t>j</a:t>
            </a:r>
            <a:r>
              <a:rPr sz="2081" i="1" spc="-297" baseline="-11904" dirty="0">
                <a:latin typeface="Trebuchet MS"/>
                <a:cs typeface="Trebuchet MS"/>
              </a:rPr>
              <a:t> </a:t>
            </a:r>
            <a:r>
              <a:rPr sz="1982" dirty="0">
                <a:latin typeface="Tahoma"/>
                <a:cs typeface="Tahoma"/>
              </a:rPr>
              <a:t>)</a:t>
            </a:r>
            <a:r>
              <a:rPr sz="1982" spc="10" dirty="0">
                <a:latin typeface="Tahoma"/>
                <a:cs typeface="Tahoma"/>
              </a:rPr>
              <a:t> </a:t>
            </a:r>
            <a:r>
              <a:rPr sz="1982" spc="-59" dirty="0">
                <a:latin typeface="Tahoma"/>
                <a:cs typeface="Tahoma"/>
              </a:rPr>
              <a:t>is</a:t>
            </a:r>
            <a:r>
              <a:rPr sz="1982" spc="50" dirty="0">
                <a:latin typeface="Tahoma"/>
                <a:cs typeface="Tahoma"/>
              </a:rPr>
              <a:t> </a:t>
            </a:r>
            <a:r>
              <a:rPr sz="1982" spc="-89" dirty="0">
                <a:latin typeface="Tahoma"/>
                <a:cs typeface="Tahoma"/>
              </a:rPr>
              <a:t>defined</a:t>
            </a:r>
            <a:r>
              <a:rPr sz="1982" spc="10" dirty="0">
                <a:latin typeface="Tahoma"/>
                <a:cs typeface="Tahoma"/>
              </a:rPr>
              <a:t> </a:t>
            </a:r>
            <a:r>
              <a:rPr sz="1982" spc="-129" dirty="0">
                <a:latin typeface="Tahoma"/>
                <a:cs typeface="Tahoma"/>
              </a:rPr>
              <a:t>as:</a:t>
            </a:r>
            <a:endParaRPr sz="1982">
              <a:latin typeface="Tahoma"/>
              <a:cs typeface="Tahoma"/>
            </a:endParaRPr>
          </a:p>
          <a:p>
            <a:pPr marL="500833" algn="ctr">
              <a:spcBef>
                <a:spcPts val="575"/>
              </a:spcBef>
            </a:pPr>
            <a:r>
              <a:rPr sz="1982" i="1" spc="-149" dirty="0">
                <a:latin typeface="Arial"/>
                <a:cs typeface="Arial"/>
              </a:rPr>
              <a:t>F</a:t>
            </a:r>
            <a:r>
              <a:rPr sz="1982" i="1" spc="-89" dirty="0">
                <a:latin typeface="Arial"/>
                <a:cs typeface="Arial"/>
              </a:rPr>
              <a:t>u</a:t>
            </a:r>
            <a:r>
              <a:rPr sz="1982" i="1" spc="159" dirty="0">
                <a:latin typeface="Arial"/>
                <a:cs typeface="Arial"/>
              </a:rPr>
              <a:t>t</a:t>
            </a:r>
            <a:r>
              <a:rPr sz="1982" i="1" spc="-89" dirty="0">
                <a:latin typeface="Arial"/>
                <a:cs typeface="Arial"/>
              </a:rPr>
              <a:t>u</a:t>
            </a:r>
            <a:r>
              <a:rPr sz="1982" i="1" dirty="0">
                <a:latin typeface="Arial"/>
                <a:cs typeface="Arial"/>
              </a:rPr>
              <a:t>r</a:t>
            </a:r>
            <a:r>
              <a:rPr sz="1982" i="1" spc="-89" dirty="0">
                <a:latin typeface="Arial"/>
                <a:cs typeface="Arial"/>
              </a:rPr>
              <a:t>e</a:t>
            </a:r>
            <a:r>
              <a:rPr sz="1982" spc="-10" dirty="0">
                <a:latin typeface="Tahoma"/>
                <a:cs typeface="Tahoma"/>
              </a:rPr>
              <a:t>(</a:t>
            </a:r>
            <a:r>
              <a:rPr sz="1982" i="1" spc="-226" dirty="0">
                <a:latin typeface="Arial"/>
                <a:cs typeface="Arial"/>
              </a:rPr>
              <a:t>e</a:t>
            </a:r>
            <a:r>
              <a:rPr sz="2081" i="1" spc="-176" baseline="-11904" dirty="0">
                <a:latin typeface="Trebuchet MS"/>
                <a:cs typeface="Trebuchet MS"/>
              </a:rPr>
              <a:t>j</a:t>
            </a:r>
            <a:r>
              <a:rPr sz="2081" i="1" spc="-297" baseline="-11904" dirty="0">
                <a:latin typeface="Trebuchet MS"/>
                <a:cs typeface="Trebuchet MS"/>
              </a:rPr>
              <a:t> </a:t>
            </a:r>
            <a:r>
              <a:rPr sz="1982" dirty="0">
                <a:latin typeface="Tahoma"/>
                <a:cs typeface="Tahoma"/>
              </a:rPr>
              <a:t>)</a:t>
            </a:r>
            <a:r>
              <a:rPr sz="1982" spc="-79" dirty="0">
                <a:latin typeface="Tahoma"/>
                <a:cs typeface="Tahoma"/>
              </a:rPr>
              <a:t> </a:t>
            </a:r>
            <a:r>
              <a:rPr sz="1982" spc="89" dirty="0">
                <a:latin typeface="Tahoma"/>
                <a:cs typeface="Tahoma"/>
              </a:rPr>
              <a:t>=</a:t>
            </a:r>
            <a:r>
              <a:rPr sz="1982" spc="-69" dirty="0">
                <a:latin typeface="Tahoma"/>
                <a:cs typeface="Tahoma"/>
              </a:rPr>
              <a:t> </a:t>
            </a:r>
            <a:r>
              <a:rPr sz="1982" spc="347" dirty="0">
                <a:latin typeface="Lucida Sans Unicode"/>
                <a:cs typeface="Lucida Sans Unicode"/>
              </a:rPr>
              <a:t>{</a:t>
            </a:r>
            <a:r>
              <a:rPr sz="1982" i="1" spc="-226" dirty="0">
                <a:latin typeface="Arial"/>
                <a:cs typeface="Arial"/>
              </a:rPr>
              <a:t>e</a:t>
            </a:r>
            <a:r>
              <a:rPr sz="2081" i="1" spc="-119" baseline="-11904" dirty="0">
                <a:latin typeface="Trebuchet MS"/>
                <a:cs typeface="Trebuchet MS"/>
              </a:rPr>
              <a:t>i</a:t>
            </a:r>
            <a:r>
              <a:rPr sz="2081" i="1" spc="-297" baseline="-11904" dirty="0">
                <a:latin typeface="Trebuchet MS"/>
                <a:cs typeface="Trebuchet MS"/>
              </a:rPr>
              <a:t> </a:t>
            </a:r>
            <a:r>
              <a:rPr sz="1982" spc="-208" dirty="0">
                <a:latin typeface="Lucida Sans Unicode"/>
                <a:cs typeface="Lucida Sans Unicode"/>
              </a:rPr>
              <a:t>|</a:t>
            </a:r>
            <a:r>
              <a:rPr sz="1982" spc="-674" dirty="0">
                <a:latin typeface="Lucida Sans Unicode"/>
                <a:cs typeface="Lucida Sans Unicode"/>
              </a:rPr>
              <a:t>∀</a:t>
            </a:r>
            <a:r>
              <a:rPr sz="1982" i="1" spc="-226" dirty="0">
                <a:latin typeface="Arial"/>
                <a:cs typeface="Arial"/>
              </a:rPr>
              <a:t>e</a:t>
            </a:r>
            <a:r>
              <a:rPr sz="2081" i="1" spc="-119" baseline="-11904" dirty="0">
                <a:latin typeface="Trebuchet MS"/>
                <a:cs typeface="Trebuchet MS"/>
              </a:rPr>
              <a:t>i</a:t>
            </a:r>
            <a:r>
              <a:rPr sz="2081" i="1" baseline="-11904" dirty="0">
                <a:latin typeface="Trebuchet MS"/>
                <a:cs typeface="Trebuchet MS"/>
              </a:rPr>
              <a:t> </a:t>
            </a:r>
            <a:r>
              <a:rPr sz="2081" i="1" spc="-73" baseline="-11904" dirty="0">
                <a:latin typeface="Trebuchet MS"/>
                <a:cs typeface="Trebuchet MS"/>
              </a:rPr>
              <a:t> </a:t>
            </a:r>
            <a:r>
              <a:rPr sz="1982" spc="-268" dirty="0">
                <a:latin typeface="Lucida Sans Unicode"/>
                <a:cs typeface="Lucida Sans Unicode"/>
              </a:rPr>
              <a:t>∈</a:t>
            </a:r>
            <a:r>
              <a:rPr sz="1982" spc="-89" dirty="0">
                <a:latin typeface="Lucida Sans Unicode"/>
                <a:cs typeface="Lucida Sans Unicode"/>
              </a:rPr>
              <a:t> </a:t>
            </a:r>
            <a:r>
              <a:rPr sz="1982" i="1" spc="-40" dirty="0">
                <a:latin typeface="Arial"/>
                <a:cs typeface="Arial"/>
              </a:rPr>
              <a:t>H</a:t>
            </a:r>
            <a:r>
              <a:rPr sz="1982" i="1" spc="-386" dirty="0">
                <a:latin typeface="Arial"/>
                <a:cs typeface="Arial"/>
              </a:rPr>
              <a:t> </a:t>
            </a:r>
            <a:r>
              <a:rPr sz="1982" spc="-79" dirty="0">
                <a:latin typeface="Lucida Sans Unicode"/>
                <a:cs typeface="Lucida Sans Unicode"/>
              </a:rPr>
              <a:t>,</a:t>
            </a:r>
            <a:r>
              <a:rPr sz="1982" spc="30" dirty="0">
                <a:latin typeface="Lucida Sans Unicode"/>
                <a:cs typeface="Lucida Sans Unicode"/>
              </a:rPr>
              <a:t> </a:t>
            </a:r>
            <a:r>
              <a:rPr sz="1982" i="1" spc="-226" dirty="0">
                <a:latin typeface="Arial"/>
                <a:cs typeface="Arial"/>
              </a:rPr>
              <a:t>e</a:t>
            </a:r>
            <a:r>
              <a:rPr sz="2081" i="1" spc="-176" baseline="-11904" dirty="0">
                <a:latin typeface="Trebuchet MS"/>
                <a:cs typeface="Trebuchet MS"/>
              </a:rPr>
              <a:t>j</a:t>
            </a:r>
            <a:r>
              <a:rPr sz="2081" i="1" baseline="-11904" dirty="0">
                <a:latin typeface="Trebuchet MS"/>
                <a:cs typeface="Trebuchet MS"/>
              </a:rPr>
              <a:t>  </a:t>
            </a:r>
            <a:r>
              <a:rPr sz="2081" i="1" spc="238" baseline="-11904" dirty="0">
                <a:latin typeface="Trebuchet MS"/>
                <a:cs typeface="Trebuchet MS"/>
              </a:rPr>
              <a:t> </a:t>
            </a:r>
            <a:r>
              <a:rPr sz="1982" spc="109" dirty="0">
                <a:latin typeface="Lucida Sans Unicode"/>
                <a:cs typeface="Lucida Sans Unicode"/>
              </a:rPr>
              <a:t>→</a:t>
            </a:r>
            <a:r>
              <a:rPr sz="1982" spc="-89" dirty="0">
                <a:latin typeface="Lucida Sans Unicode"/>
                <a:cs typeface="Lucida Sans Unicode"/>
              </a:rPr>
              <a:t> </a:t>
            </a:r>
            <a:r>
              <a:rPr sz="1982" i="1" spc="-226" dirty="0">
                <a:latin typeface="Arial"/>
                <a:cs typeface="Arial"/>
              </a:rPr>
              <a:t>e</a:t>
            </a:r>
            <a:r>
              <a:rPr sz="2081" i="1" spc="-119" baseline="-11904" dirty="0">
                <a:latin typeface="Trebuchet MS"/>
                <a:cs typeface="Trebuchet MS"/>
              </a:rPr>
              <a:t>i</a:t>
            </a:r>
            <a:r>
              <a:rPr sz="2081" i="1" spc="-268" baseline="-11904" dirty="0">
                <a:latin typeface="Trebuchet MS"/>
                <a:cs typeface="Trebuchet MS"/>
              </a:rPr>
              <a:t> </a:t>
            </a:r>
            <a:r>
              <a:rPr sz="1982" spc="347" dirty="0">
                <a:latin typeface="Lucida Sans Unicode"/>
                <a:cs typeface="Lucida Sans Unicode"/>
              </a:rPr>
              <a:t>}</a:t>
            </a:r>
            <a:r>
              <a:rPr sz="1982" spc="-59" dirty="0">
                <a:latin typeface="Tahoma"/>
                <a:cs typeface="Tahoma"/>
              </a:rPr>
              <a:t>.</a:t>
            </a:r>
            <a:endParaRPr sz="1982">
              <a:latin typeface="Tahoma"/>
              <a:cs typeface="Tahoma"/>
            </a:endParaRPr>
          </a:p>
        </p:txBody>
      </p:sp>
      <p:grpSp>
        <p:nvGrpSpPr>
          <p:cNvPr id="13" name="object 13"/>
          <p:cNvGrpSpPr/>
          <p:nvPr/>
        </p:nvGrpSpPr>
        <p:grpSpPr>
          <a:xfrm>
            <a:off x="3901" y="6669283"/>
            <a:ext cx="9133094" cy="181202"/>
            <a:chOff x="-148" y="3365518"/>
            <a:chExt cx="4608830" cy="91440"/>
          </a:xfrm>
        </p:grpSpPr>
        <p:sp>
          <p:nvSpPr>
            <p:cNvPr id="14" name="object 14"/>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5" name="object 15"/>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6" name="object 16"/>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7" name="object 17"/>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8" name="object 18"/>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19" name="object 19"/>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20" name="object 20"/>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109</a:t>
            </a:fld>
            <a:r>
              <a:rPr lang="en-IN" spc="-15"/>
              <a:t> </a:t>
            </a:r>
            <a:r>
              <a:rPr lang="en-IN" spc="70"/>
              <a:t>/</a:t>
            </a:r>
            <a:r>
              <a:rPr lang="en-IN" spc="-10"/>
              <a:t> 1</a:t>
            </a:r>
            <a:endParaRPr spc="-20" dirty="0"/>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1073" y="0"/>
            <a:ext cx="3413900"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Microsoft Sans Serif"/>
                <a:cs typeface="Microsoft Sans Serif"/>
              </a:rPr>
              <a:t>Distributed</a:t>
            </a:r>
            <a:r>
              <a:rPr sz="991" spc="69" dirty="0">
                <a:solidFill>
                  <a:srgbClr val="FFFFFF"/>
                </a:solidFill>
                <a:latin typeface="Microsoft Sans Serif"/>
                <a:cs typeface="Microsoft Sans Serif"/>
              </a:rPr>
              <a:t> </a:t>
            </a:r>
            <a:r>
              <a:rPr sz="991" spc="-10" dirty="0">
                <a:solidFill>
                  <a:srgbClr val="FFFFFF"/>
                </a:solidFill>
                <a:latin typeface="Microsoft Sans Serif"/>
                <a:cs typeface="Microsoft Sans Serif"/>
              </a:rPr>
              <a:t>Computing:</a:t>
            </a:r>
            <a:r>
              <a:rPr sz="991" spc="188" dirty="0">
                <a:solidFill>
                  <a:srgbClr val="FFFFFF"/>
                </a:solidFill>
                <a:latin typeface="Microsoft Sans Serif"/>
                <a:cs typeface="Microsoft Sans Serif"/>
              </a:rPr>
              <a:t> </a:t>
            </a:r>
            <a:r>
              <a:rPr sz="991" spc="-20" dirty="0">
                <a:solidFill>
                  <a:srgbClr val="FFFFFF"/>
                </a:solidFill>
                <a:latin typeface="Microsoft Sans Serif"/>
                <a:cs typeface="Microsoft Sans Serif"/>
              </a:rPr>
              <a:t>Principles,</a:t>
            </a:r>
            <a:r>
              <a:rPr sz="991" spc="69" dirty="0">
                <a:solidFill>
                  <a:srgbClr val="FFFFFF"/>
                </a:solidFill>
                <a:latin typeface="Microsoft Sans Serif"/>
                <a:cs typeface="Microsoft Sans Serif"/>
              </a:rPr>
              <a:t> </a:t>
            </a:r>
            <a:r>
              <a:rPr sz="991" dirty="0">
                <a:solidFill>
                  <a:srgbClr val="FFFFFF"/>
                </a:solidFill>
                <a:latin typeface="Microsoft Sans Serif"/>
                <a:cs typeface="Microsoft Sans Serif"/>
              </a:rPr>
              <a:t>Algorithms,</a:t>
            </a:r>
            <a:r>
              <a:rPr sz="991" spc="69" dirty="0">
                <a:solidFill>
                  <a:srgbClr val="FFFFFF"/>
                </a:solidFill>
                <a:latin typeface="Microsoft Sans Serif"/>
                <a:cs typeface="Microsoft Sans Serif"/>
              </a:rPr>
              <a:t> </a:t>
            </a:r>
            <a:r>
              <a:rPr sz="991" spc="-30" dirty="0">
                <a:solidFill>
                  <a:srgbClr val="FFFFFF"/>
                </a:solidFill>
                <a:latin typeface="Microsoft Sans Serif"/>
                <a:cs typeface="Microsoft Sans Serif"/>
              </a:rPr>
              <a:t>and</a:t>
            </a:r>
            <a:r>
              <a:rPr sz="991" spc="79" dirty="0">
                <a:solidFill>
                  <a:srgbClr val="FFFFFF"/>
                </a:solidFill>
                <a:latin typeface="Microsoft Sans Serif"/>
                <a:cs typeface="Microsoft Sans Serif"/>
              </a:rPr>
              <a:t> </a:t>
            </a:r>
            <a:r>
              <a:rPr sz="991" spc="-40" dirty="0">
                <a:solidFill>
                  <a:srgbClr val="FFFFFF"/>
                </a:solidFill>
                <a:latin typeface="Microsoft Sans Serif"/>
                <a:cs typeface="Microsoft Sans Serif"/>
              </a:rPr>
              <a:t>Systems</a:t>
            </a:r>
            <a:endParaRPr sz="991">
              <a:latin typeface="Microsoft Sans Serif"/>
              <a:cs typeface="Microsoft Sans Serif"/>
            </a:endParaRPr>
          </a:p>
        </p:txBody>
      </p:sp>
      <p:sp>
        <p:nvSpPr>
          <p:cNvPr id="3" name="object 3"/>
          <p:cNvSpPr/>
          <p:nvPr/>
        </p:nvSpPr>
        <p:spPr>
          <a:xfrm>
            <a:off x="4569910" y="0"/>
            <a:ext cx="4566547" cy="181202"/>
          </a:xfrm>
          <a:custGeom>
            <a:avLst/>
            <a:gdLst/>
            <a:ahLst/>
            <a:cxnLst/>
            <a:rect l="l" t="t" r="r" b="b"/>
            <a:pathLst>
              <a:path w="2304415" h="91440">
                <a:moveTo>
                  <a:pt x="2303995" y="0"/>
                </a:moveTo>
                <a:lnTo>
                  <a:pt x="0" y="0"/>
                </a:lnTo>
                <a:lnTo>
                  <a:pt x="0" y="91376"/>
                </a:lnTo>
                <a:lnTo>
                  <a:pt x="2303995" y="91376"/>
                </a:lnTo>
                <a:lnTo>
                  <a:pt x="2303995" y="0"/>
                </a:lnTo>
                <a:close/>
              </a:path>
            </a:pathLst>
          </a:custGeom>
          <a:solidFill>
            <a:srgbClr val="ADADE0"/>
          </a:solidFill>
        </p:spPr>
        <p:txBody>
          <a:bodyPr wrap="square" lIns="0" tIns="0" rIns="0" bIns="0" rtlCol="0"/>
          <a:lstStyle/>
          <a:p>
            <a:endParaRPr sz="3567"/>
          </a:p>
        </p:txBody>
      </p:sp>
      <p:sp>
        <p:nvSpPr>
          <p:cNvPr id="4" name="object 4"/>
          <p:cNvSpPr txBox="1">
            <a:spLocks noGrp="1"/>
          </p:cNvSpPr>
          <p:nvPr>
            <p:ph type="title"/>
          </p:nvPr>
        </p:nvSpPr>
        <p:spPr>
          <a:xfrm>
            <a:off x="193046" y="171207"/>
            <a:ext cx="4566547" cy="711415"/>
          </a:xfrm>
          <a:prstGeom prst="rect">
            <a:avLst/>
          </a:prstGeom>
        </p:spPr>
        <p:txBody>
          <a:bodyPr vert="horz" wrap="square" lIns="0" tIns="33975" rIns="0" bIns="0" rtlCol="0" anchor="ctr">
            <a:spAutoFit/>
          </a:bodyPr>
          <a:lstStyle/>
          <a:p>
            <a:pPr marL="25168">
              <a:spcBef>
                <a:spcPts val="268"/>
              </a:spcBef>
            </a:pPr>
            <a:r>
              <a:rPr spc="-149" dirty="0"/>
              <a:t>Parallel</a:t>
            </a:r>
            <a:r>
              <a:rPr spc="-10" dirty="0"/>
              <a:t> </a:t>
            </a:r>
            <a:r>
              <a:rPr spc="-69" dirty="0"/>
              <a:t>Systems</a:t>
            </a:r>
          </a:p>
        </p:txBody>
      </p:sp>
      <p:pic>
        <p:nvPicPr>
          <p:cNvPr id="5" name="object 5"/>
          <p:cNvPicPr/>
          <p:nvPr/>
        </p:nvPicPr>
        <p:blipFill>
          <a:blip r:embed="rId2" cstate="print"/>
          <a:stretch>
            <a:fillRect/>
          </a:stretch>
        </p:blipFill>
        <p:spPr>
          <a:xfrm>
            <a:off x="512896" y="2045799"/>
            <a:ext cx="118108" cy="118108"/>
          </a:xfrm>
          <a:prstGeom prst="rect">
            <a:avLst/>
          </a:prstGeom>
        </p:spPr>
      </p:pic>
      <p:sp>
        <p:nvSpPr>
          <p:cNvPr id="6" name="object 6"/>
          <p:cNvSpPr txBox="1"/>
          <p:nvPr/>
        </p:nvSpPr>
        <p:spPr>
          <a:xfrm>
            <a:off x="680884" y="1837287"/>
            <a:ext cx="8074823" cy="3183849"/>
          </a:xfrm>
          <a:prstGeom prst="rect">
            <a:avLst/>
          </a:prstGeom>
        </p:spPr>
        <p:txBody>
          <a:bodyPr vert="horz" wrap="square" lIns="0" tIns="79276" rIns="0" bIns="0" rtlCol="0">
            <a:spAutoFit/>
          </a:bodyPr>
          <a:lstStyle/>
          <a:p>
            <a:pPr marL="75503">
              <a:spcBef>
                <a:spcPts val="624"/>
              </a:spcBef>
            </a:pPr>
            <a:r>
              <a:rPr sz="1982" spc="-50" dirty="0">
                <a:latin typeface="Tahoma"/>
                <a:cs typeface="Tahoma"/>
              </a:rPr>
              <a:t>Multiprocessor</a:t>
            </a:r>
            <a:r>
              <a:rPr sz="1982" spc="40" dirty="0">
                <a:latin typeface="Tahoma"/>
                <a:cs typeface="Tahoma"/>
              </a:rPr>
              <a:t> </a:t>
            </a:r>
            <a:r>
              <a:rPr sz="1982" spc="-99" dirty="0">
                <a:latin typeface="Tahoma"/>
                <a:cs typeface="Tahoma"/>
              </a:rPr>
              <a:t>systems</a:t>
            </a:r>
            <a:r>
              <a:rPr sz="1982" spc="30" dirty="0">
                <a:latin typeface="Tahoma"/>
                <a:cs typeface="Tahoma"/>
              </a:rPr>
              <a:t> </a:t>
            </a:r>
            <a:r>
              <a:rPr sz="1982" spc="-50" dirty="0">
                <a:latin typeface="Tahoma"/>
                <a:cs typeface="Tahoma"/>
              </a:rPr>
              <a:t>(direct</a:t>
            </a:r>
            <a:r>
              <a:rPr sz="1982" spc="50" dirty="0">
                <a:latin typeface="Tahoma"/>
                <a:cs typeface="Tahoma"/>
              </a:rPr>
              <a:t> </a:t>
            </a:r>
            <a:r>
              <a:rPr sz="1982" spc="-109" dirty="0">
                <a:latin typeface="Tahoma"/>
                <a:cs typeface="Tahoma"/>
              </a:rPr>
              <a:t>access</a:t>
            </a:r>
            <a:r>
              <a:rPr sz="1982" spc="30" dirty="0">
                <a:latin typeface="Tahoma"/>
                <a:cs typeface="Tahoma"/>
              </a:rPr>
              <a:t> </a:t>
            </a:r>
            <a:r>
              <a:rPr sz="1982" spc="-20" dirty="0">
                <a:latin typeface="Tahoma"/>
                <a:cs typeface="Tahoma"/>
              </a:rPr>
              <a:t>to</a:t>
            </a:r>
            <a:r>
              <a:rPr sz="1982" spc="40" dirty="0">
                <a:latin typeface="Tahoma"/>
                <a:cs typeface="Tahoma"/>
              </a:rPr>
              <a:t> </a:t>
            </a:r>
            <a:r>
              <a:rPr sz="1982" spc="-109" dirty="0">
                <a:latin typeface="Tahoma"/>
                <a:cs typeface="Tahoma"/>
              </a:rPr>
              <a:t>shared</a:t>
            </a:r>
            <a:r>
              <a:rPr sz="1982" spc="30" dirty="0">
                <a:latin typeface="Tahoma"/>
                <a:cs typeface="Tahoma"/>
              </a:rPr>
              <a:t> </a:t>
            </a:r>
            <a:r>
              <a:rPr sz="1982" spc="-129" dirty="0">
                <a:latin typeface="Tahoma"/>
                <a:cs typeface="Tahoma"/>
              </a:rPr>
              <a:t>memory,</a:t>
            </a:r>
            <a:r>
              <a:rPr sz="1982" spc="40" dirty="0">
                <a:latin typeface="Tahoma"/>
                <a:cs typeface="Tahoma"/>
              </a:rPr>
              <a:t> </a:t>
            </a:r>
            <a:r>
              <a:rPr sz="1982" spc="119" dirty="0">
                <a:latin typeface="Tahoma"/>
                <a:cs typeface="Tahoma"/>
              </a:rPr>
              <a:t>UMA</a:t>
            </a:r>
            <a:r>
              <a:rPr sz="1982" spc="30" dirty="0">
                <a:latin typeface="Tahoma"/>
                <a:cs typeface="Tahoma"/>
              </a:rPr>
              <a:t> </a:t>
            </a:r>
            <a:r>
              <a:rPr sz="1982" spc="-69" dirty="0">
                <a:latin typeface="Tahoma"/>
                <a:cs typeface="Tahoma"/>
              </a:rPr>
              <a:t>model)</a:t>
            </a:r>
            <a:endParaRPr sz="1982">
              <a:latin typeface="Tahoma"/>
              <a:cs typeface="Tahoma"/>
            </a:endParaRPr>
          </a:p>
          <a:p>
            <a:pPr marL="314595">
              <a:spcBef>
                <a:spcPts val="386"/>
              </a:spcBef>
            </a:pPr>
            <a:r>
              <a:rPr sz="1486" spc="1114" baseline="16666" dirty="0">
                <a:solidFill>
                  <a:srgbClr val="3333B2"/>
                </a:solidFill>
                <a:latin typeface="Lucida Sans Unicode"/>
                <a:cs typeface="Lucida Sans Unicode"/>
              </a:rPr>
              <a:t>)</a:t>
            </a:r>
            <a:r>
              <a:rPr sz="1486" spc="1009" baseline="16666" dirty="0">
                <a:solidFill>
                  <a:srgbClr val="3333B2"/>
                </a:solidFill>
                <a:latin typeface="Lucida Sans Unicode"/>
                <a:cs typeface="Lucida Sans Unicode"/>
              </a:rPr>
              <a:t> </a:t>
            </a:r>
            <a:r>
              <a:rPr sz="1784" spc="-50" dirty="0">
                <a:latin typeface="Tahoma"/>
                <a:cs typeface="Tahoma"/>
              </a:rPr>
              <a:t>Interconnection</a:t>
            </a:r>
            <a:r>
              <a:rPr sz="1784" spc="50" dirty="0">
                <a:latin typeface="Tahoma"/>
                <a:cs typeface="Tahoma"/>
              </a:rPr>
              <a:t> </a:t>
            </a:r>
            <a:r>
              <a:rPr sz="1784" spc="-69" dirty="0">
                <a:latin typeface="Tahoma"/>
                <a:cs typeface="Tahoma"/>
              </a:rPr>
              <a:t>network</a:t>
            </a:r>
            <a:r>
              <a:rPr sz="1784" spc="59" dirty="0">
                <a:latin typeface="Tahoma"/>
                <a:cs typeface="Tahoma"/>
              </a:rPr>
              <a:t> </a:t>
            </a:r>
            <a:r>
              <a:rPr sz="1784" spc="-40" dirty="0">
                <a:latin typeface="Tahoma"/>
                <a:cs typeface="Tahoma"/>
              </a:rPr>
              <a:t>-</a:t>
            </a:r>
            <a:r>
              <a:rPr sz="1784" spc="59" dirty="0">
                <a:latin typeface="Tahoma"/>
                <a:cs typeface="Tahoma"/>
              </a:rPr>
              <a:t> </a:t>
            </a:r>
            <a:r>
              <a:rPr sz="1784" spc="-69" dirty="0">
                <a:latin typeface="Tahoma"/>
                <a:cs typeface="Tahoma"/>
              </a:rPr>
              <a:t>bus,</a:t>
            </a:r>
            <a:r>
              <a:rPr sz="1784" spc="50" dirty="0">
                <a:latin typeface="Tahoma"/>
                <a:cs typeface="Tahoma"/>
              </a:rPr>
              <a:t> </a:t>
            </a:r>
            <a:r>
              <a:rPr sz="1784" spc="-30" dirty="0">
                <a:latin typeface="Tahoma"/>
                <a:cs typeface="Tahoma"/>
              </a:rPr>
              <a:t>multi-stage</a:t>
            </a:r>
            <a:r>
              <a:rPr sz="1784" spc="59" dirty="0">
                <a:latin typeface="Tahoma"/>
                <a:cs typeface="Tahoma"/>
              </a:rPr>
              <a:t> </a:t>
            </a:r>
            <a:r>
              <a:rPr sz="1784" spc="-59" dirty="0">
                <a:latin typeface="Tahoma"/>
                <a:cs typeface="Tahoma"/>
              </a:rPr>
              <a:t>sweitch</a:t>
            </a:r>
            <a:endParaRPr sz="1784">
              <a:latin typeface="Tahoma"/>
              <a:cs typeface="Tahoma"/>
            </a:endParaRPr>
          </a:p>
          <a:p>
            <a:pPr marL="314595">
              <a:spcBef>
                <a:spcPts val="30"/>
              </a:spcBef>
            </a:pPr>
            <a:r>
              <a:rPr sz="1486" spc="1114" baseline="16666" dirty="0">
                <a:solidFill>
                  <a:srgbClr val="3333B2"/>
                </a:solidFill>
                <a:latin typeface="Lucida Sans Unicode"/>
                <a:cs typeface="Lucida Sans Unicode"/>
              </a:rPr>
              <a:t>)</a:t>
            </a:r>
            <a:r>
              <a:rPr sz="1486" spc="1025" baseline="16666" dirty="0">
                <a:solidFill>
                  <a:srgbClr val="3333B2"/>
                </a:solidFill>
                <a:latin typeface="Lucida Sans Unicode"/>
                <a:cs typeface="Lucida Sans Unicode"/>
              </a:rPr>
              <a:t> </a:t>
            </a:r>
            <a:r>
              <a:rPr sz="1784" spc="-20" dirty="0">
                <a:latin typeface="Tahoma"/>
                <a:cs typeface="Tahoma"/>
              </a:rPr>
              <a:t>E.g.,</a:t>
            </a:r>
            <a:r>
              <a:rPr sz="1784" spc="69" dirty="0">
                <a:latin typeface="Tahoma"/>
                <a:cs typeface="Tahoma"/>
              </a:rPr>
              <a:t> </a:t>
            </a:r>
            <a:r>
              <a:rPr sz="1784" spc="-50" dirty="0">
                <a:latin typeface="Tahoma"/>
                <a:cs typeface="Tahoma"/>
              </a:rPr>
              <a:t>Omega,</a:t>
            </a:r>
            <a:r>
              <a:rPr sz="1784" spc="69" dirty="0">
                <a:latin typeface="Tahoma"/>
                <a:cs typeface="Tahoma"/>
              </a:rPr>
              <a:t> </a:t>
            </a:r>
            <a:r>
              <a:rPr sz="1784" spc="-20" dirty="0">
                <a:latin typeface="Tahoma"/>
                <a:cs typeface="Tahoma"/>
              </a:rPr>
              <a:t>Butterfly,</a:t>
            </a:r>
            <a:r>
              <a:rPr sz="1784" spc="59" dirty="0">
                <a:latin typeface="Tahoma"/>
                <a:cs typeface="Tahoma"/>
              </a:rPr>
              <a:t> </a:t>
            </a:r>
            <a:r>
              <a:rPr sz="1784" spc="-30" dirty="0">
                <a:latin typeface="Tahoma"/>
                <a:cs typeface="Tahoma"/>
              </a:rPr>
              <a:t>Clos,</a:t>
            </a:r>
            <a:r>
              <a:rPr sz="1784" spc="69" dirty="0">
                <a:latin typeface="Tahoma"/>
                <a:cs typeface="Tahoma"/>
              </a:rPr>
              <a:t> </a:t>
            </a:r>
            <a:r>
              <a:rPr sz="1784" spc="-69" dirty="0">
                <a:latin typeface="Tahoma"/>
                <a:cs typeface="Tahoma"/>
              </a:rPr>
              <a:t>Shuffle-exchange</a:t>
            </a:r>
            <a:r>
              <a:rPr sz="1784" spc="69" dirty="0">
                <a:latin typeface="Tahoma"/>
                <a:cs typeface="Tahoma"/>
              </a:rPr>
              <a:t> </a:t>
            </a:r>
            <a:r>
              <a:rPr sz="1784" spc="-69" dirty="0">
                <a:latin typeface="Tahoma"/>
                <a:cs typeface="Tahoma"/>
              </a:rPr>
              <a:t>networks</a:t>
            </a:r>
            <a:endParaRPr sz="1784">
              <a:latin typeface="Tahoma"/>
              <a:cs typeface="Tahoma"/>
            </a:endParaRPr>
          </a:p>
          <a:p>
            <a:pPr marL="314595">
              <a:spcBef>
                <a:spcPts val="40"/>
              </a:spcBef>
            </a:pPr>
            <a:r>
              <a:rPr sz="1486" spc="1114" baseline="16666" dirty="0">
                <a:solidFill>
                  <a:srgbClr val="3333B2"/>
                </a:solidFill>
                <a:latin typeface="Lucida Sans Unicode"/>
                <a:cs typeface="Lucida Sans Unicode"/>
              </a:rPr>
              <a:t>)</a:t>
            </a:r>
            <a:r>
              <a:rPr sz="1486" spc="1009" baseline="16666" dirty="0">
                <a:solidFill>
                  <a:srgbClr val="3333B2"/>
                </a:solidFill>
                <a:latin typeface="Lucida Sans Unicode"/>
                <a:cs typeface="Lucida Sans Unicode"/>
              </a:rPr>
              <a:t> </a:t>
            </a:r>
            <a:r>
              <a:rPr sz="1784" spc="-50" dirty="0">
                <a:latin typeface="Tahoma"/>
                <a:cs typeface="Tahoma"/>
              </a:rPr>
              <a:t>Interconnection</a:t>
            </a:r>
            <a:r>
              <a:rPr sz="1784" spc="59" dirty="0">
                <a:latin typeface="Tahoma"/>
                <a:cs typeface="Tahoma"/>
              </a:rPr>
              <a:t> </a:t>
            </a:r>
            <a:r>
              <a:rPr sz="1784" spc="-59" dirty="0">
                <a:latin typeface="Tahoma"/>
                <a:cs typeface="Tahoma"/>
              </a:rPr>
              <a:t>generation</a:t>
            </a:r>
            <a:r>
              <a:rPr sz="1784" spc="59" dirty="0">
                <a:latin typeface="Tahoma"/>
                <a:cs typeface="Tahoma"/>
              </a:rPr>
              <a:t> </a:t>
            </a:r>
            <a:r>
              <a:rPr sz="1784" spc="-20" dirty="0">
                <a:latin typeface="Tahoma"/>
                <a:cs typeface="Tahoma"/>
              </a:rPr>
              <a:t>function,</a:t>
            </a:r>
            <a:r>
              <a:rPr sz="1784" spc="59" dirty="0">
                <a:latin typeface="Tahoma"/>
                <a:cs typeface="Tahoma"/>
              </a:rPr>
              <a:t> </a:t>
            </a:r>
            <a:r>
              <a:rPr sz="1784" spc="-30" dirty="0">
                <a:latin typeface="Tahoma"/>
                <a:cs typeface="Tahoma"/>
              </a:rPr>
              <a:t>routing</a:t>
            </a:r>
            <a:r>
              <a:rPr sz="1784" spc="50" dirty="0">
                <a:latin typeface="Tahoma"/>
                <a:cs typeface="Tahoma"/>
              </a:rPr>
              <a:t> </a:t>
            </a:r>
            <a:r>
              <a:rPr sz="1784" spc="-20" dirty="0">
                <a:latin typeface="Tahoma"/>
                <a:cs typeface="Tahoma"/>
              </a:rPr>
              <a:t>function</a:t>
            </a:r>
            <a:endParaRPr sz="1784">
              <a:latin typeface="Tahoma"/>
              <a:cs typeface="Tahoma"/>
            </a:endParaRPr>
          </a:p>
          <a:p>
            <a:pPr marL="75503" marR="60402">
              <a:lnSpc>
                <a:spcPts val="2180"/>
              </a:lnSpc>
              <a:spcBef>
                <a:spcPts val="662"/>
              </a:spcBef>
            </a:pPr>
            <a:r>
              <a:rPr sz="1982" spc="-30" dirty="0">
                <a:latin typeface="Tahoma"/>
                <a:cs typeface="Tahoma"/>
              </a:rPr>
              <a:t>Multicomputer</a:t>
            </a:r>
            <a:r>
              <a:rPr sz="1982" spc="40" dirty="0">
                <a:latin typeface="Tahoma"/>
                <a:cs typeface="Tahoma"/>
              </a:rPr>
              <a:t> </a:t>
            </a:r>
            <a:r>
              <a:rPr sz="1982" spc="-69" dirty="0">
                <a:latin typeface="Tahoma"/>
                <a:cs typeface="Tahoma"/>
              </a:rPr>
              <a:t>parallel</a:t>
            </a:r>
            <a:r>
              <a:rPr sz="1982" spc="40" dirty="0">
                <a:latin typeface="Tahoma"/>
                <a:cs typeface="Tahoma"/>
              </a:rPr>
              <a:t> </a:t>
            </a:r>
            <a:r>
              <a:rPr sz="1982" spc="-99" dirty="0">
                <a:latin typeface="Tahoma"/>
                <a:cs typeface="Tahoma"/>
              </a:rPr>
              <a:t>systems</a:t>
            </a:r>
            <a:r>
              <a:rPr sz="1982" spc="50" dirty="0">
                <a:latin typeface="Tahoma"/>
                <a:cs typeface="Tahoma"/>
              </a:rPr>
              <a:t> </a:t>
            </a:r>
            <a:r>
              <a:rPr sz="1982" spc="-69" dirty="0">
                <a:latin typeface="Tahoma"/>
                <a:cs typeface="Tahoma"/>
              </a:rPr>
              <a:t>(no</a:t>
            </a:r>
            <a:r>
              <a:rPr sz="1982" spc="50" dirty="0">
                <a:latin typeface="Tahoma"/>
                <a:cs typeface="Tahoma"/>
              </a:rPr>
              <a:t> </a:t>
            </a:r>
            <a:r>
              <a:rPr sz="1982" spc="-59" dirty="0">
                <a:latin typeface="Tahoma"/>
                <a:cs typeface="Tahoma"/>
              </a:rPr>
              <a:t>direct</a:t>
            </a:r>
            <a:r>
              <a:rPr sz="1982" spc="40" dirty="0">
                <a:latin typeface="Tahoma"/>
                <a:cs typeface="Tahoma"/>
              </a:rPr>
              <a:t> </a:t>
            </a:r>
            <a:r>
              <a:rPr sz="1982" spc="-109" dirty="0">
                <a:latin typeface="Tahoma"/>
                <a:cs typeface="Tahoma"/>
              </a:rPr>
              <a:t>access</a:t>
            </a:r>
            <a:r>
              <a:rPr sz="1982" spc="50" dirty="0">
                <a:latin typeface="Tahoma"/>
                <a:cs typeface="Tahoma"/>
              </a:rPr>
              <a:t> </a:t>
            </a:r>
            <a:r>
              <a:rPr sz="1982" spc="-20" dirty="0">
                <a:latin typeface="Tahoma"/>
                <a:cs typeface="Tahoma"/>
              </a:rPr>
              <a:t>to</a:t>
            </a:r>
            <a:r>
              <a:rPr sz="1982" spc="40" dirty="0">
                <a:latin typeface="Tahoma"/>
                <a:cs typeface="Tahoma"/>
              </a:rPr>
              <a:t> </a:t>
            </a:r>
            <a:r>
              <a:rPr sz="1982" spc="-119" dirty="0">
                <a:latin typeface="Tahoma"/>
                <a:cs typeface="Tahoma"/>
              </a:rPr>
              <a:t>shared</a:t>
            </a:r>
            <a:r>
              <a:rPr sz="1982" spc="50" dirty="0">
                <a:latin typeface="Tahoma"/>
                <a:cs typeface="Tahoma"/>
              </a:rPr>
              <a:t> </a:t>
            </a:r>
            <a:r>
              <a:rPr sz="1982" spc="-129" dirty="0">
                <a:latin typeface="Tahoma"/>
                <a:cs typeface="Tahoma"/>
              </a:rPr>
              <a:t>memory,</a:t>
            </a:r>
            <a:r>
              <a:rPr sz="1982" spc="50" dirty="0">
                <a:latin typeface="Tahoma"/>
                <a:cs typeface="Tahoma"/>
              </a:rPr>
              <a:t> </a:t>
            </a:r>
            <a:r>
              <a:rPr sz="1982" spc="109" dirty="0">
                <a:latin typeface="Tahoma"/>
                <a:cs typeface="Tahoma"/>
              </a:rPr>
              <a:t>NUMA </a:t>
            </a:r>
            <a:r>
              <a:rPr sz="1982" spc="-595" dirty="0">
                <a:latin typeface="Tahoma"/>
                <a:cs typeface="Tahoma"/>
              </a:rPr>
              <a:t> </a:t>
            </a:r>
            <a:r>
              <a:rPr sz="1982" spc="-69" dirty="0">
                <a:latin typeface="Tahoma"/>
                <a:cs typeface="Tahoma"/>
              </a:rPr>
              <a:t>model)</a:t>
            </a:r>
            <a:endParaRPr sz="1982">
              <a:latin typeface="Tahoma"/>
              <a:cs typeface="Tahoma"/>
            </a:endParaRPr>
          </a:p>
          <a:p>
            <a:pPr marL="314595">
              <a:spcBef>
                <a:spcPts val="337"/>
              </a:spcBef>
            </a:pPr>
            <a:r>
              <a:rPr sz="1486" spc="1114" baseline="16666" dirty="0">
                <a:solidFill>
                  <a:srgbClr val="3333B2"/>
                </a:solidFill>
                <a:latin typeface="Lucida Sans Unicode"/>
                <a:cs typeface="Lucida Sans Unicode"/>
              </a:rPr>
              <a:t>)</a:t>
            </a:r>
            <a:r>
              <a:rPr sz="1486" spc="1025" baseline="16666" dirty="0">
                <a:solidFill>
                  <a:srgbClr val="3333B2"/>
                </a:solidFill>
                <a:latin typeface="Lucida Sans Unicode"/>
                <a:cs typeface="Lucida Sans Unicode"/>
              </a:rPr>
              <a:t> </a:t>
            </a:r>
            <a:r>
              <a:rPr sz="1784" spc="-69" dirty="0">
                <a:latin typeface="Tahoma"/>
                <a:cs typeface="Tahoma"/>
              </a:rPr>
              <a:t>bus,</a:t>
            </a:r>
            <a:r>
              <a:rPr sz="1784" spc="59" dirty="0">
                <a:latin typeface="Tahoma"/>
                <a:cs typeface="Tahoma"/>
              </a:rPr>
              <a:t> </a:t>
            </a:r>
            <a:r>
              <a:rPr sz="1784" spc="-40" dirty="0">
                <a:latin typeface="Tahoma"/>
                <a:cs typeface="Tahoma"/>
              </a:rPr>
              <a:t>ring,</a:t>
            </a:r>
            <a:r>
              <a:rPr sz="1784" spc="59" dirty="0">
                <a:latin typeface="Tahoma"/>
                <a:cs typeface="Tahoma"/>
              </a:rPr>
              <a:t> </a:t>
            </a:r>
            <a:r>
              <a:rPr sz="1784" spc="-89" dirty="0">
                <a:latin typeface="Tahoma"/>
                <a:cs typeface="Tahoma"/>
              </a:rPr>
              <a:t>mesh</a:t>
            </a:r>
            <a:r>
              <a:rPr sz="1784" spc="59" dirty="0">
                <a:latin typeface="Tahoma"/>
                <a:cs typeface="Tahoma"/>
              </a:rPr>
              <a:t> </a:t>
            </a:r>
            <a:r>
              <a:rPr sz="1784" spc="-30" dirty="0">
                <a:latin typeface="Tahoma"/>
                <a:cs typeface="Tahoma"/>
              </a:rPr>
              <a:t>(w</a:t>
            </a:r>
            <a:r>
              <a:rPr sz="1784" spc="59" dirty="0">
                <a:latin typeface="Tahoma"/>
                <a:cs typeface="Tahoma"/>
              </a:rPr>
              <a:t> </a:t>
            </a:r>
            <a:r>
              <a:rPr sz="1784" spc="30" dirty="0">
                <a:latin typeface="Tahoma"/>
                <a:cs typeface="Tahoma"/>
              </a:rPr>
              <a:t>w/o</a:t>
            </a:r>
            <a:r>
              <a:rPr sz="1784" spc="59" dirty="0">
                <a:latin typeface="Tahoma"/>
                <a:cs typeface="Tahoma"/>
              </a:rPr>
              <a:t> </a:t>
            </a:r>
            <a:r>
              <a:rPr sz="1784" spc="-50" dirty="0">
                <a:latin typeface="Tahoma"/>
                <a:cs typeface="Tahoma"/>
              </a:rPr>
              <a:t>wraparound),</a:t>
            </a:r>
            <a:r>
              <a:rPr sz="1784" spc="69" dirty="0">
                <a:latin typeface="Tahoma"/>
                <a:cs typeface="Tahoma"/>
              </a:rPr>
              <a:t> </a:t>
            </a:r>
            <a:r>
              <a:rPr sz="1784" spc="-59" dirty="0">
                <a:latin typeface="Tahoma"/>
                <a:cs typeface="Tahoma"/>
              </a:rPr>
              <a:t>hypercube</a:t>
            </a:r>
            <a:r>
              <a:rPr sz="1784" spc="59" dirty="0">
                <a:latin typeface="Tahoma"/>
                <a:cs typeface="Tahoma"/>
              </a:rPr>
              <a:t> </a:t>
            </a:r>
            <a:r>
              <a:rPr sz="1784" spc="-50" dirty="0">
                <a:latin typeface="Tahoma"/>
                <a:cs typeface="Tahoma"/>
              </a:rPr>
              <a:t>topologies</a:t>
            </a:r>
            <a:endParaRPr sz="1784">
              <a:latin typeface="Tahoma"/>
              <a:cs typeface="Tahoma"/>
            </a:endParaRPr>
          </a:p>
          <a:p>
            <a:pPr marL="314595">
              <a:spcBef>
                <a:spcPts val="30"/>
              </a:spcBef>
            </a:pPr>
            <a:r>
              <a:rPr sz="1486" spc="1114" baseline="16666" dirty="0">
                <a:solidFill>
                  <a:srgbClr val="3333B2"/>
                </a:solidFill>
                <a:latin typeface="Lucida Sans Unicode"/>
                <a:cs typeface="Lucida Sans Unicode"/>
              </a:rPr>
              <a:t>)</a:t>
            </a:r>
            <a:r>
              <a:rPr sz="1486" spc="1025" baseline="16666" dirty="0">
                <a:solidFill>
                  <a:srgbClr val="3333B2"/>
                </a:solidFill>
                <a:latin typeface="Lucida Sans Unicode"/>
                <a:cs typeface="Lucida Sans Unicode"/>
              </a:rPr>
              <a:t> </a:t>
            </a:r>
            <a:r>
              <a:rPr sz="1784" spc="-20" dirty="0">
                <a:latin typeface="Tahoma"/>
                <a:cs typeface="Tahoma"/>
              </a:rPr>
              <a:t>E.g.,</a:t>
            </a:r>
            <a:r>
              <a:rPr sz="1784" spc="59" dirty="0">
                <a:latin typeface="Tahoma"/>
                <a:cs typeface="Tahoma"/>
              </a:rPr>
              <a:t> </a:t>
            </a:r>
            <a:r>
              <a:rPr sz="1784" spc="119" dirty="0">
                <a:latin typeface="Tahoma"/>
                <a:cs typeface="Tahoma"/>
              </a:rPr>
              <a:t>NYU</a:t>
            </a:r>
            <a:r>
              <a:rPr sz="1784" spc="59" dirty="0">
                <a:latin typeface="Tahoma"/>
                <a:cs typeface="Tahoma"/>
              </a:rPr>
              <a:t> </a:t>
            </a:r>
            <a:r>
              <a:rPr sz="1784" spc="-30" dirty="0">
                <a:latin typeface="Tahoma"/>
                <a:cs typeface="Tahoma"/>
              </a:rPr>
              <a:t>Ultracomputer,</a:t>
            </a:r>
            <a:r>
              <a:rPr sz="1784" spc="69" dirty="0">
                <a:latin typeface="Tahoma"/>
                <a:cs typeface="Tahoma"/>
              </a:rPr>
              <a:t> </a:t>
            </a:r>
            <a:r>
              <a:rPr sz="1784" spc="79" dirty="0">
                <a:latin typeface="Tahoma"/>
                <a:cs typeface="Tahoma"/>
              </a:rPr>
              <a:t>CM*</a:t>
            </a:r>
            <a:r>
              <a:rPr sz="1784" spc="59" dirty="0">
                <a:latin typeface="Tahoma"/>
                <a:cs typeface="Tahoma"/>
              </a:rPr>
              <a:t> </a:t>
            </a:r>
            <a:r>
              <a:rPr sz="1784" spc="-40" dirty="0">
                <a:latin typeface="Tahoma"/>
                <a:cs typeface="Tahoma"/>
              </a:rPr>
              <a:t>Conneciton</a:t>
            </a:r>
            <a:r>
              <a:rPr sz="1784" spc="59" dirty="0">
                <a:latin typeface="Tahoma"/>
                <a:cs typeface="Tahoma"/>
              </a:rPr>
              <a:t> </a:t>
            </a:r>
            <a:r>
              <a:rPr sz="1784" spc="-20" dirty="0">
                <a:latin typeface="Tahoma"/>
                <a:cs typeface="Tahoma"/>
              </a:rPr>
              <a:t>Machine,</a:t>
            </a:r>
            <a:r>
              <a:rPr sz="1784" spc="59" dirty="0">
                <a:latin typeface="Tahoma"/>
                <a:cs typeface="Tahoma"/>
              </a:rPr>
              <a:t> </a:t>
            </a:r>
            <a:r>
              <a:rPr sz="1784" spc="69" dirty="0">
                <a:latin typeface="Tahoma"/>
                <a:cs typeface="Tahoma"/>
              </a:rPr>
              <a:t>IBM </a:t>
            </a:r>
            <a:r>
              <a:rPr sz="1784" dirty="0">
                <a:latin typeface="Tahoma"/>
                <a:cs typeface="Tahoma"/>
              </a:rPr>
              <a:t>Blue</a:t>
            </a:r>
            <a:r>
              <a:rPr sz="1784" spc="59" dirty="0">
                <a:latin typeface="Tahoma"/>
                <a:cs typeface="Tahoma"/>
              </a:rPr>
              <a:t> </a:t>
            </a:r>
            <a:r>
              <a:rPr sz="1784" spc="-109" dirty="0">
                <a:latin typeface="Tahoma"/>
                <a:cs typeface="Tahoma"/>
              </a:rPr>
              <a:t>gene</a:t>
            </a:r>
            <a:endParaRPr sz="1784">
              <a:latin typeface="Tahoma"/>
              <a:cs typeface="Tahoma"/>
            </a:endParaRPr>
          </a:p>
          <a:p>
            <a:pPr marL="75503">
              <a:spcBef>
                <a:spcPts val="426"/>
              </a:spcBef>
            </a:pPr>
            <a:r>
              <a:rPr sz="1982" spc="-50" dirty="0">
                <a:latin typeface="Tahoma"/>
                <a:cs typeface="Tahoma"/>
              </a:rPr>
              <a:t>Array</a:t>
            </a:r>
            <a:r>
              <a:rPr sz="1982" spc="50" dirty="0">
                <a:latin typeface="Tahoma"/>
                <a:cs typeface="Tahoma"/>
              </a:rPr>
              <a:t> </a:t>
            </a:r>
            <a:r>
              <a:rPr sz="1982" spc="-109" dirty="0">
                <a:latin typeface="Tahoma"/>
                <a:cs typeface="Tahoma"/>
              </a:rPr>
              <a:t>processors</a:t>
            </a:r>
            <a:r>
              <a:rPr sz="1982" spc="59" dirty="0">
                <a:latin typeface="Tahoma"/>
                <a:cs typeface="Tahoma"/>
              </a:rPr>
              <a:t> </a:t>
            </a:r>
            <a:r>
              <a:rPr sz="1982" spc="-59" dirty="0">
                <a:latin typeface="Tahoma"/>
                <a:cs typeface="Tahoma"/>
              </a:rPr>
              <a:t>(colocated,</a:t>
            </a:r>
            <a:r>
              <a:rPr sz="1982" spc="59" dirty="0">
                <a:latin typeface="Tahoma"/>
                <a:cs typeface="Tahoma"/>
              </a:rPr>
              <a:t> </a:t>
            </a:r>
            <a:r>
              <a:rPr sz="1982" spc="-20" dirty="0">
                <a:latin typeface="Tahoma"/>
                <a:cs typeface="Tahoma"/>
              </a:rPr>
              <a:t>tightly</a:t>
            </a:r>
            <a:r>
              <a:rPr sz="1982" spc="59" dirty="0">
                <a:latin typeface="Tahoma"/>
                <a:cs typeface="Tahoma"/>
              </a:rPr>
              <a:t> </a:t>
            </a:r>
            <a:r>
              <a:rPr sz="1982" spc="-79" dirty="0">
                <a:latin typeface="Tahoma"/>
                <a:cs typeface="Tahoma"/>
              </a:rPr>
              <a:t>coupled,</a:t>
            </a:r>
            <a:r>
              <a:rPr sz="1982" spc="59" dirty="0">
                <a:latin typeface="Tahoma"/>
                <a:cs typeface="Tahoma"/>
              </a:rPr>
              <a:t> </a:t>
            </a:r>
            <a:r>
              <a:rPr sz="1982" spc="-89" dirty="0">
                <a:latin typeface="Tahoma"/>
                <a:cs typeface="Tahoma"/>
              </a:rPr>
              <a:t>common</a:t>
            </a:r>
            <a:r>
              <a:rPr sz="1982" spc="59" dirty="0">
                <a:latin typeface="Tahoma"/>
                <a:cs typeface="Tahoma"/>
              </a:rPr>
              <a:t> </a:t>
            </a:r>
            <a:r>
              <a:rPr sz="1982" spc="-99" dirty="0">
                <a:latin typeface="Tahoma"/>
                <a:cs typeface="Tahoma"/>
              </a:rPr>
              <a:t>system</a:t>
            </a:r>
            <a:r>
              <a:rPr sz="1982" spc="59" dirty="0">
                <a:latin typeface="Tahoma"/>
                <a:cs typeface="Tahoma"/>
              </a:rPr>
              <a:t> </a:t>
            </a:r>
            <a:r>
              <a:rPr sz="1982" spc="-20" dirty="0">
                <a:latin typeface="Tahoma"/>
                <a:cs typeface="Tahoma"/>
              </a:rPr>
              <a:t>clock)</a:t>
            </a:r>
            <a:endParaRPr sz="1982">
              <a:latin typeface="Tahoma"/>
              <a:cs typeface="Tahoma"/>
            </a:endParaRPr>
          </a:p>
          <a:p>
            <a:pPr marL="314595">
              <a:spcBef>
                <a:spcPts val="386"/>
              </a:spcBef>
            </a:pPr>
            <a:r>
              <a:rPr sz="1486" spc="1114" baseline="16666" dirty="0">
                <a:solidFill>
                  <a:srgbClr val="3333B2"/>
                </a:solidFill>
                <a:latin typeface="Lucida Sans Unicode"/>
                <a:cs typeface="Lucida Sans Unicode"/>
              </a:rPr>
              <a:t>)</a:t>
            </a:r>
            <a:r>
              <a:rPr sz="1486" spc="979" baseline="16666" dirty="0">
                <a:solidFill>
                  <a:srgbClr val="3333B2"/>
                </a:solidFill>
                <a:latin typeface="Lucida Sans Unicode"/>
                <a:cs typeface="Lucida Sans Unicode"/>
              </a:rPr>
              <a:t> </a:t>
            </a:r>
            <a:r>
              <a:rPr sz="1784" spc="-20" dirty="0">
                <a:latin typeface="Tahoma"/>
                <a:cs typeface="Tahoma"/>
              </a:rPr>
              <a:t>Niche</a:t>
            </a:r>
            <a:r>
              <a:rPr sz="1784" spc="50" dirty="0">
                <a:latin typeface="Tahoma"/>
                <a:cs typeface="Tahoma"/>
              </a:rPr>
              <a:t> </a:t>
            </a:r>
            <a:r>
              <a:rPr sz="1784" spc="-59" dirty="0">
                <a:latin typeface="Tahoma"/>
                <a:cs typeface="Tahoma"/>
              </a:rPr>
              <a:t>market,</a:t>
            </a:r>
            <a:r>
              <a:rPr sz="1784" spc="50" dirty="0">
                <a:latin typeface="Tahoma"/>
                <a:cs typeface="Tahoma"/>
              </a:rPr>
              <a:t> </a:t>
            </a:r>
            <a:r>
              <a:rPr sz="1784" spc="-69" dirty="0">
                <a:latin typeface="Tahoma"/>
                <a:cs typeface="Tahoma"/>
              </a:rPr>
              <a:t>e.g.,</a:t>
            </a:r>
            <a:r>
              <a:rPr sz="1784" spc="50" dirty="0">
                <a:latin typeface="Tahoma"/>
                <a:cs typeface="Tahoma"/>
              </a:rPr>
              <a:t> </a:t>
            </a:r>
            <a:r>
              <a:rPr sz="1784" spc="99" dirty="0">
                <a:latin typeface="Tahoma"/>
                <a:cs typeface="Tahoma"/>
              </a:rPr>
              <a:t>DSP</a:t>
            </a:r>
            <a:r>
              <a:rPr sz="1784" spc="50" dirty="0">
                <a:latin typeface="Tahoma"/>
                <a:cs typeface="Tahoma"/>
              </a:rPr>
              <a:t> </a:t>
            </a:r>
            <a:r>
              <a:rPr sz="1784" spc="-40" dirty="0">
                <a:latin typeface="Tahoma"/>
                <a:cs typeface="Tahoma"/>
              </a:rPr>
              <a:t>applications</a:t>
            </a:r>
            <a:endParaRPr sz="1784">
              <a:latin typeface="Tahoma"/>
              <a:cs typeface="Tahoma"/>
            </a:endParaRPr>
          </a:p>
        </p:txBody>
      </p:sp>
      <p:pic>
        <p:nvPicPr>
          <p:cNvPr id="7" name="object 7"/>
          <p:cNvPicPr/>
          <p:nvPr/>
        </p:nvPicPr>
        <p:blipFill>
          <a:blip r:embed="rId2" cstate="print"/>
          <a:stretch>
            <a:fillRect/>
          </a:stretch>
        </p:blipFill>
        <p:spPr>
          <a:xfrm>
            <a:off x="512896" y="3274375"/>
            <a:ext cx="118108" cy="118108"/>
          </a:xfrm>
          <a:prstGeom prst="rect">
            <a:avLst/>
          </a:prstGeom>
        </p:spPr>
      </p:pic>
      <p:pic>
        <p:nvPicPr>
          <p:cNvPr id="8" name="object 8"/>
          <p:cNvPicPr/>
          <p:nvPr/>
        </p:nvPicPr>
        <p:blipFill>
          <a:blip r:embed="rId3" cstate="print"/>
          <a:stretch>
            <a:fillRect/>
          </a:stretch>
        </p:blipFill>
        <p:spPr>
          <a:xfrm>
            <a:off x="512896" y="4502951"/>
            <a:ext cx="118108" cy="118108"/>
          </a:xfrm>
          <a:prstGeom prst="rect">
            <a:avLst/>
          </a:prstGeom>
        </p:spPr>
      </p:pic>
      <p:grpSp>
        <p:nvGrpSpPr>
          <p:cNvPr id="9" name="object 9"/>
          <p:cNvGrpSpPr/>
          <p:nvPr/>
        </p:nvGrpSpPr>
        <p:grpSpPr>
          <a:xfrm>
            <a:off x="4195" y="6667510"/>
            <a:ext cx="9131836" cy="181202"/>
            <a:chOff x="0" y="3364623"/>
            <a:chExt cx="4608195" cy="91440"/>
          </a:xfrm>
        </p:grpSpPr>
        <p:sp>
          <p:nvSpPr>
            <p:cNvPr id="10" name="object 10"/>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4747BA"/>
            </a:solidFill>
          </p:spPr>
          <p:txBody>
            <a:bodyPr wrap="square" lIns="0" tIns="0" rIns="0" bIns="0" rtlCol="0"/>
            <a:lstStyle/>
            <a:p>
              <a:endParaRPr sz="3567"/>
            </a:p>
          </p:txBody>
        </p:sp>
        <p:sp>
          <p:nvSpPr>
            <p:cNvPr id="11" name="object 11"/>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8484D1"/>
            </a:solidFill>
          </p:spPr>
          <p:txBody>
            <a:bodyPr wrap="square" lIns="0" tIns="0" rIns="0" bIns="0" rtlCol="0"/>
            <a:lstStyle/>
            <a:p>
              <a:endParaRPr sz="3567"/>
            </a:p>
          </p:txBody>
        </p:sp>
        <p:sp>
          <p:nvSpPr>
            <p:cNvPr id="12" name="object 12"/>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ADADE0"/>
            </a:solidFill>
          </p:spPr>
          <p:txBody>
            <a:bodyPr wrap="square" lIns="0" tIns="0" rIns="0" bIns="0" rtlCol="0"/>
            <a:lstStyle/>
            <a:p>
              <a:endParaRPr sz="3567"/>
            </a:p>
          </p:txBody>
        </p:sp>
      </p:grpSp>
      <p:sp>
        <p:nvSpPr>
          <p:cNvPr id="13" name="object 13"/>
          <p:cNvSpPr txBox="1"/>
          <p:nvPr/>
        </p:nvSpPr>
        <p:spPr>
          <a:xfrm>
            <a:off x="2993919" y="6697465"/>
            <a:ext cx="268028" cy="128240"/>
          </a:xfrm>
          <a:prstGeom prst="rect">
            <a:avLst/>
          </a:prstGeom>
        </p:spPr>
        <p:txBody>
          <a:bodyPr vert="horz" wrap="square" lIns="0" tIns="0" rIns="0" bIns="0" rtlCol="0">
            <a:spAutoFit/>
          </a:bodyPr>
          <a:lstStyle/>
          <a:p>
            <a:pPr>
              <a:lnSpc>
                <a:spcPts val="951"/>
              </a:lnSpc>
            </a:pPr>
            <a:r>
              <a:rPr sz="991" spc="20" dirty="0">
                <a:solidFill>
                  <a:srgbClr val="FFFFFF"/>
                </a:solidFill>
                <a:latin typeface="Microsoft Sans Serif"/>
                <a:cs typeface="Microsoft Sans Serif"/>
              </a:rPr>
              <a:t>ting)</a:t>
            </a:r>
            <a:endParaRPr sz="991">
              <a:latin typeface="Microsoft Sans Serif"/>
              <a:cs typeface="Microsoft Sans Serif"/>
            </a:endParaRPr>
          </a:p>
        </p:txBody>
      </p:sp>
      <p:sp>
        <p:nvSpPr>
          <p:cNvPr id="14" name="object 14"/>
          <p:cNvSpPr txBox="1">
            <a:spLocks noGrp="1"/>
          </p:cNvSpPr>
          <p:nvPr>
            <p:ph type="ftr" sz="quarter" idx="5"/>
          </p:nvPr>
        </p:nvSpPr>
        <p:spPr>
          <a:xfrm>
            <a:off x="-12700" y="3367039"/>
            <a:ext cx="1534160"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49"/>
              </a:lnSpc>
            </a:pPr>
            <a:r>
              <a:rPr lang="en-US" spc="10"/>
              <a:t>A.</a:t>
            </a:r>
            <a:r>
              <a:rPr lang="en-US" spc="35"/>
              <a:t> </a:t>
            </a:r>
            <a:r>
              <a:rPr lang="en-US" spc="-10"/>
              <a:t>Kshemkalyani</a:t>
            </a:r>
            <a:r>
              <a:rPr lang="en-US" spc="40"/>
              <a:t> </a:t>
            </a:r>
            <a:r>
              <a:rPr lang="en-US" spc="-15"/>
              <a:t>and</a:t>
            </a:r>
            <a:r>
              <a:rPr lang="en-US" spc="35"/>
              <a:t> </a:t>
            </a:r>
            <a:r>
              <a:rPr lang="en-US" spc="25"/>
              <a:t>M.</a:t>
            </a:r>
            <a:r>
              <a:rPr lang="en-US" spc="40"/>
              <a:t> </a:t>
            </a:r>
            <a:r>
              <a:rPr lang="en-US" spc="-10"/>
              <a:t>Singhal</a:t>
            </a:r>
            <a:r>
              <a:rPr lang="en-US" spc="95"/>
              <a:t> </a:t>
            </a:r>
            <a:r>
              <a:rPr lang="en-US" spc="5"/>
              <a:t>(Distributed</a:t>
            </a:r>
            <a:r>
              <a:rPr lang="en-US" spc="35"/>
              <a:t> </a:t>
            </a:r>
            <a:r>
              <a:rPr lang="en-US" spc="-15"/>
              <a:t>Compu</a:t>
            </a:r>
            <a:endParaRPr spc="-30" dirty="0"/>
          </a:p>
        </p:txBody>
      </p:sp>
      <p:sp>
        <p:nvSpPr>
          <p:cNvPr id="15" name="object 15"/>
          <p:cNvSpPr txBox="1"/>
          <p:nvPr/>
        </p:nvSpPr>
        <p:spPr>
          <a:xfrm>
            <a:off x="4203831" y="6672299"/>
            <a:ext cx="732359" cy="141064"/>
          </a:xfrm>
          <a:prstGeom prst="rect">
            <a:avLst/>
          </a:prstGeom>
        </p:spPr>
        <p:txBody>
          <a:bodyPr vert="horz" wrap="square" lIns="0" tIns="0" rIns="0" bIns="0" rtlCol="0">
            <a:spAutoFit/>
          </a:bodyPr>
          <a:lstStyle/>
          <a:p>
            <a:pPr marL="25168">
              <a:lnSpc>
                <a:spcPts val="1149"/>
              </a:lnSpc>
            </a:pPr>
            <a:r>
              <a:rPr sz="991" dirty="0">
                <a:solidFill>
                  <a:srgbClr val="FFFFFF"/>
                </a:solidFill>
                <a:latin typeface="Microsoft Sans Serif"/>
                <a:cs typeface="Microsoft Sans Serif"/>
              </a:rPr>
              <a:t>Introduction</a:t>
            </a:r>
            <a:endParaRPr sz="991">
              <a:latin typeface="Microsoft Sans Serif"/>
              <a:cs typeface="Microsoft Sans Serif"/>
            </a:endParaRPr>
          </a:p>
        </p:txBody>
      </p:sp>
      <p:sp>
        <p:nvSpPr>
          <p:cNvPr id="16" name="object 16"/>
          <p:cNvSpPr txBox="1">
            <a:spLocks noGrp="1"/>
          </p:cNvSpPr>
          <p:nvPr>
            <p:ph type="dt" sz="half" idx="6"/>
          </p:nvPr>
        </p:nvSpPr>
        <p:spPr>
          <a:xfrm>
            <a:off x="3880446" y="3367039"/>
            <a:ext cx="314325"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49"/>
              </a:lnSpc>
            </a:pPr>
            <a:r>
              <a:rPr lang="en-IN" spc="-10"/>
              <a:t>CUP</a:t>
            </a:r>
            <a:r>
              <a:rPr lang="en-IN" spc="-15"/>
              <a:t> 2008</a:t>
            </a:r>
            <a:endParaRPr spc="-30" dirty="0"/>
          </a:p>
        </p:txBody>
      </p:sp>
      <p:sp>
        <p:nvSpPr>
          <p:cNvPr id="17" name="object 17"/>
          <p:cNvSpPr txBox="1">
            <a:spLocks noGrp="1"/>
          </p:cNvSpPr>
          <p:nvPr>
            <p:ph type="sldNum" sz="quarter" idx="7"/>
          </p:nvPr>
        </p:nvSpPr>
        <p:spPr>
          <a:xfrm>
            <a:off x="4300706" y="3367039"/>
            <a:ext cx="302260"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580"/>
              </a:lnSpc>
            </a:pPr>
            <a:fld id="{81D60167-4931-47E6-BA6A-407CBD079E47}" type="slidenum">
              <a:rPr lang="en-IN" spc="-15" smtClean="0"/>
              <a:pPr marL="38100">
                <a:lnSpc>
                  <a:spcPts val="580"/>
                </a:lnSpc>
              </a:pPr>
              <a:t>11</a:t>
            </a:fld>
            <a:r>
              <a:rPr lang="en-IN" spc="5"/>
              <a:t> </a:t>
            </a:r>
            <a:r>
              <a:rPr lang="en-IN" spc="125"/>
              <a:t>/</a:t>
            </a:r>
            <a:r>
              <a:rPr lang="en-IN" spc="10"/>
              <a:t> </a:t>
            </a:r>
            <a:r>
              <a:rPr lang="en-IN" spc="-15"/>
              <a:t>36</a:t>
            </a:r>
            <a:endParaRPr spc="-30" dirty="0"/>
          </a:p>
        </p:txBody>
      </p:sp>
    </p:spTree>
  </p:cSld>
  <p:clrMapOvr>
    <a:masterClrMapping/>
  </p:clrMapOvr>
  <p:transition>
    <p:cut/>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6" y="-127783"/>
            <a:ext cx="5720453" cy="1388524"/>
          </a:xfrm>
          <a:prstGeom prst="rect">
            <a:avLst/>
          </a:prstGeom>
        </p:spPr>
        <p:txBody>
          <a:bodyPr vert="horz" wrap="square" lIns="0" tIns="33975" rIns="0" bIns="0" rtlCol="0" anchor="ctr">
            <a:spAutoFit/>
          </a:bodyPr>
          <a:lstStyle/>
          <a:p>
            <a:pPr marL="25168">
              <a:spcBef>
                <a:spcPts val="268"/>
              </a:spcBef>
            </a:pPr>
            <a:r>
              <a:rPr spc="-69" dirty="0"/>
              <a:t>.</a:t>
            </a:r>
            <a:r>
              <a:rPr spc="-386" dirty="0"/>
              <a:t> </a:t>
            </a:r>
            <a:r>
              <a:rPr spc="-69" dirty="0"/>
              <a:t>.</a:t>
            </a:r>
            <a:r>
              <a:rPr spc="-386" dirty="0"/>
              <a:t> </a:t>
            </a:r>
            <a:r>
              <a:rPr spc="-69" dirty="0"/>
              <a:t>.</a:t>
            </a:r>
            <a:r>
              <a:rPr spc="-386" dirty="0"/>
              <a:t> </a:t>
            </a:r>
            <a:r>
              <a:rPr spc="149" dirty="0"/>
              <a:t>P</a:t>
            </a:r>
            <a:r>
              <a:rPr spc="-139" dirty="0"/>
              <a:t>a</a:t>
            </a:r>
            <a:r>
              <a:rPr spc="-178" dirty="0"/>
              <a:t>s</a:t>
            </a:r>
            <a:r>
              <a:rPr spc="69" dirty="0"/>
              <a:t>t</a:t>
            </a:r>
            <a:r>
              <a:rPr spc="-20" dirty="0"/>
              <a:t> </a:t>
            </a:r>
            <a:r>
              <a:rPr spc="-139" dirty="0"/>
              <a:t>an</a:t>
            </a:r>
            <a:r>
              <a:rPr spc="-109" dirty="0"/>
              <a:t>d</a:t>
            </a:r>
            <a:r>
              <a:rPr spc="79" dirty="0"/>
              <a:t> </a:t>
            </a:r>
            <a:r>
              <a:rPr spc="40" dirty="0"/>
              <a:t>F</a:t>
            </a:r>
            <a:r>
              <a:rPr spc="-139" dirty="0"/>
              <a:t>u</a:t>
            </a:r>
            <a:r>
              <a:rPr spc="59" dirty="0"/>
              <a:t>t</a:t>
            </a:r>
            <a:r>
              <a:rPr spc="-139" dirty="0"/>
              <a:t>u</a:t>
            </a:r>
            <a:r>
              <a:rPr spc="-59" dirty="0"/>
              <a:t>r</a:t>
            </a:r>
            <a:r>
              <a:rPr spc="-226" dirty="0"/>
              <a:t>e</a:t>
            </a:r>
            <a:r>
              <a:rPr spc="59" dirty="0"/>
              <a:t> </a:t>
            </a:r>
            <a:r>
              <a:rPr spc="109" dirty="0"/>
              <a:t>C</a:t>
            </a:r>
            <a:r>
              <a:rPr spc="-109" dirty="0"/>
              <a:t>o</a:t>
            </a:r>
            <a:r>
              <a:rPr spc="-139" dirty="0"/>
              <a:t>n</a:t>
            </a:r>
            <a:r>
              <a:rPr spc="-238" dirty="0"/>
              <a:t>e</a:t>
            </a:r>
            <a:r>
              <a:rPr spc="-178" dirty="0"/>
              <a:t>s</a:t>
            </a:r>
            <a:r>
              <a:rPr spc="40" dirty="0"/>
              <a:t> </a:t>
            </a:r>
            <a:r>
              <a:rPr spc="-109" dirty="0"/>
              <a:t>o</a:t>
            </a:r>
            <a:r>
              <a:rPr spc="-40" dirty="0"/>
              <a:t>f</a:t>
            </a:r>
            <a:r>
              <a:rPr spc="59" dirty="0"/>
              <a:t> </a:t>
            </a:r>
            <a:r>
              <a:rPr spc="-139" dirty="0"/>
              <a:t>a</a:t>
            </a:r>
            <a:r>
              <a:rPr spc="-129" dirty="0"/>
              <a:t>n</a:t>
            </a:r>
            <a:r>
              <a:rPr spc="50" dirty="0"/>
              <a:t> </a:t>
            </a:r>
            <a:r>
              <a:rPr spc="99" dirty="0"/>
              <a:t>E</a:t>
            </a:r>
            <a:r>
              <a:rPr spc="-99" dirty="0"/>
              <a:t>v</a:t>
            </a:r>
            <a:r>
              <a:rPr spc="-238" dirty="0"/>
              <a:t>e</a:t>
            </a:r>
            <a:r>
              <a:rPr spc="-139" dirty="0"/>
              <a:t>n</a:t>
            </a:r>
            <a:r>
              <a:rPr spc="69" dirty="0"/>
              <a:t>t</a:t>
            </a:r>
          </a:p>
        </p:txBody>
      </p:sp>
      <p:pic>
        <p:nvPicPr>
          <p:cNvPr id="5" name="object 5"/>
          <p:cNvPicPr/>
          <p:nvPr/>
        </p:nvPicPr>
        <p:blipFill>
          <a:blip r:embed="rId2" cstate="print"/>
          <a:stretch>
            <a:fillRect/>
          </a:stretch>
        </p:blipFill>
        <p:spPr>
          <a:xfrm>
            <a:off x="500556" y="1890984"/>
            <a:ext cx="140136" cy="135147"/>
          </a:xfrm>
          <a:prstGeom prst="rect">
            <a:avLst/>
          </a:prstGeom>
        </p:spPr>
      </p:pic>
      <p:sp>
        <p:nvSpPr>
          <p:cNvPr id="6" name="object 6"/>
          <p:cNvSpPr txBox="1"/>
          <p:nvPr/>
        </p:nvSpPr>
        <p:spPr>
          <a:xfrm>
            <a:off x="680668" y="1745263"/>
            <a:ext cx="8281192" cy="619562"/>
          </a:xfrm>
          <a:prstGeom prst="rect">
            <a:avLst/>
          </a:prstGeom>
        </p:spPr>
        <p:txBody>
          <a:bodyPr vert="horz" wrap="square" lIns="0" tIns="23909" rIns="0" bIns="0" rtlCol="0">
            <a:spAutoFit/>
          </a:bodyPr>
          <a:lstStyle/>
          <a:p>
            <a:pPr marL="75503">
              <a:lnSpc>
                <a:spcPts val="2368"/>
              </a:lnSpc>
              <a:spcBef>
                <a:spcPts val="188"/>
              </a:spcBef>
            </a:pPr>
            <a:r>
              <a:rPr sz="1982" spc="-59" dirty="0">
                <a:latin typeface="Tahoma"/>
                <a:cs typeface="Tahoma"/>
              </a:rPr>
              <a:t>Define</a:t>
            </a:r>
            <a:r>
              <a:rPr sz="1982" spc="-30" dirty="0">
                <a:latin typeface="Tahoma"/>
                <a:cs typeface="Tahoma"/>
              </a:rPr>
              <a:t> </a:t>
            </a:r>
            <a:r>
              <a:rPr sz="1982" i="1" spc="-69" dirty="0">
                <a:latin typeface="Arial"/>
                <a:cs typeface="Arial"/>
              </a:rPr>
              <a:t>Future</a:t>
            </a:r>
            <a:r>
              <a:rPr sz="2081" i="1" spc="-103" baseline="-11904" dirty="0">
                <a:latin typeface="Trebuchet MS"/>
                <a:cs typeface="Trebuchet MS"/>
              </a:rPr>
              <a:t>i</a:t>
            </a:r>
            <a:r>
              <a:rPr sz="2081" i="1" spc="-268" baseline="-11904" dirty="0">
                <a:latin typeface="Trebuchet MS"/>
                <a:cs typeface="Trebuchet MS"/>
              </a:rPr>
              <a:t> </a:t>
            </a:r>
            <a:r>
              <a:rPr sz="1982" spc="-119" dirty="0">
                <a:latin typeface="Tahoma"/>
                <a:cs typeface="Tahoma"/>
              </a:rPr>
              <a:t>(</a:t>
            </a:r>
            <a:r>
              <a:rPr sz="1982" i="1" spc="-119" dirty="0">
                <a:latin typeface="Arial"/>
                <a:cs typeface="Arial"/>
              </a:rPr>
              <a:t>e</a:t>
            </a:r>
            <a:r>
              <a:rPr sz="2081" i="1" spc="-176" baseline="-11904" dirty="0">
                <a:latin typeface="Trebuchet MS"/>
                <a:cs typeface="Trebuchet MS"/>
              </a:rPr>
              <a:t>j</a:t>
            </a:r>
            <a:r>
              <a:rPr sz="2081" i="1" spc="-281" baseline="-11904" dirty="0">
                <a:latin typeface="Trebuchet MS"/>
                <a:cs typeface="Trebuchet MS"/>
              </a:rPr>
              <a:t> </a:t>
            </a:r>
            <a:r>
              <a:rPr sz="1982" dirty="0">
                <a:latin typeface="Tahoma"/>
                <a:cs typeface="Tahoma"/>
              </a:rPr>
              <a:t>)</a:t>
            </a:r>
            <a:r>
              <a:rPr sz="1982" spc="-10" dirty="0">
                <a:latin typeface="Tahoma"/>
                <a:cs typeface="Tahoma"/>
              </a:rPr>
              <a:t> </a:t>
            </a:r>
            <a:r>
              <a:rPr sz="1982" spc="-119" dirty="0">
                <a:latin typeface="Tahoma"/>
                <a:cs typeface="Tahoma"/>
              </a:rPr>
              <a:t>as</a:t>
            </a:r>
            <a:r>
              <a:rPr sz="1982" spc="10" dirty="0">
                <a:latin typeface="Tahoma"/>
                <a:cs typeface="Tahoma"/>
              </a:rPr>
              <a:t> </a:t>
            </a:r>
            <a:r>
              <a:rPr sz="1982" spc="-69" dirty="0">
                <a:latin typeface="Tahoma"/>
                <a:cs typeface="Tahoma"/>
              </a:rPr>
              <a:t>the</a:t>
            </a:r>
            <a:r>
              <a:rPr sz="1982" spc="10" dirty="0">
                <a:latin typeface="Tahoma"/>
                <a:cs typeface="Tahoma"/>
              </a:rPr>
              <a:t> </a:t>
            </a:r>
            <a:r>
              <a:rPr sz="1982" spc="-89" dirty="0">
                <a:latin typeface="Tahoma"/>
                <a:cs typeface="Tahoma"/>
              </a:rPr>
              <a:t>set</a:t>
            </a:r>
            <a:r>
              <a:rPr sz="1982" spc="-10" dirty="0">
                <a:latin typeface="Tahoma"/>
                <a:cs typeface="Tahoma"/>
              </a:rPr>
              <a:t> </a:t>
            </a:r>
            <a:r>
              <a:rPr sz="1982" spc="-59" dirty="0">
                <a:latin typeface="Tahoma"/>
                <a:cs typeface="Tahoma"/>
              </a:rPr>
              <a:t>of</a:t>
            </a:r>
            <a:r>
              <a:rPr sz="1982" dirty="0">
                <a:latin typeface="Tahoma"/>
                <a:cs typeface="Tahoma"/>
              </a:rPr>
              <a:t> </a:t>
            </a:r>
            <a:r>
              <a:rPr sz="1982" spc="-89" dirty="0">
                <a:latin typeface="Tahoma"/>
                <a:cs typeface="Tahoma"/>
              </a:rPr>
              <a:t>those</a:t>
            </a:r>
            <a:r>
              <a:rPr sz="1982" spc="-20" dirty="0">
                <a:latin typeface="Tahoma"/>
                <a:cs typeface="Tahoma"/>
              </a:rPr>
              <a:t> </a:t>
            </a:r>
            <a:r>
              <a:rPr sz="1982" spc="-99" dirty="0">
                <a:latin typeface="Tahoma"/>
                <a:cs typeface="Tahoma"/>
              </a:rPr>
              <a:t>events</a:t>
            </a:r>
            <a:r>
              <a:rPr sz="1982" dirty="0">
                <a:latin typeface="Tahoma"/>
                <a:cs typeface="Tahoma"/>
              </a:rPr>
              <a:t> </a:t>
            </a:r>
            <a:r>
              <a:rPr sz="1982" spc="-59" dirty="0">
                <a:latin typeface="Tahoma"/>
                <a:cs typeface="Tahoma"/>
              </a:rPr>
              <a:t>of</a:t>
            </a:r>
            <a:r>
              <a:rPr sz="1982" dirty="0">
                <a:latin typeface="Tahoma"/>
                <a:cs typeface="Tahoma"/>
              </a:rPr>
              <a:t> </a:t>
            </a:r>
            <a:r>
              <a:rPr sz="1982" i="1" spc="-69" dirty="0">
                <a:latin typeface="Arial"/>
                <a:cs typeface="Arial"/>
              </a:rPr>
              <a:t>Future</a:t>
            </a:r>
            <a:r>
              <a:rPr sz="1982" spc="-69" dirty="0">
                <a:latin typeface="Tahoma"/>
                <a:cs typeface="Tahoma"/>
              </a:rPr>
              <a:t>(</a:t>
            </a:r>
            <a:r>
              <a:rPr sz="1982" i="1" spc="-69" dirty="0">
                <a:latin typeface="Arial"/>
                <a:cs typeface="Arial"/>
              </a:rPr>
              <a:t>e</a:t>
            </a:r>
            <a:r>
              <a:rPr sz="2081" i="1" spc="-103" baseline="-11904" dirty="0">
                <a:latin typeface="Trebuchet MS"/>
                <a:cs typeface="Trebuchet MS"/>
              </a:rPr>
              <a:t>j</a:t>
            </a:r>
            <a:r>
              <a:rPr sz="2081" i="1" spc="-297" baseline="-11904" dirty="0">
                <a:latin typeface="Trebuchet MS"/>
                <a:cs typeface="Trebuchet MS"/>
              </a:rPr>
              <a:t> </a:t>
            </a:r>
            <a:r>
              <a:rPr sz="1982" dirty="0">
                <a:latin typeface="Tahoma"/>
                <a:cs typeface="Tahoma"/>
              </a:rPr>
              <a:t>) </a:t>
            </a:r>
            <a:r>
              <a:rPr sz="1982" spc="-20" dirty="0">
                <a:latin typeface="Tahoma"/>
                <a:cs typeface="Tahoma"/>
              </a:rPr>
              <a:t>that</a:t>
            </a:r>
            <a:r>
              <a:rPr sz="1982" spc="-10" dirty="0">
                <a:latin typeface="Tahoma"/>
                <a:cs typeface="Tahoma"/>
              </a:rPr>
              <a:t> </a:t>
            </a:r>
            <a:r>
              <a:rPr sz="1982" spc="-119" dirty="0">
                <a:latin typeface="Tahoma"/>
                <a:cs typeface="Tahoma"/>
              </a:rPr>
              <a:t>are</a:t>
            </a:r>
            <a:r>
              <a:rPr sz="1982" spc="10" dirty="0">
                <a:latin typeface="Tahoma"/>
                <a:cs typeface="Tahoma"/>
              </a:rPr>
              <a:t> </a:t>
            </a:r>
            <a:r>
              <a:rPr sz="1982" spc="-89" dirty="0">
                <a:latin typeface="Tahoma"/>
                <a:cs typeface="Tahoma"/>
              </a:rPr>
              <a:t>on</a:t>
            </a:r>
            <a:r>
              <a:rPr sz="1982" spc="-20" dirty="0">
                <a:latin typeface="Tahoma"/>
                <a:cs typeface="Tahoma"/>
              </a:rPr>
              <a:t> </a:t>
            </a:r>
            <a:r>
              <a:rPr sz="1982" spc="-99" dirty="0">
                <a:latin typeface="Tahoma"/>
                <a:cs typeface="Tahoma"/>
              </a:rPr>
              <a:t>process</a:t>
            </a:r>
            <a:endParaRPr sz="1982">
              <a:latin typeface="Tahoma"/>
              <a:cs typeface="Tahoma"/>
            </a:endParaRPr>
          </a:p>
          <a:p>
            <a:pPr marL="75503">
              <a:lnSpc>
                <a:spcPts val="2368"/>
              </a:lnSpc>
            </a:pPr>
            <a:r>
              <a:rPr sz="1982" i="1" spc="-89" dirty="0">
                <a:latin typeface="Arial"/>
                <a:cs typeface="Arial"/>
              </a:rPr>
              <a:t>p</a:t>
            </a:r>
            <a:r>
              <a:rPr sz="2081" i="1" spc="-119" baseline="-11904" dirty="0">
                <a:latin typeface="Trebuchet MS"/>
                <a:cs typeface="Trebuchet MS"/>
              </a:rPr>
              <a:t>i</a:t>
            </a:r>
            <a:r>
              <a:rPr sz="2081" i="1" spc="-268" baseline="-11904" dirty="0">
                <a:latin typeface="Trebuchet MS"/>
                <a:cs typeface="Trebuchet MS"/>
              </a:rPr>
              <a:t> </a:t>
            </a:r>
            <a:r>
              <a:rPr sz="1982" spc="-59" dirty="0">
                <a:latin typeface="Tahoma"/>
                <a:cs typeface="Tahoma"/>
              </a:rPr>
              <a:t>.</a:t>
            </a:r>
            <a:endParaRPr sz="1982">
              <a:latin typeface="Tahoma"/>
              <a:cs typeface="Tahoma"/>
            </a:endParaRPr>
          </a:p>
        </p:txBody>
      </p:sp>
      <p:pic>
        <p:nvPicPr>
          <p:cNvPr id="7" name="object 7"/>
          <p:cNvPicPr/>
          <p:nvPr/>
        </p:nvPicPr>
        <p:blipFill>
          <a:blip r:embed="rId3" cstate="print"/>
          <a:stretch>
            <a:fillRect/>
          </a:stretch>
        </p:blipFill>
        <p:spPr>
          <a:xfrm>
            <a:off x="500556" y="2567472"/>
            <a:ext cx="140136" cy="135147"/>
          </a:xfrm>
          <a:prstGeom prst="rect">
            <a:avLst/>
          </a:prstGeom>
        </p:spPr>
      </p:pic>
      <p:sp>
        <p:nvSpPr>
          <p:cNvPr id="8" name="object 8"/>
          <p:cNvSpPr txBox="1"/>
          <p:nvPr/>
        </p:nvSpPr>
        <p:spPr>
          <a:xfrm>
            <a:off x="680686" y="2421751"/>
            <a:ext cx="8218275" cy="329162"/>
          </a:xfrm>
          <a:prstGeom prst="rect">
            <a:avLst/>
          </a:prstGeom>
        </p:spPr>
        <p:txBody>
          <a:bodyPr vert="horz" wrap="square" lIns="0" tIns="23909" rIns="0" bIns="0" rtlCol="0">
            <a:spAutoFit/>
          </a:bodyPr>
          <a:lstStyle/>
          <a:p>
            <a:pPr marL="75503">
              <a:spcBef>
                <a:spcPts val="188"/>
              </a:spcBef>
            </a:pPr>
            <a:r>
              <a:rPr sz="1982" spc="-89" dirty="0">
                <a:latin typeface="Tahoma"/>
                <a:cs typeface="Tahoma"/>
              </a:rPr>
              <a:t>define</a:t>
            </a:r>
            <a:r>
              <a:rPr sz="1982" spc="20" dirty="0">
                <a:latin typeface="Tahoma"/>
                <a:cs typeface="Tahoma"/>
              </a:rPr>
              <a:t> </a:t>
            </a:r>
            <a:r>
              <a:rPr sz="1982" i="1" spc="-59" dirty="0">
                <a:latin typeface="Arial"/>
                <a:cs typeface="Arial"/>
              </a:rPr>
              <a:t>min</a:t>
            </a:r>
            <a:r>
              <a:rPr sz="1982" spc="-59" dirty="0">
                <a:latin typeface="Tahoma"/>
                <a:cs typeface="Tahoma"/>
              </a:rPr>
              <a:t>(</a:t>
            </a:r>
            <a:r>
              <a:rPr sz="1982" i="1" spc="-59" dirty="0">
                <a:latin typeface="Arial"/>
                <a:cs typeface="Arial"/>
              </a:rPr>
              <a:t>Future</a:t>
            </a:r>
            <a:r>
              <a:rPr sz="2081" i="1" spc="-87" baseline="-11904" dirty="0">
                <a:latin typeface="Trebuchet MS"/>
                <a:cs typeface="Trebuchet MS"/>
              </a:rPr>
              <a:t>i</a:t>
            </a:r>
            <a:r>
              <a:rPr sz="2081" i="1" spc="-252" baseline="-11904" dirty="0">
                <a:latin typeface="Trebuchet MS"/>
                <a:cs typeface="Trebuchet MS"/>
              </a:rPr>
              <a:t> </a:t>
            </a:r>
            <a:r>
              <a:rPr sz="1982" spc="-119" dirty="0">
                <a:latin typeface="Tahoma"/>
                <a:cs typeface="Tahoma"/>
              </a:rPr>
              <a:t>(</a:t>
            </a:r>
            <a:r>
              <a:rPr sz="1982" i="1" spc="-119" dirty="0">
                <a:latin typeface="Arial"/>
                <a:cs typeface="Arial"/>
              </a:rPr>
              <a:t>e</a:t>
            </a:r>
            <a:r>
              <a:rPr sz="2081" i="1" spc="-176" baseline="-11904" dirty="0">
                <a:latin typeface="Trebuchet MS"/>
                <a:cs typeface="Trebuchet MS"/>
              </a:rPr>
              <a:t>j</a:t>
            </a:r>
            <a:r>
              <a:rPr sz="2081" i="1" spc="-297" baseline="-11904" dirty="0">
                <a:latin typeface="Trebuchet MS"/>
                <a:cs typeface="Trebuchet MS"/>
              </a:rPr>
              <a:t> </a:t>
            </a:r>
            <a:r>
              <a:rPr sz="1982" dirty="0">
                <a:latin typeface="Tahoma"/>
                <a:cs typeface="Tahoma"/>
              </a:rPr>
              <a:t>))</a:t>
            </a:r>
            <a:r>
              <a:rPr sz="1982" spc="50" dirty="0">
                <a:latin typeface="Tahoma"/>
                <a:cs typeface="Tahoma"/>
              </a:rPr>
              <a:t> </a:t>
            </a:r>
            <a:r>
              <a:rPr sz="1982" spc="-119" dirty="0">
                <a:latin typeface="Tahoma"/>
                <a:cs typeface="Tahoma"/>
              </a:rPr>
              <a:t>as</a:t>
            </a:r>
            <a:r>
              <a:rPr sz="1982" spc="59" dirty="0">
                <a:latin typeface="Tahoma"/>
                <a:cs typeface="Tahoma"/>
              </a:rPr>
              <a:t> </a:t>
            </a:r>
            <a:r>
              <a:rPr sz="1982" spc="-69" dirty="0">
                <a:latin typeface="Tahoma"/>
                <a:cs typeface="Tahoma"/>
              </a:rPr>
              <a:t>the</a:t>
            </a:r>
            <a:r>
              <a:rPr sz="1982" spc="20" dirty="0">
                <a:latin typeface="Tahoma"/>
                <a:cs typeface="Tahoma"/>
              </a:rPr>
              <a:t> </a:t>
            </a:r>
            <a:r>
              <a:rPr sz="1982" spc="-30" dirty="0">
                <a:latin typeface="Tahoma"/>
                <a:cs typeface="Tahoma"/>
              </a:rPr>
              <a:t>first</a:t>
            </a:r>
            <a:r>
              <a:rPr sz="1982" spc="30" dirty="0">
                <a:latin typeface="Tahoma"/>
                <a:cs typeface="Tahoma"/>
              </a:rPr>
              <a:t> </a:t>
            </a:r>
            <a:r>
              <a:rPr sz="1982" spc="-99" dirty="0">
                <a:latin typeface="Tahoma"/>
                <a:cs typeface="Tahoma"/>
              </a:rPr>
              <a:t>event</a:t>
            </a:r>
            <a:r>
              <a:rPr sz="1982" spc="50" dirty="0">
                <a:latin typeface="Tahoma"/>
                <a:cs typeface="Tahoma"/>
              </a:rPr>
              <a:t> </a:t>
            </a:r>
            <a:r>
              <a:rPr sz="1982" spc="-89" dirty="0">
                <a:latin typeface="Tahoma"/>
                <a:cs typeface="Tahoma"/>
              </a:rPr>
              <a:t>on</a:t>
            </a:r>
            <a:r>
              <a:rPr sz="1982" spc="30" dirty="0">
                <a:latin typeface="Tahoma"/>
                <a:cs typeface="Tahoma"/>
              </a:rPr>
              <a:t> </a:t>
            </a:r>
            <a:r>
              <a:rPr sz="1982" spc="-99" dirty="0">
                <a:latin typeface="Tahoma"/>
                <a:cs typeface="Tahoma"/>
              </a:rPr>
              <a:t>process</a:t>
            </a:r>
            <a:r>
              <a:rPr sz="1982" spc="40" dirty="0">
                <a:latin typeface="Tahoma"/>
                <a:cs typeface="Tahoma"/>
              </a:rPr>
              <a:t> </a:t>
            </a:r>
            <a:r>
              <a:rPr sz="1982" i="1" spc="-79" dirty="0">
                <a:latin typeface="Arial"/>
                <a:cs typeface="Arial"/>
              </a:rPr>
              <a:t>p</a:t>
            </a:r>
            <a:r>
              <a:rPr sz="2081" i="1" spc="-119" baseline="-11904" dirty="0">
                <a:latin typeface="Trebuchet MS"/>
                <a:cs typeface="Trebuchet MS"/>
              </a:rPr>
              <a:t>i</a:t>
            </a:r>
            <a:r>
              <a:rPr sz="2081" i="1" spc="238" baseline="-11904" dirty="0">
                <a:latin typeface="Trebuchet MS"/>
                <a:cs typeface="Trebuchet MS"/>
              </a:rPr>
              <a:t> </a:t>
            </a:r>
            <a:r>
              <a:rPr sz="1982" spc="-20" dirty="0">
                <a:latin typeface="Tahoma"/>
                <a:cs typeface="Tahoma"/>
              </a:rPr>
              <a:t>that</a:t>
            </a:r>
            <a:r>
              <a:rPr sz="1982" spc="50" dirty="0">
                <a:latin typeface="Tahoma"/>
                <a:cs typeface="Tahoma"/>
              </a:rPr>
              <a:t> </a:t>
            </a:r>
            <a:r>
              <a:rPr sz="1982" spc="-59" dirty="0">
                <a:latin typeface="Tahoma"/>
                <a:cs typeface="Tahoma"/>
              </a:rPr>
              <a:t>is</a:t>
            </a:r>
            <a:r>
              <a:rPr sz="1982" spc="30" dirty="0">
                <a:latin typeface="Tahoma"/>
                <a:cs typeface="Tahoma"/>
              </a:rPr>
              <a:t> </a:t>
            </a:r>
            <a:r>
              <a:rPr sz="1982" spc="-79" dirty="0">
                <a:latin typeface="Tahoma"/>
                <a:cs typeface="Tahoma"/>
              </a:rPr>
              <a:t>affected</a:t>
            </a:r>
            <a:r>
              <a:rPr sz="1982" spc="40" dirty="0">
                <a:latin typeface="Tahoma"/>
                <a:cs typeface="Tahoma"/>
              </a:rPr>
              <a:t> </a:t>
            </a:r>
            <a:r>
              <a:rPr sz="1982" spc="-109" dirty="0">
                <a:latin typeface="Tahoma"/>
                <a:cs typeface="Tahoma"/>
              </a:rPr>
              <a:t>by</a:t>
            </a:r>
            <a:r>
              <a:rPr sz="1982" spc="2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297" baseline="-11904" dirty="0">
                <a:latin typeface="Trebuchet MS"/>
                <a:cs typeface="Trebuchet MS"/>
              </a:rPr>
              <a:t> </a:t>
            </a:r>
            <a:r>
              <a:rPr sz="1982" spc="-59" dirty="0">
                <a:latin typeface="Tahoma"/>
                <a:cs typeface="Tahoma"/>
              </a:rPr>
              <a:t>.</a:t>
            </a:r>
            <a:endParaRPr sz="1982">
              <a:latin typeface="Tahoma"/>
              <a:cs typeface="Tahoma"/>
            </a:endParaRPr>
          </a:p>
        </p:txBody>
      </p:sp>
      <p:pic>
        <p:nvPicPr>
          <p:cNvPr id="9" name="object 9"/>
          <p:cNvPicPr/>
          <p:nvPr/>
        </p:nvPicPr>
        <p:blipFill>
          <a:blip r:embed="rId4" cstate="print"/>
          <a:stretch>
            <a:fillRect/>
          </a:stretch>
        </p:blipFill>
        <p:spPr>
          <a:xfrm>
            <a:off x="500556" y="2941931"/>
            <a:ext cx="140136" cy="135170"/>
          </a:xfrm>
          <a:prstGeom prst="rect">
            <a:avLst/>
          </a:prstGeom>
        </p:spPr>
      </p:pic>
      <p:sp>
        <p:nvSpPr>
          <p:cNvPr id="10" name="object 10"/>
          <p:cNvSpPr/>
          <p:nvPr/>
        </p:nvSpPr>
        <p:spPr>
          <a:xfrm>
            <a:off x="1936703" y="3066393"/>
            <a:ext cx="75501" cy="0"/>
          </a:xfrm>
          <a:custGeom>
            <a:avLst/>
            <a:gdLst/>
            <a:ahLst/>
            <a:cxnLst/>
            <a:rect l="l" t="t" r="r" b="b"/>
            <a:pathLst>
              <a:path w="38100">
                <a:moveTo>
                  <a:pt x="0" y="0"/>
                </a:moveTo>
                <a:lnTo>
                  <a:pt x="38100" y="0"/>
                </a:lnTo>
              </a:path>
            </a:pathLst>
          </a:custGeom>
          <a:ln w="6095">
            <a:solidFill>
              <a:srgbClr val="000000"/>
            </a:solidFill>
          </a:ln>
        </p:spPr>
        <p:txBody>
          <a:bodyPr wrap="square" lIns="0" tIns="0" rIns="0" bIns="0" rtlCol="0"/>
          <a:lstStyle/>
          <a:p>
            <a:endParaRPr sz="3567"/>
          </a:p>
        </p:txBody>
      </p:sp>
      <p:pic>
        <p:nvPicPr>
          <p:cNvPr id="11" name="object 11"/>
          <p:cNvPicPr/>
          <p:nvPr/>
        </p:nvPicPr>
        <p:blipFill>
          <a:blip r:embed="rId4" cstate="print"/>
          <a:stretch>
            <a:fillRect/>
          </a:stretch>
        </p:blipFill>
        <p:spPr>
          <a:xfrm>
            <a:off x="500556" y="3621439"/>
            <a:ext cx="140136" cy="135170"/>
          </a:xfrm>
          <a:prstGeom prst="rect">
            <a:avLst/>
          </a:prstGeom>
        </p:spPr>
      </p:pic>
      <p:sp>
        <p:nvSpPr>
          <p:cNvPr id="12" name="object 12"/>
          <p:cNvSpPr/>
          <p:nvPr/>
        </p:nvSpPr>
        <p:spPr>
          <a:xfrm>
            <a:off x="1184722" y="3745902"/>
            <a:ext cx="75501" cy="0"/>
          </a:xfrm>
          <a:custGeom>
            <a:avLst/>
            <a:gdLst/>
            <a:ahLst/>
            <a:cxnLst/>
            <a:rect l="l" t="t" r="r" b="b"/>
            <a:pathLst>
              <a:path w="38100">
                <a:moveTo>
                  <a:pt x="0" y="0"/>
                </a:moveTo>
                <a:lnTo>
                  <a:pt x="38100" y="0"/>
                </a:lnTo>
              </a:path>
            </a:pathLst>
          </a:custGeom>
          <a:ln w="6096">
            <a:solidFill>
              <a:srgbClr val="000000"/>
            </a:solidFill>
          </a:ln>
        </p:spPr>
        <p:txBody>
          <a:bodyPr wrap="square" lIns="0" tIns="0" rIns="0" bIns="0" rtlCol="0"/>
          <a:lstStyle/>
          <a:p>
            <a:endParaRPr sz="3567"/>
          </a:p>
        </p:txBody>
      </p:sp>
      <p:pic>
        <p:nvPicPr>
          <p:cNvPr id="13" name="object 13"/>
          <p:cNvPicPr/>
          <p:nvPr/>
        </p:nvPicPr>
        <p:blipFill>
          <a:blip r:embed="rId5" cstate="print"/>
          <a:stretch>
            <a:fillRect/>
          </a:stretch>
        </p:blipFill>
        <p:spPr>
          <a:xfrm>
            <a:off x="500555" y="3995924"/>
            <a:ext cx="135493" cy="135170"/>
          </a:xfrm>
          <a:prstGeom prst="rect">
            <a:avLst/>
          </a:prstGeom>
        </p:spPr>
      </p:pic>
      <p:pic>
        <p:nvPicPr>
          <p:cNvPr id="14" name="object 14"/>
          <p:cNvPicPr/>
          <p:nvPr/>
        </p:nvPicPr>
        <p:blipFill>
          <a:blip r:embed="rId6" cstate="print"/>
          <a:stretch>
            <a:fillRect/>
          </a:stretch>
        </p:blipFill>
        <p:spPr>
          <a:xfrm>
            <a:off x="500555" y="4672423"/>
            <a:ext cx="135493" cy="135153"/>
          </a:xfrm>
          <a:prstGeom prst="rect">
            <a:avLst/>
          </a:prstGeom>
        </p:spPr>
      </p:pic>
      <p:sp>
        <p:nvSpPr>
          <p:cNvPr id="15" name="object 15"/>
          <p:cNvSpPr txBox="1"/>
          <p:nvPr/>
        </p:nvSpPr>
        <p:spPr>
          <a:xfrm>
            <a:off x="680675" y="2608987"/>
            <a:ext cx="8242183" cy="2572404"/>
          </a:xfrm>
          <a:prstGeom prst="rect">
            <a:avLst/>
          </a:prstGeom>
        </p:spPr>
        <p:txBody>
          <a:bodyPr vert="horz" wrap="square" lIns="0" tIns="23909" rIns="0" bIns="0" rtlCol="0">
            <a:spAutoFit/>
          </a:bodyPr>
          <a:lstStyle/>
          <a:p>
            <a:pPr marR="2417347" algn="ctr">
              <a:lnSpc>
                <a:spcPts val="1920"/>
              </a:lnSpc>
              <a:spcBef>
                <a:spcPts val="188"/>
              </a:spcBef>
            </a:pPr>
            <a:r>
              <a:rPr sz="1982" spc="575" dirty="0">
                <a:latin typeface="Lucida Sans Unicode"/>
                <a:cs typeface="Lucida Sans Unicode"/>
              </a:rPr>
              <a:t>S</a:t>
            </a:r>
            <a:endParaRPr sz="1982">
              <a:latin typeface="Lucida Sans Unicode"/>
              <a:cs typeface="Lucida Sans Unicode"/>
            </a:endParaRPr>
          </a:p>
          <a:p>
            <a:pPr marL="75503">
              <a:lnSpc>
                <a:spcPts val="1920"/>
              </a:lnSpc>
              <a:tabLst>
                <a:tab pos="3007527" algn="l"/>
              </a:tabLst>
            </a:pPr>
            <a:r>
              <a:rPr sz="1982" spc="79" dirty="0">
                <a:latin typeface="Tahoma"/>
                <a:cs typeface="Tahoma"/>
              </a:rPr>
              <a:t>D</a:t>
            </a:r>
            <a:r>
              <a:rPr sz="1982" spc="-168" dirty="0">
                <a:latin typeface="Tahoma"/>
                <a:cs typeface="Tahoma"/>
              </a:rPr>
              <a:t>e</a:t>
            </a:r>
            <a:r>
              <a:rPr sz="1982" spc="-20" dirty="0">
                <a:latin typeface="Tahoma"/>
                <a:cs typeface="Tahoma"/>
              </a:rPr>
              <a:t>f</a:t>
            </a:r>
            <a:r>
              <a:rPr sz="1982" spc="-10" dirty="0">
                <a:latin typeface="Tahoma"/>
                <a:cs typeface="Tahoma"/>
              </a:rPr>
              <a:t>i</a:t>
            </a:r>
            <a:r>
              <a:rPr sz="1982" spc="-89" dirty="0">
                <a:latin typeface="Tahoma"/>
                <a:cs typeface="Tahoma"/>
              </a:rPr>
              <a:t>n</a:t>
            </a:r>
            <a:r>
              <a:rPr sz="1982" spc="-168" dirty="0">
                <a:latin typeface="Tahoma"/>
                <a:cs typeface="Tahoma"/>
              </a:rPr>
              <a:t>e</a:t>
            </a:r>
            <a:r>
              <a:rPr sz="1982" spc="20" dirty="0">
                <a:latin typeface="Tahoma"/>
                <a:cs typeface="Tahoma"/>
              </a:rPr>
              <a:t> </a:t>
            </a:r>
            <a:r>
              <a:rPr sz="1982" i="1" spc="69" dirty="0">
                <a:latin typeface="Arial"/>
                <a:cs typeface="Arial"/>
              </a:rPr>
              <a:t>M</a:t>
            </a:r>
            <a:r>
              <a:rPr sz="1982" i="1" spc="30" dirty="0">
                <a:latin typeface="Arial"/>
                <a:cs typeface="Arial"/>
              </a:rPr>
              <a:t>i</a:t>
            </a:r>
            <a:r>
              <a:rPr sz="1982" i="1" spc="-89" dirty="0">
                <a:latin typeface="Arial"/>
                <a:cs typeface="Arial"/>
              </a:rPr>
              <a:t>n</a:t>
            </a:r>
            <a:r>
              <a:rPr sz="1982" i="1" spc="188" dirty="0">
                <a:latin typeface="Arial"/>
                <a:cs typeface="Arial"/>
              </a:rPr>
              <a:t> </a:t>
            </a:r>
            <a:r>
              <a:rPr sz="1982" i="1" spc="-149" dirty="0">
                <a:latin typeface="Arial"/>
                <a:cs typeface="Arial"/>
              </a:rPr>
              <a:t>F</a:t>
            </a:r>
            <a:r>
              <a:rPr sz="1982" i="1" spc="-89" dirty="0">
                <a:latin typeface="Arial"/>
                <a:cs typeface="Arial"/>
              </a:rPr>
              <a:t>u</a:t>
            </a:r>
            <a:r>
              <a:rPr sz="1982" i="1" spc="159" dirty="0">
                <a:latin typeface="Arial"/>
                <a:cs typeface="Arial"/>
              </a:rPr>
              <a:t>t</a:t>
            </a:r>
            <a:r>
              <a:rPr sz="1982" i="1" spc="-89" dirty="0">
                <a:latin typeface="Arial"/>
                <a:cs typeface="Arial"/>
              </a:rPr>
              <a:t>u</a:t>
            </a:r>
            <a:r>
              <a:rPr sz="1982" i="1" dirty="0">
                <a:latin typeface="Arial"/>
                <a:cs typeface="Arial"/>
              </a:rPr>
              <a:t>r</a:t>
            </a:r>
            <a:r>
              <a:rPr sz="1982" i="1" spc="-89" dirty="0">
                <a:latin typeface="Arial"/>
                <a:cs typeface="Arial"/>
              </a:rPr>
              <a:t>e</a:t>
            </a:r>
            <a:r>
              <a:rPr sz="1982" spc="-10" dirty="0">
                <a:latin typeface="Tahoma"/>
                <a:cs typeface="Tahoma"/>
              </a:rPr>
              <a:t>(</a:t>
            </a:r>
            <a:r>
              <a:rPr sz="1982" i="1" spc="-226" dirty="0">
                <a:latin typeface="Arial"/>
                <a:cs typeface="Arial"/>
              </a:rPr>
              <a:t>e</a:t>
            </a:r>
            <a:r>
              <a:rPr sz="2081" i="1" spc="-176" baseline="-11904" dirty="0">
                <a:latin typeface="Trebuchet MS"/>
                <a:cs typeface="Trebuchet MS"/>
              </a:rPr>
              <a:t>j</a:t>
            </a:r>
            <a:r>
              <a:rPr sz="2081" i="1" spc="-327" baseline="-11904" dirty="0">
                <a:latin typeface="Trebuchet MS"/>
                <a:cs typeface="Trebuchet MS"/>
              </a:rPr>
              <a:t> </a:t>
            </a:r>
            <a:r>
              <a:rPr sz="1982" dirty="0">
                <a:latin typeface="Tahoma"/>
                <a:cs typeface="Tahoma"/>
              </a:rPr>
              <a:t>)</a:t>
            </a:r>
            <a:r>
              <a:rPr sz="1982" spc="40" dirty="0">
                <a:latin typeface="Tahoma"/>
                <a:cs typeface="Tahoma"/>
              </a:rPr>
              <a:t> </a:t>
            </a:r>
            <a:r>
              <a:rPr sz="1982" spc="-99" dirty="0">
                <a:latin typeface="Tahoma"/>
                <a:cs typeface="Tahoma"/>
              </a:rPr>
              <a:t>a</a:t>
            </a:r>
            <a:r>
              <a:rPr sz="1982" spc="-129" dirty="0">
                <a:latin typeface="Tahoma"/>
                <a:cs typeface="Tahoma"/>
              </a:rPr>
              <a:t>s</a:t>
            </a:r>
            <a:r>
              <a:rPr sz="1982" dirty="0">
                <a:latin typeface="Tahoma"/>
                <a:cs typeface="Tahoma"/>
              </a:rPr>
              <a:t>	</a:t>
            </a:r>
            <a:r>
              <a:rPr sz="2081" spc="44" baseline="-23809" dirty="0">
                <a:latin typeface="Tahoma"/>
                <a:cs typeface="Tahoma"/>
              </a:rPr>
              <a:t>(</a:t>
            </a:r>
            <a:r>
              <a:rPr sz="2081" spc="-503" baseline="-23809" dirty="0">
                <a:latin typeface="Lucida Sans Unicode"/>
                <a:cs typeface="Lucida Sans Unicode"/>
              </a:rPr>
              <a:t>∀</a:t>
            </a:r>
            <a:r>
              <a:rPr sz="2081" i="1" spc="-119" baseline="-23809" dirty="0">
                <a:latin typeface="Trebuchet MS"/>
                <a:cs typeface="Trebuchet MS"/>
              </a:rPr>
              <a:t>i</a:t>
            </a:r>
            <a:r>
              <a:rPr sz="2081" i="1" spc="-414" baseline="-23809" dirty="0">
                <a:latin typeface="Trebuchet MS"/>
                <a:cs typeface="Trebuchet MS"/>
              </a:rPr>
              <a:t> </a:t>
            </a:r>
            <a:r>
              <a:rPr sz="2081" spc="162" baseline="-23809" dirty="0">
                <a:latin typeface="Tahoma"/>
                <a:cs typeface="Tahoma"/>
              </a:rPr>
              <a:t>)</a:t>
            </a:r>
            <a:r>
              <a:rPr sz="1982" spc="347" dirty="0">
                <a:latin typeface="Lucida Sans Unicode"/>
                <a:cs typeface="Lucida Sans Unicode"/>
              </a:rPr>
              <a:t>{</a:t>
            </a:r>
            <a:r>
              <a:rPr sz="1982" i="1" spc="-89" dirty="0">
                <a:latin typeface="Arial"/>
                <a:cs typeface="Arial"/>
              </a:rPr>
              <a:t>m</a:t>
            </a:r>
            <a:r>
              <a:rPr sz="1982" i="1" spc="30" dirty="0">
                <a:latin typeface="Arial"/>
                <a:cs typeface="Arial"/>
              </a:rPr>
              <a:t>i</a:t>
            </a:r>
            <a:r>
              <a:rPr sz="1982" i="1" spc="-69" dirty="0">
                <a:latin typeface="Arial"/>
                <a:cs typeface="Arial"/>
              </a:rPr>
              <a:t>n</a:t>
            </a:r>
            <a:r>
              <a:rPr sz="1982" spc="-10" dirty="0">
                <a:latin typeface="Tahoma"/>
                <a:cs typeface="Tahoma"/>
              </a:rPr>
              <a:t>(</a:t>
            </a:r>
            <a:r>
              <a:rPr sz="1982" i="1" spc="-149" dirty="0">
                <a:latin typeface="Arial"/>
                <a:cs typeface="Arial"/>
              </a:rPr>
              <a:t>F</a:t>
            </a:r>
            <a:r>
              <a:rPr sz="1982" i="1" spc="-89" dirty="0">
                <a:latin typeface="Arial"/>
                <a:cs typeface="Arial"/>
              </a:rPr>
              <a:t>u</a:t>
            </a:r>
            <a:r>
              <a:rPr sz="1982" i="1" spc="159" dirty="0">
                <a:latin typeface="Arial"/>
                <a:cs typeface="Arial"/>
              </a:rPr>
              <a:t>t</a:t>
            </a:r>
            <a:r>
              <a:rPr sz="1982" i="1" spc="-89" dirty="0">
                <a:latin typeface="Arial"/>
                <a:cs typeface="Arial"/>
              </a:rPr>
              <a:t>u</a:t>
            </a:r>
            <a:r>
              <a:rPr sz="1982" i="1" dirty="0">
                <a:latin typeface="Arial"/>
                <a:cs typeface="Arial"/>
              </a:rPr>
              <a:t>r</a:t>
            </a:r>
            <a:r>
              <a:rPr sz="1982" i="1" spc="-226" dirty="0">
                <a:latin typeface="Arial"/>
                <a:cs typeface="Arial"/>
              </a:rPr>
              <a:t>e</a:t>
            </a:r>
            <a:r>
              <a:rPr sz="2081" i="1" spc="-119" baseline="-11904" dirty="0">
                <a:latin typeface="Trebuchet MS"/>
                <a:cs typeface="Trebuchet MS"/>
              </a:rPr>
              <a:t>i</a:t>
            </a:r>
            <a:r>
              <a:rPr sz="2081" i="1" spc="-268" baseline="-11904" dirty="0">
                <a:latin typeface="Trebuchet MS"/>
                <a:cs typeface="Trebuchet MS"/>
              </a:rPr>
              <a:t> </a:t>
            </a:r>
            <a:r>
              <a:rPr sz="1982" spc="-10" dirty="0">
                <a:latin typeface="Tahoma"/>
                <a:cs typeface="Tahoma"/>
              </a:rPr>
              <a:t>(</a:t>
            </a:r>
            <a:r>
              <a:rPr sz="1982" i="1" spc="-226" dirty="0">
                <a:latin typeface="Arial"/>
                <a:cs typeface="Arial"/>
              </a:rPr>
              <a:t>e</a:t>
            </a:r>
            <a:r>
              <a:rPr sz="2081" i="1" spc="-176" baseline="-11904" dirty="0">
                <a:latin typeface="Trebuchet MS"/>
                <a:cs typeface="Trebuchet MS"/>
              </a:rPr>
              <a:t>j</a:t>
            </a:r>
            <a:r>
              <a:rPr sz="2081" i="1" spc="-297" baseline="-11904" dirty="0">
                <a:latin typeface="Trebuchet MS"/>
                <a:cs typeface="Trebuchet MS"/>
              </a:rPr>
              <a:t> </a:t>
            </a:r>
            <a:r>
              <a:rPr sz="1982" spc="-10" dirty="0">
                <a:latin typeface="Tahoma"/>
                <a:cs typeface="Tahoma"/>
              </a:rPr>
              <a:t>))</a:t>
            </a:r>
            <a:r>
              <a:rPr sz="1982" spc="347" dirty="0">
                <a:latin typeface="Lucida Sans Unicode"/>
                <a:cs typeface="Lucida Sans Unicode"/>
              </a:rPr>
              <a:t>}</a:t>
            </a:r>
            <a:r>
              <a:rPr sz="1982" spc="-59" dirty="0">
                <a:latin typeface="Tahoma"/>
                <a:cs typeface="Tahoma"/>
              </a:rPr>
              <a:t>,</a:t>
            </a:r>
            <a:r>
              <a:rPr sz="1982" spc="40" dirty="0">
                <a:latin typeface="Tahoma"/>
                <a:cs typeface="Tahoma"/>
              </a:rPr>
              <a:t> </a:t>
            </a:r>
            <a:r>
              <a:rPr sz="1982" spc="-129" dirty="0">
                <a:latin typeface="Tahoma"/>
                <a:cs typeface="Tahoma"/>
              </a:rPr>
              <a:t>w</a:t>
            </a:r>
            <a:r>
              <a:rPr sz="1982" spc="-89" dirty="0">
                <a:latin typeface="Tahoma"/>
                <a:cs typeface="Tahoma"/>
              </a:rPr>
              <a:t>h</a:t>
            </a:r>
            <a:r>
              <a:rPr sz="1982" spc="10" dirty="0">
                <a:latin typeface="Tahoma"/>
                <a:cs typeface="Tahoma"/>
              </a:rPr>
              <a:t>i</a:t>
            </a:r>
            <a:r>
              <a:rPr sz="1982" spc="-40" dirty="0">
                <a:latin typeface="Tahoma"/>
                <a:cs typeface="Tahoma"/>
              </a:rPr>
              <a:t>c</a:t>
            </a:r>
            <a:r>
              <a:rPr sz="1982" spc="-89" dirty="0">
                <a:latin typeface="Tahoma"/>
                <a:cs typeface="Tahoma"/>
              </a:rPr>
              <a:t>h</a:t>
            </a:r>
            <a:r>
              <a:rPr sz="1982" spc="20" dirty="0">
                <a:latin typeface="Tahoma"/>
                <a:cs typeface="Tahoma"/>
              </a:rPr>
              <a:t> </a:t>
            </a:r>
            <a:r>
              <a:rPr sz="1982" spc="-40" dirty="0">
                <a:latin typeface="Tahoma"/>
                <a:cs typeface="Tahoma"/>
              </a:rPr>
              <a:t>c</a:t>
            </a:r>
            <a:r>
              <a:rPr sz="1982" spc="-79" dirty="0">
                <a:latin typeface="Tahoma"/>
                <a:cs typeface="Tahoma"/>
              </a:rPr>
              <a:t>o</a:t>
            </a:r>
            <a:r>
              <a:rPr sz="1982" spc="-89" dirty="0">
                <a:latin typeface="Tahoma"/>
                <a:cs typeface="Tahoma"/>
              </a:rPr>
              <a:t>n</a:t>
            </a:r>
            <a:r>
              <a:rPr sz="1982" spc="-129" dirty="0">
                <a:latin typeface="Tahoma"/>
                <a:cs typeface="Tahoma"/>
              </a:rPr>
              <a:t>s</a:t>
            </a:r>
            <a:r>
              <a:rPr sz="1982" spc="10" dirty="0">
                <a:latin typeface="Tahoma"/>
                <a:cs typeface="Tahoma"/>
              </a:rPr>
              <a:t>i</a:t>
            </a:r>
            <a:r>
              <a:rPr sz="1982" spc="-129" dirty="0">
                <a:latin typeface="Tahoma"/>
                <a:cs typeface="Tahoma"/>
              </a:rPr>
              <a:t>s</a:t>
            </a:r>
            <a:r>
              <a:rPr sz="1982" spc="50" dirty="0">
                <a:latin typeface="Tahoma"/>
                <a:cs typeface="Tahoma"/>
              </a:rPr>
              <a:t>t</a:t>
            </a:r>
            <a:r>
              <a:rPr sz="1982" spc="-129" dirty="0">
                <a:latin typeface="Tahoma"/>
                <a:cs typeface="Tahoma"/>
              </a:rPr>
              <a:t>s</a:t>
            </a:r>
            <a:r>
              <a:rPr sz="1982" dirty="0">
                <a:latin typeface="Tahoma"/>
                <a:cs typeface="Tahoma"/>
              </a:rPr>
              <a:t> </a:t>
            </a:r>
            <a:r>
              <a:rPr sz="1982" spc="-79" dirty="0">
                <a:latin typeface="Tahoma"/>
                <a:cs typeface="Tahoma"/>
              </a:rPr>
              <a:t>o</a:t>
            </a:r>
            <a:r>
              <a:rPr sz="1982" spc="-30" dirty="0">
                <a:latin typeface="Tahoma"/>
                <a:cs typeface="Tahoma"/>
              </a:rPr>
              <a:t>f</a:t>
            </a:r>
            <a:r>
              <a:rPr sz="1982" spc="10" dirty="0">
                <a:latin typeface="Tahoma"/>
                <a:cs typeface="Tahoma"/>
              </a:rPr>
              <a:t> </a:t>
            </a:r>
            <a:r>
              <a:rPr sz="1982" spc="50" dirty="0">
                <a:latin typeface="Tahoma"/>
                <a:cs typeface="Tahoma"/>
              </a:rPr>
              <a:t>t</a:t>
            </a:r>
            <a:r>
              <a:rPr sz="1982" spc="-89" dirty="0">
                <a:latin typeface="Tahoma"/>
                <a:cs typeface="Tahoma"/>
              </a:rPr>
              <a:t>h</a:t>
            </a:r>
            <a:r>
              <a:rPr sz="1982" spc="-168" dirty="0">
                <a:latin typeface="Tahoma"/>
                <a:cs typeface="Tahoma"/>
              </a:rPr>
              <a:t>e</a:t>
            </a:r>
            <a:r>
              <a:rPr sz="1982" spc="40" dirty="0">
                <a:latin typeface="Tahoma"/>
                <a:cs typeface="Tahoma"/>
              </a:rPr>
              <a:t> </a:t>
            </a:r>
            <a:r>
              <a:rPr sz="1982" spc="-20" dirty="0">
                <a:latin typeface="Tahoma"/>
                <a:cs typeface="Tahoma"/>
              </a:rPr>
              <a:t>f</a:t>
            </a:r>
            <a:r>
              <a:rPr sz="1982" spc="-10" dirty="0">
                <a:latin typeface="Tahoma"/>
                <a:cs typeface="Tahoma"/>
              </a:rPr>
              <a:t>i</a:t>
            </a:r>
            <a:r>
              <a:rPr sz="1982" spc="-50" dirty="0">
                <a:latin typeface="Tahoma"/>
                <a:cs typeface="Tahoma"/>
              </a:rPr>
              <a:t>r</a:t>
            </a:r>
            <a:r>
              <a:rPr sz="1982" spc="-129" dirty="0">
                <a:latin typeface="Tahoma"/>
                <a:cs typeface="Tahoma"/>
              </a:rPr>
              <a:t>s</a:t>
            </a:r>
            <a:r>
              <a:rPr sz="1982" spc="50" dirty="0">
                <a:latin typeface="Tahoma"/>
                <a:cs typeface="Tahoma"/>
              </a:rPr>
              <a:t>t</a:t>
            </a:r>
            <a:endParaRPr sz="1982">
              <a:latin typeface="Tahoma"/>
              <a:cs typeface="Tahoma"/>
            </a:endParaRPr>
          </a:p>
          <a:p>
            <a:pPr marL="75503"/>
            <a:r>
              <a:rPr sz="1982" spc="-168" dirty="0">
                <a:latin typeface="Tahoma"/>
                <a:cs typeface="Tahoma"/>
              </a:rPr>
              <a:t>e</a:t>
            </a:r>
            <a:r>
              <a:rPr sz="1982" spc="-89" dirty="0">
                <a:latin typeface="Tahoma"/>
                <a:cs typeface="Tahoma"/>
              </a:rPr>
              <a:t>v</a:t>
            </a:r>
            <a:r>
              <a:rPr sz="1982" spc="-168" dirty="0">
                <a:latin typeface="Tahoma"/>
                <a:cs typeface="Tahoma"/>
              </a:rPr>
              <a:t>e</a:t>
            </a:r>
            <a:r>
              <a:rPr sz="1982" spc="-89" dirty="0">
                <a:latin typeface="Tahoma"/>
                <a:cs typeface="Tahoma"/>
              </a:rPr>
              <a:t>n</a:t>
            </a:r>
            <a:r>
              <a:rPr sz="1982" spc="50" dirty="0">
                <a:latin typeface="Tahoma"/>
                <a:cs typeface="Tahoma"/>
              </a:rPr>
              <a:t>t</a:t>
            </a:r>
            <a:r>
              <a:rPr sz="1982" spc="40" dirty="0">
                <a:latin typeface="Tahoma"/>
                <a:cs typeface="Tahoma"/>
              </a:rPr>
              <a:t> </a:t>
            </a:r>
            <a:r>
              <a:rPr sz="1982" spc="-99" dirty="0">
                <a:latin typeface="Tahoma"/>
                <a:cs typeface="Tahoma"/>
              </a:rPr>
              <a:t>a</a:t>
            </a:r>
            <a:r>
              <a:rPr sz="1982" spc="50" dirty="0">
                <a:latin typeface="Tahoma"/>
                <a:cs typeface="Tahoma"/>
              </a:rPr>
              <a:t>t</a:t>
            </a:r>
            <a:r>
              <a:rPr sz="1982" spc="20" dirty="0">
                <a:latin typeface="Tahoma"/>
                <a:cs typeface="Tahoma"/>
              </a:rPr>
              <a:t> </a:t>
            </a:r>
            <a:r>
              <a:rPr sz="1982" spc="-168" dirty="0">
                <a:latin typeface="Tahoma"/>
                <a:cs typeface="Tahoma"/>
              </a:rPr>
              <a:t>e</a:t>
            </a:r>
            <a:r>
              <a:rPr sz="1982" spc="-89" dirty="0">
                <a:latin typeface="Tahoma"/>
                <a:cs typeface="Tahoma"/>
              </a:rPr>
              <a:t>v</a:t>
            </a:r>
            <a:r>
              <a:rPr sz="1982" spc="-168" dirty="0">
                <a:latin typeface="Tahoma"/>
                <a:cs typeface="Tahoma"/>
              </a:rPr>
              <a:t>e</a:t>
            </a:r>
            <a:r>
              <a:rPr sz="1982" spc="-50" dirty="0">
                <a:latin typeface="Tahoma"/>
                <a:cs typeface="Tahoma"/>
              </a:rPr>
              <a:t>r</a:t>
            </a:r>
            <a:r>
              <a:rPr sz="1982" spc="-79" dirty="0">
                <a:latin typeface="Tahoma"/>
                <a:cs typeface="Tahoma"/>
              </a:rPr>
              <a:t>y</a:t>
            </a:r>
            <a:r>
              <a:rPr sz="1982" spc="59" dirty="0">
                <a:latin typeface="Tahoma"/>
                <a:cs typeface="Tahoma"/>
              </a:rPr>
              <a:t> </a:t>
            </a:r>
            <a:r>
              <a:rPr sz="1982" spc="-129" dirty="0">
                <a:latin typeface="Tahoma"/>
                <a:cs typeface="Tahoma"/>
              </a:rPr>
              <a:t>p</a:t>
            </a:r>
            <a:r>
              <a:rPr sz="1982" spc="-50" dirty="0">
                <a:latin typeface="Tahoma"/>
                <a:cs typeface="Tahoma"/>
              </a:rPr>
              <a:t>r</a:t>
            </a:r>
            <a:r>
              <a:rPr sz="1982" spc="-40" dirty="0">
                <a:latin typeface="Tahoma"/>
                <a:cs typeface="Tahoma"/>
              </a:rPr>
              <a:t>oc</a:t>
            </a:r>
            <a:r>
              <a:rPr sz="1982" spc="-168" dirty="0">
                <a:latin typeface="Tahoma"/>
                <a:cs typeface="Tahoma"/>
              </a:rPr>
              <a:t>e</a:t>
            </a:r>
            <a:r>
              <a:rPr sz="1982" spc="-129" dirty="0">
                <a:latin typeface="Tahoma"/>
                <a:cs typeface="Tahoma"/>
              </a:rPr>
              <a:t>ss</a:t>
            </a:r>
            <a:r>
              <a:rPr sz="1982" spc="20" dirty="0">
                <a:latin typeface="Tahoma"/>
                <a:cs typeface="Tahoma"/>
              </a:rPr>
              <a:t> </a:t>
            </a:r>
            <a:r>
              <a:rPr sz="1982" spc="50" dirty="0">
                <a:latin typeface="Tahoma"/>
                <a:cs typeface="Tahoma"/>
              </a:rPr>
              <a:t>t</a:t>
            </a:r>
            <a:r>
              <a:rPr sz="1982" spc="-89" dirty="0">
                <a:latin typeface="Tahoma"/>
                <a:cs typeface="Tahoma"/>
              </a:rPr>
              <a:t>h</a:t>
            </a:r>
            <a:r>
              <a:rPr sz="1982" spc="-99" dirty="0">
                <a:latin typeface="Tahoma"/>
                <a:cs typeface="Tahoma"/>
              </a:rPr>
              <a:t>a</a:t>
            </a:r>
            <a:r>
              <a:rPr sz="1982" spc="50" dirty="0">
                <a:latin typeface="Tahoma"/>
                <a:cs typeface="Tahoma"/>
              </a:rPr>
              <a:t>t</a:t>
            </a:r>
            <a:r>
              <a:rPr sz="1982" spc="20" dirty="0">
                <a:latin typeface="Tahoma"/>
                <a:cs typeface="Tahoma"/>
              </a:rPr>
              <a:t> </a:t>
            </a:r>
            <a:r>
              <a:rPr sz="1982" spc="10" dirty="0">
                <a:latin typeface="Tahoma"/>
                <a:cs typeface="Tahoma"/>
              </a:rPr>
              <a:t>i</a:t>
            </a:r>
            <a:r>
              <a:rPr sz="1982" spc="-129" dirty="0">
                <a:latin typeface="Tahoma"/>
                <a:cs typeface="Tahoma"/>
              </a:rPr>
              <a:t>s</a:t>
            </a:r>
            <a:r>
              <a:rPr sz="1982" spc="20" dirty="0">
                <a:latin typeface="Tahoma"/>
                <a:cs typeface="Tahoma"/>
              </a:rPr>
              <a:t> </a:t>
            </a:r>
            <a:r>
              <a:rPr sz="1982" spc="-40" dirty="0">
                <a:latin typeface="Tahoma"/>
                <a:cs typeface="Tahoma"/>
              </a:rPr>
              <a:t>c</a:t>
            </a:r>
            <a:r>
              <a:rPr sz="1982" spc="-99" dirty="0">
                <a:latin typeface="Tahoma"/>
                <a:cs typeface="Tahoma"/>
              </a:rPr>
              <a:t>a</a:t>
            </a:r>
            <a:r>
              <a:rPr sz="1982" spc="-89" dirty="0">
                <a:latin typeface="Tahoma"/>
                <a:cs typeface="Tahoma"/>
              </a:rPr>
              <a:t>u</a:t>
            </a:r>
            <a:r>
              <a:rPr sz="1982" spc="-129" dirty="0">
                <a:latin typeface="Tahoma"/>
                <a:cs typeface="Tahoma"/>
              </a:rPr>
              <a:t>s</a:t>
            </a:r>
            <a:r>
              <a:rPr sz="1982" spc="-99" dirty="0">
                <a:latin typeface="Tahoma"/>
                <a:cs typeface="Tahoma"/>
              </a:rPr>
              <a:t>a</a:t>
            </a:r>
            <a:r>
              <a:rPr sz="1982" spc="10" dirty="0">
                <a:latin typeface="Tahoma"/>
                <a:cs typeface="Tahoma"/>
              </a:rPr>
              <a:t>ll</a:t>
            </a:r>
            <a:r>
              <a:rPr sz="1982" spc="-79" dirty="0">
                <a:latin typeface="Tahoma"/>
                <a:cs typeface="Tahoma"/>
              </a:rPr>
              <a:t>y</a:t>
            </a:r>
            <a:r>
              <a:rPr sz="1982" spc="10" dirty="0">
                <a:latin typeface="Tahoma"/>
                <a:cs typeface="Tahoma"/>
              </a:rPr>
              <a:t> </a:t>
            </a:r>
            <a:r>
              <a:rPr sz="1982" spc="-99" dirty="0">
                <a:latin typeface="Tahoma"/>
                <a:cs typeface="Tahoma"/>
              </a:rPr>
              <a:t>a</a:t>
            </a:r>
            <a:r>
              <a:rPr sz="1982" spc="-59" dirty="0">
                <a:latin typeface="Tahoma"/>
                <a:cs typeface="Tahoma"/>
              </a:rPr>
              <a:t>f</a:t>
            </a:r>
            <a:r>
              <a:rPr sz="1982" spc="-79" dirty="0">
                <a:latin typeface="Tahoma"/>
                <a:cs typeface="Tahoma"/>
              </a:rPr>
              <a:t>f</a:t>
            </a:r>
            <a:r>
              <a:rPr sz="1982" spc="-168" dirty="0">
                <a:latin typeface="Tahoma"/>
                <a:cs typeface="Tahoma"/>
              </a:rPr>
              <a:t>e</a:t>
            </a:r>
            <a:r>
              <a:rPr sz="1982" spc="-40" dirty="0">
                <a:latin typeface="Tahoma"/>
                <a:cs typeface="Tahoma"/>
              </a:rPr>
              <a:t>c</a:t>
            </a:r>
            <a:r>
              <a:rPr sz="1982" spc="50" dirty="0">
                <a:latin typeface="Tahoma"/>
                <a:cs typeface="Tahoma"/>
              </a:rPr>
              <a:t>t</a:t>
            </a:r>
            <a:r>
              <a:rPr sz="1982" spc="-168" dirty="0">
                <a:latin typeface="Tahoma"/>
                <a:cs typeface="Tahoma"/>
              </a:rPr>
              <a:t>e</a:t>
            </a:r>
            <a:r>
              <a:rPr sz="1982" spc="-79" dirty="0">
                <a:latin typeface="Tahoma"/>
                <a:cs typeface="Tahoma"/>
              </a:rPr>
              <a:t>d</a:t>
            </a:r>
            <a:r>
              <a:rPr sz="1982" spc="40" dirty="0">
                <a:latin typeface="Tahoma"/>
                <a:cs typeface="Tahoma"/>
              </a:rPr>
              <a:t> </a:t>
            </a:r>
            <a:r>
              <a:rPr sz="1982" spc="-129" dirty="0">
                <a:latin typeface="Tahoma"/>
                <a:cs typeface="Tahoma"/>
              </a:rPr>
              <a:t>b</a:t>
            </a:r>
            <a:r>
              <a:rPr sz="1982" spc="-79" dirty="0">
                <a:latin typeface="Tahoma"/>
                <a:cs typeface="Tahoma"/>
              </a:rPr>
              <a:t>y</a:t>
            </a:r>
            <a:r>
              <a:rPr sz="1982" spc="10" dirty="0">
                <a:latin typeface="Tahoma"/>
                <a:cs typeface="Tahoma"/>
              </a:rPr>
              <a:t> </a:t>
            </a:r>
            <a:r>
              <a:rPr sz="1982" spc="-168" dirty="0">
                <a:latin typeface="Tahoma"/>
                <a:cs typeface="Tahoma"/>
              </a:rPr>
              <a:t>e</a:t>
            </a:r>
            <a:r>
              <a:rPr sz="1982" spc="-89" dirty="0">
                <a:latin typeface="Tahoma"/>
                <a:cs typeface="Tahoma"/>
              </a:rPr>
              <a:t>v</a:t>
            </a:r>
            <a:r>
              <a:rPr sz="1982" spc="-168" dirty="0">
                <a:latin typeface="Tahoma"/>
                <a:cs typeface="Tahoma"/>
              </a:rPr>
              <a:t>e</a:t>
            </a:r>
            <a:r>
              <a:rPr sz="1982" spc="-89" dirty="0">
                <a:latin typeface="Tahoma"/>
                <a:cs typeface="Tahoma"/>
              </a:rPr>
              <a:t>n</a:t>
            </a:r>
            <a:r>
              <a:rPr sz="1982" spc="50" dirty="0">
                <a:latin typeface="Tahoma"/>
                <a:cs typeface="Tahoma"/>
              </a:rPr>
              <a:t>t </a:t>
            </a:r>
            <a:r>
              <a:rPr sz="1982" i="1" spc="-226" dirty="0">
                <a:latin typeface="Arial"/>
                <a:cs typeface="Arial"/>
              </a:rPr>
              <a:t>e</a:t>
            </a:r>
            <a:r>
              <a:rPr sz="2081" i="1" spc="-176" baseline="-11904" dirty="0">
                <a:latin typeface="Trebuchet MS"/>
                <a:cs typeface="Trebuchet MS"/>
              </a:rPr>
              <a:t>j</a:t>
            </a:r>
            <a:r>
              <a:rPr sz="2081" i="1" spc="-297" baseline="-11904" dirty="0">
                <a:latin typeface="Trebuchet MS"/>
                <a:cs typeface="Trebuchet MS"/>
              </a:rPr>
              <a:t> </a:t>
            </a:r>
            <a:r>
              <a:rPr sz="1982" spc="-59" dirty="0">
                <a:latin typeface="Tahoma"/>
                <a:cs typeface="Tahoma"/>
              </a:rPr>
              <a:t>.</a:t>
            </a:r>
            <a:endParaRPr sz="1982">
              <a:latin typeface="Tahoma"/>
              <a:cs typeface="Tahoma"/>
            </a:endParaRPr>
          </a:p>
          <a:p>
            <a:pPr marL="75503">
              <a:spcBef>
                <a:spcPts val="595"/>
              </a:spcBef>
            </a:pPr>
            <a:r>
              <a:rPr sz="1982" i="1" dirty="0">
                <a:latin typeface="Arial"/>
                <a:cs typeface="Arial"/>
              </a:rPr>
              <a:t>Min</a:t>
            </a:r>
            <a:r>
              <a:rPr sz="1982" i="1" spc="188" dirty="0">
                <a:latin typeface="Arial"/>
                <a:cs typeface="Arial"/>
              </a:rPr>
              <a:t> </a:t>
            </a:r>
            <a:r>
              <a:rPr sz="1982" i="1" spc="-69" dirty="0">
                <a:latin typeface="Arial"/>
                <a:cs typeface="Arial"/>
              </a:rPr>
              <a:t>Future</a:t>
            </a:r>
            <a:r>
              <a:rPr sz="1982" spc="-69" dirty="0">
                <a:latin typeface="Tahoma"/>
                <a:cs typeface="Tahoma"/>
              </a:rPr>
              <a:t>(</a:t>
            </a:r>
            <a:r>
              <a:rPr sz="1982" i="1" spc="-69" dirty="0">
                <a:latin typeface="Arial"/>
                <a:cs typeface="Arial"/>
              </a:rPr>
              <a:t>e</a:t>
            </a:r>
            <a:r>
              <a:rPr sz="2081" i="1" spc="-103" baseline="-11904" dirty="0">
                <a:latin typeface="Trebuchet MS"/>
                <a:cs typeface="Trebuchet MS"/>
              </a:rPr>
              <a:t>j</a:t>
            </a:r>
            <a:r>
              <a:rPr sz="2081" i="1" spc="-297" baseline="-11904" dirty="0">
                <a:latin typeface="Trebuchet MS"/>
                <a:cs typeface="Trebuchet MS"/>
              </a:rPr>
              <a:t> </a:t>
            </a:r>
            <a:r>
              <a:rPr sz="1982" dirty="0">
                <a:latin typeface="Tahoma"/>
                <a:cs typeface="Tahoma"/>
              </a:rPr>
              <a:t>)</a:t>
            </a:r>
            <a:r>
              <a:rPr sz="1982" spc="40" dirty="0">
                <a:latin typeface="Tahoma"/>
                <a:cs typeface="Tahoma"/>
              </a:rPr>
              <a:t> </a:t>
            </a:r>
            <a:r>
              <a:rPr sz="1982" spc="-59" dirty="0">
                <a:latin typeface="Tahoma"/>
                <a:cs typeface="Tahoma"/>
              </a:rPr>
              <a:t>is</a:t>
            </a:r>
            <a:r>
              <a:rPr sz="1982" spc="30" dirty="0">
                <a:latin typeface="Tahoma"/>
                <a:cs typeface="Tahoma"/>
              </a:rPr>
              <a:t> </a:t>
            </a:r>
            <a:r>
              <a:rPr sz="1982" spc="-99" dirty="0">
                <a:latin typeface="Tahoma"/>
                <a:cs typeface="Tahoma"/>
              </a:rPr>
              <a:t>referred</a:t>
            </a:r>
            <a:r>
              <a:rPr sz="1982" spc="69" dirty="0">
                <a:latin typeface="Tahoma"/>
                <a:cs typeface="Tahoma"/>
              </a:rPr>
              <a:t> </a:t>
            </a:r>
            <a:r>
              <a:rPr sz="1982" spc="-20" dirty="0">
                <a:latin typeface="Tahoma"/>
                <a:cs typeface="Tahoma"/>
              </a:rPr>
              <a:t>to</a:t>
            </a:r>
            <a:r>
              <a:rPr sz="1982" spc="30" dirty="0">
                <a:latin typeface="Tahoma"/>
                <a:cs typeface="Tahoma"/>
              </a:rPr>
              <a:t> </a:t>
            </a:r>
            <a:r>
              <a:rPr sz="1982" spc="-119" dirty="0">
                <a:latin typeface="Tahoma"/>
                <a:cs typeface="Tahoma"/>
              </a:rPr>
              <a:t>as</a:t>
            </a:r>
            <a:r>
              <a:rPr sz="1982" spc="20" dirty="0">
                <a:latin typeface="Tahoma"/>
                <a:cs typeface="Tahoma"/>
              </a:rPr>
              <a:t> </a:t>
            </a:r>
            <a:r>
              <a:rPr sz="1982" spc="-69" dirty="0">
                <a:latin typeface="Tahoma"/>
                <a:cs typeface="Tahoma"/>
              </a:rPr>
              <a:t>the</a:t>
            </a:r>
            <a:r>
              <a:rPr sz="1982" spc="50" dirty="0">
                <a:latin typeface="Tahoma"/>
                <a:cs typeface="Tahoma"/>
              </a:rPr>
              <a:t> </a:t>
            </a:r>
            <a:r>
              <a:rPr sz="1982" i="1" spc="-109" dirty="0">
                <a:latin typeface="Arial"/>
                <a:cs typeface="Arial"/>
              </a:rPr>
              <a:t>surface</a:t>
            </a:r>
            <a:r>
              <a:rPr sz="1982" i="1" spc="89" dirty="0">
                <a:latin typeface="Arial"/>
                <a:cs typeface="Arial"/>
              </a:rPr>
              <a:t> </a:t>
            </a:r>
            <a:r>
              <a:rPr sz="1982" i="1" spc="-30" dirty="0">
                <a:latin typeface="Arial"/>
                <a:cs typeface="Arial"/>
              </a:rPr>
              <a:t>of</a:t>
            </a:r>
            <a:r>
              <a:rPr sz="1982" i="1" spc="99" dirty="0">
                <a:latin typeface="Arial"/>
                <a:cs typeface="Arial"/>
              </a:rPr>
              <a:t> </a:t>
            </a:r>
            <a:r>
              <a:rPr sz="1982" i="1" spc="-50" dirty="0">
                <a:latin typeface="Arial"/>
                <a:cs typeface="Arial"/>
              </a:rPr>
              <a:t>the</a:t>
            </a:r>
            <a:r>
              <a:rPr sz="1982" i="1" spc="99" dirty="0">
                <a:latin typeface="Arial"/>
                <a:cs typeface="Arial"/>
              </a:rPr>
              <a:t> </a:t>
            </a:r>
            <a:r>
              <a:rPr sz="1982" i="1" spc="-30" dirty="0">
                <a:latin typeface="Arial"/>
                <a:cs typeface="Arial"/>
              </a:rPr>
              <a:t>future</a:t>
            </a:r>
            <a:r>
              <a:rPr sz="1982" i="1" spc="109" dirty="0">
                <a:latin typeface="Arial"/>
                <a:cs typeface="Arial"/>
              </a:rPr>
              <a:t> </a:t>
            </a:r>
            <a:r>
              <a:rPr sz="1982" i="1" spc="-139" dirty="0">
                <a:latin typeface="Arial"/>
                <a:cs typeface="Arial"/>
              </a:rPr>
              <a:t>cone</a:t>
            </a:r>
            <a:r>
              <a:rPr sz="1982" i="1" spc="89" dirty="0">
                <a:latin typeface="Arial"/>
                <a:cs typeface="Arial"/>
              </a:rPr>
              <a:t> </a:t>
            </a:r>
            <a:r>
              <a:rPr sz="1982" spc="-59" dirty="0">
                <a:latin typeface="Tahoma"/>
                <a:cs typeface="Tahoma"/>
              </a:rPr>
              <a:t>of</a:t>
            </a:r>
            <a:r>
              <a:rPr sz="1982" spc="3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297" baseline="-11904" dirty="0">
                <a:latin typeface="Trebuchet MS"/>
                <a:cs typeface="Trebuchet MS"/>
              </a:rPr>
              <a:t> </a:t>
            </a:r>
            <a:r>
              <a:rPr sz="1982" spc="-59" dirty="0">
                <a:latin typeface="Tahoma"/>
                <a:cs typeface="Tahoma"/>
              </a:rPr>
              <a:t>.</a:t>
            </a:r>
            <a:endParaRPr sz="1982">
              <a:latin typeface="Tahoma"/>
              <a:cs typeface="Tahoma"/>
            </a:endParaRPr>
          </a:p>
          <a:p>
            <a:pPr marL="75503">
              <a:spcBef>
                <a:spcPts val="575"/>
              </a:spcBef>
            </a:pPr>
            <a:r>
              <a:rPr sz="1982" spc="109" dirty="0">
                <a:latin typeface="Tahoma"/>
                <a:cs typeface="Tahoma"/>
              </a:rPr>
              <a:t>A</a:t>
            </a:r>
            <a:r>
              <a:rPr sz="1982" spc="10" dirty="0">
                <a:latin typeface="Tahoma"/>
                <a:cs typeface="Tahoma"/>
              </a:rPr>
              <a:t>ll</a:t>
            </a:r>
            <a:r>
              <a:rPr sz="1982" spc="50" dirty="0">
                <a:latin typeface="Tahoma"/>
                <a:cs typeface="Tahoma"/>
              </a:rPr>
              <a:t> </a:t>
            </a:r>
            <a:r>
              <a:rPr sz="1982" spc="-168" dirty="0">
                <a:latin typeface="Tahoma"/>
                <a:cs typeface="Tahoma"/>
              </a:rPr>
              <a:t>e</a:t>
            </a:r>
            <a:r>
              <a:rPr sz="1982" spc="-89" dirty="0">
                <a:latin typeface="Tahoma"/>
                <a:cs typeface="Tahoma"/>
              </a:rPr>
              <a:t>v</a:t>
            </a:r>
            <a:r>
              <a:rPr sz="1982" spc="-168" dirty="0">
                <a:latin typeface="Tahoma"/>
                <a:cs typeface="Tahoma"/>
              </a:rPr>
              <a:t>e</a:t>
            </a:r>
            <a:r>
              <a:rPr sz="1982" spc="-89" dirty="0">
                <a:latin typeface="Tahoma"/>
                <a:cs typeface="Tahoma"/>
              </a:rPr>
              <a:t>n</a:t>
            </a:r>
            <a:r>
              <a:rPr sz="1982" spc="50" dirty="0">
                <a:latin typeface="Tahoma"/>
                <a:cs typeface="Tahoma"/>
              </a:rPr>
              <a:t>t</a:t>
            </a:r>
            <a:r>
              <a:rPr sz="1982" spc="-129" dirty="0">
                <a:latin typeface="Tahoma"/>
                <a:cs typeface="Tahoma"/>
              </a:rPr>
              <a:t>s</a:t>
            </a:r>
            <a:r>
              <a:rPr sz="1982" spc="20" dirty="0">
                <a:latin typeface="Tahoma"/>
                <a:cs typeface="Tahoma"/>
              </a:rPr>
              <a:t> </a:t>
            </a:r>
            <a:r>
              <a:rPr sz="1982" spc="-99" dirty="0">
                <a:latin typeface="Tahoma"/>
                <a:cs typeface="Tahoma"/>
              </a:rPr>
              <a:t>a</a:t>
            </a:r>
            <a:r>
              <a:rPr sz="1982" spc="50" dirty="0">
                <a:latin typeface="Tahoma"/>
                <a:cs typeface="Tahoma"/>
              </a:rPr>
              <a:t>t</a:t>
            </a:r>
            <a:r>
              <a:rPr sz="1982" spc="40" dirty="0">
                <a:latin typeface="Tahoma"/>
                <a:cs typeface="Tahoma"/>
              </a:rPr>
              <a:t> </a:t>
            </a:r>
            <a:r>
              <a:rPr sz="1982" spc="-99" dirty="0">
                <a:latin typeface="Tahoma"/>
                <a:cs typeface="Tahoma"/>
              </a:rPr>
              <a:t>a</a:t>
            </a:r>
            <a:r>
              <a:rPr sz="1982" spc="20" dirty="0">
                <a:latin typeface="Tahoma"/>
                <a:cs typeface="Tahoma"/>
              </a:rPr>
              <a:t> </a:t>
            </a:r>
            <a:r>
              <a:rPr sz="1982" spc="-129" dirty="0">
                <a:latin typeface="Tahoma"/>
                <a:cs typeface="Tahoma"/>
              </a:rPr>
              <a:t>p</a:t>
            </a:r>
            <a:r>
              <a:rPr sz="1982" spc="-50" dirty="0">
                <a:latin typeface="Tahoma"/>
                <a:cs typeface="Tahoma"/>
              </a:rPr>
              <a:t>r</a:t>
            </a:r>
            <a:r>
              <a:rPr sz="1982" spc="-40" dirty="0">
                <a:latin typeface="Tahoma"/>
                <a:cs typeface="Tahoma"/>
              </a:rPr>
              <a:t>oc</a:t>
            </a:r>
            <a:r>
              <a:rPr sz="1982" spc="-168" dirty="0">
                <a:latin typeface="Tahoma"/>
                <a:cs typeface="Tahoma"/>
              </a:rPr>
              <a:t>e</a:t>
            </a:r>
            <a:r>
              <a:rPr sz="1982" spc="-129" dirty="0">
                <a:latin typeface="Tahoma"/>
                <a:cs typeface="Tahoma"/>
              </a:rPr>
              <a:t>ss</a:t>
            </a:r>
            <a:r>
              <a:rPr sz="1982" spc="20" dirty="0">
                <a:latin typeface="Tahoma"/>
                <a:cs typeface="Tahoma"/>
              </a:rPr>
              <a:t> </a:t>
            </a:r>
            <a:r>
              <a:rPr sz="1982" i="1" spc="-89" dirty="0">
                <a:latin typeface="Arial"/>
                <a:cs typeface="Arial"/>
              </a:rPr>
              <a:t>p</a:t>
            </a:r>
            <a:r>
              <a:rPr sz="2081" i="1" spc="-119" baseline="-11904" dirty="0">
                <a:latin typeface="Trebuchet MS"/>
                <a:cs typeface="Trebuchet MS"/>
              </a:rPr>
              <a:t>i</a:t>
            </a:r>
            <a:r>
              <a:rPr sz="2081" i="1" baseline="-11904" dirty="0">
                <a:latin typeface="Trebuchet MS"/>
                <a:cs typeface="Trebuchet MS"/>
              </a:rPr>
              <a:t> </a:t>
            </a:r>
            <a:r>
              <a:rPr sz="2081" i="1" spc="73" baseline="-11904" dirty="0">
                <a:latin typeface="Trebuchet MS"/>
                <a:cs typeface="Trebuchet MS"/>
              </a:rPr>
              <a:t> </a:t>
            </a:r>
            <a:r>
              <a:rPr sz="1982" spc="50" dirty="0">
                <a:latin typeface="Tahoma"/>
                <a:cs typeface="Tahoma"/>
              </a:rPr>
              <a:t>t</a:t>
            </a:r>
            <a:r>
              <a:rPr sz="1982" spc="-89" dirty="0">
                <a:latin typeface="Tahoma"/>
                <a:cs typeface="Tahoma"/>
              </a:rPr>
              <a:t>h</a:t>
            </a:r>
            <a:r>
              <a:rPr sz="1982" spc="-99" dirty="0">
                <a:latin typeface="Tahoma"/>
                <a:cs typeface="Tahoma"/>
              </a:rPr>
              <a:t>a</a:t>
            </a:r>
            <a:r>
              <a:rPr sz="1982" spc="50" dirty="0">
                <a:latin typeface="Tahoma"/>
                <a:cs typeface="Tahoma"/>
              </a:rPr>
              <a:t>t</a:t>
            </a:r>
            <a:r>
              <a:rPr sz="1982" spc="40" dirty="0">
                <a:latin typeface="Tahoma"/>
                <a:cs typeface="Tahoma"/>
              </a:rPr>
              <a:t> </a:t>
            </a:r>
            <a:r>
              <a:rPr sz="1982" spc="-40" dirty="0">
                <a:latin typeface="Tahoma"/>
                <a:cs typeface="Tahoma"/>
              </a:rPr>
              <a:t>occ</a:t>
            </a:r>
            <a:r>
              <a:rPr sz="1982" spc="-89" dirty="0">
                <a:latin typeface="Tahoma"/>
                <a:cs typeface="Tahoma"/>
              </a:rPr>
              <a:t>u</a:t>
            </a:r>
            <a:r>
              <a:rPr sz="1982" spc="-50" dirty="0">
                <a:latin typeface="Tahoma"/>
                <a:cs typeface="Tahoma"/>
              </a:rPr>
              <a:t>rr</a:t>
            </a:r>
            <a:r>
              <a:rPr sz="1982" spc="-168" dirty="0">
                <a:latin typeface="Tahoma"/>
                <a:cs typeface="Tahoma"/>
              </a:rPr>
              <a:t>e</a:t>
            </a:r>
            <a:r>
              <a:rPr sz="1982" spc="-79" dirty="0">
                <a:latin typeface="Tahoma"/>
                <a:cs typeface="Tahoma"/>
              </a:rPr>
              <a:t>d</a:t>
            </a:r>
            <a:r>
              <a:rPr sz="1982" spc="40" dirty="0">
                <a:latin typeface="Tahoma"/>
                <a:cs typeface="Tahoma"/>
              </a:rPr>
              <a:t> </a:t>
            </a:r>
            <a:r>
              <a:rPr sz="1982" spc="-99" dirty="0">
                <a:latin typeface="Tahoma"/>
                <a:cs typeface="Tahoma"/>
              </a:rPr>
              <a:t>a</a:t>
            </a:r>
            <a:r>
              <a:rPr sz="1982" spc="-40" dirty="0">
                <a:latin typeface="Tahoma"/>
                <a:cs typeface="Tahoma"/>
              </a:rPr>
              <a:t>f</a:t>
            </a:r>
            <a:r>
              <a:rPr sz="1982" spc="50" dirty="0">
                <a:latin typeface="Tahoma"/>
                <a:cs typeface="Tahoma"/>
              </a:rPr>
              <a:t>t</a:t>
            </a:r>
            <a:r>
              <a:rPr sz="1982" spc="-168" dirty="0">
                <a:latin typeface="Tahoma"/>
                <a:cs typeface="Tahoma"/>
              </a:rPr>
              <a:t>e</a:t>
            </a:r>
            <a:r>
              <a:rPr sz="1982" spc="-40" dirty="0">
                <a:latin typeface="Tahoma"/>
                <a:cs typeface="Tahoma"/>
              </a:rPr>
              <a:t>r</a:t>
            </a:r>
            <a:r>
              <a:rPr sz="1982" spc="30" dirty="0">
                <a:latin typeface="Tahoma"/>
                <a:cs typeface="Tahoma"/>
              </a:rPr>
              <a:t> </a:t>
            </a:r>
            <a:r>
              <a:rPr sz="1982" i="1" spc="-89" dirty="0">
                <a:latin typeface="Arial"/>
                <a:cs typeface="Arial"/>
              </a:rPr>
              <a:t>m</a:t>
            </a:r>
            <a:r>
              <a:rPr sz="1982" i="1" spc="-159" dirty="0">
                <a:latin typeface="Arial"/>
                <a:cs typeface="Arial"/>
              </a:rPr>
              <a:t>a</a:t>
            </a:r>
            <a:r>
              <a:rPr sz="1982" i="1" spc="-89" dirty="0">
                <a:latin typeface="Arial"/>
                <a:cs typeface="Arial"/>
              </a:rPr>
              <a:t>x</a:t>
            </a:r>
            <a:r>
              <a:rPr sz="1982" i="1" spc="-377" dirty="0">
                <a:latin typeface="Arial"/>
                <a:cs typeface="Arial"/>
              </a:rPr>
              <a:t> </a:t>
            </a:r>
            <a:r>
              <a:rPr sz="1982" spc="-10" dirty="0">
                <a:latin typeface="Tahoma"/>
                <a:cs typeface="Tahoma"/>
              </a:rPr>
              <a:t>(</a:t>
            </a:r>
            <a:r>
              <a:rPr sz="1982" i="1" spc="-119" dirty="0">
                <a:latin typeface="Arial"/>
                <a:cs typeface="Arial"/>
              </a:rPr>
              <a:t>P</a:t>
            </a:r>
            <a:r>
              <a:rPr sz="1982" i="1" spc="-159" dirty="0">
                <a:latin typeface="Arial"/>
                <a:cs typeface="Arial"/>
              </a:rPr>
              <a:t>a</a:t>
            </a:r>
            <a:r>
              <a:rPr sz="1982" i="1" spc="-238" dirty="0">
                <a:latin typeface="Arial"/>
                <a:cs typeface="Arial"/>
              </a:rPr>
              <a:t>s</a:t>
            </a:r>
            <a:r>
              <a:rPr sz="1982" i="1" spc="159" dirty="0">
                <a:latin typeface="Arial"/>
                <a:cs typeface="Arial"/>
              </a:rPr>
              <a:t>t</a:t>
            </a:r>
            <a:r>
              <a:rPr sz="2081" i="1" spc="-119" baseline="-11904" dirty="0">
                <a:latin typeface="Trebuchet MS"/>
                <a:cs typeface="Trebuchet MS"/>
              </a:rPr>
              <a:t>i</a:t>
            </a:r>
            <a:r>
              <a:rPr sz="2081" i="1" spc="-297" baseline="-11904" dirty="0">
                <a:latin typeface="Trebuchet MS"/>
                <a:cs typeface="Trebuchet MS"/>
              </a:rPr>
              <a:t> </a:t>
            </a:r>
            <a:r>
              <a:rPr sz="1982" spc="-10" dirty="0">
                <a:latin typeface="Tahoma"/>
                <a:cs typeface="Tahoma"/>
              </a:rPr>
              <a:t>(</a:t>
            </a:r>
            <a:r>
              <a:rPr sz="1982" i="1" spc="-226" dirty="0">
                <a:latin typeface="Arial"/>
                <a:cs typeface="Arial"/>
              </a:rPr>
              <a:t>e</a:t>
            </a:r>
            <a:r>
              <a:rPr sz="2081" i="1" spc="-176" baseline="-11904" dirty="0">
                <a:latin typeface="Trebuchet MS"/>
                <a:cs typeface="Trebuchet MS"/>
              </a:rPr>
              <a:t>j</a:t>
            </a:r>
            <a:r>
              <a:rPr sz="2081" i="1" spc="-297" baseline="-11904" dirty="0">
                <a:latin typeface="Trebuchet MS"/>
                <a:cs typeface="Trebuchet MS"/>
              </a:rPr>
              <a:t> </a:t>
            </a:r>
            <a:r>
              <a:rPr sz="1982" spc="-10" dirty="0">
                <a:latin typeface="Tahoma"/>
                <a:cs typeface="Tahoma"/>
              </a:rPr>
              <a:t>)</a:t>
            </a:r>
            <a:r>
              <a:rPr sz="1982" dirty="0">
                <a:latin typeface="Tahoma"/>
                <a:cs typeface="Tahoma"/>
              </a:rPr>
              <a:t>)</a:t>
            </a:r>
            <a:r>
              <a:rPr sz="1982" spc="40" dirty="0">
                <a:latin typeface="Tahoma"/>
                <a:cs typeface="Tahoma"/>
              </a:rPr>
              <a:t> </a:t>
            </a:r>
            <a:r>
              <a:rPr sz="1982" spc="-79" dirty="0">
                <a:latin typeface="Tahoma"/>
                <a:cs typeface="Tahoma"/>
              </a:rPr>
              <a:t>b</a:t>
            </a:r>
            <a:r>
              <a:rPr sz="1982" spc="-89" dirty="0">
                <a:latin typeface="Tahoma"/>
                <a:cs typeface="Tahoma"/>
              </a:rPr>
              <a:t>u</a:t>
            </a:r>
            <a:r>
              <a:rPr sz="1982" spc="50" dirty="0">
                <a:latin typeface="Tahoma"/>
                <a:cs typeface="Tahoma"/>
              </a:rPr>
              <a:t>t</a:t>
            </a:r>
            <a:r>
              <a:rPr sz="1982" spc="40" dirty="0">
                <a:latin typeface="Tahoma"/>
                <a:cs typeface="Tahoma"/>
              </a:rPr>
              <a:t> </a:t>
            </a:r>
            <a:r>
              <a:rPr sz="1982" spc="-30" dirty="0">
                <a:latin typeface="Tahoma"/>
                <a:cs typeface="Tahoma"/>
              </a:rPr>
              <a:t>b</a:t>
            </a:r>
            <a:r>
              <a:rPr sz="1982" spc="-168" dirty="0">
                <a:latin typeface="Tahoma"/>
                <a:cs typeface="Tahoma"/>
              </a:rPr>
              <a:t>e</a:t>
            </a:r>
            <a:r>
              <a:rPr sz="1982" spc="-40" dirty="0">
                <a:latin typeface="Tahoma"/>
                <a:cs typeface="Tahoma"/>
              </a:rPr>
              <a:t>f</a:t>
            </a:r>
            <a:r>
              <a:rPr sz="1982" spc="-129" dirty="0">
                <a:latin typeface="Tahoma"/>
                <a:cs typeface="Tahoma"/>
              </a:rPr>
              <a:t>o</a:t>
            </a:r>
            <a:r>
              <a:rPr sz="1982" spc="-50" dirty="0">
                <a:latin typeface="Tahoma"/>
                <a:cs typeface="Tahoma"/>
              </a:rPr>
              <a:t>r</a:t>
            </a:r>
            <a:r>
              <a:rPr sz="1982" spc="-168" dirty="0">
                <a:latin typeface="Tahoma"/>
                <a:cs typeface="Tahoma"/>
              </a:rPr>
              <a:t>e</a:t>
            </a:r>
            <a:endParaRPr sz="1982">
              <a:latin typeface="Tahoma"/>
              <a:cs typeface="Tahoma"/>
            </a:endParaRPr>
          </a:p>
          <a:p>
            <a:pPr marL="75503"/>
            <a:r>
              <a:rPr sz="1982" i="1" spc="-59" dirty="0">
                <a:latin typeface="Arial"/>
                <a:cs typeface="Arial"/>
              </a:rPr>
              <a:t>min</a:t>
            </a:r>
            <a:r>
              <a:rPr sz="1982" spc="-59" dirty="0">
                <a:latin typeface="Tahoma"/>
                <a:cs typeface="Tahoma"/>
              </a:rPr>
              <a:t>(</a:t>
            </a:r>
            <a:r>
              <a:rPr sz="1982" i="1" spc="-59" dirty="0">
                <a:latin typeface="Arial"/>
                <a:cs typeface="Arial"/>
              </a:rPr>
              <a:t>Future</a:t>
            </a:r>
            <a:r>
              <a:rPr sz="2081" i="1" spc="-87" baseline="-11904" dirty="0">
                <a:latin typeface="Trebuchet MS"/>
                <a:cs typeface="Trebuchet MS"/>
              </a:rPr>
              <a:t>i</a:t>
            </a:r>
            <a:r>
              <a:rPr sz="2081" i="1" spc="-268" baseline="-11904" dirty="0">
                <a:latin typeface="Trebuchet MS"/>
                <a:cs typeface="Trebuchet MS"/>
              </a:rPr>
              <a:t> </a:t>
            </a:r>
            <a:r>
              <a:rPr sz="1982" spc="-119" dirty="0">
                <a:latin typeface="Tahoma"/>
                <a:cs typeface="Tahoma"/>
              </a:rPr>
              <a:t>(</a:t>
            </a:r>
            <a:r>
              <a:rPr sz="1982" i="1" spc="-119" dirty="0">
                <a:latin typeface="Arial"/>
                <a:cs typeface="Arial"/>
              </a:rPr>
              <a:t>e</a:t>
            </a:r>
            <a:r>
              <a:rPr sz="2081" i="1" spc="-176" baseline="-11904" dirty="0">
                <a:latin typeface="Trebuchet MS"/>
                <a:cs typeface="Trebuchet MS"/>
              </a:rPr>
              <a:t>j</a:t>
            </a:r>
            <a:r>
              <a:rPr sz="2081" i="1" spc="-297" baseline="-11904" dirty="0">
                <a:latin typeface="Trebuchet MS"/>
                <a:cs typeface="Trebuchet MS"/>
              </a:rPr>
              <a:t> </a:t>
            </a:r>
            <a:r>
              <a:rPr sz="1982" dirty="0">
                <a:latin typeface="Tahoma"/>
                <a:cs typeface="Tahoma"/>
              </a:rPr>
              <a:t>))</a:t>
            </a:r>
            <a:r>
              <a:rPr sz="1982" spc="69" dirty="0">
                <a:latin typeface="Tahoma"/>
                <a:cs typeface="Tahoma"/>
              </a:rPr>
              <a:t> </a:t>
            </a:r>
            <a:r>
              <a:rPr sz="1982" spc="-119" dirty="0">
                <a:latin typeface="Tahoma"/>
                <a:cs typeface="Tahoma"/>
              </a:rPr>
              <a:t>are</a:t>
            </a:r>
            <a:r>
              <a:rPr sz="1982" spc="20" dirty="0">
                <a:latin typeface="Tahoma"/>
                <a:cs typeface="Tahoma"/>
              </a:rPr>
              <a:t> </a:t>
            </a:r>
            <a:r>
              <a:rPr sz="1982" spc="-69" dirty="0">
                <a:latin typeface="Tahoma"/>
                <a:cs typeface="Tahoma"/>
              </a:rPr>
              <a:t>concurrent</a:t>
            </a:r>
            <a:r>
              <a:rPr sz="1982" spc="30" dirty="0">
                <a:latin typeface="Tahoma"/>
                <a:cs typeface="Tahoma"/>
              </a:rPr>
              <a:t> </a:t>
            </a:r>
            <a:r>
              <a:rPr sz="1982" spc="-40" dirty="0">
                <a:latin typeface="Tahoma"/>
                <a:cs typeface="Tahoma"/>
              </a:rPr>
              <a:t>with</a:t>
            </a:r>
            <a:r>
              <a:rPr sz="1982" spc="2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281" baseline="-11904" dirty="0">
                <a:latin typeface="Trebuchet MS"/>
                <a:cs typeface="Trebuchet MS"/>
              </a:rPr>
              <a:t> </a:t>
            </a:r>
            <a:r>
              <a:rPr sz="1982" spc="-59" dirty="0">
                <a:latin typeface="Tahoma"/>
                <a:cs typeface="Tahoma"/>
              </a:rPr>
              <a:t>.</a:t>
            </a:r>
            <a:endParaRPr sz="1982">
              <a:latin typeface="Tahoma"/>
              <a:cs typeface="Tahoma"/>
            </a:endParaRPr>
          </a:p>
          <a:p>
            <a:pPr marL="75503" marR="60402">
              <a:spcBef>
                <a:spcPts val="565"/>
              </a:spcBef>
            </a:pPr>
            <a:r>
              <a:rPr sz="1982" spc="-79" dirty="0">
                <a:latin typeface="Tahoma"/>
                <a:cs typeface="Tahoma"/>
              </a:rPr>
              <a:t>Therefore,</a:t>
            </a:r>
            <a:r>
              <a:rPr sz="1982" spc="20" dirty="0">
                <a:latin typeface="Tahoma"/>
                <a:cs typeface="Tahoma"/>
              </a:rPr>
              <a:t> </a:t>
            </a:r>
            <a:r>
              <a:rPr sz="1982" spc="-20" dirty="0">
                <a:latin typeface="Tahoma"/>
                <a:cs typeface="Tahoma"/>
              </a:rPr>
              <a:t>all</a:t>
            </a:r>
            <a:r>
              <a:rPr sz="1982" spc="30" dirty="0">
                <a:latin typeface="Tahoma"/>
                <a:cs typeface="Tahoma"/>
              </a:rPr>
              <a:t> </a:t>
            </a:r>
            <a:r>
              <a:rPr sz="1982" spc="-89" dirty="0">
                <a:latin typeface="Tahoma"/>
                <a:cs typeface="Tahoma"/>
              </a:rPr>
              <a:t>and</a:t>
            </a:r>
            <a:r>
              <a:rPr sz="1982" spc="50" dirty="0">
                <a:latin typeface="Tahoma"/>
                <a:cs typeface="Tahoma"/>
              </a:rPr>
              <a:t> </a:t>
            </a:r>
            <a:r>
              <a:rPr sz="1982" spc="-59" dirty="0">
                <a:latin typeface="Tahoma"/>
                <a:cs typeface="Tahoma"/>
              </a:rPr>
              <a:t>only</a:t>
            </a:r>
            <a:r>
              <a:rPr sz="1982" spc="20" dirty="0">
                <a:latin typeface="Tahoma"/>
                <a:cs typeface="Tahoma"/>
              </a:rPr>
              <a:t> </a:t>
            </a:r>
            <a:r>
              <a:rPr sz="1982" spc="-89" dirty="0">
                <a:latin typeface="Tahoma"/>
                <a:cs typeface="Tahoma"/>
              </a:rPr>
              <a:t>those</a:t>
            </a:r>
            <a:r>
              <a:rPr sz="1982" spc="30" dirty="0">
                <a:latin typeface="Tahoma"/>
                <a:cs typeface="Tahoma"/>
              </a:rPr>
              <a:t> </a:t>
            </a:r>
            <a:r>
              <a:rPr sz="1982" spc="-99" dirty="0">
                <a:latin typeface="Tahoma"/>
                <a:cs typeface="Tahoma"/>
              </a:rPr>
              <a:t>events</a:t>
            </a:r>
            <a:r>
              <a:rPr sz="1982" spc="20" dirty="0">
                <a:latin typeface="Tahoma"/>
                <a:cs typeface="Tahoma"/>
              </a:rPr>
              <a:t> </a:t>
            </a:r>
            <a:r>
              <a:rPr sz="1982" spc="-59" dirty="0">
                <a:latin typeface="Tahoma"/>
                <a:cs typeface="Tahoma"/>
              </a:rPr>
              <a:t>of</a:t>
            </a:r>
            <a:r>
              <a:rPr sz="1982" spc="40" dirty="0">
                <a:latin typeface="Tahoma"/>
                <a:cs typeface="Tahoma"/>
              </a:rPr>
              <a:t> </a:t>
            </a:r>
            <a:r>
              <a:rPr sz="1982" spc="-50" dirty="0">
                <a:latin typeface="Tahoma"/>
                <a:cs typeface="Tahoma"/>
              </a:rPr>
              <a:t>computation</a:t>
            </a:r>
            <a:r>
              <a:rPr sz="1982" dirty="0">
                <a:latin typeface="Tahoma"/>
                <a:cs typeface="Tahoma"/>
              </a:rPr>
              <a:t> </a:t>
            </a:r>
            <a:r>
              <a:rPr sz="1982" i="1" spc="-40" dirty="0">
                <a:latin typeface="Arial"/>
                <a:cs typeface="Arial"/>
              </a:rPr>
              <a:t>H</a:t>
            </a:r>
            <a:r>
              <a:rPr sz="1982" i="1" spc="268" dirty="0">
                <a:latin typeface="Arial"/>
                <a:cs typeface="Arial"/>
              </a:rPr>
              <a:t> </a:t>
            </a:r>
            <a:r>
              <a:rPr sz="1982" spc="-20" dirty="0">
                <a:latin typeface="Tahoma"/>
                <a:cs typeface="Tahoma"/>
              </a:rPr>
              <a:t>that</a:t>
            </a:r>
            <a:r>
              <a:rPr sz="1982" spc="30" dirty="0">
                <a:latin typeface="Tahoma"/>
                <a:cs typeface="Tahoma"/>
              </a:rPr>
              <a:t> </a:t>
            </a:r>
            <a:r>
              <a:rPr sz="1982" spc="-79" dirty="0">
                <a:latin typeface="Tahoma"/>
                <a:cs typeface="Tahoma"/>
              </a:rPr>
              <a:t>belong</a:t>
            </a:r>
            <a:r>
              <a:rPr sz="1982" spc="40" dirty="0">
                <a:latin typeface="Tahoma"/>
                <a:cs typeface="Tahoma"/>
              </a:rPr>
              <a:t> </a:t>
            </a:r>
            <a:r>
              <a:rPr sz="1982" spc="-20" dirty="0">
                <a:latin typeface="Tahoma"/>
                <a:cs typeface="Tahoma"/>
              </a:rPr>
              <a:t>to</a:t>
            </a:r>
            <a:r>
              <a:rPr sz="1982" spc="30" dirty="0">
                <a:latin typeface="Tahoma"/>
                <a:cs typeface="Tahoma"/>
              </a:rPr>
              <a:t> </a:t>
            </a:r>
            <a:r>
              <a:rPr sz="1982" spc="-69" dirty="0">
                <a:latin typeface="Tahoma"/>
                <a:cs typeface="Tahoma"/>
              </a:rPr>
              <a:t>the</a:t>
            </a:r>
            <a:r>
              <a:rPr sz="1982" spc="30" dirty="0">
                <a:latin typeface="Tahoma"/>
                <a:cs typeface="Tahoma"/>
              </a:rPr>
              <a:t> </a:t>
            </a:r>
            <a:r>
              <a:rPr sz="1982" spc="-89" dirty="0">
                <a:latin typeface="Tahoma"/>
                <a:cs typeface="Tahoma"/>
              </a:rPr>
              <a:t>set </a:t>
            </a:r>
            <a:r>
              <a:rPr sz="1982" spc="-585" dirty="0">
                <a:latin typeface="Tahoma"/>
                <a:cs typeface="Tahoma"/>
              </a:rPr>
              <a:t> </a:t>
            </a:r>
            <a:r>
              <a:rPr sz="1982" spc="79" dirty="0">
                <a:latin typeface="Tahoma"/>
                <a:cs typeface="Tahoma"/>
              </a:rPr>
              <a:t>“</a:t>
            </a:r>
            <a:r>
              <a:rPr sz="1982" i="1" spc="79" dirty="0">
                <a:latin typeface="Arial"/>
                <a:cs typeface="Arial"/>
              </a:rPr>
              <a:t>H</a:t>
            </a:r>
            <a:r>
              <a:rPr sz="1982" i="1" spc="40" dirty="0">
                <a:latin typeface="Arial"/>
                <a:cs typeface="Arial"/>
              </a:rPr>
              <a:t> </a:t>
            </a:r>
            <a:r>
              <a:rPr sz="1982" spc="-40" dirty="0">
                <a:latin typeface="Lucida Sans Unicode"/>
                <a:cs typeface="Lucida Sans Unicode"/>
              </a:rPr>
              <a:t>−</a:t>
            </a:r>
            <a:r>
              <a:rPr sz="1982" spc="-198" dirty="0">
                <a:latin typeface="Lucida Sans Unicode"/>
                <a:cs typeface="Lucida Sans Unicode"/>
              </a:rPr>
              <a:t> </a:t>
            </a:r>
            <a:r>
              <a:rPr sz="1982" i="1" spc="-79" dirty="0">
                <a:latin typeface="Arial"/>
                <a:cs typeface="Arial"/>
              </a:rPr>
              <a:t>Past</a:t>
            </a:r>
            <a:r>
              <a:rPr sz="1982" spc="-79" dirty="0">
                <a:latin typeface="Tahoma"/>
                <a:cs typeface="Tahoma"/>
              </a:rPr>
              <a:t>(</a:t>
            </a:r>
            <a:r>
              <a:rPr sz="1982" i="1" spc="-79" dirty="0">
                <a:latin typeface="Arial"/>
                <a:cs typeface="Arial"/>
              </a:rPr>
              <a:t>e</a:t>
            </a:r>
            <a:r>
              <a:rPr sz="2081" i="1" spc="-119" baseline="-11904" dirty="0">
                <a:latin typeface="Trebuchet MS"/>
                <a:cs typeface="Trebuchet MS"/>
              </a:rPr>
              <a:t>j</a:t>
            </a:r>
            <a:r>
              <a:rPr sz="2081" i="1" spc="-327" baseline="-11904" dirty="0">
                <a:latin typeface="Trebuchet MS"/>
                <a:cs typeface="Trebuchet MS"/>
              </a:rPr>
              <a:t> </a:t>
            </a:r>
            <a:r>
              <a:rPr sz="1982" dirty="0">
                <a:latin typeface="Tahoma"/>
                <a:cs typeface="Tahoma"/>
              </a:rPr>
              <a:t>)</a:t>
            </a:r>
            <a:r>
              <a:rPr sz="1982" spc="-178" dirty="0">
                <a:latin typeface="Tahoma"/>
                <a:cs typeface="Tahoma"/>
              </a:rPr>
              <a:t> </a:t>
            </a:r>
            <a:r>
              <a:rPr sz="1982" spc="-40" dirty="0">
                <a:latin typeface="Lucida Sans Unicode"/>
                <a:cs typeface="Lucida Sans Unicode"/>
              </a:rPr>
              <a:t>−</a:t>
            </a:r>
            <a:r>
              <a:rPr sz="1982" spc="-198" dirty="0">
                <a:latin typeface="Lucida Sans Unicode"/>
                <a:cs typeface="Lucida Sans Unicode"/>
              </a:rPr>
              <a:t> </a:t>
            </a:r>
            <a:r>
              <a:rPr sz="1982" i="1" spc="-69" dirty="0">
                <a:latin typeface="Arial"/>
                <a:cs typeface="Arial"/>
              </a:rPr>
              <a:t>Future</a:t>
            </a:r>
            <a:r>
              <a:rPr sz="1982" spc="-69" dirty="0">
                <a:latin typeface="Tahoma"/>
                <a:cs typeface="Tahoma"/>
              </a:rPr>
              <a:t>(</a:t>
            </a:r>
            <a:r>
              <a:rPr sz="1982" i="1" spc="-69" dirty="0">
                <a:latin typeface="Arial"/>
                <a:cs typeface="Arial"/>
              </a:rPr>
              <a:t>e</a:t>
            </a:r>
            <a:r>
              <a:rPr sz="2081" i="1" spc="-103" baseline="-11904" dirty="0">
                <a:latin typeface="Trebuchet MS"/>
                <a:cs typeface="Trebuchet MS"/>
              </a:rPr>
              <a:t>j</a:t>
            </a:r>
            <a:r>
              <a:rPr sz="2081" i="1" spc="-297" baseline="-11904" dirty="0">
                <a:latin typeface="Trebuchet MS"/>
                <a:cs typeface="Trebuchet MS"/>
              </a:rPr>
              <a:t> </a:t>
            </a:r>
            <a:r>
              <a:rPr sz="1982" spc="89" dirty="0">
                <a:latin typeface="Tahoma"/>
                <a:cs typeface="Tahoma"/>
              </a:rPr>
              <a:t>)”</a:t>
            </a:r>
            <a:r>
              <a:rPr sz="1982" spc="30" dirty="0">
                <a:latin typeface="Tahoma"/>
                <a:cs typeface="Tahoma"/>
              </a:rPr>
              <a:t> </a:t>
            </a:r>
            <a:r>
              <a:rPr sz="1982" spc="-119" dirty="0">
                <a:latin typeface="Tahoma"/>
                <a:cs typeface="Tahoma"/>
              </a:rPr>
              <a:t>are</a:t>
            </a:r>
            <a:r>
              <a:rPr sz="1982" spc="50" dirty="0">
                <a:latin typeface="Tahoma"/>
                <a:cs typeface="Tahoma"/>
              </a:rPr>
              <a:t> </a:t>
            </a:r>
            <a:r>
              <a:rPr sz="1982" spc="-69" dirty="0">
                <a:latin typeface="Tahoma"/>
                <a:cs typeface="Tahoma"/>
              </a:rPr>
              <a:t>concurrent</a:t>
            </a:r>
            <a:r>
              <a:rPr sz="1982" spc="20" dirty="0">
                <a:latin typeface="Tahoma"/>
                <a:cs typeface="Tahoma"/>
              </a:rPr>
              <a:t> </a:t>
            </a:r>
            <a:r>
              <a:rPr sz="1982" spc="-40" dirty="0">
                <a:latin typeface="Tahoma"/>
                <a:cs typeface="Tahoma"/>
              </a:rPr>
              <a:t>with</a:t>
            </a:r>
            <a:r>
              <a:rPr sz="1982" spc="20" dirty="0">
                <a:latin typeface="Tahoma"/>
                <a:cs typeface="Tahoma"/>
              </a:rPr>
              <a:t> </a:t>
            </a:r>
            <a:r>
              <a:rPr sz="1982" spc="-99" dirty="0">
                <a:latin typeface="Tahoma"/>
                <a:cs typeface="Tahoma"/>
              </a:rPr>
              <a:t>event</a:t>
            </a:r>
            <a:r>
              <a:rPr sz="1982" spc="4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327" baseline="-11904" dirty="0">
                <a:latin typeface="Trebuchet MS"/>
                <a:cs typeface="Trebuchet MS"/>
              </a:rPr>
              <a:t> </a:t>
            </a:r>
            <a:r>
              <a:rPr sz="1982" spc="-59" dirty="0">
                <a:latin typeface="Tahoma"/>
                <a:cs typeface="Tahoma"/>
              </a:rPr>
              <a:t>.</a:t>
            </a:r>
            <a:endParaRPr sz="1982">
              <a:latin typeface="Tahoma"/>
              <a:cs typeface="Tahoma"/>
            </a:endParaRPr>
          </a:p>
        </p:txBody>
      </p:sp>
      <p:grpSp>
        <p:nvGrpSpPr>
          <p:cNvPr id="16" name="object 16"/>
          <p:cNvGrpSpPr/>
          <p:nvPr/>
        </p:nvGrpSpPr>
        <p:grpSpPr>
          <a:xfrm>
            <a:off x="3901" y="6669283"/>
            <a:ext cx="9133094" cy="181202"/>
            <a:chOff x="-148" y="3365518"/>
            <a:chExt cx="4608830" cy="91440"/>
          </a:xfrm>
        </p:grpSpPr>
        <p:sp>
          <p:nvSpPr>
            <p:cNvPr id="17" name="object 17"/>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8" name="object 18"/>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9" name="object 19"/>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20" name="object 20"/>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21" name="object 21"/>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22" name="object 22"/>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23" name="object 23"/>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110</a:t>
            </a:fld>
            <a:r>
              <a:rPr lang="en-IN" spc="-15"/>
              <a:t> </a:t>
            </a:r>
            <a:r>
              <a:rPr lang="en-IN" spc="70"/>
              <a:t>/</a:t>
            </a:r>
            <a:r>
              <a:rPr lang="en-IN" spc="-10"/>
              <a:t> 1</a:t>
            </a:r>
            <a:endParaRPr spc="-20" dirty="0"/>
          </a:p>
        </p:txBody>
      </p:sp>
    </p:spTree>
  </p:cSld>
  <p:clrMapOvr>
    <a:masterClrMapping/>
  </p:clrMapOvr>
  <p:transition>
    <p:cut/>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6" y="-127783"/>
            <a:ext cx="5302681" cy="1388524"/>
          </a:xfrm>
          <a:prstGeom prst="rect">
            <a:avLst/>
          </a:prstGeom>
        </p:spPr>
        <p:txBody>
          <a:bodyPr vert="horz" wrap="square" lIns="0" tIns="33975" rIns="0" bIns="0" rtlCol="0" anchor="ctr">
            <a:spAutoFit/>
          </a:bodyPr>
          <a:lstStyle/>
          <a:p>
            <a:pPr marL="25168">
              <a:spcBef>
                <a:spcPts val="268"/>
              </a:spcBef>
            </a:pPr>
            <a:r>
              <a:rPr spc="-40" dirty="0"/>
              <a:t>Models</a:t>
            </a:r>
            <a:r>
              <a:rPr dirty="0"/>
              <a:t> </a:t>
            </a:r>
            <a:r>
              <a:rPr spc="-69" dirty="0"/>
              <a:t>of</a:t>
            </a:r>
            <a:r>
              <a:rPr dirty="0"/>
              <a:t> </a:t>
            </a:r>
            <a:r>
              <a:rPr spc="-79" dirty="0"/>
              <a:t>Process</a:t>
            </a:r>
            <a:r>
              <a:rPr spc="30" dirty="0"/>
              <a:t> </a:t>
            </a:r>
            <a:r>
              <a:rPr spc="-69" dirty="0"/>
              <a:t>Communications</a:t>
            </a:r>
          </a:p>
        </p:txBody>
      </p:sp>
      <p:pic>
        <p:nvPicPr>
          <p:cNvPr id="5" name="object 5"/>
          <p:cNvPicPr/>
          <p:nvPr/>
        </p:nvPicPr>
        <p:blipFill>
          <a:blip r:embed="rId2" cstate="print"/>
          <a:stretch>
            <a:fillRect/>
          </a:stretch>
        </p:blipFill>
        <p:spPr>
          <a:xfrm>
            <a:off x="500556" y="1265837"/>
            <a:ext cx="140136" cy="135170"/>
          </a:xfrm>
          <a:prstGeom prst="rect">
            <a:avLst/>
          </a:prstGeom>
        </p:spPr>
      </p:pic>
      <p:pic>
        <p:nvPicPr>
          <p:cNvPr id="6" name="object 6"/>
          <p:cNvPicPr/>
          <p:nvPr/>
        </p:nvPicPr>
        <p:blipFill>
          <a:blip r:embed="rId3" cstate="print"/>
          <a:stretch>
            <a:fillRect/>
          </a:stretch>
        </p:blipFill>
        <p:spPr>
          <a:xfrm>
            <a:off x="500556" y="1945344"/>
            <a:ext cx="140136" cy="135147"/>
          </a:xfrm>
          <a:prstGeom prst="rect">
            <a:avLst/>
          </a:prstGeom>
        </p:spPr>
      </p:pic>
      <p:pic>
        <p:nvPicPr>
          <p:cNvPr id="7" name="object 7"/>
          <p:cNvPicPr/>
          <p:nvPr/>
        </p:nvPicPr>
        <p:blipFill>
          <a:blip r:embed="rId4" cstate="print"/>
          <a:stretch>
            <a:fillRect/>
          </a:stretch>
        </p:blipFill>
        <p:spPr>
          <a:xfrm>
            <a:off x="500556" y="2920791"/>
            <a:ext cx="140136" cy="135170"/>
          </a:xfrm>
          <a:prstGeom prst="rect">
            <a:avLst/>
          </a:prstGeom>
        </p:spPr>
      </p:pic>
      <p:pic>
        <p:nvPicPr>
          <p:cNvPr id="8" name="object 8"/>
          <p:cNvPicPr/>
          <p:nvPr/>
        </p:nvPicPr>
        <p:blipFill>
          <a:blip r:embed="rId4" cstate="print"/>
          <a:stretch>
            <a:fillRect/>
          </a:stretch>
        </p:blipFill>
        <p:spPr>
          <a:xfrm>
            <a:off x="500556" y="3600299"/>
            <a:ext cx="140136" cy="135170"/>
          </a:xfrm>
          <a:prstGeom prst="rect">
            <a:avLst/>
          </a:prstGeom>
        </p:spPr>
      </p:pic>
      <p:pic>
        <p:nvPicPr>
          <p:cNvPr id="9" name="object 9"/>
          <p:cNvPicPr/>
          <p:nvPr/>
        </p:nvPicPr>
        <p:blipFill>
          <a:blip r:embed="rId5" cstate="print"/>
          <a:stretch>
            <a:fillRect/>
          </a:stretch>
        </p:blipFill>
        <p:spPr>
          <a:xfrm>
            <a:off x="500555" y="4276812"/>
            <a:ext cx="135493" cy="135141"/>
          </a:xfrm>
          <a:prstGeom prst="rect">
            <a:avLst/>
          </a:prstGeom>
        </p:spPr>
      </p:pic>
      <p:pic>
        <p:nvPicPr>
          <p:cNvPr id="10" name="object 10"/>
          <p:cNvPicPr/>
          <p:nvPr/>
        </p:nvPicPr>
        <p:blipFill>
          <a:blip r:embed="rId6" cstate="print"/>
          <a:stretch>
            <a:fillRect/>
          </a:stretch>
        </p:blipFill>
        <p:spPr>
          <a:xfrm>
            <a:off x="500555" y="4953300"/>
            <a:ext cx="135493" cy="135153"/>
          </a:xfrm>
          <a:prstGeom prst="rect">
            <a:avLst/>
          </a:prstGeom>
        </p:spPr>
      </p:pic>
      <p:pic>
        <p:nvPicPr>
          <p:cNvPr id="11" name="object 11"/>
          <p:cNvPicPr/>
          <p:nvPr/>
        </p:nvPicPr>
        <p:blipFill>
          <a:blip r:embed="rId6" cstate="print"/>
          <a:stretch>
            <a:fillRect/>
          </a:stretch>
        </p:blipFill>
        <p:spPr>
          <a:xfrm>
            <a:off x="500555" y="5629780"/>
            <a:ext cx="135493" cy="135153"/>
          </a:xfrm>
          <a:prstGeom prst="rect">
            <a:avLst/>
          </a:prstGeom>
        </p:spPr>
      </p:pic>
      <p:sp>
        <p:nvSpPr>
          <p:cNvPr id="12" name="object 12"/>
          <p:cNvSpPr txBox="1"/>
          <p:nvPr/>
        </p:nvSpPr>
        <p:spPr>
          <a:xfrm>
            <a:off x="731020" y="1120115"/>
            <a:ext cx="8101246" cy="5072127"/>
          </a:xfrm>
          <a:prstGeom prst="rect">
            <a:avLst/>
          </a:prstGeom>
        </p:spPr>
        <p:txBody>
          <a:bodyPr vert="horz" wrap="square" lIns="0" tIns="23909" rIns="0" bIns="0" rtlCol="0">
            <a:spAutoFit/>
          </a:bodyPr>
          <a:lstStyle/>
          <a:p>
            <a:pPr marL="25168" marR="259226">
              <a:spcBef>
                <a:spcPts val="188"/>
              </a:spcBef>
            </a:pPr>
            <a:r>
              <a:rPr sz="1982" spc="-59" dirty="0">
                <a:latin typeface="Tahoma"/>
                <a:cs typeface="Tahoma"/>
              </a:rPr>
              <a:t>There</a:t>
            </a:r>
            <a:r>
              <a:rPr sz="1982" spc="20" dirty="0">
                <a:latin typeface="Tahoma"/>
                <a:cs typeface="Tahoma"/>
              </a:rPr>
              <a:t> </a:t>
            </a:r>
            <a:r>
              <a:rPr sz="1982" spc="-119" dirty="0">
                <a:latin typeface="Tahoma"/>
                <a:cs typeface="Tahoma"/>
              </a:rPr>
              <a:t>are</a:t>
            </a:r>
            <a:r>
              <a:rPr sz="1982" spc="50" dirty="0">
                <a:latin typeface="Tahoma"/>
                <a:cs typeface="Tahoma"/>
              </a:rPr>
              <a:t> </a:t>
            </a:r>
            <a:r>
              <a:rPr sz="1982" spc="-89" dirty="0">
                <a:latin typeface="Tahoma"/>
                <a:cs typeface="Tahoma"/>
              </a:rPr>
              <a:t>two</a:t>
            </a:r>
            <a:r>
              <a:rPr sz="1982" spc="10" dirty="0">
                <a:latin typeface="Tahoma"/>
                <a:cs typeface="Tahoma"/>
              </a:rPr>
              <a:t> </a:t>
            </a:r>
            <a:r>
              <a:rPr sz="1982" spc="-69" dirty="0">
                <a:latin typeface="Tahoma"/>
                <a:cs typeface="Tahoma"/>
              </a:rPr>
              <a:t>basic</a:t>
            </a:r>
            <a:r>
              <a:rPr sz="1982" spc="30" dirty="0">
                <a:latin typeface="Tahoma"/>
                <a:cs typeface="Tahoma"/>
              </a:rPr>
              <a:t> </a:t>
            </a:r>
            <a:r>
              <a:rPr sz="1982" spc="-89" dirty="0">
                <a:latin typeface="Tahoma"/>
                <a:cs typeface="Tahoma"/>
              </a:rPr>
              <a:t>models</a:t>
            </a:r>
            <a:r>
              <a:rPr sz="1982" spc="20" dirty="0">
                <a:latin typeface="Tahoma"/>
                <a:cs typeface="Tahoma"/>
              </a:rPr>
              <a:t> </a:t>
            </a:r>
            <a:r>
              <a:rPr sz="1982" spc="-59" dirty="0">
                <a:latin typeface="Tahoma"/>
                <a:cs typeface="Tahoma"/>
              </a:rPr>
              <a:t>of</a:t>
            </a:r>
            <a:r>
              <a:rPr sz="1982" spc="40" dirty="0">
                <a:latin typeface="Tahoma"/>
                <a:cs typeface="Tahoma"/>
              </a:rPr>
              <a:t> </a:t>
            </a:r>
            <a:r>
              <a:rPr sz="1982" spc="-99" dirty="0">
                <a:latin typeface="Tahoma"/>
                <a:cs typeface="Tahoma"/>
              </a:rPr>
              <a:t>process</a:t>
            </a:r>
            <a:r>
              <a:rPr sz="1982" dirty="0">
                <a:latin typeface="Tahoma"/>
                <a:cs typeface="Tahoma"/>
              </a:rPr>
              <a:t> </a:t>
            </a:r>
            <a:r>
              <a:rPr sz="1982" spc="-59" dirty="0">
                <a:latin typeface="Tahoma"/>
                <a:cs typeface="Tahoma"/>
              </a:rPr>
              <a:t>communications</a:t>
            </a:r>
            <a:r>
              <a:rPr sz="1982" spc="10" dirty="0">
                <a:latin typeface="Tahoma"/>
                <a:cs typeface="Tahoma"/>
              </a:rPr>
              <a:t> </a:t>
            </a:r>
            <a:r>
              <a:rPr sz="1982" spc="-99" dirty="0">
                <a:latin typeface="Tahoma"/>
                <a:cs typeface="Tahoma"/>
              </a:rPr>
              <a:t>–</a:t>
            </a:r>
            <a:r>
              <a:rPr sz="1982" spc="30" dirty="0">
                <a:latin typeface="Tahoma"/>
                <a:cs typeface="Tahoma"/>
              </a:rPr>
              <a:t> </a:t>
            </a:r>
            <a:r>
              <a:rPr sz="1982" spc="-89" dirty="0">
                <a:latin typeface="Tahoma"/>
                <a:cs typeface="Tahoma"/>
              </a:rPr>
              <a:t>synchronous</a:t>
            </a:r>
            <a:r>
              <a:rPr sz="1982" spc="30" dirty="0">
                <a:latin typeface="Tahoma"/>
                <a:cs typeface="Tahoma"/>
              </a:rPr>
              <a:t> </a:t>
            </a:r>
            <a:r>
              <a:rPr sz="1982" spc="-89" dirty="0">
                <a:latin typeface="Tahoma"/>
                <a:cs typeface="Tahoma"/>
              </a:rPr>
              <a:t>and </a:t>
            </a:r>
            <a:r>
              <a:rPr sz="1982" spc="-595" dirty="0">
                <a:latin typeface="Tahoma"/>
                <a:cs typeface="Tahoma"/>
              </a:rPr>
              <a:t> </a:t>
            </a:r>
            <a:r>
              <a:rPr sz="1982" spc="-89" dirty="0">
                <a:latin typeface="Tahoma"/>
                <a:cs typeface="Tahoma"/>
              </a:rPr>
              <a:t>asynchronous.</a:t>
            </a:r>
            <a:endParaRPr sz="1982">
              <a:latin typeface="Tahoma"/>
              <a:cs typeface="Tahoma"/>
            </a:endParaRPr>
          </a:p>
          <a:p>
            <a:pPr marL="25168" marR="10067">
              <a:lnSpc>
                <a:spcPct val="99500"/>
              </a:lnSpc>
              <a:spcBef>
                <a:spcPts val="604"/>
              </a:spcBef>
            </a:pPr>
            <a:r>
              <a:rPr sz="1982" spc="-20" dirty="0">
                <a:latin typeface="Tahoma"/>
                <a:cs typeface="Tahoma"/>
              </a:rPr>
              <a:t>The</a:t>
            </a:r>
            <a:r>
              <a:rPr sz="1982" spc="30" dirty="0">
                <a:latin typeface="Tahoma"/>
                <a:cs typeface="Tahoma"/>
              </a:rPr>
              <a:t> </a:t>
            </a:r>
            <a:r>
              <a:rPr sz="1982" i="1" spc="-119" dirty="0">
                <a:latin typeface="Arial"/>
                <a:cs typeface="Arial"/>
              </a:rPr>
              <a:t>synchronous</a:t>
            </a:r>
            <a:r>
              <a:rPr sz="1982" i="1" spc="99" dirty="0">
                <a:latin typeface="Arial"/>
                <a:cs typeface="Arial"/>
              </a:rPr>
              <a:t> </a:t>
            </a:r>
            <a:r>
              <a:rPr sz="1982" spc="-59" dirty="0">
                <a:latin typeface="Tahoma"/>
                <a:cs typeface="Tahoma"/>
              </a:rPr>
              <a:t>communication</a:t>
            </a:r>
            <a:r>
              <a:rPr sz="1982" spc="-30" dirty="0">
                <a:latin typeface="Tahoma"/>
                <a:cs typeface="Tahoma"/>
              </a:rPr>
              <a:t> </a:t>
            </a:r>
            <a:r>
              <a:rPr sz="1982" spc="-79" dirty="0">
                <a:latin typeface="Tahoma"/>
                <a:cs typeface="Tahoma"/>
              </a:rPr>
              <a:t>model</a:t>
            </a:r>
            <a:r>
              <a:rPr sz="1982" spc="40" dirty="0">
                <a:latin typeface="Tahoma"/>
                <a:cs typeface="Tahoma"/>
              </a:rPr>
              <a:t> </a:t>
            </a:r>
            <a:r>
              <a:rPr sz="1982" spc="-59" dirty="0">
                <a:latin typeface="Tahoma"/>
                <a:cs typeface="Tahoma"/>
              </a:rPr>
              <a:t>is</a:t>
            </a:r>
            <a:r>
              <a:rPr sz="1982" spc="59" dirty="0">
                <a:latin typeface="Tahoma"/>
                <a:cs typeface="Tahoma"/>
              </a:rPr>
              <a:t> </a:t>
            </a:r>
            <a:r>
              <a:rPr sz="1982" spc="-99" dirty="0">
                <a:latin typeface="Tahoma"/>
                <a:cs typeface="Tahoma"/>
              </a:rPr>
              <a:t>a</a:t>
            </a:r>
            <a:r>
              <a:rPr sz="1982" spc="30" dirty="0">
                <a:latin typeface="Tahoma"/>
                <a:cs typeface="Tahoma"/>
              </a:rPr>
              <a:t> </a:t>
            </a:r>
            <a:r>
              <a:rPr sz="1982" spc="-50" dirty="0">
                <a:latin typeface="Tahoma"/>
                <a:cs typeface="Tahoma"/>
              </a:rPr>
              <a:t>blocking</a:t>
            </a:r>
            <a:r>
              <a:rPr sz="1982" spc="20" dirty="0">
                <a:latin typeface="Tahoma"/>
                <a:cs typeface="Tahoma"/>
              </a:rPr>
              <a:t> </a:t>
            </a:r>
            <a:r>
              <a:rPr sz="1982" spc="-79" dirty="0">
                <a:latin typeface="Tahoma"/>
                <a:cs typeface="Tahoma"/>
              </a:rPr>
              <a:t>type</a:t>
            </a:r>
            <a:r>
              <a:rPr sz="1982" spc="50" dirty="0">
                <a:latin typeface="Tahoma"/>
                <a:cs typeface="Tahoma"/>
              </a:rPr>
              <a:t> </a:t>
            </a:r>
            <a:r>
              <a:rPr sz="1982" spc="-119" dirty="0">
                <a:latin typeface="Tahoma"/>
                <a:cs typeface="Tahoma"/>
              </a:rPr>
              <a:t>where</a:t>
            </a:r>
            <a:r>
              <a:rPr sz="1982" spc="30" dirty="0">
                <a:latin typeface="Tahoma"/>
                <a:cs typeface="Tahoma"/>
              </a:rPr>
              <a:t> </a:t>
            </a:r>
            <a:r>
              <a:rPr sz="1982" spc="-89" dirty="0">
                <a:latin typeface="Tahoma"/>
                <a:cs typeface="Tahoma"/>
              </a:rPr>
              <a:t>on</a:t>
            </a:r>
            <a:r>
              <a:rPr sz="1982" spc="30" dirty="0">
                <a:latin typeface="Tahoma"/>
                <a:cs typeface="Tahoma"/>
              </a:rPr>
              <a:t> </a:t>
            </a:r>
            <a:r>
              <a:rPr sz="1982" spc="-99" dirty="0">
                <a:latin typeface="Tahoma"/>
                <a:cs typeface="Tahoma"/>
              </a:rPr>
              <a:t>a </a:t>
            </a:r>
            <a:r>
              <a:rPr sz="1982" spc="-89" dirty="0">
                <a:latin typeface="Tahoma"/>
                <a:cs typeface="Tahoma"/>
              </a:rPr>
              <a:t> </a:t>
            </a:r>
            <a:r>
              <a:rPr sz="1982" spc="-129" dirty="0">
                <a:latin typeface="Tahoma"/>
                <a:cs typeface="Tahoma"/>
              </a:rPr>
              <a:t>message</a:t>
            </a:r>
            <a:r>
              <a:rPr sz="1982" spc="-119" dirty="0">
                <a:latin typeface="Tahoma"/>
                <a:cs typeface="Tahoma"/>
              </a:rPr>
              <a:t> </a:t>
            </a:r>
            <a:r>
              <a:rPr sz="1982" spc="-109" dirty="0">
                <a:latin typeface="Tahoma"/>
                <a:cs typeface="Tahoma"/>
              </a:rPr>
              <a:t>send, </a:t>
            </a:r>
            <a:r>
              <a:rPr sz="1982" spc="-69" dirty="0">
                <a:latin typeface="Tahoma"/>
                <a:cs typeface="Tahoma"/>
              </a:rPr>
              <a:t>the </a:t>
            </a:r>
            <a:r>
              <a:rPr sz="1982" spc="-119" dirty="0">
                <a:latin typeface="Tahoma"/>
                <a:cs typeface="Tahoma"/>
              </a:rPr>
              <a:t>sender</a:t>
            </a:r>
            <a:r>
              <a:rPr sz="1982" spc="-109" dirty="0">
                <a:latin typeface="Tahoma"/>
                <a:cs typeface="Tahoma"/>
              </a:rPr>
              <a:t> </a:t>
            </a:r>
            <a:r>
              <a:rPr sz="1982" spc="-99" dirty="0">
                <a:latin typeface="Tahoma"/>
                <a:cs typeface="Tahoma"/>
              </a:rPr>
              <a:t>process </a:t>
            </a:r>
            <a:r>
              <a:rPr sz="1982" spc="-50" dirty="0">
                <a:latin typeface="Tahoma"/>
                <a:cs typeface="Tahoma"/>
              </a:rPr>
              <a:t>blocks </a:t>
            </a:r>
            <a:r>
              <a:rPr sz="1982" spc="-20" dirty="0">
                <a:latin typeface="Tahoma"/>
                <a:cs typeface="Tahoma"/>
              </a:rPr>
              <a:t>until </a:t>
            </a:r>
            <a:r>
              <a:rPr sz="1982" spc="-69" dirty="0">
                <a:latin typeface="Tahoma"/>
                <a:cs typeface="Tahoma"/>
              </a:rPr>
              <a:t>the </a:t>
            </a:r>
            <a:r>
              <a:rPr sz="1982" spc="-129" dirty="0">
                <a:latin typeface="Tahoma"/>
                <a:cs typeface="Tahoma"/>
              </a:rPr>
              <a:t>message </a:t>
            </a:r>
            <a:r>
              <a:rPr sz="1982" spc="-109" dirty="0">
                <a:latin typeface="Tahoma"/>
                <a:cs typeface="Tahoma"/>
              </a:rPr>
              <a:t>has </a:t>
            </a:r>
            <a:r>
              <a:rPr sz="1982" spc="-119" dirty="0">
                <a:latin typeface="Tahoma"/>
                <a:cs typeface="Tahoma"/>
              </a:rPr>
              <a:t>been</a:t>
            </a:r>
            <a:r>
              <a:rPr sz="1982" spc="-109" dirty="0">
                <a:latin typeface="Tahoma"/>
                <a:cs typeface="Tahoma"/>
              </a:rPr>
              <a:t> </a:t>
            </a:r>
            <a:r>
              <a:rPr sz="1982" spc="-99" dirty="0">
                <a:latin typeface="Tahoma"/>
                <a:cs typeface="Tahoma"/>
              </a:rPr>
              <a:t>received </a:t>
            </a:r>
            <a:r>
              <a:rPr sz="1982" spc="-595" dirty="0">
                <a:latin typeface="Tahoma"/>
                <a:cs typeface="Tahoma"/>
              </a:rPr>
              <a:t> </a:t>
            </a:r>
            <a:r>
              <a:rPr sz="1982" spc="-109" dirty="0">
                <a:latin typeface="Tahoma"/>
                <a:cs typeface="Tahoma"/>
              </a:rPr>
              <a:t>by</a:t>
            </a:r>
            <a:r>
              <a:rPr sz="1982" spc="30" dirty="0">
                <a:latin typeface="Tahoma"/>
                <a:cs typeface="Tahoma"/>
              </a:rPr>
              <a:t> </a:t>
            </a:r>
            <a:r>
              <a:rPr sz="1982" spc="-69" dirty="0">
                <a:latin typeface="Tahoma"/>
                <a:cs typeface="Tahoma"/>
              </a:rPr>
              <a:t>the</a:t>
            </a:r>
            <a:r>
              <a:rPr sz="1982" spc="20" dirty="0">
                <a:latin typeface="Tahoma"/>
                <a:cs typeface="Tahoma"/>
              </a:rPr>
              <a:t> </a:t>
            </a:r>
            <a:r>
              <a:rPr sz="1982" spc="-89" dirty="0">
                <a:latin typeface="Tahoma"/>
                <a:cs typeface="Tahoma"/>
              </a:rPr>
              <a:t>receiver</a:t>
            </a:r>
            <a:r>
              <a:rPr sz="1982" spc="30" dirty="0">
                <a:latin typeface="Tahoma"/>
                <a:cs typeface="Tahoma"/>
              </a:rPr>
              <a:t> </a:t>
            </a:r>
            <a:r>
              <a:rPr sz="1982" spc="-99" dirty="0">
                <a:latin typeface="Tahoma"/>
                <a:cs typeface="Tahoma"/>
              </a:rPr>
              <a:t>process.</a:t>
            </a:r>
            <a:endParaRPr sz="1982">
              <a:latin typeface="Tahoma"/>
              <a:cs typeface="Tahoma"/>
            </a:endParaRPr>
          </a:p>
          <a:p>
            <a:pPr marL="25168" marR="279360">
              <a:spcBef>
                <a:spcPts val="575"/>
              </a:spcBef>
            </a:pPr>
            <a:r>
              <a:rPr sz="1982" spc="-20" dirty="0">
                <a:latin typeface="Tahoma"/>
                <a:cs typeface="Tahoma"/>
              </a:rPr>
              <a:t>The</a:t>
            </a:r>
            <a:r>
              <a:rPr sz="1982" spc="20" dirty="0">
                <a:latin typeface="Tahoma"/>
                <a:cs typeface="Tahoma"/>
              </a:rPr>
              <a:t> </a:t>
            </a:r>
            <a:r>
              <a:rPr sz="1982" spc="-119" dirty="0">
                <a:latin typeface="Tahoma"/>
                <a:cs typeface="Tahoma"/>
              </a:rPr>
              <a:t>sender</a:t>
            </a:r>
            <a:r>
              <a:rPr sz="1982" spc="20" dirty="0">
                <a:latin typeface="Tahoma"/>
                <a:cs typeface="Tahoma"/>
              </a:rPr>
              <a:t> </a:t>
            </a:r>
            <a:r>
              <a:rPr sz="1982" spc="-99" dirty="0">
                <a:latin typeface="Tahoma"/>
                <a:cs typeface="Tahoma"/>
              </a:rPr>
              <a:t>process</a:t>
            </a:r>
            <a:r>
              <a:rPr sz="1982" spc="30" dirty="0">
                <a:latin typeface="Tahoma"/>
                <a:cs typeface="Tahoma"/>
              </a:rPr>
              <a:t> </a:t>
            </a:r>
            <a:r>
              <a:rPr sz="1982" spc="-119" dirty="0">
                <a:latin typeface="Tahoma"/>
                <a:cs typeface="Tahoma"/>
              </a:rPr>
              <a:t>resumes</a:t>
            </a:r>
            <a:r>
              <a:rPr sz="1982" spc="59" dirty="0">
                <a:latin typeface="Tahoma"/>
                <a:cs typeface="Tahoma"/>
              </a:rPr>
              <a:t> </a:t>
            </a:r>
            <a:r>
              <a:rPr sz="1982" spc="-79" dirty="0">
                <a:latin typeface="Tahoma"/>
                <a:cs typeface="Tahoma"/>
              </a:rPr>
              <a:t>execution</a:t>
            </a:r>
            <a:r>
              <a:rPr sz="1982" spc="10" dirty="0">
                <a:latin typeface="Tahoma"/>
                <a:cs typeface="Tahoma"/>
              </a:rPr>
              <a:t> </a:t>
            </a:r>
            <a:r>
              <a:rPr sz="1982" spc="-59" dirty="0">
                <a:latin typeface="Tahoma"/>
                <a:cs typeface="Tahoma"/>
              </a:rPr>
              <a:t>only</a:t>
            </a:r>
            <a:r>
              <a:rPr sz="1982" spc="50" dirty="0">
                <a:latin typeface="Tahoma"/>
                <a:cs typeface="Tahoma"/>
              </a:rPr>
              <a:t> </a:t>
            </a:r>
            <a:r>
              <a:rPr sz="1982" spc="-59" dirty="0">
                <a:latin typeface="Tahoma"/>
                <a:cs typeface="Tahoma"/>
              </a:rPr>
              <a:t>after</a:t>
            </a:r>
            <a:r>
              <a:rPr sz="1982" spc="40" dirty="0">
                <a:latin typeface="Tahoma"/>
                <a:cs typeface="Tahoma"/>
              </a:rPr>
              <a:t> </a:t>
            </a:r>
            <a:r>
              <a:rPr sz="1982" spc="30" dirty="0">
                <a:latin typeface="Tahoma"/>
                <a:cs typeface="Tahoma"/>
              </a:rPr>
              <a:t>it</a:t>
            </a:r>
            <a:r>
              <a:rPr sz="1982" spc="20" dirty="0">
                <a:latin typeface="Tahoma"/>
                <a:cs typeface="Tahoma"/>
              </a:rPr>
              <a:t> </a:t>
            </a:r>
            <a:r>
              <a:rPr sz="1982" spc="-99" dirty="0">
                <a:latin typeface="Tahoma"/>
                <a:cs typeface="Tahoma"/>
              </a:rPr>
              <a:t>learns</a:t>
            </a:r>
            <a:r>
              <a:rPr sz="1982" spc="30" dirty="0">
                <a:latin typeface="Tahoma"/>
                <a:cs typeface="Tahoma"/>
              </a:rPr>
              <a:t> </a:t>
            </a:r>
            <a:r>
              <a:rPr sz="1982" spc="-20" dirty="0">
                <a:latin typeface="Tahoma"/>
                <a:cs typeface="Tahoma"/>
              </a:rPr>
              <a:t>that</a:t>
            </a:r>
            <a:r>
              <a:rPr sz="1982" spc="50" dirty="0">
                <a:latin typeface="Tahoma"/>
                <a:cs typeface="Tahoma"/>
              </a:rPr>
              <a:t> </a:t>
            </a:r>
            <a:r>
              <a:rPr sz="1982" spc="-69" dirty="0">
                <a:latin typeface="Tahoma"/>
                <a:cs typeface="Tahoma"/>
              </a:rPr>
              <a:t>the</a:t>
            </a:r>
            <a:r>
              <a:rPr sz="1982" spc="30" dirty="0">
                <a:latin typeface="Tahoma"/>
                <a:cs typeface="Tahoma"/>
              </a:rPr>
              <a:t> </a:t>
            </a:r>
            <a:r>
              <a:rPr sz="1982" spc="-89" dirty="0">
                <a:latin typeface="Tahoma"/>
                <a:cs typeface="Tahoma"/>
              </a:rPr>
              <a:t>receiver </a:t>
            </a:r>
            <a:r>
              <a:rPr sz="1982" spc="-595" dirty="0">
                <a:latin typeface="Tahoma"/>
                <a:cs typeface="Tahoma"/>
              </a:rPr>
              <a:t> </a:t>
            </a:r>
            <a:r>
              <a:rPr sz="1982" spc="-99" dirty="0">
                <a:latin typeface="Tahoma"/>
                <a:cs typeface="Tahoma"/>
              </a:rPr>
              <a:t>process</a:t>
            </a:r>
            <a:r>
              <a:rPr sz="1982" spc="10" dirty="0">
                <a:latin typeface="Tahoma"/>
                <a:cs typeface="Tahoma"/>
              </a:rPr>
              <a:t> </a:t>
            </a:r>
            <a:r>
              <a:rPr sz="1982" spc="-109" dirty="0">
                <a:latin typeface="Tahoma"/>
                <a:cs typeface="Tahoma"/>
              </a:rPr>
              <a:t>has</a:t>
            </a:r>
            <a:r>
              <a:rPr sz="1982" spc="20" dirty="0">
                <a:latin typeface="Tahoma"/>
                <a:cs typeface="Tahoma"/>
              </a:rPr>
              <a:t> </a:t>
            </a:r>
            <a:r>
              <a:rPr sz="1982" spc="-79" dirty="0">
                <a:latin typeface="Tahoma"/>
                <a:cs typeface="Tahoma"/>
              </a:rPr>
              <a:t>accepted</a:t>
            </a:r>
            <a:r>
              <a:rPr sz="1982" spc="20" dirty="0">
                <a:latin typeface="Tahoma"/>
                <a:cs typeface="Tahoma"/>
              </a:rPr>
              <a:t> </a:t>
            </a:r>
            <a:r>
              <a:rPr sz="1982" spc="-69" dirty="0">
                <a:latin typeface="Tahoma"/>
                <a:cs typeface="Tahoma"/>
              </a:rPr>
              <a:t>the</a:t>
            </a:r>
            <a:r>
              <a:rPr sz="1982" spc="40" dirty="0">
                <a:latin typeface="Tahoma"/>
                <a:cs typeface="Tahoma"/>
              </a:rPr>
              <a:t> </a:t>
            </a:r>
            <a:r>
              <a:rPr sz="1982" spc="-119" dirty="0">
                <a:latin typeface="Tahoma"/>
                <a:cs typeface="Tahoma"/>
              </a:rPr>
              <a:t>message.</a:t>
            </a:r>
            <a:endParaRPr sz="1982">
              <a:latin typeface="Tahoma"/>
              <a:cs typeface="Tahoma"/>
            </a:endParaRPr>
          </a:p>
          <a:p>
            <a:pPr marL="25168" marR="72986">
              <a:lnSpc>
                <a:spcPts val="2358"/>
              </a:lnSpc>
              <a:spcBef>
                <a:spcPts val="684"/>
              </a:spcBef>
            </a:pPr>
            <a:r>
              <a:rPr sz="1982" spc="-40" dirty="0">
                <a:latin typeface="Tahoma"/>
                <a:cs typeface="Tahoma"/>
              </a:rPr>
              <a:t>Thus,</a:t>
            </a:r>
            <a:r>
              <a:rPr sz="1982" spc="30" dirty="0">
                <a:latin typeface="Tahoma"/>
                <a:cs typeface="Tahoma"/>
              </a:rPr>
              <a:t> </a:t>
            </a:r>
            <a:r>
              <a:rPr sz="1982" spc="-69" dirty="0">
                <a:latin typeface="Tahoma"/>
                <a:cs typeface="Tahoma"/>
              </a:rPr>
              <a:t>the</a:t>
            </a:r>
            <a:r>
              <a:rPr sz="1982" spc="30" dirty="0">
                <a:latin typeface="Tahoma"/>
                <a:cs typeface="Tahoma"/>
              </a:rPr>
              <a:t> </a:t>
            </a:r>
            <a:r>
              <a:rPr sz="1982" spc="-119" dirty="0">
                <a:latin typeface="Tahoma"/>
                <a:cs typeface="Tahoma"/>
              </a:rPr>
              <a:t>sender</a:t>
            </a:r>
            <a:r>
              <a:rPr sz="1982" spc="40" dirty="0">
                <a:latin typeface="Tahoma"/>
                <a:cs typeface="Tahoma"/>
              </a:rPr>
              <a:t> </a:t>
            </a:r>
            <a:r>
              <a:rPr sz="1982" spc="-89" dirty="0">
                <a:latin typeface="Tahoma"/>
                <a:cs typeface="Tahoma"/>
              </a:rPr>
              <a:t>and</a:t>
            </a:r>
            <a:r>
              <a:rPr sz="1982" spc="30" dirty="0">
                <a:latin typeface="Tahoma"/>
                <a:cs typeface="Tahoma"/>
              </a:rPr>
              <a:t> </a:t>
            </a:r>
            <a:r>
              <a:rPr sz="1982" spc="-69" dirty="0">
                <a:latin typeface="Tahoma"/>
                <a:cs typeface="Tahoma"/>
              </a:rPr>
              <a:t>the</a:t>
            </a:r>
            <a:r>
              <a:rPr sz="1982" spc="50" dirty="0">
                <a:latin typeface="Tahoma"/>
                <a:cs typeface="Tahoma"/>
              </a:rPr>
              <a:t> </a:t>
            </a:r>
            <a:r>
              <a:rPr sz="1982" spc="-89" dirty="0">
                <a:latin typeface="Tahoma"/>
                <a:cs typeface="Tahoma"/>
              </a:rPr>
              <a:t>receiver</a:t>
            </a:r>
            <a:r>
              <a:rPr sz="1982" spc="40" dirty="0">
                <a:latin typeface="Tahoma"/>
                <a:cs typeface="Tahoma"/>
              </a:rPr>
              <a:t> </a:t>
            </a:r>
            <a:r>
              <a:rPr sz="1982" spc="-109" dirty="0">
                <a:latin typeface="Tahoma"/>
                <a:cs typeface="Tahoma"/>
              </a:rPr>
              <a:t>processes</a:t>
            </a:r>
            <a:r>
              <a:rPr sz="1982" spc="10" dirty="0">
                <a:latin typeface="Tahoma"/>
                <a:cs typeface="Tahoma"/>
              </a:rPr>
              <a:t> </a:t>
            </a:r>
            <a:r>
              <a:rPr sz="1982" spc="-69" dirty="0">
                <a:latin typeface="Tahoma"/>
                <a:cs typeface="Tahoma"/>
              </a:rPr>
              <a:t>must</a:t>
            </a:r>
            <a:r>
              <a:rPr sz="1982" spc="50" dirty="0">
                <a:latin typeface="Tahoma"/>
                <a:cs typeface="Tahoma"/>
              </a:rPr>
              <a:t> </a:t>
            </a:r>
            <a:r>
              <a:rPr sz="1982" spc="-79" dirty="0">
                <a:latin typeface="Tahoma"/>
                <a:cs typeface="Tahoma"/>
              </a:rPr>
              <a:t>synchronize</a:t>
            </a:r>
            <a:r>
              <a:rPr sz="1982" spc="30" dirty="0">
                <a:latin typeface="Tahoma"/>
                <a:cs typeface="Tahoma"/>
              </a:rPr>
              <a:t> </a:t>
            </a:r>
            <a:r>
              <a:rPr sz="1982" spc="-20" dirty="0">
                <a:latin typeface="Tahoma"/>
                <a:cs typeface="Tahoma"/>
              </a:rPr>
              <a:t>to</a:t>
            </a:r>
            <a:r>
              <a:rPr sz="1982" spc="40" dirty="0">
                <a:latin typeface="Tahoma"/>
                <a:cs typeface="Tahoma"/>
              </a:rPr>
              <a:t> </a:t>
            </a:r>
            <a:r>
              <a:rPr sz="1982" spc="-109" dirty="0">
                <a:latin typeface="Tahoma"/>
                <a:cs typeface="Tahoma"/>
              </a:rPr>
              <a:t>exchange</a:t>
            </a:r>
            <a:r>
              <a:rPr sz="1982" spc="30" dirty="0">
                <a:latin typeface="Tahoma"/>
                <a:cs typeface="Tahoma"/>
              </a:rPr>
              <a:t> </a:t>
            </a:r>
            <a:r>
              <a:rPr sz="1982" spc="-99" dirty="0">
                <a:latin typeface="Tahoma"/>
                <a:cs typeface="Tahoma"/>
              </a:rPr>
              <a:t>a </a:t>
            </a:r>
            <a:r>
              <a:rPr sz="1982" spc="-585" dirty="0">
                <a:latin typeface="Tahoma"/>
                <a:cs typeface="Tahoma"/>
              </a:rPr>
              <a:t> </a:t>
            </a:r>
            <a:r>
              <a:rPr sz="1982" spc="-119" dirty="0">
                <a:latin typeface="Tahoma"/>
                <a:cs typeface="Tahoma"/>
              </a:rPr>
              <a:t>message.</a:t>
            </a:r>
            <a:r>
              <a:rPr sz="1982" spc="218" dirty="0">
                <a:latin typeface="Tahoma"/>
                <a:cs typeface="Tahoma"/>
              </a:rPr>
              <a:t> </a:t>
            </a:r>
            <a:r>
              <a:rPr sz="1982" spc="-30" dirty="0">
                <a:latin typeface="Tahoma"/>
                <a:cs typeface="Tahoma"/>
              </a:rPr>
              <a:t>On</a:t>
            </a:r>
            <a:r>
              <a:rPr sz="1982" spc="40" dirty="0">
                <a:latin typeface="Tahoma"/>
                <a:cs typeface="Tahoma"/>
              </a:rPr>
              <a:t> </a:t>
            </a:r>
            <a:r>
              <a:rPr sz="1982" spc="-69" dirty="0">
                <a:latin typeface="Tahoma"/>
                <a:cs typeface="Tahoma"/>
              </a:rPr>
              <a:t>the</a:t>
            </a:r>
            <a:r>
              <a:rPr sz="1982" spc="20" dirty="0">
                <a:latin typeface="Tahoma"/>
                <a:cs typeface="Tahoma"/>
              </a:rPr>
              <a:t> </a:t>
            </a:r>
            <a:r>
              <a:rPr sz="1982" spc="-69" dirty="0">
                <a:latin typeface="Tahoma"/>
                <a:cs typeface="Tahoma"/>
              </a:rPr>
              <a:t>other</a:t>
            </a:r>
            <a:r>
              <a:rPr sz="1982" spc="10" dirty="0">
                <a:latin typeface="Tahoma"/>
                <a:cs typeface="Tahoma"/>
              </a:rPr>
              <a:t> </a:t>
            </a:r>
            <a:r>
              <a:rPr sz="1982" spc="-79" dirty="0">
                <a:latin typeface="Tahoma"/>
                <a:cs typeface="Tahoma"/>
              </a:rPr>
              <a:t>hand,</a:t>
            </a:r>
            <a:endParaRPr sz="1982">
              <a:latin typeface="Tahoma"/>
              <a:cs typeface="Tahoma"/>
            </a:endParaRPr>
          </a:p>
          <a:p>
            <a:pPr marL="25168" marR="20134">
              <a:lnSpc>
                <a:spcPts val="2358"/>
              </a:lnSpc>
              <a:spcBef>
                <a:spcPts val="614"/>
              </a:spcBef>
            </a:pPr>
            <a:r>
              <a:rPr sz="1982" i="1" spc="-119" dirty="0">
                <a:latin typeface="Arial"/>
                <a:cs typeface="Arial"/>
              </a:rPr>
              <a:t>asynchronous</a:t>
            </a:r>
            <a:r>
              <a:rPr sz="1982" i="1" spc="89" dirty="0">
                <a:latin typeface="Arial"/>
                <a:cs typeface="Arial"/>
              </a:rPr>
              <a:t> </a:t>
            </a:r>
            <a:r>
              <a:rPr sz="1982" spc="-59" dirty="0">
                <a:latin typeface="Tahoma"/>
                <a:cs typeface="Tahoma"/>
              </a:rPr>
              <a:t>communication</a:t>
            </a:r>
            <a:r>
              <a:rPr sz="1982" spc="20" dirty="0">
                <a:latin typeface="Tahoma"/>
                <a:cs typeface="Tahoma"/>
              </a:rPr>
              <a:t> </a:t>
            </a:r>
            <a:r>
              <a:rPr sz="1982" spc="-79" dirty="0">
                <a:latin typeface="Tahoma"/>
                <a:cs typeface="Tahoma"/>
              </a:rPr>
              <a:t>model</a:t>
            </a:r>
            <a:r>
              <a:rPr sz="1982" spc="40" dirty="0">
                <a:latin typeface="Tahoma"/>
                <a:cs typeface="Tahoma"/>
              </a:rPr>
              <a:t> </a:t>
            </a:r>
            <a:r>
              <a:rPr sz="1982" spc="-59" dirty="0">
                <a:latin typeface="Tahoma"/>
                <a:cs typeface="Tahoma"/>
              </a:rPr>
              <a:t>is</a:t>
            </a:r>
            <a:r>
              <a:rPr sz="1982" spc="40" dirty="0">
                <a:latin typeface="Tahoma"/>
                <a:cs typeface="Tahoma"/>
              </a:rPr>
              <a:t> </a:t>
            </a:r>
            <a:r>
              <a:rPr sz="1982" spc="-99" dirty="0">
                <a:latin typeface="Tahoma"/>
                <a:cs typeface="Tahoma"/>
              </a:rPr>
              <a:t>a</a:t>
            </a:r>
            <a:r>
              <a:rPr sz="1982" spc="59" dirty="0">
                <a:latin typeface="Tahoma"/>
                <a:cs typeface="Tahoma"/>
              </a:rPr>
              <a:t> </a:t>
            </a:r>
            <a:r>
              <a:rPr sz="1982" spc="-59" dirty="0">
                <a:latin typeface="Tahoma"/>
                <a:cs typeface="Tahoma"/>
              </a:rPr>
              <a:t>non-blocking</a:t>
            </a:r>
            <a:r>
              <a:rPr sz="1982" dirty="0">
                <a:latin typeface="Tahoma"/>
                <a:cs typeface="Tahoma"/>
              </a:rPr>
              <a:t> </a:t>
            </a:r>
            <a:r>
              <a:rPr sz="1982" spc="-79" dirty="0">
                <a:latin typeface="Tahoma"/>
                <a:cs typeface="Tahoma"/>
              </a:rPr>
              <a:t>type</a:t>
            </a:r>
            <a:r>
              <a:rPr sz="1982" spc="69" dirty="0">
                <a:latin typeface="Tahoma"/>
                <a:cs typeface="Tahoma"/>
              </a:rPr>
              <a:t> </a:t>
            </a:r>
            <a:r>
              <a:rPr sz="1982" spc="-119" dirty="0">
                <a:latin typeface="Tahoma"/>
                <a:cs typeface="Tahoma"/>
              </a:rPr>
              <a:t>where</a:t>
            </a:r>
            <a:r>
              <a:rPr sz="1982" spc="40" dirty="0">
                <a:latin typeface="Tahoma"/>
                <a:cs typeface="Tahoma"/>
              </a:rPr>
              <a:t> </a:t>
            </a:r>
            <a:r>
              <a:rPr sz="1982" spc="-69" dirty="0">
                <a:latin typeface="Tahoma"/>
                <a:cs typeface="Tahoma"/>
              </a:rPr>
              <a:t>the</a:t>
            </a:r>
            <a:r>
              <a:rPr sz="1982" spc="59" dirty="0">
                <a:latin typeface="Tahoma"/>
                <a:cs typeface="Tahoma"/>
              </a:rPr>
              <a:t> </a:t>
            </a:r>
            <a:r>
              <a:rPr sz="1982" spc="-119" dirty="0">
                <a:latin typeface="Tahoma"/>
                <a:cs typeface="Tahoma"/>
              </a:rPr>
              <a:t>sender </a:t>
            </a:r>
            <a:r>
              <a:rPr sz="1982" spc="-595" dirty="0">
                <a:latin typeface="Tahoma"/>
                <a:cs typeface="Tahoma"/>
              </a:rPr>
              <a:t> </a:t>
            </a:r>
            <a:r>
              <a:rPr sz="1982" spc="-89" dirty="0">
                <a:latin typeface="Tahoma"/>
                <a:cs typeface="Tahoma"/>
              </a:rPr>
              <a:t>and</a:t>
            </a:r>
            <a:r>
              <a:rPr sz="1982" spc="20" dirty="0">
                <a:latin typeface="Tahoma"/>
                <a:cs typeface="Tahoma"/>
              </a:rPr>
              <a:t> </a:t>
            </a:r>
            <a:r>
              <a:rPr sz="1982" spc="-69" dirty="0">
                <a:latin typeface="Tahoma"/>
                <a:cs typeface="Tahoma"/>
              </a:rPr>
              <a:t>the</a:t>
            </a:r>
            <a:r>
              <a:rPr sz="1982" spc="40" dirty="0">
                <a:latin typeface="Tahoma"/>
                <a:cs typeface="Tahoma"/>
              </a:rPr>
              <a:t> </a:t>
            </a:r>
            <a:r>
              <a:rPr sz="1982" spc="-89" dirty="0">
                <a:latin typeface="Tahoma"/>
                <a:cs typeface="Tahoma"/>
              </a:rPr>
              <a:t>receiver</a:t>
            </a:r>
            <a:r>
              <a:rPr sz="1982" spc="30" dirty="0">
                <a:latin typeface="Tahoma"/>
                <a:cs typeface="Tahoma"/>
              </a:rPr>
              <a:t> </a:t>
            </a:r>
            <a:r>
              <a:rPr sz="1982" spc="-89" dirty="0">
                <a:latin typeface="Tahoma"/>
                <a:cs typeface="Tahoma"/>
              </a:rPr>
              <a:t>do</a:t>
            </a:r>
            <a:r>
              <a:rPr sz="1982" spc="30" dirty="0">
                <a:latin typeface="Tahoma"/>
                <a:cs typeface="Tahoma"/>
              </a:rPr>
              <a:t> </a:t>
            </a:r>
            <a:r>
              <a:rPr sz="1982" spc="-40" dirty="0">
                <a:latin typeface="Tahoma"/>
                <a:cs typeface="Tahoma"/>
              </a:rPr>
              <a:t>not</a:t>
            </a:r>
            <a:r>
              <a:rPr sz="1982" spc="20" dirty="0">
                <a:latin typeface="Tahoma"/>
                <a:cs typeface="Tahoma"/>
              </a:rPr>
              <a:t> </a:t>
            </a:r>
            <a:r>
              <a:rPr sz="1982" spc="-79" dirty="0">
                <a:latin typeface="Tahoma"/>
                <a:cs typeface="Tahoma"/>
              </a:rPr>
              <a:t>synchronize</a:t>
            </a:r>
            <a:r>
              <a:rPr sz="1982" spc="20" dirty="0">
                <a:latin typeface="Tahoma"/>
                <a:cs typeface="Tahoma"/>
              </a:rPr>
              <a:t> </a:t>
            </a:r>
            <a:r>
              <a:rPr sz="1982" spc="-20" dirty="0">
                <a:latin typeface="Tahoma"/>
                <a:cs typeface="Tahoma"/>
              </a:rPr>
              <a:t>to</a:t>
            </a:r>
            <a:r>
              <a:rPr sz="1982" spc="30" dirty="0">
                <a:latin typeface="Tahoma"/>
                <a:cs typeface="Tahoma"/>
              </a:rPr>
              <a:t> </a:t>
            </a:r>
            <a:r>
              <a:rPr sz="1982" spc="-109" dirty="0">
                <a:latin typeface="Tahoma"/>
                <a:cs typeface="Tahoma"/>
              </a:rPr>
              <a:t>exchange</a:t>
            </a:r>
            <a:r>
              <a:rPr sz="1982" spc="20" dirty="0">
                <a:latin typeface="Tahoma"/>
                <a:cs typeface="Tahoma"/>
              </a:rPr>
              <a:t> </a:t>
            </a:r>
            <a:r>
              <a:rPr sz="1982" spc="-99" dirty="0">
                <a:latin typeface="Tahoma"/>
                <a:cs typeface="Tahoma"/>
              </a:rPr>
              <a:t>a</a:t>
            </a:r>
            <a:r>
              <a:rPr sz="1982" spc="40" dirty="0">
                <a:latin typeface="Tahoma"/>
                <a:cs typeface="Tahoma"/>
              </a:rPr>
              <a:t> </a:t>
            </a:r>
            <a:r>
              <a:rPr sz="1982" spc="-119" dirty="0">
                <a:latin typeface="Tahoma"/>
                <a:cs typeface="Tahoma"/>
              </a:rPr>
              <a:t>message.</a:t>
            </a:r>
            <a:endParaRPr sz="1982">
              <a:latin typeface="Tahoma"/>
              <a:cs typeface="Tahoma"/>
            </a:endParaRPr>
          </a:p>
          <a:p>
            <a:pPr marL="25168" marR="755028">
              <a:spcBef>
                <a:spcPts val="515"/>
              </a:spcBef>
            </a:pPr>
            <a:r>
              <a:rPr sz="1982" spc="-20" dirty="0">
                <a:latin typeface="Tahoma"/>
                <a:cs typeface="Tahoma"/>
              </a:rPr>
              <a:t>After</a:t>
            </a:r>
            <a:r>
              <a:rPr sz="1982" spc="59" dirty="0">
                <a:latin typeface="Tahoma"/>
                <a:cs typeface="Tahoma"/>
              </a:rPr>
              <a:t> </a:t>
            </a:r>
            <a:r>
              <a:rPr sz="1982" spc="-79" dirty="0">
                <a:latin typeface="Tahoma"/>
                <a:cs typeface="Tahoma"/>
              </a:rPr>
              <a:t>having</a:t>
            </a:r>
            <a:r>
              <a:rPr sz="1982" spc="40" dirty="0">
                <a:latin typeface="Tahoma"/>
                <a:cs typeface="Tahoma"/>
              </a:rPr>
              <a:t> </a:t>
            </a:r>
            <a:r>
              <a:rPr sz="1982" spc="-89" dirty="0">
                <a:latin typeface="Tahoma"/>
                <a:cs typeface="Tahoma"/>
              </a:rPr>
              <a:t>sent</a:t>
            </a:r>
            <a:r>
              <a:rPr sz="1982" spc="20" dirty="0">
                <a:latin typeface="Tahoma"/>
                <a:cs typeface="Tahoma"/>
              </a:rPr>
              <a:t> </a:t>
            </a:r>
            <a:r>
              <a:rPr sz="1982" spc="-99" dirty="0">
                <a:latin typeface="Tahoma"/>
                <a:cs typeface="Tahoma"/>
              </a:rPr>
              <a:t>a</a:t>
            </a:r>
            <a:r>
              <a:rPr sz="1982" spc="40" dirty="0">
                <a:latin typeface="Tahoma"/>
                <a:cs typeface="Tahoma"/>
              </a:rPr>
              <a:t> </a:t>
            </a:r>
            <a:r>
              <a:rPr sz="1982" spc="-119" dirty="0">
                <a:latin typeface="Tahoma"/>
                <a:cs typeface="Tahoma"/>
              </a:rPr>
              <a:t>message,</a:t>
            </a:r>
            <a:r>
              <a:rPr sz="1982" dirty="0">
                <a:latin typeface="Tahoma"/>
                <a:cs typeface="Tahoma"/>
              </a:rPr>
              <a:t> </a:t>
            </a:r>
            <a:r>
              <a:rPr sz="1982" spc="-69" dirty="0">
                <a:latin typeface="Tahoma"/>
                <a:cs typeface="Tahoma"/>
              </a:rPr>
              <a:t>the</a:t>
            </a:r>
            <a:r>
              <a:rPr sz="1982" spc="40" dirty="0">
                <a:latin typeface="Tahoma"/>
                <a:cs typeface="Tahoma"/>
              </a:rPr>
              <a:t> </a:t>
            </a:r>
            <a:r>
              <a:rPr sz="1982" spc="-119" dirty="0">
                <a:latin typeface="Tahoma"/>
                <a:cs typeface="Tahoma"/>
              </a:rPr>
              <a:t>sender</a:t>
            </a:r>
            <a:r>
              <a:rPr sz="1982" spc="20" dirty="0">
                <a:latin typeface="Tahoma"/>
                <a:cs typeface="Tahoma"/>
              </a:rPr>
              <a:t> </a:t>
            </a:r>
            <a:r>
              <a:rPr sz="1982" spc="-99" dirty="0">
                <a:latin typeface="Tahoma"/>
                <a:cs typeface="Tahoma"/>
              </a:rPr>
              <a:t>process</a:t>
            </a:r>
            <a:r>
              <a:rPr sz="1982" spc="20" dirty="0">
                <a:latin typeface="Tahoma"/>
                <a:cs typeface="Tahoma"/>
              </a:rPr>
              <a:t> </a:t>
            </a:r>
            <a:r>
              <a:rPr sz="1982" spc="-109" dirty="0">
                <a:latin typeface="Tahoma"/>
                <a:cs typeface="Tahoma"/>
              </a:rPr>
              <a:t>does</a:t>
            </a:r>
            <a:r>
              <a:rPr sz="1982" spc="30" dirty="0">
                <a:latin typeface="Tahoma"/>
                <a:cs typeface="Tahoma"/>
              </a:rPr>
              <a:t> </a:t>
            </a:r>
            <a:r>
              <a:rPr sz="1982" spc="-40" dirty="0">
                <a:latin typeface="Tahoma"/>
                <a:cs typeface="Tahoma"/>
              </a:rPr>
              <a:t>not</a:t>
            </a:r>
            <a:r>
              <a:rPr sz="1982" spc="20" dirty="0">
                <a:latin typeface="Tahoma"/>
                <a:cs typeface="Tahoma"/>
              </a:rPr>
              <a:t> </a:t>
            </a:r>
            <a:r>
              <a:rPr sz="1982" spc="-50" dirty="0">
                <a:latin typeface="Tahoma"/>
                <a:cs typeface="Tahoma"/>
              </a:rPr>
              <a:t>wait</a:t>
            </a:r>
            <a:r>
              <a:rPr sz="1982" spc="30" dirty="0">
                <a:latin typeface="Tahoma"/>
                <a:cs typeface="Tahoma"/>
              </a:rPr>
              <a:t> </a:t>
            </a:r>
            <a:r>
              <a:rPr sz="1982" spc="-69" dirty="0">
                <a:latin typeface="Tahoma"/>
                <a:cs typeface="Tahoma"/>
              </a:rPr>
              <a:t>for</a:t>
            </a:r>
            <a:r>
              <a:rPr sz="1982" spc="10" dirty="0">
                <a:latin typeface="Tahoma"/>
                <a:cs typeface="Tahoma"/>
              </a:rPr>
              <a:t> </a:t>
            </a:r>
            <a:r>
              <a:rPr sz="1982" spc="-69" dirty="0">
                <a:latin typeface="Tahoma"/>
                <a:cs typeface="Tahoma"/>
              </a:rPr>
              <a:t>the </a:t>
            </a:r>
            <a:r>
              <a:rPr sz="1982" spc="-585" dirty="0">
                <a:latin typeface="Tahoma"/>
                <a:cs typeface="Tahoma"/>
              </a:rPr>
              <a:t> </a:t>
            </a:r>
            <a:r>
              <a:rPr sz="1982" spc="-129" dirty="0">
                <a:latin typeface="Tahoma"/>
                <a:cs typeface="Tahoma"/>
              </a:rPr>
              <a:t>message</a:t>
            </a:r>
            <a:r>
              <a:rPr sz="1982" spc="10" dirty="0">
                <a:latin typeface="Tahoma"/>
                <a:cs typeface="Tahoma"/>
              </a:rPr>
              <a:t> </a:t>
            </a:r>
            <a:r>
              <a:rPr sz="1982" spc="-20" dirty="0">
                <a:latin typeface="Tahoma"/>
                <a:cs typeface="Tahoma"/>
              </a:rPr>
              <a:t>to</a:t>
            </a:r>
            <a:r>
              <a:rPr sz="1982" spc="30" dirty="0">
                <a:latin typeface="Tahoma"/>
                <a:cs typeface="Tahoma"/>
              </a:rPr>
              <a:t> </a:t>
            </a:r>
            <a:r>
              <a:rPr sz="1982" spc="-99" dirty="0">
                <a:latin typeface="Tahoma"/>
                <a:cs typeface="Tahoma"/>
              </a:rPr>
              <a:t>be</a:t>
            </a:r>
            <a:r>
              <a:rPr sz="1982" spc="20" dirty="0">
                <a:latin typeface="Tahoma"/>
                <a:cs typeface="Tahoma"/>
              </a:rPr>
              <a:t> </a:t>
            </a:r>
            <a:r>
              <a:rPr sz="1982" spc="-89" dirty="0">
                <a:latin typeface="Tahoma"/>
                <a:cs typeface="Tahoma"/>
              </a:rPr>
              <a:t>delivered</a:t>
            </a:r>
            <a:r>
              <a:rPr sz="1982" spc="40" dirty="0">
                <a:latin typeface="Tahoma"/>
                <a:cs typeface="Tahoma"/>
              </a:rPr>
              <a:t> </a:t>
            </a:r>
            <a:r>
              <a:rPr sz="1982" spc="-20" dirty="0">
                <a:latin typeface="Tahoma"/>
                <a:cs typeface="Tahoma"/>
              </a:rPr>
              <a:t>to</a:t>
            </a:r>
            <a:r>
              <a:rPr sz="1982" spc="30" dirty="0">
                <a:latin typeface="Tahoma"/>
                <a:cs typeface="Tahoma"/>
              </a:rPr>
              <a:t> </a:t>
            </a:r>
            <a:r>
              <a:rPr sz="1982" spc="-69" dirty="0">
                <a:latin typeface="Tahoma"/>
                <a:cs typeface="Tahoma"/>
              </a:rPr>
              <a:t>the</a:t>
            </a:r>
            <a:r>
              <a:rPr sz="1982" spc="40" dirty="0">
                <a:latin typeface="Tahoma"/>
                <a:cs typeface="Tahoma"/>
              </a:rPr>
              <a:t> </a:t>
            </a:r>
            <a:r>
              <a:rPr sz="1982" spc="-89" dirty="0">
                <a:latin typeface="Tahoma"/>
                <a:cs typeface="Tahoma"/>
              </a:rPr>
              <a:t>receiver</a:t>
            </a:r>
            <a:r>
              <a:rPr sz="1982" spc="30" dirty="0">
                <a:latin typeface="Tahoma"/>
                <a:cs typeface="Tahoma"/>
              </a:rPr>
              <a:t> </a:t>
            </a:r>
            <a:r>
              <a:rPr sz="1982" spc="-99" dirty="0">
                <a:latin typeface="Tahoma"/>
                <a:cs typeface="Tahoma"/>
              </a:rPr>
              <a:t>process.</a:t>
            </a:r>
            <a:endParaRPr sz="1982">
              <a:latin typeface="Tahoma"/>
              <a:cs typeface="Tahoma"/>
            </a:endParaRPr>
          </a:p>
          <a:p>
            <a:pPr marL="25168" marR="632965">
              <a:spcBef>
                <a:spcPts val="575"/>
              </a:spcBef>
            </a:pPr>
            <a:r>
              <a:rPr sz="1982" spc="-20" dirty="0">
                <a:latin typeface="Tahoma"/>
                <a:cs typeface="Tahoma"/>
              </a:rPr>
              <a:t>The</a:t>
            </a:r>
            <a:r>
              <a:rPr sz="1982" spc="20" dirty="0">
                <a:latin typeface="Tahoma"/>
                <a:cs typeface="Tahoma"/>
              </a:rPr>
              <a:t> </a:t>
            </a:r>
            <a:r>
              <a:rPr sz="1982" spc="-129" dirty="0">
                <a:latin typeface="Tahoma"/>
                <a:cs typeface="Tahoma"/>
              </a:rPr>
              <a:t>message</a:t>
            </a:r>
            <a:r>
              <a:rPr sz="1982" spc="20" dirty="0">
                <a:latin typeface="Tahoma"/>
                <a:cs typeface="Tahoma"/>
              </a:rPr>
              <a:t> </a:t>
            </a:r>
            <a:r>
              <a:rPr sz="1982" spc="-59" dirty="0">
                <a:latin typeface="Tahoma"/>
                <a:cs typeface="Tahoma"/>
              </a:rPr>
              <a:t>is</a:t>
            </a:r>
            <a:r>
              <a:rPr sz="1982" spc="20" dirty="0">
                <a:latin typeface="Tahoma"/>
                <a:cs typeface="Tahoma"/>
              </a:rPr>
              <a:t> </a:t>
            </a:r>
            <a:r>
              <a:rPr sz="1982" spc="-89" dirty="0">
                <a:latin typeface="Tahoma"/>
                <a:cs typeface="Tahoma"/>
              </a:rPr>
              <a:t>bufferred</a:t>
            </a:r>
            <a:r>
              <a:rPr sz="1982" spc="40" dirty="0">
                <a:latin typeface="Tahoma"/>
                <a:cs typeface="Tahoma"/>
              </a:rPr>
              <a:t> </a:t>
            </a:r>
            <a:r>
              <a:rPr sz="1982" spc="-109" dirty="0">
                <a:latin typeface="Tahoma"/>
                <a:cs typeface="Tahoma"/>
              </a:rPr>
              <a:t>by</a:t>
            </a:r>
            <a:r>
              <a:rPr sz="1982" spc="50" dirty="0">
                <a:latin typeface="Tahoma"/>
                <a:cs typeface="Tahoma"/>
              </a:rPr>
              <a:t> </a:t>
            </a:r>
            <a:r>
              <a:rPr sz="1982" spc="-69" dirty="0">
                <a:latin typeface="Tahoma"/>
                <a:cs typeface="Tahoma"/>
              </a:rPr>
              <a:t>the</a:t>
            </a:r>
            <a:r>
              <a:rPr sz="1982" spc="20" dirty="0">
                <a:latin typeface="Tahoma"/>
                <a:cs typeface="Tahoma"/>
              </a:rPr>
              <a:t> </a:t>
            </a:r>
            <a:r>
              <a:rPr sz="1982" spc="-99" dirty="0">
                <a:latin typeface="Tahoma"/>
                <a:cs typeface="Tahoma"/>
              </a:rPr>
              <a:t>system</a:t>
            </a:r>
            <a:r>
              <a:rPr sz="1982" spc="40" dirty="0">
                <a:latin typeface="Tahoma"/>
                <a:cs typeface="Tahoma"/>
              </a:rPr>
              <a:t> </a:t>
            </a:r>
            <a:r>
              <a:rPr sz="1982" spc="-89" dirty="0">
                <a:latin typeface="Tahoma"/>
                <a:cs typeface="Tahoma"/>
              </a:rPr>
              <a:t>and</a:t>
            </a:r>
            <a:r>
              <a:rPr sz="1982" spc="20" dirty="0">
                <a:latin typeface="Tahoma"/>
                <a:cs typeface="Tahoma"/>
              </a:rPr>
              <a:t> </a:t>
            </a:r>
            <a:r>
              <a:rPr sz="1982" spc="-59" dirty="0">
                <a:latin typeface="Tahoma"/>
                <a:cs typeface="Tahoma"/>
              </a:rPr>
              <a:t>is</a:t>
            </a:r>
            <a:r>
              <a:rPr sz="1982" spc="20" dirty="0">
                <a:latin typeface="Tahoma"/>
                <a:cs typeface="Tahoma"/>
              </a:rPr>
              <a:t> </a:t>
            </a:r>
            <a:r>
              <a:rPr sz="1982" spc="-89" dirty="0">
                <a:latin typeface="Tahoma"/>
                <a:cs typeface="Tahoma"/>
              </a:rPr>
              <a:t>delivered</a:t>
            </a:r>
            <a:r>
              <a:rPr sz="1982" spc="50" dirty="0">
                <a:latin typeface="Tahoma"/>
                <a:cs typeface="Tahoma"/>
              </a:rPr>
              <a:t> </a:t>
            </a:r>
            <a:r>
              <a:rPr sz="1982" spc="-20" dirty="0">
                <a:latin typeface="Tahoma"/>
                <a:cs typeface="Tahoma"/>
              </a:rPr>
              <a:t>to</a:t>
            </a:r>
            <a:r>
              <a:rPr sz="1982" spc="30" dirty="0">
                <a:latin typeface="Tahoma"/>
                <a:cs typeface="Tahoma"/>
              </a:rPr>
              <a:t> </a:t>
            </a:r>
            <a:r>
              <a:rPr sz="1982" spc="-69" dirty="0">
                <a:latin typeface="Tahoma"/>
                <a:cs typeface="Tahoma"/>
              </a:rPr>
              <a:t>the</a:t>
            </a:r>
            <a:r>
              <a:rPr sz="1982" spc="20" dirty="0">
                <a:latin typeface="Tahoma"/>
                <a:cs typeface="Tahoma"/>
              </a:rPr>
              <a:t> </a:t>
            </a:r>
            <a:r>
              <a:rPr sz="1982" spc="-89" dirty="0">
                <a:latin typeface="Tahoma"/>
                <a:cs typeface="Tahoma"/>
              </a:rPr>
              <a:t>receiver </a:t>
            </a:r>
            <a:r>
              <a:rPr sz="1982" spc="-585" dirty="0">
                <a:latin typeface="Tahoma"/>
                <a:cs typeface="Tahoma"/>
              </a:rPr>
              <a:t> </a:t>
            </a:r>
            <a:r>
              <a:rPr sz="1982" spc="-99" dirty="0">
                <a:latin typeface="Tahoma"/>
                <a:cs typeface="Tahoma"/>
              </a:rPr>
              <a:t>process</a:t>
            </a:r>
            <a:r>
              <a:rPr sz="1982" spc="10" dirty="0">
                <a:latin typeface="Tahoma"/>
                <a:cs typeface="Tahoma"/>
              </a:rPr>
              <a:t> </a:t>
            </a:r>
            <a:r>
              <a:rPr sz="1982" spc="-119" dirty="0">
                <a:latin typeface="Tahoma"/>
                <a:cs typeface="Tahoma"/>
              </a:rPr>
              <a:t>when</a:t>
            </a:r>
            <a:r>
              <a:rPr sz="1982" spc="20" dirty="0">
                <a:latin typeface="Tahoma"/>
                <a:cs typeface="Tahoma"/>
              </a:rPr>
              <a:t> </a:t>
            </a:r>
            <a:r>
              <a:rPr sz="1982" spc="30" dirty="0">
                <a:latin typeface="Tahoma"/>
                <a:cs typeface="Tahoma"/>
              </a:rPr>
              <a:t>it</a:t>
            </a:r>
            <a:r>
              <a:rPr sz="1982" spc="40" dirty="0">
                <a:latin typeface="Tahoma"/>
                <a:cs typeface="Tahoma"/>
              </a:rPr>
              <a:t> </a:t>
            </a:r>
            <a:r>
              <a:rPr sz="1982" spc="-59" dirty="0">
                <a:latin typeface="Tahoma"/>
                <a:cs typeface="Tahoma"/>
              </a:rPr>
              <a:t>is</a:t>
            </a:r>
            <a:r>
              <a:rPr sz="1982" spc="20" dirty="0">
                <a:latin typeface="Tahoma"/>
                <a:cs typeface="Tahoma"/>
              </a:rPr>
              <a:t> </a:t>
            </a:r>
            <a:r>
              <a:rPr sz="1982" spc="-99" dirty="0">
                <a:latin typeface="Tahoma"/>
                <a:cs typeface="Tahoma"/>
              </a:rPr>
              <a:t>ready</a:t>
            </a:r>
            <a:r>
              <a:rPr sz="1982" spc="40" dirty="0">
                <a:latin typeface="Tahoma"/>
                <a:cs typeface="Tahoma"/>
              </a:rPr>
              <a:t> </a:t>
            </a:r>
            <a:r>
              <a:rPr sz="1982" spc="-20" dirty="0">
                <a:latin typeface="Tahoma"/>
                <a:cs typeface="Tahoma"/>
              </a:rPr>
              <a:t>to</a:t>
            </a:r>
            <a:r>
              <a:rPr sz="1982" spc="30" dirty="0">
                <a:latin typeface="Tahoma"/>
                <a:cs typeface="Tahoma"/>
              </a:rPr>
              <a:t> </a:t>
            </a:r>
            <a:r>
              <a:rPr sz="1982" spc="-69" dirty="0">
                <a:latin typeface="Tahoma"/>
                <a:cs typeface="Tahoma"/>
              </a:rPr>
              <a:t>accept</a:t>
            </a:r>
            <a:r>
              <a:rPr sz="1982" spc="20" dirty="0">
                <a:latin typeface="Tahoma"/>
                <a:cs typeface="Tahoma"/>
              </a:rPr>
              <a:t> </a:t>
            </a:r>
            <a:r>
              <a:rPr sz="1982" spc="-69" dirty="0">
                <a:latin typeface="Tahoma"/>
                <a:cs typeface="Tahoma"/>
              </a:rPr>
              <a:t>the</a:t>
            </a:r>
            <a:r>
              <a:rPr sz="1982" spc="40" dirty="0">
                <a:latin typeface="Tahoma"/>
                <a:cs typeface="Tahoma"/>
              </a:rPr>
              <a:t> </a:t>
            </a:r>
            <a:r>
              <a:rPr sz="1982" spc="-119" dirty="0">
                <a:latin typeface="Tahoma"/>
                <a:cs typeface="Tahoma"/>
              </a:rPr>
              <a:t>message.</a:t>
            </a:r>
            <a:endParaRPr sz="1982">
              <a:latin typeface="Tahoma"/>
              <a:cs typeface="Tahoma"/>
            </a:endParaRPr>
          </a:p>
        </p:txBody>
      </p:sp>
      <p:grpSp>
        <p:nvGrpSpPr>
          <p:cNvPr id="13" name="object 13"/>
          <p:cNvGrpSpPr/>
          <p:nvPr/>
        </p:nvGrpSpPr>
        <p:grpSpPr>
          <a:xfrm>
            <a:off x="3901" y="6669283"/>
            <a:ext cx="9133094" cy="181202"/>
            <a:chOff x="-148" y="3365518"/>
            <a:chExt cx="4608830" cy="91440"/>
          </a:xfrm>
        </p:grpSpPr>
        <p:sp>
          <p:nvSpPr>
            <p:cNvPr id="14" name="object 14"/>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5" name="object 15"/>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6" name="object 16"/>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7" name="object 17"/>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8" name="object 18"/>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19" name="object 19"/>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20" name="object 20"/>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111</a:t>
            </a:fld>
            <a:r>
              <a:rPr lang="en-IN" spc="-15"/>
              <a:t> </a:t>
            </a:r>
            <a:r>
              <a:rPr lang="en-IN" spc="70"/>
              <a:t>/</a:t>
            </a:r>
            <a:r>
              <a:rPr lang="en-IN" spc="-10"/>
              <a:t> 1</a:t>
            </a:r>
            <a:endParaRPr spc="-20" dirty="0"/>
          </a:p>
        </p:txBody>
      </p:sp>
    </p:spTree>
  </p:cSld>
  <p:clrMapOvr>
    <a:masterClrMapping/>
  </p:clrMapOvr>
  <p:transition>
    <p:cut/>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6" y="-127783"/>
            <a:ext cx="5773303" cy="1388524"/>
          </a:xfrm>
          <a:prstGeom prst="rect">
            <a:avLst/>
          </a:prstGeom>
        </p:spPr>
        <p:txBody>
          <a:bodyPr vert="horz" wrap="square" lIns="0" tIns="33975" rIns="0" bIns="0" rtlCol="0" anchor="ctr">
            <a:spAutoFit/>
          </a:bodyPr>
          <a:lstStyle/>
          <a:p>
            <a:pPr marL="25168">
              <a:spcBef>
                <a:spcPts val="268"/>
              </a:spcBef>
            </a:pPr>
            <a:r>
              <a:rPr spc="-69" dirty="0"/>
              <a:t>.</a:t>
            </a:r>
            <a:r>
              <a:rPr spc="-386" dirty="0"/>
              <a:t> </a:t>
            </a:r>
            <a:r>
              <a:rPr spc="-69" dirty="0"/>
              <a:t>.</a:t>
            </a:r>
            <a:r>
              <a:rPr spc="-386" dirty="0"/>
              <a:t> </a:t>
            </a:r>
            <a:r>
              <a:rPr spc="-69" dirty="0"/>
              <a:t>.</a:t>
            </a:r>
            <a:r>
              <a:rPr spc="-386" dirty="0"/>
              <a:t> </a:t>
            </a:r>
            <a:r>
              <a:rPr spc="287" dirty="0"/>
              <a:t>M</a:t>
            </a:r>
            <a:r>
              <a:rPr spc="-40" dirty="0"/>
              <a:t>o</a:t>
            </a:r>
            <a:r>
              <a:rPr spc="-119" dirty="0"/>
              <a:t>d</a:t>
            </a:r>
            <a:r>
              <a:rPr spc="-238" dirty="0"/>
              <a:t>e</a:t>
            </a:r>
            <a:r>
              <a:rPr spc="30" dirty="0"/>
              <a:t>l</a:t>
            </a:r>
            <a:r>
              <a:rPr spc="-178" dirty="0"/>
              <a:t>s</a:t>
            </a:r>
            <a:r>
              <a:rPr spc="-40" dirty="0"/>
              <a:t> </a:t>
            </a:r>
            <a:r>
              <a:rPr spc="-109" dirty="0"/>
              <a:t>o</a:t>
            </a:r>
            <a:r>
              <a:rPr spc="-40" dirty="0"/>
              <a:t>f</a:t>
            </a:r>
            <a:r>
              <a:rPr spc="40" dirty="0"/>
              <a:t> </a:t>
            </a:r>
            <a:r>
              <a:rPr spc="218" dirty="0"/>
              <a:t>P</a:t>
            </a:r>
            <a:r>
              <a:rPr spc="-59" dirty="0"/>
              <a:t>r</a:t>
            </a:r>
            <a:r>
              <a:rPr spc="-40" dirty="0"/>
              <a:t>o</a:t>
            </a:r>
            <a:r>
              <a:rPr spc="-59" dirty="0"/>
              <a:t>c</a:t>
            </a:r>
            <a:r>
              <a:rPr spc="-238" dirty="0"/>
              <a:t>e</a:t>
            </a:r>
            <a:r>
              <a:rPr spc="-178" dirty="0"/>
              <a:t>ss</a:t>
            </a:r>
            <a:r>
              <a:rPr spc="59" dirty="0"/>
              <a:t> </a:t>
            </a:r>
            <a:r>
              <a:rPr spc="109" dirty="0"/>
              <a:t>C</a:t>
            </a:r>
            <a:r>
              <a:rPr spc="-109" dirty="0"/>
              <a:t>o</a:t>
            </a:r>
            <a:r>
              <a:rPr spc="-129" dirty="0"/>
              <a:t>mm</a:t>
            </a:r>
            <a:r>
              <a:rPr spc="-139" dirty="0"/>
              <a:t>un</a:t>
            </a:r>
            <a:r>
              <a:rPr spc="30" dirty="0"/>
              <a:t>i</a:t>
            </a:r>
            <a:r>
              <a:rPr spc="-59" dirty="0"/>
              <a:t>c</a:t>
            </a:r>
            <a:r>
              <a:rPr spc="-139" dirty="0"/>
              <a:t>a</a:t>
            </a:r>
            <a:r>
              <a:rPr spc="59" dirty="0"/>
              <a:t>t</a:t>
            </a:r>
            <a:r>
              <a:rPr spc="30" dirty="0"/>
              <a:t>i</a:t>
            </a:r>
            <a:r>
              <a:rPr spc="-109" dirty="0"/>
              <a:t>o</a:t>
            </a:r>
            <a:r>
              <a:rPr spc="-139" dirty="0"/>
              <a:t>n</a:t>
            </a:r>
            <a:r>
              <a:rPr spc="-178" dirty="0"/>
              <a:t>s</a:t>
            </a:r>
          </a:p>
        </p:txBody>
      </p:sp>
      <p:pic>
        <p:nvPicPr>
          <p:cNvPr id="5" name="object 5"/>
          <p:cNvPicPr/>
          <p:nvPr/>
        </p:nvPicPr>
        <p:blipFill>
          <a:blip r:embed="rId2" cstate="print"/>
          <a:stretch>
            <a:fillRect/>
          </a:stretch>
        </p:blipFill>
        <p:spPr>
          <a:xfrm>
            <a:off x="500556" y="1507439"/>
            <a:ext cx="140136" cy="135147"/>
          </a:xfrm>
          <a:prstGeom prst="rect">
            <a:avLst/>
          </a:prstGeom>
        </p:spPr>
      </p:pic>
      <p:pic>
        <p:nvPicPr>
          <p:cNvPr id="6" name="object 6"/>
          <p:cNvPicPr/>
          <p:nvPr/>
        </p:nvPicPr>
        <p:blipFill>
          <a:blip r:embed="rId3" cstate="print"/>
          <a:stretch>
            <a:fillRect/>
          </a:stretch>
        </p:blipFill>
        <p:spPr>
          <a:xfrm>
            <a:off x="500556" y="1884944"/>
            <a:ext cx="140136" cy="135147"/>
          </a:xfrm>
          <a:prstGeom prst="rect">
            <a:avLst/>
          </a:prstGeom>
        </p:spPr>
      </p:pic>
      <p:pic>
        <p:nvPicPr>
          <p:cNvPr id="7" name="object 7"/>
          <p:cNvPicPr/>
          <p:nvPr/>
        </p:nvPicPr>
        <p:blipFill>
          <a:blip r:embed="rId3" cstate="print"/>
          <a:stretch>
            <a:fillRect/>
          </a:stretch>
        </p:blipFill>
        <p:spPr>
          <a:xfrm>
            <a:off x="500556" y="2561432"/>
            <a:ext cx="140136" cy="135147"/>
          </a:xfrm>
          <a:prstGeom prst="rect">
            <a:avLst/>
          </a:prstGeom>
        </p:spPr>
      </p:pic>
      <p:pic>
        <p:nvPicPr>
          <p:cNvPr id="8" name="object 8"/>
          <p:cNvPicPr/>
          <p:nvPr/>
        </p:nvPicPr>
        <p:blipFill>
          <a:blip r:embed="rId4" cstate="print"/>
          <a:stretch>
            <a:fillRect/>
          </a:stretch>
        </p:blipFill>
        <p:spPr>
          <a:xfrm>
            <a:off x="500556" y="3237920"/>
            <a:ext cx="140136" cy="135147"/>
          </a:xfrm>
          <a:prstGeom prst="rect">
            <a:avLst/>
          </a:prstGeom>
        </p:spPr>
      </p:pic>
      <p:pic>
        <p:nvPicPr>
          <p:cNvPr id="9" name="object 9"/>
          <p:cNvPicPr/>
          <p:nvPr/>
        </p:nvPicPr>
        <p:blipFill>
          <a:blip r:embed="rId5" cstate="print"/>
          <a:stretch>
            <a:fillRect/>
          </a:stretch>
        </p:blipFill>
        <p:spPr>
          <a:xfrm>
            <a:off x="500555" y="3914408"/>
            <a:ext cx="135493" cy="135147"/>
          </a:xfrm>
          <a:prstGeom prst="rect">
            <a:avLst/>
          </a:prstGeom>
        </p:spPr>
      </p:pic>
      <p:pic>
        <p:nvPicPr>
          <p:cNvPr id="10" name="object 10"/>
          <p:cNvPicPr/>
          <p:nvPr/>
        </p:nvPicPr>
        <p:blipFill>
          <a:blip r:embed="rId6" cstate="print"/>
          <a:stretch>
            <a:fillRect/>
          </a:stretch>
        </p:blipFill>
        <p:spPr>
          <a:xfrm>
            <a:off x="500555" y="4892889"/>
            <a:ext cx="135493" cy="135153"/>
          </a:xfrm>
          <a:prstGeom prst="rect">
            <a:avLst/>
          </a:prstGeom>
        </p:spPr>
      </p:pic>
      <p:pic>
        <p:nvPicPr>
          <p:cNvPr id="11" name="object 11"/>
          <p:cNvPicPr/>
          <p:nvPr/>
        </p:nvPicPr>
        <p:blipFill>
          <a:blip r:embed="rId6" cstate="print"/>
          <a:stretch>
            <a:fillRect/>
          </a:stretch>
        </p:blipFill>
        <p:spPr>
          <a:xfrm>
            <a:off x="500555" y="5270394"/>
            <a:ext cx="135493" cy="135153"/>
          </a:xfrm>
          <a:prstGeom prst="rect">
            <a:avLst/>
          </a:prstGeom>
        </p:spPr>
      </p:pic>
      <p:sp>
        <p:nvSpPr>
          <p:cNvPr id="12" name="object 12"/>
          <p:cNvSpPr txBox="1"/>
          <p:nvPr/>
        </p:nvSpPr>
        <p:spPr>
          <a:xfrm>
            <a:off x="731020" y="1285089"/>
            <a:ext cx="8067273" cy="4527671"/>
          </a:xfrm>
          <a:prstGeom prst="rect">
            <a:avLst/>
          </a:prstGeom>
        </p:spPr>
        <p:txBody>
          <a:bodyPr vert="horz" wrap="square" lIns="0" tIns="100668" rIns="0" bIns="0" rtlCol="0">
            <a:spAutoFit/>
          </a:bodyPr>
          <a:lstStyle/>
          <a:p>
            <a:pPr marL="25168">
              <a:spcBef>
                <a:spcPts val="793"/>
              </a:spcBef>
            </a:pPr>
            <a:r>
              <a:rPr sz="1982" spc="-50" dirty="0">
                <a:latin typeface="Tahoma"/>
                <a:cs typeface="Tahoma"/>
              </a:rPr>
              <a:t>Neither</a:t>
            </a:r>
            <a:r>
              <a:rPr sz="1982" spc="10" dirty="0">
                <a:latin typeface="Tahoma"/>
                <a:cs typeface="Tahoma"/>
              </a:rPr>
              <a:t> </a:t>
            </a:r>
            <a:r>
              <a:rPr sz="1982" spc="-59" dirty="0">
                <a:latin typeface="Tahoma"/>
                <a:cs typeface="Tahoma"/>
              </a:rPr>
              <a:t>of</a:t>
            </a:r>
            <a:r>
              <a:rPr sz="1982" spc="40" dirty="0">
                <a:latin typeface="Tahoma"/>
                <a:cs typeface="Tahoma"/>
              </a:rPr>
              <a:t> </a:t>
            </a:r>
            <a:r>
              <a:rPr sz="1982" spc="-69" dirty="0">
                <a:latin typeface="Tahoma"/>
                <a:cs typeface="Tahoma"/>
              </a:rPr>
              <a:t>the</a:t>
            </a:r>
            <a:r>
              <a:rPr sz="1982" spc="30" dirty="0">
                <a:latin typeface="Tahoma"/>
                <a:cs typeface="Tahoma"/>
              </a:rPr>
              <a:t> </a:t>
            </a:r>
            <a:r>
              <a:rPr sz="1982" spc="-59" dirty="0">
                <a:latin typeface="Tahoma"/>
                <a:cs typeface="Tahoma"/>
              </a:rPr>
              <a:t>communication</a:t>
            </a:r>
            <a:r>
              <a:rPr sz="1982" spc="10" dirty="0">
                <a:latin typeface="Tahoma"/>
                <a:cs typeface="Tahoma"/>
              </a:rPr>
              <a:t> </a:t>
            </a:r>
            <a:r>
              <a:rPr sz="1982" spc="-89" dirty="0">
                <a:latin typeface="Tahoma"/>
                <a:cs typeface="Tahoma"/>
              </a:rPr>
              <a:t>models</a:t>
            </a:r>
            <a:r>
              <a:rPr sz="1982" spc="30" dirty="0">
                <a:latin typeface="Tahoma"/>
                <a:cs typeface="Tahoma"/>
              </a:rPr>
              <a:t> </a:t>
            </a:r>
            <a:r>
              <a:rPr sz="1982" spc="-59" dirty="0">
                <a:latin typeface="Tahoma"/>
                <a:cs typeface="Tahoma"/>
              </a:rPr>
              <a:t>is</a:t>
            </a:r>
            <a:r>
              <a:rPr sz="1982" spc="20" dirty="0">
                <a:latin typeface="Tahoma"/>
                <a:cs typeface="Tahoma"/>
              </a:rPr>
              <a:t> </a:t>
            </a:r>
            <a:r>
              <a:rPr sz="1982" spc="-79" dirty="0">
                <a:latin typeface="Tahoma"/>
                <a:cs typeface="Tahoma"/>
              </a:rPr>
              <a:t>superior</a:t>
            </a:r>
            <a:r>
              <a:rPr sz="1982" spc="40" dirty="0">
                <a:latin typeface="Tahoma"/>
                <a:cs typeface="Tahoma"/>
              </a:rPr>
              <a:t> </a:t>
            </a:r>
            <a:r>
              <a:rPr sz="1982" spc="-20" dirty="0">
                <a:latin typeface="Tahoma"/>
                <a:cs typeface="Tahoma"/>
              </a:rPr>
              <a:t>to</a:t>
            </a:r>
            <a:r>
              <a:rPr sz="1982" spc="40" dirty="0">
                <a:latin typeface="Tahoma"/>
                <a:cs typeface="Tahoma"/>
              </a:rPr>
              <a:t> </a:t>
            </a:r>
            <a:r>
              <a:rPr sz="1982" spc="-69" dirty="0">
                <a:latin typeface="Tahoma"/>
                <a:cs typeface="Tahoma"/>
              </a:rPr>
              <a:t>the</a:t>
            </a:r>
            <a:r>
              <a:rPr sz="1982" spc="30" dirty="0">
                <a:latin typeface="Tahoma"/>
                <a:cs typeface="Tahoma"/>
              </a:rPr>
              <a:t> </a:t>
            </a:r>
            <a:r>
              <a:rPr sz="1982" spc="-69" dirty="0">
                <a:latin typeface="Tahoma"/>
                <a:cs typeface="Tahoma"/>
              </a:rPr>
              <a:t>other.</a:t>
            </a:r>
            <a:endParaRPr sz="1982">
              <a:latin typeface="Tahoma"/>
              <a:cs typeface="Tahoma"/>
            </a:endParaRPr>
          </a:p>
          <a:p>
            <a:pPr marL="25168" marR="10067">
              <a:lnSpc>
                <a:spcPts val="2358"/>
              </a:lnSpc>
              <a:spcBef>
                <a:spcPts val="684"/>
              </a:spcBef>
            </a:pPr>
            <a:r>
              <a:rPr sz="1982" spc="-69" dirty="0">
                <a:latin typeface="Tahoma"/>
                <a:cs typeface="Tahoma"/>
              </a:rPr>
              <a:t>Asynchronous</a:t>
            </a:r>
            <a:r>
              <a:rPr sz="1982" spc="40" dirty="0">
                <a:latin typeface="Tahoma"/>
                <a:cs typeface="Tahoma"/>
              </a:rPr>
              <a:t> </a:t>
            </a:r>
            <a:r>
              <a:rPr sz="1982" spc="-59" dirty="0">
                <a:latin typeface="Tahoma"/>
                <a:cs typeface="Tahoma"/>
              </a:rPr>
              <a:t>communication</a:t>
            </a:r>
            <a:r>
              <a:rPr sz="1982" spc="20" dirty="0">
                <a:latin typeface="Tahoma"/>
                <a:cs typeface="Tahoma"/>
              </a:rPr>
              <a:t> </a:t>
            </a:r>
            <a:r>
              <a:rPr sz="1982" spc="-89" dirty="0">
                <a:latin typeface="Tahoma"/>
                <a:cs typeface="Tahoma"/>
              </a:rPr>
              <a:t>provides</a:t>
            </a:r>
            <a:r>
              <a:rPr sz="1982" spc="30" dirty="0">
                <a:latin typeface="Tahoma"/>
                <a:cs typeface="Tahoma"/>
              </a:rPr>
              <a:t> </a:t>
            </a:r>
            <a:r>
              <a:rPr sz="1982" spc="-79" dirty="0">
                <a:latin typeface="Tahoma"/>
                <a:cs typeface="Tahoma"/>
              </a:rPr>
              <a:t>higher</a:t>
            </a:r>
            <a:r>
              <a:rPr sz="1982" spc="30" dirty="0">
                <a:latin typeface="Tahoma"/>
                <a:cs typeface="Tahoma"/>
              </a:rPr>
              <a:t> </a:t>
            </a:r>
            <a:r>
              <a:rPr sz="1982" spc="-69" dirty="0">
                <a:latin typeface="Tahoma"/>
                <a:cs typeface="Tahoma"/>
              </a:rPr>
              <a:t>parallelism</a:t>
            </a:r>
            <a:r>
              <a:rPr sz="1982" spc="40" dirty="0">
                <a:latin typeface="Tahoma"/>
                <a:cs typeface="Tahoma"/>
              </a:rPr>
              <a:t> </a:t>
            </a:r>
            <a:r>
              <a:rPr sz="1982" spc="-109" dirty="0">
                <a:latin typeface="Tahoma"/>
                <a:cs typeface="Tahoma"/>
              </a:rPr>
              <a:t>because</a:t>
            </a:r>
            <a:r>
              <a:rPr sz="1982" spc="50" dirty="0">
                <a:latin typeface="Tahoma"/>
                <a:cs typeface="Tahoma"/>
              </a:rPr>
              <a:t> </a:t>
            </a:r>
            <a:r>
              <a:rPr sz="1982" spc="-69" dirty="0">
                <a:latin typeface="Tahoma"/>
                <a:cs typeface="Tahoma"/>
              </a:rPr>
              <a:t>the</a:t>
            </a:r>
            <a:r>
              <a:rPr sz="1982" spc="59" dirty="0">
                <a:latin typeface="Tahoma"/>
                <a:cs typeface="Tahoma"/>
              </a:rPr>
              <a:t> </a:t>
            </a:r>
            <a:r>
              <a:rPr sz="1982" spc="-119" dirty="0">
                <a:latin typeface="Tahoma"/>
                <a:cs typeface="Tahoma"/>
              </a:rPr>
              <a:t>sender </a:t>
            </a:r>
            <a:r>
              <a:rPr sz="1982" spc="-585" dirty="0">
                <a:latin typeface="Tahoma"/>
                <a:cs typeface="Tahoma"/>
              </a:rPr>
              <a:t> </a:t>
            </a:r>
            <a:r>
              <a:rPr sz="1982" spc="-99" dirty="0">
                <a:latin typeface="Tahoma"/>
                <a:cs typeface="Tahoma"/>
              </a:rPr>
              <a:t>process</a:t>
            </a:r>
            <a:r>
              <a:rPr sz="1982" spc="20" dirty="0">
                <a:latin typeface="Tahoma"/>
                <a:cs typeface="Tahoma"/>
              </a:rPr>
              <a:t> </a:t>
            </a:r>
            <a:r>
              <a:rPr sz="1982" spc="-79" dirty="0">
                <a:latin typeface="Tahoma"/>
                <a:cs typeface="Tahoma"/>
              </a:rPr>
              <a:t>can</a:t>
            </a:r>
            <a:r>
              <a:rPr sz="1982" spc="20" dirty="0">
                <a:latin typeface="Tahoma"/>
                <a:cs typeface="Tahoma"/>
              </a:rPr>
              <a:t> </a:t>
            </a:r>
            <a:r>
              <a:rPr sz="1982" spc="-99" dirty="0">
                <a:latin typeface="Tahoma"/>
                <a:cs typeface="Tahoma"/>
              </a:rPr>
              <a:t>execute</a:t>
            </a:r>
            <a:r>
              <a:rPr sz="1982" spc="40" dirty="0">
                <a:latin typeface="Tahoma"/>
                <a:cs typeface="Tahoma"/>
              </a:rPr>
              <a:t> </a:t>
            </a:r>
            <a:r>
              <a:rPr sz="1982" spc="-69" dirty="0">
                <a:latin typeface="Tahoma"/>
                <a:cs typeface="Tahoma"/>
              </a:rPr>
              <a:t>while</a:t>
            </a:r>
            <a:r>
              <a:rPr sz="1982" spc="30" dirty="0">
                <a:latin typeface="Tahoma"/>
                <a:cs typeface="Tahoma"/>
              </a:rPr>
              <a:t> </a:t>
            </a:r>
            <a:r>
              <a:rPr sz="1982" spc="-69" dirty="0">
                <a:latin typeface="Tahoma"/>
                <a:cs typeface="Tahoma"/>
              </a:rPr>
              <a:t>the</a:t>
            </a:r>
            <a:r>
              <a:rPr sz="1982" spc="20" dirty="0">
                <a:latin typeface="Tahoma"/>
                <a:cs typeface="Tahoma"/>
              </a:rPr>
              <a:t> </a:t>
            </a:r>
            <a:r>
              <a:rPr sz="1982" spc="-129" dirty="0">
                <a:latin typeface="Tahoma"/>
                <a:cs typeface="Tahoma"/>
              </a:rPr>
              <a:t>message</a:t>
            </a:r>
            <a:r>
              <a:rPr sz="1982" spc="20" dirty="0">
                <a:latin typeface="Tahoma"/>
                <a:cs typeface="Tahoma"/>
              </a:rPr>
              <a:t> </a:t>
            </a:r>
            <a:r>
              <a:rPr sz="1982" spc="-59" dirty="0">
                <a:latin typeface="Tahoma"/>
                <a:cs typeface="Tahoma"/>
              </a:rPr>
              <a:t>is</a:t>
            </a:r>
            <a:r>
              <a:rPr sz="1982" spc="20" dirty="0">
                <a:latin typeface="Tahoma"/>
                <a:cs typeface="Tahoma"/>
              </a:rPr>
              <a:t> </a:t>
            </a:r>
            <a:r>
              <a:rPr sz="1982" spc="-40" dirty="0">
                <a:latin typeface="Tahoma"/>
                <a:cs typeface="Tahoma"/>
              </a:rPr>
              <a:t>in</a:t>
            </a:r>
            <a:r>
              <a:rPr sz="1982" spc="30" dirty="0">
                <a:latin typeface="Tahoma"/>
                <a:cs typeface="Tahoma"/>
              </a:rPr>
              <a:t> </a:t>
            </a:r>
            <a:r>
              <a:rPr sz="1982" spc="-40" dirty="0">
                <a:latin typeface="Tahoma"/>
                <a:cs typeface="Tahoma"/>
              </a:rPr>
              <a:t>transit</a:t>
            </a:r>
            <a:r>
              <a:rPr sz="1982" spc="40" dirty="0">
                <a:latin typeface="Tahoma"/>
                <a:cs typeface="Tahoma"/>
              </a:rPr>
              <a:t> </a:t>
            </a:r>
            <a:r>
              <a:rPr sz="1982" spc="-20" dirty="0">
                <a:latin typeface="Tahoma"/>
                <a:cs typeface="Tahoma"/>
              </a:rPr>
              <a:t>to</a:t>
            </a:r>
            <a:r>
              <a:rPr sz="1982" spc="30" dirty="0">
                <a:latin typeface="Tahoma"/>
                <a:cs typeface="Tahoma"/>
              </a:rPr>
              <a:t> </a:t>
            </a:r>
            <a:r>
              <a:rPr sz="1982" spc="-69" dirty="0">
                <a:latin typeface="Tahoma"/>
                <a:cs typeface="Tahoma"/>
              </a:rPr>
              <a:t>the</a:t>
            </a:r>
            <a:r>
              <a:rPr sz="1982" spc="30" dirty="0">
                <a:latin typeface="Tahoma"/>
                <a:cs typeface="Tahoma"/>
              </a:rPr>
              <a:t> </a:t>
            </a:r>
            <a:r>
              <a:rPr sz="1982" spc="-89" dirty="0">
                <a:latin typeface="Tahoma"/>
                <a:cs typeface="Tahoma"/>
              </a:rPr>
              <a:t>receiver.</a:t>
            </a:r>
            <a:endParaRPr sz="1982">
              <a:latin typeface="Tahoma"/>
              <a:cs typeface="Tahoma"/>
            </a:endParaRPr>
          </a:p>
          <a:p>
            <a:pPr marL="25168" marR="166106">
              <a:spcBef>
                <a:spcPts val="515"/>
              </a:spcBef>
            </a:pPr>
            <a:r>
              <a:rPr sz="1982" spc="-99" dirty="0">
                <a:latin typeface="Tahoma"/>
                <a:cs typeface="Tahoma"/>
              </a:rPr>
              <a:t>However,</a:t>
            </a:r>
            <a:r>
              <a:rPr sz="1982" spc="20" dirty="0">
                <a:latin typeface="Tahoma"/>
                <a:cs typeface="Tahoma"/>
              </a:rPr>
              <a:t> </a:t>
            </a:r>
            <a:r>
              <a:rPr sz="1982" spc="119" dirty="0">
                <a:latin typeface="Tahoma"/>
                <a:cs typeface="Tahoma"/>
              </a:rPr>
              <a:t>A</a:t>
            </a:r>
            <a:r>
              <a:rPr sz="1982" spc="40" dirty="0">
                <a:latin typeface="Tahoma"/>
                <a:cs typeface="Tahoma"/>
              </a:rPr>
              <a:t> </a:t>
            </a:r>
            <a:r>
              <a:rPr sz="1982" spc="-89" dirty="0">
                <a:latin typeface="Tahoma"/>
                <a:cs typeface="Tahoma"/>
              </a:rPr>
              <a:t>buffer</a:t>
            </a:r>
            <a:r>
              <a:rPr sz="1982" spc="40" dirty="0">
                <a:latin typeface="Tahoma"/>
                <a:cs typeface="Tahoma"/>
              </a:rPr>
              <a:t> </a:t>
            </a:r>
            <a:r>
              <a:rPr sz="1982" spc="-89" dirty="0">
                <a:latin typeface="Tahoma"/>
                <a:cs typeface="Tahoma"/>
              </a:rPr>
              <a:t>overflow</a:t>
            </a:r>
            <a:r>
              <a:rPr sz="1982" dirty="0">
                <a:latin typeface="Tahoma"/>
                <a:cs typeface="Tahoma"/>
              </a:rPr>
              <a:t> </a:t>
            </a:r>
            <a:r>
              <a:rPr sz="1982" spc="-109" dirty="0">
                <a:latin typeface="Tahoma"/>
                <a:cs typeface="Tahoma"/>
              </a:rPr>
              <a:t>may</a:t>
            </a:r>
            <a:r>
              <a:rPr sz="1982" spc="50" dirty="0">
                <a:latin typeface="Tahoma"/>
                <a:cs typeface="Tahoma"/>
              </a:rPr>
              <a:t> </a:t>
            </a:r>
            <a:r>
              <a:rPr sz="1982" spc="-50" dirty="0">
                <a:latin typeface="Tahoma"/>
                <a:cs typeface="Tahoma"/>
              </a:rPr>
              <a:t>occur</a:t>
            </a:r>
            <a:r>
              <a:rPr sz="1982" spc="20" dirty="0">
                <a:latin typeface="Tahoma"/>
                <a:cs typeface="Tahoma"/>
              </a:rPr>
              <a:t> </a:t>
            </a:r>
            <a:r>
              <a:rPr sz="1982" spc="-10" dirty="0">
                <a:latin typeface="Tahoma"/>
                <a:cs typeface="Tahoma"/>
              </a:rPr>
              <a:t>if</a:t>
            </a:r>
            <a:r>
              <a:rPr sz="1982" spc="40" dirty="0">
                <a:latin typeface="Tahoma"/>
                <a:cs typeface="Tahoma"/>
              </a:rPr>
              <a:t> </a:t>
            </a:r>
            <a:r>
              <a:rPr sz="1982" spc="-99" dirty="0">
                <a:latin typeface="Tahoma"/>
                <a:cs typeface="Tahoma"/>
              </a:rPr>
              <a:t>a</a:t>
            </a:r>
            <a:r>
              <a:rPr sz="1982" spc="40" dirty="0">
                <a:latin typeface="Tahoma"/>
                <a:cs typeface="Tahoma"/>
              </a:rPr>
              <a:t> </a:t>
            </a:r>
            <a:r>
              <a:rPr sz="1982" spc="-99" dirty="0">
                <a:latin typeface="Tahoma"/>
                <a:cs typeface="Tahoma"/>
              </a:rPr>
              <a:t>process</a:t>
            </a:r>
            <a:r>
              <a:rPr sz="1982" spc="10" dirty="0">
                <a:latin typeface="Tahoma"/>
                <a:cs typeface="Tahoma"/>
              </a:rPr>
              <a:t> </a:t>
            </a:r>
            <a:r>
              <a:rPr sz="1982" spc="-119" dirty="0">
                <a:latin typeface="Tahoma"/>
                <a:cs typeface="Tahoma"/>
              </a:rPr>
              <a:t>sends</a:t>
            </a:r>
            <a:r>
              <a:rPr sz="1982" spc="30" dirty="0">
                <a:latin typeface="Tahoma"/>
                <a:cs typeface="Tahoma"/>
              </a:rPr>
              <a:t> </a:t>
            </a:r>
            <a:r>
              <a:rPr sz="1982" spc="-99" dirty="0">
                <a:latin typeface="Tahoma"/>
                <a:cs typeface="Tahoma"/>
              </a:rPr>
              <a:t>a</a:t>
            </a:r>
            <a:r>
              <a:rPr sz="1982" spc="50" dirty="0">
                <a:latin typeface="Tahoma"/>
                <a:cs typeface="Tahoma"/>
              </a:rPr>
              <a:t> </a:t>
            </a:r>
            <a:r>
              <a:rPr sz="1982" spc="-89" dirty="0">
                <a:latin typeface="Tahoma"/>
                <a:cs typeface="Tahoma"/>
              </a:rPr>
              <a:t>large</a:t>
            </a:r>
            <a:r>
              <a:rPr sz="1982" spc="20" dirty="0">
                <a:latin typeface="Tahoma"/>
                <a:cs typeface="Tahoma"/>
              </a:rPr>
              <a:t> </a:t>
            </a:r>
            <a:r>
              <a:rPr sz="1982" spc="-89" dirty="0">
                <a:latin typeface="Tahoma"/>
                <a:cs typeface="Tahoma"/>
              </a:rPr>
              <a:t>number</a:t>
            </a:r>
            <a:r>
              <a:rPr sz="1982" spc="40" dirty="0">
                <a:latin typeface="Tahoma"/>
                <a:cs typeface="Tahoma"/>
              </a:rPr>
              <a:t> </a:t>
            </a:r>
            <a:r>
              <a:rPr sz="1982" spc="-59" dirty="0">
                <a:latin typeface="Tahoma"/>
                <a:cs typeface="Tahoma"/>
              </a:rPr>
              <a:t>of </a:t>
            </a:r>
            <a:r>
              <a:rPr sz="1982" spc="-585" dirty="0">
                <a:latin typeface="Tahoma"/>
                <a:cs typeface="Tahoma"/>
              </a:rPr>
              <a:t> </a:t>
            </a:r>
            <a:r>
              <a:rPr sz="1982" spc="-129" dirty="0">
                <a:latin typeface="Tahoma"/>
                <a:cs typeface="Tahoma"/>
              </a:rPr>
              <a:t>messages</a:t>
            </a:r>
            <a:r>
              <a:rPr sz="1982" spc="-10" dirty="0">
                <a:latin typeface="Tahoma"/>
                <a:cs typeface="Tahoma"/>
              </a:rPr>
              <a:t> </a:t>
            </a:r>
            <a:r>
              <a:rPr sz="1982" spc="-40" dirty="0">
                <a:latin typeface="Tahoma"/>
                <a:cs typeface="Tahoma"/>
              </a:rPr>
              <a:t>in</a:t>
            </a:r>
            <a:r>
              <a:rPr sz="1982" spc="40" dirty="0">
                <a:latin typeface="Tahoma"/>
                <a:cs typeface="Tahoma"/>
              </a:rPr>
              <a:t> </a:t>
            </a:r>
            <a:r>
              <a:rPr sz="1982" spc="-99" dirty="0">
                <a:latin typeface="Tahoma"/>
                <a:cs typeface="Tahoma"/>
              </a:rPr>
              <a:t>a</a:t>
            </a:r>
            <a:r>
              <a:rPr sz="1982" spc="20" dirty="0">
                <a:latin typeface="Tahoma"/>
                <a:cs typeface="Tahoma"/>
              </a:rPr>
              <a:t> </a:t>
            </a:r>
            <a:r>
              <a:rPr sz="1982" spc="-59" dirty="0">
                <a:latin typeface="Tahoma"/>
                <a:cs typeface="Tahoma"/>
              </a:rPr>
              <a:t>burst</a:t>
            </a:r>
            <a:r>
              <a:rPr sz="1982" spc="40" dirty="0">
                <a:latin typeface="Tahoma"/>
                <a:cs typeface="Tahoma"/>
              </a:rPr>
              <a:t> </a:t>
            </a:r>
            <a:r>
              <a:rPr sz="1982" spc="-20" dirty="0">
                <a:latin typeface="Tahoma"/>
                <a:cs typeface="Tahoma"/>
              </a:rPr>
              <a:t>to</a:t>
            </a:r>
            <a:r>
              <a:rPr sz="1982" spc="30" dirty="0">
                <a:latin typeface="Tahoma"/>
                <a:cs typeface="Tahoma"/>
              </a:rPr>
              <a:t> </a:t>
            </a:r>
            <a:r>
              <a:rPr sz="1982" spc="-79" dirty="0">
                <a:latin typeface="Tahoma"/>
                <a:cs typeface="Tahoma"/>
              </a:rPr>
              <a:t>another</a:t>
            </a:r>
            <a:r>
              <a:rPr sz="1982" spc="10" dirty="0">
                <a:latin typeface="Tahoma"/>
                <a:cs typeface="Tahoma"/>
              </a:rPr>
              <a:t> </a:t>
            </a:r>
            <a:r>
              <a:rPr sz="1982" spc="-99" dirty="0">
                <a:latin typeface="Tahoma"/>
                <a:cs typeface="Tahoma"/>
              </a:rPr>
              <a:t>process.</a:t>
            </a:r>
            <a:endParaRPr sz="1982">
              <a:latin typeface="Tahoma"/>
              <a:cs typeface="Tahoma"/>
            </a:endParaRPr>
          </a:p>
          <a:p>
            <a:pPr marL="25168" marR="463082">
              <a:spcBef>
                <a:spcPts val="575"/>
              </a:spcBef>
            </a:pPr>
            <a:r>
              <a:rPr sz="1982" spc="-40" dirty="0">
                <a:latin typeface="Tahoma"/>
                <a:cs typeface="Tahoma"/>
              </a:rPr>
              <a:t>Thus,</a:t>
            </a:r>
            <a:r>
              <a:rPr sz="1982" spc="30" dirty="0">
                <a:latin typeface="Tahoma"/>
                <a:cs typeface="Tahoma"/>
              </a:rPr>
              <a:t> </a:t>
            </a:r>
            <a:r>
              <a:rPr sz="1982" spc="-89" dirty="0">
                <a:latin typeface="Tahoma"/>
                <a:cs typeface="Tahoma"/>
              </a:rPr>
              <a:t>an</a:t>
            </a:r>
            <a:r>
              <a:rPr sz="1982" spc="30" dirty="0">
                <a:latin typeface="Tahoma"/>
                <a:cs typeface="Tahoma"/>
              </a:rPr>
              <a:t> </a:t>
            </a:r>
            <a:r>
              <a:rPr sz="1982" spc="-59" dirty="0">
                <a:latin typeface="Tahoma"/>
                <a:cs typeface="Tahoma"/>
              </a:rPr>
              <a:t>implementation</a:t>
            </a:r>
            <a:r>
              <a:rPr sz="1982" spc="20" dirty="0">
                <a:latin typeface="Tahoma"/>
                <a:cs typeface="Tahoma"/>
              </a:rPr>
              <a:t> </a:t>
            </a:r>
            <a:r>
              <a:rPr sz="1982" spc="-59" dirty="0">
                <a:latin typeface="Tahoma"/>
                <a:cs typeface="Tahoma"/>
              </a:rPr>
              <a:t>of</a:t>
            </a:r>
            <a:r>
              <a:rPr sz="1982" spc="40" dirty="0">
                <a:latin typeface="Tahoma"/>
                <a:cs typeface="Tahoma"/>
              </a:rPr>
              <a:t> </a:t>
            </a:r>
            <a:r>
              <a:rPr sz="1982" spc="-89" dirty="0">
                <a:latin typeface="Tahoma"/>
                <a:cs typeface="Tahoma"/>
              </a:rPr>
              <a:t>asynchronous</a:t>
            </a:r>
            <a:r>
              <a:rPr sz="1982" spc="10" dirty="0">
                <a:latin typeface="Tahoma"/>
                <a:cs typeface="Tahoma"/>
              </a:rPr>
              <a:t> </a:t>
            </a:r>
            <a:r>
              <a:rPr sz="1982" spc="-59" dirty="0">
                <a:latin typeface="Tahoma"/>
                <a:cs typeface="Tahoma"/>
              </a:rPr>
              <a:t>communication</a:t>
            </a:r>
            <a:r>
              <a:rPr sz="1982" spc="20" dirty="0">
                <a:latin typeface="Tahoma"/>
                <a:cs typeface="Tahoma"/>
              </a:rPr>
              <a:t> </a:t>
            </a:r>
            <a:r>
              <a:rPr sz="1982" spc="-89" dirty="0">
                <a:latin typeface="Tahoma"/>
                <a:cs typeface="Tahoma"/>
              </a:rPr>
              <a:t>requires</a:t>
            </a:r>
            <a:r>
              <a:rPr sz="1982" spc="59" dirty="0">
                <a:latin typeface="Tahoma"/>
                <a:cs typeface="Tahoma"/>
              </a:rPr>
              <a:t> </a:t>
            </a:r>
            <a:r>
              <a:rPr sz="1982" spc="-119" dirty="0">
                <a:latin typeface="Tahoma"/>
                <a:cs typeface="Tahoma"/>
              </a:rPr>
              <a:t>more </a:t>
            </a:r>
            <a:r>
              <a:rPr sz="1982" spc="-585" dirty="0">
                <a:latin typeface="Tahoma"/>
                <a:cs typeface="Tahoma"/>
              </a:rPr>
              <a:t> </a:t>
            </a:r>
            <a:r>
              <a:rPr sz="1982" spc="-79" dirty="0">
                <a:latin typeface="Tahoma"/>
                <a:cs typeface="Tahoma"/>
              </a:rPr>
              <a:t>complex</a:t>
            </a:r>
            <a:r>
              <a:rPr sz="1982" dirty="0">
                <a:latin typeface="Tahoma"/>
                <a:cs typeface="Tahoma"/>
              </a:rPr>
              <a:t> </a:t>
            </a:r>
            <a:r>
              <a:rPr sz="1982" spc="-89" dirty="0">
                <a:latin typeface="Tahoma"/>
                <a:cs typeface="Tahoma"/>
              </a:rPr>
              <a:t>buffer</a:t>
            </a:r>
            <a:r>
              <a:rPr sz="1982" spc="30" dirty="0">
                <a:latin typeface="Tahoma"/>
                <a:cs typeface="Tahoma"/>
              </a:rPr>
              <a:t> </a:t>
            </a:r>
            <a:r>
              <a:rPr sz="1982" spc="-89" dirty="0">
                <a:latin typeface="Tahoma"/>
                <a:cs typeface="Tahoma"/>
              </a:rPr>
              <a:t>management.</a:t>
            </a:r>
            <a:endParaRPr sz="1982">
              <a:latin typeface="Tahoma"/>
              <a:cs typeface="Tahoma"/>
            </a:endParaRPr>
          </a:p>
          <a:p>
            <a:pPr marL="25168" marR="179948">
              <a:lnSpc>
                <a:spcPct val="99500"/>
              </a:lnSpc>
              <a:spcBef>
                <a:spcPts val="585"/>
              </a:spcBef>
            </a:pPr>
            <a:r>
              <a:rPr sz="1982" spc="-149" dirty="0">
                <a:latin typeface="Tahoma"/>
                <a:cs typeface="Tahoma"/>
              </a:rPr>
              <a:t>In</a:t>
            </a:r>
            <a:r>
              <a:rPr sz="1982" spc="-139" dirty="0">
                <a:latin typeface="Tahoma"/>
                <a:cs typeface="Tahoma"/>
              </a:rPr>
              <a:t> </a:t>
            </a:r>
            <a:r>
              <a:rPr sz="1982" spc="-50" dirty="0">
                <a:latin typeface="Tahoma"/>
                <a:cs typeface="Tahoma"/>
              </a:rPr>
              <a:t>addition, </a:t>
            </a:r>
            <a:r>
              <a:rPr sz="1982" spc="-109" dirty="0">
                <a:latin typeface="Tahoma"/>
                <a:cs typeface="Tahoma"/>
              </a:rPr>
              <a:t>due</a:t>
            </a:r>
            <a:r>
              <a:rPr sz="1982" spc="-99" dirty="0">
                <a:latin typeface="Tahoma"/>
                <a:cs typeface="Tahoma"/>
              </a:rPr>
              <a:t> </a:t>
            </a:r>
            <a:r>
              <a:rPr sz="1982" spc="-20" dirty="0">
                <a:latin typeface="Tahoma"/>
                <a:cs typeface="Tahoma"/>
              </a:rPr>
              <a:t>to </a:t>
            </a:r>
            <a:r>
              <a:rPr sz="1982" spc="-79" dirty="0">
                <a:latin typeface="Tahoma"/>
                <a:cs typeface="Tahoma"/>
              </a:rPr>
              <a:t>higher </a:t>
            </a:r>
            <a:r>
              <a:rPr sz="1982" spc="-129" dirty="0">
                <a:latin typeface="Tahoma"/>
                <a:cs typeface="Tahoma"/>
              </a:rPr>
              <a:t>degree</a:t>
            </a:r>
            <a:r>
              <a:rPr sz="1982" spc="-119" dirty="0">
                <a:latin typeface="Tahoma"/>
                <a:cs typeface="Tahoma"/>
              </a:rPr>
              <a:t> </a:t>
            </a:r>
            <a:r>
              <a:rPr sz="1982" spc="-59" dirty="0">
                <a:latin typeface="Tahoma"/>
                <a:cs typeface="Tahoma"/>
              </a:rPr>
              <a:t>of </a:t>
            </a:r>
            <a:r>
              <a:rPr sz="1982" spc="-69" dirty="0">
                <a:latin typeface="Tahoma"/>
                <a:cs typeface="Tahoma"/>
              </a:rPr>
              <a:t>parallelism </a:t>
            </a:r>
            <a:r>
              <a:rPr sz="1982" spc="-89" dirty="0">
                <a:latin typeface="Tahoma"/>
                <a:cs typeface="Tahoma"/>
              </a:rPr>
              <a:t>and </a:t>
            </a:r>
            <a:r>
              <a:rPr sz="1982" spc="-79" dirty="0">
                <a:latin typeface="Tahoma"/>
                <a:cs typeface="Tahoma"/>
              </a:rPr>
              <a:t>non-determinism, </a:t>
            </a:r>
            <a:r>
              <a:rPr sz="1982" spc="30" dirty="0">
                <a:latin typeface="Tahoma"/>
                <a:cs typeface="Tahoma"/>
              </a:rPr>
              <a:t>it </a:t>
            </a:r>
            <a:r>
              <a:rPr sz="1982" spc="-59" dirty="0">
                <a:latin typeface="Tahoma"/>
                <a:cs typeface="Tahoma"/>
              </a:rPr>
              <a:t>is </a:t>
            </a:r>
            <a:r>
              <a:rPr sz="1982" spc="-50" dirty="0">
                <a:latin typeface="Tahoma"/>
                <a:cs typeface="Tahoma"/>
              </a:rPr>
              <a:t> </a:t>
            </a:r>
            <a:r>
              <a:rPr sz="1982" spc="-79" dirty="0">
                <a:latin typeface="Tahoma"/>
                <a:cs typeface="Tahoma"/>
              </a:rPr>
              <a:t>much</a:t>
            </a:r>
            <a:r>
              <a:rPr sz="1982" spc="30" dirty="0">
                <a:latin typeface="Tahoma"/>
                <a:cs typeface="Tahoma"/>
              </a:rPr>
              <a:t> </a:t>
            </a:r>
            <a:r>
              <a:rPr sz="1982" spc="-119" dirty="0">
                <a:latin typeface="Tahoma"/>
                <a:cs typeface="Tahoma"/>
              </a:rPr>
              <a:t>more</a:t>
            </a:r>
            <a:r>
              <a:rPr sz="1982" spc="30" dirty="0">
                <a:latin typeface="Tahoma"/>
                <a:cs typeface="Tahoma"/>
              </a:rPr>
              <a:t> </a:t>
            </a:r>
            <a:r>
              <a:rPr sz="1982" spc="-30" dirty="0">
                <a:latin typeface="Tahoma"/>
                <a:cs typeface="Tahoma"/>
              </a:rPr>
              <a:t>difficult</a:t>
            </a:r>
            <a:r>
              <a:rPr sz="1982" spc="30" dirty="0">
                <a:latin typeface="Tahoma"/>
                <a:cs typeface="Tahoma"/>
              </a:rPr>
              <a:t> </a:t>
            </a:r>
            <a:r>
              <a:rPr sz="1982" spc="-20" dirty="0">
                <a:latin typeface="Tahoma"/>
                <a:cs typeface="Tahoma"/>
              </a:rPr>
              <a:t>to</a:t>
            </a:r>
            <a:r>
              <a:rPr sz="1982" spc="40" dirty="0">
                <a:latin typeface="Tahoma"/>
                <a:cs typeface="Tahoma"/>
              </a:rPr>
              <a:t> </a:t>
            </a:r>
            <a:r>
              <a:rPr sz="1982" spc="-89" dirty="0">
                <a:latin typeface="Tahoma"/>
                <a:cs typeface="Tahoma"/>
              </a:rPr>
              <a:t>design,</a:t>
            </a:r>
            <a:r>
              <a:rPr sz="1982" spc="30" dirty="0">
                <a:latin typeface="Tahoma"/>
                <a:cs typeface="Tahoma"/>
              </a:rPr>
              <a:t> </a:t>
            </a:r>
            <a:r>
              <a:rPr sz="1982" spc="-99" dirty="0">
                <a:latin typeface="Tahoma"/>
                <a:cs typeface="Tahoma"/>
              </a:rPr>
              <a:t>verify,</a:t>
            </a:r>
            <a:r>
              <a:rPr sz="1982" spc="69" dirty="0">
                <a:latin typeface="Tahoma"/>
                <a:cs typeface="Tahoma"/>
              </a:rPr>
              <a:t> </a:t>
            </a:r>
            <a:r>
              <a:rPr sz="1982" spc="-89" dirty="0">
                <a:latin typeface="Tahoma"/>
                <a:cs typeface="Tahoma"/>
              </a:rPr>
              <a:t>and</a:t>
            </a:r>
            <a:r>
              <a:rPr sz="1982" spc="30" dirty="0">
                <a:latin typeface="Tahoma"/>
                <a:cs typeface="Tahoma"/>
              </a:rPr>
              <a:t> </a:t>
            </a:r>
            <a:r>
              <a:rPr sz="1982" spc="-69" dirty="0">
                <a:latin typeface="Tahoma"/>
                <a:cs typeface="Tahoma"/>
              </a:rPr>
              <a:t>implement</a:t>
            </a:r>
            <a:r>
              <a:rPr sz="1982" spc="30" dirty="0">
                <a:latin typeface="Tahoma"/>
                <a:cs typeface="Tahoma"/>
              </a:rPr>
              <a:t> </a:t>
            </a:r>
            <a:r>
              <a:rPr sz="1982" spc="-50" dirty="0">
                <a:latin typeface="Tahoma"/>
                <a:cs typeface="Tahoma"/>
              </a:rPr>
              <a:t>distributed</a:t>
            </a:r>
            <a:r>
              <a:rPr sz="1982" spc="30" dirty="0">
                <a:latin typeface="Tahoma"/>
                <a:cs typeface="Tahoma"/>
              </a:rPr>
              <a:t> </a:t>
            </a:r>
            <a:r>
              <a:rPr sz="1982" spc="-59" dirty="0">
                <a:latin typeface="Tahoma"/>
                <a:cs typeface="Tahoma"/>
              </a:rPr>
              <a:t>algorithms </a:t>
            </a:r>
            <a:r>
              <a:rPr sz="1982" spc="-595" dirty="0">
                <a:latin typeface="Tahoma"/>
                <a:cs typeface="Tahoma"/>
              </a:rPr>
              <a:t> </a:t>
            </a:r>
            <a:r>
              <a:rPr sz="1982" spc="-69" dirty="0">
                <a:latin typeface="Tahoma"/>
                <a:cs typeface="Tahoma"/>
              </a:rPr>
              <a:t>for</a:t>
            </a:r>
            <a:r>
              <a:rPr sz="1982" spc="20" dirty="0">
                <a:latin typeface="Tahoma"/>
                <a:cs typeface="Tahoma"/>
              </a:rPr>
              <a:t> </a:t>
            </a:r>
            <a:r>
              <a:rPr sz="1982" spc="-89" dirty="0">
                <a:latin typeface="Tahoma"/>
                <a:cs typeface="Tahoma"/>
              </a:rPr>
              <a:t>asynchronous</a:t>
            </a:r>
            <a:r>
              <a:rPr sz="1982" dirty="0">
                <a:latin typeface="Tahoma"/>
                <a:cs typeface="Tahoma"/>
              </a:rPr>
              <a:t> </a:t>
            </a:r>
            <a:r>
              <a:rPr sz="1982" spc="-59" dirty="0">
                <a:latin typeface="Tahoma"/>
                <a:cs typeface="Tahoma"/>
              </a:rPr>
              <a:t>communications.</a:t>
            </a:r>
            <a:endParaRPr sz="1982">
              <a:latin typeface="Tahoma"/>
              <a:cs typeface="Tahoma"/>
            </a:endParaRPr>
          </a:p>
          <a:p>
            <a:pPr marL="25168">
              <a:spcBef>
                <a:spcPts val="595"/>
              </a:spcBef>
            </a:pPr>
            <a:r>
              <a:rPr sz="1982" spc="-79" dirty="0">
                <a:latin typeface="Tahoma"/>
                <a:cs typeface="Tahoma"/>
              </a:rPr>
              <a:t>Synchronous</a:t>
            </a:r>
            <a:r>
              <a:rPr sz="1982" spc="30" dirty="0">
                <a:latin typeface="Tahoma"/>
                <a:cs typeface="Tahoma"/>
              </a:rPr>
              <a:t> </a:t>
            </a:r>
            <a:r>
              <a:rPr sz="1982" spc="-59" dirty="0">
                <a:latin typeface="Tahoma"/>
                <a:cs typeface="Tahoma"/>
              </a:rPr>
              <a:t>communication</a:t>
            </a:r>
            <a:r>
              <a:rPr sz="1982" spc="-20" dirty="0">
                <a:latin typeface="Tahoma"/>
                <a:cs typeface="Tahoma"/>
              </a:rPr>
              <a:t> </a:t>
            </a:r>
            <a:r>
              <a:rPr sz="1982" spc="-59" dirty="0">
                <a:latin typeface="Tahoma"/>
                <a:cs typeface="Tahoma"/>
              </a:rPr>
              <a:t>is</a:t>
            </a:r>
            <a:r>
              <a:rPr sz="1982" spc="59" dirty="0">
                <a:latin typeface="Tahoma"/>
                <a:cs typeface="Tahoma"/>
              </a:rPr>
              <a:t> </a:t>
            </a:r>
            <a:r>
              <a:rPr sz="1982" spc="-69" dirty="0">
                <a:latin typeface="Tahoma"/>
                <a:cs typeface="Tahoma"/>
              </a:rPr>
              <a:t>simpler</a:t>
            </a:r>
            <a:r>
              <a:rPr sz="1982" spc="20" dirty="0">
                <a:latin typeface="Tahoma"/>
                <a:cs typeface="Tahoma"/>
              </a:rPr>
              <a:t> </a:t>
            </a:r>
            <a:r>
              <a:rPr sz="1982" spc="-20" dirty="0">
                <a:latin typeface="Tahoma"/>
                <a:cs typeface="Tahoma"/>
              </a:rPr>
              <a:t>to</a:t>
            </a:r>
            <a:r>
              <a:rPr sz="1982" spc="40" dirty="0">
                <a:latin typeface="Tahoma"/>
                <a:cs typeface="Tahoma"/>
              </a:rPr>
              <a:t> </a:t>
            </a:r>
            <a:r>
              <a:rPr sz="1982" spc="-89" dirty="0">
                <a:latin typeface="Tahoma"/>
                <a:cs typeface="Tahoma"/>
              </a:rPr>
              <a:t>handle</a:t>
            </a:r>
            <a:r>
              <a:rPr sz="1982" spc="30" dirty="0">
                <a:latin typeface="Tahoma"/>
                <a:cs typeface="Tahoma"/>
              </a:rPr>
              <a:t> </a:t>
            </a:r>
            <a:r>
              <a:rPr sz="1982" spc="-89" dirty="0">
                <a:latin typeface="Tahoma"/>
                <a:cs typeface="Tahoma"/>
              </a:rPr>
              <a:t>and</a:t>
            </a:r>
            <a:r>
              <a:rPr sz="1982" spc="50" dirty="0">
                <a:latin typeface="Tahoma"/>
                <a:cs typeface="Tahoma"/>
              </a:rPr>
              <a:t> </a:t>
            </a:r>
            <a:r>
              <a:rPr sz="1982" spc="-69" dirty="0">
                <a:latin typeface="Tahoma"/>
                <a:cs typeface="Tahoma"/>
              </a:rPr>
              <a:t>implement.</a:t>
            </a:r>
            <a:endParaRPr sz="1982">
              <a:latin typeface="Tahoma"/>
              <a:cs typeface="Tahoma"/>
            </a:endParaRPr>
          </a:p>
          <a:p>
            <a:pPr marL="25168" marR="16359">
              <a:lnSpc>
                <a:spcPts val="2358"/>
              </a:lnSpc>
              <a:spcBef>
                <a:spcPts val="684"/>
              </a:spcBef>
            </a:pPr>
            <a:r>
              <a:rPr sz="1982" spc="-99" dirty="0">
                <a:latin typeface="Tahoma"/>
                <a:cs typeface="Tahoma"/>
              </a:rPr>
              <a:t>However,</a:t>
            </a:r>
            <a:r>
              <a:rPr sz="1982" spc="20" dirty="0">
                <a:latin typeface="Tahoma"/>
                <a:cs typeface="Tahoma"/>
              </a:rPr>
              <a:t> </a:t>
            </a:r>
            <a:r>
              <a:rPr sz="1982" spc="-109" dirty="0">
                <a:latin typeface="Tahoma"/>
                <a:cs typeface="Tahoma"/>
              </a:rPr>
              <a:t>due</a:t>
            </a:r>
            <a:r>
              <a:rPr sz="1982" spc="30" dirty="0">
                <a:latin typeface="Tahoma"/>
                <a:cs typeface="Tahoma"/>
              </a:rPr>
              <a:t> </a:t>
            </a:r>
            <a:r>
              <a:rPr sz="1982" spc="-20" dirty="0">
                <a:latin typeface="Tahoma"/>
                <a:cs typeface="Tahoma"/>
              </a:rPr>
              <a:t>to</a:t>
            </a:r>
            <a:r>
              <a:rPr sz="1982" spc="30" dirty="0">
                <a:latin typeface="Tahoma"/>
                <a:cs typeface="Tahoma"/>
              </a:rPr>
              <a:t> </a:t>
            </a:r>
            <a:r>
              <a:rPr sz="1982" spc="-79" dirty="0">
                <a:latin typeface="Tahoma"/>
                <a:cs typeface="Tahoma"/>
              </a:rPr>
              <a:t>frequent</a:t>
            </a:r>
            <a:r>
              <a:rPr sz="1982" spc="50" dirty="0">
                <a:latin typeface="Tahoma"/>
                <a:cs typeface="Tahoma"/>
              </a:rPr>
              <a:t> </a:t>
            </a:r>
            <a:r>
              <a:rPr sz="1982" spc="-50" dirty="0">
                <a:latin typeface="Tahoma"/>
                <a:cs typeface="Tahoma"/>
              </a:rPr>
              <a:t>blocking,</a:t>
            </a:r>
            <a:r>
              <a:rPr sz="1982" dirty="0">
                <a:latin typeface="Tahoma"/>
                <a:cs typeface="Tahoma"/>
              </a:rPr>
              <a:t> </a:t>
            </a:r>
            <a:r>
              <a:rPr sz="1982" spc="30" dirty="0">
                <a:latin typeface="Tahoma"/>
                <a:cs typeface="Tahoma"/>
              </a:rPr>
              <a:t>it</a:t>
            </a:r>
            <a:r>
              <a:rPr sz="1982" spc="40" dirty="0">
                <a:latin typeface="Tahoma"/>
                <a:cs typeface="Tahoma"/>
              </a:rPr>
              <a:t> </a:t>
            </a:r>
            <a:r>
              <a:rPr sz="1982" spc="-59" dirty="0">
                <a:latin typeface="Tahoma"/>
                <a:cs typeface="Tahoma"/>
              </a:rPr>
              <a:t>is</a:t>
            </a:r>
            <a:r>
              <a:rPr sz="1982" spc="30" dirty="0">
                <a:latin typeface="Tahoma"/>
                <a:cs typeface="Tahoma"/>
              </a:rPr>
              <a:t> </a:t>
            </a:r>
            <a:r>
              <a:rPr sz="1982" spc="-50" dirty="0">
                <a:latin typeface="Tahoma"/>
                <a:cs typeface="Tahoma"/>
              </a:rPr>
              <a:t>likely</a:t>
            </a:r>
            <a:r>
              <a:rPr sz="1982" spc="20" dirty="0">
                <a:latin typeface="Tahoma"/>
                <a:cs typeface="Tahoma"/>
              </a:rPr>
              <a:t> </a:t>
            </a:r>
            <a:r>
              <a:rPr sz="1982" spc="-20" dirty="0">
                <a:latin typeface="Tahoma"/>
                <a:cs typeface="Tahoma"/>
              </a:rPr>
              <a:t>to</a:t>
            </a:r>
            <a:r>
              <a:rPr sz="1982" spc="30" dirty="0">
                <a:latin typeface="Tahoma"/>
                <a:cs typeface="Tahoma"/>
              </a:rPr>
              <a:t> </a:t>
            </a:r>
            <a:r>
              <a:rPr sz="1982" spc="-109" dirty="0">
                <a:latin typeface="Tahoma"/>
                <a:cs typeface="Tahoma"/>
              </a:rPr>
              <a:t>have</a:t>
            </a:r>
            <a:r>
              <a:rPr sz="1982" spc="30" dirty="0">
                <a:latin typeface="Tahoma"/>
                <a:cs typeface="Tahoma"/>
              </a:rPr>
              <a:t> </a:t>
            </a:r>
            <a:r>
              <a:rPr sz="1982" spc="-59" dirty="0">
                <a:latin typeface="Tahoma"/>
                <a:cs typeface="Tahoma"/>
              </a:rPr>
              <a:t>poor</a:t>
            </a:r>
            <a:r>
              <a:rPr sz="1982" spc="30" dirty="0">
                <a:latin typeface="Tahoma"/>
                <a:cs typeface="Tahoma"/>
              </a:rPr>
              <a:t> </a:t>
            </a:r>
            <a:r>
              <a:rPr sz="1982" spc="-89" dirty="0">
                <a:latin typeface="Tahoma"/>
                <a:cs typeface="Tahoma"/>
              </a:rPr>
              <a:t>performance</a:t>
            </a:r>
            <a:r>
              <a:rPr sz="1982" spc="30" dirty="0">
                <a:latin typeface="Tahoma"/>
                <a:cs typeface="Tahoma"/>
              </a:rPr>
              <a:t> </a:t>
            </a:r>
            <a:r>
              <a:rPr sz="1982" spc="-89" dirty="0">
                <a:latin typeface="Tahoma"/>
                <a:cs typeface="Tahoma"/>
              </a:rPr>
              <a:t>and </a:t>
            </a:r>
            <a:r>
              <a:rPr sz="1982" spc="-585" dirty="0">
                <a:latin typeface="Tahoma"/>
                <a:cs typeface="Tahoma"/>
              </a:rPr>
              <a:t> </a:t>
            </a:r>
            <a:r>
              <a:rPr sz="1982" spc="-59" dirty="0">
                <a:latin typeface="Tahoma"/>
                <a:cs typeface="Tahoma"/>
              </a:rPr>
              <a:t>is</a:t>
            </a:r>
            <a:r>
              <a:rPr sz="1982" spc="10" dirty="0">
                <a:latin typeface="Tahoma"/>
                <a:cs typeface="Tahoma"/>
              </a:rPr>
              <a:t> </a:t>
            </a:r>
            <a:r>
              <a:rPr sz="1982" spc="-50" dirty="0">
                <a:latin typeface="Tahoma"/>
                <a:cs typeface="Tahoma"/>
              </a:rPr>
              <a:t>likely</a:t>
            </a:r>
            <a:r>
              <a:rPr sz="1982" spc="10" dirty="0">
                <a:latin typeface="Tahoma"/>
                <a:cs typeface="Tahoma"/>
              </a:rPr>
              <a:t> </a:t>
            </a:r>
            <a:r>
              <a:rPr sz="1982" spc="-20" dirty="0">
                <a:latin typeface="Tahoma"/>
                <a:cs typeface="Tahoma"/>
              </a:rPr>
              <a:t>to</a:t>
            </a:r>
            <a:r>
              <a:rPr sz="1982" spc="30" dirty="0">
                <a:latin typeface="Tahoma"/>
                <a:cs typeface="Tahoma"/>
              </a:rPr>
              <a:t> </a:t>
            </a:r>
            <a:r>
              <a:rPr sz="1982" spc="-99" dirty="0">
                <a:latin typeface="Tahoma"/>
                <a:cs typeface="Tahoma"/>
              </a:rPr>
              <a:t>be</a:t>
            </a:r>
            <a:r>
              <a:rPr sz="1982" spc="40" dirty="0">
                <a:latin typeface="Tahoma"/>
                <a:cs typeface="Tahoma"/>
              </a:rPr>
              <a:t> </a:t>
            </a:r>
            <a:r>
              <a:rPr sz="1982" spc="-119" dirty="0">
                <a:latin typeface="Tahoma"/>
                <a:cs typeface="Tahoma"/>
              </a:rPr>
              <a:t>more</a:t>
            </a:r>
            <a:r>
              <a:rPr sz="1982" spc="20" dirty="0">
                <a:latin typeface="Tahoma"/>
                <a:cs typeface="Tahoma"/>
              </a:rPr>
              <a:t> </a:t>
            </a:r>
            <a:r>
              <a:rPr sz="1982" spc="-109" dirty="0">
                <a:latin typeface="Tahoma"/>
                <a:cs typeface="Tahoma"/>
              </a:rPr>
              <a:t>prone</a:t>
            </a:r>
            <a:r>
              <a:rPr sz="1982" spc="20" dirty="0">
                <a:latin typeface="Tahoma"/>
                <a:cs typeface="Tahoma"/>
              </a:rPr>
              <a:t> </a:t>
            </a:r>
            <a:r>
              <a:rPr sz="1982" spc="-20" dirty="0">
                <a:latin typeface="Tahoma"/>
                <a:cs typeface="Tahoma"/>
              </a:rPr>
              <a:t>to</a:t>
            </a:r>
            <a:r>
              <a:rPr sz="1982" spc="30" dirty="0">
                <a:latin typeface="Tahoma"/>
                <a:cs typeface="Tahoma"/>
              </a:rPr>
              <a:t> </a:t>
            </a:r>
            <a:r>
              <a:rPr sz="1982" spc="-69" dirty="0">
                <a:latin typeface="Tahoma"/>
                <a:cs typeface="Tahoma"/>
              </a:rPr>
              <a:t>deadlocks.</a:t>
            </a:r>
            <a:endParaRPr sz="1982">
              <a:latin typeface="Tahoma"/>
              <a:cs typeface="Tahoma"/>
            </a:endParaRPr>
          </a:p>
        </p:txBody>
      </p:sp>
      <p:grpSp>
        <p:nvGrpSpPr>
          <p:cNvPr id="13" name="object 13"/>
          <p:cNvGrpSpPr/>
          <p:nvPr/>
        </p:nvGrpSpPr>
        <p:grpSpPr>
          <a:xfrm>
            <a:off x="3901" y="6669283"/>
            <a:ext cx="9133094" cy="181202"/>
            <a:chOff x="-148" y="3365518"/>
            <a:chExt cx="4608830" cy="91440"/>
          </a:xfrm>
        </p:grpSpPr>
        <p:sp>
          <p:nvSpPr>
            <p:cNvPr id="14" name="object 14"/>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5" name="object 15"/>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6" name="object 16"/>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7" name="object 17"/>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8" name="object 18"/>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19" name="object 19"/>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20" name="object 20"/>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112</a:t>
            </a:fld>
            <a:r>
              <a:rPr lang="en-IN" spc="-15"/>
              <a:t> </a:t>
            </a:r>
            <a:r>
              <a:rPr lang="en-IN" spc="70"/>
              <a:t>/</a:t>
            </a:r>
            <a:r>
              <a:rPr lang="en-IN" spc="-10"/>
              <a:t> 1</a:t>
            </a:r>
            <a:endParaRPr spc="-20" dirty="0"/>
          </a:p>
        </p:txBody>
      </p:sp>
    </p:spTree>
  </p:cSld>
  <p:clrMapOvr>
    <a:masterClrMapping/>
  </p:clrMapOvr>
  <p:transition>
    <p:cut/>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9552" y="1196752"/>
            <a:ext cx="8136904" cy="4926562"/>
          </a:xfrm>
          <a:prstGeom prst="rect">
            <a:avLst/>
          </a:prstGeom>
        </p:spPr>
      </p:pic>
    </p:spTree>
    <p:extLst>
      <p:ext uri="{BB962C8B-B14F-4D97-AF65-F5344CB8AC3E}">
        <p14:creationId xmlns:p14="http://schemas.microsoft.com/office/powerpoint/2010/main" val="312522235"/>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71679"/>
            <a:ext cx="8229600" cy="4000528"/>
          </a:xfrm>
        </p:spPr>
        <p:txBody>
          <a:bodyPr/>
          <a:lstStyle/>
          <a:p>
            <a:pPr algn="just"/>
            <a:r>
              <a:rPr lang="en-IN" dirty="0"/>
              <a:t>Common Highway or interconnection network for processors in parallel to communicate. </a:t>
            </a:r>
          </a:p>
          <a:p>
            <a:r>
              <a:rPr lang="en-IN" dirty="0"/>
              <a:t>Based on a topology interconnection network is built</a:t>
            </a:r>
          </a:p>
          <a:p>
            <a:r>
              <a:rPr lang="en-IN" dirty="0"/>
              <a:t>Topology can be</a:t>
            </a:r>
          </a:p>
          <a:p>
            <a:pPr lvl="3"/>
            <a:r>
              <a:rPr lang="en-IN" dirty="0"/>
              <a:t>Fixed </a:t>
            </a:r>
          </a:p>
          <a:p>
            <a:pPr lvl="3"/>
            <a:r>
              <a:rPr lang="en-IN" dirty="0"/>
              <a:t>Reconfigurable(multistage interconnection network)</a:t>
            </a:r>
          </a:p>
        </p:txBody>
      </p:sp>
      <p:sp>
        <p:nvSpPr>
          <p:cNvPr id="3" name="Text Placeholder 2"/>
          <p:cNvSpPr>
            <a:spLocks noGrp="1"/>
          </p:cNvSpPr>
          <p:nvPr>
            <p:ph type="body" sz="quarter" idx="13"/>
          </p:nvPr>
        </p:nvSpPr>
        <p:spPr>
          <a:xfrm>
            <a:off x="533400" y="990600"/>
            <a:ext cx="8153400" cy="710208"/>
          </a:xfrm>
        </p:spPr>
        <p:txBody>
          <a:bodyPr>
            <a:noAutofit/>
          </a:bodyPr>
          <a:lstStyle/>
          <a:p>
            <a:pPr>
              <a:buNone/>
            </a:pPr>
            <a:r>
              <a:rPr lang="en-IN" sz="3600" dirty="0"/>
              <a:t>Interconnection Networks</a:t>
            </a:r>
          </a:p>
        </p:txBody>
      </p:sp>
    </p:spTree>
    <p:extLst>
      <p:ext uri="{BB962C8B-B14F-4D97-AF65-F5344CB8AC3E}">
        <p14:creationId xmlns:p14="http://schemas.microsoft.com/office/powerpoint/2010/main" val="376498364"/>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72816"/>
            <a:ext cx="8229600" cy="4525963"/>
          </a:xfrm>
        </p:spPr>
        <p:txBody>
          <a:bodyPr>
            <a:normAutofit lnSpcReduction="10000"/>
          </a:bodyPr>
          <a:lstStyle/>
          <a:p>
            <a:pPr algn="just"/>
            <a:r>
              <a:rPr lang="en-IN" dirty="0"/>
              <a:t>Multistage switching network has self routing property.</a:t>
            </a:r>
          </a:p>
          <a:p>
            <a:pPr algn="just"/>
            <a:r>
              <a:rPr lang="en-IN" dirty="0"/>
              <a:t>Multistage omega network used as connectors between CPUs and their shared memory, in order to decrease the probability of CPU-to –memory connection bottleneck.</a:t>
            </a:r>
          </a:p>
          <a:p>
            <a:pPr algn="just"/>
            <a:r>
              <a:rPr lang="en-IN" dirty="0"/>
              <a:t>Outputs of each stages are connected to inputs of next stage using a perfect shuffle connection system</a:t>
            </a:r>
          </a:p>
        </p:txBody>
      </p:sp>
      <p:sp>
        <p:nvSpPr>
          <p:cNvPr id="3" name="Text Placeholder 2"/>
          <p:cNvSpPr>
            <a:spLocks noGrp="1"/>
          </p:cNvSpPr>
          <p:nvPr>
            <p:ph type="body" sz="quarter" idx="13"/>
          </p:nvPr>
        </p:nvSpPr>
        <p:spPr>
          <a:xfrm>
            <a:off x="533400" y="990600"/>
            <a:ext cx="8153400" cy="638200"/>
          </a:xfrm>
        </p:spPr>
        <p:txBody>
          <a:bodyPr>
            <a:noAutofit/>
          </a:bodyPr>
          <a:lstStyle/>
          <a:p>
            <a:pPr>
              <a:buNone/>
            </a:pPr>
            <a:r>
              <a:rPr lang="en-IN" sz="3600" dirty="0"/>
              <a:t>Omega Network</a:t>
            </a:r>
          </a:p>
        </p:txBody>
      </p:sp>
    </p:spTree>
    <p:extLst>
      <p:ext uri="{BB962C8B-B14F-4D97-AF65-F5344CB8AC3E}">
        <p14:creationId xmlns:p14="http://schemas.microsoft.com/office/powerpoint/2010/main" val="1926319897"/>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401080" cy="4900634"/>
          </a:xfrm>
        </p:spPr>
        <p:txBody>
          <a:bodyPr>
            <a:normAutofit/>
          </a:bodyPr>
          <a:lstStyle/>
          <a:p>
            <a:pPr>
              <a:buNone/>
            </a:pPr>
            <a:r>
              <a:rPr lang="en-IN" dirty="0"/>
              <a:t>000-&gt;000-&gt;000-&gt;000</a:t>
            </a:r>
          </a:p>
          <a:p>
            <a:pPr>
              <a:buNone/>
            </a:pPr>
            <a:r>
              <a:rPr lang="en-IN" dirty="0"/>
              <a:t>001</a:t>
            </a:r>
            <a:r>
              <a:rPr lang="en-IN" dirty="0">
                <a:sym typeface="Wingdings" pitchFamily="2" charset="2"/>
              </a:rPr>
              <a:t>-&gt;010-&gt;100-&gt;001</a:t>
            </a:r>
          </a:p>
          <a:p>
            <a:pPr>
              <a:buNone/>
            </a:pPr>
            <a:r>
              <a:rPr lang="en-IN" dirty="0">
                <a:sym typeface="Wingdings" pitchFamily="2" charset="2"/>
              </a:rPr>
              <a:t>010-&gt;100-&gt;001-&gt;010</a:t>
            </a:r>
          </a:p>
          <a:p>
            <a:pPr>
              <a:buNone/>
            </a:pPr>
            <a:r>
              <a:rPr lang="en-IN" dirty="0">
                <a:sym typeface="Wingdings" pitchFamily="2" charset="2"/>
              </a:rPr>
              <a:t>011-&gt;110-&gt;101-&gt;011</a:t>
            </a:r>
          </a:p>
          <a:p>
            <a:pPr>
              <a:buNone/>
            </a:pPr>
            <a:r>
              <a:rPr lang="en-IN" dirty="0">
                <a:sym typeface="Wingdings" pitchFamily="2" charset="2"/>
              </a:rPr>
              <a:t>100-&gt;001-&gt;010-&gt;100</a:t>
            </a:r>
          </a:p>
          <a:p>
            <a:pPr>
              <a:buNone/>
            </a:pPr>
            <a:r>
              <a:rPr lang="en-IN" dirty="0">
                <a:sym typeface="Wingdings" pitchFamily="2" charset="2"/>
              </a:rPr>
              <a:t>101-&gt;011-&gt;110-&gt;101</a:t>
            </a:r>
          </a:p>
          <a:p>
            <a:pPr>
              <a:buNone/>
            </a:pPr>
            <a:r>
              <a:rPr lang="en-IN" dirty="0">
                <a:sym typeface="Wingdings" pitchFamily="2" charset="2"/>
              </a:rPr>
              <a:t>110-&gt;101-&gt;011-&gt;110</a:t>
            </a:r>
          </a:p>
          <a:p>
            <a:pPr>
              <a:buNone/>
            </a:pPr>
            <a:r>
              <a:rPr lang="en-IN" dirty="0">
                <a:sym typeface="Wingdings" pitchFamily="2" charset="2"/>
              </a:rPr>
              <a:t>111-&gt;111-&gt;111-&gt;111</a:t>
            </a:r>
            <a:endParaRPr lang="en-IN" dirty="0"/>
          </a:p>
        </p:txBody>
      </p:sp>
      <p:sp>
        <p:nvSpPr>
          <p:cNvPr id="3" name="Text Placeholder 2"/>
          <p:cNvSpPr>
            <a:spLocks noGrp="1"/>
          </p:cNvSpPr>
          <p:nvPr>
            <p:ph type="body" sz="quarter" idx="13"/>
          </p:nvPr>
        </p:nvSpPr>
        <p:spPr>
          <a:xfrm>
            <a:off x="533400" y="990600"/>
            <a:ext cx="8071048" cy="609600"/>
          </a:xfrm>
        </p:spPr>
        <p:txBody>
          <a:bodyPr>
            <a:noAutofit/>
          </a:bodyPr>
          <a:lstStyle/>
          <a:p>
            <a:pPr>
              <a:buNone/>
            </a:pPr>
            <a:r>
              <a:rPr lang="en-IN" sz="3600" dirty="0"/>
              <a:t>8x8 Omega Network (logical left shift)</a:t>
            </a:r>
          </a:p>
        </p:txBody>
      </p:sp>
      <p:graphicFrame>
        <p:nvGraphicFramePr>
          <p:cNvPr id="4" name="Table 3"/>
          <p:cNvGraphicFramePr>
            <a:graphicFrameLocks noGrp="1"/>
          </p:cNvGraphicFramePr>
          <p:nvPr/>
        </p:nvGraphicFramePr>
        <p:xfrm>
          <a:off x="5857884" y="2143116"/>
          <a:ext cx="2571768" cy="3291840"/>
        </p:xfrm>
        <a:graphic>
          <a:graphicData uri="http://schemas.openxmlformats.org/drawingml/2006/table">
            <a:tbl>
              <a:tblPr firstRow="1" bandRow="1">
                <a:tableStyleId>{5C22544A-7EE6-4342-B048-85BDC9FD1C3A}</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tblGrid>
              <a:tr h="352981">
                <a:tc>
                  <a:txBody>
                    <a:bodyPr/>
                    <a:lstStyle/>
                    <a:p>
                      <a:r>
                        <a:rPr lang="en-IN" dirty="0"/>
                        <a:t>Input </a:t>
                      </a:r>
                    </a:p>
                  </a:txBody>
                  <a:tcPr/>
                </a:tc>
                <a:tc>
                  <a:txBody>
                    <a:bodyPr/>
                    <a:lstStyle/>
                    <a:p>
                      <a:r>
                        <a:rPr lang="en-IN" dirty="0"/>
                        <a:t>Output</a:t>
                      </a:r>
                    </a:p>
                  </a:txBody>
                  <a:tcPr/>
                </a:tc>
                <a:extLst>
                  <a:ext uri="{0D108BD9-81ED-4DB2-BD59-A6C34878D82A}">
                    <a16:rowId xmlns:a16="http://schemas.microsoft.com/office/drawing/2014/main" val="10000"/>
                  </a:ext>
                </a:extLst>
              </a:tr>
              <a:tr h="352981">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0001"/>
                  </a:ext>
                </a:extLst>
              </a:tr>
              <a:tr h="352981">
                <a:tc>
                  <a:txBody>
                    <a:bodyPr/>
                    <a:lstStyle/>
                    <a:p>
                      <a:r>
                        <a:rPr lang="en-IN" dirty="0"/>
                        <a:t>1</a:t>
                      </a:r>
                    </a:p>
                  </a:txBody>
                  <a:tcPr/>
                </a:tc>
                <a:tc>
                  <a:txBody>
                    <a:bodyPr/>
                    <a:lstStyle/>
                    <a:p>
                      <a:r>
                        <a:rPr lang="en-IN" dirty="0"/>
                        <a:t>2</a:t>
                      </a:r>
                    </a:p>
                  </a:txBody>
                  <a:tcPr/>
                </a:tc>
                <a:extLst>
                  <a:ext uri="{0D108BD9-81ED-4DB2-BD59-A6C34878D82A}">
                    <a16:rowId xmlns:a16="http://schemas.microsoft.com/office/drawing/2014/main" val="10002"/>
                  </a:ext>
                </a:extLst>
              </a:tr>
              <a:tr h="352981">
                <a:tc>
                  <a:txBody>
                    <a:bodyPr/>
                    <a:lstStyle/>
                    <a:p>
                      <a:r>
                        <a:rPr lang="en-IN" dirty="0"/>
                        <a:t>2</a:t>
                      </a:r>
                    </a:p>
                  </a:txBody>
                  <a:tcPr/>
                </a:tc>
                <a:tc>
                  <a:txBody>
                    <a:bodyPr/>
                    <a:lstStyle/>
                    <a:p>
                      <a:r>
                        <a:rPr lang="en-IN" dirty="0"/>
                        <a:t>4</a:t>
                      </a:r>
                    </a:p>
                  </a:txBody>
                  <a:tcPr/>
                </a:tc>
                <a:extLst>
                  <a:ext uri="{0D108BD9-81ED-4DB2-BD59-A6C34878D82A}">
                    <a16:rowId xmlns:a16="http://schemas.microsoft.com/office/drawing/2014/main" val="10003"/>
                  </a:ext>
                </a:extLst>
              </a:tr>
              <a:tr h="352981">
                <a:tc>
                  <a:txBody>
                    <a:bodyPr/>
                    <a:lstStyle/>
                    <a:p>
                      <a:r>
                        <a:rPr lang="en-IN" dirty="0"/>
                        <a:t>3</a:t>
                      </a:r>
                    </a:p>
                  </a:txBody>
                  <a:tcPr/>
                </a:tc>
                <a:tc>
                  <a:txBody>
                    <a:bodyPr/>
                    <a:lstStyle/>
                    <a:p>
                      <a:r>
                        <a:rPr lang="en-IN" dirty="0"/>
                        <a:t>6</a:t>
                      </a:r>
                    </a:p>
                  </a:txBody>
                  <a:tcPr/>
                </a:tc>
                <a:extLst>
                  <a:ext uri="{0D108BD9-81ED-4DB2-BD59-A6C34878D82A}">
                    <a16:rowId xmlns:a16="http://schemas.microsoft.com/office/drawing/2014/main" val="10004"/>
                  </a:ext>
                </a:extLst>
              </a:tr>
              <a:tr h="352981">
                <a:tc>
                  <a:txBody>
                    <a:bodyPr/>
                    <a:lstStyle/>
                    <a:p>
                      <a:r>
                        <a:rPr lang="en-IN" dirty="0"/>
                        <a:t>4</a:t>
                      </a:r>
                    </a:p>
                  </a:txBody>
                  <a:tcPr/>
                </a:tc>
                <a:tc>
                  <a:txBody>
                    <a:bodyPr/>
                    <a:lstStyle/>
                    <a:p>
                      <a:r>
                        <a:rPr lang="en-IN" dirty="0"/>
                        <a:t>1</a:t>
                      </a:r>
                    </a:p>
                  </a:txBody>
                  <a:tcPr/>
                </a:tc>
                <a:extLst>
                  <a:ext uri="{0D108BD9-81ED-4DB2-BD59-A6C34878D82A}">
                    <a16:rowId xmlns:a16="http://schemas.microsoft.com/office/drawing/2014/main" val="10005"/>
                  </a:ext>
                </a:extLst>
              </a:tr>
              <a:tr h="352981">
                <a:tc>
                  <a:txBody>
                    <a:bodyPr/>
                    <a:lstStyle/>
                    <a:p>
                      <a:r>
                        <a:rPr lang="en-IN" dirty="0"/>
                        <a:t>5</a:t>
                      </a:r>
                    </a:p>
                  </a:txBody>
                  <a:tcPr/>
                </a:tc>
                <a:tc>
                  <a:txBody>
                    <a:bodyPr/>
                    <a:lstStyle/>
                    <a:p>
                      <a:r>
                        <a:rPr lang="en-IN" dirty="0"/>
                        <a:t>3</a:t>
                      </a:r>
                    </a:p>
                  </a:txBody>
                  <a:tcPr/>
                </a:tc>
                <a:extLst>
                  <a:ext uri="{0D108BD9-81ED-4DB2-BD59-A6C34878D82A}">
                    <a16:rowId xmlns:a16="http://schemas.microsoft.com/office/drawing/2014/main" val="10006"/>
                  </a:ext>
                </a:extLst>
              </a:tr>
              <a:tr h="352981">
                <a:tc>
                  <a:txBody>
                    <a:bodyPr/>
                    <a:lstStyle/>
                    <a:p>
                      <a:r>
                        <a:rPr lang="en-IN" dirty="0"/>
                        <a:t>6</a:t>
                      </a:r>
                    </a:p>
                  </a:txBody>
                  <a:tcPr/>
                </a:tc>
                <a:tc>
                  <a:txBody>
                    <a:bodyPr/>
                    <a:lstStyle/>
                    <a:p>
                      <a:r>
                        <a:rPr lang="en-IN" dirty="0"/>
                        <a:t>5</a:t>
                      </a:r>
                    </a:p>
                  </a:txBody>
                  <a:tcPr/>
                </a:tc>
                <a:extLst>
                  <a:ext uri="{0D108BD9-81ED-4DB2-BD59-A6C34878D82A}">
                    <a16:rowId xmlns:a16="http://schemas.microsoft.com/office/drawing/2014/main" val="10007"/>
                  </a:ext>
                </a:extLst>
              </a:tr>
              <a:tr h="352981">
                <a:tc>
                  <a:txBody>
                    <a:bodyPr/>
                    <a:lstStyle/>
                    <a:p>
                      <a:r>
                        <a:rPr lang="en-IN" dirty="0"/>
                        <a:t>7</a:t>
                      </a:r>
                    </a:p>
                  </a:txBody>
                  <a:tcPr/>
                </a:tc>
                <a:tc>
                  <a:txBody>
                    <a:bodyPr/>
                    <a:lstStyle/>
                    <a:p>
                      <a:r>
                        <a:rPr lang="en-IN" dirty="0"/>
                        <a:t>7</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5702053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pPr>
              <a:buNone/>
            </a:pPr>
            <a:r>
              <a:rPr lang="en-IN" dirty="0"/>
              <a:t>Omega Network</a:t>
            </a:r>
          </a:p>
        </p:txBody>
      </p:sp>
      <p:pic>
        <p:nvPicPr>
          <p:cNvPr id="4" name="Picture 3"/>
          <p:cNvPicPr>
            <a:picLocks noChangeAspect="1"/>
          </p:cNvPicPr>
          <p:nvPr/>
        </p:nvPicPr>
        <p:blipFill>
          <a:blip r:embed="rId2"/>
          <a:stretch>
            <a:fillRect/>
          </a:stretch>
        </p:blipFill>
        <p:spPr>
          <a:xfrm>
            <a:off x="235213" y="1916832"/>
            <a:ext cx="8908787" cy="3816424"/>
          </a:xfrm>
          <a:prstGeom prst="rect">
            <a:avLst/>
          </a:prstGeom>
        </p:spPr>
      </p:pic>
    </p:spTree>
    <p:extLst>
      <p:ext uri="{BB962C8B-B14F-4D97-AF65-F5344CB8AC3E}">
        <p14:creationId xmlns:p14="http://schemas.microsoft.com/office/powerpoint/2010/main" val="654932819"/>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714621"/>
            <a:ext cx="8229600" cy="2500330"/>
          </a:xfrm>
        </p:spPr>
        <p:txBody>
          <a:bodyPr/>
          <a:lstStyle/>
          <a:p>
            <a:pPr algn="ctr">
              <a:buNone/>
            </a:pPr>
            <a:r>
              <a:rPr lang="en-IN" dirty="0"/>
              <a:t>Building 8X8 Omega Network using Routing Function</a:t>
            </a:r>
          </a:p>
        </p:txBody>
      </p:sp>
      <p:sp>
        <p:nvSpPr>
          <p:cNvPr id="3" name="Text Placeholder 2"/>
          <p:cNvSpPr>
            <a:spLocks noGrp="1"/>
          </p:cNvSpPr>
          <p:nvPr>
            <p:ph type="body" sz="quarter" idx="13"/>
          </p:nvPr>
        </p:nvSpPr>
        <p:spPr>
          <a:xfrm>
            <a:off x="533400" y="990600"/>
            <a:ext cx="8153400" cy="710208"/>
          </a:xfrm>
        </p:spPr>
        <p:txBody>
          <a:bodyPr>
            <a:noAutofit/>
          </a:bodyPr>
          <a:lstStyle/>
          <a:p>
            <a:pPr>
              <a:buNone/>
            </a:pPr>
            <a:r>
              <a:rPr lang="en-IN" sz="3600" dirty="0"/>
              <a:t>Omega Network using Routing function</a:t>
            </a:r>
          </a:p>
        </p:txBody>
      </p:sp>
    </p:spTree>
    <p:extLst>
      <p:ext uri="{BB962C8B-B14F-4D97-AF65-F5344CB8AC3E}">
        <p14:creationId xmlns:p14="http://schemas.microsoft.com/office/powerpoint/2010/main" val="75867056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1073" y="0"/>
            <a:ext cx="3413900"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Microsoft Sans Serif"/>
                <a:cs typeface="Microsoft Sans Serif"/>
              </a:rPr>
              <a:t>Distributed</a:t>
            </a:r>
            <a:r>
              <a:rPr sz="991" spc="69" dirty="0">
                <a:solidFill>
                  <a:srgbClr val="FFFFFF"/>
                </a:solidFill>
                <a:latin typeface="Microsoft Sans Serif"/>
                <a:cs typeface="Microsoft Sans Serif"/>
              </a:rPr>
              <a:t> </a:t>
            </a:r>
            <a:r>
              <a:rPr sz="991" spc="-10" dirty="0">
                <a:solidFill>
                  <a:srgbClr val="FFFFFF"/>
                </a:solidFill>
                <a:latin typeface="Microsoft Sans Serif"/>
                <a:cs typeface="Microsoft Sans Serif"/>
              </a:rPr>
              <a:t>Computing:</a:t>
            </a:r>
            <a:r>
              <a:rPr sz="991" spc="188" dirty="0">
                <a:solidFill>
                  <a:srgbClr val="FFFFFF"/>
                </a:solidFill>
                <a:latin typeface="Microsoft Sans Serif"/>
                <a:cs typeface="Microsoft Sans Serif"/>
              </a:rPr>
              <a:t> </a:t>
            </a:r>
            <a:r>
              <a:rPr sz="991" spc="-20" dirty="0">
                <a:solidFill>
                  <a:srgbClr val="FFFFFF"/>
                </a:solidFill>
                <a:latin typeface="Microsoft Sans Serif"/>
                <a:cs typeface="Microsoft Sans Serif"/>
              </a:rPr>
              <a:t>Principles,</a:t>
            </a:r>
            <a:r>
              <a:rPr sz="991" spc="69" dirty="0">
                <a:solidFill>
                  <a:srgbClr val="FFFFFF"/>
                </a:solidFill>
                <a:latin typeface="Microsoft Sans Serif"/>
                <a:cs typeface="Microsoft Sans Serif"/>
              </a:rPr>
              <a:t> </a:t>
            </a:r>
            <a:r>
              <a:rPr sz="991" dirty="0">
                <a:solidFill>
                  <a:srgbClr val="FFFFFF"/>
                </a:solidFill>
                <a:latin typeface="Microsoft Sans Serif"/>
                <a:cs typeface="Microsoft Sans Serif"/>
              </a:rPr>
              <a:t>Algorithms,</a:t>
            </a:r>
            <a:r>
              <a:rPr sz="991" spc="69" dirty="0">
                <a:solidFill>
                  <a:srgbClr val="FFFFFF"/>
                </a:solidFill>
                <a:latin typeface="Microsoft Sans Serif"/>
                <a:cs typeface="Microsoft Sans Serif"/>
              </a:rPr>
              <a:t> </a:t>
            </a:r>
            <a:r>
              <a:rPr sz="991" spc="-30" dirty="0">
                <a:solidFill>
                  <a:srgbClr val="FFFFFF"/>
                </a:solidFill>
                <a:latin typeface="Microsoft Sans Serif"/>
                <a:cs typeface="Microsoft Sans Serif"/>
              </a:rPr>
              <a:t>and</a:t>
            </a:r>
            <a:r>
              <a:rPr sz="991" spc="79" dirty="0">
                <a:solidFill>
                  <a:srgbClr val="FFFFFF"/>
                </a:solidFill>
                <a:latin typeface="Microsoft Sans Serif"/>
                <a:cs typeface="Microsoft Sans Serif"/>
              </a:rPr>
              <a:t> </a:t>
            </a:r>
            <a:r>
              <a:rPr sz="991" spc="-40" dirty="0">
                <a:solidFill>
                  <a:srgbClr val="FFFFFF"/>
                </a:solidFill>
                <a:latin typeface="Microsoft Sans Serif"/>
                <a:cs typeface="Microsoft Sans Serif"/>
              </a:rPr>
              <a:t>Systems</a:t>
            </a:r>
            <a:endParaRPr sz="991">
              <a:latin typeface="Microsoft Sans Serif"/>
              <a:cs typeface="Microsoft Sans Serif"/>
            </a:endParaRPr>
          </a:p>
        </p:txBody>
      </p:sp>
      <p:sp>
        <p:nvSpPr>
          <p:cNvPr id="3" name="object 3"/>
          <p:cNvSpPr/>
          <p:nvPr/>
        </p:nvSpPr>
        <p:spPr>
          <a:xfrm>
            <a:off x="4569910" y="0"/>
            <a:ext cx="4566547" cy="181202"/>
          </a:xfrm>
          <a:custGeom>
            <a:avLst/>
            <a:gdLst/>
            <a:ahLst/>
            <a:cxnLst/>
            <a:rect l="l" t="t" r="r" b="b"/>
            <a:pathLst>
              <a:path w="2304415" h="91440">
                <a:moveTo>
                  <a:pt x="2303995" y="0"/>
                </a:moveTo>
                <a:lnTo>
                  <a:pt x="0" y="0"/>
                </a:lnTo>
                <a:lnTo>
                  <a:pt x="0" y="91376"/>
                </a:lnTo>
                <a:lnTo>
                  <a:pt x="2303995" y="91376"/>
                </a:lnTo>
                <a:lnTo>
                  <a:pt x="2303995" y="0"/>
                </a:lnTo>
                <a:close/>
              </a:path>
            </a:pathLst>
          </a:custGeom>
          <a:solidFill>
            <a:srgbClr val="ADADE0"/>
          </a:solidFill>
        </p:spPr>
        <p:txBody>
          <a:bodyPr wrap="square" lIns="0" tIns="0" rIns="0" bIns="0" rtlCol="0"/>
          <a:lstStyle/>
          <a:p>
            <a:endParaRPr sz="3567"/>
          </a:p>
        </p:txBody>
      </p:sp>
      <p:sp>
        <p:nvSpPr>
          <p:cNvPr id="4" name="object 4"/>
          <p:cNvSpPr txBox="1">
            <a:spLocks noGrp="1"/>
          </p:cNvSpPr>
          <p:nvPr>
            <p:ph type="title"/>
          </p:nvPr>
        </p:nvSpPr>
        <p:spPr>
          <a:xfrm>
            <a:off x="193046" y="171207"/>
            <a:ext cx="6179153" cy="711415"/>
          </a:xfrm>
          <a:prstGeom prst="rect">
            <a:avLst/>
          </a:prstGeom>
        </p:spPr>
        <p:txBody>
          <a:bodyPr vert="horz" wrap="square" lIns="0" tIns="33975" rIns="0" bIns="0" rtlCol="0" anchor="ctr">
            <a:spAutoFit/>
          </a:bodyPr>
          <a:lstStyle/>
          <a:p>
            <a:pPr marL="25168">
              <a:spcBef>
                <a:spcPts val="268"/>
              </a:spcBef>
            </a:pPr>
            <a:r>
              <a:rPr spc="238" dirty="0"/>
              <a:t>UMA</a:t>
            </a:r>
            <a:r>
              <a:rPr spc="50" dirty="0"/>
              <a:t> </a:t>
            </a:r>
            <a:r>
              <a:rPr spc="-139" dirty="0"/>
              <a:t>vs.</a:t>
            </a:r>
            <a:r>
              <a:rPr spc="347" dirty="0"/>
              <a:t> </a:t>
            </a:r>
            <a:r>
              <a:rPr spc="226" dirty="0"/>
              <a:t>NUMA</a:t>
            </a:r>
            <a:r>
              <a:rPr spc="59" dirty="0"/>
              <a:t> </a:t>
            </a:r>
            <a:r>
              <a:rPr spc="-40" dirty="0"/>
              <a:t>Models</a:t>
            </a:r>
          </a:p>
        </p:txBody>
      </p:sp>
      <p:grpSp>
        <p:nvGrpSpPr>
          <p:cNvPr id="5" name="object 5"/>
          <p:cNvGrpSpPr/>
          <p:nvPr/>
        </p:nvGrpSpPr>
        <p:grpSpPr>
          <a:xfrm>
            <a:off x="249899" y="1473778"/>
            <a:ext cx="6062724" cy="2848901"/>
            <a:chOff x="123990" y="743712"/>
            <a:chExt cx="3059430" cy="1437640"/>
          </a:xfrm>
        </p:grpSpPr>
        <p:sp>
          <p:nvSpPr>
            <p:cNvPr id="6" name="object 6"/>
            <p:cNvSpPr/>
            <p:nvPr/>
          </p:nvSpPr>
          <p:spPr>
            <a:xfrm>
              <a:off x="126530" y="746252"/>
              <a:ext cx="3054350" cy="0"/>
            </a:xfrm>
            <a:custGeom>
              <a:avLst/>
              <a:gdLst/>
              <a:ahLst/>
              <a:cxnLst/>
              <a:rect l="l" t="t" r="r" b="b"/>
              <a:pathLst>
                <a:path w="3054350">
                  <a:moveTo>
                    <a:pt x="0" y="0"/>
                  </a:moveTo>
                  <a:lnTo>
                    <a:pt x="3054286" y="0"/>
                  </a:lnTo>
                </a:path>
              </a:pathLst>
            </a:custGeom>
            <a:ln w="5054">
              <a:solidFill>
                <a:srgbClr val="000000"/>
              </a:solidFill>
            </a:ln>
          </p:spPr>
          <p:txBody>
            <a:bodyPr wrap="square" lIns="0" tIns="0" rIns="0" bIns="0" rtlCol="0"/>
            <a:lstStyle/>
            <a:p>
              <a:endParaRPr sz="3567"/>
            </a:p>
          </p:txBody>
        </p:sp>
        <p:sp>
          <p:nvSpPr>
            <p:cNvPr id="7" name="object 7"/>
            <p:cNvSpPr/>
            <p:nvPr/>
          </p:nvSpPr>
          <p:spPr>
            <a:xfrm>
              <a:off x="129057" y="748779"/>
              <a:ext cx="0" cy="1430020"/>
            </a:xfrm>
            <a:custGeom>
              <a:avLst/>
              <a:gdLst/>
              <a:ahLst/>
              <a:cxnLst/>
              <a:rect l="l" t="t" r="r" b="b"/>
              <a:pathLst>
                <a:path h="1430020">
                  <a:moveTo>
                    <a:pt x="0" y="1429943"/>
                  </a:moveTo>
                  <a:lnTo>
                    <a:pt x="0" y="0"/>
                  </a:lnTo>
                </a:path>
              </a:pathLst>
            </a:custGeom>
            <a:ln w="5054">
              <a:solidFill>
                <a:srgbClr val="000000"/>
              </a:solidFill>
            </a:ln>
          </p:spPr>
          <p:txBody>
            <a:bodyPr wrap="square" lIns="0" tIns="0" rIns="0" bIns="0" rtlCol="0"/>
            <a:lstStyle/>
            <a:p>
              <a:endParaRPr sz="3567"/>
            </a:p>
          </p:txBody>
        </p:sp>
        <p:sp>
          <p:nvSpPr>
            <p:cNvPr id="8" name="object 8"/>
            <p:cNvSpPr/>
            <p:nvPr/>
          </p:nvSpPr>
          <p:spPr>
            <a:xfrm>
              <a:off x="275790" y="792679"/>
              <a:ext cx="2794000" cy="1014730"/>
            </a:xfrm>
            <a:custGeom>
              <a:avLst/>
              <a:gdLst/>
              <a:ahLst/>
              <a:cxnLst/>
              <a:rect l="l" t="t" r="r" b="b"/>
              <a:pathLst>
                <a:path w="2794000" h="1014730">
                  <a:moveTo>
                    <a:pt x="0" y="182298"/>
                  </a:moveTo>
                  <a:lnTo>
                    <a:pt x="118890" y="182298"/>
                  </a:lnTo>
                  <a:lnTo>
                    <a:pt x="118890" y="3963"/>
                  </a:lnTo>
                  <a:lnTo>
                    <a:pt x="0" y="3963"/>
                  </a:lnTo>
                  <a:lnTo>
                    <a:pt x="0" y="182298"/>
                  </a:lnTo>
                  <a:close/>
                </a:path>
                <a:path w="2794000" h="1014730">
                  <a:moveTo>
                    <a:pt x="237780" y="182298"/>
                  </a:moveTo>
                  <a:lnTo>
                    <a:pt x="356670" y="182298"/>
                  </a:lnTo>
                  <a:lnTo>
                    <a:pt x="356670" y="3963"/>
                  </a:lnTo>
                  <a:lnTo>
                    <a:pt x="237780" y="3963"/>
                  </a:lnTo>
                  <a:lnTo>
                    <a:pt x="237780" y="182298"/>
                  </a:lnTo>
                  <a:close/>
                </a:path>
                <a:path w="2794000" h="1014730">
                  <a:moveTo>
                    <a:pt x="1129457" y="182298"/>
                  </a:moveTo>
                  <a:lnTo>
                    <a:pt x="1248348" y="182298"/>
                  </a:lnTo>
                  <a:lnTo>
                    <a:pt x="1248348" y="3963"/>
                  </a:lnTo>
                  <a:lnTo>
                    <a:pt x="1129457" y="3963"/>
                  </a:lnTo>
                  <a:lnTo>
                    <a:pt x="1129457" y="182298"/>
                  </a:lnTo>
                  <a:close/>
                </a:path>
                <a:path w="2794000" h="1014730">
                  <a:moveTo>
                    <a:pt x="891677" y="182298"/>
                  </a:moveTo>
                  <a:lnTo>
                    <a:pt x="1010567" y="182298"/>
                  </a:lnTo>
                  <a:lnTo>
                    <a:pt x="1010567" y="3963"/>
                  </a:lnTo>
                  <a:lnTo>
                    <a:pt x="891677" y="3963"/>
                  </a:lnTo>
                  <a:lnTo>
                    <a:pt x="891677" y="182298"/>
                  </a:lnTo>
                  <a:close/>
                </a:path>
                <a:path w="2794000" h="1014730">
                  <a:moveTo>
                    <a:pt x="1545573" y="182298"/>
                  </a:moveTo>
                  <a:lnTo>
                    <a:pt x="1783354" y="182298"/>
                  </a:lnTo>
                  <a:lnTo>
                    <a:pt x="1783354" y="3963"/>
                  </a:lnTo>
                  <a:lnTo>
                    <a:pt x="1545573" y="3963"/>
                  </a:lnTo>
                  <a:lnTo>
                    <a:pt x="1545573" y="182298"/>
                  </a:lnTo>
                  <a:close/>
                </a:path>
                <a:path w="2794000" h="1014730">
                  <a:moveTo>
                    <a:pt x="1902244" y="182298"/>
                  </a:moveTo>
                  <a:lnTo>
                    <a:pt x="2140025" y="182298"/>
                  </a:lnTo>
                  <a:lnTo>
                    <a:pt x="2140025" y="3963"/>
                  </a:lnTo>
                  <a:lnTo>
                    <a:pt x="1902244" y="3963"/>
                  </a:lnTo>
                  <a:lnTo>
                    <a:pt x="1902244" y="182298"/>
                  </a:lnTo>
                  <a:close/>
                </a:path>
                <a:path w="2794000" h="1014730">
                  <a:moveTo>
                    <a:pt x="2556141" y="1014530"/>
                  </a:moveTo>
                  <a:lnTo>
                    <a:pt x="2793921" y="1014530"/>
                  </a:lnTo>
                  <a:lnTo>
                    <a:pt x="2793921" y="836195"/>
                  </a:lnTo>
                  <a:lnTo>
                    <a:pt x="2556141" y="836195"/>
                  </a:lnTo>
                  <a:lnTo>
                    <a:pt x="2556141" y="1014530"/>
                  </a:lnTo>
                  <a:close/>
                </a:path>
                <a:path w="2794000" h="1014730">
                  <a:moveTo>
                    <a:pt x="2199470" y="1014530"/>
                  </a:moveTo>
                  <a:lnTo>
                    <a:pt x="2437250" y="1014530"/>
                  </a:lnTo>
                  <a:lnTo>
                    <a:pt x="2437250" y="836195"/>
                  </a:lnTo>
                  <a:lnTo>
                    <a:pt x="2199470" y="836195"/>
                  </a:lnTo>
                  <a:lnTo>
                    <a:pt x="2199470" y="1014530"/>
                  </a:lnTo>
                  <a:close/>
                </a:path>
                <a:path w="2794000" h="1014730">
                  <a:moveTo>
                    <a:pt x="1545573" y="1014530"/>
                  </a:moveTo>
                  <a:lnTo>
                    <a:pt x="1783354" y="1014530"/>
                  </a:lnTo>
                  <a:lnTo>
                    <a:pt x="1783354" y="836195"/>
                  </a:lnTo>
                  <a:lnTo>
                    <a:pt x="1545573" y="836195"/>
                  </a:lnTo>
                  <a:lnTo>
                    <a:pt x="1545573" y="1014530"/>
                  </a:lnTo>
                  <a:close/>
                </a:path>
                <a:path w="2794000" h="1014730">
                  <a:moveTo>
                    <a:pt x="2556141" y="182298"/>
                  </a:moveTo>
                  <a:lnTo>
                    <a:pt x="2793921" y="182298"/>
                  </a:lnTo>
                  <a:lnTo>
                    <a:pt x="2793921" y="3963"/>
                  </a:lnTo>
                  <a:lnTo>
                    <a:pt x="2556141" y="3963"/>
                  </a:lnTo>
                  <a:lnTo>
                    <a:pt x="2556141" y="182298"/>
                  </a:lnTo>
                  <a:close/>
                </a:path>
                <a:path w="2794000" h="1014730">
                  <a:moveTo>
                    <a:pt x="1664464" y="836195"/>
                  </a:moveTo>
                  <a:lnTo>
                    <a:pt x="1634741" y="1014530"/>
                  </a:lnTo>
                </a:path>
                <a:path w="2794000" h="1014730">
                  <a:moveTo>
                    <a:pt x="2318360" y="836195"/>
                  </a:moveTo>
                  <a:lnTo>
                    <a:pt x="2288638" y="1014530"/>
                  </a:lnTo>
                </a:path>
                <a:path w="2794000" h="1014730">
                  <a:moveTo>
                    <a:pt x="2025890" y="4755"/>
                  </a:moveTo>
                  <a:lnTo>
                    <a:pt x="1996167" y="183091"/>
                  </a:lnTo>
                </a:path>
                <a:path w="2794000" h="1014730">
                  <a:moveTo>
                    <a:pt x="1670012" y="0"/>
                  </a:moveTo>
                  <a:lnTo>
                    <a:pt x="1640289" y="178335"/>
                  </a:lnTo>
                </a:path>
                <a:path w="2794000" h="1014730">
                  <a:moveTo>
                    <a:pt x="2660764" y="833815"/>
                  </a:moveTo>
                  <a:lnTo>
                    <a:pt x="2631042" y="1012151"/>
                  </a:lnTo>
                </a:path>
                <a:path w="2794000" h="1014730">
                  <a:moveTo>
                    <a:pt x="2680579" y="0"/>
                  </a:moveTo>
                  <a:lnTo>
                    <a:pt x="2650857" y="178335"/>
                  </a:lnTo>
                </a:path>
                <a:path w="2794000" h="1014730">
                  <a:moveTo>
                    <a:pt x="0" y="984807"/>
                  </a:moveTo>
                  <a:lnTo>
                    <a:pt x="118890" y="984807"/>
                  </a:lnTo>
                  <a:lnTo>
                    <a:pt x="118890" y="836195"/>
                  </a:lnTo>
                  <a:lnTo>
                    <a:pt x="0" y="836195"/>
                  </a:lnTo>
                  <a:lnTo>
                    <a:pt x="0" y="984807"/>
                  </a:lnTo>
                  <a:close/>
                </a:path>
                <a:path w="2794000" h="1014730">
                  <a:moveTo>
                    <a:pt x="237780" y="984807"/>
                  </a:moveTo>
                  <a:lnTo>
                    <a:pt x="356670" y="984807"/>
                  </a:lnTo>
                  <a:lnTo>
                    <a:pt x="356670" y="836195"/>
                  </a:lnTo>
                  <a:lnTo>
                    <a:pt x="237780" y="836195"/>
                  </a:lnTo>
                  <a:lnTo>
                    <a:pt x="237780" y="984807"/>
                  </a:lnTo>
                  <a:close/>
                </a:path>
                <a:path w="2794000" h="1014730">
                  <a:moveTo>
                    <a:pt x="1129457" y="984807"/>
                  </a:moveTo>
                  <a:lnTo>
                    <a:pt x="1248348" y="984807"/>
                  </a:lnTo>
                  <a:lnTo>
                    <a:pt x="1248348" y="836195"/>
                  </a:lnTo>
                  <a:lnTo>
                    <a:pt x="1129457" y="836195"/>
                  </a:lnTo>
                  <a:lnTo>
                    <a:pt x="1129457" y="984807"/>
                  </a:lnTo>
                  <a:close/>
                </a:path>
                <a:path w="2794000" h="1014730">
                  <a:moveTo>
                    <a:pt x="891677" y="984807"/>
                  </a:moveTo>
                  <a:lnTo>
                    <a:pt x="1010567" y="984807"/>
                  </a:lnTo>
                  <a:lnTo>
                    <a:pt x="1010567" y="836195"/>
                  </a:lnTo>
                  <a:lnTo>
                    <a:pt x="891677" y="836195"/>
                  </a:lnTo>
                  <a:lnTo>
                    <a:pt x="891677" y="984807"/>
                  </a:lnTo>
                  <a:close/>
                </a:path>
              </a:pathLst>
            </a:custGeom>
            <a:ln w="3175">
              <a:solidFill>
                <a:srgbClr val="000000"/>
              </a:solidFill>
            </a:ln>
          </p:spPr>
          <p:txBody>
            <a:bodyPr wrap="square" lIns="0" tIns="0" rIns="0" bIns="0" rtlCol="0"/>
            <a:lstStyle/>
            <a:p>
              <a:endParaRPr sz="3567"/>
            </a:p>
          </p:txBody>
        </p:sp>
        <p:sp>
          <p:nvSpPr>
            <p:cNvPr id="9" name="object 9"/>
            <p:cNvSpPr/>
            <p:nvPr/>
          </p:nvSpPr>
          <p:spPr>
            <a:xfrm>
              <a:off x="691906" y="1718041"/>
              <a:ext cx="416559" cy="0"/>
            </a:xfrm>
            <a:custGeom>
              <a:avLst/>
              <a:gdLst/>
              <a:ahLst/>
              <a:cxnLst/>
              <a:rect l="l" t="t" r="r" b="b"/>
              <a:pathLst>
                <a:path w="416559">
                  <a:moveTo>
                    <a:pt x="0" y="0"/>
                  </a:moveTo>
                  <a:lnTo>
                    <a:pt x="416116" y="0"/>
                  </a:lnTo>
                </a:path>
              </a:pathLst>
            </a:custGeom>
            <a:ln w="11889">
              <a:solidFill>
                <a:srgbClr val="000000"/>
              </a:solidFill>
              <a:prstDash val="lgDash"/>
            </a:ln>
          </p:spPr>
          <p:txBody>
            <a:bodyPr wrap="square" lIns="0" tIns="0" rIns="0" bIns="0" rtlCol="0"/>
            <a:lstStyle/>
            <a:p>
              <a:endParaRPr sz="3567"/>
            </a:p>
          </p:txBody>
        </p:sp>
      </p:grpSp>
      <p:sp>
        <p:nvSpPr>
          <p:cNvPr id="10" name="object 10"/>
          <p:cNvSpPr txBox="1"/>
          <p:nvPr/>
        </p:nvSpPr>
        <p:spPr>
          <a:xfrm>
            <a:off x="2115840" y="3933051"/>
            <a:ext cx="1051979" cy="282045"/>
          </a:xfrm>
          <a:prstGeom prst="rect">
            <a:avLst/>
          </a:prstGeom>
        </p:spPr>
        <p:txBody>
          <a:bodyPr vert="horz" wrap="square" lIns="0" tIns="22650" rIns="0" bIns="0" rtlCol="0">
            <a:spAutoFit/>
          </a:bodyPr>
          <a:lstStyle/>
          <a:p>
            <a:pPr marL="25168">
              <a:spcBef>
                <a:spcPts val="178"/>
              </a:spcBef>
            </a:pPr>
            <a:r>
              <a:rPr sz="1684" spc="-20" dirty="0">
                <a:latin typeface="Times New Roman"/>
                <a:cs typeface="Times New Roman"/>
              </a:rPr>
              <a:t>M</a:t>
            </a:r>
            <a:r>
              <a:rPr sz="1684" spc="258" dirty="0">
                <a:latin typeface="Times New Roman"/>
                <a:cs typeface="Times New Roman"/>
              </a:rPr>
              <a:t> </a:t>
            </a:r>
            <a:r>
              <a:rPr sz="1684" spc="-10" dirty="0">
                <a:latin typeface="Times New Roman"/>
                <a:cs typeface="Times New Roman"/>
              </a:rPr>
              <a:t>memory</a:t>
            </a:r>
            <a:endParaRPr sz="1684">
              <a:latin typeface="Times New Roman"/>
              <a:cs typeface="Times New Roman"/>
            </a:endParaRPr>
          </a:p>
        </p:txBody>
      </p:sp>
      <p:sp>
        <p:nvSpPr>
          <p:cNvPr id="11" name="object 11"/>
          <p:cNvSpPr txBox="1"/>
          <p:nvPr/>
        </p:nvSpPr>
        <p:spPr>
          <a:xfrm>
            <a:off x="5599495" y="3202694"/>
            <a:ext cx="537315" cy="308869"/>
          </a:xfrm>
          <a:prstGeom prst="rect">
            <a:avLst/>
          </a:prstGeom>
        </p:spPr>
        <p:txBody>
          <a:bodyPr vert="horz" wrap="square" lIns="0" tIns="33975" rIns="0" bIns="0" rtlCol="0">
            <a:spAutoFit/>
          </a:bodyPr>
          <a:lstStyle/>
          <a:p>
            <a:pPr marL="75503">
              <a:spcBef>
                <a:spcPts val="268"/>
              </a:spcBef>
            </a:pPr>
            <a:r>
              <a:rPr sz="1784" spc="40" dirty="0">
                <a:latin typeface="Times New Roman"/>
                <a:cs typeface="Times New Roman"/>
              </a:rPr>
              <a:t>P</a:t>
            </a:r>
            <a:r>
              <a:rPr sz="1784" spc="-89" dirty="0">
                <a:latin typeface="Times New Roman"/>
                <a:cs typeface="Times New Roman"/>
              </a:rPr>
              <a:t> </a:t>
            </a:r>
            <a:r>
              <a:rPr sz="2675" spc="87" baseline="-15432" dirty="0">
                <a:latin typeface="Times New Roman"/>
                <a:cs typeface="Times New Roman"/>
              </a:rPr>
              <a:t>M</a:t>
            </a:r>
            <a:endParaRPr sz="2675" baseline="-15432">
              <a:latin typeface="Times New Roman"/>
              <a:cs typeface="Times New Roman"/>
            </a:endParaRPr>
          </a:p>
        </p:txBody>
      </p:sp>
      <p:sp>
        <p:nvSpPr>
          <p:cNvPr id="12" name="object 12"/>
          <p:cNvSpPr txBox="1"/>
          <p:nvPr/>
        </p:nvSpPr>
        <p:spPr>
          <a:xfrm>
            <a:off x="4303698" y="1612399"/>
            <a:ext cx="1833412" cy="308869"/>
          </a:xfrm>
          <a:prstGeom prst="rect">
            <a:avLst/>
          </a:prstGeom>
        </p:spPr>
        <p:txBody>
          <a:bodyPr vert="horz" wrap="square" lIns="0" tIns="33975" rIns="0" bIns="0" rtlCol="0">
            <a:spAutoFit/>
          </a:bodyPr>
          <a:lstStyle/>
          <a:p>
            <a:pPr marL="75503">
              <a:spcBef>
                <a:spcPts val="268"/>
              </a:spcBef>
              <a:tabLst>
                <a:tab pos="1249571" algn="l"/>
              </a:tabLst>
            </a:pPr>
            <a:r>
              <a:rPr sz="2675" spc="59" baseline="15432" dirty="0">
                <a:latin typeface="Times New Roman"/>
                <a:cs typeface="Times New Roman"/>
              </a:rPr>
              <a:t>P</a:t>
            </a:r>
            <a:r>
              <a:rPr sz="2675" spc="-133" baseline="15432" dirty="0">
                <a:latin typeface="Times New Roman"/>
                <a:cs typeface="Times New Roman"/>
              </a:rPr>
              <a:t> </a:t>
            </a:r>
            <a:r>
              <a:rPr sz="1784" spc="59" dirty="0">
                <a:latin typeface="Times New Roman"/>
                <a:cs typeface="Times New Roman"/>
              </a:rPr>
              <a:t>M</a:t>
            </a:r>
            <a:r>
              <a:rPr sz="1784" dirty="0">
                <a:latin typeface="Times New Roman"/>
                <a:cs typeface="Times New Roman"/>
              </a:rPr>
              <a:t>  </a:t>
            </a:r>
            <a:r>
              <a:rPr sz="1784" spc="-208" dirty="0">
                <a:latin typeface="Times New Roman"/>
                <a:cs typeface="Times New Roman"/>
              </a:rPr>
              <a:t> </a:t>
            </a:r>
            <a:r>
              <a:rPr sz="1784" u="dashLong" spc="10" dirty="0">
                <a:uFill>
                  <a:solidFill>
                    <a:srgbClr val="000000"/>
                  </a:solidFill>
                </a:uFill>
                <a:latin typeface="Times New Roman"/>
                <a:cs typeface="Times New Roman"/>
              </a:rPr>
              <a:t> </a:t>
            </a:r>
            <a:r>
              <a:rPr sz="1784" u="dashLong" dirty="0">
                <a:uFill>
                  <a:solidFill>
                    <a:srgbClr val="000000"/>
                  </a:solidFill>
                </a:uFill>
                <a:latin typeface="Times New Roman"/>
                <a:cs typeface="Times New Roman"/>
              </a:rPr>
              <a:t>	</a:t>
            </a:r>
            <a:r>
              <a:rPr sz="1784" dirty="0">
                <a:latin typeface="Times New Roman"/>
                <a:cs typeface="Times New Roman"/>
              </a:rPr>
              <a:t> </a:t>
            </a:r>
            <a:r>
              <a:rPr sz="1784" spc="59" dirty="0">
                <a:latin typeface="Times New Roman"/>
                <a:cs typeface="Times New Roman"/>
              </a:rPr>
              <a:t> </a:t>
            </a:r>
            <a:r>
              <a:rPr sz="2675" spc="59" baseline="15432" dirty="0">
                <a:latin typeface="Times New Roman"/>
                <a:cs typeface="Times New Roman"/>
              </a:rPr>
              <a:t>P</a:t>
            </a:r>
            <a:r>
              <a:rPr sz="2675" spc="-133" baseline="15432" dirty="0">
                <a:latin typeface="Times New Roman"/>
                <a:cs typeface="Times New Roman"/>
              </a:rPr>
              <a:t> </a:t>
            </a:r>
            <a:r>
              <a:rPr sz="1784" spc="59" dirty="0">
                <a:latin typeface="Times New Roman"/>
                <a:cs typeface="Times New Roman"/>
              </a:rPr>
              <a:t>M</a:t>
            </a:r>
            <a:endParaRPr sz="1784">
              <a:latin typeface="Times New Roman"/>
              <a:cs typeface="Times New Roman"/>
            </a:endParaRPr>
          </a:p>
        </p:txBody>
      </p:sp>
      <p:sp>
        <p:nvSpPr>
          <p:cNvPr id="13" name="object 13"/>
          <p:cNvSpPr txBox="1"/>
          <p:nvPr/>
        </p:nvSpPr>
        <p:spPr>
          <a:xfrm>
            <a:off x="3596902" y="1553501"/>
            <a:ext cx="537315" cy="308869"/>
          </a:xfrm>
          <a:prstGeom prst="rect">
            <a:avLst/>
          </a:prstGeom>
        </p:spPr>
        <p:txBody>
          <a:bodyPr vert="horz" wrap="square" lIns="0" tIns="33975" rIns="0" bIns="0" rtlCol="0">
            <a:spAutoFit/>
          </a:bodyPr>
          <a:lstStyle/>
          <a:p>
            <a:pPr marL="75503">
              <a:spcBef>
                <a:spcPts val="268"/>
              </a:spcBef>
            </a:pPr>
            <a:r>
              <a:rPr sz="1784" spc="40" dirty="0">
                <a:latin typeface="Times New Roman"/>
                <a:cs typeface="Times New Roman"/>
              </a:rPr>
              <a:t>P</a:t>
            </a:r>
            <a:r>
              <a:rPr sz="1784" spc="-89" dirty="0">
                <a:latin typeface="Times New Roman"/>
                <a:cs typeface="Times New Roman"/>
              </a:rPr>
              <a:t> </a:t>
            </a:r>
            <a:r>
              <a:rPr sz="2675" spc="87" baseline="-15432" dirty="0">
                <a:latin typeface="Times New Roman"/>
                <a:cs typeface="Times New Roman"/>
              </a:rPr>
              <a:t>M</a:t>
            </a:r>
            <a:endParaRPr sz="2675" baseline="-15432">
              <a:latin typeface="Times New Roman"/>
              <a:cs typeface="Times New Roman"/>
            </a:endParaRPr>
          </a:p>
        </p:txBody>
      </p:sp>
      <p:sp>
        <p:nvSpPr>
          <p:cNvPr id="14" name="object 14"/>
          <p:cNvSpPr txBox="1"/>
          <p:nvPr/>
        </p:nvSpPr>
        <p:spPr>
          <a:xfrm>
            <a:off x="584447" y="3226253"/>
            <a:ext cx="2477688" cy="282045"/>
          </a:xfrm>
          <a:prstGeom prst="rect">
            <a:avLst/>
          </a:prstGeom>
        </p:spPr>
        <p:txBody>
          <a:bodyPr vert="horz" wrap="square" lIns="0" tIns="22650" rIns="0" bIns="0" rtlCol="0">
            <a:spAutoFit/>
          </a:bodyPr>
          <a:lstStyle/>
          <a:p>
            <a:pPr marL="25168">
              <a:spcBef>
                <a:spcPts val="178"/>
              </a:spcBef>
              <a:tabLst>
                <a:tab pos="495802" algn="l"/>
                <a:tab pos="1791932" algn="l"/>
                <a:tab pos="2262566" algn="l"/>
              </a:tabLst>
            </a:pPr>
            <a:r>
              <a:rPr sz="1684" spc="-20" dirty="0">
                <a:latin typeface="Times New Roman"/>
                <a:cs typeface="Times New Roman"/>
              </a:rPr>
              <a:t>M	M </a:t>
            </a:r>
            <a:r>
              <a:rPr sz="1684" spc="-10" dirty="0">
                <a:latin typeface="Times New Roman"/>
                <a:cs typeface="Times New Roman"/>
              </a:rPr>
              <a:t>  </a:t>
            </a:r>
            <a:r>
              <a:rPr sz="1684" dirty="0">
                <a:latin typeface="Times New Roman"/>
                <a:cs typeface="Times New Roman"/>
              </a:rPr>
              <a:t>	</a:t>
            </a:r>
            <a:r>
              <a:rPr sz="1684" spc="-20" dirty="0">
                <a:latin typeface="Times New Roman"/>
                <a:cs typeface="Times New Roman"/>
              </a:rPr>
              <a:t>M</a:t>
            </a:r>
            <a:r>
              <a:rPr sz="1684" dirty="0">
                <a:latin typeface="Times New Roman"/>
                <a:cs typeface="Times New Roman"/>
              </a:rPr>
              <a:t>	</a:t>
            </a:r>
            <a:r>
              <a:rPr sz="1684" spc="-20" dirty="0">
                <a:latin typeface="Times New Roman"/>
                <a:cs typeface="Times New Roman"/>
              </a:rPr>
              <a:t>M</a:t>
            </a:r>
            <a:endParaRPr sz="1684">
              <a:latin typeface="Times New Roman"/>
              <a:cs typeface="Times New Roman"/>
            </a:endParaRPr>
          </a:p>
        </p:txBody>
      </p:sp>
      <p:sp>
        <p:nvSpPr>
          <p:cNvPr id="15" name="object 15"/>
          <p:cNvSpPr txBox="1"/>
          <p:nvPr/>
        </p:nvSpPr>
        <p:spPr>
          <a:xfrm>
            <a:off x="584447" y="1577059"/>
            <a:ext cx="2407221" cy="282045"/>
          </a:xfrm>
          <a:prstGeom prst="rect">
            <a:avLst/>
          </a:prstGeom>
        </p:spPr>
        <p:txBody>
          <a:bodyPr vert="horz" wrap="square" lIns="0" tIns="22650" rIns="0" bIns="0" rtlCol="0">
            <a:spAutoFit/>
          </a:bodyPr>
          <a:lstStyle/>
          <a:p>
            <a:pPr marL="25168">
              <a:spcBef>
                <a:spcPts val="178"/>
              </a:spcBef>
              <a:tabLst>
                <a:tab pos="495802" algn="l"/>
                <a:tab pos="1723980" algn="l"/>
                <a:tab pos="2262566" algn="l"/>
              </a:tabLst>
            </a:pPr>
            <a:r>
              <a:rPr sz="1684" spc="-10" dirty="0">
                <a:latin typeface="Times New Roman"/>
                <a:cs typeface="Times New Roman"/>
              </a:rPr>
              <a:t>P	P  </a:t>
            </a:r>
            <a:r>
              <a:rPr sz="1684" spc="119" dirty="0">
                <a:latin typeface="Times New Roman"/>
                <a:cs typeface="Times New Roman"/>
              </a:rPr>
              <a:t> </a:t>
            </a:r>
            <a:r>
              <a:rPr sz="1684" u="dashLong" spc="-10" dirty="0">
                <a:uFill>
                  <a:solidFill>
                    <a:srgbClr val="000000"/>
                  </a:solidFill>
                </a:uFill>
                <a:latin typeface="Times New Roman"/>
                <a:cs typeface="Times New Roman"/>
              </a:rPr>
              <a:t> </a:t>
            </a:r>
            <a:r>
              <a:rPr sz="1684" u="dashLong" dirty="0">
                <a:uFill>
                  <a:solidFill>
                    <a:srgbClr val="000000"/>
                  </a:solidFill>
                </a:uFill>
                <a:latin typeface="Times New Roman"/>
                <a:cs typeface="Times New Roman"/>
              </a:rPr>
              <a:t>	</a:t>
            </a:r>
            <a:r>
              <a:rPr sz="1684" spc="109" dirty="0">
                <a:latin typeface="Times New Roman"/>
                <a:cs typeface="Times New Roman"/>
              </a:rPr>
              <a:t> </a:t>
            </a:r>
            <a:r>
              <a:rPr sz="1684" spc="-10" dirty="0">
                <a:latin typeface="Times New Roman"/>
                <a:cs typeface="Times New Roman"/>
              </a:rPr>
              <a:t>P</a:t>
            </a:r>
            <a:r>
              <a:rPr sz="1684" dirty="0">
                <a:latin typeface="Times New Roman"/>
                <a:cs typeface="Times New Roman"/>
              </a:rPr>
              <a:t>	</a:t>
            </a:r>
            <a:r>
              <a:rPr sz="1684" spc="-10" dirty="0">
                <a:latin typeface="Times New Roman"/>
                <a:cs typeface="Times New Roman"/>
              </a:rPr>
              <a:t>P</a:t>
            </a:r>
            <a:endParaRPr sz="1684">
              <a:latin typeface="Times New Roman"/>
              <a:cs typeface="Times New Roman"/>
            </a:endParaRPr>
          </a:p>
        </p:txBody>
      </p:sp>
      <p:graphicFrame>
        <p:nvGraphicFramePr>
          <p:cNvPr id="16" name="object 16"/>
          <p:cNvGraphicFramePr>
            <a:graphicFrameLocks noGrp="1"/>
          </p:cNvGraphicFramePr>
          <p:nvPr/>
        </p:nvGraphicFramePr>
        <p:xfrm>
          <a:off x="429971" y="1932066"/>
          <a:ext cx="2706703" cy="1295792"/>
        </p:xfrm>
        <a:graphic>
          <a:graphicData uri="http://schemas.openxmlformats.org/drawingml/2006/table">
            <a:tbl>
              <a:tblPr firstRow="1" bandRow="1">
                <a:tableStyleId>{2D5ABB26-0587-4C30-8999-92F81FD0307C}</a:tableStyleId>
              </a:tblPr>
              <a:tblGrid>
                <a:gridCol w="235311">
                  <a:extLst>
                    <a:ext uri="{9D8B030D-6E8A-4147-A177-3AD203B41FA5}">
                      <a16:colId xmlns:a16="http://schemas.microsoft.com/office/drawing/2014/main" val="20000"/>
                    </a:ext>
                  </a:extLst>
                </a:gridCol>
                <a:gridCol w="470620">
                  <a:extLst>
                    <a:ext uri="{9D8B030D-6E8A-4147-A177-3AD203B41FA5}">
                      <a16:colId xmlns:a16="http://schemas.microsoft.com/office/drawing/2014/main" val="20001"/>
                    </a:ext>
                  </a:extLst>
                </a:gridCol>
                <a:gridCol w="1294841">
                  <a:extLst>
                    <a:ext uri="{9D8B030D-6E8A-4147-A177-3AD203B41FA5}">
                      <a16:colId xmlns:a16="http://schemas.microsoft.com/office/drawing/2014/main" val="20002"/>
                    </a:ext>
                  </a:extLst>
                </a:gridCol>
                <a:gridCol w="470622">
                  <a:extLst>
                    <a:ext uri="{9D8B030D-6E8A-4147-A177-3AD203B41FA5}">
                      <a16:colId xmlns:a16="http://schemas.microsoft.com/office/drawing/2014/main" val="20003"/>
                    </a:ext>
                  </a:extLst>
                </a:gridCol>
                <a:gridCol w="235309">
                  <a:extLst>
                    <a:ext uri="{9D8B030D-6E8A-4147-A177-3AD203B41FA5}">
                      <a16:colId xmlns:a16="http://schemas.microsoft.com/office/drawing/2014/main" val="20004"/>
                    </a:ext>
                  </a:extLst>
                </a:gridCol>
              </a:tblGrid>
              <a:tr h="353398">
                <a:tc>
                  <a:txBody>
                    <a:bodyPr/>
                    <a:lstStyle/>
                    <a:p>
                      <a:pPr>
                        <a:lnSpc>
                          <a:spcPct val="100000"/>
                        </a:lnSpc>
                      </a:pPr>
                      <a:endParaRPr sz="1600">
                        <a:latin typeface="Times New Roman"/>
                        <a:cs typeface="Times New Roman"/>
                      </a:endParaRPr>
                    </a:p>
                  </a:txBody>
                  <a:tcPr marL="0" marR="0" marT="0" marB="0">
                    <a:lnR w="3175">
                      <a:solidFill>
                        <a:srgbClr val="000000"/>
                      </a:solidFill>
                      <a:prstDash val="solid"/>
                    </a:lnR>
                    <a:lnB w="317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3175">
                      <a:solidFill>
                        <a:srgbClr val="000000"/>
                      </a:solidFill>
                      <a:prstDash val="solid"/>
                    </a:lnL>
                    <a:lnR w="3175">
                      <a:solidFill>
                        <a:srgbClr val="000000"/>
                      </a:solidFill>
                      <a:prstDash val="solid"/>
                    </a:lnR>
                    <a:lnB w="317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3175">
                      <a:solidFill>
                        <a:srgbClr val="000000"/>
                      </a:solidFill>
                      <a:prstDash val="solid"/>
                    </a:lnL>
                    <a:lnR w="3175">
                      <a:solidFill>
                        <a:srgbClr val="000000"/>
                      </a:solidFill>
                      <a:prstDash val="solid"/>
                    </a:lnR>
                    <a:lnB w="317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3175">
                      <a:solidFill>
                        <a:srgbClr val="000000"/>
                      </a:solidFill>
                      <a:prstDash val="solid"/>
                    </a:lnL>
                    <a:lnR w="3175">
                      <a:solidFill>
                        <a:srgbClr val="000000"/>
                      </a:solidFill>
                      <a:prstDash val="solid"/>
                    </a:lnR>
                    <a:lnB w="317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3175">
                      <a:solidFill>
                        <a:srgbClr val="000000"/>
                      </a:solidFill>
                      <a:prstDash val="solid"/>
                    </a:lnL>
                    <a:lnB w="3175">
                      <a:solidFill>
                        <a:srgbClr val="000000"/>
                      </a:solidFill>
                      <a:prstDash val="solid"/>
                    </a:lnB>
                  </a:tcPr>
                </a:tc>
                <a:extLst>
                  <a:ext uri="{0D108BD9-81ED-4DB2-BD59-A6C34878D82A}">
                    <a16:rowId xmlns:a16="http://schemas.microsoft.com/office/drawing/2014/main" val="10000"/>
                  </a:ext>
                </a:extLst>
              </a:tr>
              <a:tr h="588996">
                <a:tc gridSpan="5">
                  <a:txBody>
                    <a:bodyPr/>
                    <a:lstStyle/>
                    <a:p>
                      <a:pPr marL="59055">
                        <a:lnSpc>
                          <a:spcPct val="100000"/>
                        </a:lnSpc>
                        <a:spcBef>
                          <a:spcPts val="505"/>
                        </a:spcBef>
                      </a:pPr>
                      <a:r>
                        <a:rPr sz="1800" spc="15" dirty="0">
                          <a:latin typeface="Times New Roman"/>
                          <a:cs typeface="Times New Roman"/>
                        </a:rPr>
                        <a:t>Interconnection</a:t>
                      </a:r>
                      <a:r>
                        <a:rPr sz="1800" spc="-35" dirty="0">
                          <a:latin typeface="Times New Roman"/>
                          <a:cs typeface="Times New Roman"/>
                        </a:rPr>
                        <a:t> </a:t>
                      </a:r>
                      <a:r>
                        <a:rPr sz="1800" spc="15" dirty="0">
                          <a:latin typeface="Times New Roman"/>
                          <a:cs typeface="Times New Roman"/>
                        </a:rPr>
                        <a:t>network</a:t>
                      </a:r>
                      <a:endParaRPr sz="1800">
                        <a:latin typeface="Times New Roman"/>
                        <a:cs typeface="Times New Roman"/>
                      </a:endParaRPr>
                    </a:p>
                  </a:txBody>
                  <a:tcPr marL="0" marR="0" marT="12709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53398">
                <a:tc>
                  <a:txBody>
                    <a:bodyPr/>
                    <a:lstStyle/>
                    <a:p>
                      <a:pPr>
                        <a:lnSpc>
                          <a:spcPct val="100000"/>
                        </a:lnSpc>
                      </a:pPr>
                      <a:endParaRPr sz="1600">
                        <a:latin typeface="Times New Roman"/>
                        <a:cs typeface="Times New Roman"/>
                      </a:endParaRPr>
                    </a:p>
                  </a:txBody>
                  <a:tcPr marL="0" marR="0" marT="0" marB="0">
                    <a:lnR w="3175">
                      <a:solidFill>
                        <a:srgbClr val="000000"/>
                      </a:solidFill>
                      <a:prstDash val="solid"/>
                    </a:lnR>
                    <a:lnT w="3175">
                      <a:solidFill>
                        <a:srgbClr val="000000"/>
                      </a:solidFill>
                      <a:prstDash val="solid"/>
                    </a:lnT>
                  </a:tcPr>
                </a:tc>
                <a:tc>
                  <a:txBody>
                    <a:bodyPr/>
                    <a:lstStyle/>
                    <a:p>
                      <a:pPr>
                        <a:lnSpc>
                          <a:spcPct val="100000"/>
                        </a:lnSpc>
                      </a:pPr>
                      <a:endParaRPr sz="16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16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16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1600">
                        <a:latin typeface="Times New Roman"/>
                        <a:cs typeface="Times New Roman"/>
                      </a:endParaRPr>
                    </a:p>
                  </a:txBody>
                  <a:tcPr marL="0" marR="0" marT="0" marB="0">
                    <a:lnL w="3175">
                      <a:solidFill>
                        <a:srgbClr val="000000"/>
                      </a:solidFill>
                      <a:prstDash val="solid"/>
                    </a:lnL>
                    <a:lnT w="3175">
                      <a:solidFill>
                        <a:srgbClr val="000000"/>
                      </a:solidFill>
                      <a:prstDash val="solid"/>
                    </a:lnT>
                  </a:tcPr>
                </a:tc>
                <a:extLst>
                  <a:ext uri="{0D108BD9-81ED-4DB2-BD59-A6C34878D82A}">
                    <a16:rowId xmlns:a16="http://schemas.microsoft.com/office/drawing/2014/main" val="10002"/>
                  </a:ext>
                </a:extLst>
              </a:tr>
            </a:tbl>
          </a:graphicData>
        </a:graphic>
      </p:graphicFrame>
      <p:graphicFrame>
        <p:nvGraphicFramePr>
          <p:cNvPr id="17" name="object 17"/>
          <p:cNvGraphicFramePr>
            <a:graphicFrameLocks noGrp="1"/>
          </p:cNvGraphicFramePr>
          <p:nvPr/>
        </p:nvGraphicFramePr>
        <p:xfrm>
          <a:off x="3492758" y="1932066"/>
          <a:ext cx="2710479" cy="1295792"/>
        </p:xfrm>
        <a:graphic>
          <a:graphicData uri="http://schemas.openxmlformats.org/drawingml/2006/table">
            <a:tbl>
              <a:tblPr firstRow="1" bandRow="1">
                <a:tableStyleId>{2D5ABB26-0587-4C30-8999-92F81FD0307C}</a:tableStyleId>
              </a:tblPr>
              <a:tblGrid>
                <a:gridCol w="353596">
                  <a:extLst>
                    <a:ext uri="{9D8B030D-6E8A-4147-A177-3AD203B41FA5}">
                      <a16:colId xmlns:a16="http://schemas.microsoft.com/office/drawing/2014/main" val="20000"/>
                    </a:ext>
                  </a:extLst>
                </a:gridCol>
                <a:gridCol w="707192">
                  <a:extLst>
                    <a:ext uri="{9D8B030D-6E8A-4147-A177-3AD203B41FA5}">
                      <a16:colId xmlns:a16="http://schemas.microsoft.com/office/drawing/2014/main" val="20001"/>
                    </a:ext>
                  </a:extLst>
                </a:gridCol>
                <a:gridCol w="588907">
                  <a:extLst>
                    <a:ext uri="{9D8B030D-6E8A-4147-A177-3AD203B41FA5}">
                      <a16:colId xmlns:a16="http://schemas.microsoft.com/office/drawing/2014/main" val="20002"/>
                    </a:ext>
                  </a:extLst>
                </a:gridCol>
                <a:gridCol w="707190">
                  <a:extLst>
                    <a:ext uri="{9D8B030D-6E8A-4147-A177-3AD203B41FA5}">
                      <a16:colId xmlns:a16="http://schemas.microsoft.com/office/drawing/2014/main" val="20003"/>
                    </a:ext>
                  </a:extLst>
                </a:gridCol>
                <a:gridCol w="353594">
                  <a:extLst>
                    <a:ext uri="{9D8B030D-6E8A-4147-A177-3AD203B41FA5}">
                      <a16:colId xmlns:a16="http://schemas.microsoft.com/office/drawing/2014/main" val="20004"/>
                    </a:ext>
                  </a:extLst>
                </a:gridCol>
              </a:tblGrid>
              <a:tr h="353398">
                <a:tc>
                  <a:txBody>
                    <a:bodyPr/>
                    <a:lstStyle/>
                    <a:p>
                      <a:pPr>
                        <a:lnSpc>
                          <a:spcPct val="100000"/>
                        </a:lnSpc>
                      </a:pPr>
                      <a:endParaRPr sz="1600">
                        <a:latin typeface="Times New Roman"/>
                        <a:cs typeface="Times New Roman"/>
                      </a:endParaRPr>
                    </a:p>
                  </a:txBody>
                  <a:tcPr marL="0" marR="0" marT="0" marB="0">
                    <a:lnR w="3175">
                      <a:solidFill>
                        <a:srgbClr val="000000"/>
                      </a:solidFill>
                      <a:prstDash val="solid"/>
                    </a:lnR>
                    <a:lnB w="317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3175">
                      <a:solidFill>
                        <a:srgbClr val="000000"/>
                      </a:solidFill>
                      <a:prstDash val="solid"/>
                    </a:lnL>
                    <a:lnR w="3175">
                      <a:solidFill>
                        <a:srgbClr val="000000"/>
                      </a:solidFill>
                      <a:prstDash val="solid"/>
                    </a:lnR>
                    <a:lnB w="3175">
                      <a:solidFill>
                        <a:srgbClr val="000000"/>
                      </a:solidFill>
                      <a:prstDash val="solid"/>
                    </a:lnB>
                  </a:tcPr>
                </a:tc>
                <a:tc gridSpan="2">
                  <a:txBody>
                    <a:bodyPr/>
                    <a:lstStyle/>
                    <a:p>
                      <a:pPr>
                        <a:lnSpc>
                          <a:spcPct val="100000"/>
                        </a:lnSpc>
                      </a:pPr>
                      <a:endParaRPr sz="1600">
                        <a:latin typeface="Times New Roman"/>
                        <a:cs typeface="Times New Roman"/>
                      </a:endParaRPr>
                    </a:p>
                  </a:txBody>
                  <a:tcPr marL="0" marR="0" marT="0" marB="0">
                    <a:lnL w="3175">
                      <a:solidFill>
                        <a:srgbClr val="000000"/>
                      </a:solidFill>
                      <a:prstDash val="solid"/>
                    </a:lnL>
                    <a:lnR w="3175">
                      <a:solidFill>
                        <a:srgbClr val="000000"/>
                      </a:solidFill>
                      <a:prstDash val="solid"/>
                    </a:lnR>
                    <a:lnB w="3175">
                      <a:solidFill>
                        <a:srgbClr val="000000"/>
                      </a:solidFill>
                      <a:prstDash val="solid"/>
                    </a:lnB>
                  </a:tcPr>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L w="3175">
                      <a:solidFill>
                        <a:srgbClr val="000000"/>
                      </a:solidFill>
                      <a:prstDash val="solid"/>
                    </a:lnL>
                    <a:lnB w="3175">
                      <a:solidFill>
                        <a:srgbClr val="000000"/>
                      </a:solidFill>
                      <a:prstDash val="solid"/>
                    </a:lnB>
                  </a:tcPr>
                </a:tc>
                <a:extLst>
                  <a:ext uri="{0D108BD9-81ED-4DB2-BD59-A6C34878D82A}">
                    <a16:rowId xmlns:a16="http://schemas.microsoft.com/office/drawing/2014/main" val="10000"/>
                  </a:ext>
                </a:extLst>
              </a:tr>
              <a:tr h="588996">
                <a:tc gridSpan="5">
                  <a:txBody>
                    <a:bodyPr/>
                    <a:lstStyle/>
                    <a:p>
                      <a:pPr marL="59055">
                        <a:lnSpc>
                          <a:spcPct val="100000"/>
                        </a:lnSpc>
                        <a:spcBef>
                          <a:spcPts val="505"/>
                        </a:spcBef>
                      </a:pPr>
                      <a:r>
                        <a:rPr sz="1800" spc="15" dirty="0">
                          <a:latin typeface="Times New Roman"/>
                          <a:cs typeface="Times New Roman"/>
                        </a:rPr>
                        <a:t>Interconnection</a:t>
                      </a:r>
                      <a:r>
                        <a:rPr sz="1800" spc="-35" dirty="0">
                          <a:latin typeface="Times New Roman"/>
                          <a:cs typeface="Times New Roman"/>
                        </a:rPr>
                        <a:t> </a:t>
                      </a:r>
                      <a:r>
                        <a:rPr sz="1800" spc="15" dirty="0">
                          <a:latin typeface="Times New Roman"/>
                          <a:cs typeface="Times New Roman"/>
                        </a:rPr>
                        <a:t>network</a:t>
                      </a:r>
                      <a:endParaRPr sz="1800">
                        <a:latin typeface="Times New Roman"/>
                        <a:cs typeface="Times New Roman"/>
                      </a:endParaRPr>
                    </a:p>
                  </a:txBody>
                  <a:tcPr marL="0" marR="0" marT="12709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53398">
                <a:tc>
                  <a:txBody>
                    <a:bodyPr/>
                    <a:lstStyle/>
                    <a:p>
                      <a:pPr>
                        <a:lnSpc>
                          <a:spcPct val="100000"/>
                        </a:lnSpc>
                      </a:pPr>
                      <a:endParaRPr sz="1600">
                        <a:latin typeface="Times New Roman"/>
                        <a:cs typeface="Times New Roman"/>
                      </a:endParaRPr>
                    </a:p>
                  </a:txBody>
                  <a:tcPr marL="0" marR="0" marT="0" marB="0">
                    <a:lnR w="3175">
                      <a:solidFill>
                        <a:srgbClr val="000000"/>
                      </a:solidFill>
                      <a:prstDash val="solid"/>
                    </a:lnR>
                    <a:lnT w="3175">
                      <a:solidFill>
                        <a:srgbClr val="000000"/>
                      </a:solidFill>
                      <a:prstDash val="solid"/>
                    </a:lnT>
                  </a:tcPr>
                </a:tc>
                <a:tc gridSpan="2">
                  <a:txBody>
                    <a:bodyPr/>
                    <a:lstStyle/>
                    <a:p>
                      <a:pPr>
                        <a:lnSpc>
                          <a:spcPct val="100000"/>
                        </a:lnSpc>
                      </a:pPr>
                      <a:endParaRPr sz="16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1600">
                        <a:latin typeface="Times New Roman"/>
                        <a:cs typeface="Times New Roman"/>
                      </a:endParaRPr>
                    </a:p>
                  </a:txBody>
                  <a:tcPr marL="0" marR="0" marT="0" marB="0">
                    <a:lnL w="3175">
                      <a:solidFill>
                        <a:srgbClr val="000000"/>
                      </a:solidFill>
                      <a:prstDash val="solid"/>
                    </a:lnL>
                    <a:lnT w="3175">
                      <a:solidFill>
                        <a:srgbClr val="000000"/>
                      </a:solidFill>
                      <a:prstDash val="solid"/>
                    </a:lnT>
                  </a:tcPr>
                </a:tc>
                <a:extLst>
                  <a:ext uri="{0D108BD9-81ED-4DB2-BD59-A6C34878D82A}">
                    <a16:rowId xmlns:a16="http://schemas.microsoft.com/office/drawing/2014/main" val="10002"/>
                  </a:ext>
                </a:extLst>
              </a:tr>
            </a:tbl>
          </a:graphicData>
        </a:graphic>
      </p:graphicFrame>
      <p:sp>
        <p:nvSpPr>
          <p:cNvPr id="18" name="object 18"/>
          <p:cNvSpPr txBox="1"/>
          <p:nvPr/>
        </p:nvSpPr>
        <p:spPr>
          <a:xfrm>
            <a:off x="1526844" y="3556092"/>
            <a:ext cx="312070" cy="308869"/>
          </a:xfrm>
          <a:prstGeom prst="rect">
            <a:avLst/>
          </a:prstGeom>
        </p:spPr>
        <p:txBody>
          <a:bodyPr vert="horz" wrap="square" lIns="0" tIns="33975" rIns="0" bIns="0" rtlCol="0">
            <a:spAutoFit/>
          </a:bodyPr>
          <a:lstStyle/>
          <a:p>
            <a:pPr marL="25168">
              <a:spcBef>
                <a:spcPts val="268"/>
              </a:spcBef>
            </a:pPr>
            <a:r>
              <a:rPr sz="1784" spc="20" dirty="0">
                <a:latin typeface="Times New Roman"/>
                <a:cs typeface="Times New Roman"/>
              </a:rPr>
              <a:t>(a)</a:t>
            </a:r>
            <a:endParaRPr sz="1784">
              <a:latin typeface="Times New Roman"/>
              <a:cs typeface="Times New Roman"/>
            </a:endParaRPr>
          </a:p>
        </p:txBody>
      </p:sp>
      <p:sp>
        <p:nvSpPr>
          <p:cNvPr id="19" name="object 19"/>
          <p:cNvSpPr txBox="1"/>
          <p:nvPr/>
        </p:nvSpPr>
        <p:spPr>
          <a:xfrm>
            <a:off x="3538002" y="3261593"/>
            <a:ext cx="1892556" cy="958021"/>
          </a:xfrm>
          <a:prstGeom prst="rect">
            <a:avLst/>
          </a:prstGeom>
        </p:spPr>
        <p:txBody>
          <a:bodyPr vert="horz" wrap="square" lIns="0" tIns="33975" rIns="0" bIns="0" rtlCol="0">
            <a:spAutoFit/>
          </a:bodyPr>
          <a:lstStyle/>
          <a:p>
            <a:pPr marL="133388">
              <a:spcBef>
                <a:spcPts val="268"/>
              </a:spcBef>
              <a:tabLst>
                <a:tab pos="1308715" algn="l"/>
              </a:tabLst>
            </a:pPr>
            <a:r>
              <a:rPr sz="2675" spc="59" baseline="15432" dirty="0">
                <a:latin typeface="Times New Roman"/>
                <a:cs typeface="Times New Roman"/>
              </a:rPr>
              <a:t>P</a:t>
            </a:r>
            <a:r>
              <a:rPr sz="2675" spc="-133" baseline="15432" dirty="0">
                <a:latin typeface="Times New Roman"/>
                <a:cs typeface="Times New Roman"/>
              </a:rPr>
              <a:t> </a:t>
            </a:r>
            <a:r>
              <a:rPr sz="1784" spc="59" dirty="0">
                <a:latin typeface="Times New Roman"/>
                <a:cs typeface="Times New Roman"/>
              </a:rPr>
              <a:t>M</a:t>
            </a:r>
            <a:r>
              <a:rPr sz="1784" dirty="0">
                <a:latin typeface="Times New Roman"/>
                <a:cs typeface="Times New Roman"/>
              </a:rPr>
              <a:t>  </a:t>
            </a:r>
            <a:r>
              <a:rPr sz="1784" spc="-208" dirty="0">
                <a:latin typeface="Times New Roman"/>
                <a:cs typeface="Times New Roman"/>
              </a:rPr>
              <a:t> </a:t>
            </a:r>
            <a:r>
              <a:rPr sz="1784" u="dashLong" spc="10" dirty="0">
                <a:uFill>
                  <a:solidFill>
                    <a:srgbClr val="000000"/>
                  </a:solidFill>
                </a:uFill>
                <a:latin typeface="Times New Roman"/>
                <a:cs typeface="Times New Roman"/>
              </a:rPr>
              <a:t> </a:t>
            </a:r>
            <a:r>
              <a:rPr sz="1784" u="dashLong" dirty="0">
                <a:uFill>
                  <a:solidFill>
                    <a:srgbClr val="000000"/>
                  </a:solidFill>
                </a:uFill>
                <a:latin typeface="Times New Roman"/>
                <a:cs typeface="Times New Roman"/>
              </a:rPr>
              <a:t>	</a:t>
            </a:r>
            <a:r>
              <a:rPr sz="1784" dirty="0">
                <a:latin typeface="Times New Roman"/>
                <a:cs typeface="Times New Roman"/>
              </a:rPr>
              <a:t> </a:t>
            </a:r>
            <a:r>
              <a:rPr sz="1784" spc="59" dirty="0">
                <a:latin typeface="Times New Roman"/>
                <a:cs typeface="Times New Roman"/>
              </a:rPr>
              <a:t> </a:t>
            </a:r>
            <a:r>
              <a:rPr sz="2675" spc="59" baseline="15432" dirty="0">
                <a:latin typeface="Times New Roman"/>
                <a:cs typeface="Times New Roman"/>
              </a:rPr>
              <a:t>P</a:t>
            </a:r>
            <a:r>
              <a:rPr sz="2675" spc="-133" baseline="15432" dirty="0">
                <a:latin typeface="Times New Roman"/>
                <a:cs typeface="Times New Roman"/>
              </a:rPr>
              <a:t> </a:t>
            </a:r>
            <a:r>
              <a:rPr sz="1784" spc="59" dirty="0">
                <a:latin typeface="Times New Roman"/>
                <a:cs typeface="Times New Roman"/>
              </a:rPr>
              <a:t>M</a:t>
            </a:r>
            <a:endParaRPr sz="1784">
              <a:latin typeface="Times New Roman"/>
              <a:cs typeface="Times New Roman"/>
            </a:endParaRPr>
          </a:p>
          <a:p>
            <a:pPr marR="700917" algn="r">
              <a:spcBef>
                <a:spcPts val="178"/>
              </a:spcBef>
            </a:pPr>
            <a:r>
              <a:rPr sz="1784" spc="20" dirty="0">
                <a:latin typeface="Times New Roman"/>
                <a:cs typeface="Times New Roman"/>
              </a:rPr>
              <a:t>(b)</a:t>
            </a:r>
            <a:endParaRPr sz="1784">
              <a:latin typeface="Times New Roman"/>
              <a:cs typeface="Times New Roman"/>
            </a:endParaRPr>
          </a:p>
          <a:p>
            <a:pPr marR="710984" algn="r">
              <a:spcBef>
                <a:spcPts val="743"/>
              </a:spcBef>
            </a:pPr>
            <a:r>
              <a:rPr sz="1684" spc="-10" dirty="0">
                <a:latin typeface="Times New Roman"/>
                <a:cs typeface="Times New Roman"/>
              </a:rPr>
              <a:t>P</a:t>
            </a:r>
            <a:r>
              <a:rPr sz="1684" spc="654" dirty="0">
                <a:latin typeface="Times New Roman"/>
                <a:cs typeface="Times New Roman"/>
              </a:rPr>
              <a:t> </a:t>
            </a:r>
            <a:r>
              <a:rPr sz="1684" spc="-10" dirty="0">
                <a:latin typeface="Times New Roman"/>
                <a:cs typeface="Times New Roman"/>
              </a:rPr>
              <a:t>processor</a:t>
            </a:r>
            <a:endParaRPr sz="1684">
              <a:latin typeface="Times New Roman"/>
              <a:cs typeface="Times New Roman"/>
            </a:endParaRPr>
          </a:p>
        </p:txBody>
      </p:sp>
      <p:grpSp>
        <p:nvGrpSpPr>
          <p:cNvPr id="20" name="object 20"/>
          <p:cNvGrpSpPr/>
          <p:nvPr/>
        </p:nvGrpSpPr>
        <p:grpSpPr>
          <a:xfrm>
            <a:off x="254933" y="1483819"/>
            <a:ext cx="6052657" cy="2843868"/>
            <a:chOff x="126530" y="748779"/>
            <a:chExt cx="3054350" cy="1435100"/>
          </a:xfrm>
        </p:grpSpPr>
        <p:sp>
          <p:nvSpPr>
            <p:cNvPr id="21" name="object 21"/>
            <p:cNvSpPr/>
            <p:nvPr/>
          </p:nvSpPr>
          <p:spPr>
            <a:xfrm>
              <a:off x="3178289" y="748779"/>
              <a:ext cx="0" cy="1430020"/>
            </a:xfrm>
            <a:custGeom>
              <a:avLst/>
              <a:gdLst/>
              <a:ahLst/>
              <a:cxnLst/>
              <a:rect l="l" t="t" r="r" b="b"/>
              <a:pathLst>
                <a:path h="1430020">
                  <a:moveTo>
                    <a:pt x="0" y="1429943"/>
                  </a:moveTo>
                  <a:lnTo>
                    <a:pt x="0" y="0"/>
                  </a:lnTo>
                </a:path>
              </a:pathLst>
            </a:custGeom>
            <a:ln w="5054">
              <a:solidFill>
                <a:srgbClr val="000000"/>
              </a:solidFill>
            </a:ln>
          </p:spPr>
          <p:txBody>
            <a:bodyPr wrap="square" lIns="0" tIns="0" rIns="0" bIns="0" rtlCol="0"/>
            <a:lstStyle/>
            <a:p>
              <a:endParaRPr sz="3567"/>
            </a:p>
          </p:txBody>
        </p:sp>
        <p:sp>
          <p:nvSpPr>
            <p:cNvPr id="22" name="object 22"/>
            <p:cNvSpPr/>
            <p:nvPr/>
          </p:nvSpPr>
          <p:spPr>
            <a:xfrm>
              <a:off x="126530" y="2181250"/>
              <a:ext cx="3054350" cy="0"/>
            </a:xfrm>
            <a:custGeom>
              <a:avLst/>
              <a:gdLst/>
              <a:ahLst/>
              <a:cxnLst/>
              <a:rect l="l" t="t" r="r" b="b"/>
              <a:pathLst>
                <a:path w="3054350">
                  <a:moveTo>
                    <a:pt x="0" y="0"/>
                  </a:moveTo>
                  <a:lnTo>
                    <a:pt x="3054286" y="0"/>
                  </a:lnTo>
                </a:path>
              </a:pathLst>
            </a:custGeom>
            <a:ln w="5054">
              <a:solidFill>
                <a:srgbClr val="000000"/>
              </a:solidFill>
            </a:ln>
          </p:spPr>
          <p:txBody>
            <a:bodyPr wrap="square" lIns="0" tIns="0" rIns="0" bIns="0" rtlCol="0"/>
            <a:lstStyle/>
            <a:p>
              <a:endParaRPr sz="3567"/>
            </a:p>
          </p:txBody>
        </p:sp>
      </p:grpSp>
      <p:sp>
        <p:nvSpPr>
          <p:cNvPr id="23" name="object 23"/>
          <p:cNvSpPr txBox="1"/>
          <p:nvPr/>
        </p:nvSpPr>
        <p:spPr>
          <a:xfrm>
            <a:off x="229767" y="4267222"/>
            <a:ext cx="8568096" cy="1244220"/>
          </a:xfrm>
          <a:prstGeom prst="rect">
            <a:avLst/>
          </a:prstGeom>
        </p:spPr>
        <p:txBody>
          <a:bodyPr vert="horz" wrap="square" lIns="0" tIns="23909" rIns="0" bIns="0" rtlCol="0">
            <a:spAutoFit/>
          </a:bodyPr>
          <a:lstStyle/>
          <a:p>
            <a:pPr marL="25168" marR="10067">
              <a:spcBef>
                <a:spcPts val="188"/>
              </a:spcBef>
            </a:pPr>
            <a:r>
              <a:rPr sz="1982" spc="-50" dirty="0">
                <a:latin typeface="Tahoma"/>
                <a:cs typeface="Tahoma"/>
              </a:rPr>
              <a:t>Figure</a:t>
            </a:r>
            <a:r>
              <a:rPr sz="1982" spc="40" dirty="0">
                <a:latin typeface="Tahoma"/>
                <a:cs typeface="Tahoma"/>
              </a:rPr>
              <a:t> </a:t>
            </a:r>
            <a:r>
              <a:rPr sz="1982" spc="-99" dirty="0">
                <a:latin typeface="Tahoma"/>
                <a:cs typeface="Tahoma"/>
              </a:rPr>
              <a:t>1.3:</a:t>
            </a:r>
            <a:r>
              <a:rPr sz="1982" spc="277" dirty="0">
                <a:latin typeface="Tahoma"/>
                <a:cs typeface="Tahoma"/>
              </a:rPr>
              <a:t> </a:t>
            </a:r>
            <a:r>
              <a:rPr sz="1982" spc="-40" dirty="0">
                <a:latin typeface="Tahoma"/>
                <a:cs typeface="Tahoma"/>
              </a:rPr>
              <a:t>Two</a:t>
            </a:r>
            <a:r>
              <a:rPr sz="1982" spc="50" dirty="0">
                <a:latin typeface="Tahoma"/>
                <a:cs typeface="Tahoma"/>
              </a:rPr>
              <a:t> </a:t>
            </a:r>
            <a:r>
              <a:rPr sz="1982" spc="-79" dirty="0">
                <a:latin typeface="Tahoma"/>
                <a:cs typeface="Tahoma"/>
              </a:rPr>
              <a:t>standard</a:t>
            </a:r>
            <a:r>
              <a:rPr sz="1982" spc="50" dirty="0">
                <a:latin typeface="Tahoma"/>
                <a:cs typeface="Tahoma"/>
              </a:rPr>
              <a:t> </a:t>
            </a:r>
            <a:r>
              <a:rPr sz="1982" spc="-79" dirty="0">
                <a:latin typeface="Tahoma"/>
                <a:cs typeface="Tahoma"/>
              </a:rPr>
              <a:t>architectures</a:t>
            </a:r>
            <a:r>
              <a:rPr sz="1982" spc="50" dirty="0">
                <a:latin typeface="Tahoma"/>
                <a:cs typeface="Tahoma"/>
              </a:rPr>
              <a:t> </a:t>
            </a:r>
            <a:r>
              <a:rPr sz="1982" spc="-79" dirty="0">
                <a:latin typeface="Tahoma"/>
                <a:cs typeface="Tahoma"/>
              </a:rPr>
              <a:t>for</a:t>
            </a:r>
            <a:r>
              <a:rPr sz="1982" spc="50" dirty="0">
                <a:latin typeface="Tahoma"/>
                <a:cs typeface="Tahoma"/>
              </a:rPr>
              <a:t> </a:t>
            </a:r>
            <a:r>
              <a:rPr sz="1982" spc="-69" dirty="0">
                <a:latin typeface="Tahoma"/>
                <a:cs typeface="Tahoma"/>
              </a:rPr>
              <a:t>parallel</a:t>
            </a:r>
            <a:r>
              <a:rPr sz="1982" spc="50" dirty="0">
                <a:latin typeface="Tahoma"/>
                <a:cs typeface="Tahoma"/>
              </a:rPr>
              <a:t> </a:t>
            </a:r>
            <a:r>
              <a:rPr sz="1982" spc="-99" dirty="0">
                <a:latin typeface="Tahoma"/>
                <a:cs typeface="Tahoma"/>
              </a:rPr>
              <a:t>systems.</a:t>
            </a:r>
            <a:r>
              <a:rPr sz="1982" spc="277" dirty="0">
                <a:latin typeface="Tahoma"/>
                <a:cs typeface="Tahoma"/>
              </a:rPr>
              <a:t> </a:t>
            </a:r>
            <a:r>
              <a:rPr sz="1982" spc="-40" dirty="0">
                <a:latin typeface="Tahoma"/>
                <a:cs typeface="Tahoma"/>
              </a:rPr>
              <a:t>(a)</a:t>
            </a:r>
            <a:r>
              <a:rPr sz="1982" spc="50" dirty="0">
                <a:latin typeface="Tahoma"/>
                <a:cs typeface="Tahoma"/>
              </a:rPr>
              <a:t> </a:t>
            </a:r>
            <a:r>
              <a:rPr sz="1982" spc="-59" dirty="0">
                <a:latin typeface="Tahoma"/>
                <a:cs typeface="Tahoma"/>
              </a:rPr>
              <a:t>Uniform</a:t>
            </a:r>
            <a:r>
              <a:rPr sz="1982" spc="50" dirty="0">
                <a:latin typeface="Tahoma"/>
                <a:cs typeface="Tahoma"/>
              </a:rPr>
              <a:t> </a:t>
            </a:r>
            <a:r>
              <a:rPr sz="1982" spc="-109" dirty="0">
                <a:latin typeface="Tahoma"/>
                <a:cs typeface="Tahoma"/>
              </a:rPr>
              <a:t>memory </a:t>
            </a:r>
            <a:r>
              <a:rPr sz="1982" spc="-99" dirty="0">
                <a:latin typeface="Tahoma"/>
                <a:cs typeface="Tahoma"/>
              </a:rPr>
              <a:t> </a:t>
            </a:r>
            <a:r>
              <a:rPr sz="1982" spc="-109" dirty="0">
                <a:latin typeface="Tahoma"/>
                <a:cs typeface="Tahoma"/>
              </a:rPr>
              <a:t>access</a:t>
            </a:r>
            <a:r>
              <a:rPr sz="1982" spc="20" dirty="0">
                <a:latin typeface="Tahoma"/>
                <a:cs typeface="Tahoma"/>
              </a:rPr>
              <a:t> </a:t>
            </a:r>
            <a:r>
              <a:rPr sz="1982" spc="69" dirty="0">
                <a:latin typeface="Tahoma"/>
                <a:cs typeface="Tahoma"/>
              </a:rPr>
              <a:t>(UMA)</a:t>
            </a:r>
            <a:r>
              <a:rPr sz="1982" spc="40" dirty="0">
                <a:latin typeface="Tahoma"/>
                <a:cs typeface="Tahoma"/>
              </a:rPr>
              <a:t> </a:t>
            </a:r>
            <a:r>
              <a:rPr sz="1982" spc="-69" dirty="0">
                <a:latin typeface="Tahoma"/>
                <a:cs typeface="Tahoma"/>
              </a:rPr>
              <a:t>multiprocessor</a:t>
            </a:r>
            <a:r>
              <a:rPr sz="1982" spc="30" dirty="0">
                <a:latin typeface="Tahoma"/>
                <a:cs typeface="Tahoma"/>
              </a:rPr>
              <a:t> </a:t>
            </a:r>
            <a:r>
              <a:rPr sz="1982" spc="-89" dirty="0">
                <a:latin typeface="Tahoma"/>
                <a:cs typeface="Tahoma"/>
              </a:rPr>
              <a:t>system.</a:t>
            </a:r>
            <a:r>
              <a:rPr sz="1982" spc="258" dirty="0">
                <a:latin typeface="Tahoma"/>
                <a:cs typeface="Tahoma"/>
              </a:rPr>
              <a:t> </a:t>
            </a:r>
            <a:r>
              <a:rPr sz="1982" spc="-30" dirty="0">
                <a:latin typeface="Tahoma"/>
                <a:cs typeface="Tahoma"/>
              </a:rPr>
              <a:t>(b)</a:t>
            </a:r>
            <a:r>
              <a:rPr sz="1982" spc="20" dirty="0">
                <a:latin typeface="Tahoma"/>
                <a:cs typeface="Tahoma"/>
              </a:rPr>
              <a:t> </a:t>
            </a:r>
            <a:r>
              <a:rPr sz="1982" spc="-59" dirty="0">
                <a:latin typeface="Tahoma"/>
                <a:cs typeface="Tahoma"/>
              </a:rPr>
              <a:t>Non-uniform</a:t>
            </a:r>
            <a:r>
              <a:rPr sz="1982" spc="40" dirty="0">
                <a:latin typeface="Tahoma"/>
                <a:cs typeface="Tahoma"/>
              </a:rPr>
              <a:t> </a:t>
            </a:r>
            <a:r>
              <a:rPr sz="1982" spc="-109" dirty="0">
                <a:latin typeface="Tahoma"/>
                <a:cs typeface="Tahoma"/>
              </a:rPr>
              <a:t>memory</a:t>
            </a:r>
            <a:r>
              <a:rPr sz="1982" spc="30" dirty="0">
                <a:latin typeface="Tahoma"/>
                <a:cs typeface="Tahoma"/>
              </a:rPr>
              <a:t> </a:t>
            </a:r>
            <a:r>
              <a:rPr sz="1982" spc="-109" dirty="0">
                <a:latin typeface="Tahoma"/>
                <a:cs typeface="Tahoma"/>
              </a:rPr>
              <a:t>access</a:t>
            </a:r>
            <a:r>
              <a:rPr sz="1982" spc="30" dirty="0">
                <a:latin typeface="Tahoma"/>
                <a:cs typeface="Tahoma"/>
              </a:rPr>
              <a:t> </a:t>
            </a:r>
            <a:r>
              <a:rPr sz="1982" spc="69" dirty="0">
                <a:latin typeface="Tahoma"/>
                <a:cs typeface="Tahoma"/>
              </a:rPr>
              <a:t>(NUMA) </a:t>
            </a:r>
            <a:r>
              <a:rPr sz="1982" spc="79" dirty="0">
                <a:latin typeface="Tahoma"/>
                <a:cs typeface="Tahoma"/>
              </a:rPr>
              <a:t> </a:t>
            </a:r>
            <a:r>
              <a:rPr sz="1982" spc="-69" dirty="0">
                <a:latin typeface="Tahoma"/>
                <a:cs typeface="Tahoma"/>
              </a:rPr>
              <a:t>multiprocessor.</a:t>
            </a:r>
            <a:r>
              <a:rPr sz="1982" spc="-59" dirty="0">
                <a:latin typeface="Tahoma"/>
                <a:cs typeface="Tahoma"/>
              </a:rPr>
              <a:t> </a:t>
            </a:r>
            <a:r>
              <a:rPr sz="1982" spc="-149" dirty="0">
                <a:latin typeface="Tahoma"/>
                <a:cs typeface="Tahoma"/>
              </a:rPr>
              <a:t>In</a:t>
            </a:r>
            <a:r>
              <a:rPr sz="1982" spc="-139" dirty="0">
                <a:latin typeface="Tahoma"/>
                <a:cs typeface="Tahoma"/>
              </a:rPr>
              <a:t> </a:t>
            </a:r>
            <a:r>
              <a:rPr sz="1982" spc="-40" dirty="0">
                <a:latin typeface="Tahoma"/>
                <a:cs typeface="Tahoma"/>
              </a:rPr>
              <a:t>both </a:t>
            </a:r>
            <a:r>
              <a:rPr sz="1982" spc="-79" dirty="0">
                <a:latin typeface="Tahoma"/>
                <a:cs typeface="Tahoma"/>
              </a:rPr>
              <a:t>architectures, </a:t>
            </a:r>
            <a:r>
              <a:rPr sz="1982" spc="-69" dirty="0">
                <a:latin typeface="Tahoma"/>
                <a:cs typeface="Tahoma"/>
              </a:rPr>
              <a:t>the </a:t>
            </a:r>
            <a:r>
              <a:rPr sz="1982" spc="-109" dirty="0">
                <a:latin typeface="Tahoma"/>
                <a:cs typeface="Tahoma"/>
              </a:rPr>
              <a:t>processors</a:t>
            </a:r>
            <a:r>
              <a:rPr sz="1982" spc="-99" dirty="0">
                <a:latin typeface="Tahoma"/>
                <a:cs typeface="Tahoma"/>
              </a:rPr>
              <a:t> </a:t>
            </a:r>
            <a:r>
              <a:rPr sz="1982" spc="-109" dirty="0">
                <a:latin typeface="Tahoma"/>
                <a:cs typeface="Tahoma"/>
              </a:rPr>
              <a:t>may </a:t>
            </a:r>
            <a:r>
              <a:rPr sz="1982" spc="-30" dirty="0">
                <a:latin typeface="Tahoma"/>
                <a:cs typeface="Tahoma"/>
              </a:rPr>
              <a:t>locally </a:t>
            </a:r>
            <a:r>
              <a:rPr sz="1982" spc="-89" dirty="0">
                <a:latin typeface="Tahoma"/>
                <a:cs typeface="Tahoma"/>
              </a:rPr>
              <a:t>cache </a:t>
            </a:r>
            <a:r>
              <a:rPr sz="1982" spc="-59" dirty="0">
                <a:latin typeface="Tahoma"/>
                <a:cs typeface="Tahoma"/>
              </a:rPr>
              <a:t>data </a:t>
            </a:r>
            <a:r>
              <a:rPr sz="1982" spc="-79" dirty="0">
                <a:latin typeface="Tahoma"/>
                <a:cs typeface="Tahoma"/>
              </a:rPr>
              <a:t>from </a:t>
            </a:r>
            <a:r>
              <a:rPr sz="1982" spc="-595" dirty="0">
                <a:latin typeface="Tahoma"/>
                <a:cs typeface="Tahoma"/>
              </a:rPr>
              <a:t> </a:t>
            </a:r>
            <a:r>
              <a:rPr sz="1982" spc="-129" dirty="0">
                <a:latin typeface="Tahoma"/>
                <a:cs typeface="Tahoma"/>
              </a:rPr>
              <a:t>memory.</a:t>
            </a:r>
            <a:endParaRPr sz="1982">
              <a:latin typeface="Tahoma"/>
              <a:cs typeface="Tahoma"/>
            </a:endParaRPr>
          </a:p>
        </p:txBody>
      </p:sp>
      <p:grpSp>
        <p:nvGrpSpPr>
          <p:cNvPr id="24" name="object 24"/>
          <p:cNvGrpSpPr/>
          <p:nvPr/>
        </p:nvGrpSpPr>
        <p:grpSpPr>
          <a:xfrm>
            <a:off x="4195" y="6667510"/>
            <a:ext cx="9131836" cy="181202"/>
            <a:chOff x="0" y="3364623"/>
            <a:chExt cx="4608195" cy="91440"/>
          </a:xfrm>
        </p:grpSpPr>
        <p:sp>
          <p:nvSpPr>
            <p:cNvPr id="25" name="object 25"/>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4747BA"/>
            </a:solidFill>
          </p:spPr>
          <p:txBody>
            <a:bodyPr wrap="square" lIns="0" tIns="0" rIns="0" bIns="0" rtlCol="0"/>
            <a:lstStyle/>
            <a:p>
              <a:endParaRPr sz="3567"/>
            </a:p>
          </p:txBody>
        </p:sp>
        <p:sp>
          <p:nvSpPr>
            <p:cNvPr id="26" name="object 26"/>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8484D1"/>
            </a:solidFill>
          </p:spPr>
          <p:txBody>
            <a:bodyPr wrap="square" lIns="0" tIns="0" rIns="0" bIns="0" rtlCol="0"/>
            <a:lstStyle/>
            <a:p>
              <a:endParaRPr sz="3567"/>
            </a:p>
          </p:txBody>
        </p:sp>
        <p:sp>
          <p:nvSpPr>
            <p:cNvPr id="27" name="object 27"/>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ADADE0"/>
            </a:solidFill>
          </p:spPr>
          <p:txBody>
            <a:bodyPr wrap="square" lIns="0" tIns="0" rIns="0" bIns="0" rtlCol="0"/>
            <a:lstStyle/>
            <a:p>
              <a:endParaRPr sz="3567"/>
            </a:p>
          </p:txBody>
        </p:sp>
      </p:grpSp>
      <p:sp>
        <p:nvSpPr>
          <p:cNvPr id="28" name="object 28"/>
          <p:cNvSpPr txBox="1"/>
          <p:nvPr/>
        </p:nvSpPr>
        <p:spPr>
          <a:xfrm>
            <a:off x="2993919" y="6697465"/>
            <a:ext cx="268028" cy="128240"/>
          </a:xfrm>
          <a:prstGeom prst="rect">
            <a:avLst/>
          </a:prstGeom>
        </p:spPr>
        <p:txBody>
          <a:bodyPr vert="horz" wrap="square" lIns="0" tIns="0" rIns="0" bIns="0" rtlCol="0">
            <a:spAutoFit/>
          </a:bodyPr>
          <a:lstStyle/>
          <a:p>
            <a:pPr>
              <a:lnSpc>
                <a:spcPts val="951"/>
              </a:lnSpc>
            </a:pPr>
            <a:r>
              <a:rPr sz="991" spc="20" dirty="0">
                <a:solidFill>
                  <a:srgbClr val="FFFFFF"/>
                </a:solidFill>
                <a:latin typeface="Microsoft Sans Serif"/>
                <a:cs typeface="Microsoft Sans Serif"/>
              </a:rPr>
              <a:t>ting)</a:t>
            </a:r>
            <a:endParaRPr sz="991">
              <a:latin typeface="Microsoft Sans Serif"/>
              <a:cs typeface="Microsoft Sans Serif"/>
            </a:endParaRPr>
          </a:p>
        </p:txBody>
      </p:sp>
      <p:sp>
        <p:nvSpPr>
          <p:cNvPr id="29" name="object 29"/>
          <p:cNvSpPr txBox="1">
            <a:spLocks noGrp="1"/>
          </p:cNvSpPr>
          <p:nvPr>
            <p:ph type="ftr" sz="quarter" idx="5"/>
          </p:nvPr>
        </p:nvSpPr>
        <p:spPr>
          <a:xfrm>
            <a:off x="-12700" y="3367039"/>
            <a:ext cx="1534160"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49"/>
              </a:lnSpc>
            </a:pPr>
            <a:r>
              <a:rPr lang="en-US" spc="10"/>
              <a:t>A.</a:t>
            </a:r>
            <a:r>
              <a:rPr lang="en-US" spc="35"/>
              <a:t> </a:t>
            </a:r>
            <a:r>
              <a:rPr lang="en-US" spc="-10"/>
              <a:t>Kshemkalyani</a:t>
            </a:r>
            <a:r>
              <a:rPr lang="en-US" spc="40"/>
              <a:t> </a:t>
            </a:r>
            <a:r>
              <a:rPr lang="en-US" spc="-15"/>
              <a:t>and</a:t>
            </a:r>
            <a:r>
              <a:rPr lang="en-US" spc="35"/>
              <a:t> </a:t>
            </a:r>
            <a:r>
              <a:rPr lang="en-US" spc="25"/>
              <a:t>M.</a:t>
            </a:r>
            <a:r>
              <a:rPr lang="en-US" spc="40"/>
              <a:t> </a:t>
            </a:r>
            <a:r>
              <a:rPr lang="en-US" spc="-10"/>
              <a:t>Singhal</a:t>
            </a:r>
            <a:r>
              <a:rPr lang="en-US" spc="95"/>
              <a:t> </a:t>
            </a:r>
            <a:r>
              <a:rPr lang="en-US" spc="5"/>
              <a:t>(Distributed</a:t>
            </a:r>
            <a:r>
              <a:rPr lang="en-US" spc="35"/>
              <a:t> </a:t>
            </a:r>
            <a:r>
              <a:rPr lang="en-US" spc="-15"/>
              <a:t>Compu</a:t>
            </a:r>
            <a:endParaRPr spc="-30" dirty="0"/>
          </a:p>
        </p:txBody>
      </p:sp>
      <p:sp>
        <p:nvSpPr>
          <p:cNvPr id="30" name="object 30"/>
          <p:cNvSpPr txBox="1"/>
          <p:nvPr/>
        </p:nvSpPr>
        <p:spPr>
          <a:xfrm>
            <a:off x="4203831" y="6672299"/>
            <a:ext cx="732359" cy="141064"/>
          </a:xfrm>
          <a:prstGeom prst="rect">
            <a:avLst/>
          </a:prstGeom>
        </p:spPr>
        <p:txBody>
          <a:bodyPr vert="horz" wrap="square" lIns="0" tIns="0" rIns="0" bIns="0" rtlCol="0">
            <a:spAutoFit/>
          </a:bodyPr>
          <a:lstStyle/>
          <a:p>
            <a:pPr marL="25168">
              <a:lnSpc>
                <a:spcPts val="1149"/>
              </a:lnSpc>
            </a:pPr>
            <a:r>
              <a:rPr sz="991" dirty="0">
                <a:solidFill>
                  <a:srgbClr val="FFFFFF"/>
                </a:solidFill>
                <a:latin typeface="Microsoft Sans Serif"/>
                <a:cs typeface="Microsoft Sans Serif"/>
              </a:rPr>
              <a:t>Introduction</a:t>
            </a:r>
            <a:endParaRPr sz="991">
              <a:latin typeface="Microsoft Sans Serif"/>
              <a:cs typeface="Microsoft Sans Serif"/>
            </a:endParaRPr>
          </a:p>
        </p:txBody>
      </p:sp>
      <p:sp>
        <p:nvSpPr>
          <p:cNvPr id="31" name="object 31"/>
          <p:cNvSpPr txBox="1">
            <a:spLocks noGrp="1"/>
          </p:cNvSpPr>
          <p:nvPr>
            <p:ph type="dt" sz="half" idx="6"/>
          </p:nvPr>
        </p:nvSpPr>
        <p:spPr>
          <a:xfrm>
            <a:off x="3880446" y="3367039"/>
            <a:ext cx="314325"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49"/>
              </a:lnSpc>
            </a:pPr>
            <a:r>
              <a:rPr lang="en-IN" spc="-10"/>
              <a:t>CUP</a:t>
            </a:r>
            <a:r>
              <a:rPr lang="en-IN" spc="-15"/>
              <a:t> 2008</a:t>
            </a:r>
            <a:endParaRPr spc="-30" dirty="0"/>
          </a:p>
        </p:txBody>
      </p:sp>
      <p:sp>
        <p:nvSpPr>
          <p:cNvPr id="32" name="object 32"/>
          <p:cNvSpPr txBox="1">
            <a:spLocks noGrp="1"/>
          </p:cNvSpPr>
          <p:nvPr>
            <p:ph type="sldNum" sz="quarter" idx="7"/>
          </p:nvPr>
        </p:nvSpPr>
        <p:spPr>
          <a:xfrm>
            <a:off x="4300706" y="3367039"/>
            <a:ext cx="302260"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580"/>
              </a:lnSpc>
            </a:pPr>
            <a:fld id="{81D60167-4931-47E6-BA6A-407CBD079E47}" type="slidenum">
              <a:rPr lang="en-IN" spc="-15" smtClean="0"/>
              <a:pPr marL="38100">
                <a:lnSpc>
                  <a:spcPts val="580"/>
                </a:lnSpc>
              </a:pPr>
              <a:t>12</a:t>
            </a:fld>
            <a:r>
              <a:rPr lang="en-IN" spc="5"/>
              <a:t> </a:t>
            </a:r>
            <a:r>
              <a:rPr lang="en-IN" spc="125"/>
              <a:t>/</a:t>
            </a:r>
            <a:r>
              <a:rPr lang="en-IN" spc="10"/>
              <a:t> </a:t>
            </a:r>
            <a:r>
              <a:rPr lang="en-IN" spc="-15"/>
              <a:t>36</a:t>
            </a:r>
            <a:endParaRPr spc="-30" dirty="0"/>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1073" y="0"/>
            <a:ext cx="3413900"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Microsoft Sans Serif"/>
                <a:cs typeface="Microsoft Sans Serif"/>
              </a:rPr>
              <a:t>Distributed</a:t>
            </a:r>
            <a:r>
              <a:rPr sz="991" spc="69" dirty="0">
                <a:solidFill>
                  <a:srgbClr val="FFFFFF"/>
                </a:solidFill>
                <a:latin typeface="Microsoft Sans Serif"/>
                <a:cs typeface="Microsoft Sans Serif"/>
              </a:rPr>
              <a:t> </a:t>
            </a:r>
            <a:r>
              <a:rPr sz="991" spc="-10" dirty="0">
                <a:solidFill>
                  <a:srgbClr val="FFFFFF"/>
                </a:solidFill>
                <a:latin typeface="Microsoft Sans Serif"/>
                <a:cs typeface="Microsoft Sans Serif"/>
              </a:rPr>
              <a:t>Computing:</a:t>
            </a:r>
            <a:r>
              <a:rPr sz="991" spc="188" dirty="0">
                <a:solidFill>
                  <a:srgbClr val="FFFFFF"/>
                </a:solidFill>
                <a:latin typeface="Microsoft Sans Serif"/>
                <a:cs typeface="Microsoft Sans Serif"/>
              </a:rPr>
              <a:t> </a:t>
            </a:r>
            <a:r>
              <a:rPr sz="991" spc="-20" dirty="0">
                <a:solidFill>
                  <a:srgbClr val="FFFFFF"/>
                </a:solidFill>
                <a:latin typeface="Microsoft Sans Serif"/>
                <a:cs typeface="Microsoft Sans Serif"/>
              </a:rPr>
              <a:t>Principles,</a:t>
            </a:r>
            <a:r>
              <a:rPr sz="991" spc="69" dirty="0">
                <a:solidFill>
                  <a:srgbClr val="FFFFFF"/>
                </a:solidFill>
                <a:latin typeface="Microsoft Sans Serif"/>
                <a:cs typeface="Microsoft Sans Serif"/>
              </a:rPr>
              <a:t> </a:t>
            </a:r>
            <a:r>
              <a:rPr sz="991" dirty="0">
                <a:solidFill>
                  <a:srgbClr val="FFFFFF"/>
                </a:solidFill>
                <a:latin typeface="Microsoft Sans Serif"/>
                <a:cs typeface="Microsoft Sans Serif"/>
              </a:rPr>
              <a:t>Algorithms,</a:t>
            </a:r>
            <a:r>
              <a:rPr sz="991" spc="69" dirty="0">
                <a:solidFill>
                  <a:srgbClr val="FFFFFF"/>
                </a:solidFill>
                <a:latin typeface="Microsoft Sans Serif"/>
                <a:cs typeface="Microsoft Sans Serif"/>
              </a:rPr>
              <a:t> </a:t>
            </a:r>
            <a:r>
              <a:rPr sz="991" spc="-30" dirty="0">
                <a:solidFill>
                  <a:srgbClr val="FFFFFF"/>
                </a:solidFill>
                <a:latin typeface="Microsoft Sans Serif"/>
                <a:cs typeface="Microsoft Sans Serif"/>
              </a:rPr>
              <a:t>and</a:t>
            </a:r>
            <a:r>
              <a:rPr sz="991" spc="79" dirty="0">
                <a:solidFill>
                  <a:srgbClr val="FFFFFF"/>
                </a:solidFill>
                <a:latin typeface="Microsoft Sans Serif"/>
                <a:cs typeface="Microsoft Sans Serif"/>
              </a:rPr>
              <a:t> </a:t>
            </a:r>
            <a:r>
              <a:rPr sz="991" spc="-40" dirty="0">
                <a:solidFill>
                  <a:srgbClr val="FFFFFF"/>
                </a:solidFill>
                <a:latin typeface="Microsoft Sans Serif"/>
                <a:cs typeface="Microsoft Sans Serif"/>
              </a:rPr>
              <a:t>Systems</a:t>
            </a:r>
            <a:endParaRPr sz="991">
              <a:latin typeface="Microsoft Sans Serif"/>
              <a:cs typeface="Microsoft Sans Serif"/>
            </a:endParaRPr>
          </a:p>
        </p:txBody>
      </p:sp>
      <p:sp>
        <p:nvSpPr>
          <p:cNvPr id="3" name="object 3"/>
          <p:cNvSpPr/>
          <p:nvPr/>
        </p:nvSpPr>
        <p:spPr>
          <a:xfrm>
            <a:off x="4569910" y="0"/>
            <a:ext cx="4566547" cy="181202"/>
          </a:xfrm>
          <a:custGeom>
            <a:avLst/>
            <a:gdLst/>
            <a:ahLst/>
            <a:cxnLst/>
            <a:rect l="l" t="t" r="r" b="b"/>
            <a:pathLst>
              <a:path w="2304415" h="91440">
                <a:moveTo>
                  <a:pt x="2303995" y="0"/>
                </a:moveTo>
                <a:lnTo>
                  <a:pt x="0" y="0"/>
                </a:lnTo>
                <a:lnTo>
                  <a:pt x="0" y="91376"/>
                </a:lnTo>
                <a:lnTo>
                  <a:pt x="2303995" y="91376"/>
                </a:lnTo>
                <a:lnTo>
                  <a:pt x="2303995" y="0"/>
                </a:lnTo>
                <a:close/>
              </a:path>
            </a:pathLst>
          </a:custGeom>
          <a:solidFill>
            <a:srgbClr val="ADADE0"/>
          </a:solidFill>
        </p:spPr>
        <p:txBody>
          <a:bodyPr wrap="square" lIns="0" tIns="0" rIns="0" bIns="0" rtlCol="0"/>
          <a:lstStyle/>
          <a:p>
            <a:endParaRPr sz="3567"/>
          </a:p>
        </p:txBody>
      </p:sp>
      <p:sp>
        <p:nvSpPr>
          <p:cNvPr id="4" name="object 4"/>
          <p:cNvSpPr txBox="1">
            <a:spLocks noGrp="1"/>
          </p:cNvSpPr>
          <p:nvPr>
            <p:ph type="title"/>
          </p:nvPr>
        </p:nvSpPr>
        <p:spPr>
          <a:xfrm>
            <a:off x="193047" y="-167347"/>
            <a:ext cx="4684832" cy="1388524"/>
          </a:xfrm>
          <a:prstGeom prst="rect">
            <a:avLst/>
          </a:prstGeom>
        </p:spPr>
        <p:txBody>
          <a:bodyPr vert="horz" wrap="square" lIns="0" tIns="33975" rIns="0" bIns="0" rtlCol="0" anchor="ctr">
            <a:spAutoFit/>
          </a:bodyPr>
          <a:lstStyle/>
          <a:p>
            <a:pPr marL="25168">
              <a:spcBef>
                <a:spcPts val="268"/>
              </a:spcBef>
            </a:pPr>
            <a:r>
              <a:rPr spc="-99" dirty="0"/>
              <a:t>Omega,</a:t>
            </a:r>
            <a:r>
              <a:rPr spc="69" dirty="0"/>
              <a:t> </a:t>
            </a:r>
            <a:r>
              <a:rPr spc="-109" dirty="0"/>
              <a:t>Butterfly</a:t>
            </a:r>
            <a:r>
              <a:rPr spc="79" dirty="0"/>
              <a:t> </a:t>
            </a:r>
            <a:r>
              <a:rPr spc="-129" dirty="0"/>
              <a:t>Interconnects</a:t>
            </a:r>
          </a:p>
        </p:txBody>
      </p:sp>
      <p:grpSp>
        <p:nvGrpSpPr>
          <p:cNvPr id="5" name="object 5"/>
          <p:cNvGrpSpPr/>
          <p:nvPr/>
        </p:nvGrpSpPr>
        <p:grpSpPr>
          <a:xfrm>
            <a:off x="249900" y="1659661"/>
            <a:ext cx="7874744" cy="3077921"/>
            <a:chOff x="123990" y="837514"/>
            <a:chExt cx="3973829" cy="1553210"/>
          </a:xfrm>
        </p:grpSpPr>
        <p:sp>
          <p:nvSpPr>
            <p:cNvPr id="6" name="object 6"/>
            <p:cNvSpPr/>
            <p:nvPr/>
          </p:nvSpPr>
          <p:spPr>
            <a:xfrm>
              <a:off x="126530" y="840054"/>
              <a:ext cx="3968750" cy="0"/>
            </a:xfrm>
            <a:custGeom>
              <a:avLst/>
              <a:gdLst/>
              <a:ahLst/>
              <a:cxnLst/>
              <a:rect l="l" t="t" r="r" b="b"/>
              <a:pathLst>
                <a:path w="3968750">
                  <a:moveTo>
                    <a:pt x="0" y="0"/>
                  </a:moveTo>
                  <a:lnTo>
                    <a:pt x="3968686" y="0"/>
                  </a:lnTo>
                </a:path>
              </a:pathLst>
            </a:custGeom>
            <a:ln w="5054">
              <a:solidFill>
                <a:srgbClr val="000000"/>
              </a:solidFill>
            </a:ln>
          </p:spPr>
          <p:txBody>
            <a:bodyPr wrap="square" lIns="0" tIns="0" rIns="0" bIns="0" rtlCol="0"/>
            <a:lstStyle/>
            <a:p>
              <a:endParaRPr sz="3567"/>
            </a:p>
          </p:txBody>
        </p:sp>
        <p:sp>
          <p:nvSpPr>
            <p:cNvPr id="7" name="object 7"/>
            <p:cNvSpPr/>
            <p:nvPr/>
          </p:nvSpPr>
          <p:spPr>
            <a:xfrm>
              <a:off x="129057" y="842594"/>
              <a:ext cx="0" cy="1545590"/>
            </a:xfrm>
            <a:custGeom>
              <a:avLst/>
              <a:gdLst/>
              <a:ahLst/>
              <a:cxnLst/>
              <a:rect l="l" t="t" r="r" b="b"/>
              <a:pathLst>
                <a:path h="1545589">
                  <a:moveTo>
                    <a:pt x="0" y="1545196"/>
                  </a:moveTo>
                  <a:lnTo>
                    <a:pt x="0" y="0"/>
                  </a:lnTo>
                </a:path>
              </a:pathLst>
            </a:custGeom>
            <a:ln w="5054">
              <a:solidFill>
                <a:srgbClr val="000000"/>
              </a:solidFill>
            </a:ln>
          </p:spPr>
          <p:txBody>
            <a:bodyPr wrap="square" lIns="0" tIns="0" rIns="0" bIns="0" rtlCol="0"/>
            <a:lstStyle/>
            <a:p>
              <a:endParaRPr sz="3567"/>
            </a:p>
          </p:txBody>
        </p:sp>
      </p:grpSp>
      <p:sp>
        <p:nvSpPr>
          <p:cNvPr id="8" name="object 8"/>
          <p:cNvSpPr/>
          <p:nvPr/>
        </p:nvSpPr>
        <p:spPr>
          <a:xfrm>
            <a:off x="5440939" y="1875136"/>
            <a:ext cx="1705062" cy="2237344"/>
          </a:xfrm>
          <a:custGeom>
            <a:avLst/>
            <a:gdLst/>
            <a:ahLst/>
            <a:cxnLst/>
            <a:rect l="l" t="t" r="r" b="b"/>
            <a:pathLst>
              <a:path w="860425" h="1129030">
                <a:moveTo>
                  <a:pt x="752558" y="161262"/>
                </a:moveTo>
                <a:lnTo>
                  <a:pt x="860066" y="161262"/>
                </a:lnTo>
                <a:lnTo>
                  <a:pt x="860066" y="0"/>
                </a:lnTo>
                <a:lnTo>
                  <a:pt x="752558" y="0"/>
                </a:lnTo>
                <a:lnTo>
                  <a:pt x="752558" y="161262"/>
                </a:lnTo>
                <a:close/>
              </a:path>
              <a:path w="860425" h="1129030">
                <a:moveTo>
                  <a:pt x="752558" y="483787"/>
                </a:moveTo>
                <a:lnTo>
                  <a:pt x="860066" y="483787"/>
                </a:lnTo>
                <a:lnTo>
                  <a:pt x="860066" y="322524"/>
                </a:lnTo>
                <a:lnTo>
                  <a:pt x="752558" y="322524"/>
                </a:lnTo>
                <a:lnTo>
                  <a:pt x="752558" y="483787"/>
                </a:lnTo>
                <a:close/>
              </a:path>
              <a:path w="860425" h="1129030">
                <a:moveTo>
                  <a:pt x="483787" y="376279"/>
                </a:moveTo>
                <a:lnTo>
                  <a:pt x="752558" y="107508"/>
                </a:lnTo>
              </a:path>
              <a:path w="860425" h="1129030">
                <a:moveTo>
                  <a:pt x="483787" y="107508"/>
                </a:moveTo>
                <a:lnTo>
                  <a:pt x="752558" y="376279"/>
                </a:lnTo>
              </a:path>
              <a:path w="860425" h="1129030">
                <a:moveTo>
                  <a:pt x="483787" y="430033"/>
                </a:moveTo>
                <a:lnTo>
                  <a:pt x="752558" y="430033"/>
                </a:lnTo>
              </a:path>
              <a:path w="860425" h="1129030">
                <a:moveTo>
                  <a:pt x="376279" y="483787"/>
                </a:moveTo>
                <a:lnTo>
                  <a:pt x="483787" y="483787"/>
                </a:lnTo>
                <a:lnTo>
                  <a:pt x="483787" y="322524"/>
                </a:lnTo>
                <a:lnTo>
                  <a:pt x="376279" y="322524"/>
                </a:lnTo>
                <a:lnTo>
                  <a:pt x="376279" y="483787"/>
                </a:lnTo>
                <a:close/>
              </a:path>
              <a:path w="860425" h="1129030">
                <a:moveTo>
                  <a:pt x="376279" y="161262"/>
                </a:moveTo>
                <a:lnTo>
                  <a:pt x="483787" y="161262"/>
                </a:lnTo>
                <a:lnTo>
                  <a:pt x="483787" y="0"/>
                </a:lnTo>
                <a:lnTo>
                  <a:pt x="376279" y="0"/>
                </a:lnTo>
                <a:lnTo>
                  <a:pt x="376279" y="161262"/>
                </a:lnTo>
                <a:close/>
              </a:path>
              <a:path w="860425" h="1129030">
                <a:moveTo>
                  <a:pt x="752558" y="806312"/>
                </a:moveTo>
                <a:lnTo>
                  <a:pt x="860066" y="806312"/>
                </a:lnTo>
                <a:lnTo>
                  <a:pt x="860066" y="645049"/>
                </a:lnTo>
                <a:lnTo>
                  <a:pt x="752558" y="645049"/>
                </a:lnTo>
                <a:lnTo>
                  <a:pt x="752558" y="806312"/>
                </a:lnTo>
                <a:close/>
              </a:path>
              <a:path w="860425" h="1129030">
                <a:moveTo>
                  <a:pt x="752558" y="1128837"/>
                </a:moveTo>
                <a:lnTo>
                  <a:pt x="860066" y="1128837"/>
                </a:lnTo>
                <a:lnTo>
                  <a:pt x="860066" y="967574"/>
                </a:lnTo>
                <a:lnTo>
                  <a:pt x="752558" y="967574"/>
                </a:lnTo>
                <a:lnTo>
                  <a:pt x="752558" y="1128837"/>
                </a:lnTo>
                <a:close/>
              </a:path>
              <a:path w="860425" h="1129030">
                <a:moveTo>
                  <a:pt x="483787" y="752558"/>
                </a:moveTo>
                <a:lnTo>
                  <a:pt x="752558" y="1021328"/>
                </a:lnTo>
              </a:path>
              <a:path w="860425" h="1129030">
                <a:moveTo>
                  <a:pt x="483787" y="1075082"/>
                </a:moveTo>
                <a:lnTo>
                  <a:pt x="752558" y="1075082"/>
                </a:lnTo>
              </a:path>
              <a:path w="860425" h="1129030">
                <a:moveTo>
                  <a:pt x="376279" y="1128837"/>
                </a:moveTo>
                <a:lnTo>
                  <a:pt x="483787" y="1128837"/>
                </a:lnTo>
                <a:lnTo>
                  <a:pt x="483787" y="967574"/>
                </a:lnTo>
                <a:lnTo>
                  <a:pt x="376279" y="967574"/>
                </a:lnTo>
                <a:lnTo>
                  <a:pt x="376279" y="1128837"/>
                </a:lnTo>
                <a:close/>
              </a:path>
              <a:path w="860425" h="1129030">
                <a:moveTo>
                  <a:pt x="497046" y="1007710"/>
                </a:moveTo>
                <a:lnTo>
                  <a:pt x="765817" y="738940"/>
                </a:lnTo>
              </a:path>
              <a:path w="860425" h="1129030">
                <a:moveTo>
                  <a:pt x="376279" y="806312"/>
                </a:moveTo>
                <a:lnTo>
                  <a:pt x="483787" y="806312"/>
                </a:lnTo>
                <a:lnTo>
                  <a:pt x="483787" y="645049"/>
                </a:lnTo>
                <a:lnTo>
                  <a:pt x="376279" y="645049"/>
                </a:lnTo>
                <a:lnTo>
                  <a:pt x="376279" y="806312"/>
                </a:lnTo>
                <a:close/>
              </a:path>
              <a:path w="860425" h="1129030">
                <a:moveTo>
                  <a:pt x="103566" y="697012"/>
                </a:moveTo>
                <a:lnTo>
                  <a:pt x="372337" y="105716"/>
                </a:lnTo>
              </a:path>
              <a:path w="860425" h="1129030">
                <a:moveTo>
                  <a:pt x="107508" y="349401"/>
                </a:moveTo>
                <a:lnTo>
                  <a:pt x="376279" y="349401"/>
                </a:lnTo>
              </a:path>
              <a:path w="860425" h="1129030">
                <a:moveTo>
                  <a:pt x="101416" y="110375"/>
                </a:moveTo>
                <a:lnTo>
                  <a:pt x="370186" y="701670"/>
                </a:lnTo>
              </a:path>
              <a:path w="860425" h="1129030">
                <a:moveTo>
                  <a:pt x="105358" y="431108"/>
                </a:moveTo>
                <a:lnTo>
                  <a:pt x="374128" y="1022404"/>
                </a:lnTo>
              </a:path>
              <a:path w="860425" h="1129030">
                <a:moveTo>
                  <a:pt x="107508" y="752558"/>
                </a:moveTo>
                <a:lnTo>
                  <a:pt x="376279" y="752558"/>
                </a:lnTo>
              </a:path>
              <a:path w="860425" h="1129030">
                <a:moveTo>
                  <a:pt x="107508" y="1075082"/>
                </a:moveTo>
                <a:lnTo>
                  <a:pt x="376279" y="1075082"/>
                </a:lnTo>
              </a:path>
              <a:path w="860425" h="1129030">
                <a:moveTo>
                  <a:pt x="0" y="806312"/>
                </a:moveTo>
                <a:lnTo>
                  <a:pt x="107508" y="806312"/>
                </a:lnTo>
                <a:lnTo>
                  <a:pt x="107508" y="645049"/>
                </a:lnTo>
                <a:lnTo>
                  <a:pt x="0" y="645049"/>
                </a:lnTo>
                <a:lnTo>
                  <a:pt x="0" y="806312"/>
                </a:lnTo>
                <a:close/>
              </a:path>
              <a:path w="860425" h="1129030">
                <a:moveTo>
                  <a:pt x="0" y="483787"/>
                </a:moveTo>
                <a:lnTo>
                  <a:pt x="107508" y="483787"/>
                </a:lnTo>
                <a:lnTo>
                  <a:pt x="107508" y="322524"/>
                </a:lnTo>
                <a:lnTo>
                  <a:pt x="0" y="322524"/>
                </a:lnTo>
                <a:lnTo>
                  <a:pt x="0" y="483787"/>
                </a:lnTo>
                <a:close/>
              </a:path>
              <a:path w="860425" h="1129030">
                <a:moveTo>
                  <a:pt x="0" y="161262"/>
                </a:moveTo>
                <a:lnTo>
                  <a:pt x="107508" y="161262"/>
                </a:lnTo>
                <a:lnTo>
                  <a:pt x="107508" y="0"/>
                </a:lnTo>
                <a:lnTo>
                  <a:pt x="0" y="0"/>
                </a:lnTo>
                <a:lnTo>
                  <a:pt x="0" y="161262"/>
                </a:lnTo>
                <a:close/>
              </a:path>
              <a:path w="860425" h="1129030">
                <a:moveTo>
                  <a:pt x="0" y="1128837"/>
                </a:moveTo>
                <a:lnTo>
                  <a:pt x="107508" y="1128837"/>
                </a:lnTo>
                <a:lnTo>
                  <a:pt x="107508" y="967574"/>
                </a:lnTo>
                <a:lnTo>
                  <a:pt x="0" y="967574"/>
                </a:lnTo>
                <a:lnTo>
                  <a:pt x="0" y="1128837"/>
                </a:lnTo>
                <a:close/>
              </a:path>
              <a:path w="860425" h="1129030">
                <a:moveTo>
                  <a:pt x="116108" y="1013085"/>
                </a:moveTo>
                <a:lnTo>
                  <a:pt x="384879" y="421790"/>
                </a:lnTo>
              </a:path>
            </a:pathLst>
          </a:custGeom>
          <a:ln w="3175">
            <a:solidFill>
              <a:srgbClr val="000000"/>
            </a:solidFill>
          </a:ln>
        </p:spPr>
        <p:txBody>
          <a:bodyPr wrap="square" lIns="0" tIns="0" rIns="0" bIns="0" rtlCol="0"/>
          <a:lstStyle/>
          <a:p>
            <a:endParaRPr sz="3567"/>
          </a:p>
        </p:txBody>
      </p:sp>
      <p:sp>
        <p:nvSpPr>
          <p:cNvPr id="9" name="object 9"/>
          <p:cNvSpPr/>
          <p:nvPr/>
        </p:nvSpPr>
        <p:spPr>
          <a:xfrm>
            <a:off x="1606147" y="1875136"/>
            <a:ext cx="1705062" cy="2237344"/>
          </a:xfrm>
          <a:custGeom>
            <a:avLst/>
            <a:gdLst/>
            <a:ahLst/>
            <a:cxnLst/>
            <a:rect l="l" t="t" r="r" b="b"/>
            <a:pathLst>
              <a:path w="860425" h="1129030">
                <a:moveTo>
                  <a:pt x="752558" y="483787"/>
                </a:moveTo>
                <a:lnTo>
                  <a:pt x="860066" y="483787"/>
                </a:lnTo>
                <a:lnTo>
                  <a:pt x="860066" y="322524"/>
                </a:lnTo>
                <a:lnTo>
                  <a:pt x="752558" y="322524"/>
                </a:lnTo>
                <a:lnTo>
                  <a:pt x="752558" y="483787"/>
                </a:lnTo>
                <a:close/>
              </a:path>
              <a:path w="860425" h="1129030">
                <a:moveTo>
                  <a:pt x="752558" y="806312"/>
                </a:moveTo>
                <a:lnTo>
                  <a:pt x="860066" y="806312"/>
                </a:lnTo>
                <a:lnTo>
                  <a:pt x="860066" y="645049"/>
                </a:lnTo>
                <a:lnTo>
                  <a:pt x="752558" y="645049"/>
                </a:lnTo>
                <a:lnTo>
                  <a:pt x="752558" y="806312"/>
                </a:lnTo>
                <a:close/>
              </a:path>
              <a:path w="860425" h="1129030">
                <a:moveTo>
                  <a:pt x="491671" y="732131"/>
                </a:moveTo>
                <a:lnTo>
                  <a:pt x="760441" y="409606"/>
                </a:lnTo>
              </a:path>
              <a:path w="860425" h="1129030">
                <a:moveTo>
                  <a:pt x="481278" y="378429"/>
                </a:moveTo>
                <a:lnTo>
                  <a:pt x="750049" y="700954"/>
                </a:lnTo>
              </a:path>
              <a:path w="860425" h="1129030">
                <a:moveTo>
                  <a:pt x="752558" y="1128837"/>
                </a:moveTo>
                <a:lnTo>
                  <a:pt x="860066" y="1128837"/>
                </a:lnTo>
                <a:lnTo>
                  <a:pt x="860066" y="967574"/>
                </a:lnTo>
                <a:lnTo>
                  <a:pt x="752558" y="967574"/>
                </a:lnTo>
                <a:lnTo>
                  <a:pt x="752558" y="1128837"/>
                </a:lnTo>
                <a:close/>
              </a:path>
              <a:path w="860425" h="1129030">
                <a:moveTo>
                  <a:pt x="479845" y="431824"/>
                </a:moveTo>
                <a:lnTo>
                  <a:pt x="748616" y="1023120"/>
                </a:lnTo>
              </a:path>
              <a:path w="860425" h="1129030">
                <a:moveTo>
                  <a:pt x="483787" y="1021328"/>
                </a:moveTo>
                <a:lnTo>
                  <a:pt x="752558" y="752558"/>
                </a:lnTo>
              </a:path>
              <a:path w="860425" h="1129030">
                <a:moveTo>
                  <a:pt x="483787" y="1075082"/>
                </a:moveTo>
                <a:lnTo>
                  <a:pt x="752558" y="1075082"/>
                </a:lnTo>
              </a:path>
              <a:path w="860425" h="1129030">
                <a:moveTo>
                  <a:pt x="752558" y="161262"/>
                </a:moveTo>
                <a:lnTo>
                  <a:pt x="860066" y="161262"/>
                </a:lnTo>
                <a:lnTo>
                  <a:pt x="860066" y="0"/>
                </a:lnTo>
                <a:lnTo>
                  <a:pt x="752558" y="0"/>
                </a:lnTo>
                <a:lnTo>
                  <a:pt x="752558" y="161262"/>
                </a:lnTo>
                <a:close/>
              </a:path>
              <a:path w="860425" h="1129030">
                <a:moveTo>
                  <a:pt x="483787" y="53754"/>
                </a:moveTo>
                <a:lnTo>
                  <a:pt x="752558" y="53754"/>
                </a:lnTo>
              </a:path>
              <a:path w="860425" h="1129030">
                <a:moveTo>
                  <a:pt x="376279" y="161262"/>
                </a:moveTo>
                <a:lnTo>
                  <a:pt x="483787" y="161262"/>
                </a:lnTo>
                <a:lnTo>
                  <a:pt x="483787" y="0"/>
                </a:lnTo>
                <a:lnTo>
                  <a:pt x="376279" y="0"/>
                </a:lnTo>
                <a:lnTo>
                  <a:pt x="376279" y="161262"/>
                </a:lnTo>
                <a:close/>
              </a:path>
              <a:path w="860425" h="1129030">
                <a:moveTo>
                  <a:pt x="497046" y="120767"/>
                </a:moveTo>
                <a:lnTo>
                  <a:pt x="765817" y="389538"/>
                </a:lnTo>
              </a:path>
              <a:path w="860425" h="1129030">
                <a:moveTo>
                  <a:pt x="376279" y="483787"/>
                </a:moveTo>
                <a:lnTo>
                  <a:pt x="483787" y="483787"/>
                </a:lnTo>
                <a:lnTo>
                  <a:pt x="483787" y="322524"/>
                </a:lnTo>
                <a:lnTo>
                  <a:pt x="376279" y="322524"/>
                </a:lnTo>
                <a:lnTo>
                  <a:pt x="376279" y="483787"/>
                </a:lnTo>
                <a:close/>
              </a:path>
              <a:path w="860425" h="1129030">
                <a:moveTo>
                  <a:pt x="376279" y="806312"/>
                </a:moveTo>
                <a:lnTo>
                  <a:pt x="483787" y="806312"/>
                </a:lnTo>
                <a:lnTo>
                  <a:pt x="483787" y="645049"/>
                </a:lnTo>
                <a:lnTo>
                  <a:pt x="376279" y="645049"/>
                </a:lnTo>
                <a:lnTo>
                  <a:pt x="376279" y="806312"/>
                </a:lnTo>
                <a:close/>
              </a:path>
              <a:path w="860425" h="1129030">
                <a:moveTo>
                  <a:pt x="475186" y="707046"/>
                </a:moveTo>
                <a:lnTo>
                  <a:pt x="743957" y="115750"/>
                </a:lnTo>
              </a:path>
              <a:path w="860425" h="1129030">
                <a:moveTo>
                  <a:pt x="376279" y="1128837"/>
                </a:moveTo>
                <a:lnTo>
                  <a:pt x="483787" y="1128837"/>
                </a:lnTo>
                <a:lnTo>
                  <a:pt x="483787" y="967574"/>
                </a:lnTo>
                <a:lnTo>
                  <a:pt x="376279" y="967574"/>
                </a:lnTo>
                <a:lnTo>
                  <a:pt x="376279" y="1128837"/>
                </a:lnTo>
                <a:close/>
              </a:path>
              <a:path w="860425" h="1129030">
                <a:moveTo>
                  <a:pt x="107508" y="53754"/>
                </a:moveTo>
                <a:lnTo>
                  <a:pt x="376279" y="53754"/>
                </a:lnTo>
              </a:path>
              <a:path w="860425" h="1129030">
                <a:moveTo>
                  <a:pt x="115750" y="702387"/>
                </a:moveTo>
                <a:lnTo>
                  <a:pt x="384521" y="111091"/>
                </a:lnTo>
              </a:path>
              <a:path w="860425" h="1129030">
                <a:moveTo>
                  <a:pt x="107508" y="107508"/>
                </a:moveTo>
                <a:lnTo>
                  <a:pt x="376279" y="376279"/>
                </a:lnTo>
              </a:path>
              <a:path w="860425" h="1129030">
                <a:moveTo>
                  <a:pt x="107508" y="752558"/>
                </a:moveTo>
                <a:lnTo>
                  <a:pt x="376279" y="430033"/>
                </a:lnTo>
              </a:path>
              <a:path w="860425" h="1129030">
                <a:moveTo>
                  <a:pt x="107508" y="994451"/>
                </a:moveTo>
                <a:lnTo>
                  <a:pt x="376279" y="725680"/>
                </a:lnTo>
              </a:path>
              <a:path w="860425" h="1129030">
                <a:moveTo>
                  <a:pt x="107508" y="1075082"/>
                </a:moveTo>
                <a:lnTo>
                  <a:pt x="376279" y="1075082"/>
                </a:lnTo>
              </a:path>
              <a:path w="860425" h="1129030">
                <a:moveTo>
                  <a:pt x="0" y="161262"/>
                </a:moveTo>
                <a:lnTo>
                  <a:pt x="107508" y="161262"/>
                </a:lnTo>
                <a:lnTo>
                  <a:pt x="107508" y="0"/>
                </a:lnTo>
                <a:lnTo>
                  <a:pt x="0" y="0"/>
                </a:lnTo>
                <a:lnTo>
                  <a:pt x="0" y="161262"/>
                </a:lnTo>
                <a:close/>
              </a:path>
              <a:path w="860425" h="1129030">
                <a:moveTo>
                  <a:pt x="0" y="483787"/>
                </a:moveTo>
                <a:lnTo>
                  <a:pt x="107508" y="483787"/>
                </a:lnTo>
                <a:lnTo>
                  <a:pt x="107508" y="322524"/>
                </a:lnTo>
                <a:lnTo>
                  <a:pt x="0" y="322524"/>
                </a:lnTo>
                <a:lnTo>
                  <a:pt x="0" y="483787"/>
                </a:lnTo>
                <a:close/>
              </a:path>
              <a:path w="860425" h="1129030">
                <a:moveTo>
                  <a:pt x="0" y="806312"/>
                </a:moveTo>
                <a:lnTo>
                  <a:pt x="107508" y="806312"/>
                </a:lnTo>
                <a:lnTo>
                  <a:pt x="107508" y="645049"/>
                </a:lnTo>
                <a:lnTo>
                  <a:pt x="0" y="645049"/>
                </a:lnTo>
                <a:lnTo>
                  <a:pt x="0" y="806312"/>
                </a:lnTo>
                <a:close/>
              </a:path>
              <a:path w="860425" h="1129030">
                <a:moveTo>
                  <a:pt x="0" y="1128837"/>
                </a:moveTo>
                <a:lnTo>
                  <a:pt x="107508" y="1128837"/>
                </a:lnTo>
                <a:lnTo>
                  <a:pt x="107508" y="967574"/>
                </a:lnTo>
                <a:lnTo>
                  <a:pt x="0" y="967574"/>
                </a:lnTo>
                <a:lnTo>
                  <a:pt x="0" y="1128837"/>
                </a:lnTo>
                <a:close/>
              </a:path>
              <a:path w="860425" h="1129030">
                <a:moveTo>
                  <a:pt x="112883" y="371978"/>
                </a:moveTo>
                <a:lnTo>
                  <a:pt x="381654" y="694503"/>
                </a:lnTo>
              </a:path>
              <a:path w="860425" h="1129030">
                <a:moveTo>
                  <a:pt x="113600" y="454401"/>
                </a:moveTo>
                <a:lnTo>
                  <a:pt x="382371" y="1045697"/>
                </a:lnTo>
              </a:path>
            </a:pathLst>
          </a:custGeom>
          <a:ln w="3175">
            <a:solidFill>
              <a:srgbClr val="000000"/>
            </a:solidFill>
          </a:ln>
        </p:spPr>
        <p:txBody>
          <a:bodyPr wrap="square" lIns="0" tIns="0" rIns="0" bIns="0" rtlCol="0"/>
          <a:lstStyle/>
          <a:p>
            <a:endParaRPr sz="3567"/>
          </a:p>
        </p:txBody>
      </p:sp>
      <p:sp>
        <p:nvSpPr>
          <p:cNvPr id="10" name="object 10"/>
          <p:cNvSpPr txBox="1"/>
          <p:nvPr/>
        </p:nvSpPr>
        <p:spPr>
          <a:xfrm>
            <a:off x="7705994" y="1690186"/>
            <a:ext cx="347304" cy="536364"/>
          </a:xfrm>
          <a:prstGeom prst="rect">
            <a:avLst/>
          </a:prstGeom>
        </p:spPr>
        <p:txBody>
          <a:bodyPr vert="horz" wrap="square" lIns="0" tIns="13842" rIns="0" bIns="0" rtlCol="0">
            <a:spAutoFit/>
          </a:bodyPr>
          <a:lstStyle/>
          <a:p>
            <a:pPr marL="25168" marR="10067">
              <a:lnSpc>
                <a:spcPct val="103699"/>
              </a:lnSpc>
              <a:spcBef>
                <a:spcPts val="109"/>
              </a:spcBef>
            </a:pPr>
            <a:r>
              <a:rPr sz="1684" b="1" i="1" spc="-10" dirty="0">
                <a:latin typeface="Times New Roman"/>
                <a:cs typeface="Times New Roman"/>
              </a:rPr>
              <a:t>M0  M1</a:t>
            </a:r>
            <a:endParaRPr sz="1684">
              <a:latin typeface="Times New Roman"/>
              <a:cs typeface="Times New Roman"/>
            </a:endParaRPr>
          </a:p>
        </p:txBody>
      </p:sp>
      <p:graphicFrame>
        <p:nvGraphicFramePr>
          <p:cNvPr id="11" name="object 11"/>
          <p:cNvGraphicFramePr>
            <a:graphicFrameLocks noGrp="1"/>
          </p:cNvGraphicFramePr>
          <p:nvPr/>
        </p:nvGraphicFramePr>
        <p:xfrm>
          <a:off x="4956262" y="1763287"/>
          <a:ext cx="2629948" cy="2449998"/>
        </p:xfrm>
        <a:graphic>
          <a:graphicData uri="http://schemas.openxmlformats.org/drawingml/2006/table">
            <a:tbl>
              <a:tblPr firstRow="1" bandRow="1">
                <a:tableStyleId>{2D5ABB26-0587-4C30-8999-92F81FD0307C}</a:tableStyleId>
              </a:tblPr>
              <a:tblGrid>
                <a:gridCol w="479431">
                  <a:extLst>
                    <a:ext uri="{9D8B030D-6E8A-4147-A177-3AD203B41FA5}">
                      <a16:colId xmlns:a16="http://schemas.microsoft.com/office/drawing/2014/main" val="20000"/>
                    </a:ext>
                  </a:extLst>
                </a:gridCol>
                <a:gridCol w="1705062">
                  <a:extLst>
                    <a:ext uri="{9D8B030D-6E8A-4147-A177-3AD203B41FA5}">
                      <a16:colId xmlns:a16="http://schemas.microsoft.com/office/drawing/2014/main" val="20001"/>
                    </a:ext>
                  </a:extLst>
                </a:gridCol>
                <a:gridCol w="445455">
                  <a:extLst>
                    <a:ext uri="{9D8B030D-6E8A-4147-A177-3AD203B41FA5}">
                      <a16:colId xmlns:a16="http://schemas.microsoft.com/office/drawing/2014/main" val="20002"/>
                    </a:ext>
                  </a:extLst>
                </a:gridCol>
              </a:tblGrid>
              <a:tr h="213043">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T w="6350">
                      <a:solidFill>
                        <a:srgbClr val="000000"/>
                      </a:solidFill>
                      <a:prstDash val="solid"/>
                    </a:lnT>
                    <a:lnB w="3175">
                      <a:solidFill>
                        <a:srgbClr val="000000"/>
                      </a:solidFill>
                      <a:prstDash val="solid"/>
                    </a:lnB>
                  </a:tcPr>
                </a:tc>
                <a:tc rowSpan="9">
                  <a:txBody>
                    <a:bodyPr/>
                    <a:lstStyle/>
                    <a:p>
                      <a:pPr>
                        <a:lnSpc>
                          <a:spcPct val="100000"/>
                        </a:lnSpc>
                        <a:spcBef>
                          <a:spcPts val="40"/>
                        </a:spcBef>
                      </a:pPr>
                      <a:endParaRPr sz="1400">
                        <a:latin typeface="Times New Roman"/>
                        <a:cs typeface="Times New Roman"/>
                      </a:endParaRPr>
                    </a:p>
                    <a:p>
                      <a:pPr marR="74295" algn="r">
                        <a:lnSpc>
                          <a:spcPct val="100000"/>
                        </a:lnSpc>
                        <a:tabLst>
                          <a:tab pos="294005" algn="l"/>
                          <a:tab pos="669925" algn="l"/>
                        </a:tabLst>
                      </a:pPr>
                      <a:r>
                        <a:rPr sz="1700" u="sng" dirty="0">
                          <a:uFill>
                            <a:solidFill>
                              <a:srgbClr val="000000"/>
                            </a:solidFill>
                          </a:uFill>
                          <a:latin typeface="Times New Roman"/>
                          <a:cs typeface="Times New Roman"/>
                        </a:rPr>
                        <a:t> 	</a:t>
                      </a:r>
                      <a:r>
                        <a:rPr sz="1700" dirty="0">
                          <a:latin typeface="Times New Roman"/>
                          <a:cs typeface="Times New Roman"/>
                        </a:rPr>
                        <a:t>  </a:t>
                      </a:r>
                      <a:r>
                        <a:rPr sz="1700" spc="5" dirty="0">
                          <a:latin typeface="Times New Roman"/>
                          <a:cs typeface="Times New Roman"/>
                        </a:rPr>
                        <a:t> </a:t>
                      </a:r>
                      <a:r>
                        <a:rPr sz="1700" u="sng" dirty="0">
                          <a:uFill>
                            <a:solidFill>
                              <a:srgbClr val="000000"/>
                            </a:solidFill>
                          </a:uFill>
                          <a:latin typeface="Times New Roman"/>
                          <a:cs typeface="Times New Roman"/>
                        </a:rPr>
                        <a:t> 	</a:t>
                      </a:r>
                      <a:endParaRPr sz="17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marR="74295" algn="r">
                        <a:lnSpc>
                          <a:spcPct val="100000"/>
                        </a:lnSpc>
                        <a:spcBef>
                          <a:spcPts val="550"/>
                        </a:spcBef>
                        <a:tabLst>
                          <a:tab pos="294005" algn="l"/>
                        </a:tabLst>
                      </a:pPr>
                      <a:r>
                        <a:rPr sz="1700" u="sng" dirty="0">
                          <a:uFill>
                            <a:solidFill>
                              <a:srgbClr val="000000"/>
                            </a:solidFill>
                          </a:uFill>
                          <a:latin typeface="Times New Roman"/>
                          <a:cs typeface="Times New Roman"/>
                        </a:rPr>
                        <a:t> 	</a:t>
                      </a:r>
                      <a:endParaRPr sz="1700">
                        <a:latin typeface="Times New Roman"/>
                        <a:cs typeface="Times New Roman"/>
                      </a:endParaRPr>
                    </a:p>
                  </a:txBody>
                  <a:tcPr marL="0" marR="0" marT="10067" marB="0">
                    <a:lnT w="6350">
                      <a:solidFill>
                        <a:srgbClr val="000000"/>
                      </a:solidFill>
                      <a:prstDash val="solid"/>
                    </a:lnT>
                    <a:lnB w="6350">
                      <a:solidFill>
                        <a:srgbClr val="000000"/>
                      </a:solidFill>
                      <a:prstDash val="solid"/>
                    </a:lnB>
                  </a:tcPr>
                </a:tc>
                <a:tc>
                  <a:txBody>
                    <a:bodyPr/>
                    <a:lstStyle/>
                    <a:p>
                      <a:pPr algn="r">
                        <a:lnSpc>
                          <a:spcPts val="745"/>
                        </a:lnSpc>
                      </a:pPr>
                      <a:r>
                        <a:rPr sz="1700" spc="-5" dirty="0">
                          <a:latin typeface="Times New Roman"/>
                          <a:cs typeface="Times New Roman"/>
                        </a:rPr>
                        <a:t>000</a:t>
                      </a:r>
                      <a:endParaRPr sz="1700">
                        <a:latin typeface="Times New Roman"/>
                        <a:cs typeface="Times New Roman"/>
                      </a:endParaRPr>
                    </a:p>
                  </a:txBody>
                  <a:tcPr marL="0" marR="0" marT="0" marB="0">
                    <a:lnR w="6350">
                      <a:solidFill>
                        <a:srgbClr val="000000"/>
                      </a:solidFill>
                      <a:prstDash val="solid"/>
                    </a:lnR>
                    <a:lnT w="6350">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106522">
                <a:tc>
                  <a:txBody>
                    <a:bodyPr/>
                    <a:lstStyle/>
                    <a:p>
                      <a:pPr>
                        <a:lnSpc>
                          <a:spcPct val="100000"/>
                        </a:lnSpc>
                      </a:pPr>
                      <a:endParaRPr sz="200">
                        <a:latin typeface="Times New Roman"/>
                        <a:cs typeface="Times New Roman"/>
                      </a:endParaRPr>
                    </a:p>
                  </a:txBody>
                  <a:tcPr marL="0" marR="0" marT="0" marB="0">
                    <a:lnL w="6350">
                      <a:solidFill>
                        <a:srgbClr val="000000"/>
                      </a:solidFill>
                      <a:prstDash val="solid"/>
                    </a:lnL>
                    <a:lnT w="3175">
                      <a:solidFill>
                        <a:srgbClr val="000000"/>
                      </a:solidFill>
                      <a:prstDash val="solid"/>
                    </a:lnT>
                    <a:lnB w="3175">
                      <a:solidFill>
                        <a:srgbClr val="000000"/>
                      </a:solidFill>
                      <a:prstDash val="solid"/>
                    </a:lnB>
                  </a:tcPr>
                </a:tc>
                <a:tc vMerge="1">
                  <a:txBody>
                    <a:bodyPr/>
                    <a:lstStyle/>
                    <a:p>
                      <a:endParaRPr/>
                    </a:p>
                  </a:txBody>
                  <a:tcPr marL="0" marR="0" marT="5080" marB="0">
                    <a:lnT w="6350">
                      <a:solidFill>
                        <a:srgbClr val="000000"/>
                      </a:solidFill>
                      <a:prstDash val="solid"/>
                    </a:lnT>
                    <a:lnB w="6350">
                      <a:solidFill>
                        <a:srgbClr val="000000"/>
                      </a:solidFill>
                      <a:prstDash val="solid"/>
                    </a:lnB>
                  </a:tcPr>
                </a:tc>
                <a:tc>
                  <a:txBody>
                    <a:bodyPr/>
                    <a:lstStyle/>
                    <a:p>
                      <a:pPr marR="3175">
                        <a:lnSpc>
                          <a:spcPct val="100000"/>
                        </a:lnSpc>
                      </a:pPr>
                      <a:endParaRPr sz="200">
                        <a:latin typeface="Times New Roman"/>
                        <a:cs typeface="Times New Roman"/>
                      </a:endParaRPr>
                    </a:p>
                  </a:txBody>
                  <a:tcPr marL="0" marR="0" marT="0" marB="0">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r h="532608">
                <a:tc>
                  <a:txBody>
                    <a:bodyPr/>
                    <a:lstStyle/>
                    <a:p>
                      <a:pPr>
                        <a:lnSpc>
                          <a:spcPct val="100000"/>
                        </a:lnSpc>
                      </a:pPr>
                      <a:endParaRPr sz="1600">
                        <a:latin typeface="Times New Roman"/>
                        <a:cs typeface="Times New Roman"/>
                      </a:endParaRPr>
                    </a:p>
                  </a:txBody>
                  <a:tcPr marL="0" marR="0" marT="0" marB="0">
                    <a:lnL w="6350">
                      <a:solidFill>
                        <a:srgbClr val="000000"/>
                      </a:solidFill>
                      <a:prstDash val="solid"/>
                    </a:lnL>
                    <a:lnT w="3175">
                      <a:solidFill>
                        <a:srgbClr val="000000"/>
                      </a:solidFill>
                      <a:prstDash val="solid"/>
                    </a:lnT>
                    <a:lnB w="3175">
                      <a:solidFill>
                        <a:srgbClr val="000000"/>
                      </a:solidFill>
                      <a:prstDash val="solid"/>
                    </a:lnB>
                  </a:tcPr>
                </a:tc>
                <a:tc vMerge="1">
                  <a:txBody>
                    <a:bodyPr/>
                    <a:lstStyle/>
                    <a:p>
                      <a:endParaRPr/>
                    </a:p>
                  </a:txBody>
                  <a:tcPr marL="0" marR="0" marT="5080" marB="0">
                    <a:lnT w="6350">
                      <a:solidFill>
                        <a:srgbClr val="000000"/>
                      </a:solidFill>
                      <a:prstDash val="solid"/>
                    </a:lnT>
                    <a:lnB w="6350">
                      <a:solidFill>
                        <a:srgbClr val="000000"/>
                      </a:solidFill>
                      <a:prstDash val="solid"/>
                    </a:lnB>
                  </a:tcPr>
                </a:tc>
                <a:tc>
                  <a:txBody>
                    <a:bodyPr/>
                    <a:lstStyle/>
                    <a:p>
                      <a:pPr marL="53340">
                        <a:lnSpc>
                          <a:spcPts val="805"/>
                        </a:lnSpc>
                      </a:pPr>
                      <a:r>
                        <a:rPr sz="1700" dirty="0">
                          <a:latin typeface="Times New Roman"/>
                          <a:cs typeface="Times New Roman"/>
                        </a:rPr>
                        <a:t>001</a:t>
                      </a:r>
                      <a:endParaRPr sz="1700">
                        <a:latin typeface="Times New Roman"/>
                        <a:cs typeface="Times New Roman"/>
                      </a:endParaRPr>
                    </a:p>
                    <a:p>
                      <a:pPr marL="53340">
                        <a:lnSpc>
                          <a:spcPts val="750"/>
                        </a:lnSpc>
                        <a:spcBef>
                          <a:spcPts val="459"/>
                        </a:spcBef>
                      </a:pPr>
                      <a:r>
                        <a:rPr sz="1700" dirty="0">
                          <a:latin typeface="Times New Roman"/>
                          <a:cs typeface="Times New Roman"/>
                        </a:rPr>
                        <a:t>010</a:t>
                      </a:r>
                      <a:endParaRPr sz="1700">
                        <a:latin typeface="Times New Roman"/>
                        <a:cs typeface="Times New Roman"/>
                      </a:endParaRPr>
                    </a:p>
                  </a:txBody>
                  <a:tcPr marL="0" marR="0" marT="0" marB="0">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2"/>
                  </a:ext>
                </a:extLst>
              </a:tr>
              <a:tr h="106522">
                <a:tc>
                  <a:txBody>
                    <a:bodyPr/>
                    <a:lstStyle/>
                    <a:p>
                      <a:pPr>
                        <a:lnSpc>
                          <a:spcPct val="100000"/>
                        </a:lnSpc>
                      </a:pPr>
                      <a:endParaRPr sz="200">
                        <a:latin typeface="Times New Roman"/>
                        <a:cs typeface="Times New Roman"/>
                      </a:endParaRPr>
                    </a:p>
                  </a:txBody>
                  <a:tcPr marL="0" marR="0" marT="0" marB="0">
                    <a:lnL w="6350">
                      <a:solidFill>
                        <a:srgbClr val="000000"/>
                      </a:solidFill>
                      <a:prstDash val="solid"/>
                    </a:lnL>
                    <a:lnT w="3175">
                      <a:solidFill>
                        <a:srgbClr val="000000"/>
                      </a:solidFill>
                      <a:prstDash val="solid"/>
                    </a:lnT>
                    <a:lnB w="3175">
                      <a:solidFill>
                        <a:srgbClr val="000000"/>
                      </a:solidFill>
                      <a:prstDash val="solid"/>
                    </a:lnB>
                  </a:tcPr>
                </a:tc>
                <a:tc vMerge="1">
                  <a:txBody>
                    <a:bodyPr/>
                    <a:lstStyle/>
                    <a:p>
                      <a:endParaRPr/>
                    </a:p>
                  </a:txBody>
                  <a:tcPr marL="0" marR="0" marT="5080" marB="0">
                    <a:lnT w="6350">
                      <a:solidFill>
                        <a:srgbClr val="000000"/>
                      </a:solidFill>
                      <a:prstDash val="solid"/>
                    </a:lnT>
                    <a:lnB w="6350">
                      <a:solidFill>
                        <a:srgbClr val="000000"/>
                      </a:solidFill>
                      <a:prstDash val="solid"/>
                    </a:lnB>
                  </a:tcPr>
                </a:tc>
                <a:tc>
                  <a:txBody>
                    <a:bodyPr/>
                    <a:lstStyle/>
                    <a:p>
                      <a:pPr marR="3175">
                        <a:lnSpc>
                          <a:spcPct val="100000"/>
                        </a:lnSpc>
                      </a:pPr>
                      <a:endParaRPr sz="200">
                        <a:latin typeface="Times New Roman"/>
                        <a:cs typeface="Times New Roman"/>
                      </a:endParaRPr>
                    </a:p>
                  </a:txBody>
                  <a:tcPr marL="0" marR="0" marT="0" marB="0">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3"/>
                  </a:ext>
                </a:extLst>
              </a:tr>
              <a:tr h="532608">
                <a:tc>
                  <a:txBody>
                    <a:bodyPr/>
                    <a:lstStyle/>
                    <a:p>
                      <a:pPr>
                        <a:lnSpc>
                          <a:spcPct val="100000"/>
                        </a:lnSpc>
                      </a:pPr>
                      <a:endParaRPr sz="1600">
                        <a:latin typeface="Times New Roman"/>
                        <a:cs typeface="Times New Roman"/>
                      </a:endParaRPr>
                    </a:p>
                  </a:txBody>
                  <a:tcPr marL="0" marR="0" marT="0" marB="0">
                    <a:lnL w="6350">
                      <a:solidFill>
                        <a:srgbClr val="000000"/>
                      </a:solidFill>
                      <a:prstDash val="solid"/>
                    </a:lnL>
                    <a:lnT w="3175">
                      <a:solidFill>
                        <a:srgbClr val="000000"/>
                      </a:solidFill>
                      <a:prstDash val="solid"/>
                    </a:lnT>
                    <a:lnB w="3175">
                      <a:solidFill>
                        <a:srgbClr val="000000"/>
                      </a:solidFill>
                      <a:prstDash val="solid"/>
                    </a:lnB>
                  </a:tcPr>
                </a:tc>
                <a:tc vMerge="1">
                  <a:txBody>
                    <a:bodyPr/>
                    <a:lstStyle/>
                    <a:p>
                      <a:endParaRPr/>
                    </a:p>
                  </a:txBody>
                  <a:tcPr marL="0" marR="0" marT="5080" marB="0">
                    <a:lnT w="6350">
                      <a:solidFill>
                        <a:srgbClr val="000000"/>
                      </a:solidFill>
                      <a:prstDash val="solid"/>
                    </a:lnT>
                    <a:lnB w="6350">
                      <a:solidFill>
                        <a:srgbClr val="000000"/>
                      </a:solidFill>
                      <a:prstDash val="solid"/>
                    </a:lnB>
                  </a:tcPr>
                </a:tc>
                <a:tc>
                  <a:txBody>
                    <a:bodyPr/>
                    <a:lstStyle/>
                    <a:p>
                      <a:pPr marL="53340">
                        <a:lnSpc>
                          <a:spcPts val="805"/>
                        </a:lnSpc>
                      </a:pPr>
                      <a:r>
                        <a:rPr sz="1700" dirty="0">
                          <a:latin typeface="Times New Roman"/>
                          <a:cs typeface="Times New Roman"/>
                        </a:rPr>
                        <a:t>011</a:t>
                      </a:r>
                      <a:endParaRPr sz="1700">
                        <a:latin typeface="Times New Roman"/>
                        <a:cs typeface="Times New Roman"/>
                      </a:endParaRPr>
                    </a:p>
                    <a:p>
                      <a:pPr marL="53340">
                        <a:lnSpc>
                          <a:spcPts val="750"/>
                        </a:lnSpc>
                        <a:spcBef>
                          <a:spcPts val="459"/>
                        </a:spcBef>
                      </a:pPr>
                      <a:r>
                        <a:rPr sz="1700" dirty="0">
                          <a:latin typeface="Times New Roman"/>
                          <a:cs typeface="Times New Roman"/>
                        </a:rPr>
                        <a:t>100</a:t>
                      </a:r>
                      <a:endParaRPr sz="1700">
                        <a:latin typeface="Times New Roman"/>
                        <a:cs typeface="Times New Roman"/>
                      </a:endParaRPr>
                    </a:p>
                  </a:txBody>
                  <a:tcPr marL="0" marR="0" marT="0" marB="0">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4"/>
                  </a:ext>
                </a:extLst>
              </a:tr>
              <a:tr h="106522">
                <a:tc>
                  <a:txBody>
                    <a:bodyPr/>
                    <a:lstStyle/>
                    <a:p>
                      <a:pPr>
                        <a:lnSpc>
                          <a:spcPct val="100000"/>
                        </a:lnSpc>
                      </a:pPr>
                      <a:endParaRPr sz="200">
                        <a:latin typeface="Times New Roman"/>
                        <a:cs typeface="Times New Roman"/>
                      </a:endParaRPr>
                    </a:p>
                  </a:txBody>
                  <a:tcPr marL="0" marR="0" marT="0" marB="0">
                    <a:lnL w="6350">
                      <a:solidFill>
                        <a:srgbClr val="000000"/>
                      </a:solidFill>
                      <a:prstDash val="solid"/>
                    </a:lnL>
                    <a:lnT w="3175">
                      <a:solidFill>
                        <a:srgbClr val="000000"/>
                      </a:solidFill>
                      <a:prstDash val="solid"/>
                    </a:lnT>
                    <a:lnB w="3175">
                      <a:solidFill>
                        <a:srgbClr val="000000"/>
                      </a:solidFill>
                      <a:prstDash val="solid"/>
                    </a:lnB>
                  </a:tcPr>
                </a:tc>
                <a:tc vMerge="1">
                  <a:txBody>
                    <a:bodyPr/>
                    <a:lstStyle/>
                    <a:p>
                      <a:endParaRPr/>
                    </a:p>
                  </a:txBody>
                  <a:tcPr marL="0" marR="0" marT="5080" marB="0">
                    <a:lnT w="6350">
                      <a:solidFill>
                        <a:srgbClr val="000000"/>
                      </a:solidFill>
                      <a:prstDash val="solid"/>
                    </a:lnT>
                    <a:lnB w="6350">
                      <a:solidFill>
                        <a:srgbClr val="000000"/>
                      </a:solidFill>
                      <a:prstDash val="solid"/>
                    </a:lnB>
                  </a:tcPr>
                </a:tc>
                <a:tc>
                  <a:txBody>
                    <a:bodyPr/>
                    <a:lstStyle/>
                    <a:p>
                      <a:pPr marR="3175">
                        <a:lnSpc>
                          <a:spcPct val="100000"/>
                        </a:lnSpc>
                      </a:pPr>
                      <a:endParaRPr sz="200">
                        <a:latin typeface="Times New Roman"/>
                        <a:cs typeface="Times New Roman"/>
                      </a:endParaRPr>
                    </a:p>
                  </a:txBody>
                  <a:tcPr marL="0" marR="0" marT="0" marB="0">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5"/>
                  </a:ext>
                </a:extLst>
              </a:tr>
              <a:tr h="532608">
                <a:tc>
                  <a:txBody>
                    <a:bodyPr/>
                    <a:lstStyle/>
                    <a:p>
                      <a:pPr>
                        <a:lnSpc>
                          <a:spcPct val="100000"/>
                        </a:lnSpc>
                      </a:pPr>
                      <a:endParaRPr sz="1600">
                        <a:latin typeface="Times New Roman"/>
                        <a:cs typeface="Times New Roman"/>
                      </a:endParaRPr>
                    </a:p>
                  </a:txBody>
                  <a:tcPr marL="0" marR="0" marT="0" marB="0">
                    <a:lnL w="6350">
                      <a:solidFill>
                        <a:srgbClr val="000000"/>
                      </a:solidFill>
                      <a:prstDash val="solid"/>
                    </a:lnL>
                    <a:lnT w="3175">
                      <a:solidFill>
                        <a:srgbClr val="000000"/>
                      </a:solidFill>
                      <a:prstDash val="solid"/>
                    </a:lnT>
                    <a:lnB w="3175">
                      <a:solidFill>
                        <a:srgbClr val="000000"/>
                      </a:solidFill>
                      <a:prstDash val="solid"/>
                    </a:lnB>
                  </a:tcPr>
                </a:tc>
                <a:tc vMerge="1">
                  <a:txBody>
                    <a:bodyPr/>
                    <a:lstStyle/>
                    <a:p>
                      <a:endParaRPr/>
                    </a:p>
                  </a:txBody>
                  <a:tcPr marL="0" marR="0" marT="5080" marB="0">
                    <a:lnT w="6350">
                      <a:solidFill>
                        <a:srgbClr val="000000"/>
                      </a:solidFill>
                      <a:prstDash val="solid"/>
                    </a:lnT>
                    <a:lnB w="6350">
                      <a:solidFill>
                        <a:srgbClr val="000000"/>
                      </a:solidFill>
                      <a:prstDash val="solid"/>
                    </a:lnB>
                  </a:tcPr>
                </a:tc>
                <a:tc>
                  <a:txBody>
                    <a:bodyPr/>
                    <a:lstStyle/>
                    <a:p>
                      <a:pPr marL="53340">
                        <a:lnSpc>
                          <a:spcPts val="805"/>
                        </a:lnSpc>
                      </a:pPr>
                      <a:r>
                        <a:rPr sz="1700" dirty="0">
                          <a:latin typeface="Times New Roman"/>
                          <a:cs typeface="Times New Roman"/>
                        </a:rPr>
                        <a:t>101</a:t>
                      </a:r>
                      <a:endParaRPr sz="1700">
                        <a:latin typeface="Times New Roman"/>
                        <a:cs typeface="Times New Roman"/>
                      </a:endParaRPr>
                    </a:p>
                    <a:p>
                      <a:pPr marL="53340">
                        <a:lnSpc>
                          <a:spcPts val="750"/>
                        </a:lnSpc>
                        <a:spcBef>
                          <a:spcPts val="459"/>
                        </a:spcBef>
                      </a:pPr>
                      <a:r>
                        <a:rPr sz="1700" dirty="0">
                          <a:latin typeface="Times New Roman"/>
                          <a:cs typeface="Times New Roman"/>
                        </a:rPr>
                        <a:t>110</a:t>
                      </a:r>
                      <a:endParaRPr sz="1700">
                        <a:latin typeface="Times New Roman"/>
                        <a:cs typeface="Times New Roman"/>
                      </a:endParaRPr>
                    </a:p>
                  </a:txBody>
                  <a:tcPr marL="0" marR="0" marT="0" marB="0">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6"/>
                  </a:ext>
                </a:extLst>
              </a:tr>
              <a:tr h="106522">
                <a:tc>
                  <a:txBody>
                    <a:bodyPr/>
                    <a:lstStyle/>
                    <a:p>
                      <a:pPr>
                        <a:lnSpc>
                          <a:spcPct val="100000"/>
                        </a:lnSpc>
                      </a:pPr>
                      <a:endParaRPr sz="200">
                        <a:latin typeface="Times New Roman"/>
                        <a:cs typeface="Times New Roman"/>
                      </a:endParaRPr>
                    </a:p>
                  </a:txBody>
                  <a:tcPr marL="0" marR="0" marT="0" marB="0">
                    <a:lnL w="6350">
                      <a:solidFill>
                        <a:srgbClr val="000000"/>
                      </a:solidFill>
                      <a:prstDash val="solid"/>
                    </a:lnL>
                    <a:lnT w="3175">
                      <a:solidFill>
                        <a:srgbClr val="000000"/>
                      </a:solidFill>
                      <a:prstDash val="solid"/>
                    </a:lnT>
                    <a:lnB w="3175">
                      <a:solidFill>
                        <a:srgbClr val="000000"/>
                      </a:solidFill>
                      <a:prstDash val="solid"/>
                    </a:lnB>
                  </a:tcPr>
                </a:tc>
                <a:tc vMerge="1">
                  <a:txBody>
                    <a:bodyPr/>
                    <a:lstStyle/>
                    <a:p>
                      <a:endParaRPr/>
                    </a:p>
                  </a:txBody>
                  <a:tcPr marL="0" marR="0" marT="5080" marB="0">
                    <a:lnT w="6350">
                      <a:solidFill>
                        <a:srgbClr val="000000"/>
                      </a:solidFill>
                      <a:prstDash val="solid"/>
                    </a:lnT>
                    <a:lnB w="6350">
                      <a:solidFill>
                        <a:srgbClr val="000000"/>
                      </a:solidFill>
                      <a:prstDash val="solid"/>
                    </a:lnB>
                  </a:tcPr>
                </a:tc>
                <a:tc>
                  <a:txBody>
                    <a:bodyPr/>
                    <a:lstStyle/>
                    <a:p>
                      <a:pPr marR="3175">
                        <a:lnSpc>
                          <a:spcPct val="100000"/>
                        </a:lnSpc>
                      </a:pPr>
                      <a:endParaRPr sz="200">
                        <a:latin typeface="Times New Roman"/>
                        <a:cs typeface="Times New Roman"/>
                      </a:endParaRPr>
                    </a:p>
                  </a:txBody>
                  <a:tcPr marL="0" marR="0" marT="0" marB="0">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7"/>
                  </a:ext>
                </a:extLst>
              </a:tr>
              <a:tr h="213043">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T w="3175">
                      <a:solidFill>
                        <a:srgbClr val="000000"/>
                      </a:solidFill>
                      <a:prstDash val="solid"/>
                    </a:lnT>
                    <a:lnB w="6350">
                      <a:solidFill>
                        <a:srgbClr val="000000"/>
                      </a:solidFill>
                      <a:prstDash val="solid"/>
                    </a:lnB>
                  </a:tcPr>
                </a:tc>
                <a:tc vMerge="1">
                  <a:txBody>
                    <a:bodyPr/>
                    <a:lstStyle/>
                    <a:p>
                      <a:endParaRPr/>
                    </a:p>
                  </a:txBody>
                  <a:tcPr marL="0" marR="0" marT="5080" marB="0">
                    <a:lnT w="6350">
                      <a:solidFill>
                        <a:srgbClr val="000000"/>
                      </a:solidFill>
                      <a:prstDash val="solid"/>
                    </a:lnT>
                    <a:lnB w="6350">
                      <a:solidFill>
                        <a:srgbClr val="000000"/>
                      </a:solidFill>
                      <a:prstDash val="solid"/>
                    </a:lnB>
                  </a:tcPr>
                </a:tc>
                <a:tc>
                  <a:txBody>
                    <a:bodyPr/>
                    <a:lstStyle/>
                    <a:p>
                      <a:pPr algn="r">
                        <a:lnSpc>
                          <a:spcPts val="745"/>
                        </a:lnSpc>
                      </a:pPr>
                      <a:r>
                        <a:rPr sz="1700" spc="-5" dirty="0">
                          <a:latin typeface="Times New Roman"/>
                          <a:cs typeface="Times New Roman"/>
                        </a:rPr>
                        <a:t>111</a:t>
                      </a:r>
                      <a:endParaRPr sz="1700">
                        <a:latin typeface="Times New Roman"/>
                        <a:cs typeface="Times New Roman"/>
                      </a:endParaRPr>
                    </a:p>
                  </a:txBody>
                  <a:tcPr marL="0" marR="0" marT="0" marB="0">
                    <a:lnR w="6350">
                      <a:solidFill>
                        <a:srgbClr val="000000"/>
                      </a:solidFill>
                      <a:prstDash val="solid"/>
                    </a:lnR>
                    <a:lnT w="3175">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bl>
          </a:graphicData>
        </a:graphic>
      </p:graphicFrame>
      <p:sp>
        <p:nvSpPr>
          <p:cNvPr id="12" name="object 12"/>
          <p:cNvSpPr txBox="1"/>
          <p:nvPr/>
        </p:nvSpPr>
        <p:spPr>
          <a:xfrm>
            <a:off x="7705994" y="2382579"/>
            <a:ext cx="347304" cy="1819793"/>
          </a:xfrm>
          <a:prstGeom prst="rect">
            <a:avLst/>
          </a:prstGeom>
        </p:spPr>
        <p:txBody>
          <a:bodyPr vert="horz" wrap="square" lIns="0" tIns="13842" rIns="0" bIns="0" rtlCol="0">
            <a:spAutoFit/>
          </a:bodyPr>
          <a:lstStyle/>
          <a:p>
            <a:pPr marL="25168" marR="10067">
              <a:lnSpc>
                <a:spcPct val="103699"/>
              </a:lnSpc>
              <a:spcBef>
                <a:spcPts val="109"/>
              </a:spcBef>
            </a:pPr>
            <a:r>
              <a:rPr sz="1684" b="1" i="1" spc="-10" dirty="0">
                <a:latin typeface="Times New Roman"/>
                <a:cs typeface="Times New Roman"/>
              </a:rPr>
              <a:t>M2  M3</a:t>
            </a:r>
            <a:endParaRPr sz="1684">
              <a:latin typeface="Times New Roman"/>
              <a:cs typeface="Times New Roman"/>
            </a:endParaRPr>
          </a:p>
          <a:p>
            <a:pPr marL="25168" marR="10067">
              <a:lnSpc>
                <a:spcPct val="103699"/>
              </a:lnSpc>
              <a:spcBef>
                <a:spcPts val="842"/>
              </a:spcBef>
            </a:pPr>
            <a:r>
              <a:rPr sz="1684" b="1" i="1" spc="-10" dirty="0">
                <a:latin typeface="Times New Roman"/>
                <a:cs typeface="Times New Roman"/>
              </a:rPr>
              <a:t>M4  M5</a:t>
            </a:r>
            <a:endParaRPr sz="1684">
              <a:latin typeface="Times New Roman"/>
              <a:cs typeface="Times New Roman"/>
            </a:endParaRPr>
          </a:p>
          <a:p>
            <a:pPr marL="25168" marR="10067">
              <a:lnSpc>
                <a:spcPct val="103699"/>
              </a:lnSpc>
              <a:spcBef>
                <a:spcPts val="842"/>
              </a:spcBef>
            </a:pPr>
            <a:r>
              <a:rPr sz="1684" b="1" i="1" spc="-10" dirty="0">
                <a:latin typeface="Times New Roman"/>
                <a:cs typeface="Times New Roman"/>
              </a:rPr>
              <a:t>M6  M7</a:t>
            </a:r>
            <a:endParaRPr sz="1684">
              <a:latin typeface="Times New Roman"/>
              <a:cs typeface="Times New Roman"/>
            </a:endParaRPr>
          </a:p>
        </p:txBody>
      </p:sp>
      <p:graphicFrame>
        <p:nvGraphicFramePr>
          <p:cNvPr id="13" name="object 13"/>
          <p:cNvGraphicFramePr>
            <a:graphicFrameLocks noGrp="1"/>
          </p:cNvGraphicFramePr>
          <p:nvPr>
            <p:extLst>
              <p:ext uri="{D42A27DB-BD31-4B8C-83A1-F6EECF244321}">
                <p14:modId xmlns:p14="http://schemas.microsoft.com/office/powerpoint/2010/main" val="1313984338"/>
              </p:ext>
            </p:extLst>
          </p:nvPr>
        </p:nvGraphicFramePr>
        <p:xfrm>
          <a:off x="1121471" y="1763287"/>
          <a:ext cx="2629948" cy="2531976"/>
        </p:xfrm>
        <a:graphic>
          <a:graphicData uri="http://schemas.openxmlformats.org/drawingml/2006/table">
            <a:tbl>
              <a:tblPr firstRow="1" bandRow="1">
                <a:tableStyleId>{2D5ABB26-0587-4C30-8999-92F81FD0307C}</a:tableStyleId>
              </a:tblPr>
              <a:tblGrid>
                <a:gridCol w="479431">
                  <a:extLst>
                    <a:ext uri="{9D8B030D-6E8A-4147-A177-3AD203B41FA5}">
                      <a16:colId xmlns:a16="http://schemas.microsoft.com/office/drawing/2014/main" val="20000"/>
                    </a:ext>
                  </a:extLst>
                </a:gridCol>
                <a:gridCol w="1705062">
                  <a:extLst>
                    <a:ext uri="{9D8B030D-6E8A-4147-A177-3AD203B41FA5}">
                      <a16:colId xmlns:a16="http://schemas.microsoft.com/office/drawing/2014/main" val="20001"/>
                    </a:ext>
                  </a:extLst>
                </a:gridCol>
                <a:gridCol w="445455">
                  <a:extLst>
                    <a:ext uri="{9D8B030D-6E8A-4147-A177-3AD203B41FA5}">
                      <a16:colId xmlns:a16="http://schemas.microsoft.com/office/drawing/2014/main" val="20002"/>
                    </a:ext>
                  </a:extLst>
                </a:gridCol>
              </a:tblGrid>
              <a:tr h="213043">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T w="6350">
                      <a:solidFill>
                        <a:srgbClr val="000000"/>
                      </a:solidFill>
                      <a:prstDash val="solid"/>
                    </a:lnT>
                    <a:lnB w="3175">
                      <a:solidFill>
                        <a:srgbClr val="000000"/>
                      </a:solidFill>
                      <a:prstDash val="solid"/>
                    </a:lnB>
                  </a:tcPr>
                </a:tc>
                <a:tc rowSpan="9">
                  <a:txBody>
                    <a:bodyPr/>
                    <a:lstStyle/>
                    <a:p>
                      <a:pPr>
                        <a:lnSpc>
                          <a:spcPct val="100000"/>
                        </a:lnSpc>
                      </a:pPr>
                      <a:endParaRPr sz="1600" dirty="0">
                        <a:latin typeface="Times New Roman"/>
                        <a:cs typeface="Times New Roman"/>
                      </a:endParaRPr>
                    </a:p>
                  </a:txBody>
                  <a:tcPr marL="0" marR="0" marT="0" marB="0">
                    <a:lnT w="6350">
                      <a:solidFill>
                        <a:srgbClr val="000000"/>
                      </a:solidFill>
                      <a:prstDash val="solid"/>
                    </a:lnT>
                    <a:lnB w="6350">
                      <a:solidFill>
                        <a:srgbClr val="000000"/>
                      </a:solidFill>
                      <a:prstDash val="solid"/>
                    </a:lnB>
                  </a:tcPr>
                </a:tc>
                <a:tc>
                  <a:txBody>
                    <a:bodyPr/>
                    <a:lstStyle/>
                    <a:p>
                      <a:pPr marR="3175" algn="ctr">
                        <a:lnSpc>
                          <a:spcPts val="745"/>
                        </a:lnSpc>
                      </a:pPr>
                      <a:endParaRPr lang="en-US" sz="1700" spc="-5" dirty="0">
                        <a:latin typeface="Times New Roman"/>
                        <a:cs typeface="Times New Roman"/>
                      </a:endParaRPr>
                    </a:p>
                    <a:p>
                      <a:pPr marR="3175" algn="ctr">
                        <a:lnSpc>
                          <a:spcPts val="745"/>
                        </a:lnSpc>
                      </a:pPr>
                      <a:endParaRPr lang="en-IN" sz="1700" spc="-5" dirty="0">
                        <a:latin typeface="Times New Roman"/>
                        <a:cs typeface="Times New Roman"/>
                      </a:endParaRPr>
                    </a:p>
                    <a:p>
                      <a:pPr marR="3175" algn="ctr">
                        <a:lnSpc>
                          <a:spcPts val="745"/>
                        </a:lnSpc>
                      </a:pPr>
                      <a:r>
                        <a:rPr sz="1700" spc="-5" dirty="0">
                          <a:latin typeface="Times New Roman"/>
                          <a:cs typeface="Times New Roman"/>
                        </a:rPr>
                        <a:t>000</a:t>
                      </a:r>
                      <a:endParaRPr sz="1700" dirty="0">
                        <a:latin typeface="Times New Roman"/>
                        <a:cs typeface="Times New Roman"/>
                      </a:endParaRPr>
                    </a:p>
                  </a:txBody>
                  <a:tcPr marL="0" marR="0" marT="0" marB="0">
                    <a:lnR w="6350">
                      <a:solidFill>
                        <a:srgbClr val="000000"/>
                      </a:solidFill>
                      <a:prstDash val="solid"/>
                    </a:lnR>
                    <a:lnT w="6350">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106522">
                <a:tc>
                  <a:txBody>
                    <a:bodyPr/>
                    <a:lstStyle/>
                    <a:p>
                      <a:pPr>
                        <a:lnSpc>
                          <a:spcPct val="100000"/>
                        </a:lnSpc>
                      </a:pPr>
                      <a:endParaRPr sz="200">
                        <a:latin typeface="Times New Roman"/>
                        <a:cs typeface="Times New Roman"/>
                      </a:endParaRPr>
                    </a:p>
                  </a:txBody>
                  <a:tcPr marL="0" marR="0" marT="0" marB="0">
                    <a:lnL w="6350">
                      <a:solidFill>
                        <a:srgbClr val="000000"/>
                      </a:solidFill>
                      <a:prstDash val="solid"/>
                    </a:lnL>
                    <a:lnT w="3175">
                      <a:solidFill>
                        <a:srgbClr val="000000"/>
                      </a:solidFill>
                      <a:prstDash val="solid"/>
                    </a:lnT>
                    <a:lnB w="3175">
                      <a:solidFill>
                        <a:srgbClr val="000000"/>
                      </a:solidFill>
                      <a:prstDash val="solid"/>
                    </a:lnB>
                  </a:tcPr>
                </a:tc>
                <a:tc vMerge="1">
                  <a:txBody>
                    <a:bodyPr/>
                    <a:lstStyle/>
                    <a:p>
                      <a:endParaRPr/>
                    </a:p>
                  </a:txBody>
                  <a:tcPr marL="0" marR="0" marT="0" marB="0">
                    <a:lnT w="6350">
                      <a:solidFill>
                        <a:srgbClr val="000000"/>
                      </a:solidFill>
                      <a:prstDash val="solid"/>
                    </a:lnT>
                    <a:lnB w="6350">
                      <a:solidFill>
                        <a:srgbClr val="000000"/>
                      </a:solidFill>
                      <a:prstDash val="solid"/>
                    </a:lnB>
                  </a:tcPr>
                </a:tc>
                <a:tc>
                  <a:txBody>
                    <a:bodyPr/>
                    <a:lstStyle/>
                    <a:p>
                      <a:pPr marR="3175">
                        <a:lnSpc>
                          <a:spcPct val="100000"/>
                        </a:lnSpc>
                      </a:pPr>
                      <a:endParaRPr sz="200" dirty="0">
                        <a:latin typeface="Times New Roman"/>
                        <a:cs typeface="Times New Roman"/>
                      </a:endParaRPr>
                    </a:p>
                  </a:txBody>
                  <a:tcPr marL="0" marR="0" marT="0" marB="0">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r h="532608">
                <a:tc>
                  <a:txBody>
                    <a:bodyPr/>
                    <a:lstStyle/>
                    <a:p>
                      <a:pPr>
                        <a:lnSpc>
                          <a:spcPct val="100000"/>
                        </a:lnSpc>
                      </a:pPr>
                      <a:endParaRPr sz="1600">
                        <a:latin typeface="Times New Roman"/>
                        <a:cs typeface="Times New Roman"/>
                      </a:endParaRPr>
                    </a:p>
                  </a:txBody>
                  <a:tcPr marL="0" marR="0" marT="0" marB="0">
                    <a:lnL w="6350">
                      <a:solidFill>
                        <a:srgbClr val="000000"/>
                      </a:solidFill>
                      <a:prstDash val="solid"/>
                    </a:lnL>
                    <a:lnT w="3175">
                      <a:solidFill>
                        <a:srgbClr val="000000"/>
                      </a:solidFill>
                      <a:prstDash val="solid"/>
                    </a:lnT>
                    <a:lnB w="3175">
                      <a:solidFill>
                        <a:srgbClr val="000000"/>
                      </a:solidFill>
                      <a:prstDash val="solid"/>
                    </a:lnB>
                  </a:tcPr>
                </a:tc>
                <a:tc vMerge="1">
                  <a:txBody>
                    <a:bodyPr/>
                    <a:lstStyle/>
                    <a:p>
                      <a:endParaRPr/>
                    </a:p>
                  </a:txBody>
                  <a:tcPr marL="0" marR="0" marT="0" marB="0">
                    <a:lnT w="6350">
                      <a:solidFill>
                        <a:srgbClr val="000000"/>
                      </a:solidFill>
                      <a:prstDash val="solid"/>
                    </a:lnT>
                    <a:lnB w="6350">
                      <a:solidFill>
                        <a:srgbClr val="000000"/>
                      </a:solidFill>
                      <a:prstDash val="solid"/>
                    </a:lnB>
                  </a:tcPr>
                </a:tc>
                <a:tc>
                  <a:txBody>
                    <a:bodyPr/>
                    <a:lstStyle/>
                    <a:p>
                      <a:pPr marL="26670" marR="3175">
                        <a:lnSpc>
                          <a:spcPts val="805"/>
                        </a:lnSpc>
                      </a:pPr>
                      <a:endParaRPr lang="en-US" sz="1700" spc="-5" dirty="0">
                        <a:latin typeface="Times New Roman"/>
                        <a:cs typeface="Times New Roman"/>
                      </a:endParaRPr>
                    </a:p>
                    <a:p>
                      <a:pPr marL="26670" marR="3175">
                        <a:lnSpc>
                          <a:spcPts val="805"/>
                        </a:lnSpc>
                      </a:pPr>
                      <a:r>
                        <a:rPr sz="1700" spc="-5" dirty="0">
                          <a:latin typeface="Times New Roman"/>
                          <a:cs typeface="Times New Roman"/>
                        </a:rPr>
                        <a:t>001</a:t>
                      </a:r>
                      <a:endParaRPr sz="1700" dirty="0">
                        <a:latin typeface="Times New Roman"/>
                        <a:cs typeface="Times New Roman"/>
                      </a:endParaRPr>
                    </a:p>
                    <a:p>
                      <a:pPr marL="26670" marR="3175">
                        <a:lnSpc>
                          <a:spcPts val="750"/>
                        </a:lnSpc>
                        <a:spcBef>
                          <a:spcPts val="459"/>
                        </a:spcBef>
                      </a:pPr>
                      <a:r>
                        <a:rPr sz="1700" spc="-5" dirty="0">
                          <a:latin typeface="Times New Roman"/>
                          <a:cs typeface="Times New Roman"/>
                        </a:rPr>
                        <a:t>010</a:t>
                      </a:r>
                      <a:endParaRPr sz="1700" dirty="0">
                        <a:latin typeface="Times New Roman"/>
                        <a:cs typeface="Times New Roman"/>
                      </a:endParaRPr>
                    </a:p>
                  </a:txBody>
                  <a:tcPr marL="0" marR="0" marT="0" marB="0">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2"/>
                  </a:ext>
                </a:extLst>
              </a:tr>
              <a:tr h="106522">
                <a:tc>
                  <a:txBody>
                    <a:bodyPr/>
                    <a:lstStyle/>
                    <a:p>
                      <a:pPr>
                        <a:lnSpc>
                          <a:spcPct val="100000"/>
                        </a:lnSpc>
                      </a:pPr>
                      <a:endParaRPr sz="200" dirty="0">
                        <a:latin typeface="Times New Roman"/>
                        <a:cs typeface="Times New Roman"/>
                      </a:endParaRPr>
                    </a:p>
                  </a:txBody>
                  <a:tcPr marL="0" marR="0" marT="0" marB="0">
                    <a:lnL w="6350">
                      <a:solidFill>
                        <a:srgbClr val="000000"/>
                      </a:solidFill>
                      <a:prstDash val="solid"/>
                    </a:lnL>
                    <a:lnT w="3175">
                      <a:solidFill>
                        <a:srgbClr val="000000"/>
                      </a:solidFill>
                      <a:prstDash val="solid"/>
                    </a:lnT>
                    <a:lnB w="3175">
                      <a:solidFill>
                        <a:srgbClr val="000000"/>
                      </a:solidFill>
                      <a:prstDash val="solid"/>
                    </a:lnB>
                  </a:tcPr>
                </a:tc>
                <a:tc vMerge="1">
                  <a:txBody>
                    <a:bodyPr/>
                    <a:lstStyle/>
                    <a:p>
                      <a:endParaRPr/>
                    </a:p>
                  </a:txBody>
                  <a:tcPr marL="0" marR="0" marT="0" marB="0">
                    <a:lnT w="6350">
                      <a:solidFill>
                        <a:srgbClr val="000000"/>
                      </a:solidFill>
                      <a:prstDash val="solid"/>
                    </a:lnT>
                    <a:lnB w="6350">
                      <a:solidFill>
                        <a:srgbClr val="000000"/>
                      </a:solidFill>
                      <a:prstDash val="solid"/>
                    </a:lnB>
                  </a:tcPr>
                </a:tc>
                <a:tc>
                  <a:txBody>
                    <a:bodyPr/>
                    <a:lstStyle/>
                    <a:p>
                      <a:pPr marR="3175">
                        <a:lnSpc>
                          <a:spcPct val="100000"/>
                        </a:lnSpc>
                      </a:pPr>
                      <a:endParaRPr sz="200" dirty="0">
                        <a:latin typeface="Times New Roman"/>
                        <a:cs typeface="Times New Roman"/>
                      </a:endParaRPr>
                    </a:p>
                  </a:txBody>
                  <a:tcPr marL="0" marR="0" marT="0" marB="0">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3"/>
                  </a:ext>
                </a:extLst>
              </a:tr>
              <a:tr h="532608">
                <a:tc>
                  <a:txBody>
                    <a:bodyPr/>
                    <a:lstStyle/>
                    <a:p>
                      <a:pPr>
                        <a:lnSpc>
                          <a:spcPct val="100000"/>
                        </a:lnSpc>
                      </a:pPr>
                      <a:endParaRPr sz="1600">
                        <a:latin typeface="Times New Roman"/>
                        <a:cs typeface="Times New Roman"/>
                      </a:endParaRPr>
                    </a:p>
                  </a:txBody>
                  <a:tcPr marL="0" marR="0" marT="0" marB="0">
                    <a:lnL w="6350">
                      <a:solidFill>
                        <a:srgbClr val="000000"/>
                      </a:solidFill>
                      <a:prstDash val="solid"/>
                    </a:lnL>
                    <a:lnT w="3175">
                      <a:solidFill>
                        <a:srgbClr val="000000"/>
                      </a:solidFill>
                      <a:prstDash val="solid"/>
                    </a:lnT>
                    <a:lnB w="3175">
                      <a:solidFill>
                        <a:srgbClr val="000000"/>
                      </a:solidFill>
                      <a:prstDash val="solid"/>
                    </a:lnB>
                  </a:tcPr>
                </a:tc>
                <a:tc vMerge="1">
                  <a:txBody>
                    <a:bodyPr/>
                    <a:lstStyle/>
                    <a:p>
                      <a:endParaRPr/>
                    </a:p>
                  </a:txBody>
                  <a:tcPr marL="0" marR="0" marT="0" marB="0">
                    <a:lnT w="6350">
                      <a:solidFill>
                        <a:srgbClr val="000000"/>
                      </a:solidFill>
                      <a:prstDash val="solid"/>
                    </a:lnT>
                    <a:lnB w="6350">
                      <a:solidFill>
                        <a:srgbClr val="000000"/>
                      </a:solidFill>
                      <a:prstDash val="solid"/>
                    </a:lnB>
                  </a:tcPr>
                </a:tc>
                <a:tc>
                  <a:txBody>
                    <a:bodyPr/>
                    <a:lstStyle/>
                    <a:p>
                      <a:pPr marL="26670" marR="3175">
                        <a:lnSpc>
                          <a:spcPts val="805"/>
                        </a:lnSpc>
                      </a:pPr>
                      <a:r>
                        <a:rPr sz="1700" spc="-5" dirty="0">
                          <a:latin typeface="Times New Roman"/>
                          <a:cs typeface="Times New Roman"/>
                        </a:rPr>
                        <a:t>011</a:t>
                      </a:r>
                      <a:endParaRPr sz="1700" dirty="0">
                        <a:latin typeface="Times New Roman"/>
                        <a:cs typeface="Times New Roman"/>
                      </a:endParaRPr>
                    </a:p>
                    <a:p>
                      <a:pPr marL="53340">
                        <a:lnSpc>
                          <a:spcPts val="750"/>
                        </a:lnSpc>
                        <a:spcBef>
                          <a:spcPts val="459"/>
                        </a:spcBef>
                      </a:pPr>
                      <a:r>
                        <a:rPr sz="1700" dirty="0">
                          <a:latin typeface="Times New Roman"/>
                          <a:cs typeface="Times New Roman"/>
                        </a:rPr>
                        <a:t>100</a:t>
                      </a:r>
                    </a:p>
                  </a:txBody>
                  <a:tcPr marL="0" marR="0" marT="0" marB="0">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4"/>
                  </a:ext>
                </a:extLst>
              </a:tr>
              <a:tr h="106522">
                <a:tc>
                  <a:txBody>
                    <a:bodyPr/>
                    <a:lstStyle/>
                    <a:p>
                      <a:pPr>
                        <a:lnSpc>
                          <a:spcPct val="100000"/>
                        </a:lnSpc>
                      </a:pPr>
                      <a:endParaRPr sz="200">
                        <a:latin typeface="Times New Roman"/>
                        <a:cs typeface="Times New Roman"/>
                      </a:endParaRPr>
                    </a:p>
                  </a:txBody>
                  <a:tcPr marL="0" marR="0" marT="0" marB="0">
                    <a:lnL w="6350">
                      <a:solidFill>
                        <a:srgbClr val="000000"/>
                      </a:solidFill>
                      <a:prstDash val="solid"/>
                    </a:lnL>
                    <a:lnT w="3175">
                      <a:solidFill>
                        <a:srgbClr val="000000"/>
                      </a:solidFill>
                      <a:prstDash val="solid"/>
                    </a:lnT>
                    <a:lnB w="3175">
                      <a:solidFill>
                        <a:srgbClr val="000000"/>
                      </a:solidFill>
                      <a:prstDash val="solid"/>
                    </a:lnB>
                  </a:tcPr>
                </a:tc>
                <a:tc vMerge="1">
                  <a:txBody>
                    <a:bodyPr/>
                    <a:lstStyle/>
                    <a:p>
                      <a:endParaRPr/>
                    </a:p>
                  </a:txBody>
                  <a:tcPr marL="0" marR="0" marT="0" marB="0">
                    <a:lnT w="6350">
                      <a:solidFill>
                        <a:srgbClr val="000000"/>
                      </a:solidFill>
                      <a:prstDash val="solid"/>
                    </a:lnT>
                    <a:lnB w="6350">
                      <a:solidFill>
                        <a:srgbClr val="000000"/>
                      </a:solidFill>
                      <a:prstDash val="solid"/>
                    </a:lnB>
                  </a:tcPr>
                </a:tc>
                <a:tc>
                  <a:txBody>
                    <a:bodyPr/>
                    <a:lstStyle/>
                    <a:p>
                      <a:pPr marR="3175">
                        <a:lnSpc>
                          <a:spcPct val="100000"/>
                        </a:lnSpc>
                      </a:pPr>
                      <a:endParaRPr sz="200" dirty="0">
                        <a:latin typeface="Times New Roman"/>
                        <a:cs typeface="Times New Roman"/>
                      </a:endParaRPr>
                    </a:p>
                  </a:txBody>
                  <a:tcPr marL="0" marR="0" marT="0" marB="0">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5"/>
                  </a:ext>
                </a:extLst>
              </a:tr>
              <a:tr h="532608">
                <a:tc>
                  <a:txBody>
                    <a:bodyPr/>
                    <a:lstStyle/>
                    <a:p>
                      <a:pPr>
                        <a:lnSpc>
                          <a:spcPct val="100000"/>
                        </a:lnSpc>
                      </a:pPr>
                      <a:endParaRPr sz="1600">
                        <a:latin typeface="Times New Roman"/>
                        <a:cs typeface="Times New Roman"/>
                      </a:endParaRPr>
                    </a:p>
                  </a:txBody>
                  <a:tcPr marL="0" marR="0" marT="0" marB="0">
                    <a:lnL w="6350">
                      <a:solidFill>
                        <a:srgbClr val="000000"/>
                      </a:solidFill>
                      <a:prstDash val="solid"/>
                    </a:lnL>
                    <a:lnT w="3175">
                      <a:solidFill>
                        <a:srgbClr val="000000"/>
                      </a:solidFill>
                      <a:prstDash val="solid"/>
                    </a:lnT>
                    <a:lnB w="3175">
                      <a:solidFill>
                        <a:srgbClr val="000000"/>
                      </a:solidFill>
                      <a:prstDash val="solid"/>
                    </a:lnB>
                  </a:tcPr>
                </a:tc>
                <a:tc vMerge="1">
                  <a:txBody>
                    <a:bodyPr/>
                    <a:lstStyle/>
                    <a:p>
                      <a:endParaRPr/>
                    </a:p>
                  </a:txBody>
                  <a:tcPr marL="0" marR="0" marT="0" marB="0">
                    <a:lnT w="6350">
                      <a:solidFill>
                        <a:srgbClr val="000000"/>
                      </a:solidFill>
                      <a:prstDash val="solid"/>
                    </a:lnT>
                    <a:lnB w="6350">
                      <a:solidFill>
                        <a:srgbClr val="000000"/>
                      </a:solidFill>
                      <a:prstDash val="solid"/>
                    </a:lnB>
                  </a:tcPr>
                </a:tc>
                <a:tc>
                  <a:txBody>
                    <a:bodyPr/>
                    <a:lstStyle/>
                    <a:p>
                      <a:pPr marL="53340">
                        <a:lnSpc>
                          <a:spcPts val="805"/>
                        </a:lnSpc>
                      </a:pPr>
                      <a:r>
                        <a:rPr sz="1700" dirty="0">
                          <a:latin typeface="Times New Roman"/>
                          <a:cs typeface="Times New Roman"/>
                        </a:rPr>
                        <a:t>101</a:t>
                      </a:r>
                      <a:endParaRPr sz="1700">
                        <a:latin typeface="Times New Roman"/>
                        <a:cs typeface="Times New Roman"/>
                      </a:endParaRPr>
                    </a:p>
                    <a:p>
                      <a:pPr marL="53340">
                        <a:lnSpc>
                          <a:spcPts val="750"/>
                        </a:lnSpc>
                        <a:spcBef>
                          <a:spcPts val="459"/>
                        </a:spcBef>
                      </a:pPr>
                      <a:r>
                        <a:rPr sz="1700" dirty="0">
                          <a:latin typeface="Times New Roman"/>
                          <a:cs typeface="Times New Roman"/>
                        </a:rPr>
                        <a:t>110</a:t>
                      </a:r>
                      <a:endParaRPr sz="1700">
                        <a:latin typeface="Times New Roman"/>
                        <a:cs typeface="Times New Roman"/>
                      </a:endParaRPr>
                    </a:p>
                  </a:txBody>
                  <a:tcPr marL="0" marR="0" marT="0" marB="0">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6"/>
                  </a:ext>
                </a:extLst>
              </a:tr>
              <a:tr h="106522">
                <a:tc>
                  <a:txBody>
                    <a:bodyPr/>
                    <a:lstStyle/>
                    <a:p>
                      <a:pPr>
                        <a:lnSpc>
                          <a:spcPct val="100000"/>
                        </a:lnSpc>
                      </a:pPr>
                      <a:endParaRPr sz="200">
                        <a:latin typeface="Times New Roman"/>
                        <a:cs typeface="Times New Roman"/>
                      </a:endParaRPr>
                    </a:p>
                  </a:txBody>
                  <a:tcPr marL="0" marR="0" marT="0" marB="0">
                    <a:lnL w="6350">
                      <a:solidFill>
                        <a:srgbClr val="000000"/>
                      </a:solidFill>
                      <a:prstDash val="solid"/>
                    </a:lnL>
                    <a:lnT w="3175">
                      <a:solidFill>
                        <a:srgbClr val="000000"/>
                      </a:solidFill>
                      <a:prstDash val="solid"/>
                    </a:lnT>
                    <a:lnB w="3175">
                      <a:solidFill>
                        <a:srgbClr val="000000"/>
                      </a:solidFill>
                      <a:prstDash val="solid"/>
                    </a:lnB>
                  </a:tcPr>
                </a:tc>
                <a:tc vMerge="1">
                  <a:txBody>
                    <a:bodyPr/>
                    <a:lstStyle/>
                    <a:p>
                      <a:endParaRPr/>
                    </a:p>
                  </a:txBody>
                  <a:tcPr marL="0" marR="0" marT="0" marB="0">
                    <a:lnT w="6350">
                      <a:solidFill>
                        <a:srgbClr val="000000"/>
                      </a:solidFill>
                      <a:prstDash val="solid"/>
                    </a:lnT>
                    <a:lnB w="6350">
                      <a:solidFill>
                        <a:srgbClr val="000000"/>
                      </a:solidFill>
                      <a:prstDash val="solid"/>
                    </a:lnB>
                  </a:tcPr>
                </a:tc>
                <a:tc>
                  <a:txBody>
                    <a:bodyPr/>
                    <a:lstStyle/>
                    <a:p>
                      <a:pPr marR="3175">
                        <a:lnSpc>
                          <a:spcPct val="100000"/>
                        </a:lnSpc>
                      </a:pPr>
                      <a:endParaRPr sz="200">
                        <a:latin typeface="Times New Roman"/>
                        <a:cs typeface="Times New Roman"/>
                      </a:endParaRPr>
                    </a:p>
                  </a:txBody>
                  <a:tcPr marL="0" marR="0" marT="0" marB="0">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7"/>
                  </a:ext>
                </a:extLst>
              </a:tr>
              <a:tr h="213043">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T w="3175">
                      <a:solidFill>
                        <a:srgbClr val="000000"/>
                      </a:solidFill>
                      <a:prstDash val="solid"/>
                    </a:lnT>
                    <a:lnB w="6350">
                      <a:solidFill>
                        <a:srgbClr val="000000"/>
                      </a:solidFill>
                      <a:prstDash val="solid"/>
                    </a:lnB>
                  </a:tcPr>
                </a:tc>
                <a:tc vMerge="1">
                  <a:txBody>
                    <a:bodyPr/>
                    <a:lstStyle/>
                    <a:p>
                      <a:endParaRPr/>
                    </a:p>
                  </a:txBody>
                  <a:tcPr marL="0" marR="0" marT="0" marB="0">
                    <a:lnT w="6350">
                      <a:solidFill>
                        <a:srgbClr val="000000"/>
                      </a:solidFill>
                      <a:prstDash val="solid"/>
                    </a:lnT>
                    <a:lnB w="6350">
                      <a:solidFill>
                        <a:srgbClr val="000000"/>
                      </a:solidFill>
                      <a:prstDash val="solid"/>
                    </a:lnB>
                  </a:tcPr>
                </a:tc>
                <a:tc>
                  <a:txBody>
                    <a:bodyPr/>
                    <a:lstStyle/>
                    <a:p>
                      <a:pPr marL="53340" algn="ctr">
                        <a:lnSpc>
                          <a:spcPts val="745"/>
                        </a:lnSpc>
                      </a:pPr>
                      <a:r>
                        <a:rPr sz="1700" dirty="0">
                          <a:latin typeface="Times New Roman"/>
                          <a:cs typeface="Times New Roman"/>
                        </a:rPr>
                        <a:t>111</a:t>
                      </a:r>
                    </a:p>
                  </a:txBody>
                  <a:tcPr marL="0" marR="0" marT="0" marB="0">
                    <a:lnR w="6350">
                      <a:solidFill>
                        <a:srgbClr val="000000"/>
                      </a:solidFill>
                      <a:prstDash val="solid"/>
                    </a:lnR>
                    <a:lnT w="3175">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bl>
          </a:graphicData>
        </a:graphic>
      </p:graphicFrame>
      <p:sp>
        <p:nvSpPr>
          <p:cNvPr id="14" name="object 14"/>
          <p:cNvSpPr txBox="1"/>
          <p:nvPr/>
        </p:nvSpPr>
        <p:spPr>
          <a:xfrm>
            <a:off x="3817941" y="1743448"/>
            <a:ext cx="1116155" cy="283316"/>
          </a:xfrm>
          <a:prstGeom prst="rect">
            <a:avLst/>
          </a:prstGeom>
        </p:spPr>
        <p:txBody>
          <a:bodyPr vert="horz" wrap="square" lIns="0" tIns="23909" rIns="0" bIns="0" rtlCol="0">
            <a:spAutoFit/>
          </a:bodyPr>
          <a:lstStyle/>
          <a:p>
            <a:pPr marL="25168">
              <a:spcBef>
                <a:spcPts val="188"/>
              </a:spcBef>
            </a:pPr>
            <a:r>
              <a:rPr sz="1684" b="1" i="1" spc="-10" dirty="0">
                <a:latin typeface="Times New Roman"/>
                <a:cs typeface="Times New Roman"/>
              </a:rPr>
              <a:t>M0</a:t>
            </a:r>
            <a:r>
              <a:rPr sz="1684" b="1" i="1" spc="503" dirty="0">
                <a:latin typeface="Times New Roman"/>
                <a:cs typeface="Times New Roman"/>
              </a:rPr>
              <a:t> </a:t>
            </a:r>
            <a:r>
              <a:rPr sz="1684" b="1" i="1" spc="-10" dirty="0">
                <a:latin typeface="Times New Roman"/>
                <a:cs typeface="Times New Roman"/>
              </a:rPr>
              <a:t>P0</a:t>
            </a:r>
            <a:r>
              <a:rPr sz="1684" b="1" i="1" spc="178" dirty="0">
                <a:latin typeface="Times New Roman"/>
                <a:cs typeface="Times New Roman"/>
              </a:rPr>
              <a:t> </a:t>
            </a:r>
            <a:r>
              <a:rPr sz="1684" spc="-10" dirty="0">
                <a:latin typeface="Times New Roman"/>
                <a:cs typeface="Times New Roman"/>
              </a:rPr>
              <a:t>000</a:t>
            </a:r>
            <a:endParaRPr sz="1684">
              <a:latin typeface="Times New Roman"/>
              <a:cs typeface="Times New Roman"/>
            </a:endParaRPr>
          </a:p>
        </p:txBody>
      </p:sp>
      <p:sp>
        <p:nvSpPr>
          <p:cNvPr id="15" name="object 15"/>
          <p:cNvSpPr txBox="1"/>
          <p:nvPr/>
        </p:nvSpPr>
        <p:spPr>
          <a:xfrm>
            <a:off x="3714346" y="2009754"/>
            <a:ext cx="1269674" cy="2186658"/>
          </a:xfrm>
          <a:prstGeom prst="rect">
            <a:avLst/>
          </a:prstGeom>
        </p:spPr>
        <p:txBody>
          <a:bodyPr vert="horz" wrap="square" lIns="0" tIns="23909" rIns="0" bIns="0" rtlCol="0">
            <a:spAutoFit/>
          </a:bodyPr>
          <a:lstStyle/>
          <a:p>
            <a:pPr marL="75503">
              <a:spcBef>
                <a:spcPts val="188"/>
              </a:spcBef>
            </a:pPr>
            <a:r>
              <a:rPr sz="1684" b="1" i="1" spc="-10" dirty="0">
                <a:latin typeface="Times New Roman"/>
                <a:cs typeface="Times New Roman"/>
              </a:rPr>
              <a:t>M1</a:t>
            </a:r>
            <a:r>
              <a:rPr sz="1684" b="1" i="1" spc="910" dirty="0">
                <a:latin typeface="Times New Roman"/>
                <a:cs typeface="Times New Roman"/>
              </a:rPr>
              <a:t> </a:t>
            </a:r>
            <a:r>
              <a:rPr sz="1684" b="1" i="1" spc="-10" dirty="0">
                <a:latin typeface="Times New Roman"/>
                <a:cs typeface="Times New Roman"/>
              </a:rPr>
              <a:t>P1</a:t>
            </a:r>
            <a:r>
              <a:rPr sz="1684" b="1" i="1" spc="168" dirty="0">
                <a:latin typeface="Times New Roman"/>
                <a:cs typeface="Times New Roman"/>
              </a:rPr>
              <a:t> </a:t>
            </a:r>
            <a:r>
              <a:rPr sz="1684" spc="-10" dirty="0">
                <a:latin typeface="Times New Roman"/>
                <a:cs typeface="Times New Roman"/>
              </a:rPr>
              <a:t>001</a:t>
            </a:r>
            <a:endParaRPr sz="1684">
              <a:latin typeface="Times New Roman"/>
              <a:cs typeface="Times New Roman"/>
            </a:endParaRPr>
          </a:p>
          <a:p>
            <a:pPr marL="75503">
              <a:lnSpc>
                <a:spcPts val="1853"/>
              </a:lnSpc>
              <a:spcBef>
                <a:spcPts val="1338"/>
              </a:spcBef>
            </a:pPr>
            <a:r>
              <a:rPr sz="2527" b="1" i="1" spc="-14" baseline="13071" dirty="0">
                <a:latin typeface="Times New Roman"/>
                <a:cs typeface="Times New Roman"/>
              </a:rPr>
              <a:t>M2</a:t>
            </a:r>
            <a:r>
              <a:rPr sz="2527" b="1" i="1" spc="1367" baseline="13071" dirty="0">
                <a:latin typeface="Times New Roman"/>
                <a:cs typeface="Times New Roman"/>
              </a:rPr>
              <a:t> </a:t>
            </a:r>
            <a:r>
              <a:rPr sz="1684" b="1" i="1" spc="-10" dirty="0">
                <a:latin typeface="Times New Roman"/>
                <a:cs typeface="Times New Roman"/>
              </a:rPr>
              <a:t>P2</a:t>
            </a:r>
            <a:r>
              <a:rPr sz="1684" b="1" i="1" spc="168" dirty="0">
                <a:latin typeface="Times New Roman"/>
                <a:cs typeface="Times New Roman"/>
              </a:rPr>
              <a:t> </a:t>
            </a:r>
            <a:r>
              <a:rPr sz="1684" spc="-10" dirty="0">
                <a:latin typeface="Times New Roman"/>
                <a:cs typeface="Times New Roman"/>
              </a:rPr>
              <a:t>010</a:t>
            </a:r>
            <a:endParaRPr sz="1684">
              <a:latin typeface="Times New Roman"/>
              <a:cs typeface="Times New Roman"/>
            </a:endParaRPr>
          </a:p>
          <a:p>
            <a:pPr marL="75503">
              <a:lnSpc>
                <a:spcPts val="1853"/>
              </a:lnSpc>
            </a:pPr>
            <a:r>
              <a:rPr sz="1684" b="1" i="1" spc="-10" dirty="0">
                <a:latin typeface="Times New Roman"/>
                <a:cs typeface="Times New Roman"/>
              </a:rPr>
              <a:t>M3</a:t>
            </a:r>
            <a:r>
              <a:rPr sz="1684" b="1" i="1" spc="910" dirty="0">
                <a:latin typeface="Times New Roman"/>
                <a:cs typeface="Times New Roman"/>
              </a:rPr>
              <a:t> </a:t>
            </a:r>
            <a:r>
              <a:rPr sz="1684" b="1" i="1" spc="-10" dirty="0">
                <a:latin typeface="Times New Roman"/>
                <a:cs typeface="Times New Roman"/>
              </a:rPr>
              <a:t>P3</a:t>
            </a:r>
            <a:r>
              <a:rPr sz="1684" b="1" i="1" spc="168" dirty="0">
                <a:latin typeface="Times New Roman"/>
                <a:cs typeface="Times New Roman"/>
              </a:rPr>
              <a:t> </a:t>
            </a:r>
            <a:r>
              <a:rPr sz="1684" spc="-10" dirty="0">
                <a:latin typeface="Times New Roman"/>
                <a:cs typeface="Times New Roman"/>
              </a:rPr>
              <a:t>011</a:t>
            </a:r>
            <a:endParaRPr sz="1684">
              <a:latin typeface="Times New Roman"/>
              <a:cs typeface="Times New Roman"/>
            </a:endParaRPr>
          </a:p>
          <a:p>
            <a:pPr marL="75503">
              <a:spcBef>
                <a:spcPts val="910"/>
              </a:spcBef>
            </a:pPr>
            <a:r>
              <a:rPr sz="1684" b="1" i="1" spc="-10" dirty="0">
                <a:latin typeface="Times New Roman"/>
                <a:cs typeface="Times New Roman"/>
              </a:rPr>
              <a:t>M4</a:t>
            </a:r>
            <a:r>
              <a:rPr sz="1684" b="1" i="1" spc="910" dirty="0">
                <a:latin typeface="Times New Roman"/>
                <a:cs typeface="Times New Roman"/>
              </a:rPr>
              <a:t> </a:t>
            </a:r>
            <a:r>
              <a:rPr sz="1684" b="1" i="1" spc="-10" dirty="0">
                <a:latin typeface="Times New Roman"/>
                <a:cs typeface="Times New Roman"/>
              </a:rPr>
              <a:t>P4</a:t>
            </a:r>
            <a:r>
              <a:rPr sz="1684" b="1" i="1" spc="168" dirty="0">
                <a:latin typeface="Times New Roman"/>
                <a:cs typeface="Times New Roman"/>
              </a:rPr>
              <a:t> </a:t>
            </a:r>
            <a:r>
              <a:rPr sz="1684" spc="-10" dirty="0">
                <a:latin typeface="Times New Roman"/>
                <a:cs typeface="Times New Roman"/>
              </a:rPr>
              <a:t>100</a:t>
            </a:r>
            <a:endParaRPr sz="1684">
              <a:latin typeface="Times New Roman"/>
              <a:cs typeface="Times New Roman"/>
            </a:endParaRPr>
          </a:p>
          <a:p>
            <a:pPr marL="75503">
              <a:spcBef>
                <a:spcPts val="79"/>
              </a:spcBef>
            </a:pPr>
            <a:r>
              <a:rPr sz="1684" b="1" i="1" spc="-10" dirty="0">
                <a:latin typeface="Times New Roman"/>
                <a:cs typeface="Times New Roman"/>
              </a:rPr>
              <a:t>M5</a:t>
            </a:r>
            <a:r>
              <a:rPr sz="1684" b="1" i="1" spc="910" dirty="0">
                <a:latin typeface="Times New Roman"/>
                <a:cs typeface="Times New Roman"/>
              </a:rPr>
              <a:t> </a:t>
            </a:r>
            <a:r>
              <a:rPr sz="1684" b="1" i="1" spc="-10" dirty="0">
                <a:latin typeface="Times New Roman"/>
                <a:cs typeface="Times New Roman"/>
              </a:rPr>
              <a:t>P5</a:t>
            </a:r>
            <a:r>
              <a:rPr sz="1684" b="1" i="1" spc="168" dirty="0">
                <a:latin typeface="Times New Roman"/>
                <a:cs typeface="Times New Roman"/>
              </a:rPr>
              <a:t> </a:t>
            </a:r>
            <a:r>
              <a:rPr sz="1684" spc="-10" dirty="0">
                <a:latin typeface="Times New Roman"/>
                <a:cs typeface="Times New Roman"/>
              </a:rPr>
              <a:t>101</a:t>
            </a:r>
            <a:endParaRPr sz="1684">
              <a:latin typeface="Times New Roman"/>
              <a:cs typeface="Times New Roman"/>
            </a:endParaRPr>
          </a:p>
          <a:p>
            <a:pPr marL="75503">
              <a:lnSpc>
                <a:spcPts val="1853"/>
              </a:lnSpc>
              <a:spcBef>
                <a:spcPts val="910"/>
              </a:spcBef>
            </a:pPr>
            <a:r>
              <a:rPr sz="1684" b="1" i="1" spc="-10" dirty="0">
                <a:latin typeface="Times New Roman"/>
                <a:cs typeface="Times New Roman"/>
              </a:rPr>
              <a:t>M6</a:t>
            </a:r>
            <a:r>
              <a:rPr sz="1684" b="1" i="1" spc="910" dirty="0">
                <a:latin typeface="Times New Roman"/>
                <a:cs typeface="Times New Roman"/>
              </a:rPr>
              <a:t> </a:t>
            </a:r>
            <a:r>
              <a:rPr sz="1684" b="1" i="1" spc="-10" dirty="0">
                <a:latin typeface="Times New Roman"/>
                <a:cs typeface="Times New Roman"/>
              </a:rPr>
              <a:t>P6</a:t>
            </a:r>
            <a:r>
              <a:rPr sz="1684" b="1" i="1" spc="168" dirty="0">
                <a:latin typeface="Times New Roman"/>
                <a:cs typeface="Times New Roman"/>
              </a:rPr>
              <a:t> </a:t>
            </a:r>
            <a:r>
              <a:rPr sz="1684" spc="-10" dirty="0">
                <a:latin typeface="Times New Roman"/>
                <a:cs typeface="Times New Roman"/>
              </a:rPr>
              <a:t>110</a:t>
            </a:r>
            <a:endParaRPr sz="1684">
              <a:latin typeface="Times New Roman"/>
              <a:cs typeface="Times New Roman"/>
            </a:endParaRPr>
          </a:p>
          <a:p>
            <a:pPr marL="75503">
              <a:lnSpc>
                <a:spcPts val="1853"/>
              </a:lnSpc>
            </a:pPr>
            <a:r>
              <a:rPr sz="1684" b="1" i="1" spc="-10" dirty="0">
                <a:latin typeface="Times New Roman"/>
                <a:cs typeface="Times New Roman"/>
              </a:rPr>
              <a:t>M7</a:t>
            </a:r>
            <a:r>
              <a:rPr sz="1684" b="1" i="1" spc="910" dirty="0">
                <a:latin typeface="Times New Roman"/>
                <a:cs typeface="Times New Roman"/>
              </a:rPr>
              <a:t> </a:t>
            </a:r>
            <a:r>
              <a:rPr sz="1684" b="1" i="1" spc="-10" dirty="0">
                <a:latin typeface="Times New Roman"/>
                <a:cs typeface="Times New Roman"/>
              </a:rPr>
              <a:t>P7</a:t>
            </a:r>
            <a:r>
              <a:rPr sz="1684" b="1" i="1" spc="168" dirty="0">
                <a:latin typeface="Times New Roman"/>
                <a:cs typeface="Times New Roman"/>
              </a:rPr>
              <a:t> </a:t>
            </a:r>
            <a:r>
              <a:rPr sz="1684" spc="-10" dirty="0">
                <a:latin typeface="Times New Roman"/>
                <a:cs typeface="Times New Roman"/>
              </a:rPr>
              <a:t>111</a:t>
            </a:r>
            <a:endParaRPr sz="1684">
              <a:latin typeface="Times New Roman"/>
              <a:cs typeface="Times New Roman"/>
            </a:endParaRPr>
          </a:p>
        </p:txBody>
      </p:sp>
      <p:sp>
        <p:nvSpPr>
          <p:cNvPr id="16" name="object 16"/>
          <p:cNvSpPr txBox="1"/>
          <p:nvPr/>
        </p:nvSpPr>
        <p:spPr>
          <a:xfrm>
            <a:off x="409238" y="1796709"/>
            <a:ext cx="689575" cy="2458655"/>
          </a:xfrm>
          <a:prstGeom prst="rect">
            <a:avLst/>
          </a:prstGeom>
        </p:spPr>
        <p:txBody>
          <a:bodyPr vert="horz" wrap="square" lIns="0" tIns="23909" rIns="0" bIns="0" rtlCol="0">
            <a:spAutoFit/>
          </a:bodyPr>
          <a:lstStyle/>
          <a:p>
            <a:pPr marL="25168">
              <a:lnSpc>
                <a:spcPts val="1853"/>
              </a:lnSpc>
              <a:spcBef>
                <a:spcPts val="188"/>
              </a:spcBef>
            </a:pPr>
            <a:r>
              <a:rPr sz="1684" b="1" i="1" spc="-10" dirty="0">
                <a:latin typeface="Times New Roman"/>
                <a:cs typeface="Times New Roman"/>
              </a:rPr>
              <a:t>P0</a:t>
            </a:r>
            <a:r>
              <a:rPr sz="1684" b="1" i="1" spc="50" dirty="0">
                <a:latin typeface="Times New Roman"/>
                <a:cs typeface="Times New Roman"/>
              </a:rPr>
              <a:t> </a:t>
            </a:r>
            <a:r>
              <a:rPr sz="1684" spc="-10" dirty="0">
                <a:latin typeface="Times New Roman"/>
                <a:cs typeface="Times New Roman"/>
              </a:rPr>
              <a:t>000</a:t>
            </a:r>
            <a:endParaRPr sz="1684">
              <a:latin typeface="Times New Roman"/>
              <a:cs typeface="Times New Roman"/>
            </a:endParaRPr>
          </a:p>
          <a:p>
            <a:pPr marL="25168">
              <a:lnSpc>
                <a:spcPts val="1853"/>
              </a:lnSpc>
            </a:pPr>
            <a:r>
              <a:rPr sz="1684" b="1" i="1" spc="-10" dirty="0">
                <a:latin typeface="Times New Roman"/>
                <a:cs typeface="Times New Roman"/>
              </a:rPr>
              <a:t>P1</a:t>
            </a:r>
            <a:r>
              <a:rPr sz="1684" b="1" i="1" spc="50" dirty="0">
                <a:latin typeface="Times New Roman"/>
                <a:cs typeface="Times New Roman"/>
              </a:rPr>
              <a:t> </a:t>
            </a:r>
            <a:r>
              <a:rPr sz="1684" spc="-10" dirty="0">
                <a:latin typeface="Times New Roman"/>
                <a:cs typeface="Times New Roman"/>
              </a:rPr>
              <a:t>001</a:t>
            </a:r>
            <a:endParaRPr sz="1684">
              <a:latin typeface="Times New Roman"/>
              <a:cs typeface="Times New Roman"/>
            </a:endParaRPr>
          </a:p>
          <a:p>
            <a:pPr marL="25168">
              <a:lnSpc>
                <a:spcPts val="1853"/>
              </a:lnSpc>
              <a:spcBef>
                <a:spcPts val="910"/>
              </a:spcBef>
            </a:pPr>
            <a:r>
              <a:rPr sz="1684" b="1" i="1" spc="-10" dirty="0">
                <a:latin typeface="Times New Roman"/>
                <a:cs typeface="Times New Roman"/>
              </a:rPr>
              <a:t>P2</a:t>
            </a:r>
            <a:r>
              <a:rPr sz="1684" b="1" i="1" spc="50" dirty="0">
                <a:latin typeface="Times New Roman"/>
                <a:cs typeface="Times New Roman"/>
              </a:rPr>
              <a:t> </a:t>
            </a:r>
            <a:r>
              <a:rPr sz="1684" spc="-10" dirty="0">
                <a:latin typeface="Times New Roman"/>
                <a:cs typeface="Times New Roman"/>
              </a:rPr>
              <a:t>010</a:t>
            </a:r>
            <a:endParaRPr sz="1684">
              <a:latin typeface="Times New Roman"/>
              <a:cs typeface="Times New Roman"/>
            </a:endParaRPr>
          </a:p>
          <a:p>
            <a:pPr marL="25168">
              <a:lnSpc>
                <a:spcPts val="1853"/>
              </a:lnSpc>
            </a:pPr>
            <a:r>
              <a:rPr sz="1684" b="1" i="1" spc="-10" dirty="0">
                <a:latin typeface="Times New Roman"/>
                <a:cs typeface="Times New Roman"/>
              </a:rPr>
              <a:t>P3</a:t>
            </a:r>
            <a:r>
              <a:rPr sz="1684" b="1" i="1" spc="50" dirty="0">
                <a:latin typeface="Times New Roman"/>
                <a:cs typeface="Times New Roman"/>
              </a:rPr>
              <a:t> </a:t>
            </a:r>
            <a:r>
              <a:rPr sz="1684" spc="-10" dirty="0">
                <a:latin typeface="Times New Roman"/>
                <a:cs typeface="Times New Roman"/>
              </a:rPr>
              <a:t>011</a:t>
            </a:r>
            <a:endParaRPr sz="1684">
              <a:latin typeface="Times New Roman"/>
              <a:cs typeface="Times New Roman"/>
            </a:endParaRPr>
          </a:p>
          <a:p>
            <a:pPr marL="25168">
              <a:spcBef>
                <a:spcPts val="1338"/>
              </a:spcBef>
            </a:pPr>
            <a:r>
              <a:rPr sz="1684" b="1" i="1" spc="-10" dirty="0">
                <a:latin typeface="Times New Roman"/>
                <a:cs typeface="Times New Roman"/>
              </a:rPr>
              <a:t>P4</a:t>
            </a:r>
            <a:r>
              <a:rPr sz="1684" b="1" i="1" spc="50" dirty="0">
                <a:latin typeface="Times New Roman"/>
                <a:cs typeface="Times New Roman"/>
              </a:rPr>
              <a:t> </a:t>
            </a:r>
            <a:r>
              <a:rPr sz="1684" spc="-10" dirty="0">
                <a:latin typeface="Times New Roman"/>
                <a:cs typeface="Times New Roman"/>
              </a:rPr>
              <a:t>100</a:t>
            </a:r>
            <a:endParaRPr sz="1684">
              <a:latin typeface="Times New Roman"/>
              <a:cs typeface="Times New Roman"/>
            </a:endParaRPr>
          </a:p>
          <a:p>
            <a:pPr marL="25168">
              <a:spcBef>
                <a:spcPts val="79"/>
              </a:spcBef>
            </a:pPr>
            <a:r>
              <a:rPr sz="1684" b="1" i="1" spc="-10" dirty="0">
                <a:latin typeface="Times New Roman"/>
                <a:cs typeface="Times New Roman"/>
              </a:rPr>
              <a:t>P5</a:t>
            </a:r>
            <a:r>
              <a:rPr sz="1684" b="1" i="1" spc="50" dirty="0">
                <a:latin typeface="Times New Roman"/>
                <a:cs typeface="Times New Roman"/>
              </a:rPr>
              <a:t> </a:t>
            </a:r>
            <a:r>
              <a:rPr sz="1684" spc="-10" dirty="0">
                <a:latin typeface="Times New Roman"/>
                <a:cs typeface="Times New Roman"/>
              </a:rPr>
              <a:t>101</a:t>
            </a:r>
            <a:endParaRPr sz="1684">
              <a:latin typeface="Times New Roman"/>
              <a:cs typeface="Times New Roman"/>
            </a:endParaRPr>
          </a:p>
          <a:p>
            <a:pPr marL="25168">
              <a:spcBef>
                <a:spcPts val="910"/>
              </a:spcBef>
            </a:pPr>
            <a:r>
              <a:rPr sz="1684" b="1" i="1" spc="-10" dirty="0">
                <a:latin typeface="Times New Roman"/>
                <a:cs typeface="Times New Roman"/>
              </a:rPr>
              <a:t>P6</a:t>
            </a:r>
            <a:r>
              <a:rPr sz="1684" b="1" i="1" spc="50" dirty="0">
                <a:latin typeface="Times New Roman"/>
                <a:cs typeface="Times New Roman"/>
              </a:rPr>
              <a:t> </a:t>
            </a:r>
            <a:r>
              <a:rPr sz="1684" spc="-10" dirty="0">
                <a:latin typeface="Times New Roman"/>
                <a:cs typeface="Times New Roman"/>
              </a:rPr>
              <a:t>110</a:t>
            </a:r>
            <a:endParaRPr sz="1684">
              <a:latin typeface="Times New Roman"/>
              <a:cs typeface="Times New Roman"/>
            </a:endParaRPr>
          </a:p>
          <a:p>
            <a:pPr marL="25168">
              <a:spcBef>
                <a:spcPts val="69"/>
              </a:spcBef>
            </a:pPr>
            <a:r>
              <a:rPr sz="1684" b="1" i="1" spc="-10" dirty="0">
                <a:latin typeface="Times New Roman"/>
                <a:cs typeface="Times New Roman"/>
              </a:rPr>
              <a:t>P7</a:t>
            </a:r>
            <a:r>
              <a:rPr sz="1684" b="1" i="1" spc="50" dirty="0">
                <a:latin typeface="Times New Roman"/>
                <a:cs typeface="Times New Roman"/>
              </a:rPr>
              <a:t> </a:t>
            </a:r>
            <a:r>
              <a:rPr sz="1684" spc="-10" dirty="0">
                <a:latin typeface="Times New Roman"/>
                <a:cs typeface="Times New Roman"/>
              </a:rPr>
              <a:t>111</a:t>
            </a:r>
            <a:endParaRPr sz="1684">
              <a:latin typeface="Times New Roman"/>
              <a:cs typeface="Times New Roman"/>
            </a:endParaRPr>
          </a:p>
        </p:txBody>
      </p:sp>
      <p:grpSp>
        <p:nvGrpSpPr>
          <p:cNvPr id="17" name="object 17"/>
          <p:cNvGrpSpPr/>
          <p:nvPr/>
        </p:nvGrpSpPr>
        <p:grpSpPr>
          <a:xfrm>
            <a:off x="254933" y="1669728"/>
            <a:ext cx="7864679" cy="3072887"/>
            <a:chOff x="126530" y="842594"/>
            <a:chExt cx="3968750" cy="1550670"/>
          </a:xfrm>
        </p:grpSpPr>
        <p:sp>
          <p:nvSpPr>
            <p:cNvPr id="18" name="object 18"/>
            <p:cNvSpPr/>
            <p:nvPr/>
          </p:nvSpPr>
          <p:spPr>
            <a:xfrm>
              <a:off x="4092689" y="842594"/>
              <a:ext cx="0" cy="1545590"/>
            </a:xfrm>
            <a:custGeom>
              <a:avLst/>
              <a:gdLst/>
              <a:ahLst/>
              <a:cxnLst/>
              <a:rect l="l" t="t" r="r" b="b"/>
              <a:pathLst>
                <a:path h="1545589">
                  <a:moveTo>
                    <a:pt x="0" y="1545196"/>
                  </a:moveTo>
                  <a:lnTo>
                    <a:pt x="0" y="0"/>
                  </a:lnTo>
                </a:path>
              </a:pathLst>
            </a:custGeom>
            <a:ln w="5054">
              <a:solidFill>
                <a:srgbClr val="000000"/>
              </a:solidFill>
            </a:ln>
          </p:spPr>
          <p:txBody>
            <a:bodyPr wrap="square" lIns="0" tIns="0" rIns="0" bIns="0" rtlCol="0"/>
            <a:lstStyle/>
            <a:p>
              <a:endParaRPr sz="3567"/>
            </a:p>
          </p:txBody>
        </p:sp>
        <p:sp>
          <p:nvSpPr>
            <p:cNvPr id="19" name="object 19"/>
            <p:cNvSpPr/>
            <p:nvPr/>
          </p:nvSpPr>
          <p:spPr>
            <a:xfrm>
              <a:off x="126530" y="2390317"/>
              <a:ext cx="3968750" cy="0"/>
            </a:xfrm>
            <a:custGeom>
              <a:avLst/>
              <a:gdLst/>
              <a:ahLst/>
              <a:cxnLst/>
              <a:rect l="l" t="t" r="r" b="b"/>
              <a:pathLst>
                <a:path w="3968750">
                  <a:moveTo>
                    <a:pt x="0" y="0"/>
                  </a:moveTo>
                  <a:lnTo>
                    <a:pt x="3968686" y="0"/>
                  </a:lnTo>
                </a:path>
              </a:pathLst>
            </a:custGeom>
            <a:ln w="5054">
              <a:solidFill>
                <a:srgbClr val="000000"/>
              </a:solidFill>
            </a:ln>
          </p:spPr>
          <p:txBody>
            <a:bodyPr wrap="square" lIns="0" tIns="0" rIns="0" bIns="0" rtlCol="0"/>
            <a:lstStyle/>
            <a:p>
              <a:endParaRPr sz="3567"/>
            </a:p>
          </p:txBody>
        </p:sp>
      </p:grpSp>
      <p:sp>
        <p:nvSpPr>
          <p:cNvPr id="20" name="object 20"/>
          <p:cNvSpPr txBox="1"/>
          <p:nvPr/>
        </p:nvSpPr>
        <p:spPr>
          <a:xfrm>
            <a:off x="229767" y="4291523"/>
            <a:ext cx="8464911" cy="1013324"/>
          </a:xfrm>
          <a:prstGeom prst="rect">
            <a:avLst/>
          </a:prstGeom>
        </p:spPr>
        <p:txBody>
          <a:bodyPr vert="horz" wrap="square" lIns="0" tIns="85568" rIns="0" bIns="0" rtlCol="0">
            <a:spAutoFit/>
          </a:bodyPr>
          <a:lstStyle/>
          <a:p>
            <a:pPr marL="310820">
              <a:spcBef>
                <a:spcPts val="674"/>
              </a:spcBef>
            </a:pPr>
            <a:r>
              <a:rPr sz="1684" spc="-10" dirty="0">
                <a:latin typeface="Times New Roman"/>
                <a:cs typeface="Times New Roman"/>
              </a:rPr>
              <a:t>(a)</a:t>
            </a:r>
            <a:r>
              <a:rPr sz="1684" spc="277" dirty="0">
                <a:latin typeface="Times New Roman"/>
                <a:cs typeface="Times New Roman"/>
              </a:rPr>
              <a:t> </a:t>
            </a:r>
            <a:r>
              <a:rPr sz="1684" spc="-10" dirty="0">
                <a:latin typeface="Times New Roman"/>
                <a:cs typeface="Times New Roman"/>
              </a:rPr>
              <a:t>3−stage</a:t>
            </a:r>
            <a:r>
              <a:rPr sz="1684" spc="20" dirty="0">
                <a:latin typeface="Times New Roman"/>
                <a:cs typeface="Times New Roman"/>
              </a:rPr>
              <a:t> </a:t>
            </a:r>
            <a:r>
              <a:rPr sz="1684" spc="-10" dirty="0">
                <a:latin typeface="Times New Roman"/>
                <a:cs typeface="Times New Roman"/>
              </a:rPr>
              <a:t>Omega</a:t>
            </a:r>
            <a:r>
              <a:rPr sz="1684" spc="30" dirty="0">
                <a:latin typeface="Times New Roman"/>
                <a:cs typeface="Times New Roman"/>
              </a:rPr>
              <a:t> </a:t>
            </a:r>
            <a:r>
              <a:rPr sz="1684" spc="-10" dirty="0">
                <a:latin typeface="Times New Roman"/>
                <a:cs typeface="Times New Roman"/>
              </a:rPr>
              <a:t>network</a:t>
            </a:r>
            <a:r>
              <a:rPr sz="1684" spc="404" dirty="0">
                <a:latin typeface="Times New Roman"/>
                <a:cs typeface="Times New Roman"/>
              </a:rPr>
              <a:t> </a:t>
            </a:r>
            <a:r>
              <a:rPr sz="1684" i="1" spc="-10" dirty="0">
                <a:latin typeface="Times New Roman"/>
                <a:cs typeface="Times New Roman"/>
              </a:rPr>
              <a:t>(n=8,</a:t>
            </a:r>
            <a:r>
              <a:rPr sz="1684" i="1" spc="20" dirty="0">
                <a:latin typeface="Times New Roman"/>
                <a:cs typeface="Times New Roman"/>
              </a:rPr>
              <a:t> </a:t>
            </a:r>
            <a:r>
              <a:rPr sz="1684" i="1" spc="-10" dirty="0">
                <a:latin typeface="Times New Roman"/>
                <a:cs typeface="Times New Roman"/>
              </a:rPr>
              <a:t>M=4)</a:t>
            </a:r>
            <a:r>
              <a:rPr sz="1684" i="1" spc="535" dirty="0">
                <a:latin typeface="Times New Roman"/>
                <a:cs typeface="Times New Roman"/>
              </a:rPr>
              <a:t> </a:t>
            </a:r>
            <a:r>
              <a:rPr sz="1684" i="1" spc="545" dirty="0">
                <a:latin typeface="Times New Roman"/>
                <a:cs typeface="Times New Roman"/>
              </a:rPr>
              <a:t> </a:t>
            </a:r>
            <a:r>
              <a:rPr sz="1684" spc="-10" dirty="0">
                <a:latin typeface="Times New Roman"/>
                <a:cs typeface="Times New Roman"/>
              </a:rPr>
              <a:t>(b)</a:t>
            </a:r>
            <a:r>
              <a:rPr sz="1684" spc="149" dirty="0">
                <a:latin typeface="Times New Roman"/>
                <a:cs typeface="Times New Roman"/>
              </a:rPr>
              <a:t> </a:t>
            </a:r>
            <a:r>
              <a:rPr sz="1684" spc="-10" dirty="0">
                <a:latin typeface="Times New Roman"/>
                <a:cs typeface="Times New Roman"/>
              </a:rPr>
              <a:t>3−stage</a:t>
            </a:r>
            <a:r>
              <a:rPr sz="1684" dirty="0">
                <a:latin typeface="Times New Roman"/>
                <a:cs typeface="Times New Roman"/>
              </a:rPr>
              <a:t> </a:t>
            </a:r>
            <a:r>
              <a:rPr sz="1684" spc="-10" dirty="0">
                <a:latin typeface="Times New Roman"/>
                <a:cs typeface="Times New Roman"/>
              </a:rPr>
              <a:t>Butterfly network </a:t>
            </a:r>
            <a:r>
              <a:rPr sz="1684" i="1" spc="-10" dirty="0">
                <a:latin typeface="Times New Roman"/>
                <a:cs typeface="Times New Roman"/>
              </a:rPr>
              <a:t>(n=8, M=4)</a:t>
            </a:r>
            <a:endParaRPr sz="1684">
              <a:latin typeface="Times New Roman"/>
              <a:cs typeface="Times New Roman"/>
            </a:endParaRPr>
          </a:p>
          <a:p>
            <a:pPr marL="25168">
              <a:lnSpc>
                <a:spcPts val="2378"/>
              </a:lnSpc>
              <a:spcBef>
                <a:spcPts val="565"/>
              </a:spcBef>
            </a:pPr>
            <a:r>
              <a:rPr sz="1982" spc="-50" dirty="0">
                <a:latin typeface="Tahoma"/>
                <a:cs typeface="Tahoma"/>
              </a:rPr>
              <a:t>Figure</a:t>
            </a:r>
            <a:r>
              <a:rPr sz="1982" spc="30" dirty="0">
                <a:latin typeface="Tahoma"/>
                <a:cs typeface="Tahoma"/>
              </a:rPr>
              <a:t> </a:t>
            </a:r>
            <a:r>
              <a:rPr sz="1982" spc="-99" dirty="0">
                <a:latin typeface="Tahoma"/>
                <a:cs typeface="Tahoma"/>
              </a:rPr>
              <a:t>1.4:</a:t>
            </a:r>
            <a:r>
              <a:rPr sz="1982" spc="268" dirty="0">
                <a:latin typeface="Tahoma"/>
                <a:cs typeface="Tahoma"/>
              </a:rPr>
              <a:t> </a:t>
            </a:r>
            <a:r>
              <a:rPr sz="1982" spc="-79" dirty="0">
                <a:latin typeface="Tahoma"/>
                <a:cs typeface="Tahoma"/>
              </a:rPr>
              <a:t>Interconnection</a:t>
            </a:r>
            <a:r>
              <a:rPr sz="1982" spc="30" dirty="0">
                <a:latin typeface="Tahoma"/>
                <a:cs typeface="Tahoma"/>
              </a:rPr>
              <a:t> </a:t>
            </a:r>
            <a:r>
              <a:rPr sz="1982" spc="-109" dirty="0">
                <a:latin typeface="Tahoma"/>
                <a:cs typeface="Tahoma"/>
              </a:rPr>
              <a:t>networks</a:t>
            </a:r>
            <a:r>
              <a:rPr sz="1982" spc="40" dirty="0">
                <a:latin typeface="Tahoma"/>
                <a:cs typeface="Tahoma"/>
              </a:rPr>
              <a:t> </a:t>
            </a:r>
            <a:r>
              <a:rPr sz="1982" spc="-79" dirty="0">
                <a:latin typeface="Tahoma"/>
                <a:cs typeface="Tahoma"/>
              </a:rPr>
              <a:t>for</a:t>
            </a:r>
            <a:r>
              <a:rPr sz="1982" spc="40" dirty="0">
                <a:latin typeface="Tahoma"/>
                <a:cs typeface="Tahoma"/>
              </a:rPr>
              <a:t> </a:t>
            </a:r>
            <a:r>
              <a:rPr sz="1982" spc="-119" dirty="0">
                <a:latin typeface="Tahoma"/>
                <a:cs typeface="Tahoma"/>
              </a:rPr>
              <a:t>shared</a:t>
            </a:r>
            <a:r>
              <a:rPr sz="1982" spc="30" dirty="0">
                <a:latin typeface="Tahoma"/>
                <a:cs typeface="Tahoma"/>
              </a:rPr>
              <a:t> </a:t>
            </a:r>
            <a:r>
              <a:rPr sz="1982" spc="-109" dirty="0">
                <a:latin typeface="Tahoma"/>
                <a:cs typeface="Tahoma"/>
              </a:rPr>
              <a:t>memory</a:t>
            </a:r>
            <a:r>
              <a:rPr sz="1982" spc="50" dirty="0">
                <a:latin typeface="Tahoma"/>
                <a:cs typeface="Tahoma"/>
              </a:rPr>
              <a:t> </a:t>
            </a:r>
            <a:r>
              <a:rPr sz="1982" spc="-69" dirty="0">
                <a:latin typeface="Tahoma"/>
                <a:cs typeface="Tahoma"/>
              </a:rPr>
              <a:t>multiprocessor</a:t>
            </a:r>
            <a:r>
              <a:rPr sz="1982" spc="30" dirty="0">
                <a:latin typeface="Tahoma"/>
                <a:cs typeface="Tahoma"/>
              </a:rPr>
              <a:t> </a:t>
            </a:r>
            <a:r>
              <a:rPr sz="1982" spc="-99" dirty="0">
                <a:latin typeface="Tahoma"/>
                <a:cs typeface="Tahoma"/>
              </a:rPr>
              <a:t>systems.</a:t>
            </a:r>
            <a:endParaRPr sz="1982">
              <a:latin typeface="Tahoma"/>
              <a:cs typeface="Tahoma"/>
            </a:endParaRPr>
          </a:p>
          <a:p>
            <a:pPr marL="25168">
              <a:lnSpc>
                <a:spcPts val="2378"/>
              </a:lnSpc>
            </a:pPr>
            <a:r>
              <a:rPr sz="1982" spc="-40" dirty="0">
                <a:latin typeface="Tahoma"/>
                <a:cs typeface="Tahoma"/>
              </a:rPr>
              <a:t>(a)</a:t>
            </a:r>
            <a:r>
              <a:rPr sz="1982" spc="20" dirty="0">
                <a:latin typeface="Tahoma"/>
                <a:cs typeface="Tahoma"/>
              </a:rPr>
              <a:t> </a:t>
            </a:r>
            <a:r>
              <a:rPr sz="1982" spc="-89" dirty="0">
                <a:latin typeface="Tahoma"/>
                <a:cs typeface="Tahoma"/>
              </a:rPr>
              <a:t>Omega</a:t>
            </a:r>
            <a:r>
              <a:rPr sz="1982" spc="40" dirty="0">
                <a:latin typeface="Tahoma"/>
                <a:cs typeface="Tahoma"/>
              </a:rPr>
              <a:t> </a:t>
            </a:r>
            <a:r>
              <a:rPr sz="1982" spc="-99" dirty="0">
                <a:latin typeface="Tahoma"/>
                <a:cs typeface="Tahoma"/>
              </a:rPr>
              <a:t>network</a:t>
            </a:r>
            <a:r>
              <a:rPr sz="1982" spc="30" dirty="0">
                <a:latin typeface="Tahoma"/>
                <a:cs typeface="Tahoma"/>
              </a:rPr>
              <a:t> </a:t>
            </a:r>
            <a:r>
              <a:rPr sz="1982" spc="-30" dirty="0">
                <a:latin typeface="Tahoma"/>
                <a:cs typeface="Tahoma"/>
              </a:rPr>
              <a:t>(b)</a:t>
            </a:r>
            <a:r>
              <a:rPr sz="1982" spc="30" dirty="0">
                <a:latin typeface="Tahoma"/>
                <a:cs typeface="Tahoma"/>
              </a:rPr>
              <a:t> </a:t>
            </a:r>
            <a:r>
              <a:rPr sz="1982" spc="-30" dirty="0">
                <a:latin typeface="Tahoma"/>
                <a:cs typeface="Tahoma"/>
              </a:rPr>
              <a:t>Butterfly</a:t>
            </a:r>
            <a:r>
              <a:rPr sz="1982" spc="30" dirty="0">
                <a:latin typeface="Tahoma"/>
                <a:cs typeface="Tahoma"/>
              </a:rPr>
              <a:t> </a:t>
            </a:r>
            <a:r>
              <a:rPr sz="1982" spc="-99" dirty="0">
                <a:latin typeface="Tahoma"/>
                <a:cs typeface="Tahoma"/>
              </a:rPr>
              <a:t>network.</a:t>
            </a:r>
            <a:endParaRPr sz="1982">
              <a:latin typeface="Tahoma"/>
              <a:cs typeface="Tahoma"/>
            </a:endParaRPr>
          </a:p>
        </p:txBody>
      </p:sp>
      <p:grpSp>
        <p:nvGrpSpPr>
          <p:cNvPr id="21" name="object 21"/>
          <p:cNvGrpSpPr/>
          <p:nvPr/>
        </p:nvGrpSpPr>
        <p:grpSpPr>
          <a:xfrm>
            <a:off x="4195" y="6667510"/>
            <a:ext cx="9131836" cy="181202"/>
            <a:chOff x="0" y="3364623"/>
            <a:chExt cx="4608195" cy="91440"/>
          </a:xfrm>
        </p:grpSpPr>
        <p:sp>
          <p:nvSpPr>
            <p:cNvPr id="22" name="object 22"/>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4747BA"/>
            </a:solidFill>
          </p:spPr>
          <p:txBody>
            <a:bodyPr wrap="square" lIns="0" tIns="0" rIns="0" bIns="0" rtlCol="0"/>
            <a:lstStyle/>
            <a:p>
              <a:endParaRPr sz="3567"/>
            </a:p>
          </p:txBody>
        </p:sp>
        <p:sp>
          <p:nvSpPr>
            <p:cNvPr id="23" name="object 23"/>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8484D1"/>
            </a:solidFill>
          </p:spPr>
          <p:txBody>
            <a:bodyPr wrap="square" lIns="0" tIns="0" rIns="0" bIns="0" rtlCol="0"/>
            <a:lstStyle/>
            <a:p>
              <a:endParaRPr sz="3567"/>
            </a:p>
          </p:txBody>
        </p:sp>
        <p:sp>
          <p:nvSpPr>
            <p:cNvPr id="24" name="object 24"/>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ADADE0"/>
            </a:solidFill>
          </p:spPr>
          <p:txBody>
            <a:bodyPr wrap="square" lIns="0" tIns="0" rIns="0" bIns="0" rtlCol="0"/>
            <a:lstStyle/>
            <a:p>
              <a:endParaRPr sz="3567"/>
            </a:p>
          </p:txBody>
        </p:sp>
      </p:grpSp>
      <p:sp>
        <p:nvSpPr>
          <p:cNvPr id="25" name="object 25"/>
          <p:cNvSpPr txBox="1"/>
          <p:nvPr/>
        </p:nvSpPr>
        <p:spPr>
          <a:xfrm>
            <a:off x="2993919" y="6697465"/>
            <a:ext cx="268028" cy="128240"/>
          </a:xfrm>
          <a:prstGeom prst="rect">
            <a:avLst/>
          </a:prstGeom>
        </p:spPr>
        <p:txBody>
          <a:bodyPr vert="horz" wrap="square" lIns="0" tIns="0" rIns="0" bIns="0" rtlCol="0">
            <a:spAutoFit/>
          </a:bodyPr>
          <a:lstStyle/>
          <a:p>
            <a:pPr>
              <a:lnSpc>
                <a:spcPts val="951"/>
              </a:lnSpc>
            </a:pPr>
            <a:r>
              <a:rPr sz="991" spc="20" dirty="0">
                <a:solidFill>
                  <a:srgbClr val="FFFFFF"/>
                </a:solidFill>
                <a:latin typeface="Microsoft Sans Serif"/>
                <a:cs typeface="Microsoft Sans Serif"/>
              </a:rPr>
              <a:t>ting)</a:t>
            </a:r>
            <a:endParaRPr sz="991">
              <a:latin typeface="Microsoft Sans Serif"/>
              <a:cs typeface="Microsoft Sans Serif"/>
            </a:endParaRPr>
          </a:p>
        </p:txBody>
      </p:sp>
      <p:sp>
        <p:nvSpPr>
          <p:cNvPr id="26" name="object 26"/>
          <p:cNvSpPr txBox="1">
            <a:spLocks noGrp="1"/>
          </p:cNvSpPr>
          <p:nvPr>
            <p:ph type="ftr" sz="quarter" idx="5"/>
          </p:nvPr>
        </p:nvSpPr>
        <p:spPr>
          <a:xfrm>
            <a:off x="-12700" y="3367039"/>
            <a:ext cx="1534160"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49"/>
              </a:lnSpc>
            </a:pPr>
            <a:r>
              <a:rPr lang="en-US" spc="10"/>
              <a:t>A.</a:t>
            </a:r>
            <a:r>
              <a:rPr lang="en-US" spc="35"/>
              <a:t> </a:t>
            </a:r>
            <a:r>
              <a:rPr lang="en-US" spc="-10"/>
              <a:t>Kshemkalyani</a:t>
            </a:r>
            <a:r>
              <a:rPr lang="en-US" spc="40"/>
              <a:t> </a:t>
            </a:r>
            <a:r>
              <a:rPr lang="en-US" spc="-15"/>
              <a:t>and</a:t>
            </a:r>
            <a:r>
              <a:rPr lang="en-US" spc="35"/>
              <a:t> </a:t>
            </a:r>
            <a:r>
              <a:rPr lang="en-US" spc="25"/>
              <a:t>M.</a:t>
            </a:r>
            <a:r>
              <a:rPr lang="en-US" spc="40"/>
              <a:t> </a:t>
            </a:r>
            <a:r>
              <a:rPr lang="en-US" spc="-10"/>
              <a:t>Singhal</a:t>
            </a:r>
            <a:r>
              <a:rPr lang="en-US" spc="95"/>
              <a:t> </a:t>
            </a:r>
            <a:r>
              <a:rPr lang="en-US" spc="5"/>
              <a:t>(Distributed</a:t>
            </a:r>
            <a:r>
              <a:rPr lang="en-US" spc="35"/>
              <a:t> </a:t>
            </a:r>
            <a:r>
              <a:rPr lang="en-US" spc="-15"/>
              <a:t>Compu</a:t>
            </a:r>
            <a:endParaRPr spc="-30" dirty="0"/>
          </a:p>
        </p:txBody>
      </p:sp>
      <p:sp>
        <p:nvSpPr>
          <p:cNvPr id="27" name="object 27"/>
          <p:cNvSpPr txBox="1"/>
          <p:nvPr/>
        </p:nvSpPr>
        <p:spPr>
          <a:xfrm>
            <a:off x="4203831" y="6672299"/>
            <a:ext cx="732359" cy="141064"/>
          </a:xfrm>
          <a:prstGeom prst="rect">
            <a:avLst/>
          </a:prstGeom>
        </p:spPr>
        <p:txBody>
          <a:bodyPr vert="horz" wrap="square" lIns="0" tIns="0" rIns="0" bIns="0" rtlCol="0">
            <a:spAutoFit/>
          </a:bodyPr>
          <a:lstStyle/>
          <a:p>
            <a:pPr marL="25168">
              <a:lnSpc>
                <a:spcPts val="1149"/>
              </a:lnSpc>
            </a:pPr>
            <a:r>
              <a:rPr sz="991" dirty="0">
                <a:solidFill>
                  <a:srgbClr val="FFFFFF"/>
                </a:solidFill>
                <a:latin typeface="Microsoft Sans Serif"/>
                <a:cs typeface="Microsoft Sans Serif"/>
              </a:rPr>
              <a:t>Introduction</a:t>
            </a:r>
            <a:endParaRPr sz="991">
              <a:latin typeface="Microsoft Sans Serif"/>
              <a:cs typeface="Microsoft Sans Serif"/>
            </a:endParaRPr>
          </a:p>
        </p:txBody>
      </p:sp>
      <p:sp>
        <p:nvSpPr>
          <p:cNvPr id="28" name="object 28"/>
          <p:cNvSpPr txBox="1">
            <a:spLocks noGrp="1"/>
          </p:cNvSpPr>
          <p:nvPr>
            <p:ph type="dt" sz="half" idx="6"/>
          </p:nvPr>
        </p:nvSpPr>
        <p:spPr>
          <a:xfrm>
            <a:off x="3880446" y="3367039"/>
            <a:ext cx="314325"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49"/>
              </a:lnSpc>
            </a:pPr>
            <a:r>
              <a:rPr lang="en-IN" spc="-10"/>
              <a:t>CUP</a:t>
            </a:r>
            <a:r>
              <a:rPr lang="en-IN" spc="-15"/>
              <a:t> 2008</a:t>
            </a:r>
            <a:endParaRPr spc="-30" dirty="0"/>
          </a:p>
        </p:txBody>
      </p:sp>
      <p:sp>
        <p:nvSpPr>
          <p:cNvPr id="29" name="object 29"/>
          <p:cNvSpPr txBox="1">
            <a:spLocks noGrp="1"/>
          </p:cNvSpPr>
          <p:nvPr>
            <p:ph type="sldNum" sz="quarter" idx="7"/>
          </p:nvPr>
        </p:nvSpPr>
        <p:spPr>
          <a:xfrm>
            <a:off x="4300706" y="3367039"/>
            <a:ext cx="302260"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580"/>
              </a:lnSpc>
            </a:pPr>
            <a:fld id="{81D60167-4931-47E6-BA6A-407CBD079E47}" type="slidenum">
              <a:rPr lang="en-IN" spc="-15" smtClean="0"/>
              <a:pPr marL="38100">
                <a:lnSpc>
                  <a:spcPts val="580"/>
                </a:lnSpc>
              </a:pPr>
              <a:t>13</a:t>
            </a:fld>
            <a:r>
              <a:rPr lang="en-IN" spc="5"/>
              <a:t> </a:t>
            </a:r>
            <a:r>
              <a:rPr lang="en-IN" spc="125"/>
              <a:t>/</a:t>
            </a:r>
            <a:r>
              <a:rPr lang="en-IN" spc="10"/>
              <a:t> </a:t>
            </a:r>
            <a:r>
              <a:rPr lang="en-IN" spc="-15"/>
              <a:t>36</a:t>
            </a:r>
            <a:endParaRPr spc="-30" dirty="0"/>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1073" y="0"/>
            <a:ext cx="3413900"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Microsoft Sans Serif"/>
                <a:cs typeface="Microsoft Sans Serif"/>
              </a:rPr>
              <a:t>Distributed</a:t>
            </a:r>
            <a:r>
              <a:rPr sz="991" spc="69" dirty="0">
                <a:solidFill>
                  <a:srgbClr val="FFFFFF"/>
                </a:solidFill>
                <a:latin typeface="Microsoft Sans Serif"/>
                <a:cs typeface="Microsoft Sans Serif"/>
              </a:rPr>
              <a:t> </a:t>
            </a:r>
            <a:r>
              <a:rPr sz="991" spc="-10" dirty="0">
                <a:solidFill>
                  <a:srgbClr val="FFFFFF"/>
                </a:solidFill>
                <a:latin typeface="Microsoft Sans Serif"/>
                <a:cs typeface="Microsoft Sans Serif"/>
              </a:rPr>
              <a:t>Computing:</a:t>
            </a:r>
            <a:r>
              <a:rPr sz="991" spc="188" dirty="0">
                <a:solidFill>
                  <a:srgbClr val="FFFFFF"/>
                </a:solidFill>
                <a:latin typeface="Microsoft Sans Serif"/>
                <a:cs typeface="Microsoft Sans Serif"/>
              </a:rPr>
              <a:t> </a:t>
            </a:r>
            <a:r>
              <a:rPr sz="991" spc="-20" dirty="0">
                <a:solidFill>
                  <a:srgbClr val="FFFFFF"/>
                </a:solidFill>
                <a:latin typeface="Microsoft Sans Serif"/>
                <a:cs typeface="Microsoft Sans Serif"/>
              </a:rPr>
              <a:t>Principles,</a:t>
            </a:r>
            <a:r>
              <a:rPr sz="991" spc="69" dirty="0">
                <a:solidFill>
                  <a:srgbClr val="FFFFFF"/>
                </a:solidFill>
                <a:latin typeface="Microsoft Sans Serif"/>
                <a:cs typeface="Microsoft Sans Serif"/>
              </a:rPr>
              <a:t> </a:t>
            </a:r>
            <a:r>
              <a:rPr sz="991" dirty="0">
                <a:solidFill>
                  <a:srgbClr val="FFFFFF"/>
                </a:solidFill>
                <a:latin typeface="Microsoft Sans Serif"/>
                <a:cs typeface="Microsoft Sans Serif"/>
              </a:rPr>
              <a:t>Algorithms,</a:t>
            </a:r>
            <a:r>
              <a:rPr sz="991" spc="69" dirty="0">
                <a:solidFill>
                  <a:srgbClr val="FFFFFF"/>
                </a:solidFill>
                <a:latin typeface="Microsoft Sans Serif"/>
                <a:cs typeface="Microsoft Sans Serif"/>
              </a:rPr>
              <a:t> </a:t>
            </a:r>
            <a:r>
              <a:rPr sz="991" spc="-30" dirty="0">
                <a:solidFill>
                  <a:srgbClr val="FFFFFF"/>
                </a:solidFill>
                <a:latin typeface="Microsoft Sans Serif"/>
                <a:cs typeface="Microsoft Sans Serif"/>
              </a:rPr>
              <a:t>and</a:t>
            </a:r>
            <a:r>
              <a:rPr sz="991" spc="79" dirty="0">
                <a:solidFill>
                  <a:srgbClr val="FFFFFF"/>
                </a:solidFill>
                <a:latin typeface="Microsoft Sans Serif"/>
                <a:cs typeface="Microsoft Sans Serif"/>
              </a:rPr>
              <a:t> </a:t>
            </a:r>
            <a:r>
              <a:rPr sz="991" spc="-40" dirty="0">
                <a:solidFill>
                  <a:srgbClr val="FFFFFF"/>
                </a:solidFill>
                <a:latin typeface="Microsoft Sans Serif"/>
                <a:cs typeface="Microsoft Sans Serif"/>
              </a:rPr>
              <a:t>Systems</a:t>
            </a:r>
            <a:endParaRPr sz="991">
              <a:latin typeface="Microsoft Sans Serif"/>
              <a:cs typeface="Microsoft Sans Serif"/>
            </a:endParaRPr>
          </a:p>
        </p:txBody>
      </p:sp>
      <p:sp>
        <p:nvSpPr>
          <p:cNvPr id="3" name="object 3"/>
          <p:cNvSpPr/>
          <p:nvPr/>
        </p:nvSpPr>
        <p:spPr>
          <a:xfrm>
            <a:off x="4569910" y="0"/>
            <a:ext cx="4566547" cy="181202"/>
          </a:xfrm>
          <a:custGeom>
            <a:avLst/>
            <a:gdLst/>
            <a:ahLst/>
            <a:cxnLst/>
            <a:rect l="l" t="t" r="r" b="b"/>
            <a:pathLst>
              <a:path w="2304415" h="91440">
                <a:moveTo>
                  <a:pt x="2303995" y="0"/>
                </a:moveTo>
                <a:lnTo>
                  <a:pt x="0" y="0"/>
                </a:lnTo>
                <a:lnTo>
                  <a:pt x="0" y="91376"/>
                </a:lnTo>
                <a:lnTo>
                  <a:pt x="2303995" y="91376"/>
                </a:lnTo>
                <a:lnTo>
                  <a:pt x="2303995" y="0"/>
                </a:lnTo>
                <a:close/>
              </a:path>
            </a:pathLst>
          </a:custGeom>
          <a:solidFill>
            <a:srgbClr val="ADADE0"/>
          </a:solidFill>
        </p:spPr>
        <p:txBody>
          <a:bodyPr wrap="square" lIns="0" tIns="0" rIns="0" bIns="0" rtlCol="0"/>
          <a:lstStyle/>
          <a:p>
            <a:endParaRPr sz="3567"/>
          </a:p>
        </p:txBody>
      </p:sp>
      <p:sp>
        <p:nvSpPr>
          <p:cNvPr id="4" name="object 4"/>
          <p:cNvSpPr txBox="1">
            <a:spLocks noGrp="1"/>
          </p:cNvSpPr>
          <p:nvPr>
            <p:ph type="title"/>
          </p:nvPr>
        </p:nvSpPr>
        <p:spPr>
          <a:xfrm>
            <a:off x="193047" y="-167347"/>
            <a:ext cx="2424838" cy="1388524"/>
          </a:xfrm>
          <a:prstGeom prst="rect">
            <a:avLst/>
          </a:prstGeom>
        </p:spPr>
        <p:txBody>
          <a:bodyPr vert="horz" wrap="square" lIns="0" tIns="33975" rIns="0" bIns="0" rtlCol="0" anchor="ctr">
            <a:spAutoFit/>
          </a:bodyPr>
          <a:lstStyle/>
          <a:p>
            <a:pPr marL="25168">
              <a:spcBef>
                <a:spcPts val="268"/>
              </a:spcBef>
            </a:pPr>
            <a:r>
              <a:rPr spc="-69" dirty="0"/>
              <a:t>Omega</a:t>
            </a:r>
            <a:r>
              <a:rPr spc="-50" dirty="0"/>
              <a:t> </a:t>
            </a:r>
            <a:r>
              <a:rPr spc="-129" dirty="0"/>
              <a:t>Network</a:t>
            </a:r>
          </a:p>
        </p:txBody>
      </p:sp>
      <p:pic>
        <p:nvPicPr>
          <p:cNvPr id="5" name="object 5"/>
          <p:cNvPicPr/>
          <p:nvPr/>
        </p:nvPicPr>
        <p:blipFill>
          <a:blip r:embed="rId2" cstate="print"/>
          <a:stretch>
            <a:fillRect/>
          </a:stretch>
        </p:blipFill>
        <p:spPr>
          <a:xfrm>
            <a:off x="512896" y="1974198"/>
            <a:ext cx="118108" cy="118108"/>
          </a:xfrm>
          <a:prstGeom prst="rect">
            <a:avLst/>
          </a:prstGeom>
        </p:spPr>
      </p:pic>
      <p:sp>
        <p:nvSpPr>
          <p:cNvPr id="6" name="object 6"/>
          <p:cNvSpPr txBox="1"/>
          <p:nvPr/>
        </p:nvSpPr>
        <p:spPr>
          <a:xfrm>
            <a:off x="731218" y="1746197"/>
            <a:ext cx="7863421" cy="1474347"/>
          </a:xfrm>
          <a:prstGeom prst="rect">
            <a:avLst/>
          </a:prstGeom>
        </p:spPr>
        <p:txBody>
          <a:bodyPr vert="horz" wrap="square" lIns="0" tIns="99410" rIns="0" bIns="0" rtlCol="0">
            <a:spAutoFit/>
          </a:bodyPr>
          <a:lstStyle/>
          <a:p>
            <a:pPr marL="25168">
              <a:spcBef>
                <a:spcPts val="783"/>
              </a:spcBef>
            </a:pPr>
            <a:r>
              <a:rPr sz="1982" i="1" spc="-89" dirty="0">
                <a:latin typeface="Arial"/>
                <a:cs typeface="Arial"/>
              </a:rPr>
              <a:t>n</a:t>
            </a:r>
            <a:r>
              <a:rPr sz="1982" i="1" spc="119" dirty="0">
                <a:latin typeface="Arial"/>
                <a:cs typeface="Arial"/>
              </a:rPr>
              <a:t> </a:t>
            </a:r>
            <a:r>
              <a:rPr sz="1982" spc="-99" dirty="0">
                <a:latin typeface="Tahoma"/>
                <a:cs typeface="Tahoma"/>
              </a:rPr>
              <a:t>processors,</a:t>
            </a:r>
            <a:r>
              <a:rPr sz="1982" spc="20" dirty="0">
                <a:latin typeface="Tahoma"/>
                <a:cs typeface="Tahoma"/>
              </a:rPr>
              <a:t> </a:t>
            </a:r>
            <a:r>
              <a:rPr sz="1982" i="1" spc="-89" dirty="0">
                <a:latin typeface="Arial"/>
                <a:cs typeface="Arial"/>
              </a:rPr>
              <a:t>n</a:t>
            </a:r>
            <a:r>
              <a:rPr sz="1982" i="1" spc="119" dirty="0">
                <a:latin typeface="Arial"/>
                <a:cs typeface="Arial"/>
              </a:rPr>
              <a:t> </a:t>
            </a:r>
            <a:r>
              <a:rPr sz="1982" spc="-109" dirty="0">
                <a:latin typeface="Tahoma"/>
                <a:cs typeface="Tahoma"/>
              </a:rPr>
              <a:t>memory</a:t>
            </a:r>
            <a:r>
              <a:rPr sz="1982" spc="20" dirty="0">
                <a:latin typeface="Tahoma"/>
                <a:cs typeface="Tahoma"/>
              </a:rPr>
              <a:t> </a:t>
            </a:r>
            <a:r>
              <a:rPr sz="1982" spc="-99" dirty="0">
                <a:latin typeface="Tahoma"/>
                <a:cs typeface="Tahoma"/>
              </a:rPr>
              <a:t>banks</a:t>
            </a:r>
            <a:endParaRPr sz="1982">
              <a:latin typeface="Tahoma"/>
              <a:cs typeface="Tahoma"/>
            </a:endParaRPr>
          </a:p>
          <a:p>
            <a:pPr marL="25168">
              <a:spcBef>
                <a:spcPts val="585"/>
              </a:spcBef>
            </a:pPr>
            <a:r>
              <a:rPr sz="1982" i="1" spc="-79" dirty="0">
                <a:latin typeface="Arial"/>
                <a:cs typeface="Arial"/>
              </a:rPr>
              <a:t>log</a:t>
            </a:r>
            <a:r>
              <a:rPr sz="1982" i="1" spc="-20" dirty="0">
                <a:latin typeface="Arial"/>
                <a:cs typeface="Arial"/>
              </a:rPr>
              <a:t> </a:t>
            </a:r>
            <a:r>
              <a:rPr sz="1982" i="1" spc="-89" dirty="0">
                <a:latin typeface="Arial"/>
                <a:cs typeface="Arial"/>
              </a:rPr>
              <a:t>n</a:t>
            </a:r>
            <a:r>
              <a:rPr sz="1982" i="1" spc="139" dirty="0">
                <a:latin typeface="Arial"/>
                <a:cs typeface="Arial"/>
              </a:rPr>
              <a:t> </a:t>
            </a:r>
            <a:r>
              <a:rPr sz="1982" spc="-109" dirty="0">
                <a:latin typeface="Tahoma"/>
                <a:cs typeface="Tahoma"/>
              </a:rPr>
              <a:t>stages:</a:t>
            </a:r>
            <a:r>
              <a:rPr sz="1982" spc="258" dirty="0">
                <a:latin typeface="Tahoma"/>
                <a:cs typeface="Tahoma"/>
              </a:rPr>
              <a:t> </a:t>
            </a:r>
            <a:r>
              <a:rPr sz="1982" spc="-40" dirty="0">
                <a:latin typeface="Tahoma"/>
                <a:cs typeface="Tahoma"/>
              </a:rPr>
              <a:t>with</a:t>
            </a:r>
            <a:r>
              <a:rPr sz="1982" spc="30" dirty="0">
                <a:latin typeface="Tahoma"/>
                <a:cs typeface="Tahoma"/>
              </a:rPr>
              <a:t> </a:t>
            </a:r>
            <a:r>
              <a:rPr sz="1982" i="1" spc="-59" dirty="0">
                <a:latin typeface="Arial"/>
                <a:cs typeface="Arial"/>
              </a:rPr>
              <a:t>n</a:t>
            </a:r>
            <a:r>
              <a:rPr sz="1982" i="1" spc="-59" dirty="0">
                <a:latin typeface="Sitka Small"/>
                <a:cs typeface="Sitka Small"/>
              </a:rPr>
              <a:t>/</a:t>
            </a:r>
            <a:r>
              <a:rPr sz="1982" spc="-59" dirty="0">
                <a:latin typeface="Tahoma"/>
                <a:cs typeface="Tahoma"/>
              </a:rPr>
              <a:t>2</a:t>
            </a:r>
            <a:r>
              <a:rPr sz="1982" spc="30" dirty="0">
                <a:latin typeface="Tahoma"/>
                <a:cs typeface="Tahoma"/>
              </a:rPr>
              <a:t> </a:t>
            </a:r>
            <a:r>
              <a:rPr sz="1982" spc="-79" dirty="0">
                <a:latin typeface="Tahoma"/>
                <a:cs typeface="Tahoma"/>
              </a:rPr>
              <a:t>switches</a:t>
            </a:r>
            <a:r>
              <a:rPr sz="1982" spc="40" dirty="0">
                <a:latin typeface="Tahoma"/>
                <a:cs typeface="Tahoma"/>
              </a:rPr>
              <a:t> </a:t>
            </a:r>
            <a:r>
              <a:rPr sz="1982" spc="-59" dirty="0">
                <a:latin typeface="Tahoma"/>
                <a:cs typeface="Tahoma"/>
              </a:rPr>
              <a:t>of</a:t>
            </a:r>
            <a:r>
              <a:rPr sz="1982" spc="30" dirty="0">
                <a:latin typeface="Tahoma"/>
                <a:cs typeface="Tahoma"/>
              </a:rPr>
              <a:t> </a:t>
            </a:r>
            <a:r>
              <a:rPr sz="1982" spc="-79" dirty="0">
                <a:latin typeface="Tahoma"/>
                <a:cs typeface="Tahoma"/>
              </a:rPr>
              <a:t>size</a:t>
            </a:r>
            <a:r>
              <a:rPr sz="1982" spc="40" dirty="0">
                <a:latin typeface="Tahoma"/>
                <a:cs typeface="Tahoma"/>
              </a:rPr>
              <a:t> </a:t>
            </a:r>
            <a:r>
              <a:rPr sz="1982" spc="-89" dirty="0">
                <a:latin typeface="Tahoma"/>
                <a:cs typeface="Tahoma"/>
              </a:rPr>
              <a:t>2x2</a:t>
            </a:r>
            <a:r>
              <a:rPr sz="1982" spc="30" dirty="0">
                <a:latin typeface="Tahoma"/>
                <a:cs typeface="Tahoma"/>
              </a:rPr>
              <a:t> </a:t>
            </a:r>
            <a:r>
              <a:rPr sz="1982" spc="-40" dirty="0">
                <a:latin typeface="Tahoma"/>
                <a:cs typeface="Tahoma"/>
              </a:rPr>
              <a:t>in</a:t>
            </a:r>
            <a:r>
              <a:rPr sz="1982" spc="30" dirty="0">
                <a:latin typeface="Tahoma"/>
                <a:cs typeface="Tahoma"/>
              </a:rPr>
              <a:t> </a:t>
            </a:r>
            <a:r>
              <a:rPr sz="1982" spc="-99" dirty="0">
                <a:latin typeface="Tahoma"/>
                <a:cs typeface="Tahoma"/>
              </a:rPr>
              <a:t>each</a:t>
            </a:r>
            <a:r>
              <a:rPr sz="1982" spc="40" dirty="0">
                <a:latin typeface="Tahoma"/>
                <a:cs typeface="Tahoma"/>
              </a:rPr>
              <a:t> </a:t>
            </a:r>
            <a:r>
              <a:rPr sz="1982" spc="-89" dirty="0">
                <a:latin typeface="Tahoma"/>
                <a:cs typeface="Tahoma"/>
              </a:rPr>
              <a:t>stage</a:t>
            </a:r>
            <a:endParaRPr sz="1982">
              <a:latin typeface="Tahoma"/>
              <a:cs typeface="Tahoma"/>
            </a:endParaRPr>
          </a:p>
          <a:p>
            <a:pPr marL="25168" marR="10067">
              <a:spcBef>
                <a:spcPts val="575"/>
              </a:spcBef>
            </a:pPr>
            <a:r>
              <a:rPr sz="1982" spc="-79" dirty="0">
                <a:latin typeface="Tahoma"/>
                <a:cs typeface="Tahoma"/>
              </a:rPr>
              <a:t>Interconnection </a:t>
            </a:r>
            <a:r>
              <a:rPr sz="1982" spc="-69" dirty="0">
                <a:latin typeface="Tahoma"/>
                <a:cs typeface="Tahoma"/>
              </a:rPr>
              <a:t>function:</a:t>
            </a:r>
            <a:r>
              <a:rPr sz="1982" spc="-59" dirty="0">
                <a:latin typeface="Tahoma"/>
                <a:cs typeface="Tahoma"/>
              </a:rPr>
              <a:t> </a:t>
            </a:r>
            <a:r>
              <a:rPr sz="1982" spc="-20" dirty="0">
                <a:latin typeface="Tahoma"/>
                <a:cs typeface="Tahoma"/>
              </a:rPr>
              <a:t>Output </a:t>
            </a:r>
            <a:r>
              <a:rPr sz="1982" i="1" spc="30" dirty="0">
                <a:latin typeface="Arial"/>
                <a:cs typeface="Arial"/>
              </a:rPr>
              <a:t>i</a:t>
            </a:r>
            <a:r>
              <a:rPr sz="1982" i="1" spc="40" dirty="0">
                <a:latin typeface="Arial"/>
                <a:cs typeface="Arial"/>
              </a:rPr>
              <a:t> </a:t>
            </a:r>
            <a:r>
              <a:rPr sz="1982" spc="-59" dirty="0">
                <a:latin typeface="Tahoma"/>
                <a:cs typeface="Tahoma"/>
              </a:rPr>
              <a:t>of </a:t>
            </a:r>
            <a:r>
              <a:rPr sz="1982" spc="-99" dirty="0">
                <a:latin typeface="Tahoma"/>
                <a:cs typeface="Tahoma"/>
              </a:rPr>
              <a:t>a </a:t>
            </a:r>
            <a:r>
              <a:rPr sz="1982" spc="-89" dirty="0">
                <a:latin typeface="Tahoma"/>
                <a:cs typeface="Tahoma"/>
              </a:rPr>
              <a:t>stage </a:t>
            </a:r>
            <a:r>
              <a:rPr sz="1982" spc="-79" dirty="0">
                <a:latin typeface="Tahoma"/>
                <a:cs typeface="Tahoma"/>
              </a:rPr>
              <a:t>connected </a:t>
            </a:r>
            <a:r>
              <a:rPr sz="1982" spc="-20" dirty="0">
                <a:latin typeface="Tahoma"/>
                <a:cs typeface="Tahoma"/>
              </a:rPr>
              <a:t>to </a:t>
            </a:r>
            <a:r>
              <a:rPr sz="1982" spc="-50" dirty="0">
                <a:latin typeface="Tahoma"/>
                <a:cs typeface="Tahoma"/>
              </a:rPr>
              <a:t>input </a:t>
            </a:r>
            <a:r>
              <a:rPr sz="1982" i="1" spc="79" dirty="0">
                <a:latin typeface="Arial"/>
                <a:cs typeface="Arial"/>
              </a:rPr>
              <a:t>j</a:t>
            </a:r>
            <a:r>
              <a:rPr sz="1982" i="1" spc="89" dirty="0">
                <a:latin typeface="Arial"/>
                <a:cs typeface="Arial"/>
              </a:rPr>
              <a:t> </a:t>
            </a:r>
            <a:r>
              <a:rPr sz="1982" spc="-59" dirty="0">
                <a:latin typeface="Tahoma"/>
                <a:cs typeface="Tahoma"/>
              </a:rPr>
              <a:t>of </a:t>
            </a:r>
            <a:r>
              <a:rPr sz="1982" spc="-79" dirty="0">
                <a:latin typeface="Tahoma"/>
                <a:cs typeface="Tahoma"/>
              </a:rPr>
              <a:t>next </a:t>
            </a:r>
            <a:r>
              <a:rPr sz="1982" spc="-595" dirty="0">
                <a:latin typeface="Tahoma"/>
                <a:cs typeface="Tahoma"/>
              </a:rPr>
              <a:t> </a:t>
            </a:r>
            <a:r>
              <a:rPr sz="1982" spc="-109" dirty="0">
                <a:latin typeface="Tahoma"/>
                <a:cs typeface="Tahoma"/>
              </a:rPr>
              <a:t>stage:</a:t>
            </a:r>
            <a:endParaRPr sz="1982">
              <a:latin typeface="Tahoma"/>
              <a:cs typeface="Tahoma"/>
            </a:endParaRPr>
          </a:p>
        </p:txBody>
      </p:sp>
      <p:pic>
        <p:nvPicPr>
          <p:cNvPr id="7" name="object 7"/>
          <p:cNvPicPr/>
          <p:nvPr/>
        </p:nvPicPr>
        <p:blipFill>
          <a:blip r:embed="rId3" cstate="print"/>
          <a:stretch>
            <a:fillRect/>
          </a:stretch>
        </p:blipFill>
        <p:spPr>
          <a:xfrm>
            <a:off x="512896" y="2350293"/>
            <a:ext cx="118108" cy="118108"/>
          </a:xfrm>
          <a:prstGeom prst="rect">
            <a:avLst/>
          </a:prstGeom>
        </p:spPr>
      </p:pic>
      <p:pic>
        <p:nvPicPr>
          <p:cNvPr id="8" name="object 8"/>
          <p:cNvPicPr/>
          <p:nvPr/>
        </p:nvPicPr>
        <p:blipFill>
          <a:blip r:embed="rId3" cstate="print"/>
          <a:stretch>
            <a:fillRect/>
          </a:stretch>
        </p:blipFill>
        <p:spPr>
          <a:xfrm>
            <a:off x="512896" y="2726389"/>
            <a:ext cx="118108" cy="118108"/>
          </a:xfrm>
          <a:prstGeom prst="rect">
            <a:avLst/>
          </a:prstGeom>
        </p:spPr>
      </p:pic>
      <p:sp>
        <p:nvSpPr>
          <p:cNvPr id="9" name="object 9"/>
          <p:cNvSpPr txBox="1"/>
          <p:nvPr/>
        </p:nvSpPr>
        <p:spPr>
          <a:xfrm>
            <a:off x="2607062" y="3311882"/>
            <a:ext cx="405188" cy="329162"/>
          </a:xfrm>
          <a:prstGeom prst="rect">
            <a:avLst/>
          </a:prstGeom>
        </p:spPr>
        <p:txBody>
          <a:bodyPr vert="horz" wrap="square" lIns="0" tIns="23909" rIns="0" bIns="0" rtlCol="0">
            <a:spAutoFit/>
          </a:bodyPr>
          <a:lstStyle/>
          <a:p>
            <a:pPr marL="25168">
              <a:spcBef>
                <a:spcPts val="188"/>
              </a:spcBef>
            </a:pPr>
            <a:r>
              <a:rPr sz="1982" i="1" spc="79" dirty="0">
                <a:latin typeface="Arial"/>
                <a:cs typeface="Arial"/>
              </a:rPr>
              <a:t>j</a:t>
            </a:r>
            <a:r>
              <a:rPr sz="1982" i="1" spc="20" dirty="0">
                <a:latin typeface="Arial"/>
                <a:cs typeface="Arial"/>
              </a:rPr>
              <a:t> </a:t>
            </a:r>
            <a:r>
              <a:rPr sz="1982" spc="89" dirty="0">
                <a:latin typeface="Tahoma"/>
                <a:cs typeface="Tahoma"/>
              </a:rPr>
              <a:t>=</a:t>
            </a:r>
            <a:endParaRPr sz="1982">
              <a:latin typeface="Tahoma"/>
              <a:cs typeface="Tahoma"/>
            </a:endParaRPr>
          </a:p>
        </p:txBody>
      </p:sp>
      <p:sp>
        <p:nvSpPr>
          <p:cNvPr id="10" name="object 10"/>
          <p:cNvSpPr txBox="1"/>
          <p:nvPr/>
        </p:nvSpPr>
        <p:spPr>
          <a:xfrm>
            <a:off x="3031201" y="2958337"/>
            <a:ext cx="239086" cy="329162"/>
          </a:xfrm>
          <a:prstGeom prst="rect">
            <a:avLst/>
          </a:prstGeom>
        </p:spPr>
        <p:txBody>
          <a:bodyPr vert="horz" wrap="square" lIns="0" tIns="23909" rIns="0" bIns="0" rtlCol="0">
            <a:spAutoFit/>
          </a:bodyPr>
          <a:lstStyle/>
          <a:p>
            <a:pPr marL="25168">
              <a:spcBef>
                <a:spcPts val="188"/>
              </a:spcBef>
            </a:pPr>
            <a:r>
              <a:rPr sz="1982" spc="852" dirty="0">
                <a:latin typeface="Lucida Sans Unicode"/>
                <a:cs typeface="Lucida Sans Unicode"/>
              </a:rPr>
              <a:t> </a:t>
            </a:r>
            <a:endParaRPr sz="1982">
              <a:latin typeface="Lucida Sans Unicode"/>
              <a:cs typeface="Lucida Sans Unicode"/>
            </a:endParaRPr>
          </a:p>
        </p:txBody>
      </p:sp>
      <p:sp>
        <p:nvSpPr>
          <p:cNvPr id="11" name="object 11"/>
          <p:cNvSpPr txBox="1"/>
          <p:nvPr/>
        </p:nvSpPr>
        <p:spPr>
          <a:xfrm>
            <a:off x="3344605" y="3158942"/>
            <a:ext cx="3534699" cy="634181"/>
          </a:xfrm>
          <a:prstGeom prst="rect">
            <a:avLst/>
          </a:prstGeom>
        </p:spPr>
        <p:txBody>
          <a:bodyPr vert="horz" wrap="square" lIns="0" tIns="23909" rIns="0" bIns="0" rtlCol="0">
            <a:spAutoFit/>
          </a:bodyPr>
          <a:lstStyle/>
          <a:p>
            <a:pPr marL="25168" marR="10067">
              <a:spcBef>
                <a:spcPts val="188"/>
              </a:spcBef>
              <a:tabLst>
                <a:tab pos="1440845" algn="l"/>
              </a:tabLst>
            </a:pPr>
            <a:r>
              <a:rPr sz="1982" spc="-99" dirty="0">
                <a:latin typeface="Tahoma"/>
                <a:cs typeface="Tahoma"/>
              </a:rPr>
              <a:t>2</a:t>
            </a:r>
            <a:r>
              <a:rPr sz="1982" i="1" spc="30" dirty="0">
                <a:latin typeface="Arial"/>
                <a:cs typeface="Arial"/>
              </a:rPr>
              <a:t>i	</a:t>
            </a:r>
            <a:r>
              <a:rPr sz="1982" spc="-59" dirty="0">
                <a:latin typeface="Tahoma"/>
                <a:cs typeface="Tahoma"/>
              </a:rPr>
              <a:t>f</a:t>
            </a:r>
            <a:r>
              <a:rPr sz="1982" spc="-139" dirty="0">
                <a:latin typeface="Tahoma"/>
                <a:cs typeface="Tahoma"/>
              </a:rPr>
              <a:t>o</a:t>
            </a:r>
            <a:r>
              <a:rPr sz="1982" spc="-40" dirty="0">
                <a:latin typeface="Tahoma"/>
                <a:cs typeface="Tahoma"/>
              </a:rPr>
              <a:t>r</a:t>
            </a:r>
            <a:r>
              <a:rPr sz="1982" spc="30" dirty="0">
                <a:latin typeface="Tahoma"/>
                <a:cs typeface="Tahoma"/>
              </a:rPr>
              <a:t> </a:t>
            </a:r>
            <a:r>
              <a:rPr sz="1982" spc="-99" dirty="0">
                <a:latin typeface="Tahoma"/>
                <a:cs typeface="Tahoma"/>
              </a:rPr>
              <a:t>0</a:t>
            </a:r>
            <a:r>
              <a:rPr sz="1982" spc="-69" dirty="0">
                <a:latin typeface="Tahoma"/>
                <a:cs typeface="Tahoma"/>
              </a:rPr>
              <a:t> </a:t>
            </a:r>
            <a:r>
              <a:rPr sz="1982" spc="-40" dirty="0">
                <a:latin typeface="Lucida Sans Unicode"/>
                <a:cs typeface="Lucida Sans Unicode"/>
              </a:rPr>
              <a:t>≤</a:t>
            </a:r>
            <a:r>
              <a:rPr sz="1982" spc="-79" dirty="0">
                <a:latin typeface="Lucida Sans Unicode"/>
                <a:cs typeface="Lucida Sans Unicode"/>
              </a:rPr>
              <a:t> </a:t>
            </a:r>
            <a:r>
              <a:rPr sz="1982" i="1" spc="30" dirty="0">
                <a:latin typeface="Arial"/>
                <a:cs typeface="Arial"/>
              </a:rPr>
              <a:t>i</a:t>
            </a:r>
            <a:r>
              <a:rPr sz="1982" i="1" spc="188" dirty="0">
                <a:latin typeface="Arial"/>
                <a:cs typeface="Arial"/>
              </a:rPr>
              <a:t> </a:t>
            </a:r>
            <a:r>
              <a:rPr sz="1982" spc="-40" dirty="0">
                <a:latin typeface="Lucida Sans Unicode"/>
                <a:cs typeface="Lucida Sans Unicode"/>
              </a:rPr>
              <a:t>≤</a:t>
            </a:r>
            <a:r>
              <a:rPr sz="1982" spc="-79" dirty="0">
                <a:latin typeface="Lucida Sans Unicode"/>
                <a:cs typeface="Lucida Sans Unicode"/>
              </a:rPr>
              <a:t> </a:t>
            </a:r>
            <a:r>
              <a:rPr sz="1982" i="1" spc="-59" dirty="0">
                <a:latin typeface="Arial"/>
                <a:cs typeface="Arial"/>
              </a:rPr>
              <a:t>n</a:t>
            </a:r>
            <a:r>
              <a:rPr sz="1982" i="1" spc="-20" dirty="0">
                <a:latin typeface="Sitka Small"/>
                <a:cs typeface="Sitka Small"/>
              </a:rPr>
              <a:t>/</a:t>
            </a:r>
            <a:r>
              <a:rPr sz="1982" spc="-99" dirty="0">
                <a:latin typeface="Tahoma"/>
                <a:cs typeface="Tahoma"/>
              </a:rPr>
              <a:t>2</a:t>
            </a:r>
            <a:r>
              <a:rPr sz="1982" spc="-188" dirty="0">
                <a:latin typeface="Tahoma"/>
                <a:cs typeface="Tahoma"/>
              </a:rPr>
              <a:t> </a:t>
            </a:r>
            <a:r>
              <a:rPr sz="1982" spc="-40" dirty="0">
                <a:latin typeface="Lucida Sans Unicode"/>
                <a:cs typeface="Lucida Sans Unicode"/>
              </a:rPr>
              <a:t>−</a:t>
            </a:r>
            <a:r>
              <a:rPr sz="1982" spc="-198" dirty="0">
                <a:latin typeface="Lucida Sans Unicode"/>
                <a:cs typeface="Lucida Sans Unicode"/>
              </a:rPr>
              <a:t> </a:t>
            </a:r>
            <a:r>
              <a:rPr sz="1982" spc="-79" dirty="0">
                <a:latin typeface="Tahoma"/>
                <a:cs typeface="Tahoma"/>
              </a:rPr>
              <a:t>1  2</a:t>
            </a:r>
            <a:r>
              <a:rPr sz="1982" i="1" spc="30" dirty="0">
                <a:latin typeface="Arial"/>
                <a:cs typeface="Arial"/>
              </a:rPr>
              <a:t>i</a:t>
            </a:r>
            <a:r>
              <a:rPr sz="1982" i="1" spc="79" dirty="0">
                <a:latin typeface="Arial"/>
                <a:cs typeface="Arial"/>
              </a:rPr>
              <a:t> </a:t>
            </a:r>
            <a:r>
              <a:rPr sz="1982" spc="89" dirty="0">
                <a:latin typeface="Tahoma"/>
                <a:cs typeface="Tahoma"/>
              </a:rPr>
              <a:t>+</a:t>
            </a:r>
            <a:r>
              <a:rPr sz="1982" spc="-188" dirty="0">
                <a:latin typeface="Tahoma"/>
                <a:cs typeface="Tahoma"/>
              </a:rPr>
              <a:t> </a:t>
            </a:r>
            <a:r>
              <a:rPr sz="1982" spc="-99" dirty="0">
                <a:latin typeface="Tahoma"/>
                <a:cs typeface="Tahoma"/>
              </a:rPr>
              <a:t>1</a:t>
            </a:r>
            <a:r>
              <a:rPr sz="1982" spc="-188" dirty="0">
                <a:latin typeface="Tahoma"/>
                <a:cs typeface="Tahoma"/>
              </a:rPr>
              <a:t> </a:t>
            </a:r>
            <a:r>
              <a:rPr sz="1982" spc="-40" dirty="0">
                <a:latin typeface="Lucida Sans Unicode"/>
                <a:cs typeface="Lucida Sans Unicode"/>
              </a:rPr>
              <a:t>−</a:t>
            </a:r>
            <a:r>
              <a:rPr sz="1982" spc="-198" dirty="0">
                <a:latin typeface="Lucida Sans Unicode"/>
                <a:cs typeface="Lucida Sans Unicode"/>
              </a:rPr>
              <a:t> </a:t>
            </a:r>
            <a:r>
              <a:rPr sz="1982" i="1" spc="-89" dirty="0">
                <a:latin typeface="Arial"/>
                <a:cs typeface="Arial"/>
              </a:rPr>
              <a:t>n</a:t>
            </a:r>
            <a:r>
              <a:rPr sz="1982" i="1" dirty="0">
                <a:latin typeface="Arial"/>
                <a:cs typeface="Arial"/>
              </a:rPr>
              <a:t>	</a:t>
            </a:r>
            <a:r>
              <a:rPr sz="1982" spc="-59" dirty="0">
                <a:latin typeface="Tahoma"/>
                <a:cs typeface="Tahoma"/>
              </a:rPr>
              <a:t>f</a:t>
            </a:r>
            <a:r>
              <a:rPr sz="1982" spc="-139" dirty="0">
                <a:latin typeface="Tahoma"/>
                <a:cs typeface="Tahoma"/>
              </a:rPr>
              <a:t>o</a:t>
            </a:r>
            <a:r>
              <a:rPr sz="1982" spc="-40" dirty="0">
                <a:latin typeface="Tahoma"/>
                <a:cs typeface="Tahoma"/>
              </a:rPr>
              <a:t>r</a:t>
            </a:r>
            <a:r>
              <a:rPr sz="1982" spc="30" dirty="0">
                <a:latin typeface="Tahoma"/>
                <a:cs typeface="Tahoma"/>
              </a:rPr>
              <a:t> </a:t>
            </a:r>
            <a:r>
              <a:rPr sz="1982" i="1" spc="-59" dirty="0">
                <a:latin typeface="Arial"/>
                <a:cs typeface="Arial"/>
              </a:rPr>
              <a:t>n</a:t>
            </a:r>
            <a:r>
              <a:rPr sz="1982" i="1" spc="-20" dirty="0">
                <a:latin typeface="Sitka Small"/>
                <a:cs typeface="Sitka Small"/>
              </a:rPr>
              <a:t>/</a:t>
            </a:r>
            <a:r>
              <a:rPr sz="1982" spc="-99" dirty="0">
                <a:latin typeface="Tahoma"/>
                <a:cs typeface="Tahoma"/>
              </a:rPr>
              <a:t>2</a:t>
            </a:r>
            <a:r>
              <a:rPr sz="1982" spc="-79" dirty="0">
                <a:latin typeface="Tahoma"/>
                <a:cs typeface="Tahoma"/>
              </a:rPr>
              <a:t> </a:t>
            </a:r>
            <a:r>
              <a:rPr sz="1982" spc="-40" dirty="0">
                <a:latin typeface="Lucida Sans Unicode"/>
                <a:cs typeface="Lucida Sans Unicode"/>
              </a:rPr>
              <a:t>≤</a:t>
            </a:r>
            <a:r>
              <a:rPr sz="1982" spc="-79" dirty="0">
                <a:latin typeface="Lucida Sans Unicode"/>
                <a:cs typeface="Lucida Sans Unicode"/>
              </a:rPr>
              <a:t> </a:t>
            </a:r>
            <a:r>
              <a:rPr sz="1982" i="1" spc="30" dirty="0">
                <a:latin typeface="Arial"/>
                <a:cs typeface="Arial"/>
              </a:rPr>
              <a:t>i</a:t>
            </a:r>
            <a:r>
              <a:rPr sz="1982" i="1" spc="188" dirty="0">
                <a:latin typeface="Arial"/>
                <a:cs typeface="Arial"/>
              </a:rPr>
              <a:t> </a:t>
            </a:r>
            <a:r>
              <a:rPr sz="1982" spc="-40" dirty="0">
                <a:latin typeface="Lucida Sans Unicode"/>
                <a:cs typeface="Lucida Sans Unicode"/>
              </a:rPr>
              <a:t>≤</a:t>
            </a:r>
            <a:r>
              <a:rPr sz="1982" spc="-79" dirty="0">
                <a:latin typeface="Lucida Sans Unicode"/>
                <a:cs typeface="Lucida Sans Unicode"/>
              </a:rPr>
              <a:t> </a:t>
            </a:r>
            <a:r>
              <a:rPr sz="1982" i="1" spc="-89" dirty="0">
                <a:latin typeface="Arial"/>
                <a:cs typeface="Arial"/>
              </a:rPr>
              <a:t>n</a:t>
            </a:r>
            <a:r>
              <a:rPr sz="1982" i="1" spc="-79" dirty="0">
                <a:latin typeface="Arial"/>
                <a:cs typeface="Arial"/>
              </a:rPr>
              <a:t> </a:t>
            </a:r>
            <a:r>
              <a:rPr sz="1982" spc="-40" dirty="0">
                <a:latin typeface="Lucida Sans Unicode"/>
                <a:cs typeface="Lucida Sans Unicode"/>
              </a:rPr>
              <a:t>−</a:t>
            </a:r>
            <a:r>
              <a:rPr sz="1982" spc="-198" dirty="0">
                <a:latin typeface="Lucida Sans Unicode"/>
                <a:cs typeface="Lucida Sans Unicode"/>
              </a:rPr>
              <a:t> </a:t>
            </a:r>
            <a:r>
              <a:rPr sz="1982" spc="-99" dirty="0">
                <a:latin typeface="Tahoma"/>
                <a:cs typeface="Tahoma"/>
              </a:rPr>
              <a:t>1</a:t>
            </a:r>
            <a:endParaRPr sz="1982">
              <a:latin typeface="Tahoma"/>
              <a:cs typeface="Tahoma"/>
            </a:endParaRPr>
          </a:p>
        </p:txBody>
      </p:sp>
      <p:pic>
        <p:nvPicPr>
          <p:cNvPr id="12" name="object 12"/>
          <p:cNvPicPr/>
          <p:nvPr/>
        </p:nvPicPr>
        <p:blipFill>
          <a:blip r:embed="rId2" cstate="print"/>
          <a:stretch>
            <a:fillRect/>
          </a:stretch>
        </p:blipFill>
        <p:spPr>
          <a:xfrm>
            <a:off x="512896" y="4052486"/>
            <a:ext cx="118108" cy="118108"/>
          </a:xfrm>
          <a:prstGeom prst="rect">
            <a:avLst/>
          </a:prstGeom>
        </p:spPr>
      </p:pic>
      <p:sp>
        <p:nvSpPr>
          <p:cNvPr id="13" name="object 13"/>
          <p:cNvSpPr txBox="1"/>
          <p:nvPr/>
        </p:nvSpPr>
        <p:spPr>
          <a:xfrm>
            <a:off x="731218" y="3899709"/>
            <a:ext cx="5626077" cy="1242425"/>
          </a:xfrm>
          <a:prstGeom prst="rect">
            <a:avLst/>
          </a:prstGeom>
        </p:spPr>
        <p:txBody>
          <a:bodyPr vert="horz" wrap="square" lIns="0" tIns="23909" rIns="0" bIns="0" rtlCol="0">
            <a:spAutoFit/>
          </a:bodyPr>
          <a:lstStyle/>
          <a:p>
            <a:pPr marL="25168" marR="624156">
              <a:spcBef>
                <a:spcPts val="188"/>
              </a:spcBef>
            </a:pPr>
            <a:r>
              <a:rPr sz="1982" spc="-50" dirty="0">
                <a:latin typeface="Tahoma"/>
                <a:cs typeface="Tahoma"/>
              </a:rPr>
              <a:t>Routing</a:t>
            </a:r>
            <a:r>
              <a:rPr sz="1982" spc="20" dirty="0">
                <a:latin typeface="Tahoma"/>
                <a:cs typeface="Tahoma"/>
              </a:rPr>
              <a:t> </a:t>
            </a:r>
            <a:r>
              <a:rPr sz="1982" spc="-69" dirty="0">
                <a:latin typeface="Tahoma"/>
                <a:cs typeface="Tahoma"/>
              </a:rPr>
              <a:t>function:</a:t>
            </a:r>
            <a:r>
              <a:rPr sz="1982" spc="258" dirty="0">
                <a:latin typeface="Tahoma"/>
                <a:cs typeface="Tahoma"/>
              </a:rPr>
              <a:t> </a:t>
            </a:r>
            <a:r>
              <a:rPr sz="1982" spc="-40" dirty="0">
                <a:latin typeface="Tahoma"/>
                <a:cs typeface="Tahoma"/>
              </a:rPr>
              <a:t>in</a:t>
            </a:r>
            <a:r>
              <a:rPr sz="1982" spc="30" dirty="0">
                <a:latin typeface="Tahoma"/>
                <a:cs typeface="Tahoma"/>
              </a:rPr>
              <a:t> </a:t>
            </a:r>
            <a:r>
              <a:rPr sz="1982" spc="-99" dirty="0">
                <a:latin typeface="Tahoma"/>
                <a:cs typeface="Tahoma"/>
              </a:rPr>
              <a:t>any</a:t>
            </a:r>
            <a:r>
              <a:rPr sz="1982" spc="30" dirty="0">
                <a:latin typeface="Tahoma"/>
                <a:cs typeface="Tahoma"/>
              </a:rPr>
              <a:t> </a:t>
            </a:r>
            <a:r>
              <a:rPr sz="1982" spc="-89" dirty="0">
                <a:latin typeface="Tahoma"/>
                <a:cs typeface="Tahoma"/>
              </a:rPr>
              <a:t>stage</a:t>
            </a:r>
            <a:r>
              <a:rPr sz="1982" spc="40" dirty="0">
                <a:latin typeface="Tahoma"/>
                <a:cs typeface="Tahoma"/>
              </a:rPr>
              <a:t> </a:t>
            </a:r>
            <a:r>
              <a:rPr sz="1982" i="1" spc="-238" dirty="0">
                <a:latin typeface="Arial"/>
                <a:cs typeface="Arial"/>
              </a:rPr>
              <a:t>s</a:t>
            </a:r>
            <a:r>
              <a:rPr sz="1982" i="1" spc="-50" dirty="0">
                <a:latin typeface="Arial"/>
                <a:cs typeface="Arial"/>
              </a:rPr>
              <a:t> </a:t>
            </a:r>
            <a:r>
              <a:rPr sz="1982" spc="-30" dirty="0">
                <a:latin typeface="Tahoma"/>
                <a:cs typeface="Tahoma"/>
              </a:rPr>
              <a:t>at</a:t>
            </a:r>
            <a:r>
              <a:rPr sz="1982" spc="30" dirty="0">
                <a:latin typeface="Tahoma"/>
                <a:cs typeface="Tahoma"/>
              </a:rPr>
              <a:t> </a:t>
            </a:r>
            <a:r>
              <a:rPr sz="1982" spc="-99" dirty="0">
                <a:latin typeface="Tahoma"/>
                <a:cs typeface="Tahoma"/>
              </a:rPr>
              <a:t>any</a:t>
            </a:r>
            <a:r>
              <a:rPr sz="1982" spc="30" dirty="0">
                <a:latin typeface="Tahoma"/>
                <a:cs typeface="Tahoma"/>
              </a:rPr>
              <a:t> </a:t>
            </a:r>
            <a:r>
              <a:rPr sz="1982" spc="-69" dirty="0">
                <a:latin typeface="Tahoma"/>
                <a:cs typeface="Tahoma"/>
              </a:rPr>
              <a:t>switch: </a:t>
            </a:r>
            <a:r>
              <a:rPr sz="1982" spc="-595" dirty="0">
                <a:latin typeface="Tahoma"/>
                <a:cs typeface="Tahoma"/>
              </a:rPr>
              <a:t> </a:t>
            </a:r>
            <a:r>
              <a:rPr sz="1982" spc="-20" dirty="0">
                <a:latin typeface="Tahoma"/>
                <a:cs typeface="Tahoma"/>
              </a:rPr>
              <a:t>to</a:t>
            </a:r>
            <a:r>
              <a:rPr sz="1982" spc="20" dirty="0">
                <a:latin typeface="Tahoma"/>
                <a:cs typeface="Tahoma"/>
              </a:rPr>
              <a:t> </a:t>
            </a:r>
            <a:r>
              <a:rPr sz="1982" spc="-79" dirty="0">
                <a:latin typeface="Tahoma"/>
                <a:cs typeface="Tahoma"/>
              </a:rPr>
              <a:t>route</a:t>
            </a:r>
            <a:r>
              <a:rPr sz="1982" spc="40" dirty="0">
                <a:latin typeface="Tahoma"/>
                <a:cs typeface="Tahoma"/>
              </a:rPr>
              <a:t> </a:t>
            </a:r>
            <a:r>
              <a:rPr sz="1982" spc="-20" dirty="0">
                <a:latin typeface="Tahoma"/>
                <a:cs typeface="Tahoma"/>
              </a:rPr>
              <a:t>to</a:t>
            </a:r>
            <a:r>
              <a:rPr sz="1982" spc="30" dirty="0">
                <a:latin typeface="Tahoma"/>
                <a:cs typeface="Tahoma"/>
              </a:rPr>
              <a:t> </a:t>
            </a:r>
            <a:r>
              <a:rPr sz="1982" spc="-89" dirty="0">
                <a:latin typeface="Tahoma"/>
                <a:cs typeface="Tahoma"/>
              </a:rPr>
              <a:t>dest.</a:t>
            </a:r>
            <a:r>
              <a:rPr sz="1982" spc="248" dirty="0">
                <a:latin typeface="Tahoma"/>
                <a:cs typeface="Tahoma"/>
              </a:rPr>
              <a:t> </a:t>
            </a:r>
            <a:r>
              <a:rPr sz="1982" i="1" spc="99" dirty="0">
                <a:latin typeface="Arial"/>
                <a:cs typeface="Arial"/>
              </a:rPr>
              <a:t>j</a:t>
            </a:r>
            <a:r>
              <a:rPr sz="1982" spc="99" dirty="0">
                <a:latin typeface="Tahoma"/>
                <a:cs typeface="Tahoma"/>
              </a:rPr>
              <a:t>,</a:t>
            </a:r>
            <a:endParaRPr sz="1982">
              <a:latin typeface="Tahoma"/>
              <a:cs typeface="Tahoma"/>
            </a:endParaRPr>
          </a:p>
          <a:p>
            <a:pPr marL="25168" marR="10067">
              <a:lnSpc>
                <a:spcPts val="2378"/>
              </a:lnSpc>
              <a:spcBef>
                <a:spcPts val="59"/>
              </a:spcBef>
            </a:pPr>
            <a:r>
              <a:rPr sz="1982" spc="-20" dirty="0">
                <a:latin typeface="Tahoma"/>
                <a:cs typeface="Tahoma"/>
              </a:rPr>
              <a:t>i</a:t>
            </a:r>
            <a:r>
              <a:rPr sz="1982" spc="-10" dirty="0">
                <a:latin typeface="Tahoma"/>
                <a:cs typeface="Tahoma"/>
              </a:rPr>
              <a:t>f</a:t>
            </a:r>
            <a:r>
              <a:rPr sz="1982" spc="30" dirty="0">
                <a:latin typeface="Tahoma"/>
                <a:cs typeface="Tahoma"/>
              </a:rPr>
              <a:t> </a:t>
            </a:r>
            <a:r>
              <a:rPr sz="1982" i="1" spc="-238" dirty="0">
                <a:latin typeface="Arial"/>
                <a:cs typeface="Arial"/>
              </a:rPr>
              <a:t>s</a:t>
            </a:r>
            <a:r>
              <a:rPr sz="1982" i="1" spc="40" dirty="0">
                <a:latin typeface="Arial"/>
                <a:cs typeface="Arial"/>
              </a:rPr>
              <a:t> </a:t>
            </a:r>
            <a:r>
              <a:rPr sz="1982" spc="89" dirty="0">
                <a:latin typeface="Tahoma"/>
                <a:cs typeface="Tahoma"/>
              </a:rPr>
              <a:t>+</a:t>
            </a:r>
            <a:r>
              <a:rPr sz="1982" spc="-188" dirty="0">
                <a:latin typeface="Tahoma"/>
                <a:cs typeface="Tahoma"/>
              </a:rPr>
              <a:t> </a:t>
            </a:r>
            <a:r>
              <a:rPr sz="1982" spc="-50" dirty="0">
                <a:latin typeface="Tahoma"/>
                <a:cs typeface="Tahoma"/>
              </a:rPr>
              <a:t>1th</a:t>
            </a:r>
            <a:r>
              <a:rPr sz="1982" spc="40" dirty="0">
                <a:latin typeface="Tahoma"/>
                <a:cs typeface="Tahoma"/>
              </a:rPr>
              <a:t> </a:t>
            </a:r>
            <a:r>
              <a:rPr sz="1982" spc="109" dirty="0">
                <a:latin typeface="Tahoma"/>
                <a:cs typeface="Tahoma"/>
              </a:rPr>
              <a:t>M</a:t>
            </a:r>
            <a:r>
              <a:rPr sz="1982" spc="69" dirty="0">
                <a:latin typeface="Tahoma"/>
                <a:cs typeface="Tahoma"/>
              </a:rPr>
              <a:t>S</a:t>
            </a:r>
            <a:r>
              <a:rPr sz="1982" spc="149" dirty="0">
                <a:latin typeface="Tahoma"/>
                <a:cs typeface="Tahoma"/>
              </a:rPr>
              <a:t>B</a:t>
            </a:r>
            <a:r>
              <a:rPr sz="1982" spc="40" dirty="0">
                <a:latin typeface="Tahoma"/>
                <a:cs typeface="Tahoma"/>
              </a:rPr>
              <a:t> </a:t>
            </a:r>
            <a:r>
              <a:rPr sz="1982" spc="-59" dirty="0">
                <a:latin typeface="Tahoma"/>
                <a:cs typeface="Tahoma"/>
              </a:rPr>
              <a:t>of</a:t>
            </a:r>
            <a:r>
              <a:rPr sz="1982" spc="30" dirty="0">
                <a:latin typeface="Tahoma"/>
                <a:cs typeface="Tahoma"/>
              </a:rPr>
              <a:t> </a:t>
            </a:r>
            <a:r>
              <a:rPr sz="1982" i="1" spc="79" dirty="0">
                <a:latin typeface="Arial"/>
                <a:cs typeface="Arial"/>
              </a:rPr>
              <a:t>j</a:t>
            </a:r>
            <a:r>
              <a:rPr sz="1982" i="1" dirty="0">
                <a:latin typeface="Arial"/>
                <a:cs typeface="Arial"/>
              </a:rPr>
              <a:t> </a:t>
            </a:r>
            <a:r>
              <a:rPr sz="1982" i="1" spc="-268" dirty="0">
                <a:latin typeface="Arial"/>
                <a:cs typeface="Arial"/>
              </a:rPr>
              <a:t> </a:t>
            </a:r>
            <a:r>
              <a:rPr sz="1982" spc="89" dirty="0">
                <a:latin typeface="Tahoma"/>
                <a:cs typeface="Tahoma"/>
              </a:rPr>
              <a:t>=</a:t>
            </a:r>
            <a:r>
              <a:rPr sz="1982" spc="30" dirty="0">
                <a:latin typeface="Tahoma"/>
                <a:cs typeface="Tahoma"/>
              </a:rPr>
              <a:t> </a:t>
            </a:r>
            <a:r>
              <a:rPr sz="1982" spc="-99" dirty="0">
                <a:latin typeface="Tahoma"/>
                <a:cs typeface="Tahoma"/>
              </a:rPr>
              <a:t>0</a:t>
            </a:r>
            <a:r>
              <a:rPr sz="1982" spc="40" dirty="0">
                <a:latin typeface="Tahoma"/>
                <a:cs typeface="Tahoma"/>
              </a:rPr>
              <a:t> </a:t>
            </a:r>
            <a:r>
              <a:rPr sz="1982" spc="-79" dirty="0">
                <a:latin typeface="Tahoma"/>
                <a:cs typeface="Tahoma"/>
              </a:rPr>
              <a:t>then</a:t>
            </a:r>
            <a:r>
              <a:rPr sz="1982" spc="30" dirty="0">
                <a:latin typeface="Tahoma"/>
                <a:cs typeface="Tahoma"/>
              </a:rPr>
              <a:t> </a:t>
            </a:r>
            <a:r>
              <a:rPr sz="1982" spc="-79" dirty="0">
                <a:latin typeface="Tahoma"/>
                <a:cs typeface="Tahoma"/>
              </a:rPr>
              <a:t>route</a:t>
            </a:r>
            <a:r>
              <a:rPr sz="1982" spc="30" dirty="0">
                <a:latin typeface="Tahoma"/>
                <a:cs typeface="Tahoma"/>
              </a:rPr>
              <a:t> </a:t>
            </a:r>
            <a:r>
              <a:rPr sz="1982" spc="-89" dirty="0">
                <a:latin typeface="Tahoma"/>
                <a:cs typeface="Tahoma"/>
              </a:rPr>
              <a:t>on</a:t>
            </a:r>
            <a:r>
              <a:rPr sz="1982" spc="40" dirty="0">
                <a:latin typeface="Tahoma"/>
                <a:cs typeface="Tahoma"/>
              </a:rPr>
              <a:t> </a:t>
            </a:r>
            <a:r>
              <a:rPr sz="1982" spc="-89" dirty="0">
                <a:latin typeface="Tahoma"/>
                <a:cs typeface="Tahoma"/>
              </a:rPr>
              <a:t>up</a:t>
            </a:r>
            <a:r>
              <a:rPr sz="1982" spc="-30" dirty="0">
                <a:latin typeface="Tahoma"/>
                <a:cs typeface="Tahoma"/>
              </a:rPr>
              <a:t>p</a:t>
            </a:r>
            <a:r>
              <a:rPr sz="1982" spc="-109" dirty="0">
                <a:latin typeface="Tahoma"/>
                <a:cs typeface="Tahoma"/>
              </a:rPr>
              <a:t>er</a:t>
            </a:r>
            <a:r>
              <a:rPr sz="1982" spc="40" dirty="0">
                <a:latin typeface="Tahoma"/>
                <a:cs typeface="Tahoma"/>
              </a:rPr>
              <a:t> </a:t>
            </a:r>
            <a:r>
              <a:rPr sz="1982" spc="-69" dirty="0">
                <a:latin typeface="Tahoma"/>
                <a:cs typeface="Tahoma"/>
              </a:rPr>
              <a:t>wire  </a:t>
            </a:r>
            <a:r>
              <a:rPr sz="1982" spc="-119" dirty="0">
                <a:latin typeface="Tahoma"/>
                <a:cs typeface="Tahoma"/>
              </a:rPr>
              <a:t>else</a:t>
            </a:r>
            <a:r>
              <a:rPr sz="1982" spc="30" dirty="0">
                <a:latin typeface="Tahoma"/>
                <a:cs typeface="Tahoma"/>
              </a:rPr>
              <a:t> </a:t>
            </a:r>
            <a:r>
              <a:rPr sz="1982" spc="-218" dirty="0">
                <a:latin typeface="Tahoma"/>
                <a:cs typeface="Tahoma"/>
              </a:rPr>
              <a:t>[</a:t>
            </a:r>
            <a:r>
              <a:rPr sz="1982" i="1" spc="-218" dirty="0">
                <a:latin typeface="Arial"/>
                <a:cs typeface="Arial"/>
              </a:rPr>
              <a:t>s</a:t>
            </a:r>
            <a:r>
              <a:rPr sz="1982" i="1" spc="40" dirty="0">
                <a:latin typeface="Arial"/>
                <a:cs typeface="Arial"/>
              </a:rPr>
              <a:t> </a:t>
            </a:r>
            <a:r>
              <a:rPr sz="1982" spc="89" dirty="0">
                <a:latin typeface="Tahoma"/>
                <a:cs typeface="Tahoma"/>
              </a:rPr>
              <a:t>+</a:t>
            </a:r>
            <a:r>
              <a:rPr sz="1982" spc="-188" dirty="0">
                <a:latin typeface="Tahoma"/>
                <a:cs typeface="Tahoma"/>
              </a:rPr>
              <a:t> </a:t>
            </a:r>
            <a:r>
              <a:rPr sz="1982" spc="-50" dirty="0">
                <a:latin typeface="Tahoma"/>
                <a:cs typeface="Tahoma"/>
              </a:rPr>
              <a:t>1th</a:t>
            </a:r>
            <a:r>
              <a:rPr sz="1982" spc="30" dirty="0">
                <a:latin typeface="Tahoma"/>
                <a:cs typeface="Tahoma"/>
              </a:rPr>
              <a:t> </a:t>
            </a:r>
            <a:r>
              <a:rPr sz="1982" spc="109" dirty="0">
                <a:latin typeface="Tahoma"/>
                <a:cs typeface="Tahoma"/>
              </a:rPr>
              <a:t>MSB</a:t>
            </a:r>
            <a:r>
              <a:rPr sz="1982" spc="40" dirty="0">
                <a:latin typeface="Tahoma"/>
                <a:cs typeface="Tahoma"/>
              </a:rPr>
              <a:t> </a:t>
            </a:r>
            <a:r>
              <a:rPr sz="1982" spc="-59" dirty="0">
                <a:latin typeface="Tahoma"/>
                <a:cs typeface="Tahoma"/>
              </a:rPr>
              <a:t>of</a:t>
            </a:r>
            <a:r>
              <a:rPr sz="1982" spc="30" dirty="0">
                <a:latin typeface="Tahoma"/>
                <a:cs typeface="Tahoma"/>
              </a:rPr>
              <a:t> </a:t>
            </a:r>
            <a:r>
              <a:rPr sz="1982" i="1" spc="79" dirty="0">
                <a:latin typeface="Arial"/>
                <a:cs typeface="Arial"/>
              </a:rPr>
              <a:t>j</a:t>
            </a:r>
            <a:r>
              <a:rPr sz="1982" i="1" spc="277" dirty="0">
                <a:latin typeface="Arial"/>
                <a:cs typeface="Arial"/>
              </a:rPr>
              <a:t> </a:t>
            </a:r>
            <a:r>
              <a:rPr sz="1982" spc="89" dirty="0">
                <a:latin typeface="Tahoma"/>
                <a:cs typeface="Tahoma"/>
              </a:rPr>
              <a:t>=</a:t>
            </a:r>
            <a:r>
              <a:rPr sz="1982" spc="30" dirty="0">
                <a:latin typeface="Tahoma"/>
                <a:cs typeface="Tahoma"/>
              </a:rPr>
              <a:t> </a:t>
            </a:r>
            <a:r>
              <a:rPr sz="1982" spc="-149" dirty="0">
                <a:latin typeface="Tahoma"/>
                <a:cs typeface="Tahoma"/>
              </a:rPr>
              <a:t>1]</a:t>
            </a:r>
            <a:r>
              <a:rPr sz="1982" spc="40" dirty="0">
                <a:latin typeface="Tahoma"/>
                <a:cs typeface="Tahoma"/>
              </a:rPr>
              <a:t> </a:t>
            </a:r>
            <a:r>
              <a:rPr sz="1982" spc="-79" dirty="0">
                <a:latin typeface="Tahoma"/>
                <a:cs typeface="Tahoma"/>
              </a:rPr>
              <a:t>then</a:t>
            </a:r>
            <a:r>
              <a:rPr sz="1982" spc="30" dirty="0">
                <a:latin typeface="Tahoma"/>
                <a:cs typeface="Tahoma"/>
              </a:rPr>
              <a:t> </a:t>
            </a:r>
            <a:r>
              <a:rPr sz="1982" spc="-79" dirty="0">
                <a:latin typeface="Tahoma"/>
                <a:cs typeface="Tahoma"/>
              </a:rPr>
              <a:t>route</a:t>
            </a:r>
            <a:r>
              <a:rPr sz="1982" spc="30" dirty="0">
                <a:latin typeface="Tahoma"/>
                <a:cs typeface="Tahoma"/>
              </a:rPr>
              <a:t> </a:t>
            </a:r>
            <a:r>
              <a:rPr sz="1982" spc="-89" dirty="0">
                <a:latin typeface="Tahoma"/>
                <a:cs typeface="Tahoma"/>
              </a:rPr>
              <a:t>on</a:t>
            </a:r>
            <a:r>
              <a:rPr sz="1982" spc="40" dirty="0">
                <a:latin typeface="Tahoma"/>
                <a:cs typeface="Tahoma"/>
              </a:rPr>
              <a:t> </a:t>
            </a:r>
            <a:r>
              <a:rPr sz="1982" spc="-109" dirty="0">
                <a:latin typeface="Tahoma"/>
                <a:cs typeface="Tahoma"/>
              </a:rPr>
              <a:t>lower</a:t>
            </a:r>
            <a:r>
              <a:rPr sz="1982" spc="30" dirty="0">
                <a:latin typeface="Tahoma"/>
                <a:cs typeface="Tahoma"/>
              </a:rPr>
              <a:t> </a:t>
            </a:r>
            <a:r>
              <a:rPr sz="1982" spc="-79" dirty="0">
                <a:latin typeface="Tahoma"/>
                <a:cs typeface="Tahoma"/>
              </a:rPr>
              <a:t>wire</a:t>
            </a:r>
            <a:endParaRPr sz="1982">
              <a:latin typeface="Tahoma"/>
              <a:cs typeface="Tahoma"/>
            </a:endParaRPr>
          </a:p>
        </p:txBody>
      </p:sp>
      <p:grpSp>
        <p:nvGrpSpPr>
          <p:cNvPr id="14" name="object 14"/>
          <p:cNvGrpSpPr/>
          <p:nvPr/>
        </p:nvGrpSpPr>
        <p:grpSpPr>
          <a:xfrm>
            <a:off x="4195" y="6667510"/>
            <a:ext cx="9131836" cy="181202"/>
            <a:chOff x="0" y="3364623"/>
            <a:chExt cx="4608195" cy="91440"/>
          </a:xfrm>
        </p:grpSpPr>
        <p:sp>
          <p:nvSpPr>
            <p:cNvPr id="15" name="object 15"/>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4747BA"/>
            </a:solidFill>
          </p:spPr>
          <p:txBody>
            <a:bodyPr wrap="square" lIns="0" tIns="0" rIns="0" bIns="0" rtlCol="0"/>
            <a:lstStyle/>
            <a:p>
              <a:endParaRPr sz="3567"/>
            </a:p>
          </p:txBody>
        </p:sp>
        <p:sp>
          <p:nvSpPr>
            <p:cNvPr id="16" name="object 16"/>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8484D1"/>
            </a:solidFill>
          </p:spPr>
          <p:txBody>
            <a:bodyPr wrap="square" lIns="0" tIns="0" rIns="0" bIns="0" rtlCol="0"/>
            <a:lstStyle/>
            <a:p>
              <a:endParaRPr sz="3567"/>
            </a:p>
          </p:txBody>
        </p:sp>
        <p:sp>
          <p:nvSpPr>
            <p:cNvPr id="17" name="object 17"/>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ADADE0"/>
            </a:solidFill>
          </p:spPr>
          <p:txBody>
            <a:bodyPr wrap="square" lIns="0" tIns="0" rIns="0" bIns="0" rtlCol="0"/>
            <a:lstStyle/>
            <a:p>
              <a:endParaRPr sz="3567"/>
            </a:p>
          </p:txBody>
        </p:sp>
      </p:grpSp>
      <p:sp>
        <p:nvSpPr>
          <p:cNvPr id="18" name="object 18"/>
          <p:cNvSpPr txBox="1"/>
          <p:nvPr/>
        </p:nvSpPr>
        <p:spPr>
          <a:xfrm>
            <a:off x="2993919" y="6697465"/>
            <a:ext cx="268028" cy="128240"/>
          </a:xfrm>
          <a:prstGeom prst="rect">
            <a:avLst/>
          </a:prstGeom>
        </p:spPr>
        <p:txBody>
          <a:bodyPr vert="horz" wrap="square" lIns="0" tIns="0" rIns="0" bIns="0" rtlCol="0">
            <a:spAutoFit/>
          </a:bodyPr>
          <a:lstStyle/>
          <a:p>
            <a:pPr>
              <a:lnSpc>
                <a:spcPts val="951"/>
              </a:lnSpc>
            </a:pPr>
            <a:r>
              <a:rPr sz="991" spc="20" dirty="0">
                <a:solidFill>
                  <a:srgbClr val="FFFFFF"/>
                </a:solidFill>
                <a:latin typeface="Microsoft Sans Serif"/>
                <a:cs typeface="Microsoft Sans Serif"/>
              </a:rPr>
              <a:t>ting)</a:t>
            </a:r>
            <a:endParaRPr sz="991">
              <a:latin typeface="Microsoft Sans Serif"/>
              <a:cs typeface="Microsoft Sans Serif"/>
            </a:endParaRPr>
          </a:p>
        </p:txBody>
      </p:sp>
      <p:sp>
        <p:nvSpPr>
          <p:cNvPr id="19" name="object 19"/>
          <p:cNvSpPr txBox="1">
            <a:spLocks noGrp="1"/>
          </p:cNvSpPr>
          <p:nvPr>
            <p:ph type="ftr" sz="quarter" idx="5"/>
          </p:nvPr>
        </p:nvSpPr>
        <p:spPr>
          <a:xfrm>
            <a:off x="-12700" y="3367039"/>
            <a:ext cx="1534160"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49"/>
              </a:lnSpc>
            </a:pPr>
            <a:r>
              <a:rPr lang="en-US" spc="10"/>
              <a:t>A.</a:t>
            </a:r>
            <a:r>
              <a:rPr lang="en-US" spc="35"/>
              <a:t> </a:t>
            </a:r>
            <a:r>
              <a:rPr lang="en-US" spc="-10"/>
              <a:t>Kshemkalyani</a:t>
            </a:r>
            <a:r>
              <a:rPr lang="en-US" spc="40"/>
              <a:t> </a:t>
            </a:r>
            <a:r>
              <a:rPr lang="en-US" spc="-15"/>
              <a:t>and</a:t>
            </a:r>
            <a:r>
              <a:rPr lang="en-US" spc="35"/>
              <a:t> </a:t>
            </a:r>
            <a:r>
              <a:rPr lang="en-US" spc="25"/>
              <a:t>M.</a:t>
            </a:r>
            <a:r>
              <a:rPr lang="en-US" spc="40"/>
              <a:t> </a:t>
            </a:r>
            <a:r>
              <a:rPr lang="en-US" spc="-10"/>
              <a:t>Singhal</a:t>
            </a:r>
            <a:r>
              <a:rPr lang="en-US" spc="95"/>
              <a:t> </a:t>
            </a:r>
            <a:r>
              <a:rPr lang="en-US" spc="5"/>
              <a:t>(Distributed</a:t>
            </a:r>
            <a:r>
              <a:rPr lang="en-US" spc="35"/>
              <a:t> </a:t>
            </a:r>
            <a:r>
              <a:rPr lang="en-US" spc="-15"/>
              <a:t>Compu</a:t>
            </a:r>
            <a:endParaRPr spc="-30" dirty="0"/>
          </a:p>
        </p:txBody>
      </p:sp>
      <p:sp>
        <p:nvSpPr>
          <p:cNvPr id="20" name="object 20"/>
          <p:cNvSpPr txBox="1"/>
          <p:nvPr/>
        </p:nvSpPr>
        <p:spPr>
          <a:xfrm>
            <a:off x="4203831" y="6672299"/>
            <a:ext cx="732359" cy="141064"/>
          </a:xfrm>
          <a:prstGeom prst="rect">
            <a:avLst/>
          </a:prstGeom>
        </p:spPr>
        <p:txBody>
          <a:bodyPr vert="horz" wrap="square" lIns="0" tIns="0" rIns="0" bIns="0" rtlCol="0">
            <a:spAutoFit/>
          </a:bodyPr>
          <a:lstStyle/>
          <a:p>
            <a:pPr marL="25168">
              <a:lnSpc>
                <a:spcPts val="1149"/>
              </a:lnSpc>
            </a:pPr>
            <a:r>
              <a:rPr sz="991" dirty="0">
                <a:solidFill>
                  <a:srgbClr val="FFFFFF"/>
                </a:solidFill>
                <a:latin typeface="Microsoft Sans Serif"/>
                <a:cs typeface="Microsoft Sans Serif"/>
              </a:rPr>
              <a:t>Introduction</a:t>
            </a:r>
            <a:endParaRPr sz="991">
              <a:latin typeface="Microsoft Sans Serif"/>
              <a:cs typeface="Microsoft Sans Serif"/>
            </a:endParaRPr>
          </a:p>
        </p:txBody>
      </p:sp>
      <p:sp>
        <p:nvSpPr>
          <p:cNvPr id="21" name="object 21"/>
          <p:cNvSpPr txBox="1">
            <a:spLocks noGrp="1"/>
          </p:cNvSpPr>
          <p:nvPr>
            <p:ph type="dt" sz="half" idx="6"/>
          </p:nvPr>
        </p:nvSpPr>
        <p:spPr>
          <a:xfrm>
            <a:off x="3880446" y="3367039"/>
            <a:ext cx="314325"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49"/>
              </a:lnSpc>
            </a:pPr>
            <a:r>
              <a:rPr lang="en-IN" spc="-10"/>
              <a:t>CUP</a:t>
            </a:r>
            <a:r>
              <a:rPr lang="en-IN" spc="-15"/>
              <a:t> 2008</a:t>
            </a:r>
            <a:endParaRPr spc="-30" dirty="0"/>
          </a:p>
        </p:txBody>
      </p:sp>
      <p:sp>
        <p:nvSpPr>
          <p:cNvPr id="22" name="object 22"/>
          <p:cNvSpPr txBox="1">
            <a:spLocks noGrp="1"/>
          </p:cNvSpPr>
          <p:nvPr>
            <p:ph type="sldNum" sz="quarter" idx="7"/>
          </p:nvPr>
        </p:nvSpPr>
        <p:spPr>
          <a:xfrm>
            <a:off x="4300706" y="3367039"/>
            <a:ext cx="302260"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580"/>
              </a:lnSpc>
            </a:pPr>
            <a:fld id="{81D60167-4931-47E6-BA6A-407CBD079E47}" type="slidenum">
              <a:rPr lang="en-IN" spc="-15" smtClean="0"/>
              <a:pPr marL="38100">
                <a:lnSpc>
                  <a:spcPts val="580"/>
                </a:lnSpc>
              </a:pPr>
              <a:t>14</a:t>
            </a:fld>
            <a:r>
              <a:rPr lang="en-IN" spc="5"/>
              <a:t> </a:t>
            </a:r>
            <a:r>
              <a:rPr lang="en-IN" spc="125"/>
              <a:t>/</a:t>
            </a:r>
            <a:r>
              <a:rPr lang="en-IN" spc="10"/>
              <a:t> </a:t>
            </a:r>
            <a:r>
              <a:rPr lang="en-IN" spc="-15"/>
              <a:t>36</a:t>
            </a:r>
            <a:endParaRPr spc="-30" dirty="0"/>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4375" y="785812"/>
            <a:ext cx="7429500" cy="592931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595EAB-412D-B864-D19A-AA397200E94C}"/>
              </a:ext>
            </a:extLst>
          </p:cNvPr>
          <p:cNvPicPr>
            <a:picLocks noChangeAspect="1"/>
          </p:cNvPicPr>
          <p:nvPr/>
        </p:nvPicPr>
        <p:blipFill>
          <a:blip r:embed="rId2"/>
          <a:stretch>
            <a:fillRect/>
          </a:stretch>
        </p:blipFill>
        <p:spPr>
          <a:xfrm>
            <a:off x="1428588" y="1215911"/>
            <a:ext cx="6286823" cy="4426177"/>
          </a:xfrm>
          <a:prstGeom prst="rect">
            <a:avLst/>
          </a:prstGeom>
        </p:spPr>
      </p:pic>
    </p:spTree>
    <p:extLst>
      <p:ext uri="{BB962C8B-B14F-4D97-AF65-F5344CB8AC3E}">
        <p14:creationId xmlns:p14="http://schemas.microsoft.com/office/powerpoint/2010/main" val="1798680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C79CDB-15B4-A523-C1A1-FF19B469FBF4}"/>
              </a:ext>
            </a:extLst>
          </p:cNvPr>
          <p:cNvPicPr>
            <a:picLocks noChangeAspect="1"/>
          </p:cNvPicPr>
          <p:nvPr/>
        </p:nvPicPr>
        <p:blipFill>
          <a:blip r:embed="rId2"/>
          <a:stretch>
            <a:fillRect/>
          </a:stretch>
        </p:blipFill>
        <p:spPr>
          <a:xfrm>
            <a:off x="1419063" y="1120656"/>
            <a:ext cx="6305874" cy="4616687"/>
          </a:xfrm>
          <a:prstGeom prst="rect">
            <a:avLst/>
          </a:prstGeom>
        </p:spPr>
      </p:pic>
      <p:sp>
        <p:nvSpPr>
          <p:cNvPr id="2" name="TextBox 1">
            <a:extLst>
              <a:ext uri="{FF2B5EF4-FFF2-40B4-BE49-F238E27FC236}">
                <a16:creationId xmlns:a16="http://schemas.microsoft.com/office/drawing/2014/main" id="{DC170CD0-ED0E-C77E-26D5-7D1D28E75996}"/>
              </a:ext>
            </a:extLst>
          </p:cNvPr>
          <p:cNvSpPr txBox="1"/>
          <p:nvPr/>
        </p:nvSpPr>
        <p:spPr>
          <a:xfrm>
            <a:off x="2483768" y="620688"/>
            <a:ext cx="3168352" cy="369332"/>
          </a:xfrm>
          <a:prstGeom prst="rect">
            <a:avLst/>
          </a:prstGeom>
          <a:noFill/>
        </p:spPr>
        <p:txBody>
          <a:bodyPr wrap="square" rtlCol="0">
            <a:spAutoFit/>
          </a:bodyPr>
          <a:lstStyle/>
          <a:p>
            <a:r>
              <a:rPr lang="en-US" dirty="0"/>
              <a:t>1 to 4</a:t>
            </a:r>
            <a:endParaRPr lang="en-IN" dirty="0"/>
          </a:p>
        </p:txBody>
      </p:sp>
    </p:spTree>
    <p:extLst>
      <p:ext uri="{BB962C8B-B14F-4D97-AF65-F5344CB8AC3E}">
        <p14:creationId xmlns:p14="http://schemas.microsoft.com/office/powerpoint/2010/main" val="549242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BEFA91-F572-5F0E-51B1-59B4ACF599AA}"/>
              </a:ext>
            </a:extLst>
          </p:cNvPr>
          <p:cNvPicPr>
            <a:picLocks noChangeAspect="1"/>
          </p:cNvPicPr>
          <p:nvPr/>
        </p:nvPicPr>
        <p:blipFill>
          <a:blip r:embed="rId2"/>
          <a:stretch>
            <a:fillRect/>
          </a:stretch>
        </p:blipFill>
        <p:spPr>
          <a:xfrm>
            <a:off x="1406362" y="1101605"/>
            <a:ext cx="6331275" cy="4654789"/>
          </a:xfrm>
          <a:prstGeom prst="rect">
            <a:avLst/>
          </a:prstGeom>
        </p:spPr>
      </p:pic>
    </p:spTree>
    <p:extLst>
      <p:ext uri="{BB962C8B-B14F-4D97-AF65-F5344CB8AC3E}">
        <p14:creationId xmlns:p14="http://schemas.microsoft.com/office/powerpoint/2010/main" val="995247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3B456B-8201-573E-4AF6-36319C38BAE4}"/>
              </a:ext>
            </a:extLst>
          </p:cNvPr>
          <p:cNvPicPr>
            <a:picLocks noChangeAspect="1"/>
          </p:cNvPicPr>
          <p:nvPr/>
        </p:nvPicPr>
        <p:blipFill>
          <a:blip r:embed="rId2"/>
          <a:stretch>
            <a:fillRect/>
          </a:stretch>
        </p:blipFill>
        <p:spPr>
          <a:xfrm>
            <a:off x="1463515" y="1130182"/>
            <a:ext cx="6216970" cy="4597636"/>
          </a:xfrm>
          <a:prstGeom prst="rect">
            <a:avLst/>
          </a:prstGeom>
        </p:spPr>
      </p:pic>
    </p:spTree>
    <p:extLst>
      <p:ext uri="{BB962C8B-B14F-4D97-AF65-F5344CB8AC3E}">
        <p14:creationId xmlns:p14="http://schemas.microsoft.com/office/powerpoint/2010/main" val="1329793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buNone/>
            </a:pPr>
            <a:r>
              <a:rPr lang="en-IN" dirty="0"/>
              <a:t>    Leslie B. </a:t>
            </a:r>
            <a:r>
              <a:rPr lang="en-IN" dirty="0" err="1"/>
              <a:t>Lamport</a:t>
            </a:r>
            <a:r>
              <a:rPr lang="en-IN" dirty="0"/>
              <a:t> is an American computer scientist. </a:t>
            </a:r>
            <a:r>
              <a:rPr lang="en-IN" dirty="0" err="1"/>
              <a:t>Lamport</a:t>
            </a:r>
            <a:r>
              <a:rPr lang="en-IN" dirty="0"/>
              <a:t> is best known for his seminal work in distributed systems, and as the initial developer of the document preparation system </a:t>
            </a:r>
            <a:r>
              <a:rPr lang="en-IN" dirty="0" err="1"/>
              <a:t>LaTeX</a:t>
            </a:r>
            <a:r>
              <a:rPr lang="en-IN" dirty="0"/>
              <a:t> and the author of its first manual.</a:t>
            </a:r>
          </a:p>
          <a:p>
            <a:pPr algn="just">
              <a:buNone/>
            </a:pPr>
            <a:r>
              <a:rPr lang="en-IN" dirty="0"/>
              <a:t>“A distributed system is one in which the failure of a computer you didn’t even know existed can render your own computer </a:t>
            </a:r>
            <a:r>
              <a:rPr lang="en-IN" dirty="0" err="1"/>
              <a:t>unuasble</a:t>
            </a:r>
            <a:r>
              <a:rPr lang="en-IN" dirty="0"/>
              <a:t>”.</a:t>
            </a:r>
          </a:p>
        </p:txBody>
      </p:sp>
      <p:sp>
        <p:nvSpPr>
          <p:cNvPr id="3" name="Text Placeholder 2"/>
          <p:cNvSpPr>
            <a:spLocks noGrp="1"/>
          </p:cNvSpPr>
          <p:nvPr>
            <p:ph type="body" sz="quarter" idx="13"/>
          </p:nvPr>
        </p:nvSpPr>
        <p:spPr/>
        <p:txBody>
          <a:bodyPr>
            <a:normAutofit fontScale="92500" lnSpcReduction="20000"/>
          </a:bodyPr>
          <a:lstStyle/>
          <a:p>
            <a:pPr>
              <a:buNone/>
            </a:pPr>
            <a:r>
              <a:rPr lang="en-IN" dirty="0" err="1"/>
              <a:t>Lesile</a:t>
            </a:r>
            <a:r>
              <a:rPr lang="en-IN" dirty="0"/>
              <a:t> </a:t>
            </a:r>
            <a:r>
              <a:rPr lang="en-IN" dirty="0" err="1"/>
              <a:t>Lamport</a:t>
            </a:r>
            <a:endParaRPr lang="en-IN"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9A1470-456C-EB55-468B-80859833E94A}"/>
              </a:ext>
            </a:extLst>
          </p:cNvPr>
          <p:cNvPicPr>
            <a:picLocks noChangeAspect="1"/>
          </p:cNvPicPr>
          <p:nvPr/>
        </p:nvPicPr>
        <p:blipFill>
          <a:blip r:embed="rId2"/>
          <a:stretch>
            <a:fillRect/>
          </a:stretch>
        </p:blipFill>
        <p:spPr>
          <a:xfrm>
            <a:off x="1428588" y="1111131"/>
            <a:ext cx="6286823" cy="4635738"/>
          </a:xfrm>
          <a:prstGeom prst="rect">
            <a:avLst/>
          </a:prstGeom>
        </p:spPr>
      </p:pic>
    </p:spTree>
    <p:extLst>
      <p:ext uri="{BB962C8B-B14F-4D97-AF65-F5344CB8AC3E}">
        <p14:creationId xmlns:p14="http://schemas.microsoft.com/office/powerpoint/2010/main" val="3801850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73C11B-A5FB-C80B-EA0F-B96F12FE24E5}"/>
              </a:ext>
            </a:extLst>
          </p:cNvPr>
          <p:cNvPicPr>
            <a:picLocks noChangeAspect="1"/>
          </p:cNvPicPr>
          <p:nvPr/>
        </p:nvPicPr>
        <p:blipFill>
          <a:blip r:embed="rId2"/>
          <a:stretch>
            <a:fillRect/>
          </a:stretch>
        </p:blipFill>
        <p:spPr>
          <a:xfrm>
            <a:off x="1453990" y="1114306"/>
            <a:ext cx="6236020" cy="4629388"/>
          </a:xfrm>
          <a:prstGeom prst="rect">
            <a:avLst/>
          </a:prstGeom>
        </p:spPr>
      </p:pic>
    </p:spTree>
    <p:extLst>
      <p:ext uri="{BB962C8B-B14F-4D97-AF65-F5344CB8AC3E}">
        <p14:creationId xmlns:p14="http://schemas.microsoft.com/office/powerpoint/2010/main" val="2051278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BE9CCF-B1BD-DCB8-CECF-8CBD57809889}"/>
              </a:ext>
            </a:extLst>
          </p:cNvPr>
          <p:cNvPicPr>
            <a:picLocks noChangeAspect="1"/>
          </p:cNvPicPr>
          <p:nvPr/>
        </p:nvPicPr>
        <p:blipFill>
          <a:blip r:embed="rId2"/>
          <a:stretch>
            <a:fillRect/>
          </a:stretch>
        </p:blipFill>
        <p:spPr>
          <a:xfrm>
            <a:off x="1447639" y="1142882"/>
            <a:ext cx="6248721" cy="4572235"/>
          </a:xfrm>
          <a:prstGeom prst="rect">
            <a:avLst/>
          </a:prstGeom>
        </p:spPr>
      </p:pic>
    </p:spTree>
    <p:extLst>
      <p:ext uri="{BB962C8B-B14F-4D97-AF65-F5344CB8AC3E}">
        <p14:creationId xmlns:p14="http://schemas.microsoft.com/office/powerpoint/2010/main" val="619481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B126E0-7CF4-1C06-F136-7B552EC78DAB}"/>
              </a:ext>
            </a:extLst>
          </p:cNvPr>
          <p:cNvPicPr>
            <a:picLocks noChangeAspect="1"/>
          </p:cNvPicPr>
          <p:nvPr/>
        </p:nvPicPr>
        <p:blipFill>
          <a:blip r:embed="rId2"/>
          <a:stretch>
            <a:fillRect/>
          </a:stretch>
        </p:blipFill>
        <p:spPr>
          <a:xfrm>
            <a:off x="1495267" y="1139707"/>
            <a:ext cx="6153466" cy="4578585"/>
          </a:xfrm>
          <a:prstGeom prst="rect">
            <a:avLst/>
          </a:prstGeom>
        </p:spPr>
      </p:pic>
    </p:spTree>
    <p:extLst>
      <p:ext uri="{BB962C8B-B14F-4D97-AF65-F5344CB8AC3E}">
        <p14:creationId xmlns:p14="http://schemas.microsoft.com/office/powerpoint/2010/main" val="111347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5171" y="2379173"/>
            <a:ext cx="4111466" cy="1394613"/>
          </a:xfrm>
          <a:prstGeom prst="rect">
            <a:avLst/>
          </a:prstGeom>
        </p:spPr>
        <p:txBody>
          <a:bodyPr vert="horz" wrap="square" lIns="0" tIns="9525" rIns="0" bIns="0" rtlCol="0" anchor="ctr">
            <a:spAutoFit/>
          </a:bodyPr>
          <a:lstStyle/>
          <a:p>
            <a:pPr marL="9525">
              <a:spcBef>
                <a:spcPts val="75"/>
              </a:spcBef>
            </a:pPr>
            <a:r>
              <a:rPr sz="4500" spc="-19" dirty="0"/>
              <a:t>Butterfly</a:t>
            </a:r>
            <a:r>
              <a:rPr sz="4500" spc="-30" dirty="0"/>
              <a:t> </a:t>
            </a:r>
            <a:r>
              <a:rPr sz="4500" spc="-15" dirty="0"/>
              <a:t>Network</a:t>
            </a:r>
            <a:endParaRPr sz="45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1232355"/>
            <a:ext cx="3740280" cy="687207"/>
          </a:xfrm>
          <a:prstGeom prst="rect">
            <a:avLst/>
          </a:prstGeom>
        </p:spPr>
        <p:txBody>
          <a:bodyPr vert="horz" wrap="square" lIns="0" tIns="10001" rIns="0" bIns="0" rtlCol="0" anchor="ctr">
            <a:spAutoFit/>
          </a:bodyPr>
          <a:lstStyle/>
          <a:p>
            <a:pPr marL="9525">
              <a:spcBef>
                <a:spcPts val="79"/>
              </a:spcBef>
            </a:pPr>
            <a:r>
              <a:rPr dirty="0"/>
              <a:t>Esse</a:t>
            </a:r>
            <a:r>
              <a:rPr spc="-45" dirty="0"/>
              <a:t>n</a:t>
            </a:r>
            <a:r>
              <a:rPr dirty="0"/>
              <a:t>tials</a:t>
            </a:r>
          </a:p>
        </p:txBody>
      </p:sp>
      <p:sp>
        <p:nvSpPr>
          <p:cNvPr id="3" name="object 3"/>
          <p:cNvSpPr txBox="1"/>
          <p:nvPr/>
        </p:nvSpPr>
        <p:spPr>
          <a:xfrm>
            <a:off x="687705" y="2145906"/>
            <a:ext cx="4673441" cy="3196292"/>
          </a:xfrm>
          <a:prstGeom prst="rect">
            <a:avLst/>
          </a:prstGeom>
        </p:spPr>
        <p:txBody>
          <a:bodyPr vert="horz" wrap="square" lIns="0" tIns="40481" rIns="0" bIns="0" rtlCol="0">
            <a:spAutoFit/>
          </a:bodyPr>
          <a:lstStyle/>
          <a:p>
            <a:pPr marL="180975" indent="-171926">
              <a:spcBef>
                <a:spcPts val="319"/>
              </a:spcBef>
              <a:buFont typeface="Arial MT"/>
              <a:buChar char="•"/>
              <a:tabLst>
                <a:tab pos="181451" algn="l"/>
              </a:tabLst>
            </a:pPr>
            <a:r>
              <a:rPr sz="2100" spc="-4" dirty="0">
                <a:latin typeface="Calibri"/>
                <a:cs typeface="Calibri"/>
              </a:rPr>
              <a:t>Number</a:t>
            </a:r>
            <a:r>
              <a:rPr sz="2100" spc="8" dirty="0">
                <a:latin typeface="Calibri"/>
                <a:cs typeface="Calibri"/>
              </a:rPr>
              <a:t> </a:t>
            </a:r>
            <a:r>
              <a:rPr sz="2100" spc="-4" dirty="0">
                <a:latin typeface="Calibri"/>
                <a:cs typeface="Calibri"/>
              </a:rPr>
              <a:t>of</a:t>
            </a:r>
            <a:r>
              <a:rPr sz="2100" spc="-8" dirty="0">
                <a:latin typeface="Calibri"/>
                <a:cs typeface="Calibri"/>
              </a:rPr>
              <a:t> </a:t>
            </a:r>
            <a:r>
              <a:rPr sz="2100" spc="-4" dirty="0">
                <a:latin typeface="Calibri"/>
                <a:cs typeface="Calibri"/>
              </a:rPr>
              <a:t>Nodes</a:t>
            </a:r>
            <a:r>
              <a:rPr sz="2100" spc="19" dirty="0">
                <a:latin typeface="Calibri"/>
                <a:cs typeface="Calibri"/>
              </a:rPr>
              <a:t> </a:t>
            </a:r>
            <a:r>
              <a:rPr sz="2100" spc="-4" dirty="0">
                <a:latin typeface="Calibri"/>
                <a:cs typeface="Calibri"/>
              </a:rPr>
              <a:t>=</a:t>
            </a:r>
            <a:r>
              <a:rPr sz="2100" spc="-8" dirty="0">
                <a:latin typeface="Calibri"/>
                <a:cs typeface="Calibri"/>
              </a:rPr>
              <a:t> </a:t>
            </a:r>
            <a:r>
              <a:rPr sz="2100" spc="-4" dirty="0">
                <a:latin typeface="Calibri"/>
                <a:cs typeface="Calibri"/>
              </a:rPr>
              <a:t>(K+1)*2^K</a:t>
            </a:r>
            <a:endParaRPr sz="2100">
              <a:latin typeface="Calibri"/>
              <a:cs typeface="Calibri"/>
            </a:endParaRPr>
          </a:p>
          <a:p>
            <a:pPr marL="180975" indent="-171926">
              <a:spcBef>
                <a:spcPts val="240"/>
              </a:spcBef>
              <a:buFont typeface="Arial MT"/>
              <a:buChar char="•"/>
              <a:tabLst>
                <a:tab pos="181451" algn="l"/>
              </a:tabLst>
            </a:pPr>
            <a:r>
              <a:rPr sz="2100" spc="-4" dirty="0">
                <a:latin typeface="Calibri"/>
                <a:cs typeface="Calibri"/>
              </a:rPr>
              <a:t>Number</a:t>
            </a:r>
            <a:r>
              <a:rPr sz="2100" spc="11" dirty="0">
                <a:latin typeface="Calibri"/>
                <a:cs typeface="Calibri"/>
              </a:rPr>
              <a:t> </a:t>
            </a:r>
            <a:r>
              <a:rPr sz="2100" spc="-4" dirty="0">
                <a:latin typeface="Calibri"/>
                <a:cs typeface="Calibri"/>
              </a:rPr>
              <a:t>of</a:t>
            </a:r>
            <a:r>
              <a:rPr sz="2100" spc="-8" dirty="0">
                <a:latin typeface="Calibri"/>
                <a:cs typeface="Calibri"/>
              </a:rPr>
              <a:t> Ranks</a:t>
            </a:r>
            <a:r>
              <a:rPr sz="2100" spc="11" dirty="0">
                <a:latin typeface="Calibri"/>
                <a:cs typeface="Calibri"/>
              </a:rPr>
              <a:t> </a:t>
            </a:r>
            <a:r>
              <a:rPr sz="2100" spc="-4" dirty="0">
                <a:latin typeface="Calibri"/>
                <a:cs typeface="Calibri"/>
              </a:rPr>
              <a:t>= K+1</a:t>
            </a:r>
            <a:r>
              <a:rPr sz="2100" spc="15" dirty="0">
                <a:latin typeface="Calibri"/>
                <a:cs typeface="Calibri"/>
              </a:rPr>
              <a:t> </a:t>
            </a:r>
            <a:r>
              <a:rPr sz="2100" spc="-8" dirty="0">
                <a:latin typeface="Calibri"/>
                <a:cs typeface="Calibri"/>
              </a:rPr>
              <a:t>(Starts</a:t>
            </a:r>
            <a:r>
              <a:rPr sz="2100" spc="4" dirty="0">
                <a:latin typeface="Calibri"/>
                <a:cs typeface="Calibri"/>
              </a:rPr>
              <a:t> </a:t>
            </a:r>
            <a:r>
              <a:rPr sz="2100" spc="-15" dirty="0">
                <a:latin typeface="Calibri"/>
                <a:cs typeface="Calibri"/>
              </a:rPr>
              <a:t>from</a:t>
            </a:r>
            <a:r>
              <a:rPr sz="2100" spc="4" dirty="0">
                <a:latin typeface="Calibri"/>
                <a:cs typeface="Calibri"/>
              </a:rPr>
              <a:t> </a:t>
            </a:r>
            <a:r>
              <a:rPr sz="2100" spc="-23" dirty="0">
                <a:latin typeface="Calibri"/>
                <a:cs typeface="Calibri"/>
              </a:rPr>
              <a:t>zero)</a:t>
            </a:r>
            <a:endParaRPr sz="2100">
              <a:latin typeface="Calibri"/>
              <a:cs typeface="Calibri"/>
            </a:endParaRPr>
          </a:p>
          <a:p>
            <a:pPr marL="180975" indent="-171926">
              <a:spcBef>
                <a:spcPts val="255"/>
              </a:spcBef>
              <a:buFont typeface="Arial MT"/>
              <a:buChar char="•"/>
              <a:tabLst>
                <a:tab pos="181451" algn="l"/>
              </a:tabLst>
            </a:pPr>
            <a:r>
              <a:rPr sz="2100" spc="-8" dirty="0">
                <a:latin typeface="Calibri"/>
                <a:cs typeface="Calibri"/>
              </a:rPr>
              <a:t>Network</a:t>
            </a:r>
            <a:r>
              <a:rPr sz="2100" spc="-11" dirty="0">
                <a:latin typeface="Calibri"/>
                <a:cs typeface="Calibri"/>
              </a:rPr>
              <a:t> </a:t>
            </a:r>
            <a:r>
              <a:rPr sz="2100" spc="-8" dirty="0">
                <a:latin typeface="Calibri"/>
                <a:cs typeface="Calibri"/>
              </a:rPr>
              <a:t>Diameter</a:t>
            </a:r>
            <a:r>
              <a:rPr sz="2100" spc="-19" dirty="0">
                <a:latin typeface="Calibri"/>
                <a:cs typeface="Calibri"/>
              </a:rPr>
              <a:t> </a:t>
            </a:r>
            <a:r>
              <a:rPr sz="2100" spc="-4" dirty="0">
                <a:latin typeface="Calibri"/>
                <a:cs typeface="Calibri"/>
              </a:rPr>
              <a:t>=</a:t>
            </a:r>
            <a:r>
              <a:rPr sz="2100" spc="-8" dirty="0">
                <a:latin typeface="Calibri"/>
                <a:cs typeface="Calibri"/>
              </a:rPr>
              <a:t> </a:t>
            </a:r>
            <a:r>
              <a:rPr sz="2100" spc="-4" dirty="0">
                <a:latin typeface="Calibri"/>
                <a:cs typeface="Calibri"/>
              </a:rPr>
              <a:t>2*K</a:t>
            </a:r>
            <a:endParaRPr sz="2100">
              <a:latin typeface="Calibri"/>
              <a:cs typeface="Calibri"/>
            </a:endParaRPr>
          </a:p>
          <a:p>
            <a:pPr marL="180975" indent="-171926">
              <a:spcBef>
                <a:spcPts val="244"/>
              </a:spcBef>
              <a:buFont typeface="Arial MT"/>
              <a:buChar char="•"/>
              <a:tabLst>
                <a:tab pos="181451" algn="l"/>
              </a:tabLst>
            </a:pPr>
            <a:r>
              <a:rPr sz="2100" spc="-4" dirty="0">
                <a:latin typeface="Times New Roman"/>
                <a:cs typeface="Times New Roman"/>
              </a:rPr>
              <a:t>Bisection</a:t>
            </a:r>
            <a:r>
              <a:rPr sz="2100" spc="-68" dirty="0">
                <a:latin typeface="Times New Roman"/>
                <a:cs typeface="Times New Roman"/>
              </a:rPr>
              <a:t> </a:t>
            </a:r>
            <a:r>
              <a:rPr sz="2100" spc="-15" dirty="0">
                <a:latin typeface="Times New Roman"/>
                <a:cs typeface="Times New Roman"/>
              </a:rPr>
              <a:t>Width</a:t>
            </a:r>
            <a:r>
              <a:rPr sz="2100" spc="-15" dirty="0">
                <a:latin typeface="Calibri"/>
                <a:cs typeface="Calibri"/>
              </a:rPr>
              <a:t>= </a:t>
            </a:r>
            <a:r>
              <a:rPr sz="2100" spc="-4" dirty="0">
                <a:latin typeface="Calibri"/>
                <a:cs typeface="Calibri"/>
              </a:rPr>
              <a:t>2^K</a:t>
            </a:r>
            <a:endParaRPr sz="2100">
              <a:latin typeface="Calibri"/>
              <a:cs typeface="Calibri"/>
            </a:endParaRPr>
          </a:p>
          <a:p>
            <a:pPr>
              <a:spcBef>
                <a:spcPts val="38"/>
              </a:spcBef>
              <a:buFont typeface="Arial MT"/>
              <a:buChar char="•"/>
            </a:pPr>
            <a:endParaRPr sz="2438">
              <a:latin typeface="Calibri"/>
              <a:cs typeface="Calibri"/>
            </a:endParaRPr>
          </a:p>
          <a:p>
            <a:pPr marL="180975" indent="-171926">
              <a:lnSpc>
                <a:spcPts val="2494"/>
              </a:lnSpc>
              <a:spcBef>
                <a:spcPts val="4"/>
              </a:spcBef>
              <a:buFont typeface="Arial MT"/>
              <a:buChar char="•"/>
              <a:tabLst>
                <a:tab pos="181451" algn="l"/>
              </a:tabLst>
            </a:pPr>
            <a:r>
              <a:rPr sz="2100" spc="-4" dirty="0">
                <a:latin typeface="Calibri"/>
                <a:cs typeface="Calibri"/>
              </a:rPr>
              <a:t>If</a:t>
            </a:r>
            <a:r>
              <a:rPr sz="2100" spc="-19" dirty="0">
                <a:latin typeface="Calibri"/>
                <a:cs typeface="Calibri"/>
              </a:rPr>
              <a:t> </a:t>
            </a:r>
            <a:r>
              <a:rPr sz="2100" spc="-8" dirty="0">
                <a:latin typeface="Calibri"/>
                <a:cs typeface="Calibri"/>
              </a:rPr>
              <a:t>K=3</a:t>
            </a:r>
            <a:r>
              <a:rPr sz="2100" spc="-4" dirty="0">
                <a:latin typeface="Calibri"/>
                <a:cs typeface="Calibri"/>
              </a:rPr>
              <a:t> </a:t>
            </a:r>
            <a:r>
              <a:rPr sz="2100" spc="-8" dirty="0">
                <a:latin typeface="Calibri"/>
                <a:cs typeface="Calibri"/>
              </a:rPr>
              <a:t>Then</a:t>
            </a:r>
            <a:endParaRPr sz="2100">
              <a:latin typeface="Calibri"/>
              <a:cs typeface="Calibri"/>
            </a:endParaRPr>
          </a:p>
          <a:p>
            <a:pPr marL="523875" lvl="1" indent="-171926">
              <a:lnSpc>
                <a:spcPts val="2108"/>
              </a:lnSpc>
              <a:buFont typeface="Arial MT"/>
              <a:buChar char="•"/>
              <a:tabLst>
                <a:tab pos="524351" algn="l"/>
              </a:tabLst>
            </a:pPr>
            <a:r>
              <a:rPr dirty="0">
                <a:latin typeface="Calibri"/>
                <a:cs typeface="Calibri"/>
              </a:rPr>
              <a:t>Number</a:t>
            </a:r>
            <a:r>
              <a:rPr spc="-4" dirty="0">
                <a:latin typeface="Calibri"/>
                <a:cs typeface="Calibri"/>
              </a:rPr>
              <a:t> of</a:t>
            </a:r>
            <a:r>
              <a:rPr spc="-11" dirty="0">
                <a:latin typeface="Calibri"/>
                <a:cs typeface="Calibri"/>
              </a:rPr>
              <a:t> </a:t>
            </a:r>
            <a:r>
              <a:rPr spc="-4" dirty="0">
                <a:latin typeface="Calibri"/>
                <a:cs typeface="Calibri"/>
              </a:rPr>
              <a:t>Nodes </a:t>
            </a:r>
            <a:r>
              <a:rPr dirty="0">
                <a:latin typeface="Calibri"/>
                <a:cs typeface="Calibri"/>
              </a:rPr>
              <a:t>=</a:t>
            </a:r>
            <a:r>
              <a:rPr spc="-15" dirty="0">
                <a:latin typeface="Calibri"/>
                <a:cs typeface="Calibri"/>
              </a:rPr>
              <a:t> </a:t>
            </a:r>
            <a:r>
              <a:rPr spc="-4" dirty="0">
                <a:latin typeface="Calibri"/>
                <a:cs typeface="Calibri"/>
              </a:rPr>
              <a:t>(3+1)*2^3</a:t>
            </a:r>
            <a:r>
              <a:rPr spc="-23" dirty="0">
                <a:latin typeface="Calibri"/>
                <a:cs typeface="Calibri"/>
              </a:rPr>
              <a:t> </a:t>
            </a:r>
            <a:r>
              <a:rPr dirty="0">
                <a:latin typeface="Calibri"/>
                <a:cs typeface="Calibri"/>
              </a:rPr>
              <a:t>=</a:t>
            </a:r>
            <a:r>
              <a:rPr spc="-11" dirty="0">
                <a:latin typeface="Calibri"/>
                <a:cs typeface="Calibri"/>
              </a:rPr>
              <a:t> </a:t>
            </a:r>
            <a:r>
              <a:rPr dirty="0">
                <a:latin typeface="Calibri"/>
                <a:cs typeface="Calibri"/>
              </a:rPr>
              <a:t>32</a:t>
            </a:r>
            <a:endParaRPr>
              <a:latin typeface="Calibri"/>
              <a:cs typeface="Calibri"/>
            </a:endParaRPr>
          </a:p>
          <a:p>
            <a:pPr marL="523875" lvl="1" indent="-171926">
              <a:lnSpc>
                <a:spcPts val="2108"/>
              </a:lnSpc>
              <a:buFont typeface="Arial MT"/>
              <a:buChar char="•"/>
              <a:tabLst>
                <a:tab pos="524351" algn="l"/>
              </a:tabLst>
            </a:pPr>
            <a:r>
              <a:rPr dirty="0">
                <a:latin typeface="Calibri"/>
                <a:cs typeface="Calibri"/>
              </a:rPr>
              <a:t>Number</a:t>
            </a:r>
            <a:r>
              <a:rPr spc="-8" dirty="0">
                <a:latin typeface="Calibri"/>
                <a:cs typeface="Calibri"/>
              </a:rPr>
              <a:t> </a:t>
            </a:r>
            <a:r>
              <a:rPr spc="-4" dirty="0">
                <a:latin typeface="Calibri"/>
                <a:cs typeface="Calibri"/>
              </a:rPr>
              <a:t>of</a:t>
            </a:r>
            <a:r>
              <a:rPr spc="-15" dirty="0">
                <a:latin typeface="Calibri"/>
                <a:cs typeface="Calibri"/>
              </a:rPr>
              <a:t> </a:t>
            </a:r>
            <a:r>
              <a:rPr spc="-4" dirty="0">
                <a:latin typeface="Calibri"/>
                <a:cs typeface="Calibri"/>
              </a:rPr>
              <a:t>Ranks</a:t>
            </a:r>
            <a:r>
              <a:rPr spc="-23" dirty="0">
                <a:latin typeface="Calibri"/>
                <a:cs typeface="Calibri"/>
              </a:rPr>
              <a:t> </a:t>
            </a:r>
            <a:r>
              <a:rPr dirty="0">
                <a:latin typeface="Calibri"/>
                <a:cs typeface="Calibri"/>
              </a:rPr>
              <a:t>=</a:t>
            </a:r>
            <a:r>
              <a:rPr spc="-15" dirty="0">
                <a:latin typeface="Calibri"/>
                <a:cs typeface="Calibri"/>
              </a:rPr>
              <a:t> </a:t>
            </a:r>
            <a:r>
              <a:rPr dirty="0">
                <a:latin typeface="Calibri"/>
                <a:cs typeface="Calibri"/>
              </a:rPr>
              <a:t>3+1</a:t>
            </a:r>
            <a:r>
              <a:rPr spc="-8" dirty="0">
                <a:latin typeface="Calibri"/>
                <a:cs typeface="Calibri"/>
              </a:rPr>
              <a:t> </a:t>
            </a:r>
            <a:r>
              <a:rPr dirty="0">
                <a:latin typeface="Calibri"/>
                <a:cs typeface="Calibri"/>
              </a:rPr>
              <a:t>=</a:t>
            </a:r>
            <a:r>
              <a:rPr spc="-15" dirty="0">
                <a:latin typeface="Calibri"/>
                <a:cs typeface="Calibri"/>
              </a:rPr>
              <a:t> </a:t>
            </a:r>
            <a:r>
              <a:rPr dirty="0">
                <a:latin typeface="Calibri"/>
                <a:cs typeface="Calibri"/>
              </a:rPr>
              <a:t>4</a:t>
            </a:r>
            <a:endParaRPr>
              <a:latin typeface="Calibri"/>
              <a:cs typeface="Calibri"/>
            </a:endParaRPr>
          </a:p>
          <a:p>
            <a:pPr marL="523875" lvl="1" indent="-171926">
              <a:lnSpc>
                <a:spcPts val="2100"/>
              </a:lnSpc>
              <a:buFont typeface="Arial MT"/>
              <a:buChar char="•"/>
              <a:tabLst>
                <a:tab pos="524351" algn="l"/>
              </a:tabLst>
            </a:pPr>
            <a:r>
              <a:rPr spc="-8" dirty="0">
                <a:latin typeface="Calibri"/>
                <a:cs typeface="Calibri"/>
              </a:rPr>
              <a:t>Network</a:t>
            </a:r>
            <a:r>
              <a:rPr spc="-23" dirty="0">
                <a:latin typeface="Calibri"/>
                <a:cs typeface="Calibri"/>
              </a:rPr>
              <a:t> </a:t>
            </a:r>
            <a:r>
              <a:rPr spc="-8" dirty="0">
                <a:latin typeface="Calibri"/>
                <a:cs typeface="Calibri"/>
              </a:rPr>
              <a:t>Diameter</a:t>
            </a:r>
            <a:r>
              <a:rPr spc="-26" dirty="0">
                <a:latin typeface="Calibri"/>
                <a:cs typeface="Calibri"/>
              </a:rPr>
              <a:t> </a:t>
            </a:r>
            <a:r>
              <a:rPr dirty="0">
                <a:latin typeface="Calibri"/>
                <a:cs typeface="Calibri"/>
              </a:rPr>
              <a:t>=</a:t>
            </a:r>
            <a:r>
              <a:rPr spc="-8" dirty="0">
                <a:latin typeface="Calibri"/>
                <a:cs typeface="Calibri"/>
              </a:rPr>
              <a:t> </a:t>
            </a:r>
            <a:r>
              <a:rPr dirty="0">
                <a:latin typeface="Calibri"/>
                <a:cs typeface="Calibri"/>
              </a:rPr>
              <a:t>2*3</a:t>
            </a:r>
            <a:r>
              <a:rPr spc="-8" dirty="0">
                <a:latin typeface="Calibri"/>
                <a:cs typeface="Calibri"/>
              </a:rPr>
              <a:t> </a:t>
            </a:r>
            <a:r>
              <a:rPr dirty="0">
                <a:latin typeface="Calibri"/>
                <a:cs typeface="Calibri"/>
              </a:rPr>
              <a:t>=</a:t>
            </a:r>
            <a:r>
              <a:rPr spc="-15" dirty="0">
                <a:latin typeface="Calibri"/>
                <a:cs typeface="Calibri"/>
              </a:rPr>
              <a:t> </a:t>
            </a:r>
            <a:r>
              <a:rPr dirty="0">
                <a:latin typeface="Calibri"/>
                <a:cs typeface="Calibri"/>
              </a:rPr>
              <a:t>6</a:t>
            </a:r>
            <a:endParaRPr>
              <a:latin typeface="Calibri"/>
              <a:cs typeface="Calibri"/>
            </a:endParaRPr>
          </a:p>
          <a:p>
            <a:pPr marL="523875" lvl="1" indent="-171926">
              <a:lnSpc>
                <a:spcPts val="2130"/>
              </a:lnSpc>
              <a:buFont typeface="Arial MT"/>
              <a:buChar char="•"/>
              <a:tabLst>
                <a:tab pos="524351" algn="l"/>
              </a:tabLst>
            </a:pPr>
            <a:r>
              <a:rPr dirty="0">
                <a:latin typeface="Times New Roman"/>
                <a:cs typeface="Times New Roman"/>
              </a:rPr>
              <a:t>Bisection</a:t>
            </a:r>
            <a:r>
              <a:rPr spc="-68" dirty="0">
                <a:latin typeface="Times New Roman"/>
                <a:cs typeface="Times New Roman"/>
              </a:rPr>
              <a:t> </a:t>
            </a:r>
            <a:r>
              <a:rPr spc="-15" dirty="0">
                <a:latin typeface="Times New Roman"/>
                <a:cs typeface="Times New Roman"/>
              </a:rPr>
              <a:t>Width</a:t>
            </a:r>
            <a:r>
              <a:rPr spc="-15" dirty="0">
                <a:latin typeface="Calibri"/>
                <a:cs typeface="Calibri"/>
              </a:rPr>
              <a:t>=</a:t>
            </a:r>
            <a:r>
              <a:rPr spc="-19" dirty="0">
                <a:latin typeface="Calibri"/>
                <a:cs typeface="Calibri"/>
              </a:rPr>
              <a:t> </a:t>
            </a:r>
            <a:r>
              <a:rPr dirty="0">
                <a:latin typeface="Calibri"/>
                <a:cs typeface="Calibri"/>
              </a:rPr>
              <a:t>2^3</a:t>
            </a:r>
            <a:r>
              <a:rPr spc="-15" dirty="0">
                <a:latin typeface="Calibri"/>
                <a:cs typeface="Calibri"/>
              </a:rPr>
              <a:t> </a:t>
            </a:r>
            <a:r>
              <a:rPr dirty="0">
                <a:latin typeface="Calibri"/>
                <a:cs typeface="Calibri"/>
              </a:rPr>
              <a:t>=</a:t>
            </a:r>
            <a:r>
              <a:rPr spc="-11" dirty="0">
                <a:latin typeface="Calibri"/>
                <a:cs typeface="Calibri"/>
              </a:rPr>
              <a:t> </a:t>
            </a:r>
            <a:r>
              <a:rPr dirty="0">
                <a:latin typeface="Calibri"/>
                <a:cs typeface="Calibri"/>
              </a:rPr>
              <a:t>8</a:t>
            </a:r>
            <a:endParaRPr>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899" y="903698"/>
            <a:ext cx="5459959" cy="686726"/>
          </a:xfrm>
          <a:prstGeom prst="rect">
            <a:avLst/>
          </a:prstGeom>
        </p:spPr>
        <p:txBody>
          <a:bodyPr vert="horz" wrap="square" lIns="0" tIns="9525" rIns="0" bIns="0" rtlCol="0" anchor="ctr">
            <a:spAutoFit/>
          </a:bodyPr>
          <a:lstStyle/>
          <a:p>
            <a:pPr marL="9525">
              <a:spcBef>
                <a:spcPts val="75"/>
              </a:spcBef>
            </a:pPr>
            <a:r>
              <a:rPr spc="-4" dirty="0"/>
              <a:t>Nodes</a:t>
            </a:r>
            <a:r>
              <a:rPr spc="-26" dirty="0"/>
              <a:t> </a:t>
            </a:r>
            <a:r>
              <a:rPr dirty="0"/>
              <a:t>and</a:t>
            </a:r>
            <a:r>
              <a:rPr spc="-19" dirty="0"/>
              <a:t> </a:t>
            </a:r>
            <a:r>
              <a:rPr spc="-11" dirty="0"/>
              <a:t>Ranks</a:t>
            </a:r>
          </a:p>
        </p:txBody>
      </p:sp>
      <p:grpSp>
        <p:nvGrpSpPr>
          <p:cNvPr id="3" name="object 3"/>
          <p:cNvGrpSpPr/>
          <p:nvPr/>
        </p:nvGrpSpPr>
        <p:grpSpPr>
          <a:xfrm>
            <a:off x="2258568" y="1623061"/>
            <a:ext cx="241459" cy="230981"/>
            <a:chOff x="3011423" y="1021080"/>
            <a:chExt cx="321945" cy="307975"/>
          </a:xfrm>
        </p:grpSpPr>
        <p:sp>
          <p:nvSpPr>
            <p:cNvPr id="4" name="object 4"/>
            <p:cNvSpPr/>
            <p:nvPr/>
          </p:nvSpPr>
          <p:spPr>
            <a:xfrm>
              <a:off x="301751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 name="object 5"/>
            <p:cNvSpPr/>
            <p:nvPr/>
          </p:nvSpPr>
          <p:spPr>
            <a:xfrm>
              <a:off x="301751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6" name="object 6"/>
          <p:cNvGrpSpPr/>
          <p:nvPr/>
        </p:nvGrpSpPr>
        <p:grpSpPr>
          <a:xfrm>
            <a:off x="2982087" y="1623061"/>
            <a:ext cx="241459" cy="230981"/>
            <a:chOff x="3976115" y="1021080"/>
            <a:chExt cx="321945" cy="307975"/>
          </a:xfrm>
        </p:grpSpPr>
        <p:sp>
          <p:nvSpPr>
            <p:cNvPr id="7" name="object 7"/>
            <p:cNvSpPr/>
            <p:nvPr/>
          </p:nvSpPr>
          <p:spPr>
            <a:xfrm>
              <a:off x="398221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 name="object 8"/>
            <p:cNvSpPr/>
            <p:nvPr/>
          </p:nvSpPr>
          <p:spPr>
            <a:xfrm>
              <a:off x="398221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9" name="object 9"/>
          <p:cNvGrpSpPr/>
          <p:nvPr/>
        </p:nvGrpSpPr>
        <p:grpSpPr>
          <a:xfrm>
            <a:off x="3704463" y="1623061"/>
            <a:ext cx="241459" cy="230981"/>
            <a:chOff x="4939284" y="1021080"/>
            <a:chExt cx="321945" cy="307975"/>
          </a:xfrm>
        </p:grpSpPr>
        <p:sp>
          <p:nvSpPr>
            <p:cNvPr id="10" name="object 10"/>
            <p:cNvSpPr/>
            <p:nvPr/>
          </p:nvSpPr>
          <p:spPr>
            <a:xfrm>
              <a:off x="494538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11" name="object 11"/>
            <p:cNvSpPr/>
            <p:nvPr/>
          </p:nvSpPr>
          <p:spPr>
            <a:xfrm>
              <a:off x="494538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12" name="object 12"/>
          <p:cNvGrpSpPr/>
          <p:nvPr/>
        </p:nvGrpSpPr>
        <p:grpSpPr>
          <a:xfrm>
            <a:off x="4427982" y="1623061"/>
            <a:ext cx="240030" cy="230981"/>
            <a:chOff x="5903976" y="1021080"/>
            <a:chExt cx="320040" cy="307975"/>
          </a:xfrm>
        </p:grpSpPr>
        <p:sp>
          <p:nvSpPr>
            <p:cNvPr id="13" name="object 13"/>
            <p:cNvSpPr/>
            <p:nvPr/>
          </p:nvSpPr>
          <p:spPr>
            <a:xfrm>
              <a:off x="5910072"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14" name="object 14"/>
            <p:cNvSpPr/>
            <p:nvPr/>
          </p:nvSpPr>
          <p:spPr>
            <a:xfrm>
              <a:off x="5910072"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15" name="object 15"/>
          <p:cNvGrpSpPr/>
          <p:nvPr/>
        </p:nvGrpSpPr>
        <p:grpSpPr>
          <a:xfrm>
            <a:off x="5151501" y="1623061"/>
            <a:ext cx="241459" cy="230981"/>
            <a:chOff x="6868668" y="1021080"/>
            <a:chExt cx="321945" cy="307975"/>
          </a:xfrm>
        </p:grpSpPr>
        <p:sp>
          <p:nvSpPr>
            <p:cNvPr id="16" name="object 16"/>
            <p:cNvSpPr/>
            <p:nvPr/>
          </p:nvSpPr>
          <p:spPr>
            <a:xfrm>
              <a:off x="6874764" y="1027176"/>
              <a:ext cx="309880" cy="295910"/>
            </a:xfrm>
            <a:custGeom>
              <a:avLst/>
              <a:gdLst/>
              <a:ahLst/>
              <a:cxnLst/>
              <a:rect l="l" t="t" r="r" b="b"/>
              <a:pathLst>
                <a:path w="309879"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17" name="object 17"/>
            <p:cNvSpPr/>
            <p:nvPr/>
          </p:nvSpPr>
          <p:spPr>
            <a:xfrm>
              <a:off x="6874764"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18" name="object 18"/>
          <p:cNvGrpSpPr/>
          <p:nvPr/>
        </p:nvGrpSpPr>
        <p:grpSpPr>
          <a:xfrm>
            <a:off x="5873877" y="1623061"/>
            <a:ext cx="241459" cy="230981"/>
            <a:chOff x="7831835" y="1021080"/>
            <a:chExt cx="321945" cy="307975"/>
          </a:xfrm>
        </p:grpSpPr>
        <p:sp>
          <p:nvSpPr>
            <p:cNvPr id="19" name="object 19"/>
            <p:cNvSpPr/>
            <p:nvPr/>
          </p:nvSpPr>
          <p:spPr>
            <a:xfrm>
              <a:off x="783793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0" name="object 20"/>
            <p:cNvSpPr/>
            <p:nvPr/>
          </p:nvSpPr>
          <p:spPr>
            <a:xfrm>
              <a:off x="783793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21" name="object 21"/>
          <p:cNvGrpSpPr/>
          <p:nvPr/>
        </p:nvGrpSpPr>
        <p:grpSpPr>
          <a:xfrm>
            <a:off x="6597396" y="1623061"/>
            <a:ext cx="241459" cy="230981"/>
            <a:chOff x="8796528" y="1021080"/>
            <a:chExt cx="321945" cy="307975"/>
          </a:xfrm>
        </p:grpSpPr>
        <p:sp>
          <p:nvSpPr>
            <p:cNvPr id="22" name="object 22"/>
            <p:cNvSpPr/>
            <p:nvPr/>
          </p:nvSpPr>
          <p:spPr>
            <a:xfrm>
              <a:off x="8802624" y="1027176"/>
              <a:ext cx="309880" cy="295910"/>
            </a:xfrm>
            <a:custGeom>
              <a:avLst/>
              <a:gdLst/>
              <a:ahLst/>
              <a:cxnLst/>
              <a:rect l="l" t="t" r="r" b="b"/>
              <a:pathLst>
                <a:path w="309879"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23" name="object 23"/>
            <p:cNvSpPr/>
            <p:nvPr/>
          </p:nvSpPr>
          <p:spPr>
            <a:xfrm>
              <a:off x="8802624"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24" name="object 24"/>
          <p:cNvGrpSpPr/>
          <p:nvPr/>
        </p:nvGrpSpPr>
        <p:grpSpPr>
          <a:xfrm>
            <a:off x="7319772" y="1623061"/>
            <a:ext cx="241459" cy="230981"/>
            <a:chOff x="9759695" y="1021080"/>
            <a:chExt cx="321945" cy="307975"/>
          </a:xfrm>
        </p:grpSpPr>
        <p:sp>
          <p:nvSpPr>
            <p:cNvPr id="25" name="object 25"/>
            <p:cNvSpPr/>
            <p:nvPr/>
          </p:nvSpPr>
          <p:spPr>
            <a:xfrm>
              <a:off x="9765791" y="1027176"/>
              <a:ext cx="309880" cy="295910"/>
            </a:xfrm>
            <a:custGeom>
              <a:avLst/>
              <a:gdLst/>
              <a:ahLst/>
              <a:cxnLst/>
              <a:rect l="l" t="t" r="r" b="b"/>
              <a:pathLst>
                <a:path w="309879"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26" name="object 26"/>
            <p:cNvSpPr/>
            <p:nvPr/>
          </p:nvSpPr>
          <p:spPr>
            <a:xfrm>
              <a:off x="97657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27" name="object 27"/>
          <p:cNvGrpSpPr/>
          <p:nvPr/>
        </p:nvGrpSpPr>
        <p:grpSpPr>
          <a:xfrm>
            <a:off x="2245995" y="2635759"/>
            <a:ext cx="241459" cy="230981"/>
            <a:chOff x="2994660" y="2371344"/>
            <a:chExt cx="321945" cy="307975"/>
          </a:xfrm>
        </p:grpSpPr>
        <p:sp>
          <p:nvSpPr>
            <p:cNvPr id="28" name="object 28"/>
            <p:cNvSpPr/>
            <p:nvPr/>
          </p:nvSpPr>
          <p:spPr>
            <a:xfrm>
              <a:off x="3000756"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9" name="object 29"/>
            <p:cNvSpPr/>
            <p:nvPr/>
          </p:nvSpPr>
          <p:spPr>
            <a:xfrm>
              <a:off x="300075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30" name="object 30"/>
          <p:cNvGrpSpPr/>
          <p:nvPr/>
        </p:nvGrpSpPr>
        <p:grpSpPr>
          <a:xfrm>
            <a:off x="2969514" y="2635759"/>
            <a:ext cx="240030" cy="230981"/>
            <a:chOff x="3959352" y="2371344"/>
            <a:chExt cx="320040" cy="307975"/>
          </a:xfrm>
        </p:grpSpPr>
        <p:sp>
          <p:nvSpPr>
            <p:cNvPr id="31" name="object 31"/>
            <p:cNvSpPr/>
            <p:nvPr/>
          </p:nvSpPr>
          <p:spPr>
            <a:xfrm>
              <a:off x="3965448" y="2377440"/>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32" name="object 32"/>
            <p:cNvSpPr/>
            <p:nvPr/>
          </p:nvSpPr>
          <p:spPr>
            <a:xfrm>
              <a:off x="396544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33" name="object 33"/>
          <p:cNvGrpSpPr/>
          <p:nvPr/>
        </p:nvGrpSpPr>
        <p:grpSpPr>
          <a:xfrm>
            <a:off x="3691890" y="2635759"/>
            <a:ext cx="241459" cy="230981"/>
            <a:chOff x="4922520" y="2371344"/>
            <a:chExt cx="321945" cy="307975"/>
          </a:xfrm>
        </p:grpSpPr>
        <p:sp>
          <p:nvSpPr>
            <p:cNvPr id="34" name="object 34"/>
            <p:cNvSpPr/>
            <p:nvPr/>
          </p:nvSpPr>
          <p:spPr>
            <a:xfrm>
              <a:off x="4928616"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5" name="object 35"/>
            <p:cNvSpPr/>
            <p:nvPr/>
          </p:nvSpPr>
          <p:spPr>
            <a:xfrm>
              <a:off x="492861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36" name="object 36"/>
          <p:cNvGrpSpPr/>
          <p:nvPr/>
        </p:nvGrpSpPr>
        <p:grpSpPr>
          <a:xfrm>
            <a:off x="4414266" y="2635759"/>
            <a:ext cx="241459" cy="230981"/>
            <a:chOff x="5885688" y="2371344"/>
            <a:chExt cx="321945" cy="307975"/>
          </a:xfrm>
        </p:grpSpPr>
        <p:sp>
          <p:nvSpPr>
            <p:cNvPr id="37" name="object 37"/>
            <p:cNvSpPr/>
            <p:nvPr/>
          </p:nvSpPr>
          <p:spPr>
            <a:xfrm>
              <a:off x="5891784"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8" name="object 38"/>
            <p:cNvSpPr/>
            <p:nvPr/>
          </p:nvSpPr>
          <p:spPr>
            <a:xfrm>
              <a:off x="589178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39" name="object 39"/>
          <p:cNvGrpSpPr/>
          <p:nvPr/>
        </p:nvGrpSpPr>
        <p:grpSpPr>
          <a:xfrm>
            <a:off x="5138928" y="2635759"/>
            <a:ext cx="241459" cy="230981"/>
            <a:chOff x="6851904" y="2371344"/>
            <a:chExt cx="321945" cy="307975"/>
          </a:xfrm>
        </p:grpSpPr>
        <p:sp>
          <p:nvSpPr>
            <p:cNvPr id="40" name="object 40"/>
            <p:cNvSpPr/>
            <p:nvPr/>
          </p:nvSpPr>
          <p:spPr>
            <a:xfrm>
              <a:off x="6858000"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41" name="object 41"/>
            <p:cNvSpPr/>
            <p:nvPr/>
          </p:nvSpPr>
          <p:spPr>
            <a:xfrm>
              <a:off x="6858000"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42" name="object 42"/>
          <p:cNvGrpSpPr/>
          <p:nvPr/>
        </p:nvGrpSpPr>
        <p:grpSpPr>
          <a:xfrm>
            <a:off x="5861304" y="2635759"/>
            <a:ext cx="241459" cy="230981"/>
            <a:chOff x="7815071" y="2371344"/>
            <a:chExt cx="321945" cy="307975"/>
          </a:xfrm>
        </p:grpSpPr>
        <p:sp>
          <p:nvSpPr>
            <p:cNvPr id="43" name="object 43"/>
            <p:cNvSpPr/>
            <p:nvPr/>
          </p:nvSpPr>
          <p:spPr>
            <a:xfrm>
              <a:off x="7821167"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44" name="object 44"/>
            <p:cNvSpPr/>
            <p:nvPr/>
          </p:nvSpPr>
          <p:spPr>
            <a:xfrm>
              <a:off x="7821167"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45" name="object 45"/>
          <p:cNvGrpSpPr/>
          <p:nvPr/>
        </p:nvGrpSpPr>
        <p:grpSpPr>
          <a:xfrm>
            <a:off x="6584823" y="2635759"/>
            <a:ext cx="240030" cy="230981"/>
            <a:chOff x="8779764" y="2371344"/>
            <a:chExt cx="320040" cy="307975"/>
          </a:xfrm>
        </p:grpSpPr>
        <p:sp>
          <p:nvSpPr>
            <p:cNvPr id="46" name="object 46"/>
            <p:cNvSpPr/>
            <p:nvPr/>
          </p:nvSpPr>
          <p:spPr>
            <a:xfrm>
              <a:off x="8785860" y="2377440"/>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47" name="object 47"/>
            <p:cNvSpPr/>
            <p:nvPr/>
          </p:nvSpPr>
          <p:spPr>
            <a:xfrm>
              <a:off x="8785860"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48" name="object 48"/>
          <p:cNvGrpSpPr/>
          <p:nvPr/>
        </p:nvGrpSpPr>
        <p:grpSpPr>
          <a:xfrm>
            <a:off x="7307199" y="2635759"/>
            <a:ext cx="241459" cy="230981"/>
            <a:chOff x="9742931" y="2371344"/>
            <a:chExt cx="321945" cy="307975"/>
          </a:xfrm>
        </p:grpSpPr>
        <p:sp>
          <p:nvSpPr>
            <p:cNvPr id="49" name="object 49"/>
            <p:cNvSpPr/>
            <p:nvPr/>
          </p:nvSpPr>
          <p:spPr>
            <a:xfrm>
              <a:off x="9749027"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0" name="object 50"/>
            <p:cNvSpPr/>
            <p:nvPr/>
          </p:nvSpPr>
          <p:spPr>
            <a:xfrm>
              <a:off x="9749027"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51" name="object 51"/>
          <p:cNvGrpSpPr/>
          <p:nvPr/>
        </p:nvGrpSpPr>
        <p:grpSpPr>
          <a:xfrm>
            <a:off x="2245995" y="3649600"/>
            <a:ext cx="241459" cy="230981"/>
            <a:chOff x="2994660" y="3723132"/>
            <a:chExt cx="321945" cy="307975"/>
          </a:xfrm>
        </p:grpSpPr>
        <p:sp>
          <p:nvSpPr>
            <p:cNvPr id="52" name="object 52"/>
            <p:cNvSpPr/>
            <p:nvPr/>
          </p:nvSpPr>
          <p:spPr>
            <a:xfrm>
              <a:off x="3000756"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3" name="object 53"/>
            <p:cNvSpPr/>
            <p:nvPr/>
          </p:nvSpPr>
          <p:spPr>
            <a:xfrm>
              <a:off x="300075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4" name="object 54"/>
          <p:cNvGrpSpPr/>
          <p:nvPr/>
        </p:nvGrpSpPr>
        <p:grpSpPr>
          <a:xfrm>
            <a:off x="2969514" y="3649600"/>
            <a:ext cx="240030" cy="230981"/>
            <a:chOff x="3959352" y="3723132"/>
            <a:chExt cx="320040" cy="307975"/>
          </a:xfrm>
        </p:grpSpPr>
        <p:sp>
          <p:nvSpPr>
            <p:cNvPr id="55" name="object 55"/>
            <p:cNvSpPr/>
            <p:nvPr/>
          </p:nvSpPr>
          <p:spPr>
            <a:xfrm>
              <a:off x="3965448" y="3729228"/>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8"/>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56" name="object 56"/>
            <p:cNvSpPr/>
            <p:nvPr/>
          </p:nvSpPr>
          <p:spPr>
            <a:xfrm>
              <a:off x="396544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8"/>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grpSp>
      <p:grpSp>
        <p:nvGrpSpPr>
          <p:cNvPr id="57" name="object 57"/>
          <p:cNvGrpSpPr/>
          <p:nvPr/>
        </p:nvGrpSpPr>
        <p:grpSpPr>
          <a:xfrm>
            <a:off x="3691890" y="3649600"/>
            <a:ext cx="241459" cy="230981"/>
            <a:chOff x="4922520" y="3723132"/>
            <a:chExt cx="321945" cy="307975"/>
          </a:xfrm>
        </p:grpSpPr>
        <p:sp>
          <p:nvSpPr>
            <p:cNvPr id="58" name="object 58"/>
            <p:cNvSpPr/>
            <p:nvPr/>
          </p:nvSpPr>
          <p:spPr>
            <a:xfrm>
              <a:off x="4928616"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9" name="object 59"/>
            <p:cNvSpPr/>
            <p:nvPr/>
          </p:nvSpPr>
          <p:spPr>
            <a:xfrm>
              <a:off x="492861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0" name="object 60"/>
          <p:cNvGrpSpPr/>
          <p:nvPr/>
        </p:nvGrpSpPr>
        <p:grpSpPr>
          <a:xfrm>
            <a:off x="4414266" y="3649600"/>
            <a:ext cx="241459" cy="230981"/>
            <a:chOff x="5885688" y="3723132"/>
            <a:chExt cx="321945" cy="307975"/>
          </a:xfrm>
        </p:grpSpPr>
        <p:sp>
          <p:nvSpPr>
            <p:cNvPr id="61" name="object 61"/>
            <p:cNvSpPr/>
            <p:nvPr/>
          </p:nvSpPr>
          <p:spPr>
            <a:xfrm>
              <a:off x="5891784"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62" name="object 62"/>
            <p:cNvSpPr/>
            <p:nvPr/>
          </p:nvSpPr>
          <p:spPr>
            <a:xfrm>
              <a:off x="589178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63" name="object 63"/>
          <p:cNvGrpSpPr/>
          <p:nvPr/>
        </p:nvGrpSpPr>
        <p:grpSpPr>
          <a:xfrm>
            <a:off x="5138928" y="3649600"/>
            <a:ext cx="241459" cy="230981"/>
            <a:chOff x="6851904" y="3723132"/>
            <a:chExt cx="321945" cy="307975"/>
          </a:xfrm>
        </p:grpSpPr>
        <p:sp>
          <p:nvSpPr>
            <p:cNvPr id="64" name="object 64"/>
            <p:cNvSpPr/>
            <p:nvPr/>
          </p:nvSpPr>
          <p:spPr>
            <a:xfrm>
              <a:off x="6858000"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5" name="object 65"/>
            <p:cNvSpPr/>
            <p:nvPr/>
          </p:nvSpPr>
          <p:spPr>
            <a:xfrm>
              <a:off x="6858000"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6" name="object 66"/>
          <p:cNvGrpSpPr/>
          <p:nvPr/>
        </p:nvGrpSpPr>
        <p:grpSpPr>
          <a:xfrm>
            <a:off x="5861304" y="3649600"/>
            <a:ext cx="241459" cy="230981"/>
            <a:chOff x="7815071" y="3723132"/>
            <a:chExt cx="321945" cy="307975"/>
          </a:xfrm>
        </p:grpSpPr>
        <p:sp>
          <p:nvSpPr>
            <p:cNvPr id="67" name="object 67"/>
            <p:cNvSpPr/>
            <p:nvPr/>
          </p:nvSpPr>
          <p:spPr>
            <a:xfrm>
              <a:off x="7821167"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8" name="object 68"/>
            <p:cNvSpPr/>
            <p:nvPr/>
          </p:nvSpPr>
          <p:spPr>
            <a:xfrm>
              <a:off x="7821167"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9" name="object 69"/>
          <p:cNvGrpSpPr/>
          <p:nvPr/>
        </p:nvGrpSpPr>
        <p:grpSpPr>
          <a:xfrm>
            <a:off x="6584823" y="3649600"/>
            <a:ext cx="240030" cy="230981"/>
            <a:chOff x="8779764" y="3723132"/>
            <a:chExt cx="320040" cy="307975"/>
          </a:xfrm>
        </p:grpSpPr>
        <p:sp>
          <p:nvSpPr>
            <p:cNvPr id="70" name="object 70"/>
            <p:cNvSpPr/>
            <p:nvPr/>
          </p:nvSpPr>
          <p:spPr>
            <a:xfrm>
              <a:off x="8785860" y="3729228"/>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8"/>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1" name="object 71"/>
            <p:cNvSpPr/>
            <p:nvPr/>
          </p:nvSpPr>
          <p:spPr>
            <a:xfrm>
              <a:off x="8785860"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8"/>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grpSp>
      <p:grpSp>
        <p:nvGrpSpPr>
          <p:cNvPr id="72" name="object 72"/>
          <p:cNvGrpSpPr/>
          <p:nvPr/>
        </p:nvGrpSpPr>
        <p:grpSpPr>
          <a:xfrm>
            <a:off x="7307199" y="3649600"/>
            <a:ext cx="241459" cy="230981"/>
            <a:chOff x="9742931" y="3723132"/>
            <a:chExt cx="321945" cy="307975"/>
          </a:xfrm>
        </p:grpSpPr>
        <p:sp>
          <p:nvSpPr>
            <p:cNvPr id="73" name="object 73"/>
            <p:cNvSpPr/>
            <p:nvPr/>
          </p:nvSpPr>
          <p:spPr>
            <a:xfrm>
              <a:off x="9749027"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4" name="object 74"/>
            <p:cNvSpPr/>
            <p:nvPr/>
          </p:nvSpPr>
          <p:spPr>
            <a:xfrm>
              <a:off x="9749027"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75" name="object 75"/>
          <p:cNvGrpSpPr/>
          <p:nvPr/>
        </p:nvGrpSpPr>
        <p:grpSpPr>
          <a:xfrm>
            <a:off x="2233422" y="4662298"/>
            <a:ext cx="241459" cy="230981"/>
            <a:chOff x="2977895" y="5073396"/>
            <a:chExt cx="321945" cy="307975"/>
          </a:xfrm>
        </p:grpSpPr>
        <p:sp>
          <p:nvSpPr>
            <p:cNvPr id="76" name="object 76"/>
            <p:cNvSpPr/>
            <p:nvPr/>
          </p:nvSpPr>
          <p:spPr>
            <a:xfrm>
              <a:off x="2983991"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77" name="object 77"/>
            <p:cNvSpPr/>
            <p:nvPr/>
          </p:nvSpPr>
          <p:spPr>
            <a:xfrm>
              <a:off x="298399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8" name="object 78"/>
          <p:cNvGrpSpPr/>
          <p:nvPr/>
        </p:nvGrpSpPr>
        <p:grpSpPr>
          <a:xfrm>
            <a:off x="2955798" y="4662298"/>
            <a:ext cx="241459" cy="230981"/>
            <a:chOff x="3941064" y="5073396"/>
            <a:chExt cx="321945" cy="307975"/>
          </a:xfrm>
        </p:grpSpPr>
        <p:sp>
          <p:nvSpPr>
            <p:cNvPr id="79" name="object 79"/>
            <p:cNvSpPr/>
            <p:nvPr/>
          </p:nvSpPr>
          <p:spPr>
            <a:xfrm>
              <a:off x="394716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0" name="object 80"/>
            <p:cNvSpPr/>
            <p:nvPr/>
          </p:nvSpPr>
          <p:spPr>
            <a:xfrm>
              <a:off x="394716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1" name="object 81"/>
          <p:cNvGrpSpPr/>
          <p:nvPr/>
        </p:nvGrpSpPr>
        <p:grpSpPr>
          <a:xfrm>
            <a:off x="3679317" y="4662298"/>
            <a:ext cx="241459" cy="230981"/>
            <a:chOff x="4905755" y="5073396"/>
            <a:chExt cx="321945" cy="307975"/>
          </a:xfrm>
        </p:grpSpPr>
        <p:sp>
          <p:nvSpPr>
            <p:cNvPr id="82" name="object 82"/>
            <p:cNvSpPr/>
            <p:nvPr/>
          </p:nvSpPr>
          <p:spPr>
            <a:xfrm>
              <a:off x="491185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3" name="object 83"/>
            <p:cNvSpPr/>
            <p:nvPr/>
          </p:nvSpPr>
          <p:spPr>
            <a:xfrm>
              <a:off x="491185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4" name="object 84"/>
          <p:cNvGrpSpPr/>
          <p:nvPr/>
        </p:nvGrpSpPr>
        <p:grpSpPr>
          <a:xfrm>
            <a:off x="4401693" y="4662298"/>
            <a:ext cx="241459" cy="230981"/>
            <a:chOff x="5868923" y="5073396"/>
            <a:chExt cx="321945" cy="307975"/>
          </a:xfrm>
        </p:grpSpPr>
        <p:sp>
          <p:nvSpPr>
            <p:cNvPr id="85" name="object 85"/>
            <p:cNvSpPr/>
            <p:nvPr/>
          </p:nvSpPr>
          <p:spPr>
            <a:xfrm>
              <a:off x="5875019"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6" name="object 86"/>
            <p:cNvSpPr/>
            <p:nvPr/>
          </p:nvSpPr>
          <p:spPr>
            <a:xfrm>
              <a:off x="5875019"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7" name="object 87"/>
          <p:cNvGrpSpPr/>
          <p:nvPr/>
        </p:nvGrpSpPr>
        <p:grpSpPr>
          <a:xfrm>
            <a:off x="5126355" y="4662298"/>
            <a:ext cx="240030" cy="230981"/>
            <a:chOff x="6835140" y="5073396"/>
            <a:chExt cx="320040" cy="307975"/>
          </a:xfrm>
        </p:grpSpPr>
        <p:sp>
          <p:nvSpPr>
            <p:cNvPr id="88" name="object 88"/>
            <p:cNvSpPr/>
            <p:nvPr/>
          </p:nvSpPr>
          <p:spPr>
            <a:xfrm>
              <a:off x="6841236"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89" name="object 89"/>
            <p:cNvSpPr/>
            <p:nvPr/>
          </p:nvSpPr>
          <p:spPr>
            <a:xfrm>
              <a:off x="6841236"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90" name="object 90"/>
          <p:cNvGrpSpPr/>
          <p:nvPr/>
        </p:nvGrpSpPr>
        <p:grpSpPr>
          <a:xfrm>
            <a:off x="5848731" y="4662298"/>
            <a:ext cx="241459" cy="230981"/>
            <a:chOff x="7798307" y="5073396"/>
            <a:chExt cx="321945" cy="307975"/>
          </a:xfrm>
        </p:grpSpPr>
        <p:sp>
          <p:nvSpPr>
            <p:cNvPr id="91" name="object 91"/>
            <p:cNvSpPr/>
            <p:nvPr/>
          </p:nvSpPr>
          <p:spPr>
            <a:xfrm>
              <a:off x="7804403"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92" name="object 92"/>
            <p:cNvSpPr/>
            <p:nvPr/>
          </p:nvSpPr>
          <p:spPr>
            <a:xfrm>
              <a:off x="7804403"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93" name="object 93"/>
          <p:cNvGrpSpPr/>
          <p:nvPr/>
        </p:nvGrpSpPr>
        <p:grpSpPr>
          <a:xfrm>
            <a:off x="6571107" y="4662298"/>
            <a:ext cx="241459" cy="230981"/>
            <a:chOff x="8761476" y="5073396"/>
            <a:chExt cx="321945" cy="307975"/>
          </a:xfrm>
        </p:grpSpPr>
        <p:sp>
          <p:nvSpPr>
            <p:cNvPr id="94" name="object 94"/>
            <p:cNvSpPr/>
            <p:nvPr/>
          </p:nvSpPr>
          <p:spPr>
            <a:xfrm>
              <a:off x="8767572"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95" name="object 95"/>
            <p:cNvSpPr/>
            <p:nvPr/>
          </p:nvSpPr>
          <p:spPr>
            <a:xfrm>
              <a:off x="87675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96" name="object 96"/>
          <p:cNvGrpSpPr/>
          <p:nvPr/>
        </p:nvGrpSpPr>
        <p:grpSpPr>
          <a:xfrm>
            <a:off x="7294626" y="4662298"/>
            <a:ext cx="241459" cy="230981"/>
            <a:chOff x="9726168" y="5073396"/>
            <a:chExt cx="321945" cy="307975"/>
          </a:xfrm>
        </p:grpSpPr>
        <p:sp>
          <p:nvSpPr>
            <p:cNvPr id="97" name="object 97"/>
            <p:cNvSpPr/>
            <p:nvPr/>
          </p:nvSpPr>
          <p:spPr>
            <a:xfrm>
              <a:off x="9732264"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98" name="object 98"/>
            <p:cNvSpPr/>
            <p:nvPr/>
          </p:nvSpPr>
          <p:spPr>
            <a:xfrm>
              <a:off x="9732264"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99" name="object 99"/>
          <p:cNvSpPr txBox="1"/>
          <p:nvPr/>
        </p:nvSpPr>
        <p:spPr>
          <a:xfrm>
            <a:off x="1524571"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100" name="object 100"/>
          <p:cNvSpPr txBox="1"/>
          <p:nvPr/>
        </p:nvSpPr>
        <p:spPr>
          <a:xfrm>
            <a:off x="1524571"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101" name="object 101"/>
          <p:cNvSpPr txBox="1"/>
          <p:nvPr/>
        </p:nvSpPr>
        <p:spPr>
          <a:xfrm>
            <a:off x="1524571"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102" name="object 102"/>
          <p:cNvSpPr txBox="1"/>
          <p:nvPr/>
        </p:nvSpPr>
        <p:spPr>
          <a:xfrm>
            <a:off x="1524571" y="4694111"/>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103" name="object 103"/>
          <p:cNvSpPr txBox="1"/>
          <p:nvPr/>
        </p:nvSpPr>
        <p:spPr>
          <a:xfrm>
            <a:off x="2162842" y="5001387"/>
            <a:ext cx="280035" cy="217367"/>
          </a:xfrm>
          <a:prstGeom prst="rect">
            <a:avLst/>
          </a:prstGeom>
        </p:spPr>
        <p:txBody>
          <a:bodyPr vert="horz" wrap="square" lIns="0" tIns="9525" rIns="0" bIns="0" rtlCol="0">
            <a:spAutoFit/>
          </a:bodyPr>
          <a:lstStyle/>
          <a:p>
            <a:pPr marL="9525">
              <a:spcBef>
                <a:spcPts val="75"/>
              </a:spcBef>
            </a:pPr>
            <a:r>
              <a:rPr sz="1350" spc="-4" dirty="0">
                <a:latin typeface="Calibri"/>
                <a:cs typeface="Calibri"/>
              </a:rPr>
              <a:t>000</a:t>
            </a:r>
            <a:endParaRPr sz="1350">
              <a:latin typeface="Calibri"/>
              <a:cs typeface="Calibri"/>
            </a:endParaRPr>
          </a:p>
        </p:txBody>
      </p:sp>
      <p:sp>
        <p:nvSpPr>
          <p:cNvPr id="104" name="object 104"/>
          <p:cNvSpPr txBox="1"/>
          <p:nvPr/>
        </p:nvSpPr>
        <p:spPr>
          <a:xfrm>
            <a:off x="2927795" y="5001387"/>
            <a:ext cx="280035" cy="217367"/>
          </a:xfrm>
          <a:prstGeom prst="rect">
            <a:avLst/>
          </a:prstGeom>
        </p:spPr>
        <p:txBody>
          <a:bodyPr vert="horz" wrap="square" lIns="0" tIns="9525" rIns="0" bIns="0" rtlCol="0">
            <a:spAutoFit/>
          </a:bodyPr>
          <a:lstStyle/>
          <a:p>
            <a:pPr marL="9525">
              <a:spcBef>
                <a:spcPts val="75"/>
              </a:spcBef>
            </a:pPr>
            <a:r>
              <a:rPr sz="1350" spc="-4" dirty="0">
                <a:latin typeface="Calibri"/>
                <a:cs typeface="Calibri"/>
              </a:rPr>
              <a:t>001</a:t>
            </a:r>
            <a:endParaRPr sz="1350">
              <a:latin typeface="Calibri"/>
              <a:cs typeface="Calibri"/>
            </a:endParaRPr>
          </a:p>
        </p:txBody>
      </p:sp>
      <p:sp>
        <p:nvSpPr>
          <p:cNvPr id="105" name="object 105"/>
          <p:cNvSpPr txBox="1"/>
          <p:nvPr/>
        </p:nvSpPr>
        <p:spPr>
          <a:xfrm>
            <a:off x="3652456" y="5001387"/>
            <a:ext cx="280035" cy="217367"/>
          </a:xfrm>
          <a:prstGeom prst="rect">
            <a:avLst/>
          </a:prstGeom>
        </p:spPr>
        <p:txBody>
          <a:bodyPr vert="horz" wrap="square" lIns="0" tIns="9525" rIns="0" bIns="0" rtlCol="0">
            <a:spAutoFit/>
          </a:bodyPr>
          <a:lstStyle/>
          <a:p>
            <a:pPr marL="9525">
              <a:spcBef>
                <a:spcPts val="75"/>
              </a:spcBef>
            </a:pPr>
            <a:r>
              <a:rPr sz="1350" spc="-4" dirty="0">
                <a:latin typeface="Calibri"/>
                <a:cs typeface="Calibri"/>
              </a:rPr>
              <a:t>010</a:t>
            </a:r>
            <a:endParaRPr sz="1350">
              <a:latin typeface="Calibri"/>
              <a:cs typeface="Calibri"/>
            </a:endParaRPr>
          </a:p>
        </p:txBody>
      </p:sp>
      <p:sp>
        <p:nvSpPr>
          <p:cNvPr id="106" name="object 106"/>
          <p:cNvSpPr txBox="1"/>
          <p:nvPr/>
        </p:nvSpPr>
        <p:spPr>
          <a:xfrm>
            <a:off x="4338256" y="5001387"/>
            <a:ext cx="280035" cy="217367"/>
          </a:xfrm>
          <a:prstGeom prst="rect">
            <a:avLst/>
          </a:prstGeom>
        </p:spPr>
        <p:txBody>
          <a:bodyPr vert="horz" wrap="square" lIns="0" tIns="9525" rIns="0" bIns="0" rtlCol="0">
            <a:spAutoFit/>
          </a:bodyPr>
          <a:lstStyle/>
          <a:p>
            <a:pPr marL="9525">
              <a:spcBef>
                <a:spcPts val="75"/>
              </a:spcBef>
            </a:pPr>
            <a:r>
              <a:rPr sz="1350" spc="-4" dirty="0">
                <a:latin typeface="Calibri"/>
                <a:cs typeface="Calibri"/>
              </a:rPr>
              <a:t>011</a:t>
            </a:r>
            <a:endParaRPr sz="1350">
              <a:latin typeface="Calibri"/>
              <a:cs typeface="Calibri"/>
            </a:endParaRPr>
          </a:p>
        </p:txBody>
      </p:sp>
      <p:sp>
        <p:nvSpPr>
          <p:cNvPr id="107" name="object 107"/>
          <p:cNvSpPr txBox="1"/>
          <p:nvPr/>
        </p:nvSpPr>
        <p:spPr>
          <a:xfrm>
            <a:off x="5103114" y="5001387"/>
            <a:ext cx="280035" cy="217367"/>
          </a:xfrm>
          <a:prstGeom prst="rect">
            <a:avLst/>
          </a:prstGeom>
        </p:spPr>
        <p:txBody>
          <a:bodyPr vert="horz" wrap="square" lIns="0" tIns="9525" rIns="0" bIns="0" rtlCol="0">
            <a:spAutoFit/>
          </a:bodyPr>
          <a:lstStyle/>
          <a:p>
            <a:pPr marL="9525">
              <a:spcBef>
                <a:spcPts val="75"/>
              </a:spcBef>
            </a:pPr>
            <a:r>
              <a:rPr sz="1350" spc="-4" dirty="0">
                <a:latin typeface="Calibri"/>
                <a:cs typeface="Calibri"/>
              </a:rPr>
              <a:t>100</a:t>
            </a:r>
            <a:endParaRPr sz="1350">
              <a:latin typeface="Calibri"/>
              <a:cs typeface="Calibri"/>
            </a:endParaRPr>
          </a:p>
        </p:txBody>
      </p:sp>
      <p:sp>
        <p:nvSpPr>
          <p:cNvPr id="108" name="object 108"/>
          <p:cNvSpPr txBox="1"/>
          <p:nvPr/>
        </p:nvSpPr>
        <p:spPr>
          <a:xfrm>
            <a:off x="5788914" y="5001387"/>
            <a:ext cx="280035" cy="217367"/>
          </a:xfrm>
          <a:prstGeom prst="rect">
            <a:avLst/>
          </a:prstGeom>
        </p:spPr>
        <p:txBody>
          <a:bodyPr vert="horz" wrap="square" lIns="0" tIns="9525" rIns="0" bIns="0" rtlCol="0">
            <a:spAutoFit/>
          </a:bodyPr>
          <a:lstStyle/>
          <a:p>
            <a:pPr marL="9525">
              <a:spcBef>
                <a:spcPts val="75"/>
              </a:spcBef>
            </a:pPr>
            <a:r>
              <a:rPr sz="1350" spc="-4" dirty="0">
                <a:latin typeface="Calibri"/>
                <a:cs typeface="Calibri"/>
              </a:rPr>
              <a:t>101</a:t>
            </a:r>
            <a:endParaRPr sz="1350">
              <a:latin typeface="Calibri"/>
              <a:cs typeface="Calibri"/>
            </a:endParaRPr>
          </a:p>
        </p:txBody>
      </p:sp>
      <p:sp>
        <p:nvSpPr>
          <p:cNvPr id="109" name="object 109"/>
          <p:cNvSpPr txBox="1"/>
          <p:nvPr/>
        </p:nvSpPr>
        <p:spPr>
          <a:xfrm>
            <a:off x="6513766" y="5001387"/>
            <a:ext cx="280035" cy="217367"/>
          </a:xfrm>
          <a:prstGeom prst="rect">
            <a:avLst/>
          </a:prstGeom>
        </p:spPr>
        <p:txBody>
          <a:bodyPr vert="horz" wrap="square" lIns="0" tIns="9525" rIns="0" bIns="0" rtlCol="0">
            <a:spAutoFit/>
          </a:bodyPr>
          <a:lstStyle/>
          <a:p>
            <a:pPr marL="9525">
              <a:spcBef>
                <a:spcPts val="75"/>
              </a:spcBef>
            </a:pPr>
            <a:r>
              <a:rPr sz="1350" spc="-4" dirty="0">
                <a:latin typeface="Calibri"/>
                <a:cs typeface="Calibri"/>
              </a:rPr>
              <a:t>110</a:t>
            </a:r>
            <a:endParaRPr sz="1350">
              <a:latin typeface="Calibri"/>
              <a:cs typeface="Calibri"/>
            </a:endParaRPr>
          </a:p>
        </p:txBody>
      </p:sp>
      <p:sp>
        <p:nvSpPr>
          <p:cNvPr id="110" name="object 110"/>
          <p:cNvSpPr txBox="1"/>
          <p:nvPr/>
        </p:nvSpPr>
        <p:spPr>
          <a:xfrm>
            <a:off x="7239571" y="5001387"/>
            <a:ext cx="280035" cy="217367"/>
          </a:xfrm>
          <a:prstGeom prst="rect">
            <a:avLst/>
          </a:prstGeom>
        </p:spPr>
        <p:txBody>
          <a:bodyPr vert="horz" wrap="square" lIns="0" tIns="9525" rIns="0" bIns="0" rtlCol="0">
            <a:spAutoFit/>
          </a:bodyPr>
          <a:lstStyle/>
          <a:p>
            <a:pPr marL="9525">
              <a:spcBef>
                <a:spcPts val="75"/>
              </a:spcBef>
            </a:pPr>
            <a:r>
              <a:rPr sz="1350" spc="-4" dirty="0">
                <a:latin typeface="Calibri"/>
                <a:cs typeface="Calibri"/>
              </a:rPr>
              <a:t>111</a:t>
            </a:r>
            <a:endParaRPr sz="135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1226173"/>
            <a:ext cx="4172327" cy="687207"/>
          </a:xfrm>
          <a:prstGeom prst="rect">
            <a:avLst/>
          </a:prstGeom>
        </p:spPr>
        <p:txBody>
          <a:bodyPr vert="horz" wrap="square" lIns="0" tIns="10001" rIns="0" bIns="0" rtlCol="0" anchor="ctr">
            <a:spAutoFit/>
          </a:bodyPr>
          <a:lstStyle/>
          <a:p>
            <a:pPr marL="9525">
              <a:spcBef>
                <a:spcPts val="79"/>
              </a:spcBef>
            </a:pPr>
            <a:r>
              <a:rPr spc="-4" dirty="0"/>
              <a:t>Connections</a:t>
            </a:r>
          </a:p>
        </p:txBody>
      </p:sp>
      <p:sp>
        <p:nvSpPr>
          <p:cNvPr id="3" name="object 3"/>
          <p:cNvSpPr txBox="1"/>
          <p:nvPr/>
        </p:nvSpPr>
        <p:spPr>
          <a:xfrm>
            <a:off x="687705" y="2138189"/>
            <a:ext cx="6423184" cy="1559081"/>
          </a:xfrm>
          <a:prstGeom prst="rect">
            <a:avLst/>
          </a:prstGeom>
        </p:spPr>
        <p:txBody>
          <a:bodyPr vert="horz" wrap="square" lIns="0" tIns="73343" rIns="0" bIns="0" rtlCol="0">
            <a:spAutoFit/>
          </a:bodyPr>
          <a:lstStyle/>
          <a:p>
            <a:pPr marL="180975" indent="-171926">
              <a:spcBef>
                <a:spcPts val="578"/>
              </a:spcBef>
              <a:buFont typeface="Arial MT"/>
              <a:buChar char="•"/>
              <a:tabLst>
                <a:tab pos="181451" algn="l"/>
              </a:tabLst>
            </a:pPr>
            <a:r>
              <a:rPr sz="2100" spc="-4" dirty="0">
                <a:latin typeface="Calibri"/>
                <a:cs typeface="Calibri"/>
              </a:rPr>
              <a:t>Node</a:t>
            </a:r>
            <a:r>
              <a:rPr sz="2100" spc="15" dirty="0">
                <a:latin typeface="Calibri"/>
                <a:cs typeface="Calibri"/>
              </a:rPr>
              <a:t> </a:t>
            </a:r>
            <a:r>
              <a:rPr sz="2100" spc="-8" dirty="0">
                <a:latin typeface="Calibri"/>
                <a:cs typeface="Calibri"/>
              </a:rPr>
              <a:t>(i,j)</a:t>
            </a:r>
            <a:r>
              <a:rPr sz="2100" spc="4" dirty="0">
                <a:latin typeface="Calibri"/>
                <a:cs typeface="Calibri"/>
              </a:rPr>
              <a:t> </a:t>
            </a:r>
            <a:r>
              <a:rPr sz="2100" spc="-11" dirty="0">
                <a:latin typeface="Calibri"/>
                <a:cs typeface="Calibri"/>
              </a:rPr>
              <a:t>connected</a:t>
            </a:r>
            <a:r>
              <a:rPr sz="2100" spc="19" dirty="0">
                <a:latin typeface="Calibri"/>
                <a:cs typeface="Calibri"/>
              </a:rPr>
              <a:t> </a:t>
            </a:r>
            <a:r>
              <a:rPr sz="2100" spc="-15" dirty="0">
                <a:latin typeface="Calibri"/>
                <a:cs typeface="Calibri"/>
              </a:rPr>
              <a:t>to</a:t>
            </a:r>
            <a:r>
              <a:rPr sz="2100" spc="4" dirty="0">
                <a:latin typeface="Calibri"/>
                <a:cs typeface="Calibri"/>
              </a:rPr>
              <a:t> </a:t>
            </a:r>
            <a:r>
              <a:rPr sz="2100" spc="-4" dirty="0">
                <a:latin typeface="Calibri"/>
                <a:cs typeface="Calibri"/>
              </a:rPr>
              <a:t>Node</a:t>
            </a:r>
            <a:r>
              <a:rPr sz="2100" spc="11" dirty="0">
                <a:latin typeface="Calibri"/>
                <a:cs typeface="Calibri"/>
              </a:rPr>
              <a:t> </a:t>
            </a:r>
            <a:r>
              <a:rPr sz="2100" spc="-4" dirty="0">
                <a:latin typeface="Calibri"/>
                <a:cs typeface="Calibri"/>
              </a:rPr>
              <a:t>(i-1,j)</a:t>
            </a:r>
            <a:r>
              <a:rPr sz="2100" spc="26" dirty="0">
                <a:latin typeface="Calibri"/>
                <a:cs typeface="Calibri"/>
              </a:rPr>
              <a:t> </a:t>
            </a:r>
            <a:r>
              <a:rPr sz="2100" spc="-4" dirty="0">
                <a:latin typeface="Calibri"/>
                <a:cs typeface="Calibri"/>
              </a:rPr>
              <a:t>and</a:t>
            </a:r>
            <a:r>
              <a:rPr sz="2100" spc="23" dirty="0">
                <a:latin typeface="Calibri"/>
                <a:cs typeface="Calibri"/>
              </a:rPr>
              <a:t> </a:t>
            </a:r>
            <a:r>
              <a:rPr sz="2100" spc="-4" dirty="0">
                <a:latin typeface="Calibri"/>
                <a:cs typeface="Calibri"/>
              </a:rPr>
              <a:t>(i-1,M)</a:t>
            </a:r>
            <a:r>
              <a:rPr sz="2100" spc="34" dirty="0">
                <a:latin typeface="Calibri"/>
                <a:cs typeface="Calibri"/>
              </a:rPr>
              <a:t> </a:t>
            </a:r>
            <a:r>
              <a:rPr sz="2100" spc="-11" dirty="0">
                <a:latin typeface="Calibri"/>
                <a:cs typeface="Calibri"/>
              </a:rPr>
              <a:t>where</a:t>
            </a:r>
            <a:r>
              <a:rPr sz="2100" spc="8" dirty="0">
                <a:latin typeface="Calibri"/>
                <a:cs typeface="Calibri"/>
              </a:rPr>
              <a:t> </a:t>
            </a:r>
            <a:r>
              <a:rPr sz="2100" spc="-8" dirty="0">
                <a:latin typeface="Calibri"/>
                <a:cs typeface="Calibri"/>
              </a:rPr>
              <a:t>i&gt;0.</a:t>
            </a:r>
            <a:endParaRPr sz="2100">
              <a:latin typeface="Calibri"/>
              <a:cs typeface="Calibri"/>
            </a:endParaRPr>
          </a:p>
          <a:p>
            <a:pPr marL="180975" indent="-171926">
              <a:spcBef>
                <a:spcPts val="503"/>
              </a:spcBef>
              <a:buFont typeface="Arial MT"/>
              <a:buChar char="•"/>
              <a:tabLst>
                <a:tab pos="181451" algn="l"/>
              </a:tabLst>
            </a:pPr>
            <a:r>
              <a:rPr sz="2100" dirty="0">
                <a:latin typeface="Calibri"/>
                <a:cs typeface="Calibri"/>
              </a:rPr>
              <a:t>“i” </a:t>
            </a:r>
            <a:r>
              <a:rPr sz="2100" spc="-4" dirty="0">
                <a:latin typeface="Calibri"/>
                <a:cs typeface="Calibri"/>
              </a:rPr>
              <a:t>is</a:t>
            </a:r>
            <a:r>
              <a:rPr sz="2100" spc="-19" dirty="0">
                <a:latin typeface="Calibri"/>
                <a:cs typeface="Calibri"/>
              </a:rPr>
              <a:t> </a:t>
            </a:r>
            <a:r>
              <a:rPr sz="2100" spc="-4" dirty="0">
                <a:latin typeface="Calibri"/>
                <a:cs typeface="Calibri"/>
              </a:rPr>
              <a:t>the Rank</a:t>
            </a:r>
            <a:endParaRPr sz="2100">
              <a:latin typeface="Calibri"/>
              <a:cs typeface="Calibri"/>
            </a:endParaRPr>
          </a:p>
          <a:p>
            <a:pPr marL="180975" indent="-171926">
              <a:spcBef>
                <a:spcPts val="499"/>
              </a:spcBef>
              <a:buFont typeface="Arial MT"/>
              <a:buChar char="•"/>
              <a:tabLst>
                <a:tab pos="181451" algn="l"/>
              </a:tabLst>
            </a:pPr>
            <a:r>
              <a:rPr sz="2100" spc="4" dirty="0">
                <a:latin typeface="Calibri"/>
                <a:cs typeface="Calibri"/>
              </a:rPr>
              <a:t>“j”</a:t>
            </a:r>
            <a:r>
              <a:rPr sz="2100" dirty="0">
                <a:latin typeface="Calibri"/>
                <a:cs typeface="Calibri"/>
              </a:rPr>
              <a:t> </a:t>
            </a:r>
            <a:r>
              <a:rPr sz="2100" spc="-4" dirty="0">
                <a:latin typeface="Calibri"/>
                <a:cs typeface="Calibri"/>
              </a:rPr>
              <a:t>is</a:t>
            </a:r>
            <a:r>
              <a:rPr sz="2100" spc="-11" dirty="0">
                <a:latin typeface="Calibri"/>
                <a:cs typeface="Calibri"/>
              </a:rPr>
              <a:t> </a:t>
            </a:r>
            <a:r>
              <a:rPr sz="2100" spc="-4" dirty="0">
                <a:latin typeface="Calibri"/>
                <a:cs typeface="Calibri"/>
              </a:rPr>
              <a:t>the</a:t>
            </a:r>
            <a:r>
              <a:rPr sz="2100" spc="-15" dirty="0">
                <a:latin typeface="Calibri"/>
                <a:cs typeface="Calibri"/>
              </a:rPr>
              <a:t> </a:t>
            </a:r>
            <a:r>
              <a:rPr sz="2100" spc="-8" dirty="0">
                <a:latin typeface="Calibri"/>
                <a:cs typeface="Calibri"/>
              </a:rPr>
              <a:t>node</a:t>
            </a:r>
            <a:endParaRPr sz="2100">
              <a:latin typeface="Calibri"/>
              <a:cs typeface="Calibri"/>
            </a:endParaRPr>
          </a:p>
          <a:p>
            <a:pPr marL="180975" indent="-171926">
              <a:spcBef>
                <a:spcPts val="495"/>
              </a:spcBef>
              <a:buFont typeface="Arial MT"/>
              <a:buChar char="•"/>
              <a:tabLst>
                <a:tab pos="181451" algn="l"/>
              </a:tabLst>
            </a:pPr>
            <a:r>
              <a:rPr sz="2100" spc="-8" dirty="0">
                <a:latin typeface="Calibri"/>
                <a:cs typeface="Calibri"/>
              </a:rPr>
              <a:t>“M”</a:t>
            </a:r>
            <a:r>
              <a:rPr sz="2100" spc="15" dirty="0">
                <a:latin typeface="Calibri"/>
                <a:cs typeface="Calibri"/>
              </a:rPr>
              <a:t> </a:t>
            </a:r>
            <a:r>
              <a:rPr sz="2100" spc="-4" dirty="0">
                <a:latin typeface="Calibri"/>
                <a:cs typeface="Calibri"/>
              </a:rPr>
              <a:t>is</a:t>
            </a:r>
            <a:r>
              <a:rPr sz="2100" dirty="0">
                <a:latin typeface="Calibri"/>
                <a:cs typeface="Calibri"/>
              </a:rPr>
              <a:t> </a:t>
            </a:r>
            <a:r>
              <a:rPr sz="2100" spc="-4" dirty="0">
                <a:latin typeface="Calibri"/>
                <a:cs typeface="Calibri"/>
              </a:rPr>
              <a:t>the</a:t>
            </a:r>
            <a:r>
              <a:rPr sz="2100" spc="11" dirty="0">
                <a:latin typeface="Calibri"/>
                <a:cs typeface="Calibri"/>
              </a:rPr>
              <a:t> </a:t>
            </a:r>
            <a:r>
              <a:rPr sz="2100" spc="-15" dirty="0">
                <a:latin typeface="Calibri"/>
                <a:cs typeface="Calibri"/>
              </a:rPr>
              <a:t>inverted</a:t>
            </a:r>
            <a:r>
              <a:rPr sz="2100" spc="4" dirty="0">
                <a:latin typeface="Calibri"/>
                <a:cs typeface="Calibri"/>
              </a:rPr>
              <a:t> </a:t>
            </a:r>
            <a:r>
              <a:rPr sz="2100" spc="-8" dirty="0">
                <a:latin typeface="Calibri"/>
                <a:cs typeface="Calibri"/>
              </a:rPr>
              <a:t>bit</a:t>
            </a:r>
            <a:r>
              <a:rPr sz="2100" spc="8" dirty="0">
                <a:latin typeface="Calibri"/>
                <a:cs typeface="Calibri"/>
              </a:rPr>
              <a:t> </a:t>
            </a:r>
            <a:r>
              <a:rPr sz="2100" spc="-4" dirty="0">
                <a:latin typeface="Calibri"/>
                <a:cs typeface="Calibri"/>
              </a:rPr>
              <a:t>on</a:t>
            </a:r>
            <a:r>
              <a:rPr sz="2100" spc="11" dirty="0">
                <a:latin typeface="Calibri"/>
                <a:cs typeface="Calibri"/>
              </a:rPr>
              <a:t> </a:t>
            </a:r>
            <a:r>
              <a:rPr sz="2100" spc="-4" dirty="0">
                <a:latin typeface="Calibri"/>
                <a:cs typeface="Calibri"/>
              </a:rPr>
              <a:t>ith</a:t>
            </a:r>
            <a:r>
              <a:rPr sz="2100" dirty="0">
                <a:latin typeface="Calibri"/>
                <a:cs typeface="Calibri"/>
              </a:rPr>
              <a:t> </a:t>
            </a:r>
            <a:r>
              <a:rPr sz="2100" spc="-8" dirty="0">
                <a:latin typeface="Calibri"/>
                <a:cs typeface="Calibri"/>
              </a:rPr>
              <a:t>location</a:t>
            </a:r>
            <a:r>
              <a:rPr sz="2100" dirty="0">
                <a:latin typeface="Calibri"/>
                <a:cs typeface="Calibri"/>
              </a:rPr>
              <a:t> </a:t>
            </a:r>
            <a:r>
              <a:rPr sz="2100" spc="-4" dirty="0">
                <a:latin typeface="Calibri"/>
                <a:cs typeface="Calibri"/>
              </a:rPr>
              <a:t>of j</a:t>
            </a:r>
            <a:endParaRPr sz="21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900" y="903698"/>
            <a:ext cx="4281140" cy="686726"/>
          </a:xfrm>
          <a:prstGeom prst="rect">
            <a:avLst/>
          </a:prstGeom>
        </p:spPr>
        <p:txBody>
          <a:bodyPr vert="horz" wrap="square" lIns="0" tIns="9525" rIns="0" bIns="0" rtlCol="0" anchor="ctr">
            <a:spAutoFit/>
          </a:bodyPr>
          <a:lstStyle/>
          <a:p>
            <a:pPr marL="9525">
              <a:spcBef>
                <a:spcPts val="75"/>
              </a:spcBef>
            </a:pPr>
            <a:r>
              <a:rPr spc="-4" dirty="0"/>
              <a:t>Connections</a:t>
            </a:r>
          </a:p>
        </p:txBody>
      </p:sp>
      <p:grpSp>
        <p:nvGrpSpPr>
          <p:cNvPr id="3" name="object 3"/>
          <p:cNvGrpSpPr/>
          <p:nvPr/>
        </p:nvGrpSpPr>
        <p:grpSpPr>
          <a:xfrm>
            <a:off x="2258568" y="1623061"/>
            <a:ext cx="241459" cy="230981"/>
            <a:chOff x="3011423" y="1021080"/>
            <a:chExt cx="321945" cy="307975"/>
          </a:xfrm>
        </p:grpSpPr>
        <p:sp>
          <p:nvSpPr>
            <p:cNvPr id="4" name="object 4"/>
            <p:cNvSpPr/>
            <p:nvPr/>
          </p:nvSpPr>
          <p:spPr>
            <a:xfrm>
              <a:off x="301751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 name="object 5"/>
            <p:cNvSpPr/>
            <p:nvPr/>
          </p:nvSpPr>
          <p:spPr>
            <a:xfrm>
              <a:off x="301751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6" name="object 6"/>
          <p:cNvGrpSpPr/>
          <p:nvPr/>
        </p:nvGrpSpPr>
        <p:grpSpPr>
          <a:xfrm>
            <a:off x="2982087" y="1623061"/>
            <a:ext cx="241459" cy="230981"/>
            <a:chOff x="3976115" y="1021080"/>
            <a:chExt cx="321945" cy="307975"/>
          </a:xfrm>
        </p:grpSpPr>
        <p:sp>
          <p:nvSpPr>
            <p:cNvPr id="7" name="object 7"/>
            <p:cNvSpPr/>
            <p:nvPr/>
          </p:nvSpPr>
          <p:spPr>
            <a:xfrm>
              <a:off x="398221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 name="object 8"/>
            <p:cNvSpPr/>
            <p:nvPr/>
          </p:nvSpPr>
          <p:spPr>
            <a:xfrm>
              <a:off x="398221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9" name="object 9"/>
          <p:cNvGrpSpPr/>
          <p:nvPr/>
        </p:nvGrpSpPr>
        <p:grpSpPr>
          <a:xfrm>
            <a:off x="3704463" y="1623061"/>
            <a:ext cx="241459" cy="230981"/>
            <a:chOff x="4939284" y="1021080"/>
            <a:chExt cx="321945" cy="307975"/>
          </a:xfrm>
        </p:grpSpPr>
        <p:sp>
          <p:nvSpPr>
            <p:cNvPr id="10" name="object 10"/>
            <p:cNvSpPr/>
            <p:nvPr/>
          </p:nvSpPr>
          <p:spPr>
            <a:xfrm>
              <a:off x="494538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11" name="object 11"/>
            <p:cNvSpPr/>
            <p:nvPr/>
          </p:nvSpPr>
          <p:spPr>
            <a:xfrm>
              <a:off x="494538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12" name="object 12"/>
          <p:cNvGrpSpPr/>
          <p:nvPr/>
        </p:nvGrpSpPr>
        <p:grpSpPr>
          <a:xfrm>
            <a:off x="4427982" y="1623061"/>
            <a:ext cx="240030" cy="230981"/>
            <a:chOff x="5903976" y="1021080"/>
            <a:chExt cx="320040" cy="307975"/>
          </a:xfrm>
        </p:grpSpPr>
        <p:sp>
          <p:nvSpPr>
            <p:cNvPr id="13" name="object 13"/>
            <p:cNvSpPr/>
            <p:nvPr/>
          </p:nvSpPr>
          <p:spPr>
            <a:xfrm>
              <a:off x="5910072"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14" name="object 14"/>
            <p:cNvSpPr/>
            <p:nvPr/>
          </p:nvSpPr>
          <p:spPr>
            <a:xfrm>
              <a:off x="5910072"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15" name="object 15"/>
          <p:cNvGrpSpPr/>
          <p:nvPr/>
        </p:nvGrpSpPr>
        <p:grpSpPr>
          <a:xfrm>
            <a:off x="5151501" y="1623061"/>
            <a:ext cx="241459" cy="230981"/>
            <a:chOff x="6868668" y="1021080"/>
            <a:chExt cx="321945" cy="307975"/>
          </a:xfrm>
        </p:grpSpPr>
        <p:sp>
          <p:nvSpPr>
            <p:cNvPr id="16" name="object 16"/>
            <p:cNvSpPr/>
            <p:nvPr/>
          </p:nvSpPr>
          <p:spPr>
            <a:xfrm>
              <a:off x="6874764" y="1027176"/>
              <a:ext cx="309880" cy="295910"/>
            </a:xfrm>
            <a:custGeom>
              <a:avLst/>
              <a:gdLst/>
              <a:ahLst/>
              <a:cxnLst/>
              <a:rect l="l" t="t" r="r" b="b"/>
              <a:pathLst>
                <a:path w="309879"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17" name="object 17"/>
            <p:cNvSpPr/>
            <p:nvPr/>
          </p:nvSpPr>
          <p:spPr>
            <a:xfrm>
              <a:off x="6874764"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18" name="object 18"/>
          <p:cNvGrpSpPr/>
          <p:nvPr/>
        </p:nvGrpSpPr>
        <p:grpSpPr>
          <a:xfrm>
            <a:off x="5873877" y="1623061"/>
            <a:ext cx="241459" cy="230981"/>
            <a:chOff x="7831835" y="1021080"/>
            <a:chExt cx="321945" cy="307975"/>
          </a:xfrm>
        </p:grpSpPr>
        <p:sp>
          <p:nvSpPr>
            <p:cNvPr id="19" name="object 19"/>
            <p:cNvSpPr/>
            <p:nvPr/>
          </p:nvSpPr>
          <p:spPr>
            <a:xfrm>
              <a:off x="783793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0" name="object 20"/>
            <p:cNvSpPr/>
            <p:nvPr/>
          </p:nvSpPr>
          <p:spPr>
            <a:xfrm>
              <a:off x="783793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21" name="object 21"/>
          <p:cNvGrpSpPr/>
          <p:nvPr/>
        </p:nvGrpSpPr>
        <p:grpSpPr>
          <a:xfrm>
            <a:off x="6597396" y="1623061"/>
            <a:ext cx="241459" cy="230981"/>
            <a:chOff x="8796528" y="1021080"/>
            <a:chExt cx="321945" cy="307975"/>
          </a:xfrm>
        </p:grpSpPr>
        <p:sp>
          <p:nvSpPr>
            <p:cNvPr id="22" name="object 22"/>
            <p:cNvSpPr/>
            <p:nvPr/>
          </p:nvSpPr>
          <p:spPr>
            <a:xfrm>
              <a:off x="8802624" y="1027176"/>
              <a:ext cx="309880" cy="295910"/>
            </a:xfrm>
            <a:custGeom>
              <a:avLst/>
              <a:gdLst/>
              <a:ahLst/>
              <a:cxnLst/>
              <a:rect l="l" t="t" r="r" b="b"/>
              <a:pathLst>
                <a:path w="309879"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23" name="object 23"/>
            <p:cNvSpPr/>
            <p:nvPr/>
          </p:nvSpPr>
          <p:spPr>
            <a:xfrm>
              <a:off x="8802624"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24" name="object 24"/>
          <p:cNvGrpSpPr/>
          <p:nvPr/>
        </p:nvGrpSpPr>
        <p:grpSpPr>
          <a:xfrm>
            <a:off x="7319772" y="1623061"/>
            <a:ext cx="241459" cy="230981"/>
            <a:chOff x="9759695" y="1021080"/>
            <a:chExt cx="321945" cy="307975"/>
          </a:xfrm>
        </p:grpSpPr>
        <p:sp>
          <p:nvSpPr>
            <p:cNvPr id="25" name="object 25"/>
            <p:cNvSpPr/>
            <p:nvPr/>
          </p:nvSpPr>
          <p:spPr>
            <a:xfrm>
              <a:off x="9765791" y="1027176"/>
              <a:ext cx="309880" cy="295910"/>
            </a:xfrm>
            <a:custGeom>
              <a:avLst/>
              <a:gdLst/>
              <a:ahLst/>
              <a:cxnLst/>
              <a:rect l="l" t="t" r="r" b="b"/>
              <a:pathLst>
                <a:path w="309879"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26" name="object 26"/>
            <p:cNvSpPr/>
            <p:nvPr/>
          </p:nvSpPr>
          <p:spPr>
            <a:xfrm>
              <a:off x="97657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27" name="object 27"/>
          <p:cNvGrpSpPr/>
          <p:nvPr/>
        </p:nvGrpSpPr>
        <p:grpSpPr>
          <a:xfrm>
            <a:off x="2245995" y="2635759"/>
            <a:ext cx="241459" cy="230981"/>
            <a:chOff x="2994660" y="2371344"/>
            <a:chExt cx="321945" cy="307975"/>
          </a:xfrm>
        </p:grpSpPr>
        <p:sp>
          <p:nvSpPr>
            <p:cNvPr id="28" name="object 28"/>
            <p:cNvSpPr/>
            <p:nvPr/>
          </p:nvSpPr>
          <p:spPr>
            <a:xfrm>
              <a:off x="3000756"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9" name="object 29"/>
            <p:cNvSpPr/>
            <p:nvPr/>
          </p:nvSpPr>
          <p:spPr>
            <a:xfrm>
              <a:off x="300075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30" name="object 30"/>
          <p:cNvGrpSpPr/>
          <p:nvPr/>
        </p:nvGrpSpPr>
        <p:grpSpPr>
          <a:xfrm>
            <a:off x="2969514" y="2635759"/>
            <a:ext cx="240030" cy="230981"/>
            <a:chOff x="3959352" y="2371344"/>
            <a:chExt cx="320040" cy="307975"/>
          </a:xfrm>
        </p:grpSpPr>
        <p:sp>
          <p:nvSpPr>
            <p:cNvPr id="31" name="object 31"/>
            <p:cNvSpPr/>
            <p:nvPr/>
          </p:nvSpPr>
          <p:spPr>
            <a:xfrm>
              <a:off x="3965448" y="2377440"/>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32" name="object 32"/>
            <p:cNvSpPr/>
            <p:nvPr/>
          </p:nvSpPr>
          <p:spPr>
            <a:xfrm>
              <a:off x="396544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33" name="object 33"/>
          <p:cNvGrpSpPr/>
          <p:nvPr/>
        </p:nvGrpSpPr>
        <p:grpSpPr>
          <a:xfrm>
            <a:off x="3691890" y="2635759"/>
            <a:ext cx="241459" cy="230981"/>
            <a:chOff x="4922520" y="2371344"/>
            <a:chExt cx="321945" cy="307975"/>
          </a:xfrm>
        </p:grpSpPr>
        <p:sp>
          <p:nvSpPr>
            <p:cNvPr id="34" name="object 34"/>
            <p:cNvSpPr/>
            <p:nvPr/>
          </p:nvSpPr>
          <p:spPr>
            <a:xfrm>
              <a:off x="4928616"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5" name="object 35"/>
            <p:cNvSpPr/>
            <p:nvPr/>
          </p:nvSpPr>
          <p:spPr>
            <a:xfrm>
              <a:off x="492861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36" name="object 36"/>
          <p:cNvGrpSpPr/>
          <p:nvPr/>
        </p:nvGrpSpPr>
        <p:grpSpPr>
          <a:xfrm>
            <a:off x="4414266" y="2635759"/>
            <a:ext cx="241459" cy="230981"/>
            <a:chOff x="5885688" y="2371344"/>
            <a:chExt cx="321945" cy="307975"/>
          </a:xfrm>
        </p:grpSpPr>
        <p:sp>
          <p:nvSpPr>
            <p:cNvPr id="37" name="object 37"/>
            <p:cNvSpPr/>
            <p:nvPr/>
          </p:nvSpPr>
          <p:spPr>
            <a:xfrm>
              <a:off x="5891784"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8" name="object 38"/>
            <p:cNvSpPr/>
            <p:nvPr/>
          </p:nvSpPr>
          <p:spPr>
            <a:xfrm>
              <a:off x="589178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39" name="object 39"/>
          <p:cNvGrpSpPr/>
          <p:nvPr/>
        </p:nvGrpSpPr>
        <p:grpSpPr>
          <a:xfrm>
            <a:off x="5138928" y="2635759"/>
            <a:ext cx="241459" cy="230981"/>
            <a:chOff x="6851904" y="2371344"/>
            <a:chExt cx="321945" cy="307975"/>
          </a:xfrm>
        </p:grpSpPr>
        <p:sp>
          <p:nvSpPr>
            <p:cNvPr id="40" name="object 40"/>
            <p:cNvSpPr/>
            <p:nvPr/>
          </p:nvSpPr>
          <p:spPr>
            <a:xfrm>
              <a:off x="6858000"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41" name="object 41"/>
            <p:cNvSpPr/>
            <p:nvPr/>
          </p:nvSpPr>
          <p:spPr>
            <a:xfrm>
              <a:off x="6858000"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42" name="object 42"/>
          <p:cNvGrpSpPr/>
          <p:nvPr/>
        </p:nvGrpSpPr>
        <p:grpSpPr>
          <a:xfrm>
            <a:off x="5861304" y="2635759"/>
            <a:ext cx="241459" cy="230981"/>
            <a:chOff x="7815071" y="2371344"/>
            <a:chExt cx="321945" cy="307975"/>
          </a:xfrm>
        </p:grpSpPr>
        <p:sp>
          <p:nvSpPr>
            <p:cNvPr id="43" name="object 43"/>
            <p:cNvSpPr/>
            <p:nvPr/>
          </p:nvSpPr>
          <p:spPr>
            <a:xfrm>
              <a:off x="7821167"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44" name="object 44"/>
            <p:cNvSpPr/>
            <p:nvPr/>
          </p:nvSpPr>
          <p:spPr>
            <a:xfrm>
              <a:off x="7821167"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45" name="object 45"/>
          <p:cNvGrpSpPr/>
          <p:nvPr/>
        </p:nvGrpSpPr>
        <p:grpSpPr>
          <a:xfrm>
            <a:off x="6584823" y="2635759"/>
            <a:ext cx="240030" cy="230981"/>
            <a:chOff x="8779764" y="2371344"/>
            <a:chExt cx="320040" cy="307975"/>
          </a:xfrm>
        </p:grpSpPr>
        <p:sp>
          <p:nvSpPr>
            <p:cNvPr id="46" name="object 46"/>
            <p:cNvSpPr/>
            <p:nvPr/>
          </p:nvSpPr>
          <p:spPr>
            <a:xfrm>
              <a:off x="8785860" y="2377440"/>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47" name="object 47"/>
            <p:cNvSpPr/>
            <p:nvPr/>
          </p:nvSpPr>
          <p:spPr>
            <a:xfrm>
              <a:off x="8785860"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48" name="object 48"/>
          <p:cNvGrpSpPr/>
          <p:nvPr/>
        </p:nvGrpSpPr>
        <p:grpSpPr>
          <a:xfrm>
            <a:off x="7307199" y="2635759"/>
            <a:ext cx="241459" cy="230981"/>
            <a:chOff x="9742931" y="2371344"/>
            <a:chExt cx="321945" cy="307975"/>
          </a:xfrm>
        </p:grpSpPr>
        <p:sp>
          <p:nvSpPr>
            <p:cNvPr id="49" name="object 49"/>
            <p:cNvSpPr/>
            <p:nvPr/>
          </p:nvSpPr>
          <p:spPr>
            <a:xfrm>
              <a:off x="9749027"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0" name="object 50"/>
            <p:cNvSpPr/>
            <p:nvPr/>
          </p:nvSpPr>
          <p:spPr>
            <a:xfrm>
              <a:off x="9749027"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51" name="object 51"/>
          <p:cNvGrpSpPr/>
          <p:nvPr/>
        </p:nvGrpSpPr>
        <p:grpSpPr>
          <a:xfrm>
            <a:off x="2245995" y="3649600"/>
            <a:ext cx="241459" cy="230981"/>
            <a:chOff x="2994660" y="3723132"/>
            <a:chExt cx="321945" cy="307975"/>
          </a:xfrm>
        </p:grpSpPr>
        <p:sp>
          <p:nvSpPr>
            <p:cNvPr id="52" name="object 52"/>
            <p:cNvSpPr/>
            <p:nvPr/>
          </p:nvSpPr>
          <p:spPr>
            <a:xfrm>
              <a:off x="3000756"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3" name="object 53"/>
            <p:cNvSpPr/>
            <p:nvPr/>
          </p:nvSpPr>
          <p:spPr>
            <a:xfrm>
              <a:off x="300075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4" name="object 54"/>
          <p:cNvGrpSpPr/>
          <p:nvPr/>
        </p:nvGrpSpPr>
        <p:grpSpPr>
          <a:xfrm>
            <a:off x="2969514" y="3649600"/>
            <a:ext cx="240030" cy="230981"/>
            <a:chOff x="3959352" y="3723132"/>
            <a:chExt cx="320040" cy="307975"/>
          </a:xfrm>
        </p:grpSpPr>
        <p:sp>
          <p:nvSpPr>
            <p:cNvPr id="55" name="object 55"/>
            <p:cNvSpPr/>
            <p:nvPr/>
          </p:nvSpPr>
          <p:spPr>
            <a:xfrm>
              <a:off x="3965448" y="3729228"/>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8"/>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56" name="object 56"/>
            <p:cNvSpPr/>
            <p:nvPr/>
          </p:nvSpPr>
          <p:spPr>
            <a:xfrm>
              <a:off x="396544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8"/>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grpSp>
      <p:grpSp>
        <p:nvGrpSpPr>
          <p:cNvPr id="57" name="object 57"/>
          <p:cNvGrpSpPr/>
          <p:nvPr/>
        </p:nvGrpSpPr>
        <p:grpSpPr>
          <a:xfrm>
            <a:off x="3691890" y="3649600"/>
            <a:ext cx="241459" cy="230981"/>
            <a:chOff x="4922520" y="3723132"/>
            <a:chExt cx="321945" cy="307975"/>
          </a:xfrm>
        </p:grpSpPr>
        <p:sp>
          <p:nvSpPr>
            <p:cNvPr id="58" name="object 58"/>
            <p:cNvSpPr/>
            <p:nvPr/>
          </p:nvSpPr>
          <p:spPr>
            <a:xfrm>
              <a:off x="4928616"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9" name="object 59"/>
            <p:cNvSpPr/>
            <p:nvPr/>
          </p:nvSpPr>
          <p:spPr>
            <a:xfrm>
              <a:off x="492861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0" name="object 60"/>
          <p:cNvGrpSpPr/>
          <p:nvPr/>
        </p:nvGrpSpPr>
        <p:grpSpPr>
          <a:xfrm>
            <a:off x="4414266" y="3649600"/>
            <a:ext cx="241459" cy="230981"/>
            <a:chOff x="5885688" y="3723132"/>
            <a:chExt cx="321945" cy="307975"/>
          </a:xfrm>
        </p:grpSpPr>
        <p:sp>
          <p:nvSpPr>
            <p:cNvPr id="61" name="object 61"/>
            <p:cNvSpPr/>
            <p:nvPr/>
          </p:nvSpPr>
          <p:spPr>
            <a:xfrm>
              <a:off x="5891784"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62" name="object 62"/>
            <p:cNvSpPr/>
            <p:nvPr/>
          </p:nvSpPr>
          <p:spPr>
            <a:xfrm>
              <a:off x="589178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63" name="object 63"/>
          <p:cNvGrpSpPr/>
          <p:nvPr/>
        </p:nvGrpSpPr>
        <p:grpSpPr>
          <a:xfrm>
            <a:off x="5138928" y="3649600"/>
            <a:ext cx="241459" cy="230981"/>
            <a:chOff x="6851904" y="3723132"/>
            <a:chExt cx="321945" cy="307975"/>
          </a:xfrm>
        </p:grpSpPr>
        <p:sp>
          <p:nvSpPr>
            <p:cNvPr id="64" name="object 64"/>
            <p:cNvSpPr/>
            <p:nvPr/>
          </p:nvSpPr>
          <p:spPr>
            <a:xfrm>
              <a:off x="6858000"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5" name="object 65"/>
            <p:cNvSpPr/>
            <p:nvPr/>
          </p:nvSpPr>
          <p:spPr>
            <a:xfrm>
              <a:off x="6858000"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6" name="object 66"/>
          <p:cNvGrpSpPr/>
          <p:nvPr/>
        </p:nvGrpSpPr>
        <p:grpSpPr>
          <a:xfrm>
            <a:off x="5861304" y="3649600"/>
            <a:ext cx="241459" cy="230981"/>
            <a:chOff x="7815071" y="3723132"/>
            <a:chExt cx="321945" cy="307975"/>
          </a:xfrm>
        </p:grpSpPr>
        <p:sp>
          <p:nvSpPr>
            <p:cNvPr id="67" name="object 67"/>
            <p:cNvSpPr/>
            <p:nvPr/>
          </p:nvSpPr>
          <p:spPr>
            <a:xfrm>
              <a:off x="7821167"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8" name="object 68"/>
            <p:cNvSpPr/>
            <p:nvPr/>
          </p:nvSpPr>
          <p:spPr>
            <a:xfrm>
              <a:off x="7821167"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9" name="object 69"/>
          <p:cNvGrpSpPr/>
          <p:nvPr/>
        </p:nvGrpSpPr>
        <p:grpSpPr>
          <a:xfrm>
            <a:off x="6584823" y="3649600"/>
            <a:ext cx="240030" cy="230981"/>
            <a:chOff x="8779764" y="3723132"/>
            <a:chExt cx="320040" cy="307975"/>
          </a:xfrm>
        </p:grpSpPr>
        <p:sp>
          <p:nvSpPr>
            <p:cNvPr id="70" name="object 70"/>
            <p:cNvSpPr/>
            <p:nvPr/>
          </p:nvSpPr>
          <p:spPr>
            <a:xfrm>
              <a:off x="8785860" y="3729228"/>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8"/>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1" name="object 71"/>
            <p:cNvSpPr/>
            <p:nvPr/>
          </p:nvSpPr>
          <p:spPr>
            <a:xfrm>
              <a:off x="8785860"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8"/>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grpSp>
      <p:grpSp>
        <p:nvGrpSpPr>
          <p:cNvPr id="72" name="object 72"/>
          <p:cNvGrpSpPr/>
          <p:nvPr/>
        </p:nvGrpSpPr>
        <p:grpSpPr>
          <a:xfrm>
            <a:off x="7307199" y="3649600"/>
            <a:ext cx="241459" cy="230981"/>
            <a:chOff x="9742931" y="3723132"/>
            <a:chExt cx="321945" cy="307975"/>
          </a:xfrm>
        </p:grpSpPr>
        <p:sp>
          <p:nvSpPr>
            <p:cNvPr id="73" name="object 73"/>
            <p:cNvSpPr/>
            <p:nvPr/>
          </p:nvSpPr>
          <p:spPr>
            <a:xfrm>
              <a:off x="9749027"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4" name="object 74"/>
            <p:cNvSpPr/>
            <p:nvPr/>
          </p:nvSpPr>
          <p:spPr>
            <a:xfrm>
              <a:off x="9749027"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75" name="object 75"/>
          <p:cNvGrpSpPr/>
          <p:nvPr/>
        </p:nvGrpSpPr>
        <p:grpSpPr>
          <a:xfrm>
            <a:off x="2233422" y="4662298"/>
            <a:ext cx="241459" cy="230981"/>
            <a:chOff x="2977895" y="5073396"/>
            <a:chExt cx="321945" cy="307975"/>
          </a:xfrm>
        </p:grpSpPr>
        <p:sp>
          <p:nvSpPr>
            <p:cNvPr id="76" name="object 76"/>
            <p:cNvSpPr/>
            <p:nvPr/>
          </p:nvSpPr>
          <p:spPr>
            <a:xfrm>
              <a:off x="2983991"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77" name="object 77"/>
            <p:cNvSpPr/>
            <p:nvPr/>
          </p:nvSpPr>
          <p:spPr>
            <a:xfrm>
              <a:off x="298399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8" name="object 78"/>
          <p:cNvGrpSpPr/>
          <p:nvPr/>
        </p:nvGrpSpPr>
        <p:grpSpPr>
          <a:xfrm>
            <a:off x="2955798" y="4662298"/>
            <a:ext cx="241459" cy="230981"/>
            <a:chOff x="3941064" y="5073396"/>
            <a:chExt cx="321945" cy="307975"/>
          </a:xfrm>
        </p:grpSpPr>
        <p:sp>
          <p:nvSpPr>
            <p:cNvPr id="79" name="object 79"/>
            <p:cNvSpPr/>
            <p:nvPr/>
          </p:nvSpPr>
          <p:spPr>
            <a:xfrm>
              <a:off x="394716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0" name="object 80"/>
            <p:cNvSpPr/>
            <p:nvPr/>
          </p:nvSpPr>
          <p:spPr>
            <a:xfrm>
              <a:off x="394716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1" name="object 81"/>
          <p:cNvGrpSpPr/>
          <p:nvPr/>
        </p:nvGrpSpPr>
        <p:grpSpPr>
          <a:xfrm>
            <a:off x="3679317" y="4662298"/>
            <a:ext cx="241459" cy="230981"/>
            <a:chOff x="4905755" y="5073396"/>
            <a:chExt cx="321945" cy="307975"/>
          </a:xfrm>
        </p:grpSpPr>
        <p:sp>
          <p:nvSpPr>
            <p:cNvPr id="82" name="object 82"/>
            <p:cNvSpPr/>
            <p:nvPr/>
          </p:nvSpPr>
          <p:spPr>
            <a:xfrm>
              <a:off x="491185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3" name="object 83"/>
            <p:cNvSpPr/>
            <p:nvPr/>
          </p:nvSpPr>
          <p:spPr>
            <a:xfrm>
              <a:off x="491185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4" name="object 84"/>
          <p:cNvGrpSpPr/>
          <p:nvPr/>
        </p:nvGrpSpPr>
        <p:grpSpPr>
          <a:xfrm>
            <a:off x="4401693" y="4662298"/>
            <a:ext cx="241459" cy="230981"/>
            <a:chOff x="5868923" y="5073396"/>
            <a:chExt cx="321945" cy="307975"/>
          </a:xfrm>
        </p:grpSpPr>
        <p:sp>
          <p:nvSpPr>
            <p:cNvPr id="85" name="object 85"/>
            <p:cNvSpPr/>
            <p:nvPr/>
          </p:nvSpPr>
          <p:spPr>
            <a:xfrm>
              <a:off x="5875019"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6" name="object 86"/>
            <p:cNvSpPr/>
            <p:nvPr/>
          </p:nvSpPr>
          <p:spPr>
            <a:xfrm>
              <a:off x="5875019"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7" name="object 87"/>
          <p:cNvGrpSpPr/>
          <p:nvPr/>
        </p:nvGrpSpPr>
        <p:grpSpPr>
          <a:xfrm>
            <a:off x="5126355" y="4662298"/>
            <a:ext cx="240030" cy="230981"/>
            <a:chOff x="6835140" y="5073396"/>
            <a:chExt cx="320040" cy="307975"/>
          </a:xfrm>
        </p:grpSpPr>
        <p:sp>
          <p:nvSpPr>
            <p:cNvPr id="88" name="object 88"/>
            <p:cNvSpPr/>
            <p:nvPr/>
          </p:nvSpPr>
          <p:spPr>
            <a:xfrm>
              <a:off x="6841236"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89" name="object 89"/>
            <p:cNvSpPr/>
            <p:nvPr/>
          </p:nvSpPr>
          <p:spPr>
            <a:xfrm>
              <a:off x="6841236"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90" name="object 90"/>
          <p:cNvGrpSpPr/>
          <p:nvPr/>
        </p:nvGrpSpPr>
        <p:grpSpPr>
          <a:xfrm>
            <a:off x="5848731" y="4662298"/>
            <a:ext cx="241459" cy="230981"/>
            <a:chOff x="7798307" y="5073396"/>
            <a:chExt cx="321945" cy="307975"/>
          </a:xfrm>
        </p:grpSpPr>
        <p:sp>
          <p:nvSpPr>
            <p:cNvPr id="91" name="object 91"/>
            <p:cNvSpPr/>
            <p:nvPr/>
          </p:nvSpPr>
          <p:spPr>
            <a:xfrm>
              <a:off x="7804403"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92" name="object 92"/>
            <p:cNvSpPr/>
            <p:nvPr/>
          </p:nvSpPr>
          <p:spPr>
            <a:xfrm>
              <a:off x="7804403"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93" name="object 93"/>
          <p:cNvGrpSpPr/>
          <p:nvPr/>
        </p:nvGrpSpPr>
        <p:grpSpPr>
          <a:xfrm>
            <a:off x="6571107" y="4662298"/>
            <a:ext cx="241459" cy="230981"/>
            <a:chOff x="8761476" y="5073396"/>
            <a:chExt cx="321945" cy="307975"/>
          </a:xfrm>
        </p:grpSpPr>
        <p:sp>
          <p:nvSpPr>
            <p:cNvPr id="94" name="object 94"/>
            <p:cNvSpPr/>
            <p:nvPr/>
          </p:nvSpPr>
          <p:spPr>
            <a:xfrm>
              <a:off x="8767572"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95" name="object 95"/>
            <p:cNvSpPr/>
            <p:nvPr/>
          </p:nvSpPr>
          <p:spPr>
            <a:xfrm>
              <a:off x="87675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96" name="object 96"/>
          <p:cNvGrpSpPr/>
          <p:nvPr/>
        </p:nvGrpSpPr>
        <p:grpSpPr>
          <a:xfrm>
            <a:off x="7294626" y="4662298"/>
            <a:ext cx="241459" cy="230981"/>
            <a:chOff x="9726168" y="5073396"/>
            <a:chExt cx="321945" cy="307975"/>
          </a:xfrm>
        </p:grpSpPr>
        <p:sp>
          <p:nvSpPr>
            <p:cNvPr id="97" name="object 97"/>
            <p:cNvSpPr/>
            <p:nvPr/>
          </p:nvSpPr>
          <p:spPr>
            <a:xfrm>
              <a:off x="9732264"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98" name="object 98"/>
            <p:cNvSpPr/>
            <p:nvPr/>
          </p:nvSpPr>
          <p:spPr>
            <a:xfrm>
              <a:off x="9732264"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99" name="object 99"/>
          <p:cNvSpPr txBox="1"/>
          <p:nvPr/>
        </p:nvSpPr>
        <p:spPr>
          <a:xfrm>
            <a:off x="1524571"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100" name="object 100"/>
          <p:cNvSpPr txBox="1"/>
          <p:nvPr/>
        </p:nvSpPr>
        <p:spPr>
          <a:xfrm>
            <a:off x="1524571"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101" name="object 101"/>
          <p:cNvSpPr txBox="1"/>
          <p:nvPr/>
        </p:nvSpPr>
        <p:spPr>
          <a:xfrm>
            <a:off x="1524571"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102" name="object 102"/>
          <p:cNvSpPr txBox="1"/>
          <p:nvPr/>
        </p:nvSpPr>
        <p:spPr>
          <a:xfrm>
            <a:off x="1524571" y="4694111"/>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103" name="object 103"/>
          <p:cNvSpPr txBox="1"/>
          <p:nvPr/>
        </p:nvSpPr>
        <p:spPr>
          <a:xfrm>
            <a:off x="2162842" y="5001387"/>
            <a:ext cx="280035" cy="217367"/>
          </a:xfrm>
          <a:prstGeom prst="rect">
            <a:avLst/>
          </a:prstGeom>
        </p:spPr>
        <p:txBody>
          <a:bodyPr vert="horz" wrap="square" lIns="0" tIns="9525" rIns="0" bIns="0" rtlCol="0">
            <a:spAutoFit/>
          </a:bodyPr>
          <a:lstStyle/>
          <a:p>
            <a:pPr marL="9525">
              <a:spcBef>
                <a:spcPts val="75"/>
              </a:spcBef>
            </a:pPr>
            <a:r>
              <a:rPr sz="1350" spc="-4" dirty="0">
                <a:latin typeface="Calibri"/>
                <a:cs typeface="Calibri"/>
              </a:rPr>
              <a:t>000</a:t>
            </a:r>
            <a:endParaRPr sz="1350">
              <a:latin typeface="Calibri"/>
              <a:cs typeface="Calibri"/>
            </a:endParaRPr>
          </a:p>
        </p:txBody>
      </p:sp>
      <p:sp>
        <p:nvSpPr>
          <p:cNvPr id="104" name="object 104"/>
          <p:cNvSpPr txBox="1"/>
          <p:nvPr/>
        </p:nvSpPr>
        <p:spPr>
          <a:xfrm>
            <a:off x="2927795" y="5001387"/>
            <a:ext cx="280035" cy="217367"/>
          </a:xfrm>
          <a:prstGeom prst="rect">
            <a:avLst/>
          </a:prstGeom>
        </p:spPr>
        <p:txBody>
          <a:bodyPr vert="horz" wrap="square" lIns="0" tIns="9525" rIns="0" bIns="0" rtlCol="0">
            <a:spAutoFit/>
          </a:bodyPr>
          <a:lstStyle/>
          <a:p>
            <a:pPr marL="9525">
              <a:spcBef>
                <a:spcPts val="75"/>
              </a:spcBef>
            </a:pPr>
            <a:r>
              <a:rPr sz="1350" spc="-4" dirty="0">
                <a:latin typeface="Calibri"/>
                <a:cs typeface="Calibri"/>
              </a:rPr>
              <a:t>001</a:t>
            </a:r>
            <a:endParaRPr sz="1350">
              <a:latin typeface="Calibri"/>
              <a:cs typeface="Calibri"/>
            </a:endParaRPr>
          </a:p>
        </p:txBody>
      </p:sp>
      <p:sp>
        <p:nvSpPr>
          <p:cNvPr id="105" name="object 105"/>
          <p:cNvSpPr txBox="1"/>
          <p:nvPr/>
        </p:nvSpPr>
        <p:spPr>
          <a:xfrm>
            <a:off x="3652456" y="5001387"/>
            <a:ext cx="280035" cy="217367"/>
          </a:xfrm>
          <a:prstGeom prst="rect">
            <a:avLst/>
          </a:prstGeom>
        </p:spPr>
        <p:txBody>
          <a:bodyPr vert="horz" wrap="square" lIns="0" tIns="9525" rIns="0" bIns="0" rtlCol="0">
            <a:spAutoFit/>
          </a:bodyPr>
          <a:lstStyle/>
          <a:p>
            <a:pPr marL="9525">
              <a:spcBef>
                <a:spcPts val="75"/>
              </a:spcBef>
            </a:pPr>
            <a:r>
              <a:rPr sz="1350" spc="-4" dirty="0">
                <a:latin typeface="Calibri"/>
                <a:cs typeface="Calibri"/>
              </a:rPr>
              <a:t>010</a:t>
            </a:r>
            <a:endParaRPr sz="1350">
              <a:latin typeface="Calibri"/>
              <a:cs typeface="Calibri"/>
            </a:endParaRPr>
          </a:p>
        </p:txBody>
      </p:sp>
      <p:sp>
        <p:nvSpPr>
          <p:cNvPr id="106" name="object 106"/>
          <p:cNvSpPr txBox="1"/>
          <p:nvPr/>
        </p:nvSpPr>
        <p:spPr>
          <a:xfrm>
            <a:off x="4338256" y="5001387"/>
            <a:ext cx="280035" cy="217367"/>
          </a:xfrm>
          <a:prstGeom prst="rect">
            <a:avLst/>
          </a:prstGeom>
        </p:spPr>
        <p:txBody>
          <a:bodyPr vert="horz" wrap="square" lIns="0" tIns="9525" rIns="0" bIns="0" rtlCol="0">
            <a:spAutoFit/>
          </a:bodyPr>
          <a:lstStyle/>
          <a:p>
            <a:pPr marL="9525">
              <a:spcBef>
                <a:spcPts val="75"/>
              </a:spcBef>
            </a:pPr>
            <a:r>
              <a:rPr sz="1350" spc="-4" dirty="0">
                <a:latin typeface="Calibri"/>
                <a:cs typeface="Calibri"/>
              </a:rPr>
              <a:t>011</a:t>
            </a:r>
            <a:endParaRPr sz="1350">
              <a:latin typeface="Calibri"/>
              <a:cs typeface="Calibri"/>
            </a:endParaRPr>
          </a:p>
        </p:txBody>
      </p:sp>
      <p:sp>
        <p:nvSpPr>
          <p:cNvPr id="107" name="object 107"/>
          <p:cNvSpPr txBox="1"/>
          <p:nvPr/>
        </p:nvSpPr>
        <p:spPr>
          <a:xfrm>
            <a:off x="5103114" y="5001387"/>
            <a:ext cx="280035" cy="217367"/>
          </a:xfrm>
          <a:prstGeom prst="rect">
            <a:avLst/>
          </a:prstGeom>
        </p:spPr>
        <p:txBody>
          <a:bodyPr vert="horz" wrap="square" lIns="0" tIns="9525" rIns="0" bIns="0" rtlCol="0">
            <a:spAutoFit/>
          </a:bodyPr>
          <a:lstStyle/>
          <a:p>
            <a:pPr marL="9525">
              <a:spcBef>
                <a:spcPts val="75"/>
              </a:spcBef>
            </a:pPr>
            <a:r>
              <a:rPr sz="1350" spc="-4" dirty="0">
                <a:latin typeface="Calibri"/>
                <a:cs typeface="Calibri"/>
              </a:rPr>
              <a:t>100</a:t>
            </a:r>
            <a:endParaRPr sz="1350">
              <a:latin typeface="Calibri"/>
              <a:cs typeface="Calibri"/>
            </a:endParaRPr>
          </a:p>
        </p:txBody>
      </p:sp>
      <p:sp>
        <p:nvSpPr>
          <p:cNvPr id="108" name="object 108"/>
          <p:cNvSpPr txBox="1"/>
          <p:nvPr/>
        </p:nvSpPr>
        <p:spPr>
          <a:xfrm>
            <a:off x="5788914" y="5001387"/>
            <a:ext cx="280035" cy="217367"/>
          </a:xfrm>
          <a:prstGeom prst="rect">
            <a:avLst/>
          </a:prstGeom>
        </p:spPr>
        <p:txBody>
          <a:bodyPr vert="horz" wrap="square" lIns="0" tIns="9525" rIns="0" bIns="0" rtlCol="0">
            <a:spAutoFit/>
          </a:bodyPr>
          <a:lstStyle/>
          <a:p>
            <a:pPr marL="9525">
              <a:spcBef>
                <a:spcPts val="75"/>
              </a:spcBef>
            </a:pPr>
            <a:r>
              <a:rPr sz="1350" spc="-4" dirty="0">
                <a:latin typeface="Calibri"/>
                <a:cs typeface="Calibri"/>
              </a:rPr>
              <a:t>101</a:t>
            </a:r>
            <a:endParaRPr sz="1350">
              <a:latin typeface="Calibri"/>
              <a:cs typeface="Calibri"/>
            </a:endParaRPr>
          </a:p>
        </p:txBody>
      </p:sp>
      <p:sp>
        <p:nvSpPr>
          <p:cNvPr id="109" name="object 109"/>
          <p:cNvSpPr txBox="1"/>
          <p:nvPr/>
        </p:nvSpPr>
        <p:spPr>
          <a:xfrm>
            <a:off x="6513766" y="5001387"/>
            <a:ext cx="280035" cy="217367"/>
          </a:xfrm>
          <a:prstGeom prst="rect">
            <a:avLst/>
          </a:prstGeom>
        </p:spPr>
        <p:txBody>
          <a:bodyPr vert="horz" wrap="square" lIns="0" tIns="9525" rIns="0" bIns="0" rtlCol="0">
            <a:spAutoFit/>
          </a:bodyPr>
          <a:lstStyle/>
          <a:p>
            <a:pPr marL="9525">
              <a:spcBef>
                <a:spcPts val="75"/>
              </a:spcBef>
            </a:pPr>
            <a:r>
              <a:rPr sz="1350" spc="-4" dirty="0">
                <a:latin typeface="Calibri"/>
                <a:cs typeface="Calibri"/>
              </a:rPr>
              <a:t>110</a:t>
            </a:r>
            <a:endParaRPr sz="1350">
              <a:latin typeface="Calibri"/>
              <a:cs typeface="Calibri"/>
            </a:endParaRPr>
          </a:p>
        </p:txBody>
      </p:sp>
      <p:sp>
        <p:nvSpPr>
          <p:cNvPr id="110" name="object 110"/>
          <p:cNvSpPr txBox="1"/>
          <p:nvPr/>
        </p:nvSpPr>
        <p:spPr>
          <a:xfrm>
            <a:off x="7239571" y="5001387"/>
            <a:ext cx="280035" cy="217367"/>
          </a:xfrm>
          <a:prstGeom prst="rect">
            <a:avLst/>
          </a:prstGeom>
        </p:spPr>
        <p:txBody>
          <a:bodyPr vert="horz" wrap="square" lIns="0" tIns="9525" rIns="0" bIns="0" rtlCol="0">
            <a:spAutoFit/>
          </a:bodyPr>
          <a:lstStyle/>
          <a:p>
            <a:pPr marL="9525">
              <a:spcBef>
                <a:spcPts val="75"/>
              </a:spcBef>
            </a:pPr>
            <a:r>
              <a:rPr sz="1350" spc="-4" dirty="0">
                <a:latin typeface="Calibri"/>
                <a:cs typeface="Calibri"/>
              </a:rPr>
              <a:t>111</a:t>
            </a:r>
            <a:endParaRPr sz="135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7730899"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j=000</a:t>
            </a:r>
            <a:r>
              <a:rPr spc="-11" dirty="0"/>
              <a:t> where</a:t>
            </a:r>
            <a:r>
              <a:rPr dirty="0"/>
              <a:t> i=1</a:t>
            </a:r>
          </a:p>
        </p:txBody>
      </p:sp>
      <p:grpSp>
        <p:nvGrpSpPr>
          <p:cNvPr id="3" name="object 3"/>
          <p:cNvGrpSpPr/>
          <p:nvPr/>
        </p:nvGrpSpPr>
        <p:grpSpPr>
          <a:xfrm>
            <a:off x="1091565" y="1623060"/>
            <a:ext cx="3145631" cy="1243965"/>
            <a:chOff x="1455419" y="1021080"/>
            <a:chExt cx="4194175" cy="1658620"/>
          </a:xfrm>
        </p:grpSpPr>
        <p:sp>
          <p:nvSpPr>
            <p:cNvPr id="4" name="object 4"/>
            <p:cNvSpPr/>
            <p:nvPr/>
          </p:nvSpPr>
          <p:spPr>
            <a:xfrm>
              <a:off x="1478279"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 name="object 5"/>
            <p:cNvSpPr/>
            <p:nvPr/>
          </p:nvSpPr>
          <p:spPr>
            <a:xfrm>
              <a:off x="1478279"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5"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 name="object 7"/>
            <p:cNvSpPr/>
            <p:nvPr/>
          </p:nvSpPr>
          <p:spPr>
            <a:xfrm>
              <a:off x="1461515"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39"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10" name="object 10"/>
            <p:cNvSpPr/>
            <p:nvPr/>
          </p:nvSpPr>
          <p:spPr>
            <a:xfrm>
              <a:off x="24414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4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12" name="object 12"/>
            <p:cNvSpPr/>
            <p:nvPr/>
          </p:nvSpPr>
          <p:spPr>
            <a:xfrm>
              <a:off x="340614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18" name="object 18"/>
            <p:cNvSpPr/>
            <p:nvPr/>
          </p:nvSpPr>
          <p:spPr>
            <a:xfrm>
              <a:off x="24246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3"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22" name="object 22"/>
            <p:cNvSpPr/>
            <p:nvPr/>
          </p:nvSpPr>
          <p:spPr>
            <a:xfrm>
              <a:off x="4352543"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39" y="1322832"/>
              <a:ext cx="3874135" cy="1054100"/>
            </a:xfrm>
            <a:custGeom>
              <a:avLst/>
              <a:gdLst/>
              <a:ahLst/>
              <a:cxnLst/>
              <a:rect l="l" t="t" r="r" b="b"/>
              <a:pathLst>
                <a:path w="3874135" h="1054100">
                  <a:moveTo>
                    <a:pt x="0" y="1053591"/>
                  </a:moveTo>
                  <a:lnTo>
                    <a:pt x="3873881" y="0"/>
                  </a:lnTo>
                </a:path>
              </a:pathLst>
            </a:custGeom>
            <a:ln w="6096">
              <a:solidFill>
                <a:srgbClr val="000000"/>
              </a:solidFill>
            </a:ln>
          </p:spPr>
          <p:txBody>
            <a:bodyPr wrap="square" lIns="0" tIns="0" rIns="0" bIns="0" rtlCol="0"/>
            <a:lstStyle/>
            <a:p>
              <a:endParaRPr sz="1350"/>
            </a:p>
          </p:txBody>
        </p:sp>
      </p:grpSp>
      <p:grpSp>
        <p:nvGrpSpPr>
          <p:cNvPr id="26" name="object 26"/>
          <p:cNvGrpSpPr/>
          <p:nvPr/>
        </p:nvGrpSpPr>
        <p:grpSpPr>
          <a:xfrm>
            <a:off x="4719447" y="1623061"/>
            <a:ext cx="241459" cy="230981"/>
            <a:chOff x="6292596" y="1021080"/>
            <a:chExt cx="321945" cy="307975"/>
          </a:xfrm>
        </p:grpSpPr>
        <p:sp>
          <p:nvSpPr>
            <p:cNvPr id="27" name="object 27"/>
            <p:cNvSpPr/>
            <p:nvPr/>
          </p:nvSpPr>
          <p:spPr>
            <a:xfrm>
              <a:off x="6298692"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8" name="object 28"/>
            <p:cNvSpPr/>
            <p:nvPr/>
          </p:nvSpPr>
          <p:spPr>
            <a:xfrm>
              <a:off x="6298692"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29" name="object 29"/>
          <p:cNvGrpSpPr/>
          <p:nvPr/>
        </p:nvGrpSpPr>
        <p:grpSpPr>
          <a:xfrm>
            <a:off x="5441823" y="1623061"/>
            <a:ext cx="241459" cy="230981"/>
            <a:chOff x="7255764" y="1021080"/>
            <a:chExt cx="321945" cy="307975"/>
          </a:xfrm>
        </p:grpSpPr>
        <p:sp>
          <p:nvSpPr>
            <p:cNvPr id="30" name="object 30"/>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32" name="object 32"/>
          <p:cNvGrpSpPr/>
          <p:nvPr/>
        </p:nvGrpSpPr>
        <p:grpSpPr>
          <a:xfrm>
            <a:off x="6165342" y="1623061"/>
            <a:ext cx="241459" cy="230981"/>
            <a:chOff x="8220456" y="1021080"/>
            <a:chExt cx="321945" cy="307975"/>
          </a:xfrm>
        </p:grpSpPr>
        <p:sp>
          <p:nvSpPr>
            <p:cNvPr id="33" name="object 33"/>
            <p:cNvSpPr/>
            <p:nvPr/>
          </p:nvSpPr>
          <p:spPr>
            <a:xfrm>
              <a:off x="8226552"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4" name="object 34"/>
            <p:cNvSpPr/>
            <p:nvPr/>
          </p:nvSpPr>
          <p:spPr>
            <a:xfrm>
              <a:off x="8226552"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35" name="object 35"/>
          <p:cNvGrpSpPr/>
          <p:nvPr/>
        </p:nvGrpSpPr>
        <p:grpSpPr>
          <a:xfrm>
            <a:off x="4706874" y="2635759"/>
            <a:ext cx="241459" cy="230981"/>
            <a:chOff x="6275832" y="2371344"/>
            <a:chExt cx="321945" cy="307975"/>
          </a:xfrm>
        </p:grpSpPr>
        <p:sp>
          <p:nvSpPr>
            <p:cNvPr id="36" name="object 36"/>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7" name="object 37"/>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38" name="object 38"/>
          <p:cNvGrpSpPr/>
          <p:nvPr/>
        </p:nvGrpSpPr>
        <p:grpSpPr>
          <a:xfrm>
            <a:off x="5429250" y="2635759"/>
            <a:ext cx="241459" cy="230981"/>
            <a:chOff x="7239000" y="2371344"/>
            <a:chExt cx="321945" cy="307975"/>
          </a:xfrm>
        </p:grpSpPr>
        <p:sp>
          <p:nvSpPr>
            <p:cNvPr id="39" name="object 39"/>
            <p:cNvSpPr/>
            <p:nvPr/>
          </p:nvSpPr>
          <p:spPr>
            <a:xfrm>
              <a:off x="7245095"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40" name="object 40"/>
            <p:cNvSpPr/>
            <p:nvPr/>
          </p:nvSpPr>
          <p:spPr>
            <a:xfrm>
              <a:off x="724509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41" name="object 41"/>
          <p:cNvGrpSpPr/>
          <p:nvPr/>
        </p:nvGrpSpPr>
        <p:grpSpPr>
          <a:xfrm>
            <a:off x="6152769" y="2635759"/>
            <a:ext cx="240030" cy="230981"/>
            <a:chOff x="8203692" y="2371344"/>
            <a:chExt cx="320040" cy="307975"/>
          </a:xfrm>
        </p:grpSpPr>
        <p:sp>
          <p:nvSpPr>
            <p:cNvPr id="42" name="object 42"/>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43" name="object 43"/>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grpSp>
      <p:grpSp>
        <p:nvGrpSpPr>
          <p:cNvPr id="44" name="object 44"/>
          <p:cNvGrpSpPr/>
          <p:nvPr/>
        </p:nvGrpSpPr>
        <p:grpSpPr>
          <a:xfrm>
            <a:off x="1091565" y="3649600"/>
            <a:ext cx="241459" cy="230981"/>
            <a:chOff x="1455419" y="3723132"/>
            <a:chExt cx="321945" cy="307975"/>
          </a:xfrm>
        </p:grpSpPr>
        <p:sp>
          <p:nvSpPr>
            <p:cNvPr id="45" name="object 45"/>
            <p:cNvSpPr/>
            <p:nvPr/>
          </p:nvSpPr>
          <p:spPr>
            <a:xfrm>
              <a:off x="1461515"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6" name="object 46"/>
            <p:cNvSpPr/>
            <p:nvPr/>
          </p:nvSpPr>
          <p:spPr>
            <a:xfrm>
              <a:off x="1461515"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47" name="object 47"/>
          <p:cNvGrpSpPr/>
          <p:nvPr/>
        </p:nvGrpSpPr>
        <p:grpSpPr>
          <a:xfrm>
            <a:off x="1813941" y="3649600"/>
            <a:ext cx="241459" cy="230981"/>
            <a:chOff x="2418588" y="3723132"/>
            <a:chExt cx="321945" cy="307975"/>
          </a:xfrm>
        </p:grpSpPr>
        <p:sp>
          <p:nvSpPr>
            <p:cNvPr id="48" name="object 48"/>
            <p:cNvSpPr/>
            <p:nvPr/>
          </p:nvSpPr>
          <p:spPr>
            <a:xfrm>
              <a:off x="2424684"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9" name="object 49"/>
            <p:cNvSpPr/>
            <p:nvPr/>
          </p:nvSpPr>
          <p:spPr>
            <a:xfrm>
              <a:off x="2424684"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0" name="object 50"/>
          <p:cNvGrpSpPr/>
          <p:nvPr/>
        </p:nvGrpSpPr>
        <p:grpSpPr>
          <a:xfrm>
            <a:off x="2536317" y="3649600"/>
            <a:ext cx="241459" cy="230981"/>
            <a:chOff x="3381755" y="3723132"/>
            <a:chExt cx="321945" cy="307975"/>
          </a:xfrm>
        </p:grpSpPr>
        <p:sp>
          <p:nvSpPr>
            <p:cNvPr id="51" name="object 51"/>
            <p:cNvSpPr/>
            <p:nvPr/>
          </p:nvSpPr>
          <p:spPr>
            <a:xfrm>
              <a:off x="338785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2" name="object 52"/>
            <p:cNvSpPr/>
            <p:nvPr/>
          </p:nvSpPr>
          <p:spPr>
            <a:xfrm>
              <a:off x="338785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3" name="object 53"/>
          <p:cNvGrpSpPr/>
          <p:nvPr/>
        </p:nvGrpSpPr>
        <p:grpSpPr>
          <a:xfrm>
            <a:off x="3259836" y="3649600"/>
            <a:ext cx="241459" cy="230981"/>
            <a:chOff x="4346447" y="3723132"/>
            <a:chExt cx="321945" cy="307975"/>
          </a:xfrm>
        </p:grpSpPr>
        <p:sp>
          <p:nvSpPr>
            <p:cNvPr id="54" name="object 54"/>
            <p:cNvSpPr/>
            <p:nvPr/>
          </p:nvSpPr>
          <p:spPr>
            <a:xfrm>
              <a:off x="4352543"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55" name="object 55"/>
            <p:cNvSpPr/>
            <p:nvPr/>
          </p:nvSpPr>
          <p:spPr>
            <a:xfrm>
              <a:off x="4352543"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56" name="object 56"/>
          <p:cNvGrpSpPr/>
          <p:nvPr/>
        </p:nvGrpSpPr>
        <p:grpSpPr>
          <a:xfrm>
            <a:off x="3983355" y="3649600"/>
            <a:ext cx="241459" cy="230981"/>
            <a:chOff x="5311140" y="3723132"/>
            <a:chExt cx="321945" cy="307975"/>
          </a:xfrm>
        </p:grpSpPr>
        <p:sp>
          <p:nvSpPr>
            <p:cNvPr id="57" name="object 57"/>
            <p:cNvSpPr/>
            <p:nvPr/>
          </p:nvSpPr>
          <p:spPr>
            <a:xfrm>
              <a:off x="5317236"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8" name="object 58"/>
            <p:cNvSpPr/>
            <p:nvPr/>
          </p:nvSpPr>
          <p:spPr>
            <a:xfrm>
              <a:off x="531723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9" name="object 59"/>
          <p:cNvGrpSpPr/>
          <p:nvPr/>
        </p:nvGrpSpPr>
        <p:grpSpPr>
          <a:xfrm>
            <a:off x="4706874" y="3649600"/>
            <a:ext cx="241459" cy="230981"/>
            <a:chOff x="6275832" y="3723132"/>
            <a:chExt cx="321945" cy="307975"/>
          </a:xfrm>
        </p:grpSpPr>
        <p:sp>
          <p:nvSpPr>
            <p:cNvPr id="60" name="object 60"/>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61" name="object 61"/>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2" name="object 62"/>
          <p:cNvGrpSpPr/>
          <p:nvPr/>
        </p:nvGrpSpPr>
        <p:grpSpPr>
          <a:xfrm>
            <a:off x="5429250" y="3649600"/>
            <a:ext cx="241459" cy="230981"/>
            <a:chOff x="7239000" y="3723132"/>
            <a:chExt cx="321945" cy="307975"/>
          </a:xfrm>
        </p:grpSpPr>
        <p:sp>
          <p:nvSpPr>
            <p:cNvPr id="63" name="object 63"/>
            <p:cNvSpPr/>
            <p:nvPr/>
          </p:nvSpPr>
          <p:spPr>
            <a:xfrm>
              <a:off x="72450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4" name="object 64"/>
            <p:cNvSpPr/>
            <p:nvPr/>
          </p:nvSpPr>
          <p:spPr>
            <a:xfrm>
              <a:off x="72450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5" name="object 65"/>
          <p:cNvGrpSpPr/>
          <p:nvPr/>
        </p:nvGrpSpPr>
        <p:grpSpPr>
          <a:xfrm>
            <a:off x="6152769" y="3649600"/>
            <a:ext cx="240030" cy="230981"/>
            <a:chOff x="8203692" y="3723132"/>
            <a:chExt cx="320040" cy="307975"/>
          </a:xfrm>
        </p:grpSpPr>
        <p:sp>
          <p:nvSpPr>
            <p:cNvPr id="66" name="object 66"/>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67" name="object 67"/>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grpSp>
      <p:grpSp>
        <p:nvGrpSpPr>
          <p:cNvPr id="68" name="object 68"/>
          <p:cNvGrpSpPr/>
          <p:nvPr/>
        </p:nvGrpSpPr>
        <p:grpSpPr>
          <a:xfrm>
            <a:off x="1077849" y="4662298"/>
            <a:ext cx="241459" cy="230981"/>
            <a:chOff x="1437132" y="5073396"/>
            <a:chExt cx="321945" cy="307975"/>
          </a:xfrm>
        </p:grpSpPr>
        <p:sp>
          <p:nvSpPr>
            <p:cNvPr id="69" name="object 69"/>
            <p:cNvSpPr/>
            <p:nvPr/>
          </p:nvSpPr>
          <p:spPr>
            <a:xfrm>
              <a:off x="1443228" y="5079492"/>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70" name="object 70"/>
            <p:cNvSpPr/>
            <p:nvPr/>
          </p:nvSpPr>
          <p:spPr>
            <a:xfrm>
              <a:off x="1443228"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grpSp>
      <p:grpSp>
        <p:nvGrpSpPr>
          <p:cNvPr id="71" name="object 71"/>
          <p:cNvGrpSpPr/>
          <p:nvPr/>
        </p:nvGrpSpPr>
        <p:grpSpPr>
          <a:xfrm>
            <a:off x="1801368" y="4662298"/>
            <a:ext cx="241459" cy="230981"/>
            <a:chOff x="2401823" y="5073396"/>
            <a:chExt cx="321945" cy="307975"/>
          </a:xfrm>
        </p:grpSpPr>
        <p:sp>
          <p:nvSpPr>
            <p:cNvPr id="72" name="object 72"/>
            <p:cNvSpPr/>
            <p:nvPr/>
          </p:nvSpPr>
          <p:spPr>
            <a:xfrm>
              <a:off x="2407919" y="5079492"/>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3" name="object 73"/>
            <p:cNvSpPr/>
            <p:nvPr/>
          </p:nvSpPr>
          <p:spPr>
            <a:xfrm>
              <a:off x="2407919"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4" name="object 74"/>
          <p:cNvGrpSpPr/>
          <p:nvPr/>
        </p:nvGrpSpPr>
        <p:grpSpPr>
          <a:xfrm>
            <a:off x="2523744" y="4662298"/>
            <a:ext cx="241459" cy="230981"/>
            <a:chOff x="3364991" y="5073396"/>
            <a:chExt cx="321945" cy="307975"/>
          </a:xfrm>
        </p:grpSpPr>
        <p:sp>
          <p:nvSpPr>
            <p:cNvPr id="75" name="object 75"/>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6" name="object 76"/>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7" name="object 77"/>
          <p:cNvGrpSpPr/>
          <p:nvPr/>
        </p:nvGrpSpPr>
        <p:grpSpPr>
          <a:xfrm>
            <a:off x="3247263" y="4662298"/>
            <a:ext cx="240030" cy="230981"/>
            <a:chOff x="4329684" y="5073396"/>
            <a:chExt cx="320040" cy="307975"/>
          </a:xfrm>
        </p:grpSpPr>
        <p:sp>
          <p:nvSpPr>
            <p:cNvPr id="78" name="object 78"/>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9" name="object 79"/>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80" name="object 80"/>
          <p:cNvGrpSpPr/>
          <p:nvPr/>
        </p:nvGrpSpPr>
        <p:grpSpPr>
          <a:xfrm>
            <a:off x="3970782" y="4662298"/>
            <a:ext cx="241459" cy="230981"/>
            <a:chOff x="5294376" y="5073396"/>
            <a:chExt cx="321945" cy="307975"/>
          </a:xfrm>
        </p:grpSpPr>
        <p:sp>
          <p:nvSpPr>
            <p:cNvPr id="81" name="object 81"/>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2" name="object 82"/>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3" name="object 83"/>
          <p:cNvGrpSpPr/>
          <p:nvPr/>
        </p:nvGrpSpPr>
        <p:grpSpPr>
          <a:xfrm>
            <a:off x="4693158" y="4662298"/>
            <a:ext cx="241459" cy="230981"/>
            <a:chOff x="6257544" y="5073396"/>
            <a:chExt cx="321945" cy="307975"/>
          </a:xfrm>
        </p:grpSpPr>
        <p:sp>
          <p:nvSpPr>
            <p:cNvPr id="84" name="object 84"/>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5" name="object 85"/>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6" name="object 86"/>
          <p:cNvGrpSpPr/>
          <p:nvPr/>
        </p:nvGrpSpPr>
        <p:grpSpPr>
          <a:xfrm>
            <a:off x="5416677" y="4662298"/>
            <a:ext cx="241459" cy="230981"/>
            <a:chOff x="7222235" y="5073396"/>
            <a:chExt cx="321945" cy="307975"/>
          </a:xfrm>
        </p:grpSpPr>
        <p:sp>
          <p:nvSpPr>
            <p:cNvPr id="87" name="object 87"/>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8" name="object 88"/>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9" name="object 89"/>
          <p:cNvGrpSpPr/>
          <p:nvPr/>
        </p:nvGrpSpPr>
        <p:grpSpPr>
          <a:xfrm>
            <a:off x="6139053" y="4662298"/>
            <a:ext cx="241459" cy="230981"/>
            <a:chOff x="8185404" y="5073396"/>
            <a:chExt cx="321945" cy="307975"/>
          </a:xfrm>
        </p:grpSpPr>
        <p:sp>
          <p:nvSpPr>
            <p:cNvPr id="90" name="object 90"/>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91" name="object 91"/>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92" name="object 92"/>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6" name="object 96"/>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7" name="object 97"/>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8" name="object 98"/>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9" name="object 99"/>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100" name="object 100"/>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101" name="object 101"/>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102" name="object 102"/>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103" name="object 103"/>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4" name="object 104"/>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93" name="object 93"/>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4" name="object 94"/>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5" name="object 95"/>
          <p:cNvSpPr txBox="1"/>
          <p:nvPr/>
        </p:nvSpPr>
        <p:spPr>
          <a:xfrm>
            <a:off x="6562439" y="3029521"/>
            <a:ext cx="2034064"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(1-1,</a:t>
            </a:r>
            <a:r>
              <a:rPr sz="1350" spc="-8" dirty="0">
                <a:latin typeface="Calibri"/>
                <a:cs typeface="Calibri"/>
              </a:rPr>
              <a:t> </a:t>
            </a:r>
            <a:r>
              <a:rPr sz="1350" dirty="0">
                <a:latin typeface="Calibri"/>
                <a:cs typeface="Calibri"/>
              </a:rPr>
              <a:t>000)</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(0,000)</a:t>
            </a:r>
            <a:endParaRPr sz="1350">
              <a:latin typeface="Calibri"/>
              <a:cs typeface="Calibri"/>
            </a:endParaRPr>
          </a:p>
          <a:p>
            <a:pPr marL="28575">
              <a:spcBef>
                <a:spcPts val="15"/>
              </a:spcBef>
            </a:pPr>
            <a:r>
              <a:rPr sz="1350" spc="-4" dirty="0">
                <a:latin typeface="Calibri"/>
                <a:cs typeface="Calibri"/>
              </a:rPr>
              <a:t>(i-1,M)</a:t>
            </a:r>
            <a:r>
              <a:rPr sz="1350" spc="23"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(1-1,</a:t>
            </a:r>
            <a:r>
              <a:rPr sz="1350" spc="19" dirty="0">
                <a:latin typeface="Calibri"/>
                <a:cs typeface="Calibri"/>
              </a:rPr>
              <a:t> </a:t>
            </a:r>
            <a:r>
              <a:rPr sz="1350" spc="-135" dirty="0">
                <a:latin typeface="Cambria Math"/>
                <a:cs typeface="Cambria Math"/>
              </a:rPr>
              <a:t>0</a:t>
            </a:r>
            <a:r>
              <a:rPr sz="2025" spc="-203" baseline="10802" dirty="0">
                <a:latin typeface="Cambria Math"/>
                <a:cs typeface="Cambria Math"/>
              </a:rPr>
              <a:t>̅</a:t>
            </a:r>
            <a:r>
              <a:rPr sz="1350" spc="-135" dirty="0">
                <a:latin typeface="Calibri"/>
                <a:cs typeface="Calibri"/>
              </a:rPr>
              <a:t>00)</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(0,100)</a:t>
            </a:r>
            <a:endParaRPr sz="135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fontScale="92500" lnSpcReduction="20000"/>
          </a:bodyPr>
          <a:lstStyle/>
          <a:p>
            <a:pPr>
              <a:buNone/>
            </a:pPr>
            <a:r>
              <a:rPr lang="en-US" dirty="0"/>
              <a:t>Why to design a system as a distributed system?</a:t>
            </a:r>
          </a:p>
        </p:txBody>
      </p:sp>
      <p:sp>
        <p:nvSpPr>
          <p:cNvPr id="4" name="TextBox 3"/>
          <p:cNvSpPr txBox="1"/>
          <p:nvPr/>
        </p:nvSpPr>
        <p:spPr>
          <a:xfrm>
            <a:off x="500034" y="1687354"/>
            <a:ext cx="7696200" cy="5170646"/>
          </a:xfrm>
          <a:prstGeom prst="rect">
            <a:avLst/>
          </a:prstGeom>
          <a:noFill/>
        </p:spPr>
        <p:txBody>
          <a:bodyPr wrap="square" rtlCol="0">
            <a:spAutoFit/>
          </a:bodyPr>
          <a:lstStyle/>
          <a:p>
            <a:pPr algn="just">
              <a:buFont typeface="Wingdings" pitchFamily="2" charset="2"/>
              <a:buChar char="Ø"/>
            </a:pPr>
            <a:r>
              <a:rPr lang="en-IN" sz="2400" dirty="0"/>
              <a:t>Societal  Importance</a:t>
            </a:r>
          </a:p>
          <a:p>
            <a:pPr algn="just">
              <a:buFont typeface="Wingdings" pitchFamily="2" charset="2"/>
              <a:buChar char="Ø"/>
            </a:pPr>
            <a:endParaRPr lang="en-IN" sz="2400" dirty="0"/>
          </a:p>
          <a:p>
            <a:pPr algn="just">
              <a:buFont typeface="Wingdings" pitchFamily="2" charset="2"/>
              <a:buChar char="Ø"/>
            </a:pPr>
            <a:r>
              <a:rPr lang="en-IN" sz="2400" dirty="0"/>
              <a:t>Challenging: Node failures, Concurrency</a:t>
            </a:r>
          </a:p>
          <a:p>
            <a:pPr algn="just"/>
            <a:r>
              <a:rPr lang="en-IN" sz="2400" dirty="0"/>
              <a:t>	Eg: PASS developed by IBM in 1981 used in space shuttle.</a:t>
            </a:r>
          </a:p>
          <a:p>
            <a:pPr algn="just">
              <a:buFont typeface="Wingdings" pitchFamily="2" charset="2"/>
              <a:buChar char="Ø"/>
            </a:pPr>
            <a:endParaRPr lang="en-IN" sz="2400" dirty="0"/>
          </a:p>
          <a:p>
            <a:pPr algn="just">
              <a:buFont typeface="Wingdings" pitchFamily="2" charset="2"/>
              <a:buChar char="Ø"/>
            </a:pPr>
            <a:r>
              <a:rPr lang="en-IN" sz="2400" dirty="0"/>
              <a:t> Failure of </a:t>
            </a:r>
            <a:r>
              <a:rPr lang="en-IN" sz="2400" b="1" dirty="0"/>
              <a:t>one</a:t>
            </a:r>
            <a:r>
              <a:rPr lang="en-IN" sz="2400" dirty="0"/>
              <a:t> node </a:t>
            </a:r>
            <a:r>
              <a:rPr lang="en-IN" sz="2400" b="1" dirty="0"/>
              <a:t>does</a:t>
            </a:r>
            <a:r>
              <a:rPr lang="en-IN" sz="2400" dirty="0"/>
              <a:t> not lead to the failure of the entire </a:t>
            </a:r>
            <a:r>
              <a:rPr lang="en-IN" sz="2400" b="1" dirty="0"/>
              <a:t>distributed system</a:t>
            </a:r>
            <a:r>
              <a:rPr lang="en-IN" sz="2400" dirty="0"/>
              <a:t>. Other nodes can still communicate with each other.</a:t>
            </a:r>
          </a:p>
          <a:p>
            <a:pPr algn="just">
              <a:buFont typeface="Wingdings" pitchFamily="2" charset="2"/>
              <a:buChar char="Ø"/>
            </a:pPr>
            <a:endParaRPr lang="en-IN" sz="2400" dirty="0"/>
          </a:p>
          <a:p>
            <a:pPr algn="just">
              <a:buFont typeface="Wingdings" pitchFamily="2" charset="2"/>
              <a:buChar char="Ø"/>
            </a:pPr>
            <a:r>
              <a:rPr lang="en-IN" sz="2400" dirty="0"/>
              <a:t>An important goal of a </a:t>
            </a:r>
            <a:r>
              <a:rPr lang="en-IN" sz="2400" b="1" dirty="0"/>
              <a:t>distributed system is</a:t>
            </a:r>
            <a:r>
              <a:rPr lang="en-IN" sz="2400" dirty="0"/>
              <a:t> to make it easy for users (and applications) to access and share remote resources. Resources can be virtually anything.</a:t>
            </a:r>
          </a:p>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7862055"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j=001</a:t>
            </a:r>
            <a:r>
              <a:rPr spc="-11" dirty="0"/>
              <a:t> where</a:t>
            </a:r>
            <a:r>
              <a:rPr dirty="0"/>
              <a:t> i=1</a:t>
            </a:r>
          </a:p>
        </p:txBody>
      </p:sp>
      <p:grpSp>
        <p:nvGrpSpPr>
          <p:cNvPr id="3" name="object 3"/>
          <p:cNvGrpSpPr/>
          <p:nvPr/>
        </p:nvGrpSpPr>
        <p:grpSpPr>
          <a:xfrm>
            <a:off x="1091564" y="1623060"/>
            <a:ext cx="3869055" cy="1243965"/>
            <a:chOff x="1455419" y="1021080"/>
            <a:chExt cx="5158740" cy="1658620"/>
          </a:xfrm>
        </p:grpSpPr>
        <p:sp>
          <p:nvSpPr>
            <p:cNvPr id="4" name="object 4"/>
            <p:cNvSpPr/>
            <p:nvPr/>
          </p:nvSpPr>
          <p:spPr>
            <a:xfrm>
              <a:off x="1478279"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 name="object 5"/>
            <p:cNvSpPr/>
            <p:nvPr/>
          </p:nvSpPr>
          <p:spPr>
            <a:xfrm>
              <a:off x="1478279"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5"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 name="object 7"/>
            <p:cNvSpPr/>
            <p:nvPr/>
          </p:nvSpPr>
          <p:spPr>
            <a:xfrm>
              <a:off x="1461515"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39"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10" name="object 10"/>
            <p:cNvSpPr/>
            <p:nvPr/>
          </p:nvSpPr>
          <p:spPr>
            <a:xfrm>
              <a:off x="24414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4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12" name="object 12"/>
            <p:cNvSpPr/>
            <p:nvPr/>
          </p:nvSpPr>
          <p:spPr>
            <a:xfrm>
              <a:off x="340614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8" name="object 18"/>
            <p:cNvSpPr/>
            <p:nvPr/>
          </p:nvSpPr>
          <p:spPr>
            <a:xfrm>
              <a:off x="24246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3"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22" name="object 22"/>
            <p:cNvSpPr/>
            <p:nvPr/>
          </p:nvSpPr>
          <p:spPr>
            <a:xfrm>
              <a:off x="4352543"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39"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5" y="1309116"/>
              <a:ext cx="3874135" cy="1054100"/>
            </a:xfrm>
            <a:custGeom>
              <a:avLst/>
              <a:gdLst/>
              <a:ahLst/>
              <a:cxnLst/>
              <a:rect l="l" t="t" r="r" b="b"/>
              <a:pathLst>
                <a:path w="3874135" h="1054100">
                  <a:moveTo>
                    <a:pt x="0" y="1053592"/>
                  </a:moveTo>
                  <a:lnTo>
                    <a:pt x="3873880" y="0"/>
                  </a:lnTo>
                </a:path>
              </a:pathLst>
            </a:custGeom>
            <a:ln w="6096">
              <a:solidFill>
                <a:srgbClr val="000000"/>
              </a:solidFill>
            </a:ln>
          </p:spPr>
          <p:txBody>
            <a:bodyPr wrap="square" lIns="0" tIns="0" rIns="0" bIns="0" rtlCol="0"/>
            <a:lstStyle/>
            <a:p>
              <a:endParaRPr sz="1350"/>
            </a:p>
          </p:txBody>
        </p:sp>
      </p:grpSp>
      <p:grpSp>
        <p:nvGrpSpPr>
          <p:cNvPr id="31" name="object 31"/>
          <p:cNvGrpSpPr/>
          <p:nvPr/>
        </p:nvGrpSpPr>
        <p:grpSpPr>
          <a:xfrm>
            <a:off x="5441823" y="1623061"/>
            <a:ext cx="241459" cy="230981"/>
            <a:chOff x="7255764" y="1021080"/>
            <a:chExt cx="321945" cy="307975"/>
          </a:xfrm>
        </p:grpSpPr>
        <p:sp>
          <p:nvSpPr>
            <p:cNvPr id="32" name="object 32"/>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3" name="object 33"/>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34" name="object 34"/>
          <p:cNvGrpSpPr/>
          <p:nvPr/>
        </p:nvGrpSpPr>
        <p:grpSpPr>
          <a:xfrm>
            <a:off x="6165342" y="1623061"/>
            <a:ext cx="241459" cy="230981"/>
            <a:chOff x="8220456" y="1021080"/>
            <a:chExt cx="321945" cy="307975"/>
          </a:xfrm>
        </p:grpSpPr>
        <p:sp>
          <p:nvSpPr>
            <p:cNvPr id="35" name="object 35"/>
            <p:cNvSpPr/>
            <p:nvPr/>
          </p:nvSpPr>
          <p:spPr>
            <a:xfrm>
              <a:off x="8226552"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6" name="object 36"/>
            <p:cNvSpPr/>
            <p:nvPr/>
          </p:nvSpPr>
          <p:spPr>
            <a:xfrm>
              <a:off x="8226552"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37" name="object 37"/>
          <p:cNvGrpSpPr/>
          <p:nvPr/>
        </p:nvGrpSpPr>
        <p:grpSpPr>
          <a:xfrm>
            <a:off x="5429250" y="2635759"/>
            <a:ext cx="241459" cy="230981"/>
            <a:chOff x="7239000" y="2371344"/>
            <a:chExt cx="321945" cy="307975"/>
          </a:xfrm>
        </p:grpSpPr>
        <p:sp>
          <p:nvSpPr>
            <p:cNvPr id="38" name="object 38"/>
            <p:cNvSpPr/>
            <p:nvPr/>
          </p:nvSpPr>
          <p:spPr>
            <a:xfrm>
              <a:off x="7245095"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39" name="object 39"/>
            <p:cNvSpPr/>
            <p:nvPr/>
          </p:nvSpPr>
          <p:spPr>
            <a:xfrm>
              <a:off x="724509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40" name="object 40"/>
          <p:cNvGrpSpPr/>
          <p:nvPr/>
        </p:nvGrpSpPr>
        <p:grpSpPr>
          <a:xfrm>
            <a:off x="6152769" y="2635759"/>
            <a:ext cx="240030" cy="230981"/>
            <a:chOff x="8203692" y="2371344"/>
            <a:chExt cx="320040" cy="307975"/>
          </a:xfrm>
        </p:grpSpPr>
        <p:sp>
          <p:nvSpPr>
            <p:cNvPr id="41" name="object 41"/>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42" name="object 42"/>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grpSp>
      <p:grpSp>
        <p:nvGrpSpPr>
          <p:cNvPr id="43" name="object 43"/>
          <p:cNvGrpSpPr/>
          <p:nvPr/>
        </p:nvGrpSpPr>
        <p:grpSpPr>
          <a:xfrm>
            <a:off x="1091565" y="3649600"/>
            <a:ext cx="241459" cy="230981"/>
            <a:chOff x="1455419" y="3723132"/>
            <a:chExt cx="321945" cy="307975"/>
          </a:xfrm>
        </p:grpSpPr>
        <p:sp>
          <p:nvSpPr>
            <p:cNvPr id="44" name="object 44"/>
            <p:cNvSpPr/>
            <p:nvPr/>
          </p:nvSpPr>
          <p:spPr>
            <a:xfrm>
              <a:off x="1461515"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5" name="object 45"/>
            <p:cNvSpPr/>
            <p:nvPr/>
          </p:nvSpPr>
          <p:spPr>
            <a:xfrm>
              <a:off x="1461515"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46" name="object 46"/>
          <p:cNvGrpSpPr/>
          <p:nvPr/>
        </p:nvGrpSpPr>
        <p:grpSpPr>
          <a:xfrm>
            <a:off x="1813941" y="3649600"/>
            <a:ext cx="241459" cy="230981"/>
            <a:chOff x="2418588" y="3723132"/>
            <a:chExt cx="321945" cy="307975"/>
          </a:xfrm>
        </p:grpSpPr>
        <p:sp>
          <p:nvSpPr>
            <p:cNvPr id="47" name="object 47"/>
            <p:cNvSpPr/>
            <p:nvPr/>
          </p:nvSpPr>
          <p:spPr>
            <a:xfrm>
              <a:off x="2424684"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8" name="object 48"/>
            <p:cNvSpPr/>
            <p:nvPr/>
          </p:nvSpPr>
          <p:spPr>
            <a:xfrm>
              <a:off x="2424684"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49" name="object 49"/>
          <p:cNvGrpSpPr/>
          <p:nvPr/>
        </p:nvGrpSpPr>
        <p:grpSpPr>
          <a:xfrm>
            <a:off x="2536317" y="3649600"/>
            <a:ext cx="241459" cy="230981"/>
            <a:chOff x="3381755" y="3723132"/>
            <a:chExt cx="321945" cy="307975"/>
          </a:xfrm>
        </p:grpSpPr>
        <p:sp>
          <p:nvSpPr>
            <p:cNvPr id="50" name="object 50"/>
            <p:cNvSpPr/>
            <p:nvPr/>
          </p:nvSpPr>
          <p:spPr>
            <a:xfrm>
              <a:off x="338785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1" name="object 51"/>
            <p:cNvSpPr/>
            <p:nvPr/>
          </p:nvSpPr>
          <p:spPr>
            <a:xfrm>
              <a:off x="338785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2" name="object 52"/>
          <p:cNvGrpSpPr/>
          <p:nvPr/>
        </p:nvGrpSpPr>
        <p:grpSpPr>
          <a:xfrm>
            <a:off x="3259836" y="3649600"/>
            <a:ext cx="241459" cy="230981"/>
            <a:chOff x="4346447" y="3723132"/>
            <a:chExt cx="321945" cy="307975"/>
          </a:xfrm>
        </p:grpSpPr>
        <p:sp>
          <p:nvSpPr>
            <p:cNvPr id="53" name="object 53"/>
            <p:cNvSpPr/>
            <p:nvPr/>
          </p:nvSpPr>
          <p:spPr>
            <a:xfrm>
              <a:off x="4352543"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54" name="object 54"/>
            <p:cNvSpPr/>
            <p:nvPr/>
          </p:nvSpPr>
          <p:spPr>
            <a:xfrm>
              <a:off x="4352543"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55" name="object 55"/>
          <p:cNvGrpSpPr/>
          <p:nvPr/>
        </p:nvGrpSpPr>
        <p:grpSpPr>
          <a:xfrm>
            <a:off x="3983355" y="3649600"/>
            <a:ext cx="241459" cy="230981"/>
            <a:chOff x="5311140" y="3723132"/>
            <a:chExt cx="321945" cy="307975"/>
          </a:xfrm>
        </p:grpSpPr>
        <p:sp>
          <p:nvSpPr>
            <p:cNvPr id="56" name="object 56"/>
            <p:cNvSpPr/>
            <p:nvPr/>
          </p:nvSpPr>
          <p:spPr>
            <a:xfrm>
              <a:off x="5317236"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7" name="object 57"/>
            <p:cNvSpPr/>
            <p:nvPr/>
          </p:nvSpPr>
          <p:spPr>
            <a:xfrm>
              <a:off x="531723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8" name="object 58"/>
          <p:cNvGrpSpPr/>
          <p:nvPr/>
        </p:nvGrpSpPr>
        <p:grpSpPr>
          <a:xfrm>
            <a:off x="4706874" y="3649600"/>
            <a:ext cx="241459" cy="230981"/>
            <a:chOff x="6275832" y="3723132"/>
            <a:chExt cx="321945" cy="307975"/>
          </a:xfrm>
        </p:grpSpPr>
        <p:sp>
          <p:nvSpPr>
            <p:cNvPr id="59" name="object 59"/>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60" name="object 60"/>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1" name="object 61"/>
          <p:cNvGrpSpPr/>
          <p:nvPr/>
        </p:nvGrpSpPr>
        <p:grpSpPr>
          <a:xfrm>
            <a:off x="5429250" y="3649600"/>
            <a:ext cx="241459" cy="230981"/>
            <a:chOff x="7239000" y="3723132"/>
            <a:chExt cx="321945" cy="307975"/>
          </a:xfrm>
        </p:grpSpPr>
        <p:sp>
          <p:nvSpPr>
            <p:cNvPr id="62" name="object 62"/>
            <p:cNvSpPr/>
            <p:nvPr/>
          </p:nvSpPr>
          <p:spPr>
            <a:xfrm>
              <a:off x="72450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3" name="object 63"/>
            <p:cNvSpPr/>
            <p:nvPr/>
          </p:nvSpPr>
          <p:spPr>
            <a:xfrm>
              <a:off x="72450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4" name="object 64"/>
          <p:cNvGrpSpPr/>
          <p:nvPr/>
        </p:nvGrpSpPr>
        <p:grpSpPr>
          <a:xfrm>
            <a:off x="6152769" y="3649600"/>
            <a:ext cx="240030" cy="230981"/>
            <a:chOff x="8203692" y="3723132"/>
            <a:chExt cx="320040" cy="307975"/>
          </a:xfrm>
        </p:grpSpPr>
        <p:sp>
          <p:nvSpPr>
            <p:cNvPr id="65" name="object 65"/>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66" name="object 66"/>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grpSp>
      <p:grpSp>
        <p:nvGrpSpPr>
          <p:cNvPr id="67" name="object 67"/>
          <p:cNvGrpSpPr/>
          <p:nvPr/>
        </p:nvGrpSpPr>
        <p:grpSpPr>
          <a:xfrm>
            <a:off x="1077849" y="4662298"/>
            <a:ext cx="241459" cy="230981"/>
            <a:chOff x="1437132" y="5073396"/>
            <a:chExt cx="321945" cy="307975"/>
          </a:xfrm>
        </p:grpSpPr>
        <p:sp>
          <p:nvSpPr>
            <p:cNvPr id="68" name="object 68"/>
            <p:cNvSpPr/>
            <p:nvPr/>
          </p:nvSpPr>
          <p:spPr>
            <a:xfrm>
              <a:off x="1443228" y="5079492"/>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9" name="object 69"/>
            <p:cNvSpPr/>
            <p:nvPr/>
          </p:nvSpPr>
          <p:spPr>
            <a:xfrm>
              <a:off x="1443228"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grpSp>
      <p:grpSp>
        <p:nvGrpSpPr>
          <p:cNvPr id="70" name="object 70"/>
          <p:cNvGrpSpPr/>
          <p:nvPr/>
        </p:nvGrpSpPr>
        <p:grpSpPr>
          <a:xfrm>
            <a:off x="1801368" y="4662298"/>
            <a:ext cx="241459" cy="230981"/>
            <a:chOff x="2401823" y="5073396"/>
            <a:chExt cx="321945" cy="307975"/>
          </a:xfrm>
        </p:grpSpPr>
        <p:sp>
          <p:nvSpPr>
            <p:cNvPr id="71" name="object 71"/>
            <p:cNvSpPr/>
            <p:nvPr/>
          </p:nvSpPr>
          <p:spPr>
            <a:xfrm>
              <a:off x="2407919" y="5079492"/>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2" name="object 72"/>
            <p:cNvSpPr/>
            <p:nvPr/>
          </p:nvSpPr>
          <p:spPr>
            <a:xfrm>
              <a:off x="2407919"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3" name="object 73"/>
          <p:cNvGrpSpPr/>
          <p:nvPr/>
        </p:nvGrpSpPr>
        <p:grpSpPr>
          <a:xfrm>
            <a:off x="2523744" y="4662298"/>
            <a:ext cx="241459" cy="230981"/>
            <a:chOff x="3364991" y="5073396"/>
            <a:chExt cx="321945" cy="307975"/>
          </a:xfrm>
        </p:grpSpPr>
        <p:sp>
          <p:nvSpPr>
            <p:cNvPr id="74" name="object 74"/>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5" name="object 75"/>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6" name="object 76"/>
          <p:cNvGrpSpPr/>
          <p:nvPr/>
        </p:nvGrpSpPr>
        <p:grpSpPr>
          <a:xfrm>
            <a:off x="3247263" y="4662298"/>
            <a:ext cx="240030" cy="230981"/>
            <a:chOff x="4329684" y="5073396"/>
            <a:chExt cx="320040" cy="307975"/>
          </a:xfrm>
        </p:grpSpPr>
        <p:sp>
          <p:nvSpPr>
            <p:cNvPr id="77" name="object 77"/>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8" name="object 78"/>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79" name="object 79"/>
          <p:cNvGrpSpPr/>
          <p:nvPr/>
        </p:nvGrpSpPr>
        <p:grpSpPr>
          <a:xfrm>
            <a:off x="3970782" y="4662298"/>
            <a:ext cx="241459" cy="230981"/>
            <a:chOff x="5294376" y="5073396"/>
            <a:chExt cx="321945" cy="307975"/>
          </a:xfrm>
        </p:grpSpPr>
        <p:sp>
          <p:nvSpPr>
            <p:cNvPr id="80" name="object 80"/>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1" name="object 81"/>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2" name="object 82"/>
          <p:cNvGrpSpPr/>
          <p:nvPr/>
        </p:nvGrpSpPr>
        <p:grpSpPr>
          <a:xfrm>
            <a:off x="4693158" y="4662298"/>
            <a:ext cx="241459" cy="230981"/>
            <a:chOff x="6257544" y="5073396"/>
            <a:chExt cx="321945" cy="307975"/>
          </a:xfrm>
        </p:grpSpPr>
        <p:sp>
          <p:nvSpPr>
            <p:cNvPr id="83" name="object 83"/>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4" name="object 84"/>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5" name="object 85"/>
          <p:cNvGrpSpPr/>
          <p:nvPr/>
        </p:nvGrpSpPr>
        <p:grpSpPr>
          <a:xfrm>
            <a:off x="5416677" y="4662298"/>
            <a:ext cx="241459" cy="230981"/>
            <a:chOff x="7222235" y="5073396"/>
            <a:chExt cx="321945" cy="307975"/>
          </a:xfrm>
        </p:grpSpPr>
        <p:sp>
          <p:nvSpPr>
            <p:cNvPr id="86" name="object 86"/>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7" name="object 87"/>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8" name="object 88"/>
          <p:cNvGrpSpPr/>
          <p:nvPr/>
        </p:nvGrpSpPr>
        <p:grpSpPr>
          <a:xfrm>
            <a:off x="6139053" y="4662298"/>
            <a:ext cx="241459" cy="230981"/>
            <a:chOff x="8185404" y="5073396"/>
            <a:chExt cx="321945" cy="307975"/>
          </a:xfrm>
        </p:grpSpPr>
        <p:sp>
          <p:nvSpPr>
            <p:cNvPr id="89" name="object 89"/>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90" name="object 90"/>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91" name="object 91"/>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5" name="object 95"/>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6" name="object 96"/>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7" name="object 97"/>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8" name="object 98"/>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9" name="object 99"/>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100" name="object 100"/>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101" name="object 101"/>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102" name="object 102"/>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3" name="object 103"/>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92" name="object 92"/>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3" name="object 93"/>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4" name="object 94"/>
          <p:cNvSpPr txBox="1"/>
          <p:nvPr/>
        </p:nvSpPr>
        <p:spPr>
          <a:xfrm>
            <a:off x="6562439" y="3029521"/>
            <a:ext cx="2034064"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(1-1,</a:t>
            </a:r>
            <a:r>
              <a:rPr sz="1350" spc="-8" dirty="0">
                <a:latin typeface="Calibri"/>
                <a:cs typeface="Calibri"/>
              </a:rPr>
              <a:t> </a:t>
            </a:r>
            <a:r>
              <a:rPr sz="1350" dirty="0">
                <a:latin typeface="Calibri"/>
                <a:cs typeface="Calibri"/>
              </a:rPr>
              <a:t>001)</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(0,001)</a:t>
            </a:r>
            <a:endParaRPr sz="1350">
              <a:latin typeface="Calibri"/>
              <a:cs typeface="Calibri"/>
            </a:endParaRPr>
          </a:p>
          <a:p>
            <a:pPr marL="28575">
              <a:spcBef>
                <a:spcPts val="15"/>
              </a:spcBef>
            </a:pPr>
            <a:r>
              <a:rPr sz="1350" spc="-4" dirty="0">
                <a:latin typeface="Calibri"/>
                <a:cs typeface="Calibri"/>
              </a:rPr>
              <a:t>(i-1,M)</a:t>
            </a:r>
            <a:r>
              <a:rPr sz="1350" spc="23"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(1-1,</a:t>
            </a:r>
            <a:r>
              <a:rPr sz="1350" spc="19" dirty="0">
                <a:latin typeface="Calibri"/>
                <a:cs typeface="Calibri"/>
              </a:rPr>
              <a:t> </a:t>
            </a:r>
            <a:r>
              <a:rPr sz="1350" spc="-135" dirty="0">
                <a:latin typeface="Cambria Math"/>
                <a:cs typeface="Cambria Math"/>
              </a:rPr>
              <a:t>0</a:t>
            </a:r>
            <a:r>
              <a:rPr sz="2025" spc="-203" baseline="10802" dirty="0">
                <a:latin typeface="Cambria Math"/>
                <a:cs typeface="Cambria Math"/>
              </a:rPr>
              <a:t>̅</a:t>
            </a:r>
            <a:r>
              <a:rPr sz="1350" spc="-135" dirty="0">
                <a:latin typeface="Calibri"/>
                <a:cs typeface="Calibri"/>
              </a:rPr>
              <a:t>01)</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(0,101)</a:t>
            </a:r>
            <a:endParaRPr sz="135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7652937"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j=010</a:t>
            </a:r>
            <a:r>
              <a:rPr spc="-11" dirty="0"/>
              <a:t> where</a:t>
            </a:r>
            <a:r>
              <a:rPr dirty="0"/>
              <a:t> i=1</a:t>
            </a:r>
          </a:p>
        </p:txBody>
      </p:sp>
      <p:grpSp>
        <p:nvGrpSpPr>
          <p:cNvPr id="3" name="object 3"/>
          <p:cNvGrpSpPr/>
          <p:nvPr/>
        </p:nvGrpSpPr>
        <p:grpSpPr>
          <a:xfrm>
            <a:off x="1091565" y="1623060"/>
            <a:ext cx="4591526" cy="1243965"/>
            <a:chOff x="1455419" y="1021080"/>
            <a:chExt cx="6122035" cy="1658620"/>
          </a:xfrm>
        </p:grpSpPr>
        <p:sp>
          <p:nvSpPr>
            <p:cNvPr id="4" name="object 4"/>
            <p:cNvSpPr/>
            <p:nvPr/>
          </p:nvSpPr>
          <p:spPr>
            <a:xfrm>
              <a:off x="1478279"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 name="object 5"/>
            <p:cNvSpPr/>
            <p:nvPr/>
          </p:nvSpPr>
          <p:spPr>
            <a:xfrm>
              <a:off x="1478279"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5"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 name="object 7"/>
            <p:cNvSpPr/>
            <p:nvPr/>
          </p:nvSpPr>
          <p:spPr>
            <a:xfrm>
              <a:off x="1461515"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39"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10" name="object 10"/>
            <p:cNvSpPr/>
            <p:nvPr/>
          </p:nvSpPr>
          <p:spPr>
            <a:xfrm>
              <a:off x="24414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4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12" name="object 12"/>
            <p:cNvSpPr/>
            <p:nvPr/>
          </p:nvSpPr>
          <p:spPr>
            <a:xfrm>
              <a:off x="340614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8" name="object 18"/>
            <p:cNvSpPr/>
            <p:nvPr/>
          </p:nvSpPr>
          <p:spPr>
            <a:xfrm>
              <a:off x="24246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3"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22" name="object 22"/>
            <p:cNvSpPr/>
            <p:nvPr/>
          </p:nvSpPr>
          <p:spPr>
            <a:xfrm>
              <a:off x="4352543"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39"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5"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299" y="1307592"/>
              <a:ext cx="3874135" cy="1054100"/>
            </a:xfrm>
            <a:custGeom>
              <a:avLst/>
              <a:gdLst/>
              <a:ahLst/>
              <a:cxnLst/>
              <a:rect l="l" t="t" r="r" b="b"/>
              <a:pathLst>
                <a:path w="3874134" h="1054100">
                  <a:moveTo>
                    <a:pt x="0" y="1053592"/>
                  </a:moveTo>
                  <a:lnTo>
                    <a:pt x="3873880" y="0"/>
                  </a:lnTo>
                </a:path>
              </a:pathLst>
            </a:custGeom>
            <a:ln w="6096">
              <a:solidFill>
                <a:srgbClr val="000000"/>
              </a:solidFill>
            </a:ln>
          </p:spPr>
          <p:txBody>
            <a:bodyPr wrap="square" lIns="0" tIns="0" rIns="0" bIns="0" rtlCol="0"/>
            <a:lstStyle/>
            <a:p>
              <a:endParaRPr sz="1350"/>
            </a:p>
          </p:txBody>
        </p:sp>
      </p:grpSp>
      <p:grpSp>
        <p:nvGrpSpPr>
          <p:cNvPr id="36" name="object 36"/>
          <p:cNvGrpSpPr/>
          <p:nvPr/>
        </p:nvGrpSpPr>
        <p:grpSpPr>
          <a:xfrm>
            <a:off x="6165342" y="1623061"/>
            <a:ext cx="241459" cy="230981"/>
            <a:chOff x="8220456" y="1021080"/>
            <a:chExt cx="321945" cy="307975"/>
          </a:xfrm>
        </p:grpSpPr>
        <p:sp>
          <p:nvSpPr>
            <p:cNvPr id="37" name="object 37"/>
            <p:cNvSpPr/>
            <p:nvPr/>
          </p:nvSpPr>
          <p:spPr>
            <a:xfrm>
              <a:off x="8226552"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8" name="object 38"/>
            <p:cNvSpPr/>
            <p:nvPr/>
          </p:nvSpPr>
          <p:spPr>
            <a:xfrm>
              <a:off x="8226552"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39" name="object 39"/>
          <p:cNvGrpSpPr/>
          <p:nvPr/>
        </p:nvGrpSpPr>
        <p:grpSpPr>
          <a:xfrm>
            <a:off x="6152769" y="2635759"/>
            <a:ext cx="240030" cy="230981"/>
            <a:chOff x="8203692" y="2371344"/>
            <a:chExt cx="320040" cy="307975"/>
          </a:xfrm>
        </p:grpSpPr>
        <p:sp>
          <p:nvSpPr>
            <p:cNvPr id="40" name="object 40"/>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41" name="object 41"/>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grpSp>
      <p:grpSp>
        <p:nvGrpSpPr>
          <p:cNvPr id="42" name="object 42"/>
          <p:cNvGrpSpPr/>
          <p:nvPr/>
        </p:nvGrpSpPr>
        <p:grpSpPr>
          <a:xfrm>
            <a:off x="1091565" y="3649600"/>
            <a:ext cx="241459" cy="230981"/>
            <a:chOff x="1455419" y="3723132"/>
            <a:chExt cx="321945" cy="307975"/>
          </a:xfrm>
        </p:grpSpPr>
        <p:sp>
          <p:nvSpPr>
            <p:cNvPr id="43" name="object 43"/>
            <p:cNvSpPr/>
            <p:nvPr/>
          </p:nvSpPr>
          <p:spPr>
            <a:xfrm>
              <a:off x="1461515"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4" name="object 44"/>
            <p:cNvSpPr/>
            <p:nvPr/>
          </p:nvSpPr>
          <p:spPr>
            <a:xfrm>
              <a:off x="1461515"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45" name="object 45"/>
          <p:cNvGrpSpPr/>
          <p:nvPr/>
        </p:nvGrpSpPr>
        <p:grpSpPr>
          <a:xfrm>
            <a:off x="1813941" y="3649600"/>
            <a:ext cx="241459" cy="230981"/>
            <a:chOff x="2418588" y="3723132"/>
            <a:chExt cx="321945" cy="307975"/>
          </a:xfrm>
        </p:grpSpPr>
        <p:sp>
          <p:nvSpPr>
            <p:cNvPr id="46" name="object 46"/>
            <p:cNvSpPr/>
            <p:nvPr/>
          </p:nvSpPr>
          <p:spPr>
            <a:xfrm>
              <a:off x="2424684"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7" name="object 47"/>
            <p:cNvSpPr/>
            <p:nvPr/>
          </p:nvSpPr>
          <p:spPr>
            <a:xfrm>
              <a:off x="2424684"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48" name="object 48"/>
          <p:cNvGrpSpPr/>
          <p:nvPr/>
        </p:nvGrpSpPr>
        <p:grpSpPr>
          <a:xfrm>
            <a:off x="2536317" y="3649600"/>
            <a:ext cx="241459" cy="230981"/>
            <a:chOff x="3381755" y="3723132"/>
            <a:chExt cx="321945" cy="307975"/>
          </a:xfrm>
        </p:grpSpPr>
        <p:sp>
          <p:nvSpPr>
            <p:cNvPr id="49" name="object 49"/>
            <p:cNvSpPr/>
            <p:nvPr/>
          </p:nvSpPr>
          <p:spPr>
            <a:xfrm>
              <a:off x="338785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0" name="object 50"/>
            <p:cNvSpPr/>
            <p:nvPr/>
          </p:nvSpPr>
          <p:spPr>
            <a:xfrm>
              <a:off x="338785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1" name="object 51"/>
          <p:cNvGrpSpPr/>
          <p:nvPr/>
        </p:nvGrpSpPr>
        <p:grpSpPr>
          <a:xfrm>
            <a:off x="3259836" y="3649600"/>
            <a:ext cx="241459" cy="230981"/>
            <a:chOff x="4346447" y="3723132"/>
            <a:chExt cx="321945" cy="307975"/>
          </a:xfrm>
        </p:grpSpPr>
        <p:sp>
          <p:nvSpPr>
            <p:cNvPr id="52" name="object 52"/>
            <p:cNvSpPr/>
            <p:nvPr/>
          </p:nvSpPr>
          <p:spPr>
            <a:xfrm>
              <a:off x="4352543"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53" name="object 53"/>
            <p:cNvSpPr/>
            <p:nvPr/>
          </p:nvSpPr>
          <p:spPr>
            <a:xfrm>
              <a:off x="4352543"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54" name="object 54"/>
          <p:cNvGrpSpPr/>
          <p:nvPr/>
        </p:nvGrpSpPr>
        <p:grpSpPr>
          <a:xfrm>
            <a:off x="3983355" y="3649600"/>
            <a:ext cx="241459" cy="230981"/>
            <a:chOff x="5311140" y="3723132"/>
            <a:chExt cx="321945" cy="307975"/>
          </a:xfrm>
        </p:grpSpPr>
        <p:sp>
          <p:nvSpPr>
            <p:cNvPr id="55" name="object 55"/>
            <p:cNvSpPr/>
            <p:nvPr/>
          </p:nvSpPr>
          <p:spPr>
            <a:xfrm>
              <a:off x="5317236"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6" name="object 56"/>
            <p:cNvSpPr/>
            <p:nvPr/>
          </p:nvSpPr>
          <p:spPr>
            <a:xfrm>
              <a:off x="531723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7" name="object 57"/>
          <p:cNvGrpSpPr/>
          <p:nvPr/>
        </p:nvGrpSpPr>
        <p:grpSpPr>
          <a:xfrm>
            <a:off x="4706874" y="3649600"/>
            <a:ext cx="241459" cy="230981"/>
            <a:chOff x="6275832" y="3723132"/>
            <a:chExt cx="321945" cy="307975"/>
          </a:xfrm>
        </p:grpSpPr>
        <p:sp>
          <p:nvSpPr>
            <p:cNvPr id="58" name="object 58"/>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9" name="object 59"/>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0" name="object 60"/>
          <p:cNvGrpSpPr/>
          <p:nvPr/>
        </p:nvGrpSpPr>
        <p:grpSpPr>
          <a:xfrm>
            <a:off x="5429250" y="3649600"/>
            <a:ext cx="241459" cy="230981"/>
            <a:chOff x="7239000" y="3723132"/>
            <a:chExt cx="321945" cy="307975"/>
          </a:xfrm>
        </p:grpSpPr>
        <p:sp>
          <p:nvSpPr>
            <p:cNvPr id="61" name="object 61"/>
            <p:cNvSpPr/>
            <p:nvPr/>
          </p:nvSpPr>
          <p:spPr>
            <a:xfrm>
              <a:off x="72450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2" name="object 62"/>
            <p:cNvSpPr/>
            <p:nvPr/>
          </p:nvSpPr>
          <p:spPr>
            <a:xfrm>
              <a:off x="72450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3" name="object 63"/>
          <p:cNvGrpSpPr/>
          <p:nvPr/>
        </p:nvGrpSpPr>
        <p:grpSpPr>
          <a:xfrm>
            <a:off x="6152769" y="3649600"/>
            <a:ext cx="240030" cy="230981"/>
            <a:chOff x="8203692" y="3723132"/>
            <a:chExt cx="320040" cy="307975"/>
          </a:xfrm>
        </p:grpSpPr>
        <p:sp>
          <p:nvSpPr>
            <p:cNvPr id="64" name="object 64"/>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65" name="object 65"/>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grpSp>
      <p:grpSp>
        <p:nvGrpSpPr>
          <p:cNvPr id="66" name="object 66"/>
          <p:cNvGrpSpPr/>
          <p:nvPr/>
        </p:nvGrpSpPr>
        <p:grpSpPr>
          <a:xfrm>
            <a:off x="1077849" y="4662298"/>
            <a:ext cx="241459" cy="230981"/>
            <a:chOff x="1437132" y="5073396"/>
            <a:chExt cx="321945" cy="307975"/>
          </a:xfrm>
        </p:grpSpPr>
        <p:sp>
          <p:nvSpPr>
            <p:cNvPr id="67" name="object 67"/>
            <p:cNvSpPr/>
            <p:nvPr/>
          </p:nvSpPr>
          <p:spPr>
            <a:xfrm>
              <a:off x="1443228" y="5079492"/>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8" name="object 68"/>
            <p:cNvSpPr/>
            <p:nvPr/>
          </p:nvSpPr>
          <p:spPr>
            <a:xfrm>
              <a:off x="1443228"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grpSp>
      <p:grpSp>
        <p:nvGrpSpPr>
          <p:cNvPr id="69" name="object 69"/>
          <p:cNvGrpSpPr/>
          <p:nvPr/>
        </p:nvGrpSpPr>
        <p:grpSpPr>
          <a:xfrm>
            <a:off x="1801368" y="4662298"/>
            <a:ext cx="241459" cy="230981"/>
            <a:chOff x="2401823" y="5073396"/>
            <a:chExt cx="321945" cy="307975"/>
          </a:xfrm>
        </p:grpSpPr>
        <p:sp>
          <p:nvSpPr>
            <p:cNvPr id="70" name="object 70"/>
            <p:cNvSpPr/>
            <p:nvPr/>
          </p:nvSpPr>
          <p:spPr>
            <a:xfrm>
              <a:off x="2407919" y="5079492"/>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1" name="object 71"/>
            <p:cNvSpPr/>
            <p:nvPr/>
          </p:nvSpPr>
          <p:spPr>
            <a:xfrm>
              <a:off x="2407919"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2" name="object 72"/>
          <p:cNvGrpSpPr/>
          <p:nvPr/>
        </p:nvGrpSpPr>
        <p:grpSpPr>
          <a:xfrm>
            <a:off x="2523744" y="4662298"/>
            <a:ext cx="241459" cy="230981"/>
            <a:chOff x="3364991" y="5073396"/>
            <a:chExt cx="321945" cy="307975"/>
          </a:xfrm>
        </p:grpSpPr>
        <p:sp>
          <p:nvSpPr>
            <p:cNvPr id="73" name="object 73"/>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4" name="object 74"/>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5" name="object 75"/>
          <p:cNvGrpSpPr/>
          <p:nvPr/>
        </p:nvGrpSpPr>
        <p:grpSpPr>
          <a:xfrm>
            <a:off x="3247263" y="4662298"/>
            <a:ext cx="240030" cy="230981"/>
            <a:chOff x="4329684" y="5073396"/>
            <a:chExt cx="320040" cy="307975"/>
          </a:xfrm>
        </p:grpSpPr>
        <p:sp>
          <p:nvSpPr>
            <p:cNvPr id="76" name="object 76"/>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7" name="object 77"/>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78" name="object 78"/>
          <p:cNvGrpSpPr/>
          <p:nvPr/>
        </p:nvGrpSpPr>
        <p:grpSpPr>
          <a:xfrm>
            <a:off x="3970782" y="4662298"/>
            <a:ext cx="241459" cy="230981"/>
            <a:chOff x="5294376" y="5073396"/>
            <a:chExt cx="321945" cy="307975"/>
          </a:xfrm>
        </p:grpSpPr>
        <p:sp>
          <p:nvSpPr>
            <p:cNvPr id="79" name="object 79"/>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0" name="object 80"/>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1" name="object 81"/>
          <p:cNvGrpSpPr/>
          <p:nvPr/>
        </p:nvGrpSpPr>
        <p:grpSpPr>
          <a:xfrm>
            <a:off x="4693158" y="4662298"/>
            <a:ext cx="241459" cy="230981"/>
            <a:chOff x="6257544" y="5073396"/>
            <a:chExt cx="321945" cy="307975"/>
          </a:xfrm>
        </p:grpSpPr>
        <p:sp>
          <p:nvSpPr>
            <p:cNvPr id="82" name="object 82"/>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3" name="object 83"/>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4" name="object 84"/>
          <p:cNvGrpSpPr/>
          <p:nvPr/>
        </p:nvGrpSpPr>
        <p:grpSpPr>
          <a:xfrm>
            <a:off x="5416677" y="4662298"/>
            <a:ext cx="241459" cy="230981"/>
            <a:chOff x="7222235" y="5073396"/>
            <a:chExt cx="321945" cy="307975"/>
          </a:xfrm>
        </p:grpSpPr>
        <p:sp>
          <p:nvSpPr>
            <p:cNvPr id="85" name="object 85"/>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6" name="object 86"/>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7" name="object 87"/>
          <p:cNvGrpSpPr/>
          <p:nvPr/>
        </p:nvGrpSpPr>
        <p:grpSpPr>
          <a:xfrm>
            <a:off x="6139053" y="4662298"/>
            <a:ext cx="241459" cy="230981"/>
            <a:chOff x="8185404" y="5073396"/>
            <a:chExt cx="321945" cy="307975"/>
          </a:xfrm>
        </p:grpSpPr>
        <p:sp>
          <p:nvSpPr>
            <p:cNvPr id="88" name="object 88"/>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9" name="object 89"/>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90" name="object 90"/>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4" name="object 94"/>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5" name="object 95"/>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6" name="object 96"/>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7" name="object 97"/>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8" name="object 98"/>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9" name="object 99"/>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100" name="object 100"/>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101" name="object 101"/>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2" name="object 102"/>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91" name="object 91"/>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2" name="object 92"/>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3" name="object 93"/>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(1-1,</a:t>
            </a:r>
            <a:r>
              <a:rPr sz="1350" spc="-8" dirty="0">
                <a:latin typeface="Calibri"/>
                <a:cs typeface="Calibri"/>
              </a:rPr>
              <a:t> </a:t>
            </a:r>
            <a:r>
              <a:rPr sz="1350" dirty="0">
                <a:latin typeface="Calibri"/>
                <a:cs typeface="Calibri"/>
              </a:rPr>
              <a:t>010)</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(0,010)</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(1-1,</a:t>
            </a:r>
            <a:r>
              <a:rPr sz="1350" spc="19" dirty="0">
                <a:latin typeface="Calibri"/>
                <a:cs typeface="Calibri"/>
              </a:rPr>
              <a:t> </a:t>
            </a:r>
            <a:r>
              <a:rPr sz="1350" spc="-135" dirty="0">
                <a:latin typeface="Cambria Math"/>
                <a:cs typeface="Cambria Math"/>
              </a:rPr>
              <a:t>0</a:t>
            </a:r>
            <a:r>
              <a:rPr sz="2025" spc="-203" baseline="10802" dirty="0">
                <a:latin typeface="Cambria Math"/>
                <a:cs typeface="Cambria Math"/>
              </a:rPr>
              <a:t>̅</a:t>
            </a:r>
            <a:r>
              <a:rPr sz="1350" spc="-135" dirty="0">
                <a:latin typeface="Cambria Math"/>
                <a:cs typeface="Cambria Math"/>
              </a:rPr>
              <a:t>10</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(0,110)</a:t>
            </a:r>
            <a:endParaRPr sz="135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7537209"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j=011</a:t>
            </a:r>
            <a:r>
              <a:rPr spc="-11" dirty="0"/>
              <a:t> where</a:t>
            </a:r>
            <a:r>
              <a:rPr dirty="0"/>
              <a:t> i=1</a:t>
            </a:r>
          </a:p>
        </p:txBody>
      </p:sp>
      <p:grpSp>
        <p:nvGrpSpPr>
          <p:cNvPr id="3" name="object 3"/>
          <p:cNvGrpSpPr/>
          <p:nvPr/>
        </p:nvGrpSpPr>
        <p:grpSpPr>
          <a:xfrm>
            <a:off x="1091564" y="1623060"/>
            <a:ext cx="5314950" cy="1243965"/>
            <a:chOff x="1455419" y="1021080"/>
            <a:chExt cx="7086600" cy="1658620"/>
          </a:xfrm>
        </p:grpSpPr>
        <p:sp>
          <p:nvSpPr>
            <p:cNvPr id="4" name="object 4"/>
            <p:cNvSpPr/>
            <p:nvPr/>
          </p:nvSpPr>
          <p:spPr>
            <a:xfrm>
              <a:off x="1478279"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 name="object 5"/>
            <p:cNvSpPr/>
            <p:nvPr/>
          </p:nvSpPr>
          <p:spPr>
            <a:xfrm>
              <a:off x="1478279"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5"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 name="object 7"/>
            <p:cNvSpPr/>
            <p:nvPr/>
          </p:nvSpPr>
          <p:spPr>
            <a:xfrm>
              <a:off x="1461515"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39"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10" name="object 10"/>
            <p:cNvSpPr/>
            <p:nvPr/>
          </p:nvSpPr>
          <p:spPr>
            <a:xfrm>
              <a:off x="24414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4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12" name="object 12"/>
            <p:cNvSpPr/>
            <p:nvPr/>
          </p:nvSpPr>
          <p:spPr>
            <a:xfrm>
              <a:off x="340614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8" name="object 18"/>
            <p:cNvSpPr/>
            <p:nvPr/>
          </p:nvSpPr>
          <p:spPr>
            <a:xfrm>
              <a:off x="24246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3"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22" name="object 22"/>
            <p:cNvSpPr/>
            <p:nvPr/>
          </p:nvSpPr>
          <p:spPr>
            <a:xfrm>
              <a:off x="4352543"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39"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5"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299"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4506468" y="1315212"/>
              <a:ext cx="3874135" cy="1054100"/>
            </a:xfrm>
            <a:custGeom>
              <a:avLst/>
              <a:gdLst/>
              <a:ahLst/>
              <a:cxnLst/>
              <a:rect l="l" t="t" r="r" b="b"/>
              <a:pathLst>
                <a:path w="3874134" h="1054100">
                  <a:moveTo>
                    <a:pt x="0" y="1053591"/>
                  </a:moveTo>
                  <a:lnTo>
                    <a:pt x="3873881" y="0"/>
                  </a:lnTo>
                </a:path>
              </a:pathLst>
            </a:custGeom>
            <a:ln w="6096">
              <a:solidFill>
                <a:srgbClr val="000000"/>
              </a:solidFill>
            </a:ln>
          </p:spPr>
          <p:txBody>
            <a:bodyPr wrap="square" lIns="0" tIns="0" rIns="0" bIns="0" rtlCol="0"/>
            <a:lstStyle/>
            <a:p>
              <a:endParaRPr sz="1350"/>
            </a:p>
          </p:txBody>
        </p:sp>
      </p:grpSp>
      <p:grpSp>
        <p:nvGrpSpPr>
          <p:cNvPr id="41" name="object 41"/>
          <p:cNvGrpSpPr/>
          <p:nvPr/>
        </p:nvGrpSpPr>
        <p:grpSpPr>
          <a:xfrm>
            <a:off x="1091565" y="3649600"/>
            <a:ext cx="241459" cy="230981"/>
            <a:chOff x="1455419" y="3723132"/>
            <a:chExt cx="321945" cy="307975"/>
          </a:xfrm>
        </p:grpSpPr>
        <p:sp>
          <p:nvSpPr>
            <p:cNvPr id="42" name="object 42"/>
            <p:cNvSpPr/>
            <p:nvPr/>
          </p:nvSpPr>
          <p:spPr>
            <a:xfrm>
              <a:off x="1461515"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3" name="object 43"/>
            <p:cNvSpPr/>
            <p:nvPr/>
          </p:nvSpPr>
          <p:spPr>
            <a:xfrm>
              <a:off x="1461515"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44" name="object 44"/>
          <p:cNvGrpSpPr/>
          <p:nvPr/>
        </p:nvGrpSpPr>
        <p:grpSpPr>
          <a:xfrm>
            <a:off x="1813941" y="3649600"/>
            <a:ext cx="241459" cy="230981"/>
            <a:chOff x="2418588" y="3723132"/>
            <a:chExt cx="321945" cy="307975"/>
          </a:xfrm>
        </p:grpSpPr>
        <p:sp>
          <p:nvSpPr>
            <p:cNvPr id="45" name="object 45"/>
            <p:cNvSpPr/>
            <p:nvPr/>
          </p:nvSpPr>
          <p:spPr>
            <a:xfrm>
              <a:off x="2424684"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6" name="object 46"/>
            <p:cNvSpPr/>
            <p:nvPr/>
          </p:nvSpPr>
          <p:spPr>
            <a:xfrm>
              <a:off x="2424684"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47" name="object 47"/>
          <p:cNvGrpSpPr/>
          <p:nvPr/>
        </p:nvGrpSpPr>
        <p:grpSpPr>
          <a:xfrm>
            <a:off x="2536317" y="3649600"/>
            <a:ext cx="241459" cy="230981"/>
            <a:chOff x="3381755" y="3723132"/>
            <a:chExt cx="321945" cy="307975"/>
          </a:xfrm>
        </p:grpSpPr>
        <p:sp>
          <p:nvSpPr>
            <p:cNvPr id="48" name="object 48"/>
            <p:cNvSpPr/>
            <p:nvPr/>
          </p:nvSpPr>
          <p:spPr>
            <a:xfrm>
              <a:off x="338785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9" name="object 49"/>
            <p:cNvSpPr/>
            <p:nvPr/>
          </p:nvSpPr>
          <p:spPr>
            <a:xfrm>
              <a:off x="338785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0" name="object 50"/>
          <p:cNvGrpSpPr/>
          <p:nvPr/>
        </p:nvGrpSpPr>
        <p:grpSpPr>
          <a:xfrm>
            <a:off x="3259836" y="3649600"/>
            <a:ext cx="241459" cy="230981"/>
            <a:chOff x="4346447" y="3723132"/>
            <a:chExt cx="321945" cy="307975"/>
          </a:xfrm>
        </p:grpSpPr>
        <p:sp>
          <p:nvSpPr>
            <p:cNvPr id="51" name="object 51"/>
            <p:cNvSpPr/>
            <p:nvPr/>
          </p:nvSpPr>
          <p:spPr>
            <a:xfrm>
              <a:off x="4352543"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52" name="object 52"/>
            <p:cNvSpPr/>
            <p:nvPr/>
          </p:nvSpPr>
          <p:spPr>
            <a:xfrm>
              <a:off x="4352543"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53" name="object 53"/>
          <p:cNvGrpSpPr/>
          <p:nvPr/>
        </p:nvGrpSpPr>
        <p:grpSpPr>
          <a:xfrm>
            <a:off x="3983355" y="3649600"/>
            <a:ext cx="241459" cy="230981"/>
            <a:chOff x="5311140" y="3723132"/>
            <a:chExt cx="321945" cy="307975"/>
          </a:xfrm>
        </p:grpSpPr>
        <p:sp>
          <p:nvSpPr>
            <p:cNvPr id="54" name="object 54"/>
            <p:cNvSpPr/>
            <p:nvPr/>
          </p:nvSpPr>
          <p:spPr>
            <a:xfrm>
              <a:off x="5317236"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5" name="object 55"/>
            <p:cNvSpPr/>
            <p:nvPr/>
          </p:nvSpPr>
          <p:spPr>
            <a:xfrm>
              <a:off x="531723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6" name="object 56"/>
          <p:cNvGrpSpPr/>
          <p:nvPr/>
        </p:nvGrpSpPr>
        <p:grpSpPr>
          <a:xfrm>
            <a:off x="4706874" y="3649600"/>
            <a:ext cx="241459" cy="230981"/>
            <a:chOff x="6275832" y="3723132"/>
            <a:chExt cx="321945" cy="307975"/>
          </a:xfrm>
        </p:grpSpPr>
        <p:sp>
          <p:nvSpPr>
            <p:cNvPr id="57" name="object 57"/>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8" name="object 58"/>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9" name="object 59"/>
          <p:cNvGrpSpPr/>
          <p:nvPr/>
        </p:nvGrpSpPr>
        <p:grpSpPr>
          <a:xfrm>
            <a:off x="5429250" y="3649600"/>
            <a:ext cx="241459" cy="230981"/>
            <a:chOff x="7239000" y="3723132"/>
            <a:chExt cx="321945" cy="307975"/>
          </a:xfrm>
        </p:grpSpPr>
        <p:sp>
          <p:nvSpPr>
            <p:cNvPr id="60" name="object 60"/>
            <p:cNvSpPr/>
            <p:nvPr/>
          </p:nvSpPr>
          <p:spPr>
            <a:xfrm>
              <a:off x="72450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1" name="object 61"/>
            <p:cNvSpPr/>
            <p:nvPr/>
          </p:nvSpPr>
          <p:spPr>
            <a:xfrm>
              <a:off x="72450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2" name="object 62"/>
          <p:cNvGrpSpPr/>
          <p:nvPr/>
        </p:nvGrpSpPr>
        <p:grpSpPr>
          <a:xfrm>
            <a:off x="6152769" y="3649600"/>
            <a:ext cx="240030" cy="230981"/>
            <a:chOff x="8203692" y="3723132"/>
            <a:chExt cx="320040" cy="307975"/>
          </a:xfrm>
        </p:grpSpPr>
        <p:sp>
          <p:nvSpPr>
            <p:cNvPr id="63" name="object 63"/>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64" name="object 64"/>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grpSp>
      <p:grpSp>
        <p:nvGrpSpPr>
          <p:cNvPr id="65" name="object 65"/>
          <p:cNvGrpSpPr/>
          <p:nvPr/>
        </p:nvGrpSpPr>
        <p:grpSpPr>
          <a:xfrm>
            <a:off x="1077849" y="4662298"/>
            <a:ext cx="241459" cy="230981"/>
            <a:chOff x="1437132" y="5073396"/>
            <a:chExt cx="321945" cy="307975"/>
          </a:xfrm>
        </p:grpSpPr>
        <p:sp>
          <p:nvSpPr>
            <p:cNvPr id="66" name="object 66"/>
            <p:cNvSpPr/>
            <p:nvPr/>
          </p:nvSpPr>
          <p:spPr>
            <a:xfrm>
              <a:off x="1443228" y="5079492"/>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7" name="object 67"/>
            <p:cNvSpPr/>
            <p:nvPr/>
          </p:nvSpPr>
          <p:spPr>
            <a:xfrm>
              <a:off x="1443228"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grpSp>
      <p:grpSp>
        <p:nvGrpSpPr>
          <p:cNvPr id="68" name="object 68"/>
          <p:cNvGrpSpPr/>
          <p:nvPr/>
        </p:nvGrpSpPr>
        <p:grpSpPr>
          <a:xfrm>
            <a:off x="1801368" y="4662298"/>
            <a:ext cx="241459" cy="230981"/>
            <a:chOff x="2401823" y="5073396"/>
            <a:chExt cx="321945" cy="307975"/>
          </a:xfrm>
        </p:grpSpPr>
        <p:sp>
          <p:nvSpPr>
            <p:cNvPr id="69" name="object 69"/>
            <p:cNvSpPr/>
            <p:nvPr/>
          </p:nvSpPr>
          <p:spPr>
            <a:xfrm>
              <a:off x="2407919" y="5079492"/>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0" name="object 70"/>
            <p:cNvSpPr/>
            <p:nvPr/>
          </p:nvSpPr>
          <p:spPr>
            <a:xfrm>
              <a:off x="2407919"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1" name="object 71"/>
          <p:cNvGrpSpPr/>
          <p:nvPr/>
        </p:nvGrpSpPr>
        <p:grpSpPr>
          <a:xfrm>
            <a:off x="2523744" y="4662298"/>
            <a:ext cx="241459" cy="230981"/>
            <a:chOff x="3364991" y="5073396"/>
            <a:chExt cx="321945" cy="307975"/>
          </a:xfrm>
        </p:grpSpPr>
        <p:sp>
          <p:nvSpPr>
            <p:cNvPr id="72" name="object 72"/>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3" name="object 73"/>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4" name="object 74"/>
          <p:cNvGrpSpPr/>
          <p:nvPr/>
        </p:nvGrpSpPr>
        <p:grpSpPr>
          <a:xfrm>
            <a:off x="3247263" y="4662298"/>
            <a:ext cx="240030" cy="230981"/>
            <a:chOff x="4329684" y="5073396"/>
            <a:chExt cx="320040" cy="307975"/>
          </a:xfrm>
        </p:grpSpPr>
        <p:sp>
          <p:nvSpPr>
            <p:cNvPr id="75" name="object 75"/>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6" name="object 76"/>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77" name="object 77"/>
          <p:cNvGrpSpPr/>
          <p:nvPr/>
        </p:nvGrpSpPr>
        <p:grpSpPr>
          <a:xfrm>
            <a:off x="3970782" y="4662298"/>
            <a:ext cx="241459" cy="230981"/>
            <a:chOff x="5294376" y="5073396"/>
            <a:chExt cx="321945" cy="307975"/>
          </a:xfrm>
        </p:grpSpPr>
        <p:sp>
          <p:nvSpPr>
            <p:cNvPr id="78" name="object 78"/>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9" name="object 79"/>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0" name="object 80"/>
          <p:cNvGrpSpPr/>
          <p:nvPr/>
        </p:nvGrpSpPr>
        <p:grpSpPr>
          <a:xfrm>
            <a:off x="4693158" y="4662298"/>
            <a:ext cx="241459" cy="230981"/>
            <a:chOff x="6257544" y="5073396"/>
            <a:chExt cx="321945" cy="307975"/>
          </a:xfrm>
        </p:grpSpPr>
        <p:sp>
          <p:nvSpPr>
            <p:cNvPr id="81" name="object 81"/>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2" name="object 82"/>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3" name="object 83"/>
          <p:cNvGrpSpPr/>
          <p:nvPr/>
        </p:nvGrpSpPr>
        <p:grpSpPr>
          <a:xfrm>
            <a:off x="5416677" y="4662298"/>
            <a:ext cx="241459" cy="230981"/>
            <a:chOff x="7222235" y="5073396"/>
            <a:chExt cx="321945" cy="307975"/>
          </a:xfrm>
        </p:grpSpPr>
        <p:sp>
          <p:nvSpPr>
            <p:cNvPr id="84" name="object 84"/>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5" name="object 85"/>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6" name="object 86"/>
          <p:cNvGrpSpPr/>
          <p:nvPr/>
        </p:nvGrpSpPr>
        <p:grpSpPr>
          <a:xfrm>
            <a:off x="6139053" y="4662298"/>
            <a:ext cx="241459" cy="230981"/>
            <a:chOff x="8185404" y="5073396"/>
            <a:chExt cx="321945" cy="307975"/>
          </a:xfrm>
        </p:grpSpPr>
        <p:sp>
          <p:nvSpPr>
            <p:cNvPr id="87" name="object 87"/>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8" name="object 88"/>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9" name="object 89"/>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3" name="object 93"/>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4" name="object 94"/>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5" name="object 95"/>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6" name="object 96"/>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7" name="object 97"/>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8" name="object 98"/>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9" name="object 99"/>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100" name="object 100"/>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1" name="object 101"/>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90" name="object 90"/>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1" name="object 91"/>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2" name="object 92"/>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(1-1,</a:t>
            </a:r>
            <a:r>
              <a:rPr sz="1350" spc="-8" dirty="0">
                <a:latin typeface="Calibri"/>
                <a:cs typeface="Calibri"/>
              </a:rPr>
              <a:t> </a:t>
            </a:r>
            <a:r>
              <a:rPr sz="1350" dirty="0">
                <a:latin typeface="Calibri"/>
                <a:cs typeface="Calibri"/>
              </a:rPr>
              <a:t>011)</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(0,011)</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(1-1,</a:t>
            </a:r>
            <a:r>
              <a:rPr sz="1350" spc="19" dirty="0">
                <a:latin typeface="Calibri"/>
                <a:cs typeface="Calibri"/>
              </a:rPr>
              <a:t> </a:t>
            </a:r>
            <a:r>
              <a:rPr sz="1350" spc="-135" dirty="0">
                <a:latin typeface="Cambria Math"/>
                <a:cs typeface="Cambria Math"/>
              </a:rPr>
              <a:t>0</a:t>
            </a:r>
            <a:r>
              <a:rPr sz="2025" spc="-203" baseline="10802" dirty="0">
                <a:latin typeface="Cambria Math"/>
                <a:cs typeface="Cambria Math"/>
              </a:rPr>
              <a:t>̅</a:t>
            </a:r>
            <a:r>
              <a:rPr sz="1350" spc="-135" dirty="0">
                <a:latin typeface="Cambria Math"/>
                <a:cs typeface="Cambria Math"/>
              </a:rPr>
              <a:t>11</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(0,111)</a:t>
            </a:r>
            <a:endParaRPr sz="135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7430007"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j=100</a:t>
            </a:r>
            <a:r>
              <a:rPr spc="-11" dirty="0"/>
              <a:t> where</a:t>
            </a:r>
            <a:r>
              <a:rPr dirty="0"/>
              <a:t> i=1</a:t>
            </a:r>
          </a:p>
        </p:txBody>
      </p:sp>
      <p:grpSp>
        <p:nvGrpSpPr>
          <p:cNvPr id="3" name="object 3"/>
          <p:cNvGrpSpPr/>
          <p:nvPr/>
        </p:nvGrpSpPr>
        <p:grpSpPr>
          <a:xfrm>
            <a:off x="1091564" y="1623060"/>
            <a:ext cx="5314950" cy="1243965"/>
            <a:chOff x="1455419" y="1021080"/>
            <a:chExt cx="7086600" cy="1658620"/>
          </a:xfrm>
        </p:grpSpPr>
        <p:sp>
          <p:nvSpPr>
            <p:cNvPr id="4" name="object 4"/>
            <p:cNvSpPr/>
            <p:nvPr/>
          </p:nvSpPr>
          <p:spPr>
            <a:xfrm>
              <a:off x="1478279"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79"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5"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 name="object 7"/>
            <p:cNvSpPr/>
            <p:nvPr/>
          </p:nvSpPr>
          <p:spPr>
            <a:xfrm>
              <a:off x="1461515"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39"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10" name="object 10"/>
            <p:cNvSpPr/>
            <p:nvPr/>
          </p:nvSpPr>
          <p:spPr>
            <a:xfrm>
              <a:off x="24414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4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12" name="object 12"/>
            <p:cNvSpPr/>
            <p:nvPr/>
          </p:nvSpPr>
          <p:spPr>
            <a:xfrm>
              <a:off x="340614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8" name="object 18"/>
            <p:cNvSpPr/>
            <p:nvPr/>
          </p:nvSpPr>
          <p:spPr>
            <a:xfrm>
              <a:off x="24246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3"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22" name="object 22"/>
            <p:cNvSpPr/>
            <p:nvPr/>
          </p:nvSpPr>
          <p:spPr>
            <a:xfrm>
              <a:off x="4352543"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39"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5"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299"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3" y="1315212"/>
              <a:ext cx="6748145" cy="1061720"/>
            </a:xfrm>
            <a:custGeom>
              <a:avLst/>
              <a:gdLst/>
              <a:ahLst/>
              <a:cxnLst/>
              <a:rect l="l" t="t" r="r" b="b"/>
              <a:pathLst>
                <a:path w="6748145" h="1061720">
                  <a:moveTo>
                    <a:pt x="2874263" y="1053591"/>
                  </a:moveTo>
                  <a:lnTo>
                    <a:pt x="6748145" y="0"/>
                  </a:lnTo>
                </a:path>
                <a:path w="6748145" h="1061720">
                  <a:moveTo>
                    <a:pt x="3840479" y="1061212"/>
                  </a:moveTo>
                  <a:lnTo>
                    <a:pt x="3857625" y="7620"/>
                  </a:lnTo>
                </a:path>
                <a:path w="6748145" h="1061720">
                  <a:moveTo>
                    <a:pt x="3839463" y="1061212"/>
                  </a:moveTo>
                  <a:lnTo>
                    <a:pt x="0" y="7620"/>
                  </a:lnTo>
                </a:path>
              </a:pathLst>
            </a:custGeom>
            <a:ln w="6096">
              <a:solidFill>
                <a:srgbClr val="000000"/>
              </a:solidFill>
            </a:ln>
          </p:spPr>
          <p:txBody>
            <a:bodyPr wrap="square" lIns="0" tIns="0" rIns="0" bIns="0" rtlCol="0"/>
            <a:lstStyle/>
            <a:p>
              <a:endParaRPr sz="1350"/>
            </a:p>
          </p:txBody>
        </p:sp>
      </p:grpSp>
      <p:grpSp>
        <p:nvGrpSpPr>
          <p:cNvPr id="41" name="object 41"/>
          <p:cNvGrpSpPr/>
          <p:nvPr/>
        </p:nvGrpSpPr>
        <p:grpSpPr>
          <a:xfrm>
            <a:off x="1091565" y="3649600"/>
            <a:ext cx="241459" cy="230981"/>
            <a:chOff x="1455419" y="3723132"/>
            <a:chExt cx="321945" cy="307975"/>
          </a:xfrm>
        </p:grpSpPr>
        <p:sp>
          <p:nvSpPr>
            <p:cNvPr id="42" name="object 42"/>
            <p:cNvSpPr/>
            <p:nvPr/>
          </p:nvSpPr>
          <p:spPr>
            <a:xfrm>
              <a:off x="1461515"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3" name="object 43"/>
            <p:cNvSpPr/>
            <p:nvPr/>
          </p:nvSpPr>
          <p:spPr>
            <a:xfrm>
              <a:off x="1461515"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44" name="object 44"/>
          <p:cNvGrpSpPr/>
          <p:nvPr/>
        </p:nvGrpSpPr>
        <p:grpSpPr>
          <a:xfrm>
            <a:off x="1813941" y="3649600"/>
            <a:ext cx="241459" cy="230981"/>
            <a:chOff x="2418588" y="3723132"/>
            <a:chExt cx="321945" cy="307975"/>
          </a:xfrm>
        </p:grpSpPr>
        <p:sp>
          <p:nvSpPr>
            <p:cNvPr id="45" name="object 45"/>
            <p:cNvSpPr/>
            <p:nvPr/>
          </p:nvSpPr>
          <p:spPr>
            <a:xfrm>
              <a:off x="2424684"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6" name="object 46"/>
            <p:cNvSpPr/>
            <p:nvPr/>
          </p:nvSpPr>
          <p:spPr>
            <a:xfrm>
              <a:off x="2424684"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47" name="object 47"/>
          <p:cNvGrpSpPr/>
          <p:nvPr/>
        </p:nvGrpSpPr>
        <p:grpSpPr>
          <a:xfrm>
            <a:off x="2536317" y="3649600"/>
            <a:ext cx="241459" cy="230981"/>
            <a:chOff x="3381755" y="3723132"/>
            <a:chExt cx="321945" cy="307975"/>
          </a:xfrm>
        </p:grpSpPr>
        <p:sp>
          <p:nvSpPr>
            <p:cNvPr id="48" name="object 48"/>
            <p:cNvSpPr/>
            <p:nvPr/>
          </p:nvSpPr>
          <p:spPr>
            <a:xfrm>
              <a:off x="338785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9" name="object 49"/>
            <p:cNvSpPr/>
            <p:nvPr/>
          </p:nvSpPr>
          <p:spPr>
            <a:xfrm>
              <a:off x="338785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0" name="object 50"/>
          <p:cNvGrpSpPr/>
          <p:nvPr/>
        </p:nvGrpSpPr>
        <p:grpSpPr>
          <a:xfrm>
            <a:off x="3259836" y="3649600"/>
            <a:ext cx="241459" cy="230981"/>
            <a:chOff x="4346447" y="3723132"/>
            <a:chExt cx="321945" cy="307975"/>
          </a:xfrm>
        </p:grpSpPr>
        <p:sp>
          <p:nvSpPr>
            <p:cNvPr id="51" name="object 51"/>
            <p:cNvSpPr/>
            <p:nvPr/>
          </p:nvSpPr>
          <p:spPr>
            <a:xfrm>
              <a:off x="4352543"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52" name="object 52"/>
            <p:cNvSpPr/>
            <p:nvPr/>
          </p:nvSpPr>
          <p:spPr>
            <a:xfrm>
              <a:off x="4352543"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53" name="object 53"/>
          <p:cNvGrpSpPr/>
          <p:nvPr/>
        </p:nvGrpSpPr>
        <p:grpSpPr>
          <a:xfrm>
            <a:off x="3983355" y="3649600"/>
            <a:ext cx="241459" cy="230981"/>
            <a:chOff x="5311140" y="3723132"/>
            <a:chExt cx="321945" cy="307975"/>
          </a:xfrm>
        </p:grpSpPr>
        <p:sp>
          <p:nvSpPr>
            <p:cNvPr id="54" name="object 54"/>
            <p:cNvSpPr/>
            <p:nvPr/>
          </p:nvSpPr>
          <p:spPr>
            <a:xfrm>
              <a:off x="5317236"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5" name="object 55"/>
            <p:cNvSpPr/>
            <p:nvPr/>
          </p:nvSpPr>
          <p:spPr>
            <a:xfrm>
              <a:off x="531723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6" name="object 56"/>
          <p:cNvGrpSpPr/>
          <p:nvPr/>
        </p:nvGrpSpPr>
        <p:grpSpPr>
          <a:xfrm>
            <a:off x="4706874" y="3649600"/>
            <a:ext cx="241459" cy="230981"/>
            <a:chOff x="6275832" y="3723132"/>
            <a:chExt cx="321945" cy="307975"/>
          </a:xfrm>
        </p:grpSpPr>
        <p:sp>
          <p:nvSpPr>
            <p:cNvPr id="57" name="object 57"/>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8" name="object 58"/>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9" name="object 59"/>
          <p:cNvGrpSpPr/>
          <p:nvPr/>
        </p:nvGrpSpPr>
        <p:grpSpPr>
          <a:xfrm>
            <a:off x="5429250" y="3649600"/>
            <a:ext cx="241459" cy="230981"/>
            <a:chOff x="7239000" y="3723132"/>
            <a:chExt cx="321945" cy="307975"/>
          </a:xfrm>
        </p:grpSpPr>
        <p:sp>
          <p:nvSpPr>
            <p:cNvPr id="60" name="object 60"/>
            <p:cNvSpPr/>
            <p:nvPr/>
          </p:nvSpPr>
          <p:spPr>
            <a:xfrm>
              <a:off x="72450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1" name="object 61"/>
            <p:cNvSpPr/>
            <p:nvPr/>
          </p:nvSpPr>
          <p:spPr>
            <a:xfrm>
              <a:off x="72450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2" name="object 62"/>
          <p:cNvGrpSpPr/>
          <p:nvPr/>
        </p:nvGrpSpPr>
        <p:grpSpPr>
          <a:xfrm>
            <a:off x="6152769" y="3649600"/>
            <a:ext cx="240030" cy="230981"/>
            <a:chOff x="8203692" y="3723132"/>
            <a:chExt cx="320040" cy="307975"/>
          </a:xfrm>
        </p:grpSpPr>
        <p:sp>
          <p:nvSpPr>
            <p:cNvPr id="63" name="object 63"/>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64" name="object 64"/>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grpSp>
      <p:grpSp>
        <p:nvGrpSpPr>
          <p:cNvPr id="65" name="object 65"/>
          <p:cNvGrpSpPr/>
          <p:nvPr/>
        </p:nvGrpSpPr>
        <p:grpSpPr>
          <a:xfrm>
            <a:off x="1077849" y="4662298"/>
            <a:ext cx="241459" cy="230981"/>
            <a:chOff x="1437132" y="5073396"/>
            <a:chExt cx="321945" cy="307975"/>
          </a:xfrm>
        </p:grpSpPr>
        <p:sp>
          <p:nvSpPr>
            <p:cNvPr id="66" name="object 66"/>
            <p:cNvSpPr/>
            <p:nvPr/>
          </p:nvSpPr>
          <p:spPr>
            <a:xfrm>
              <a:off x="1443228" y="5079492"/>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7" name="object 67"/>
            <p:cNvSpPr/>
            <p:nvPr/>
          </p:nvSpPr>
          <p:spPr>
            <a:xfrm>
              <a:off x="1443228"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grpSp>
      <p:grpSp>
        <p:nvGrpSpPr>
          <p:cNvPr id="68" name="object 68"/>
          <p:cNvGrpSpPr/>
          <p:nvPr/>
        </p:nvGrpSpPr>
        <p:grpSpPr>
          <a:xfrm>
            <a:off x="1801368" y="4662298"/>
            <a:ext cx="241459" cy="230981"/>
            <a:chOff x="2401823" y="5073396"/>
            <a:chExt cx="321945" cy="307975"/>
          </a:xfrm>
        </p:grpSpPr>
        <p:sp>
          <p:nvSpPr>
            <p:cNvPr id="69" name="object 69"/>
            <p:cNvSpPr/>
            <p:nvPr/>
          </p:nvSpPr>
          <p:spPr>
            <a:xfrm>
              <a:off x="2407919" y="5079492"/>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0" name="object 70"/>
            <p:cNvSpPr/>
            <p:nvPr/>
          </p:nvSpPr>
          <p:spPr>
            <a:xfrm>
              <a:off x="2407919"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1" name="object 71"/>
          <p:cNvGrpSpPr/>
          <p:nvPr/>
        </p:nvGrpSpPr>
        <p:grpSpPr>
          <a:xfrm>
            <a:off x="2523744" y="4662298"/>
            <a:ext cx="241459" cy="230981"/>
            <a:chOff x="3364991" y="5073396"/>
            <a:chExt cx="321945" cy="307975"/>
          </a:xfrm>
        </p:grpSpPr>
        <p:sp>
          <p:nvSpPr>
            <p:cNvPr id="72" name="object 72"/>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3" name="object 73"/>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4" name="object 74"/>
          <p:cNvGrpSpPr/>
          <p:nvPr/>
        </p:nvGrpSpPr>
        <p:grpSpPr>
          <a:xfrm>
            <a:off x="3247263" y="4662298"/>
            <a:ext cx="240030" cy="230981"/>
            <a:chOff x="4329684" y="5073396"/>
            <a:chExt cx="320040" cy="307975"/>
          </a:xfrm>
        </p:grpSpPr>
        <p:sp>
          <p:nvSpPr>
            <p:cNvPr id="75" name="object 75"/>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6" name="object 76"/>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77" name="object 77"/>
          <p:cNvGrpSpPr/>
          <p:nvPr/>
        </p:nvGrpSpPr>
        <p:grpSpPr>
          <a:xfrm>
            <a:off x="3970782" y="4662298"/>
            <a:ext cx="241459" cy="230981"/>
            <a:chOff x="5294376" y="5073396"/>
            <a:chExt cx="321945" cy="307975"/>
          </a:xfrm>
        </p:grpSpPr>
        <p:sp>
          <p:nvSpPr>
            <p:cNvPr id="78" name="object 78"/>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9" name="object 79"/>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0" name="object 80"/>
          <p:cNvGrpSpPr/>
          <p:nvPr/>
        </p:nvGrpSpPr>
        <p:grpSpPr>
          <a:xfrm>
            <a:off x="4693158" y="4662298"/>
            <a:ext cx="241459" cy="230981"/>
            <a:chOff x="6257544" y="5073396"/>
            <a:chExt cx="321945" cy="307975"/>
          </a:xfrm>
        </p:grpSpPr>
        <p:sp>
          <p:nvSpPr>
            <p:cNvPr id="81" name="object 81"/>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2" name="object 82"/>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3" name="object 83"/>
          <p:cNvGrpSpPr/>
          <p:nvPr/>
        </p:nvGrpSpPr>
        <p:grpSpPr>
          <a:xfrm>
            <a:off x="5416677" y="4662298"/>
            <a:ext cx="241459" cy="230981"/>
            <a:chOff x="7222235" y="5073396"/>
            <a:chExt cx="321945" cy="307975"/>
          </a:xfrm>
        </p:grpSpPr>
        <p:sp>
          <p:nvSpPr>
            <p:cNvPr id="84" name="object 84"/>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5" name="object 85"/>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6" name="object 86"/>
          <p:cNvGrpSpPr/>
          <p:nvPr/>
        </p:nvGrpSpPr>
        <p:grpSpPr>
          <a:xfrm>
            <a:off x="6139053" y="4662298"/>
            <a:ext cx="241459" cy="230981"/>
            <a:chOff x="8185404" y="5073396"/>
            <a:chExt cx="321945" cy="307975"/>
          </a:xfrm>
        </p:grpSpPr>
        <p:sp>
          <p:nvSpPr>
            <p:cNvPr id="87" name="object 87"/>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8" name="object 88"/>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9" name="object 89"/>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3" name="object 93"/>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4" name="object 94"/>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5" name="object 95"/>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6" name="object 96"/>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7" name="object 97"/>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8" name="object 98"/>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9" name="object 99"/>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100" name="object 100"/>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1" name="object 101"/>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90" name="object 90"/>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1" name="object 91"/>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2" name="object 92"/>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(1-1,</a:t>
            </a:r>
            <a:r>
              <a:rPr sz="1350" spc="-8" dirty="0">
                <a:latin typeface="Calibri"/>
                <a:cs typeface="Calibri"/>
              </a:rPr>
              <a:t> </a:t>
            </a:r>
            <a:r>
              <a:rPr sz="1350" dirty="0">
                <a:latin typeface="Calibri"/>
                <a:cs typeface="Calibri"/>
              </a:rPr>
              <a:t>100)</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(0,100)</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(1-1,</a:t>
            </a:r>
            <a:r>
              <a:rPr sz="1350" spc="19" dirty="0">
                <a:latin typeface="Calibri"/>
                <a:cs typeface="Calibri"/>
              </a:rPr>
              <a:t> </a:t>
            </a:r>
            <a:r>
              <a:rPr sz="1350" spc="-135" dirty="0">
                <a:latin typeface="Cambria Math"/>
                <a:cs typeface="Cambria Math"/>
              </a:rPr>
              <a:t>1</a:t>
            </a:r>
            <a:r>
              <a:rPr sz="2025" spc="-203" baseline="10802" dirty="0">
                <a:latin typeface="Cambria Math"/>
                <a:cs typeface="Cambria Math"/>
              </a:rPr>
              <a:t>̅</a:t>
            </a:r>
            <a:r>
              <a:rPr sz="1350" spc="-135" dirty="0">
                <a:latin typeface="Cambria Math"/>
                <a:cs typeface="Cambria Math"/>
              </a:rPr>
              <a:t>00</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(0,000)</a:t>
            </a:r>
            <a:endParaRPr sz="135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8006071"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j=101</a:t>
            </a:r>
            <a:r>
              <a:rPr spc="-11" dirty="0"/>
              <a:t> where</a:t>
            </a:r>
            <a:r>
              <a:rPr dirty="0"/>
              <a:t> i=1</a:t>
            </a:r>
          </a:p>
        </p:txBody>
      </p:sp>
      <p:grpSp>
        <p:nvGrpSpPr>
          <p:cNvPr id="3" name="object 3"/>
          <p:cNvGrpSpPr/>
          <p:nvPr/>
        </p:nvGrpSpPr>
        <p:grpSpPr>
          <a:xfrm>
            <a:off x="1091564" y="1623060"/>
            <a:ext cx="5314950" cy="1243965"/>
            <a:chOff x="1455419" y="1021080"/>
            <a:chExt cx="7086600" cy="1658620"/>
          </a:xfrm>
        </p:grpSpPr>
        <p:sp>
          <p:nvSpPr>
            <p:cNvPr id="4" name="object 4"/>
            <p:cNvSpPr/>
            <p:nvPr/>
          </p:nvSpPr>
          <p:spPr>
            <a:xfrm>
              <a:off x="1478279"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79"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5"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 name="object 7"/>
            <p:cNvSpPr/>
            <p:nvPr/>
          </p:nvSpPr>
          <p:spPr>
            <a:xfrm>
              <a:off x="1461515"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39"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4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12" name="object 12"/>
            <p:cNvSpPr/>
            <p:nvPr/>
          </p:nvSpPr>
          <p:spPr>
            <a:xfrm>
              <a:off x="340614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8" name="object 18"/>
            <p:cNvSpPr/>
            <p:nvPr/>
          </p:nvSpPr>
          <p:spPr>
            <a:xfrm>
              <a:off x="24246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3"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22" name="object 22"/>
            <p:cNvSpPr/>
            <p:nvPr/>
          </p:nvSpPr>
          <p:spPr>
            <a:xfrm>
              <a:off x="4352543"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39"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5"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299"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3" y="1315212"/>
              <a:ext cx="6748145" cy="1061720"/>
            </a:xfrm>
            <a:custGeom>
              <a:avLst/>
              <a:gdLst/>
              <a:ahLst/>
              <a:cxnLst/>
              <a:rect l="l" t="t" r="r" b="b"/>
              <a:pathLst>
                <a:path w="6748145" h="1061720">
                  <a:moveTo>
                    <a:pt x="2874263" y="1053591"/>
                  </a:moveTo>
                  <a:lnTo>
                    <a:pt x="6748145" y="0"/>
                  </a:lnTo>
                </a:path>
                <a:path w="6748145" h="1061720">
                  <a:moveTo>
                    <a:pt x="3840479" y="1061212"/>
                  </a:moveTo>
                  <a:lnTo>
                    <a:pt x="3857625" y="7620"/>
                  </a:lnTo>
                </a:path>
                <a:path w="6748145" h="1061720">
                  <a:moveTo>
                    <a:pt x="3839463" y="1061212"/>
                  </a:moveTo>
                  <a:lnTo>
                    <a:pt x="0" y="7620"/>
                  </a:lnTo>
                </a:path>
                <a:path w="6748145" h="1061720">
                  <a:moveTo>
                    <a:pt x="4794504" y="1061212"/>
                  </a:moveTo>
                  <a:lnTo>
                    <a:pt x="4811649" y="7620"/>
                  </a:lnTo>
                </a:path>
                <a:path w="6748145" h="1061720">
                  <a:moveTo>
                    <a:pt x="4795011" y="1061212"/>
                  </a:moveTo>
                  <a:lnTo>
                    <a:pt x="955547" y="7620"/>
                  </a:lnTo>
                </a:path>
              </a:pathLst>
            </a:custGeom>
            <a:ln w="6096">
              <a:solidFill>
                <a:srgbClr val="000000"/>
              </a:solidFill>
            </a:ln>
          </p:spPr>
          <p:txBody>
            <a:bodyPr wrap="square" lIns="0" tIns="0" rIns="0" bIns="0" rtlCol="0"/>
            <a:lstStyle/>
            <a:p>
              <a:endParaRPr sz="1350"/>
            </a:p>
          </p:txBody>
        </p:sp>
      </p:grpSp>
      <p:grpSp>
        <p:nvGrpSpPr>
          <p:cNvPr id="41" name="object 41"/>
          <p:cNvGrpSpPr/>
          <p:nvPr/>
        </p:nvGrpSpPr>
        <p:grpSpPr>
          <a:xfrm>
            <a:off x="1091565" y="3649600"/>
            <a:ext cx="241459" cy="230981"/>
            <a:chOff x="1455419" y="3723132"/>
            <a:chExt cx="321945" cy="307975"/>
          </a:xfrm>
        </p:grpSpPr>
        <p:sp>
          <p:nvSpPr>
            <p:cNvPr id="42" name="object 42"/>
            <p:cNvSpPr/>
            <p:nvPr/>
          </p:nvSpPr>
          <p:spPr>
            <a:xfrm>
              <a:off x="1461515"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3" name="object 43"/>
            <p:cNvSpPr/>
            <p:nvPr/>
          </p:nvSpPr>
          <p:spPr>
            <a:xfrm>
              <a:off x="1461515"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44" name="object 44"/>
          <p:cNvGrpSpPr/>
          <p:nvPr/>
        </p:nvGrpSpPr>
        <p:grpSpPr>
          <a:xfrm>
            <a:off x="1813941" y="3649600"/>
            <a:ext cx="241459" cy="230981"/>
            <a:chOff x="2418588" y="3723132"/>
            <a:chExt cx="321945" cy="307975"/>
          </a:xfrm>
        </p:grpSpPr>
        <p:sp>
          <p:nvSpPr>
            <p:cNvPr id="45" name="object 45"/>
            <p:cNvSpPr/>
            <p:nvPr/>
          </p:nvSpPr>
          <p:spPr>
            <a:xfrm>
              <a:off x="2424684"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6" name="object 46"/>
            <p:cNvSpPr/>
            <p:nvPr/>
          </p:nvSpPr>
          <p:spPr>
            <a:xfrm>
              <a:off x="2424684"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47" name="object 47"/>
          <p:cNvGrpSpPr/>
          <p:nvPr/>
        </p:nvGrpSpPr>
        <p:grpSpPr>
          <a:xfrm>
            <a:off x="2536317" y="3649600"/>
            <a:ext cx="241459" cy="230981"/>
            <a:chOff x="3381755" y="3723132"/>
            <a:chExt cx="321945" cy="307975"/>
          </a:xfrm>
        </p:grpSpPr>
        <p:sp>
          <p:nvSpPr>
            <p:cNvPr id="48" name="object 48"/>
            <p:cNvSpPr/>
            <p:nvPr/>
          </p:nvSpPr>
          <p:spPr>
            <a:xfrm>
              <a:off x="338785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9" name="object 49"/>
            <p:cNvSpPr/>
            <p:nvPr/>
          </p:nvSpPr>
          <p:spPr>
            <a:xfrm>
              <a:off x="338785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0" name="object 50"/>
          <p:cNvGrpSpPr/>
          <p:nvPr/>
        </p:nvGrpSpPr>
        <p:grpSpPr>
          <a:xfrm>
            <a:off x="3259836" y="3649600"/>
            <a:ext cx="241459" cy="230981"/>
            <a:chOff x="4346447" y="3723132"/>
            <a:chExt cx="321945" cy="307975"/>
          </a:xfrm>
        </p:grpSpPr>
        <p:sp>
          <p:nvSpPr>
            <p:cNvPr id="51" name="object 51"/>
            <p:cNvSpPr/>
            <p:nvPr/>
          </p:nvSpPr>
          <p:spPr>
            <a:xfrm>
              <a:off x="4352543"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52" name="object 52"/>
            <p:cNvSpPr/>
            <p:nvPr/>
          </p:nvSpPr>
          <p:spPr>
            <a:xfrm>
              <a:off x="4352543"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53" name="object 53"/>
          <p:cNvGrpSpPr/>
          <p:nvPr/>
        </p:nvGrpSpPr>
        <p:grpSpPr>
          <a:xfrm>
            <a:off x="3983355" y="3649600"/>
            <a:ext cx="241459" cy="230981"/>
            <a:chOff x="5311140" y="3723132"/>
            <a:chExt cx="321945" cy="307975"/>
          </a:xfrm>
        </p:grpSpPr>
        <p:sp>
          <p:nvSpPr>
            <p:cNvPr id="54" name="object 54"/>
            <p:cNvSpPr/>
            <p:nvPr/>
          </p:nvSpPr>
          <p:spPr>
            <a:xfrm>
              <a:off x="5317236"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5" name="object 55"/>
            <p:cNvSpPr/>
            <p:nvPr/>
          </p:nvSpPr>
          <p:spPr>
            <a:xfrm>
              <a:off x="531723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6" name="object 56"/>
          <p:cNvGrpSpPr/>
          <p:nvPr/>
        </p:nvGrpSpPr>
        <p:grpSpPr>
          <a:xfrm>
            <a:off x="4706874" y="3649600"/>
            <a:ext cx="241459" cy="230981"/>
            <a:chOff x="6275832" y="3723132"/>
            <a:chExt cx="321945" cy="307975"/>
          </a:xfrm>
        </p:grpSpPr>
        <p:sp>
          <p:nvSpPr>
            <p:cNvPr id="57" name="object 57"/>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8" name="object 58"/>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9" name="object 59"/>
          <p:cNvGrpSpPr/>
          <p:nvPr/>
        </p:nvGrpSpPr>
        <p:grpSpPr>
          <a:xfrm>
            <a:off x="5429250" y="3649600"/>
            <a:ext cx="241459" cy="230981"/>
            <a:chOff x="7239000" y="3723132"/>
            <a:chExt cx="321945" cy="307975"/>
          </a:xfrm>
        </p:grpSpPr>
        <p:sp>
          <p:nvSpPr>
            <p:cNvPr id="60" name="object 60"/>
            <p:cNvSpPr/>
            <p:nvPr/>
          </p:nvSpPr>
          <p:spPr>
            <a:xfrm>
              <a:off x="72450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1" name="object 61"/>
            <p:cNvSpPr/>
            <p:nvPr/>
          </p:nvSpPr>
          <p:spPr>
            <a:xfrm>
              <a:off x="72450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2" name="object 62"/>
          <p:cNvGrpSpPr/>
          <p:nvPr/>
        </p:nvGrpSpPr>
        <p:grpSpPr>
          <a:xfrm>
            <a:off x="6152769" y="3649600"/>
            <a:ext cx="240030" cy="230981"/>
            <a:chOff x="8203692" y="3723132"/>
            <a:chExt cx="320040" cy="307975"/>
          </a:xfrm>
        </p:grpSpPr>
        <p:sp>
          <p:nvSpPr>
            <p:cNvPr id="63" name="object 63"/>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64" name="object 64"/>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grpSp>
      <p:grpSp>
        <p:nvGrpSpPr>
          <p:cNvPr id="65" name="object 65"/>
          <p:cNvGrpSpPr/>
          <p:nvPr/>
        </p:nvGrpSpPr>
        <p:grpSpPr>
          <a:xfrm>
            <a:off x="1077849" y="4662298"/>
            <a:ext cx="241459" cy="230981"/>
            <a:chOff x="1437132" y="5073396"/>
            <a:chExt cx="321945" cy="307975"/>
          </a:xfrm>
        </p:grpSpPr>
        <p:sp>
          <p:nvSpPr>
            <p:cNvPr id="66" name="object 66"/>
            <p:cNvSpPr/>
            <p:nvPr/>
          </p:nvSpPr>
          <p:spPr>
            <a:xfrm>
              <a:off x="1443228" y="5079492"/>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7" name="object 67"/>
            <p:cNvSpPr/>
            <p:nvPr/>
          </p:nvSpPr>
          <p:spPr>
            <a:xfrm>
              <a:off x="1443228"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grpSp>
      <p:grpSp>
        <p:nvGrpSpPr>
          <p:cNvPr id="68" name="object 68"/>
          <p:cNvGrpSpPr/>
          <p:nvPr/>
        </p:nvGrpSpPr>
        <p:grpSpPr>
          <a:xfrm>
            <a:off x="1801368" y="4662298"/>
            <a:ext cx="241459" cy="230981"/>
            <a:chOff x="2401823" y="5073396"/>
            <a:chExt cx="321945" cy="307975"/>
          </a:xfrm>
        </p:grpSpPr>
        <p:sp>
          <p:nvSpPr>
            <p:cNvPr id="69" name="object 69"/>
            <p:cNvSpPr/>
            <p:nvPr/>
          </p:nvSpPr>
          <p:spPr>
            <a:xfrm>
              <a:off x="2407919" y="5079492"/>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0" name="object 70"/>
            <p:cNvSpPr/>
            <p:nvPr/>
          </p:nvSpPr>
          <p:spPr>
            <a:xfrm>
              <a:off x="2407919"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1" name="object 71"/>
          <p:cNvGrpSpPr/>
          <p:nvPr/>
        </p:nvGrpSpPr>
        <p:grpSpPr>
          <a:xfrm>
            <a:off x="2523744" y="4662298"/>
            <a:ext cx="241459" cy="230981"/>
            <a:chOff x="3364991" y="5073396"/>
            <a:chExt cx="321945" cy="307975"/>
          </a:xfrm>
        </p:grpSpPr>
        <p:sp>
          <p:nvSpPr>
            <p:cNvPr id="72" name="object 72"/>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3" name="object 73"/>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4" name="object 74"/>
          <p:cNvGrpSpPr/>
          <p:nvPr/>
        </p:nvGrpSpPr>
        <p:grpSpPr>
          <a:xfrm>
            <a:off x="3247263" y="4662298"/>
            <a:ext cx="240030" cy="230981"/>
            <a:chOff x="4329684" y="5073396"/>
            <a:chExt cx="320040" cy="307975"/>
          </a:xfrm>
        </p:grpSpPr>
        <p:sp>
          <p:nvSpPr>
            <p:cNvPr id="75" name="object 75"/>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6" name="object 76"/>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77" name="object 77"/>
          <p:cNvGrpSpPr/>
          <p:nvPr/>
        </p:nvGrpSpPr>
        <p:grpSpPr>
          <a:xfrm>
            <a:off x="3970782" y="4662298"/>
            <a:ext cx="241459" cy="230981"/>
            <a:chOff x="5294376" y="5073396"/>
            <a:chExt cx="321945" cy="307975"/>
          </a:xfrm>
        </p:grpSpPr>
        <p:sp>
          <p:nvSpPr>
            <p:cNvPr id="78" name="object 78"/>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9" name="object 79"/>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0" name="object 80"/>
          <p:cNvGrpSpPr/>
          <p:nvPr/>
        </p:nvGrpSpPr>
        <p:grpSpPr>
          <a:xfrm>
            <a:off x="4693158" y="4662298"/>
            <a:ext cx="241459" cy="230981"/>
            <a:chOff x="6257544" y="5073396"/>
            <a:chExt cx="321945" cy="307975"/>
          </a:xfrm>
        </p:grpSpPr>
        <p:sp>
          <p:nvSpPr>
            <p:cNvPr id="81" name="object 81"/>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2" name="object 82"/>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3" name="object 83"/>
          <p:cNvGrpSpPr/>
          <p:nvPr/>
        </p:nvGrpSpPr>
        <p:grpSpPr>
          <a:xfrm>
            <a:off x="5416677" y="4662298"/>
            <a:ext cx="241459" cy="230981"/>
            <a:chOff x="7222235" y="5073396"/>
            <a:chExt cx="321945" cy="307975"/>
          </a:xfrm>
        </p:grpSpPr>
        <p:sp>
          <p:nvSpPr>
            <p:cNvPr id="84" name="object 84"/>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5" name="object 85"/>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6" name="object 86"/>
          <p:cNvGrpSpPr/>
          <p:nvPr/>
        </p:nvGrpSpPr>
        <p:grpSpPr>
          <a:xfrm>
            <a:off x="6139053" y="4662298"/>
            <a:ext cx="241459" cy="230981"/>
            <a:chOff x="8185404" y="5073396"/>
            <a:chExt cx="321945" cy="307975"/>
          </a:xfrm>
        </p:grpSpPr>
        <p:sp>
          <p:nvSpPr>
            <p:cNvPr id="87" name="object 87"/>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8" name="object 88"/>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9" name="object 89"/>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3" name="object 93"/>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4" name="object 94"/>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5" name="object 95"/>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6" name="object 96"/>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7" name="object 97"/>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8" name="object 98"/>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9" name="object 99"/>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100" name="object 100"/>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1" name="object 101"/>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90" name="object 90"/>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1" name="object 91"/>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2" name="object 92"/>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(1-1,</a:t>
            </a:r>
            <a:r>
              <a:rPr sz="1350" spc="-8" dirty="0">
                <a:latin typeface="Calibri"/>
                <a:cs typeface="Calibri"/>
              </a:rPr>
              <a:t> </a:t>
            </a:r>
            <a:r>
              <a:rPr sz="1350" dirty="0">
                <a:latin typeface="Calibri"/>
                <a:cs typeface="Calibri"/>
              </a:rPr>
              <a:t>101)</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(0,101)</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(1-1,</a:t>
            </a:r>
            <a:r>
              <a:rPr sz="1350" spc="19" dirty="0">
                <a:latin typeface="Calibri"/>
                <a:cs typeface="Calibri"/>
              </a:rPr>
              <a:t> </a:t>
            </a:r>
            <a:r>
              <a:rPr sz="1350" spc="-135" dirty="0">
                <a:latin typeface="Cambria Math"/>
                <a:cs typeface="Cambria Math"/>
              </a:rPr>
              <a:t>1</a:t>
            </a:r>
            <a:r>
              <a:rPr sz="2025" spc="-203" baseline="10802" dirty="0">
                <a:latin typeface="Cambria Math"/>
                <a:cs typeface="Cambria Math"/>
              </a:rPr>
              <a:t>̅</a:t>
            </a:r>
            <a:r>
              <a:rPr sz="1350" spc="-135" dirty="0">
                <a:latin typeface="Cambria Math"/>
                <a:cs typeface="Cambria Math"/>
              </a:rPr>
              <a:t>01</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(0,001)</a:t>
            </a:r>
            <a:endParaRPr sz="135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13701"/>
            <a:ext cx="7921203"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j=110</a:t>
            </a:r>
            <a:r>
              <a:rPr spc="-11" dirty="0"/>
              <a:t> where</a:t>
            </a:r>
            <a:r>
              <a:rPr dirty="0"/>
              <a:t> i=1</a:t>
            </a:r>
          </a:p>
        </p:txBody>
      </p:sp>
      <p:grpSp>
        <p:nvGrpSpPr>
          <p:cNvPr id="3" name="object 3"/>
          <p:cNvGrpSpPr/>
          <p:nvPr/>
        </p:nvGrpSpPr>
        <p:grpSpPr>
          <a:xfrm>
            <a:off x="1091564" y="1623060"/>
            <a:ext cx="5314950" cy="1243965"/>
            <a:chOff x="1455419" y="1021080"/>
            <a:chExt cx="7086600" cy="1658620"/>
          </a:xfrm>
        </p:grpSpPr>
        <p:sp>
          <p:nvSpPr>
            <p:cNvPr id="4" name="object 4"/>
            <p:cNvSpPr/>
            <p:nvPr/>
          </p:nvSpPr>
          <p:spPr>
            <a:xfrm>
              <a:off x="1478279"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79"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5"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 name="object 7"/>
            <p:cNvSpPr/>
            <p:nvPr/>
          </p:nvSpPr>
          <p:spPr>
            <a:xfrm>
              <a:off x="1461515"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39"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4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4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8" name="object 18"/>
            <p:cNvSpPr/>
            <p:nvPr/>
          </p:nvSpPr>
          <p:spPr>
            <a:xfrm>
              <a:off x="24246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3"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22" name="object 22"/>
            <p:cNvSpPr/>
            <p:nvPr/>
          </p:nvSpPr>
          <p:spPr>
            <a:xfrm>
              <a:off x="4352543"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39"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5"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299"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3" y="1315212"/>
              <a:ext cx="6748145" cy="1069340"/>
            </a:xfrm>
            <a:custGeom>
              <a:avLst/>
              <a:gdLst/>
              <a:ahLst/>
              <a:cxnLst/>
              <a:rect l="l" t="t" r="r" b="b"/>
              <a:pathLst>
                <a:path w="6748145" h="1069339">
                  <a:moveTo>
                    <a:pt x="2874263" y="1053591"/>
                  </a:moveTo>
                  <a:lnTo>
                    <a:pt x="6748145" y="0"/>
                  </a:lnTo>
                </a:path>
                <a:path w="6748145" h="1069339">
                  <a:moveTo>
                    <a:pt x="3840479" y="1061212"/>
                  </a:moveTo>
                  <a:lnTo>
                    <a:pt x="3857625" y="7620"/>
                  </a:lnTo>
                </a:path>
                <a:path w="6748145" h="1069339">
                  <a:moveTo>
                    <a:pt x="3839463" y="1061212"/>
                  </a:moveTo>
                  <a:lnTo>
                    <a:pt x="0" y="7620"/>
                  </a:lnTo>
                </a:path>
                <a:path w="6748145" h="1069339">
                  <a:moveTo>
                    <a:pt x="4794504" y="1061212"/>
                  </a:moveTo>
                  <a:lnTo>
                    <a:pt x="4811649" y="7620"/>
                  </a:lnTo>
                </a:path>
                <a:path w="6748145" h="1069339">
                  <a:moveTo>
                    <a:pt x="4795011" y="1061212"/>
                  </a:moveTo>
                  <a:lnTo>
                    <a:pt x="955547" y="7620"/>
                  </a:lnTo>
                </a:path>
                <a:path w="6748145" h="1069339">
                  <a:moveTo>
                    <a:pt x="5757672" y="1068832"/>
                  </a:moveTo>
                  <a:lnTo>
                    <a:pt x="5774817" y="15239"/>
                  </a:lnTo>
                </a:path>
                <a:path w="6748145" h="1069339">
                  <a:moveTo>
                    <a:pt x="5758180" y="1068832"/>
                  </a:moveTo>
                  <a:lnTo>
                    <a:pt x="1918716" y="15239"/>
                  </a:lnTo>
                </a:path>
              </a:pathLst>
            </a:custGeom>
            <a:ln w="6096">
              <a:solidFill>
                <a:srgbClr val="000000"/>
              </a:solidFill>
            </a:ln>
          </p:spPr>
          <p:txBody>
            <a:bodyPr wrap="square" lIns="0" tIns="0" rIns="0" bIns="0" rtlCol="0"/>
            <a:lstStyle/>
            <a:p>
              <a:endParaRPr sz="1350"/>
            </a:p>
          </p:txBody>
        </p:sp>
      </p:grpSp>
      <p:grpSp>
        <p:nvGrpSpPr>
          <p:cNvPr id="41" name="object 41"/>
          <p:cNvGrpSpPr/>
          <p:nvPr/>
        </p:nvGrpSpPr>
        <p:grpSpPr>
          <a:xfrm>
            <a:off x="1091565" y="3649600"/>
            <a:ext cx="241459" cy="230981"/>
            <a:chOff x="1455419" y="3723132"/>
            <a:chExt cx="321945" cy="307975"/>
          </a:xfrm>
        </p:grpSpPr>
        <p:sp>
          <p:nvSpPr>
            <p:cNvPr id="42" name="object 42"/>
            <p:cNvSpPr/>
            <p:nvPr/>
          </p:nvSpPr>
          <p:spPr>
            <a:xfrm>
              <a:off x="1461515"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3" name="object 43"/>
            <p:cNvSpPr/>
            <p:nvPr/>
          </p:nvSpPr>
          <p:spPr>
            <a:xfrm>
              <a:off x="1461515"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44" name="object 44"/>
          <p:cNvGrpSpPr/>
          <p:nvPr/>
        </p:nvGrpSpPr>
        <p:grpSpPr>
          <a:xfrm>
            <a:off x="1813941" y="3649600"/>
            <a:ext cx="241459" cy="230981"/>
            <a:chOff x="2418588" y="3723132"/>
            <a:chExt cx="321945" cy="307975"/>
          </a:xfrm>
        </p:grpSpPr>
        <p:sp>
          <p:nvSpPr>
            <p:cNvPr id="45" name="object 45"/>
            <p:cNvSpPr/>
            <p:nvPr/>
          </p:nvSpPr>
          <p:spPr>
            <a:xfrm>
              <a:off x="2424684"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6" name="object 46"/>
            <p:cNvSpPr/>
            <p:nvPr/>
          </p:nvSpPr>
          <p:spPr>
            <a:xfrm>
              <a:off x="2424684"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47" name="object 47"/>
          <p:cNvGrpSpPr/>
          <p:nvPr/>
        </p:nvGrpSpPr>
        <p:grpSpPr>
          <a:xfrm>
            <a:off x="2536317" y="3649600"/>
            <a:ext cx="241459" cy="230981"/>
            <a:chOff x="3381755" y="3723132"/>
            <a:chExt cx="321945" cy="307975"/>
          </a:xfrm>
        </p:grpSpPr>
        <p:sp>
          <p:nvSpPr>
            <p:cNvPr id="48" name="object 48"/>
            <p:cNvSpPr/>
            <p:nvPr/>
          </p:nvSpPr>
          <p:spPr>
            <a:xfrm>
              <a:off x="338785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9" name="object 49"/>
            <p:cNvSpPr/>
            <p:nvPr/>
          </p:nvSpPr>
          <p:spPr>
            <a:xfrm>
              <a:off x="338785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0" name="object 50"/>
          <p:cNvGrpSpPr/>
          <p:nvPr/>
        </p:nvGrpSpPr>
        <p:grpSpPr>
          <a:xfrm>
            <a:off x="3259836" y="3649600"/>
            <a:ext cx="241459" cy="230981"/>
            <a:chOff x="4346447" y="3723132"/>
            <a:chExt cx="321945" cy="307975"/>
          </a:xfrm>
        </p:grpSpPr>
        <p:sp>
          <p:nvSpPr>
            <p:cNvPr id="51" name="object 51"/>
            <p:cNvSpPr/>
            <p:nvPr/>
          </p:nvSpPr>
          <p:spPr>
            <a:xfrm>
              <a:off x="4352543"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52" name="object 52"/>
            <p:cNvSpPr/>
            <p:nvPr/>
          </p:nvSpPr>
          <p:spPr>
            <a:xfrm>
              <a:off x="4352543"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53" name="object 53"/>
          <p:cNvGrpSpPr/>
          <p:nvPr/>
        </p:nvGrpSpPr>
        <p:grpSpPr>
          <a:xfrm>
            <a:off x="3983355" y="3649600"/>
            <a:ext cx="241459" cy="230981"/>
            <a:chOff x="5311140" y="3723132"/>
            <a:chExt cx="321945" cy="307975"/>
          </a:xfrm>
        </p:grpSpPr>
        <p:sp>
          <p:nvSpPr>
            <p:cNvPr id="54" name="object 54"/>
            <p:cNvSpPr/>
            <p:nvPr/>
          </p:nvSpPr>
          <p:spPr>
            <a:xfrm>
              <a:off x="5317236"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5" name="object 55"/>
            <p:cNvSpPr/>
            <p:nvPr/>
          </p:nvSpPr>
          <p:spPr>
            <a:xfrm>
              <a:off x="531723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6" name="object 56"/>
          <p:cNvGrpSpPr/>
          <p:nvPr/>
        </p:nvGrpSpPr>
        <p:grpSpPr>
          <a:xfrm>
            <a:off x="4706874" y="3649600"/>
            <a:ext cx="241459" cy="230981"/>
            <a:chOff x="6275832" y="3723132"/>
            <a:chExt cx="321945" cy="307975"/>
          </a:xfrm>
        </p:grpSpPr>
        <p:sp>
          <p:nvSpPr>
            <p:cNvPr id="57" name="object 57"/>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8" name="object 58"/>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9" name="object 59"/>
          <p:cNvGrpSpPr/>
          <p:nvPr/>
        </p:nvGrpSpPr>
        <p:grpSpPr>
          <a:xfrm>
            <a:off x="5429250" y="3649600"/>
            <a:ext cx="241459" cy="230981"/>
            <a:chOff x="7239000" y="3723132"/>
            <a:chExt cx="321945" cy="307975"/>
          </a:xfrm>
        </p:grpSpPr>
        <p:sp>
          <p:nvSpPr>
            <p:cNvPr id="60" name="object 60"/>
            <p:cNvSpPr/>
            <p:nvPr/>
          </p:nvSpPr>
          <p:spPr>
            <a:xfrm>
              <a:off x="72450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1" name="object 61"/>
            <p:cNvSpPr/>
            <p:nvPr/>
          </p:nvSpPr>
          <p:spPr>
            <a:xfrm>
              <a:off x="72450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2" name="object 62"/>
          <p:cNvGrpSpPr/>
          <p:nvPr/>
        </p:nvGrpSpPr>
        <p:grpSpPr>
          <a:xfrm>
            <a:off x="6152769" y="3649600"/>
            <a:ext cx="240030" cy="230981"/>
            <a:chOff x="8203692" y="3723132"/>
            <a:chExt cx="320040" cy="307975"/>
          </a:xfrm>
        </p:grpSpPr>
        <p:sp>
          <p:nvSpPr>
            <p:cNvPr id="63" name="object 63"/>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64" name="object 64"/>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grpSp>
      <p:grpSp>
        <p:nvGrpSpPr>
          <p:cNvPr id="65" name="object 65"/>
          <p:cNvGrpSpPr/>
          <p:nvPr/>
        </p:nvGrpSpPr>
        <p:grpSpPr>
          <a:xfrm>
            <a:off x="1077849" y="4662298"/>
            <a:ext cx="241459" cy="230981"/>
            <a:chOff x="1437132" y="5073396"/>
            <a:chExt cx="321945" cy="307975"/>
          </a:xfrm>
        </p:grpSpPr>
        <p:sp>
          <p:nvSpPr>
            <p:cNvPr id="66" name="object 66"/>
            <p:cNvSpPr/>
            <p:nvPr/>
          </p:nvSpPr>
          <p:spPr>
            <a:xfrm>
              <a:off x="1443228" y="5079492"/>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7" name="object 67"/>
            <p:cNvSpPr/>
            <p:nvPr/>
          </p:nvSpPr>
          <p:spPr>
            <a:xfrm>
              <a:off x="1443228"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grpSp>
      <p:grpSp>
        <p:nvGrpSpPr>
          <p:cNvPr id="68" name="object 68"/>
          <p:cNvGrpSpPr/>
          <p:nvPr/>
        </p:nvGrpSpPr>
        <p:grpSpPr>
          <a:xfrm>
            <a:off x="1801368" y="4662298"/>
            <a:ext cx="241459" cy="230981"/>
            <a:chOff x="2401823" y="5073396"/>
            <a:chExt cx="321945" cy="307975"/>
          </a:xfrm>
        </p:grpSpPr>
        <p:sp>
          <p:nvSpPr>
            <p:cNvPr id="69" name="object 69"/>
            <p:cNvSpPr/>
            <p:nvPr/>
          </p:nvSpPr>
          <p:spPr>
            <a:xfrm>
              <a:off x="2407919" y="5079492"/>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0" name="object 70"/>
            <p:cNvSpPr/>
            <p:nvPr/>
          </p:nvSpPr>
          <p:spPr>
            <a:xfrm>
              <a:off x="2407919"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1" name="object 71"/>
          <p:cNvGrpSpPr/>
          <p:nvPr/>
        </p:nvGrpSpPr>
        <p:grpSpPr>
          <a:xfrm>
            <a:off x="2523744" y="4662298"/>
            <a:ext cx="241459" cy="230981"/>
            <a:chOff x="3364991" y="5073396"/>
            <a:chExt cx="321945" cy="307975"/>
          </a:xfrm>
        </p:grpSpPr>
        <p:sp>
          <p:nvSpPr>
            <p:cNvPr id="72" name="object 72"/>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3" name="object 73"/>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4" name="object 74"/>
          <p:cNvGrpSpPr/>
          <p:nvPr/>
        </p:nvGrpSpPr>
        <p:grpSpPr>
          <a:xfrm>
            <a:off x="3247263" y="4662298"/>
            <a:ext cx="240030" cy="230981"/>
            <a:chOff x="4329684" y="5073396"/>
            <a:chExt cx="320040" cy="307975"/>
          </a:xfrm>
        </p:grpSpPr>
        <p:sp>
          <p:nvSpPr>
            <p:cNvPr id="75" name="object 75"/>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6" name="object 76"/>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77" name="object 77"/>
          <p:cNvGrpSpPr/>
          <p:nvPr/>
        </p:nvGrpSpPr>
        <p:grpSpPr>
          <a:xfrm>
            <a:off x="3970782" y="4662298"/>
            <a:ext cx="241459" cy="230981"/>
            <a:chOff x="5294376" y="5073396"/>
            <a:chExt cx="321945" cy="307975"/>
          </a:xfrm>
        </p:grpSpPr>
        <p:sp>
          <p:nvSpPr>
            <p:cNvPr id="78" name="object 78"/>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9" name="object 79"/>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0" name="object 80"/>
          <p:cNvGrpSpPr/>
          <p:nvPr/>
        </p:nvGrpSpPr>
        <p:grpSpPr>
          <a:xfrm>
            <a:off x="4693158" y="4662298"/>
            <a:ext cx="241459" cy="230981"/>
            <a:chOff x="6257544" y="5073396"/>
            <a:chExt cx="321945" cy="307975"/>
          </a:xfrm>
        </p:grpSpPr>
        <p:sp>
          <p:nvSpPr>
            <p:cNvPr id="81" name="object 81"/>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2" name="object 82"/>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3" name="object 83"/>
          <p:cNvGrpSpPr/>
          <p:nvPr/>
        </p:nvGrpSpPr>
        <p:grpSpPr>
          <a:xfrm>
            <a:off x="5416677" y="4662298"/>
            <a:ext cx="241459" cy="230981"/>
            <a:chOff x="7222235" y="5073396"/>
            <a:chExt cx="321945" cy="307975"/>
          </a:xfrm>
        </p:grpSpPr>
        <p:sp>
          <p:nvSpPr>
            <p:cNvPr id="84" name="object 84"/>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5" name="object 85"/>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6" name="object 86"/>
          <p:cNvGrpSpPr/>
          <p:nvPr/>
        </p:nvGrpSpPr>
        <p:grpSpPr>
          <a:xfrm>
            <a:off x="6139053" y="4662298"/>
            <a:ext cx="241459" cy="230981"/>
            <a:chOff x="8185404" y="5073396"/>
            <a:chExt cx="321945" cy="307975"/>
          </a:xfrm>
        </p:grpSpPr>
        <p:sp>
          <p:nvSpPr>
            <p:cNvPr id="87" name="object 87"/>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8" name="object 88"/>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9" name="object 89"/>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3" name="object 93"/>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4" name="object 94"/>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5" name="object 95"/>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6" name="object 96"/>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7" name="object 97"/>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8" name="object 98"/>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9" name="object 99"/>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100" name="object 100"/>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1" name="object 101"/>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90" name="object 90"/>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1" name="object 91"/>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2" name="object 92"/>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(1-1,</a:t>
            </a:r>
            <a:r>
              <a:rPr sz="1350" spc="-8" dirty="0">
                <a:latin typeface="Calibri"/>
                <a:cs typeface="Calibri"/>
              </a:rPr>
              <a:t> </a:t>
            </a:r>
            <a:r>
              <a:rPr sz="1350" dirty="0">
                <a:latin typeface="Calibri"/>
                <a:cs typeface="Calibri"/>
              </a:rPr>
              <a:t>110)</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(0,110)</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(1-1,</a:t>
            </a:r>
            <a:r>
              <a:rPr sz="1350" spc="19" dirty="0">
                <a:latin typeface="Calibri"/>
                <a:cs typeface="Calibri"/>
              </a:rPr>
              <a:t> </a:t>
            </a:r>
            <a:r>
              <a:rPr sz="1350" spc="-135" dirty="0">
                <a:latin typeface="Cambria Math"/>
                <a:cs typeface="Cambria Math"/>
              </a:rPr>
              <a:t>1</a:t>
            </a:r>
            <a:r>
              <a:rPr sz="2025" spc="-203" baseline="10802" dirty="0">
                <a:latin typeface="Cambria Math"/>
                <a:cs typeface="Cambria Math"/>
              </a:rPr>
              <a:t>̅</a:t>
            </a:r>
            <a:r>
              <a:rPr sz="1350" spc="-135" dirty="0">
                <a:latin typeface="Cambria Math"/>
                <a:cs typeface="Cambria Math"/>
              </a:rPr>
              <a:t>10</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(0,010)</a:t>
            </a:r>
            <a:endParaRPr sz="135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3" y="870740"/>
            <a:ext cx="7562928"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j=111</a:t>
            </a:r>
            <a:r>
              <a:rPr spc="-11" dirty="0"/>
              <a:t> where</a:t>
            </a:r>
            <a:r>
              <a:rPr dirty="0"/>
              <a:t> i=1</a:t>
            </a:r>
          </a:p>
        </p:txBody>
      </p:sp>
      <p:grpSp>
        <p:nvGrpSpPr>
          <p:cNvPr id="3" name="object 3"/>
          <p:cNvGrpSpPr/>
          <p:nvPr/>
        </p:nvGrpSpPr>
        <p:grpSpPr>
          <a:xfrm>
            <a:off x="1091564" y="1623060"/>
            <a:ext cx="5314950" cy="1243965"/>
            <a:chOff x="1455419" y="1021080"/>
            <a:chExt cx="7086600" cy="1658620"/>
          </a:xfrm>
        </p:grpSpPr>
        <p:sp>
          <p:nvSpPr>
            <p:cNvPr id="4" name="object 4"/>
            <p:cNvSpPr/>
            <p:nvPr/>
          </p:nvSpPr>
          <p:spPr>
            <a:xfrm>
              <a:off x="1478279"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79"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5"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 name="object 7"/>
            <p:cNvSpPr/>
            <p:nvPr/>
          </p:nvSpPr>
          <p:spPr>
            <a:xfrm>
              <a:off x="1461515"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39"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4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4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8" name="object 18"/>
            <p:cNvSpPr/>
            <p:nvPr/>
          </p:nvSpPr>
          <p:spPr>
            <a:xfrm>
              <a:off x="24246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3"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22" name="object 22"/>
            <p:cNvSpPr/>
            <p:nvPr/>
          </p:nvSpPr>
          <p:spPr>
            <a:xfrm>
              <a:off x="4352543"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39"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5"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299"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6FAC46"/>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3" y="1313688"/>
              <a:ext cx="6748780" cy="1070610"/>
            </a:xfrm>
            <a:custGeom>
              <a:avLst/>
              <a:gdLst/>
              <a:ahLst/>
              <a:cxnLst/>
              <a:rect l="l" t="t" r="r" b="b"/>
              <a:pathLst>
                <a:path w="6748780" h="1070610">
                  <a:moveTo>
                    <a:pt x="2874263" y="1055115"/>
                  </a:moveTo>
                  <a:lnTo>
                    <a:pt x="6748145" y="1524"/>
                  </a:lnTo>
                </a:path>
                <a:path w="6748780" h="1070610">
                  <a:moveTo>
                    <a:pt x="3840479" y="1062736"/>
                  </a:moveTo>
                  <a:lnTo>
                    <a:pt x="3857625" y="9144"/>
                  </a:lnTo>
                </a:path>
                <a:path w="6748780" h="1070610">
                  <a:moveTo>
                    <a:pt x="3839463" y="1062736"/>
                  </a:moveTo>
                  <a:lnTo>
                    <a:pt x="0" y="9144"/>
                  </a:lnTo>
                </a:path>
                <a:path w="6748780" h="1070610">
                  <a:moveTo>
                    <a:pt x="4794504" y="1062736"/>
                  </a:moveTo>
                  <a:lnTo>
                    <a:pt x="4811649" y="9144"/>
                  </a:lnTo>
                </a:path>
                <a:path w="6748780" h="1070610">
                  <a:moveTo>
                    <a:pt x="4795011" y="1062736"/>
                  </a:moveTo>
                  <a:lnTo>
                    <a:pt x="955547" y="9144"/>
                  </a:lnTo>
                </a:path>
                <a:path w="6748780" h="1070610">
                  <a:moveTo>
                    <a:pt x="5757672" y="1070356"/>
                  </a:moveTo>
                  <a:lnTo>
                    <a:pt x="5774817" y="16763"/>
                  </a:lnTo>
                </a:path>
                <a:path w="6748780" h="1070610">
                  <a:moveTo>
                    <a:pt x="5758180" y="1070356"/>
                  </a:moveTo>
                  <a:lnTo>
                    <a:pt x="1918716" y="16763"/>
                  </a:lnTo>
                </a:path>
                <a:path w="6748780" h="1070610">
                  <a:moveTo>
                    <a:pt x="6731508" y="1053591"/>
                  </a:moveTo>
                  <a:lnTo>
                    <a:pt x="6748653" y="0"/>
                  </a:lnTo>
                </a:path>
                <a:path w="6748780" h="1070610">
                  <a:moveTo>
                    <a:pt x="6732016" y="1053591"/>
                  </a:moveTo>
                  <a:lnTo>
                    <a:pt x="2892551" y="0"/>
                  </a:lnTo>
                </a:path>
              </a:pathLst>
            </a:custGeom>
            <a:ln w="6096">
              <a:solidFill>
                <a:srgbClr val="000000"/>
              </a:solidFill>
            </a:ln>
          </p:spPr>
          <p:txBody>
            <a:bodyPr wrap="square" lIns="0" tIns="0" rIns="0" bIns="0" rtlCol="0"/>
            <a:lstStyle/>
            <a:p>
              <a:endParaRPr sz="1350"/>
            </a:p>
          </p:txBody>
        </p:sp>
      </p:grpSp>
      <p:grpSp>
        <p:nvGrpSpPr>
          <p:cNvPr id="41" name="object 41"/>
          <p:cNvGrpSpPr/>
          <p:nvPr/>
        </p:nvGrpSpPr>
        <p:grpSpPr>
          <a:xfrm>
            <a:off x="1091565" y="3649600"/>
            <a:ext cx="241459" cy="230981"/>
            <a:chOff x="1455419" y="3723132"/>
            <a:chExt cx="321945" cy="307975"/>
          </a:xfrm>
        </p:grpSpPr>
        <p:sp>
          <p:nvSpPr>
            <p:cNvPr id="42" name="object 42"/>
            <p:cNvSpPr/>
            <p:nvPr/>
          </p:nvSpPr>
          <p:spPr>
            <a:xfrm>
              <a:off x="1461515"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3" name="object 43"/>
            <p:cNvSpPr/>
            <p:nvPr/>
          </p:nvSpPr>
          <p:spPr>
            <a:xfrm>
              <a:off x="1461515"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44" name="object 44"/>
          <p:cNvGrpSpPr/>
          <p:nvPr/>
        </p:nvGrpSpPr>
        <p:grpSpPr>
          <a:xfrm>
            <a:off x="1813941" y="3649600"/>
            <a:ext cx="241459" cy="230981"/>
            <a:chOff x="2418588" y="3723132"/>
            <a:chExt cx="321945" cy="307975"/>
          </a:xfrm>
        </p:grpSpPr>
        <p:sp>
          <p:nvSpPr>
            <p:cNvPr id="45" name="object 45"/>
            <p:cNvSpPr/>
            <p:nvPr/>
          </p:nvSpPr>
          <p:spPr>
            <a:xfrm>
              <a:off x="2424684"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6" name="object 46"/>
            <p:cNvSpPr/>
            <p:nvPr/>
          </p:nvSpPr>
          <p:spPr>
            <a:xfrm>
              <a:off x="2424684"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47" name="object 47"/>
          <p:cNvGrpSpPr/>
          <p:nvPr/>
        </p:nvGrpSpPr>
        <p:grpSpPr>
          <a:xfrm>
            <a:off x="2536317" y="3649600"/>
            <a:ext cx="241459" cy="230981"/>
            <a:chOff x="3381755" y="3723132"/>
            <a:chExt cx="321945" cy="307975"/>
          </a:xfrm>
        </p:grpSpPr>
        <p:sp>
          <p:nvSpPr>
            <p:cNvPr id="48" name="object 48"/>
            <p:cNvSpPr/>
            <p:nvPr/>
          </p:nvSpPr>
          <p:spPr>
            <a:xfrm>
              <a:off x="338785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9" name="object 49"/>
            <p:cNvSpPr/>
            <p:nvPr/>
          </p:nvSpPr>
          <p:spPr>
            <a:xfrm>
              <a:off x="338785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0" name="object 50"/>
          <p:cNvGrpSpPr/>
          <p:nvPr/>
        </p:nvGrpSpPr>
        <p:grpSpPr>
          <a:xfrm>
            <a:off x="3259836" y="3649600"/>
            <a:ext cx="241459" cy="230981"/>
            <a:chOff x="4346447" y="3723132"/>
            <a:chExt cx="321945" cy="307975"/>
          </a:xfrm>
        </p:grpSpPr>
        <p:sp>
          <p:nvSpPr>
            <p:cNvPr id="51" name="object 51"/>
            <p:cNvSpPr/>
            <p:nvPr/>
          </p:nvSpPr>
          <p:spPr>
            <a:xfrm>
              <a:off x="4352543"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52" name="object 52"/>
            <p:cNvSpPr/>
            <p:nvPr/>
          </p:nvSpPr>
          <p:spPr>
            <a:xfrm>
              <a:off x="4352543"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53" name="object 53"/>
          <p:cNvGrpSpPr/>
          <p:nvPr/>
        </p:nvGrpSpPr>
        <p:grpSpPr>
          <a:xfrm>
            <a:off x="3983355" y="3649600"/>
            <a:ext cx="241459" cy="230981"/>
            <a:chOff x="5311140" y="3723132"/>
            <a:chExt cx="321945" cy="307975"/>
          </a:xfrm>
        </p:grpSpPr>
        <p:sp>
          <p:nvSpPr>
            <p:cNvPr id="54" name="object 54"/>
            <p:cNvSpPr/>
            <p:nvPr/>
          </p:nvSpPr>
          <p:spPr>
            <a:xfrm>
              <a:off x="5317236"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5" name="object 55"/>
            <p:cNvSpPr/>
            <p:nvPr/>
          </p:nvSpPr>
          <p:spPr>
            <a:xfrm>
              <a:off x="531723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6" name="object 56"/>
          <p:cNvGrpSpPr/>
          <p:nvPr/>
        </p:nvGrpSpPr>
        <p:grpSpPr>
          <a:xfrm>
            <a:off x="4706874" y="3649600"/>
            <a:ext cx="241459" cy="230981"/>
            <a:chOff x="6275832" y="3723132"/>
            <a:chExt cx="321945" cy="307975"/>
          </a:xfrm>
        </p:grpSpPr>
        <p:sp>
          <p:nvSpPr>
            <p:cNvPr id="57" name="object 57"/>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8" name="object 58"/>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9" name="object 59"/>
          <p:cNvGrpSpPr/>
          <p:nvPr/>
        </p:nvGrpSpPr>
        <p:grpSpPr>
          <a:xfrm>
            <a:off x="5429250" y="3649600"/>
            <a:ext cx="241459" cy="230981"/>
            <a:chOff x="7239000" y="3723132"/>
            <a:chExt cx="321945" cy="307975"/>
          </a:xfrm>
        </p:grpSpPr>
        <p:sp>
          <p:nvSpPr>
            <p:cNvPr id="60" name="object 60"/>
            <p:cNvSpPr/>
            <p:nvPr/>
          </p:nvSpPr>
          <p:spPr>
            <a:xfrm>
              <a:off x="72450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1" name="object 61"/>
            <p:cNvSpPr/>
            <p:nvPr/>
          </p:nvSpPr>
          <p:spPr>
            <a:xfrm>
              <a:off x="72450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2" name="object 62"/>
          <p:cNvGrpSpPr/>
          <p:nvPr/>
        </p:nvGrpSpPr>
        <p:grpSpPr>
          <a:xfrm>
            <a:off x="6152769" y="3649600"/>
            <a:ext cx="240030" cy="230981"/>
            <a:chOff x="8203692" y="3723132"/>
            <a:chExt cx="320040" cy="307975"/>
          </a:xfrm>
        </p:grpSpPr>
        <p:sp>
          <p:nvSpPr>
            <p:cNvPr id="63" name="object 63"/>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64" name="object 64"/>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grpSp>
      <p:grpSp>
        <p:nvGrpSpPr>
          <p:cNvPr id="65" name="object 65"/>
          <p:cNvGrpSpPr/>
          <p:nvPr/>
        </p:nvGrpSpPr>
        <p:grpSpPr>
          <a:xfrm>
            <a:off x="1077849" y="4662298"/>
            <a:ext cx="241459" cy="230981"/>
            <a:chOff x="1437132" y="5073396"/>
            <a:chExt cx="321945" cy="307975"/>
          </a:xfrm>
        </p:grpSpPr>
        <p:sp>
          <p:nvSpPr>
            <p:cNvPr id="66" name="object 66"/>
            <p:cNvSpPr/>
            <p:nvPr/>
          </p:nvSpPr>
          <p:spPr>
            <a:xfrm>
              <a:off x="1443228" y="5079492"/>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7" name="object 67"/>
            <p:cNvSpPr/>
            <p:nvPr/>
          </p:nvSpPr>
          <p:spPr>
            <a:xfrm>
              <a:off x="1443228"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grpSp>
      <p:grpSp>
        <p:nvGrpSpPr>
          <p:cNvPr id="68" name="object 68"/>
          <p:cNvGrpSpPr/>
          <p:nvPr/>
        </p:nvGrpSpPr>
        <p:grpSpPr>
          <a:xfrm>
            <a:off x="1801368" y="4662298"/>
            <a:ext cx="241459" cy="230981"/>
            <a:chOff x="2401823" y="5073396"/>
            <a:chExt cx="321945" cy="307975"/>
          </a:xfrm>
        </p:grpSpPr>
        <p:sp>
          <p:nvSpPr>
            <p:cNvPr id="69" name="object 69"/>
            <p:cNvSpPr/>
            <p:nvPr/>
          </p:nvSpPr>
          <p:spPr>
            <a:xfrm>
              <a:off x="2407919" y="5079492"/>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0" name="object 70"/>
            <p:cNvSpPr/>
            <p:nvPr/>
          </p:nvSpPr>
          <p:spPr>
            <a:xfrm>
              <a:off x="2407919"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1" name="object 71"/>
          <p:cNvGrpSpPr/>
          <p:nvPr/>
        </p:nvGrpSpPr>
        <p:grpSpPr>
          <a:xfrm>
            <a:off x="2523744" y="4662298"/>
            <a:ext cx="241459" cy="230981"/>
            <a:chOff x="3364991" y="5073396"/>
            <a:chExt cx="321945" cy="307975"/>
          </a:xfrm>
        </p:grpSpPr>
        <p:sp>
          <p:nvSpPr>
            <p:cNvPr id="72" name="object 72"/>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3" name="object 73"/>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4" name="object 74"/>
          <p:cNvGrpSpPr/>
          <p:nvPr/>
        </p:nvGrpSpPr>
        <p:grpSpPr>
          <a:xfrm>
            <a:off x="3247263" y="4662298"/>
            <a:ext cx="240030" cy="230981"/>
            <a:chOff x="4329684" y="5073396"/>
            <a:chExt cx="320040" cy="307975"/>
          </a:xfrm>
        </p:grpSpPr>
        <p:sp>
          <p:nvSpPr>
            <p:cNvPr id="75" name="object 75"/>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6" name="object 76"/>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77" name="object 77"/>
          <p:cNvGrpSpPr/>
          <p:nvPr/>
        </p:nvGrpSpPr>
        <p:grpSpPr>
          <a:xfrm>
            <a:off x="3970782" y="4662298"/>
            <a:ext cx="241459" cy="230981"/>
            <a:chOff x="5294376" y="5073396"/>
            <a:chExt cx="321945" cy="307975"/>
          </a:xfrm>
        </p:grpSpPr>
        <p:sp>
          <p:nvSpPr>
            <p:cNvPr id="78" name="object 78"/>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9" name="object 79"/>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0" name="object 80"/>
          <p:cNvGrpSpPr/>
          <p:nvPr/>
        </p:nvGrpSpPr>
        <p:grpSpPr>
          <a:xfrm>
            <a:off x="4693158" y="4662298"/>
            <a:ext cx="241459" cy="230981"/>
            <a:chOff x="6257544" y="5073396"/>
            <a:chExt cx="321945" cy="307975"/>
          </a:xfrm>
        </p:grpSpPr>
        <p:sp>
          <p:nvSpPr>
            <p:cNvPr id="81" name="object 81"/>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2" name="object 82"/>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3" name="object 83"/>
          <p:cNvGrpSpPr/>
          <p:nvPr/>
        </p:nvGrpSpPr>
        <p:grpSpPr>
          <a:xfrm>
            <a:off x="5416677" y="4662298"/>
            <a:ext cx="241459" cy="230981"/>
            <a:chOff x="7222235" y="5073396"/>
            <a:chExt cx="321945" cy="307975"/>
          </a:xfrm>
        </p:grpSpPr>
        <p:sp>
          <p:nvSpPr>
            <p:cNvPr id="84" name="object 84"/>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5" name="object 85"/>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6" name="object 86"/>
          <p:cNvGrpSpPr/>
          <p:nvPr/>
        </p:nvGrpSpPr>
        <p:grpSpPr>
          <a:xfrm>
            <a:off x="6139053" y="4662298"/>
            <a:ext cx="241459" cy="230981"/>
            <a:chOff x="8185404" y="5073396"/>
            <a:chExt cx="321945" cy="307975"/>
          </a:xfrm>
        </p:grpSpPr>
        <p:sp>
          <p:nvSpPr>
            <p:cNvPr id="87" name="object 87"/>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8" name="object 88"/>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9" name="object 89"/>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3" name="object 93"/>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4" name="object 94"/>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5" name="object 95"/>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6" name="object 96"/>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7" name="object 97"/>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8" name="object 98"/>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9" name="object 99"/>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100" name="object 100"/>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1" name="object 101"/>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90" name="object 90"/>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1" name="object 91"/>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2" name="object 92"/>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(1-1,</a:t>
            </a:r>
            <a:r>
              <a:rPr sz="1350" spc="-8" dirty="0">
                <a:latin typeface="Calibri"/>
                <a:cs typeface="Calibri"/>
              </a:rPr>
              <a:t> </a:t>
            </a:r>
            <a:r>
              <a:rPr sz="1350" dirty="0">
                <a:latin typeface="Calibri"/>
                <a:cs typeface="Calibri"/>
              </a:rPr>
              <a:t>111)</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(0,111)</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(1-1,</a:t>
            </a:r>
            <a:r>
              <a:rPr sz="1350" spc="19" dirty="0">
                <a:latin typeface="Calibri"/>
                <a:cs typeface="Calibri"/>
              </a:rPr>
              <a:t> </a:t>
            </a:r>
            <a:r>
              <a:rPr sz="1350" spc="-135" dirty="0">
                <a:latin typeface="Cambria Math"/>
                <a:cs typeface="Cambria Math"/>
              </a:rPr>
              <a:t>1</a:t>
            </a:r>
            <a:r>
              <a:rPr sz="2025" spc="-203" baseline="10802" dirty="0">
                <a:latin typeface="Cambria Math"/>
                <a:cs typeface="Cambria Math"/>
              </a:rPr>
              <a:t>̅</a:t>
            </a:r>
            <a:r>
              <a:rPr sz="1350" spc="-135" dirty="0">
                <a:latin typeface="Cambria Math"/>
                <a:cs typeface="Cambria Math"/>
              </a:rPr>
              <a:t>11</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(0,011)</a:t>
            </a:r>
            <a:endParaRPr sz="135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8090939"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j=000</a:t>
            </a:r>
            <a:r>
              <a:rPr spc="-11" dirty="0"/>
              <a:t> where</a:t>
            </a:r>
            <a:r>
              <a:rPr dirty="0"/>
              <a:t> i=2</a:t>
            </a:r>
          </a:p>
        </p:txBody>
      </p:sp>
      <p:grpSp>
        <p:nvGrpSpPr>
          <p:cNvPr id="3" name="object 3"/>
          <p:cNvGrpSpPr/>
          <p:nvPr/>
        </p:nvGrpSpPr>
        <p:grpSpPr>
          <a:xfrm>
            <a:off x="1091564" y="1623060"/>
            <a:ext cx="5314950" cy="2257425"/>
            <a:chOff x="1455419" y="1021080"/>
            <a:chExt cx="7086600" cy="3009900"/>
          </a:xfrm>
        </p:grpSpPr>
        <p:sp>
          <p:nvSpPr>
            <p:cNvPr id="4" name="object 4"/>
            <p:cNvSpPr/>
            <p:nvPr/>
          </p:nvSpPr>
          <p:spPr>
            <a:xfrm>
              <a:off x="1478279"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79"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5"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4471C4"/>
            </a:solidFill>
          </p:spPr>
          <p:txBody>
            <a:bodyPr wrap="square" lIns="0" tIns="0" rIns="0" bIns="0" rtlCol="0"/>
            <a:lstStyle/>
            <a:p>
              <a:endParaRPr sz="1350"/>
            </a:p>
          </p:txBody>
        </p:sp>
        <p:sp>
          <p:nvSpPr>
            <p:cNvPr id="7" name="object 7"/>
            <p:cNvSpPr/>
            <p:nvPr/>
          </p:nvSpPr>
          <p:spPr>
            <a:xfrm>
              <a:off x="1461515"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39"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4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4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8" name="object 18"/>
            <p:cNvSpPr/>
            <p:nvPr/>
          </p:nvSpPr>
          <p:spPr>
            <a:xfrm>
              <a:off x="24246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4471C4"/>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3"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22" name="object 22"/>
            <p:cNvSpPr/>
            <p:nvPr/>
          </p:nvSpPr>
          <p:spPr>
            <a:xfrm>
              <a:off x="4352543"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39"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5"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299"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6FAC46"/>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3" y="1313688"/>
              <a:ext cx="6748780" cy="1070610"/>
            </a:xfrm>
            <a:custGeom>
              <a:avLst/>
              <a:gdLst/>
              <a:ahLst/>
              <a:cxnLst/>
              <a:rect l="l" t="t" r="r" b="b"/>
              <a:pathLst>
                <a:path w="6748780" h="1070610">
                  <a:moveTo>
                    <a:pt x="2874263" y="1055115"/>
                  </a:moveTo>
                  <a:lnTo>
                    <a:pt x="6748145" y="1524"/>
                  </a:lnTo>
                </a:path>
                <a:path w="6748780" h="1070610">
                  <a:moveTo>
                    <a:pt x="3840479" y="1062736"/>
                  </a:moveTo>
                  <a:lnTo>
                    <a:pt x="3857625" y="9144"/>
                  </a:lnTo>
                </a:path>
                <a:path w="6748780" h="1070610">
                  <a:moveTo>
                    <a:pt x="3839463" y="1062736"/>
                  </a:moveTo>
                  <a:lnTo>
                    <a:pt x="0" y="9144"/>
                  </a:lnTo>
                </a:path>
                <a:path w="6748780" h="1070610">
                  <a:moveTo>
                    <a:pt x="4794504" y="1062736"/>
                  </a:moveTo>
                  <a:lnTo>
                    <a:pt x="4811649" y="9144"/>
                  </a:lnTo>
                </a:path>
                <a:path w="6748780" h="1070610">
                  <a:moveTo>
                    <a:pt x="4795011" y="1062736"/>
                  </a:moveTo>
                  <a:lnTo>
                    <a:pt x="955547" y="9144"/>
                  </a:lnTo>
                </a:path>
                <a:path w="6748780" h="1070610">
                  <a:moveTo>
                    <a:pt x="5757672" y="1070356"/>
                  </a:moveTo>
                  <a:lnTo>
                    <a:pt x="5774817" y="16763"/>
                  </a:lnTo>
                </a:path>
                <a:path w="6748780" h="1070610">
                  <a:moveTo>
                    <a:pt x="5758180" y="1070356"/>
                  </a:moveTo>
                  <a:lnTo>
                    <a:pt x="1918716" y="16763"/>
                  </a:lnTo>
                </a:path>
                <a:path w="6748780" h="1070610">
                  <a:moveTo>
                    <a:pt x="6731508" y="1053591"/>
                  </a:moveTo>
                  <a:lnTo>
                    <a:pt x="6748653" y="0"/>
                  </a:lnTo>
                </a:path>
                <a:path w="6748780" h="1070610">
                  <a:moveTo>
                    <a:pt x="6732016" y="1053591"/>
                  </a:moveTo>
                  <a:lnTo>
                    <a:pt x="2892551"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1461515"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2" name="object 42"/>
            <p:cNvSpPr/>
            <p:nvPr/>
          </p:nvSpPr>
          <p:spPr>
            <a:xfrm>
              <a:off x="1461515"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1615439"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4" name="object 44"/>
            <p:cNvSpPr/>
            <p:nvPr/>
          </p:nvSpPr>
          <p:spPr>
            <a:xfrm>
              <a:off x="2424683"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5" name="object 45"/>
            <p:cNvSpPr/>
            <p:nvPr/>
          </p:nvSpPr>
          <p:spPr>
            <a:xfrm>
              <a:off x="2424683"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3387852"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7" name="object 47"/>
            <p:cNvSpPr/>
            <p:nvPr/>
          </p:nvSpPr>
          <p:spPr>
            <a:xfrm>
              <a:off x="3387852"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1615439" y="2673096"/>
              <a:ext cx="1927860" cy="1056005"/>
            </a:xfrm>
            <a:custGeom>
              <a:avLst/>
              <a:gdLst/>
              <a:ahLst/>
              <a:cxnLst/>
              <a:rect l="l" t="t" r="r" b="b"/>
              <a:pathLst>
                <a:path w="1927860" h="1056004">
                  <a:moveTo>
                    <a:pt x="0" y="1056004"/>
                  </a:moveTo>
                  <a:lnTo>
                    <a:pt x="1927479" y="0"/>
                  </a:lnTo>
                </a:path>
              </a:pathLst>
            </a:custGeom>
            <a:ln w="6096">
              <a:solidFill>
                <a:srgbClr val="000000"/>
              </a:solidFill>
            </a:ln>
          </p:spPr>
          <p:txBody>
            <a:bodyPr wrap="square" lIns="0" tIns="0" rIns="0" bIns="0" rtlCol="0"/>
            <a:lstStyle/>
            <a:p>
              <a:endParaRPr sz="1350"/>
            </a:p>
          </p:txBody>
        </p:sp>
      </p:grpSp>
      <p:grpSp>
        <p:nvGrpSpPr>
          <p:cNvPr id="49" name="object 49"/>
          <p:cNvGrpSpPr/>
          <p:nvPr/>
        </p:nvGrpSpPr>
        <p:grpSpPr>
          <a:xfrm>
            <a:off x="3259836" y="3649600"/>
            <a:ext cx="241459" cy="230981"/>
            <a:chOff x="4346447" y="3723132"/>
            <a:chExt cx="321945" cy="307975"/>
          </a:xfrm>
        </p:grpSpPr>
        <p:sp>
          <p:nvSpPr>
            <p:cNvPr id="50" name="object 50"/>
            <p:cNvSpPr/>
            <p:nvPr/>
          </p:nvSpPr>
          <p:spPr>
            <a:xfrm>
              <a:off x="4352543"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51" name="object 51"/>
            <p:cNvSpPr/>
            <p:nvPr/>
          </p:nvSpPr>
          <p:spPr>
            <a:xfrm>
              <a:off x="4352543"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grpSp>
      <p:grpSp>
        <p:nvGrpSpPr>
          <p:cNvPr id="52" name="object 52"/>
          <p:cNvGrpSpPr/>
          <p:nvPr/>
        </p:nvGrpSpPr>
        <p:grpSpPr>
          <a:xfrm>
            <a:off x="3983355" y="3649600"/>
            <a:ext cx="241459" cy="230981"/>
            <a:chOff x="5311140" y="3723132"/>
            <a:chExt cx="321945" cy="307975"/>
          </a:xfrm>
        </p:grpSpPr>
        <p:sp>
          <p:nvSpPr>
            <p:cNvPr id="53" name="object 53"/>
            <p:cNvSpPr/>
            <p:nvPr/>
          </p:nvSpPr>
          <p:spPr>
            <a:xfrm>
              <a:off x="5317236"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4" name="object 54"/>
            <p:cNvSpPr/>
            <p:nvPr/>
          </p:nvSpPr>
          <p:spPr>
            <a:xfrm>
              <a:off x="531723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5" name="object 55"/>
          <p:cNvGrpSpPr/>
          <p:nvPr/>
        </p:nvGrpSpPr>
        <p:grpSpPr>
          <a:xfrm>
            <a:off x="4706874" y="3649600"/>
            <a:ext cx="241459" cy="230981"/>
            <a:chOff x="6275832" y="3723132"/>
            <a:chExt cx="321945" cy="307975"/>
          </a:xfrm>
        </p:grpSpPr>
        <p:sp>
          <p:nvSpPr>
            <p:cNvPr id="56" name="object 56"/>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7" name="object 57"/>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8" name="object 58"/>
          <p:cNvGrpSpPr/>
          <p:nvPr/>
        </p:nvGrpSpPr>
        <p:grpSpPr>
          <a:xfrm>
            <a:off x="5429250" y="3649600"/>
            <a:ext cx="241459" cy="230981"/>
            <a:chOff x="7239000" y="3723132"/>
            <a:chExt cx="321945" cy="307975"/>
          </a:xfrm>
        </p:grpSpPr>
        <p:sp>
          <p:nvSpPr>
            <p:cNvPr id="59" name="object 59"/>
            <p:cNvSpPr/>
            <p:nvPr/>
          </p:nvSpPr>
          <p:spPr>
            <a:xfrm>
              <a:off x="72450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0" name="object 60"/>
            <p:cNvSpPr/>
            <p:nvPr/>
          </p:nvSpPr>
          <p:spPr>
            <a:xfrm>
              <a:off x="72450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1" name="object 61"/>
          <p:cNvGrpSpPr/>
          <p:nvPr/>
        </p:nvGrpSpPr>
        <p:grpSpPr>
          <a:xfrm>
            <a:off x="6152769" y="3649600"/>
            <a:ext cx="240030" cy="230981"/>
            <a:chOff x="8203692" y="3723132"/>
            <a:chExt cx="320040" cy="307975"/>
          </a:xfrm>
        </p:grpSpPr>
        <p:sp>
          <p:nvSpPr>
            <p:cNvPr id="62" name="object 62"/>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63" name="object 63"/>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grpSp>
      <p:grpSp>
        <p:nvGrpSpPr>
          <p:cNvPr id="64" name="object 64"/>
          <p:cNvGrpSpPr/>
          <p:nvPr/>
        </p:nvGrpSpPr>
        <p:grpSpPr>
          <a:xfrm>
            <a:off x="1077849" y="4662298"/>
            <a:ext cx="241459" cy="230981"/>
            <a:chOff x="1437132" y="5073396"/>
            <a:chExt cx="321945" cy="307975"/>
          </a:xfrm>
        </p:grpSpPr>
        <p:sp>
          <p:nvSpPr>
            <p:cNvPr id="65" name="object 65"/>
            <p:cNvSpPr/>
            <p:nvPr/>
          </p:nvSpPr>
          <p:spPr>
            <a:xfrm>
              <a:off x="1443228" y="5079492"/>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6" name="object 66"/>
            <p:cNvSpPr/>
            <p:nvPr/>
          </p:nvSpPr>
          <p:spPr>
            <a:xfrm>
              <a:off x="1443228"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grpSp>
      <p:grpSp>
        <p:nvGrpSpPr>
          <p:cNvPr id="67" name="object 67"/>
          <p:cNvGrpSpPr/>
          <p:nvPr/>
        </p:nvGrpSpPr>
        <p:grpSpPr>
          <a:xfrm>
            <a:off x="1801368" y="4662298"/>
            <a:ext cx="241459" cy="230981"/>
            <a:chOff x="2401823" y="5073396"/>
            <a:chExt cx="321945" cy="307975"/>
          </a:xfrm>
        </p:grpSpPr>
        <p:sp>
          <p:nvSpPr>
            <p:cNvPr id="68" name="object 68"/>
            <p:cNvSpPr/>
            <p:nvPr/>
          </p:nvSpPr>
          <p:spPr>
            <a:xfrm>
              <a:off x="2407919" y="5079492"/>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69" name="object 69"/>
            <p:cNvSpPr/>
            <p:nvPr/>
          </p:nvSpPr>
          <p:spPr>
            <a:xfrm>
              <a:off x="2407919"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0" name="object 70"/>
          <p:cNvGrpSpPr/>
          <p:nvPr/>
        </p:nvGrpSpPr>
        <p:grpSpPr>
          <a:xfrm>
            <a:off x="2523744" y="4662298"/>
            <a:ext cx="241459" cy="230981"/>
            <a:chOff x="3364991" y="5073396"/>
            <a:chExt cx="321945" cy="307975"/>
          </a:xfrm>
        </p:grpSpPr>
        <p:sp>
          <p:nvSpPr>
            <p:cNvPr id="71" name="object 71"/>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2" name="object 72"/>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3" name="object 73"/>
          <p:cNvGrpSpPr/>
          <p:nvPr/>
        </p:nvGrpSpPr>
        <p:grpSpPr>
          <a:xfrm>
            <a:off x="3247263" y="4662298"/>
            <a:ext cx="240030" cy="230981"/>
            <a:chOff x="4329684" y="5073396"/>
            <a:chExt cx="320040" cy="307975"/>
          </a:xfrm>
        </p:grpSpPr>
        <p:sp>
          <p:nvSpPr>
            <p:cNvPr id="74" name="object 74"/>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5" name="object 75"/>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76" name="object 76"/>
          <p:cNvGrpSpPr/>
          <p:nvPr/>
        </p:nvGrpSpPr>
        <p:grpSpPr>
          <a:xfrm>
            <a:off x="3970782" y="4662298"/>
            <a:ext cx="241459" cy="230981"/>
            <a:chOff x="5294376" y="5073396"/>
            <a:chExt cx="321945" cy="307975"/>
          </a:xfrm>
        </p:grpSpPr>
        <p:sp>
          <p:nvSpPr>
            <p:cNvPr id="77" name="object 77"/>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8" name="object 78"/>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9" name="object 79"/>
          <p:cNvGrpSpPr/>
          <p:nvPr/>
        </p:nvGrpSpPr>
        <p:grpSpPr>
          <a:xfrm>
            <a:off x="4693158" y="4662298"/>
            <a:ext cx="241459" cy="230981"/>
            <a:chOff x="6257544" y="5073396"/>
            <a:chExt cx="321945" cy="307975"/>
          </a:xfrm>
        </p:grpSpPr>
        <p:sp>
          <p:nvSpPr>
            <p:cNvPr id="80" name="object 80"/>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1" name="object 81"/>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2" name="object 82"/>
          <p:cNvGrpSpPr/>
          <p:nvPr/>
        </p:nvGrpSpPr>
        <p:grpSpPr>
          <a:xfrm>
            <a:off x="5416677" y="4662298"/>
            <a:ext cx="241459" cy="230981"/>
            <a:chOff x="7222235" y="5073396"/>
            <a:chExt cx="321945" cy="307975"/>
          </a:xfrm>
        </p:grpSpPr>
        <p:sp>
          <p:nvSpPr>
            <p:cNvPr id="83" name="object 83"/>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4" name="object 84"/>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5" name="object 85"/>
          <p:cNvGrpSpPr/>
          <p:nvPr/>
        </p:nvGrpSpPr>
        <p:grpSpPr>
          <a:xfrm>
            <a:off x="6139053" y="4662298"/>
            <a:ext cx="241459" cy="230981"/>
            <a:chOff x="8185404" y="5073396"/>
            <a:chExt cx="321945" cy="307975"/>
          </a:xfrm>
        </p:grpSpPr>
        <p:sp>
          <p:nvSpPr>
            <p:cNvPr id="86" name="object 86"/>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7" name="object 87"/>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8" name="object 88"/>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2" name="object 92"/>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3" name="object 93"/>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4" name="object 94"/>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5" name="object 95"/>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6" name="object 96"/>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7" name="object 97"/>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8" name="object 98"/>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9" name="object 99"/>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0" name="object 100"/>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9" name="object 89"/>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0" name="object 90"/>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1" name="object 91"/>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(2-1,</a:t>
            </a:r>
            <a:r>
              <a:rPr sz="1350" spc="-8" dirty="0">
                <a:latin typeface="Calibri"/>
                <a:cs typeface="Calibri"/>
              </a:rPr>
              <a:t> </a:t>
            </a:r>
            <a:r>
              <a:rPr sz="1350" dirty="0">
                <a:latin typeface="Calibri"/>
                <a:cs typeface="Calibri"/>
              </a:rPr>
              <a:t>000)</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(1,000)</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(2-1,</a:t>
            </a:r>
            <a:r>
              <a:rPr sz="1350" spc="19" dirty="0">
                <a:latin typeface="Calibri"/>
                <a:cs typeface="Calibri"/>
              </a:rPr>
              <a:t> </a:t>
            </a:r>
            <a:r>
              <a:rPr sz="1350" spc="-135" dirty="0">
                <a:latin typeface="Cambria Math"/>
                <a:cs typeface="Cambria Math"/>
              </a:rPr>
              <a:t>00</a:t>
            </a:r>
            <a:r>
              <a:rPr sz="2025" spc="-203" baseline="10802" dirty="0">
                <a:latin typeface="Cambria Math"/>
                <a:cs typeface="Cambria Math"/>
              </a:rPr>
              <a:t>̅</a:t>
            </a:r>
            <a:r>
              <a:rPr sz="1350" spc="-135" dirty="0">
                <a:latin typeface="Cambria Math"/>
                <a:cs typeface="Cambria Math"/>
              </a:rPr>
              <a:t>0</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(1,010)</a:t>
            </a:r>
            <a:endParaRPr sz="135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7417147"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j=001</a:t>
            </a:r>
            <a:r>
              <a:rPr spc="-11" dirty="0"/>
              <a:t> where</a:t>
            </a:r>
            <a:r>
              <a:rPr dirty="0"/>
              <a:t> i=2</a:t>
            </a:r>
          </a:p>
        </p:txBody>
      </p:sp>
      <p:grpSp>
        <p:nvGrpSpPr>
          <p:cNvPr id="3" name="object 3"/>
          <p:cNvGrpSpPr/>
          <p:nvPr/>
        </p:nvGrpSpPr>
        <p:grpSpPr>
          <a:xfrm>
            <a:off x="1091564" y="1623060"/>
            <a:ext cx="5314950" cy="2257425"/>
            <a:chOff x="1455419" y="1021080"/>
            <a:chExt cx="7086600" cy="3009900"/>
          </a:xfrm>
        </p:grpSpPr>
        <p:sp>
          <p:nvSpPr>
            <p:cNvPr id="4" name="object 4"/>
            <p:cNvSpPr/>
            <p:nvPr/>
          </p:nvSpPr>
          <p:spPr>
            <a:xfrm>
              <a:off x="1478279"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79"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5"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4471C4"/>
            </a:solidFill>
          </p:spPr>
          <p:txBody>
            <a:bodyPr wrap="square" lIns="0" tIns="0" rIns="0" bIns="0" rtlCol="0"/>
            <a:lstStyle/>
            <a:p>
              <a:endParaRPr sz="1350"/>
            </a:p>
          </p:txBody>
        </p:sp>
        <p:sp>
          <p:nvSpPr>
            <p:cNvPr id="7" name="object 7"/>
            <p:cNvSpPr/>
            <p:nvPr/>
          </p:nvSpPr>
          <p:spPr>
            <a:xfrm>
              <a:off x="1461515"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39"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4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4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4471C4"/>
            </a:solidFill>
          </p:spPr>
          <p:txBody>
            <a:bodyPr wrap="square" lIns="0" tIns="0" rIns="0" bIns="0" rtlCol="0"/>
            <a:lstStyle/>
            <a:p>
              <a:endParaRPr sz="1350"/>
            </a:p>
          </p:txBody>
        </p:sp>
        <p:sp>
          <p:nvSpPr>
            <p:cNvPr id="18" name="object 18"/>
            <p:cNvSpPr/>
            <p:nvPr/>
          </p:nvSpPr>
          <p:spPr>
            <a:xfrm>
              <a:off x="24246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4471C4"/>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3"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4471C4"/>
            </a:solidFill>
          </p:spPr>
          <p:txBody>
            <a:bodyPr wrap="square" lIns="0" tIns="0" rIns="0" bIns="0" rtlCol="0"/>
            <a:lstStyle/>
            <a:p>
              <a:endParaRPr sz="1350"/>
            </a:p>
          </p:txBody>
        </p:sp>
        <p:sp>
          <p:nvSpPr>
            <p:cNvPr id="22" name="object 22"/>
            <p:cNvSpPr/>
            <p:nvPr/>
          </p:nvSpPr>
          <p:spPr>
            <a:xfrm>
              <a:off x="4352543"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39"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5"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299"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6FAC46"/>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3" y="1313688"/>
              <a:ext cx="6748780" cy="1070610"/>
            </a:xfrm>
            <a:custGeom>
              <a:avLst/>
              <a:gdLst/>
              <a:ahLst/>
              <a:cxnLst/>
              <a:rect l="l" t="t" r="r" b="b"/>
              <a:pathLst>
                <a:path w="6748780" h="1070610">
                  <a:moveTo>
                    <a:pt x="2874263" y="1055115"/>
                  </a:moveTo>
                  <a:lnTo>
                    <a:pt x="6748145" y="1524"/>
                  </a:lnTo>
                </a:path>
                <a:path w="6748780" h="1070610">
                  <a:moveTo>
                    <a:pt x="3840479" y="1062736"/>
                  </a:moveTo>
                  <a:lnTo>
                    <a:pt x="3857625" y="9144"/>
                  </a:lnTo>
                </a:path>
                <a:path w="6748780" h="1070610">
                  <a:moveTo>
                    <a:pt x="3839463" y="1062736"/>
                  </a:moveTo>
                  <a:lnTo>
                    <a:pt x="0" y="9144"/>
                  </a:lnTo>
                </a:path>
                <a:path w="6748780" h="1070610">
                  <a:moveTo>
                    <a:pt x="4794504" y="1062736"/>
                  </a:moveTo>
                  <a:lnTo>
                    <a:pt x="4811649" y="9144"/>
                  </a:lnTo>
                </a:path>
                <a:path w="6748780" h="1070610">
                  <a:moveTo>
                    <a:pt x="4795011" y="1062736"/>
                  </a:moveTo>
                  <a:lnTo>
                    <a:pt x="955547" y="9144"/>
                  </a:lnTo>
                </a:path>
                <a:path w="6748780" h="1070610">
                  <a:moveTo>
                    <a:pt x="5757672" y="1070356"/>
                  </a:moveTo>
                  <a:lnTo>
                    <a:pt x="5774817" y="16763"/>
                  </a:lnTo>
                </a:path>
                <a:path w="6748780" h="1070610">
                  <a:moveTo>
                    <a:pt x="5758180" y="1070356"/>
                  </a:moveTo>
                  <a:lnTo>
                    <a:pt x="1918716" y="16763"/>
                  </a:lnTo>
                </a:path>
                <a:path w="6748780" h="1070610">
                  <a:moveTo>
                    <a:pt x="6731508" y="1053591"/>
                  </a:moveTo>
                  <a:lnTo>
                    <a:pt x="6748653" y="0"/>
                  </a:lnTo>
                </a:path>
                <a:path w="6748780" h="1070610">
                  <a:moveTo>
                    <a:pt x="6732016" y="1053591"/>
                  </a:moveTo>
                  <a:lnTo>
                    <a:pt x="2892551"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1461515"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2" name="object 42"/>
            <p:cNvSpPr/>
            <p:nvPr/>
          </p:nvSpPr>
          <p:spPr>
            <a:xfrm>
              <a:off x="1461515"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1615439"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4" name="object 44"/>
            <p:cNvSpPr/>
            <p:nvPr/>
          </p:nvSpPr>
          <p:spPr>
            <a:xfrm>
              <a:off x="2424683"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5" name="object 45"/>
            <p:cNvSpPr/>
            <p:nvPr/>
          </p:nvSpPr>
          <p:spPr>
            <a:xfrm>
              <a:off x="2424683"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3387852"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47" name="object 47"/>
            <p:cNvSpPr/>
            <p:nvPr/>
          </p:nvSpPr>
          <p:spPr>
            <a:xfrm>
              <a:off x="3387852"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1615439" y="2673096"/>
              <a:ext cx="1927860" cy="1056005"/>
            </a:xfrm>
            <a:custGeom>
              <a:avLst/>
              <a:gdLst/>
              <a:ahLst/>
              <a:cxnLst/>
              <a:rect l="l" t="t" r="r" b="b"/>
              <a:pathLst>
                <a:path w="1927860" h="1056004">
                  <a:moveTo>
                    <a:pt x="0" y="1056004"/>
                  </a:moveTo>
                  <a:lnTo>
                    <a:pt x="1927479" y="0"/>
                  </a:lnTo>
                </a:path>
                <a:path w="1927860"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49" name="object 49"/>
            <p:cNvSpPr/>
            <p:nvPr/>
          </p:nvSpPr>
          <p:spPr>
            <a:xfrm>
              <a:off x="4352543"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50" name="object 50"/>
            <p:cNvSpPr/>
            <p:nvPr/>
          </p:nvSpPr>
          <p:spPr>
            <a:xfrm>
              <a:off x="4352543"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1" name="object 51"/>
            <p:cNvSpPr/>
            <p:nvPr/>
          </p:nvSpPr>
          <p:spPr>
            <a:xfrm>
              <a:off x="2578608" y="2673096"/>
              <a:ext cx="1927860" cy="1056005"/>
            </a:xfrm>
            <a:custGeom>
              <a:avLst/>
              <a:gdLst/>
              <a:ahLst/>
              <a:cxnLst/>
              <a:rect l="l" t="t" r="r" b="b"/>
              <a:pathLst>
                <a:path w="1927860" h="1056004">
                  <a:moveTo>
                    <a:pt x="0" y="1056004"/>
                  </a:moveTo>
                  <a:lnTo>
                    <a:pt x="1927479" y="0"/>
                  </a:lnTo>
                </a:path>
              </a:pathLst>
            </a:custGeom>
            <a:ln w="6095">
              <a:solidFill>
                <a:srgbClr val="000000"/>
              </a:solidFill>
            </a:ln>
          </p:spPr>
          <p:txBody>
            <a:bodyPr wrap="square" lIns="0" tIns="0" rIns="0" bIns="0" rtlCol="0"/>
            <a:lstStyle/>
            <a:p>
              <a:endParaRPr sz="1350"/>
            </a:p>
          </p:txBody>
        </p:sp>
      </p:grpSp>
      <p:grpSp>
        <p:nvGrpSpPr>
          <p:cNvPr id="52" name="object 52"/>
          <p:cNvGrpSpPr/>
          <p:nvPr/>
        </p:nvGrpSpPr>
        <p:grpSpPr>
          <a:xfrm>
            <a:off x="3983355" y="3649600"/>
            <a:ext cx="241459" cy="230981"/>
            <a:chOff x="5311140" y="3723132"/>
            <a:chExt cx="321945" cy="307975"/>
          </a:xfrm>
        </p:grpSpPr>
        <p:sp>
          <p:nvSpPr>
            <p:cNvPr id="53" name="object 53"/>
            <p:cNvSpPr/>
            <p:nvPr/>
          </p:nvSpPr>
          <p:spPr>
            <a:xfrm>
              <a:off x="5317236"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4" name="object 54"/>
            <p:cNvSpPr/>
            <p:nvPr/>
          </p:nvSpPr>
          <p:spPr>
            <a:xfrm>
              <a:off x="531723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5" name="object 55"/>
          <p:cNvGrpSpPr/>
          <p:nvPr/>
        </p:nvGrpSpPr>
        <p:grpSpPr>
          <a:xfrm>
            <a:off x="4706874" y="3649600"/>
            <a:ext cx="241459" cy="230981"/>
            <a:chOff x="6275832" y="3723132"/>
            <a:chExt cx="321945" cy="307975"/>
          </a:xfrm>
        </p:grpSpPr>
        <p:sp>
          <p:nvSpPr>
            <p:cNvPr id="56" name="object 56"/>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7" name="object 57"/>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8" name="object 58"/>
          <p:cNvGrpSpPr/>
          <p:nvPr/>
        </p:nvGrpSpPr>
        <p:grpSpPr>
          <a:xfrm>
            <a:off x="5429250" y="3649600"/>
            <a:ext cx="241459" cy="230981"/>
            <a:chOff x="7239000" y="3723132"/>
            <a:chExt cx="321945" cy="307975"/>
          </a:xfrm>
        </p:grpSpPr>
        <p:sp>
          <p:nvSpPr>
            <p:cNvPr id="59" name="object 59"/>
            <p:cNvSpPr/>
            <p:nvPr/>
          </p:nvSpPr>
          <p:spPr>
            <a:xfrm>
              <a:off x="72450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0" name="object 60"/>
            <p:cNvSpPr/>
            <p:nvPr/>
          </p:nvSpPr>
          <p:spPr>
            <a:xfrm>
              <a:off x="72450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1" name="object 61"/>
          <p:cNvGrpSpPr/>
          <p:nvPr/>
        </p:nvGrpSpPr>
        <p:grpSpPr>
          <a:xfrm>
            <a:off x="6152769" y="3649600"/>
            <a:ext cx="240030" cy="230981"/>
            <a:chOff x="8203692" y="3723132"/>
            <a:chExt cx="320040" cy="307975"/>
          </a:xfrm>
        </p:grpSpPr>
        <p:sp>
          <p:nvSpPr>
            <p:cNvPr id="62" name="object 62"/>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63" name="object 63"/>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grpSp>
      <p:grpSp>
        <p:nvGrpSpPr>
          <p:cNvPr id="64" name="object 64"/>
          <p:cNvGrpSpPr/>
          <p:nvPr/>
        </p:nvGrpSpPr>
        <p:grpSpPr>
          <a:xfrm>
            <a:off x="1077849" y="4662298"/>
            <a:ext cx="241459" cy="230981"/>
            <a:chOff x="1437132" y="5073396"/>
            <a:chExt cx="321945" cy="307975"/>
          </a:xfrm>
        </p:grpSpPr>
        <p:sp>
          <p:nvSpPr>
            <p:cNvPr id="65" name="object 65"/>
            <p:cNvSpPr/>
            <p:nvPr/>
          </p:nvSpPr>
          <p:spPr>
            <a:xfrm>
              <a:off x="1443228" y="5079492"/>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6" name="object 66"/>
            <p:cNvSpPr/>
            <p:nvPr/>
          </p:nvSpPr>
          <p:spPr>
            <a:xfrm>
              <a:off x="1443228"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grpSp>
      <p:grpSp>
        <p:nvGrpSpPr>
          <p:cNvPr id="67" name="object 67"/>
          <p:cNvGrpSpPr/>
          <p:nvPr/>
        </p:nvGrpSpPr>
        <p:grpSpPr>
          <a:xfrm>
            <a:off x="1801368" y="4662298"/>
            <a:ext cx="241459" cy="230981"/>
            <a:chOff x="2401823" y="5073396"/>
            <a:chExt cx="321945" cy="307975"/>
          </a:xfrm>
        </p:grpSpPr>
        <p:sp>
          <p:nvSpPr>
            <p:cNvPr id="68" name="object 68"/>
            <p:cNvSpPr/>
            <p:nvPr/>
          </p:nvSpPr>
          <p:spPr>
            <a:xfrm>
              <a:off x="2407919" y="5079492"/>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69" name="object 69"/>
            <p:cNvSpPr/>
            <p:nvPr/>
          </p:nvSpPr>
          <p:spPr>
            <a:xfrm>
              <a:off x="2407919"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0" name="object 70"/>
          <p:cNvGrpSpPr/>
          <p:nvPr/>
        </p:nvGrpSpPr>
        <p:grpSpPr>
          <a:xfrm>
            <a:off x="2523744" y="4662298"/>
            <a:ext cx="241459" cy="230981"/>
            <a:chOff x="3364991" y="5073396"/>
            <a:chExt cx="321945" cy="307975"/>
          </a:xfrm>
        </p:grpSpPr>
        <p:sp>
          <p:nvSpPr>
            <p:cNvPr id="71" name="object 71"/>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2" name="object 72"/>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3" name="object 73"/>
          <p:cNvGrpSpPr/>
          <p:nvPr/>
        </p:nvGrpSpPr>
        <p:grpSpPr>
          <a:xfrm>
            <a:off x="3247263" y="4662298"/>
            <a:ext cx="240030" cy="230981"/>
            <a:chOff x="4329684" y="5073396"/>
            <a:chExt cx="320040" cy="307975"/>
          </a:xfrm>
        </p:grpSpPr>
        <p:sp>
          <p:nvSpPr>
            <p:cNvPr id="74" name="object 74"/>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5" name="object 75"/>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76" name="object 76"/>
          <p:cNvGrpSpPr/>
          <p:nvPr/>
        </p:nvGrpSpPr>
        <p:grpSpPr>
          <a:xfrm>
            <a:off x="3970782" y="4662298"/>
            <a:ext cx="241459" cy="230981"/>
            <a:chOff x="5294376" y="5073396"/>
            <a:chExt cx="321945" cy="307975"/>
          </a:xfrm>
        </p:grpSpPr>
        <p:sp>
          <p:nvSpPr>
            <p:cNvPr id="77" name="object 77"/>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8" name="object 78"/>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9" name="object 79"/>
          <p:cNvGrpSpPr/>
          <p:nvPr/>
        </p:nvGrpSpPr>
        <p:grpSpPr>
          <a:xfrm>
            <a:off x="4693158" y="4662298"/>
            <a:ext cx="241459" cy="230981"/>
            <a:chOff x="6257544" y="5073396"/>
            <a:chExt cx="321945" cy="307975"/>
          </a:xfrm>
        </p:grpSpPr>
        <p:sp>
          <p:nvSpPr>
            <p:cNvPr id="80" name="object 80"/>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1" name="object 81"/>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2" name="object 82"/>
          <p:cNvGrpSpPr/>
          <p:nvPr/>
        </p:nvGrpSpPr>
        <p:grpSpPr>
          <a:xfrm>
            <a:off x="5416677" y="4662298"/>
            <a:ext cx="241459" cy="230981"/>
            <a:chOff x="7222235" y="5073396"/>
            <a:chExt cx="321945" cy="307975"/>
          </a:xfrm>
        </p:grpSpPr>
        <p:sp>
          <p:nvSpPr>
            <p:cNvPr id="83" name="object 83"/>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4" name="object 84"/>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5" name="object 85"/>
          <p:cNvGrpSpPr/>
          <p:nvPr/>
        </p:nvGrpSpPr>
        <p:grpSpPr>
          <a:xfrm>
            <a:off x="6139053" y="4662298"/>
            <a:ext cx="241459" cy="230981"/>
            <a:chOff x="8185404" y="5073396"/>
            <a:chExt cx="321945" cy="307975"/>
          </a:xfrm>
        </p:grpSpPr>
        <p:sp>
          <p:nvSpPr>
            <p:cNvPr id="86" name="object 86"/>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7" name="object 87"/>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8" name="object 88"/>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2" name="object 92"/>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3" name="object 93"/>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4" name="object 94"/>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5" name="object 95"/>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6" name="object 96"/>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7" name="object 97"/>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8" name="object 98"/>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9" name="object 99"/>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0" name="object 100"/>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9" name="object 89"/>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0" name="object 90"/>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1" name="object 91"/>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(2-1,</a:t>
            </a:r>
            <a:r>
              <a:rPr sz="1350" spc="-8" dirty="0">
                <a:latin typeface="Calibri"/>
                <a:cs typeface="Calibri"/>
              </a:rPr>
              <a:t> </a:t>
            </a:r>
            <a:r>
              <a:rPr sz="1350" dirty="0">
                <a:latin typeface="Calibri"/>
                <a:cs typeface="Calibri"/>
              </a:rPr>
              <a:t>001)</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(1,001)</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(2-1,</a:t>
            </a:r>
            <a:r>
              <a:rPr sz="1350" spc="19" dirty="0">
                <a:latin typeface="Calibri"/>
                <a:cs typeface="Calibri"/>
              </a:rPr>
              <a:t> </a:t>
            </a:r>
            <a:r>
              <a:rPr sz="1350" spc="-135" dirty="0">
                <a:latin typeface="Cambria Math"/>
                <a:cs typeface="Cambria Math"/>
              </a:rPr>
              <a:t>00</a:t>
            </a:r>
            <a:r>
              <a:rPr sz="2025" spc="-203" baseline="10802" dirty="0">
                <a:latin typeface="Cambria Math"/>
                <a:cs typeface="Cambria Math"/>
              </a:rPr>
              <a:t>̅</a:t>
            </a:r>
            <a:r>
              <a:rPr sz="1350" spc="-135" dirty="0">
                <a:latin typeface="Cambria Math"/>
                <a:cs typeface="Cambria Math"/>
              </a:rPr>
              <a:t>1</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(1,011)</a:t>
            </a:r>
            <a:endParaRPr sz="135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7250508"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j=010</a:t>
            </a:r>
            <a:r>
              <a:rPr spc="-11" dirty="0"/>
              <a:t> where</a:t>
            </a:r>
            <a:r>
              <a:rPr dirty="0"/>
              <a:t> i=2</a:t>
            </a:r>
          </a:p>
        </p:txBody>
      </p:sp>
      <p:grpSp>
        <p:nvGrpSpPr>
          <p:cNvPr id="3" name="object 3"/>
          <p:cNvGrpSpPr/>
          <p:nvPr/>
        </p:nvGrpSpPr>
        <p:grpSpPr>
          <a:xfrm>
            <a:off x="1091564" y="1623060"/>
            <a:ext cx="5314950" cy="2257425"/>
            <a:chOff x="1455419" y="1021080"/>
            <a:chExt cx="7086600" cy="3009900"/>
          </a:xfrm>
        </p:grpSpPr>
        <p:sp>
          <p:nvSpPr>
            <p:cNvPr id="4" name="object 4"/>
            <p:cNvSpPr/>
            <p:nvPr/>
          </p:nvSpPr>
          <p:spPr>
            <a:xfrm>
              <a:off x="1478279"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79"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5"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1461515"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39"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4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4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4471C4"/>
            </a:solidFill>
          </p:spPr>
          <p:txBody>
            <a:bodyPr wrap="square" lIns="0" tIns="0" rIns="0" bIns="0" rtlCol="0"/>
            <a:lstStyle/>
            <a:p>
              <a:endParaRPr sz="1350"/>
            </a:p>
          </p:txBody>
        </p:sp>
        <p:sp>
          <p:nvSpPr>
            <p:cNvPr id="18" name="object 18"/>
            <p:cNvSpPr/>
            <p:nvPr/>
          </p:nvSpPr>
          <p:spPr>
            <a:xfrm>
              <a:off x="24246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3"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4471C4"/>
            </a:solidFill>
          </p:spPr>
          <p:txBody>
            <a:bodyPr wrap="square" lIns="0" tIns="0" rIns="0" bIns="0" rtlCol="0"/>
            <a:lstStyle/>
            <a:p>
              <a:endParaRPr sz="1350"/>
            </a:p>
          </p:txBody>
        </p:sp>
        <p:sp>
          <p:nvSpPr>
            <p:cNvPr id="22" name="object 22"/>
            <p:cNvSpPr/>
            <p:nvPr/>
          </p:nvSpPr>
          <p:spPr>
            <a:xfrm>
              <a:off x="4352543"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39"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5"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299"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6FAC46"/>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3" y="1313688"/>
              <a:ext cx="6748780" cy="1070610"/>
            </a:xfrm>
            <a:custGeom>
              <a:avLst/>
              <a:gdLst/>
              <a:ahLst/>
              <a:cxnLst/>
              <a:rect l="l" t="t" r="r" b="b"/>
              <a:pathLst>
                <a:path w="6748780" h="1070610">
                  <a:moveTo>
                    <a:pt x="2874263" y="1055115"/>
                  </a:moveTo>
                  <a:lnTo>
                    <a:pt x="6748145" y="1524"/>
                  </a:lnTo>
                </a:path>
                <a:path w="6748780" h="1070610">
                  <a:moveTo>
                    <a:pt x="3840479" y="1062736"/>
                  </a:moveTo>
                  <a:lnTo>
                    <a:pt x="3857625" y="9144"/>
                  </a:lnTo>
                </a:path>
                <a:path w="6748780" h="1070610">
                  <a:moveTo>
                    <a:pt x="3839463" y="1062736"/>
                  </a:moveTo>
                  <a:lnTo>
                    <a:pt x="0" y="9144"/>
                  </a:lnTo>
                </a:path>
                <a:path w="6748780" h="1070610">
                  <a:moveTo>
                    <a:pt x="4794504" y="1062736"/>
                  </a:moveTo>
                  <a:lnTo>
                    <a:pt x="4811649" y="9144"/>
                  </a:lnTo>
                </a:path>
                <a:path w="6748780" h="1070610">
                  <a:moveTo>
                    <a:pt x="4795011" y="1062736"/>
                  </a:moveTo>
                  <a:lnTo>
                    <a:pt x="955547" y="9144"/>
                  </a:lnTo>
                </a:path>
                <a:path w="6748780" h="1070610">
                  <a:moveTo>
                    <a:pt x="5757672" y="1070356"/>
                  </a:moveTo>
                  <a:lnTo>
                    <a:pt x="5774817" y="16763"/>
                  </a:lnTo>
                </a:path>
                <a:path w="6748780" h="1070610">
                  <a:moveTo>
                    <a:pt x="5758180" y="1070356"/>
                  </a:moveTo>
                  <a:lnTo>
                    <a:pt x="1918716" y="16763"/>
                  </a:lnTo>
                </a:path>
                <a:path w="6748780" h="1070610">
                  <a:moveTo>
                    <a:pt x="6731508" y="1053591"/>
                  </a:moveTo>
                  <a:lnTo>
                    <a:pt x="6748653" y="0"/>
                  </a:lnTo>
                </a:path>
                <a:path w="6748780" h="1070610">
                  <a:moveTo>
                    <a:pt x="6732016" y="1053591"/>
                  </a:moveTo>
                  <a:lnTo>
                    <a:pt x="2892551"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1461515"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2" name="object 42"/>
            <p:cNvSpPr/>
            <p:nvPr/>
          </p:nvSpPr>
          <p:spPr>
            <a:xfrm>
              <a:off x="1461515"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1615439"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4" name="object 44"/>
            <p:cNvSpPr/>
            <p:nvPr/>
          </p:nvSpPr>
          <p:spPr>
            <a:xfrm>
              <a:off x="2424683"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5" name="object 45"/>
            <p:cNvSpPr/>
            <p:nvPr/>
          </p:nvSpPr>
          <p:spPr>
            <a:xfrm>
              <a:off x="2424683"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3387852"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7" name="object 47"/>
            <p:cNvSpPr/>
            <p:nvPr/>
          </p:nvSpPr>
          <p:spPr>
            <a:xfrm>
              <a:off x="3387852"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1615439" y="2673096"/>
              <a:ext cx="1927860" cy="1056005"/>
            </a:xfrm>
            <a:custGeom>
              <a:avLst/>
              <a:gdLst/>
              <a:ahLst/>
              <a:cxnLst/>
              <a:rect l="l" t="t" r="r" b="b"/>
              <a:pathLst>
                <a:path w="1927860" h="1056004">
                  <a:moveTo>
                    <a:pt x="0" y="1056004"/>
                  </a:moveTo>
                  <a:lnTo>
                    <a:pt x="1927479" y="0"/>
                  </a:lnTo>
                </a:path>
                <a:path w="1927860"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49" name="object 49"/>
            <p:cNvSpPr/>
            <p:nvPr/>
          </p:nvSpPr>
          <p:spPr>
            <a:xfrm>
              <a:off x="4352543"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50" name="object 50"/>
            <p:cNvSpPr/>
            <p:nvPr/>
          </p:nvSpPr>
          <p:spPr>
            <a:xfrm>
              <a:off x="4352543"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1" name="object 51"/>
            <p:cNvSpPr/>
            <p:nvPr/>
          </p:nvSpPr>
          <p:spPr>
            <a:xfrm>
              <a:off x="1615439" y="2673096"/>
              <a:ext cx="2891155" cy="1056005"/>
            </a:xfrm>
            <a:custGeom>
              <a:avLst/>
              <a:gdLst/>
              <a:ahLst/>
              <a:cxnLst/>
              <a:rect l="l" t="t" r="r" b="b"/>
              <a:pathLst>
                <a:path w="2891154" h="1056004">
                  <a:moveTo>
                    <a:pt x="963167" y="1056004"/>
                  </a:moveTo>
                  <a:lnTo>
                    <a:pt x="2890647" y="0"/>
                  </a:lnTo>
                </a:path>
                <a:path w="2891154" h="1056004">
                  <a:moveTo>
                    <a:pt x="1927860" y="1056004"/>
                  </a:moveTo>
                  <a:lnTo>
                    <a:pt x="1927860" y="0"/>
                  </a:lnTo>
                </a:path>
                <a:path w="2891154" h="1056004">
                  <a:moveTo>
                    <a:pt x="1927479" y="1056004"/>
                  </a:moveTo>
                  <a:lnTo>
                    <a:pt x="0" y="0"/>
                  </a:lnTo>
                </a:path>
              </a:pathLst>
            </a:custGeom>
            <a:ln w="6096">
              <a:solidFill>
                <a:srgbClr val="000000"/>
              </a:solidFill>
            </a:ln>
          </p:spPr>
          <p:txBody>
            <a:bodyPr wrap="square" lIns="0" tIns="0" rIns="0" bIns="0" rtlCol="0"/>
            <a:lstStyle/>
            <a:p>
              <a:endParaRPr sz="1350"/>
            </a:p>
          </p:txBody>
        </p:sp>
      </p:grpSp>
      <p:grpSp>
        <p:nvGrpSpPr>
          <p:cNvPr id="52" name="object 52"/>
          <p:cNvGrpSpPr/>
          <p:nvPr/>
        </p:nvGrpSpPr>
        <p:grpSpPr>
          <a:xfrm>
            <a:off x="3983355" y="3649600"/>
            <a:ext cx="241459" cy="230981"/>
            <a:chOff x="5311140" y="3723132"/>
            <a:chExt cx="321945" cy="307975"/>
          </a:xfrm>
        </p:grpSpPr>
        <p:sp>
          <p:nvSpPr>
            <p:cNvPr id="53" name="object 53"/>
            <p:cNvSpPr/>
            <p:nvPr/>
          </p:nvSpPr>
          <p:spPr>
            <a:xfrm>
              <a:off x="5317236"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4" name="object 54"/>
            <p:cNvSpPr/>
            <p:nvPr/>
          </p:nvSpPr>
          <p:spPr>
            <a:xfrm>
              <a:off x="531723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5" name="object 55"/>
          <p:cNvGrpSpPr/>
          <p:nvPr/>
        </p:nvGrpSpPr>
        <p:grpSpPr>
          <a:xfrm>
            <a:off x="4706874" y="3649600"/>
            <a:ext cx="241459" cy="230981"/>
            <a:chOff x="6275832" y="3723132"/>
            <a:chExt cx="321945" cy="307975"/>
          </a:xfrm>
        </p:grpSpPr>
        <p:sp>
          <p:nvSpPr>
            <p:cNvPr id="56" name="object 56"/>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7" name="object 57"/>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8" name="object 58"/>
          <p:cNvGrpSpPr/>
          <p:nvPr/>
        </p:nvGrpSpPr>
        <p:grpSpPr>
          <a:xfrm>
            <a:off x="5429250" y="3649600"/>
            <a:ext cx="241459" cy="230981"/>
            <a:chOff x="7239000" y="3723132"/>
            <a:chExt cx="321945" cy="307975"/>
          </a:xfrm>
        </p:grpSpPr>
        <p:sp>
          <p:nvSpPr>
            <p:cNvPr id="59" name="object 59"/>
            <p:cNvSpPr/>
            <p:nvPr/>
          </p:nvSpPr>
          <p:spPr>
            <a:xfrm>
              <a:off x="72450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0" name="object 60"/>
            <p:cNvSpPr/>
            <p:nvPr/>
          </p:nvSpPr>
          <p:spPr>
            <a:xfrm>
              <a:off x="72450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1" name="object 61"/>
          <p:cNvGrpSpPr/>
          <p:nvPr/>
        </p:nvGrpSpPr>
        <p:grpSpPr>
          <a:xfrm>
            <a:off x="6152769" y="3649600"/>
            <a:ext cx="240030" cy="230981"/>
            <a:chOff x="8203692" y="3723132"/>
            <a:chExt cx="320040" cy="307975"/>
          </a:xfrm>
        </p:grpSpPr>
        <p:sp>
          <p:nvSpPr>
            <p:cNvPr id="62" name="object 62"/>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63" name="object 63"/>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grpSp>
      <p:grpSp>
        <p:nvGrpSpPr>
          <p:cNvPr id="64" name="object 64"/>
          <p:cNvGrpSpPr/>
          <p:nvPr/>
        </p:nvGrpSpPr>
        <p:grpSpPr>
          <a:xfrm>
            <a:off x="1077849" y="4662298"/>
            <a:ext cx="241459" cy="230981"/>
            <a:chOff x="1437132" y="5073396"/>
            <a:chExt cx="321945" cy="307975"/>
          </a:xfrm>
        </p:grpSpPr>
        <p:sp>
          <p:nvSpPr>
            <p:cNvPr id="65" name="object 65"/>
            <p:cNvSpPr/>
            <p:nvPr/>
          </p:nvSpPr>
          <p:spPr>
            <a:xfrm>
              <a:off x="1443228" y="5079492"/>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6" name="object 66"/>
            <p:cNvSpPr/>
            <p:nvPr/>
          </p:nvSpPr>
          <p:spPr>
            <a:xfrm>
              <a:off x="1443228"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grpSp>
      <p:grpSp>
        <p:nvGrpSpPr>
          <p:cNvPr id="67" name="object 67"/>
          <p:cNvGrpSpPr/>
          <p:nvPr/>
        </p:nvGrpSpPr>
        <p:grpSpPr>
          <a:xfrm>
            <a:off x="1801368" y="4662298"/>
            <a:ext cx="241459" cy="230981"/>
            <a:chOff x="2401823" y="5073396"/>
            <a:chExt cx="321945" cy="307975"/>
          </a:xfrm>
        </p:grpSpPr>
        <p:sp>
          <p:nvSpPr>
            <p:cNvPr id="68" name="object 68"/>
            <p:cNvSpPr/>
            <p:nvPr/>
          </p:nvSpPr>
          <p:spPr>
            <a:xfrm>
              <a:off x="2407919" y="5079492"/>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69" name="object 69"/>
            <p:cNvSpPr/>
            <p:nvPr/>
          </p:nvSpPr>
          <p:spPr>
            <a:xfrm>
              <a:off x="2407919"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0" name="object 70"/>
          <p:cNvGrpSpPr/>
          <p:nvPr/>
        </p:nvGrpSpPr>
        <p:grpSpPr>
          <a:xfrm>
            <a:off x="2523744" y="4662298"/>
            <a:ext cx="241459" cy="230981"/>
            <a:chOff x="3364991" y="5073396"/>
            <a:chExt cx="321945" cy="307975"/>
          </a:xfrm>
        </p:grpSpPr>
        <p:sp>
          <p:nvSpPr>
            <p:cNvPr id="71" name="object 71"/>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2" name="object 72"/>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3" name="object 73"/>
          <p:cNvGrpSpPr/>
          <p:nvPr/>
        </p:nvGrpSpPr>
        <p:grpSpPr>
          <a:xfrm>
            <a:off x="3247263" y="4662298"/>
            <a:ext cx="240030" cy="230981"/>
            <a:chOff x="4329684" y="5073396"/>
            <a:chExt cx="320040" cy="307975"/>
          </a:xfrm>
        </p:grpSpPr>
        <p:sp>
          <p:nvSpPr>
            <p:cNvPr id="74" name="object 74"/>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5" name="object 75"/>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76" name="object 76"/>
          <p:cNvGrpSpPr/>
          <p:nvPr/>
        </p:nvGrpSpPr>
        <p:grpSpPr>
          <a:xfrm>
            <a:off x="3970782" y="4662298"/>
            <a:ext cx="241459" cy="230981"/>
            <a:chOff x="5294376" y="5073396"/>
            <a:chExt cx="321945" cy="307975"/>
          </a:xfrm>
        </p:grpSpPr>
        <p:sp>
          <p:nvSpPr>
            <p:cNvPr id="77" name="object 77"/>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8" name="object 78"/>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9" name="object 79"/>
          <p:cNvGrpSpPr/>
          <p:nvPr/>
        </p:nvGrpSpPr>
        <p:grpSpPr>
          <a:xfrm>
            <a:off x="4693158" y="4662298"/>
            <a:ext cx="241459" cy="230981"/>
            <a:chOff x="6257544" y="5073396"/>
            <a:chExt cx="321945" cy="307975"/>
          </a:xfrm>
        </p:grpSpPr>
        <p:sp>
          <p:nvSpPr>
            <p:cNvPr id="80" name="object 80"/>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1" name="object 81"/>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2" name="object 82"/>
          <p:cNvGrpSpPr/>
          <p:nvPr/>
        </p:nvGrpSpPr>
        <p:grpSpPr>
          <a:xfrm>
            <a:off x="5416677" y="4662298"/>
            <a:ext cx="241459" cy="230981"/>
            <a:chOff x="7222235" y="5073396"/>
            <a:chExt cx="321945" cy="307975"/>
          </a:xfrm>
        </p:grpSpPr>
        <p:sp>
          <p:nvSpPr>
            <p:cNvPr id="83" name="object 83"/>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4" name="object 84"/>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5" name="object 85"/>
          <p:cNvGrpSpPr/>
          <p:nvPr/>
        </p:nvGrpSpPr>
        <p:grpSpPr>
          <a:xfrm>
            <a:off x="6139053" y="4662298"/>
            <a:ext cx="241459" cy="230981"/>
            <a:chOff x="8185404" y="5073396"/>
            <a:chExt cx="321945" cy="307975"/>
          </a:xfrm>
        </p:grpSpPr>
        <p:sp>
          <p:nvSpPr>
            <p:cNvPr id="86" name="object 86"/>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7" name="object 87"/>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8" name="object 88"/>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2" name="object 92"/>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3" name="object 93"/>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4" name="object 94"/>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5" name="object 95"/>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6" name="object 96"/>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7" name="object 97"/>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8" name="object 98"/>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9" name="object 99"/>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0" name="object 100"/>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9" name="object 89"/>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0" name="object 90"/>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1" name="object 91"/>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(2-1,</a:t>
            </a:r>
            <a:r>
              <a:rPr sz="1350" spc="-8" dirty="0">
                <a:latin typeface="Calibri"/>
                <a:cs typeface="Calibri"/>
              </a:rPr>
              <a:t> </a:t>
            </a:r>
            <a:r>
              <a:rPr sz="1350" dirty="0">
                <a:latin typeface="Calibri"/>
                <a:cs typeface="Calibri"/>
              </a:rPr>
              <a:t>010)</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(1,010)</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(2-1,</a:t>
            </a:r>
            <a:r>
              <a:rPr sz="1350" spc="19" dirty="0">
                <a:latin typeface="Calibri"/>
                <a:cs typeface="Calibri"/>
              </a:rPr>
              <a:t> </a:t>
            </a:r>
            <a:r>
              <a:rPr sz="1350" spc="-135" dirty="0">
                <a:latin typeface="Cambria Math"/>
                <a:cs typeface="Cambria Math"/>
              </a:rPr>
              <a:t>01</a:t>
            </a:r>
            <a:r>
              <a:rPr sz="2025" spc="-203" baseline="10802" dirty="0">
                <a:latin typeface="Cambria Math"/>
                <a:cs typeface="Cambria Math"/>
              </a:rPr>
              <a:t>̅</a:t>
            </a:r>
            <a:r>
              <a:rPr sz="1350" spc="-135" dirty="0">
                <a:latin typeface="Cambria Math"/>
                <a:cs typeface="Cambria Math"/>
              </a:rPr>
              <a:t>0</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(1,000)</a:t>
            </a:r>
            <a:endParaRPr sz="135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normAutofit fontScale="92500" lnSpcReduction="20000"/>
          </a:bodyPr>
          <a:lstStyle/>
          <a:p>
            <a:pPr>
              <a:buNone/>
            </a:pPr>
            <a:r>
              <a:rPr lang="en-IN" b="1" dirty="0"/>
              <a:t>Advantages of Distributed Systems</a:t>
            </a:r>
            <a:endParaRPr lang="en-IN" dirty="0"/>
          </a:p>
        </p:txBody>
      </p:sp>
      <p:sp>
        <p:nvSpPr>
          <p:cNvPr id="9" name="TextBox 8"/>
          <p:cNvSpPr txBox="1"/>
          <p:nvPr/>
        </p:nvSpPr>
        <p:spPr>
          <a:xfrm>
            <a:off x="381000" y="1905000"/>
            <a:ext cx="8458200" cy="4893647"/>
          </a:xfrm>
          <a:prstGeom prst="rect">
            <a:avLst/>
          </a:prstGeom>
          <a:noFill/>
        </p:spPr>
        <p:txBody>
          <a:bodyPr wrap="square" rtlCol="0">
            <a:spAutoFit/>
          </a:bodyPr>
          <a:lstStyle/>
          <a:p>
            <a:pPr algn="just">
              <a:buFont typeface="Wingdings" pitchFamily="2" charset="2"/>
              <a:buChar char="Ø"/>
            </a:pPr>
            <a:r>
              <a:rPr lang="en-IN" sz="2400" dirty="0"/>
              <a:t>All the nodes in the </a:t>
            </a:r>
            <a:r>
              <a:rPr lang="en-IN" sz="2400" b="1" dirty="0"/>
              <a:t>distributed system</a:t>
            </a:r>
            <a:r>
              <a:rPr lang="en-IN" sz="2400" dirty="0"/>
              <a:t> are connected to each other. </a:t>
            </a:r>
          </a:p>
          <a:p>
            <a:pPr algn="just">
              <a:buFont typeface="Wingdings" pitchFamily="2" charset="2"/>
              <a:buChar char="Ø"/>
            </a:pPr>
            <a:r>
              <a:rPr lang="en-IN" sz="2400" dirty="0"/>
              <a:t>More nodes can easily be added to the </a:t>
            </a:r>
            <a:r>
              <a:rPr lang="en-IN" sz="2400" b="1" dirty="0"/>
              <a:t>distributed system</a:t>
            </a:r>
            <a:r>
              <a:rPr lang="en-IN" sz="2400" dirty="0"/>
              <a:t> i.e. it can be scaled as required.</a:t>
            </a:r>
          </a:p>
          <a:p>
            <a:pPr algn="just">
              <a:buFont typeface="Wingdings" pitchFamily="2" charset="2"/>
              <a:buChar char="Ø"/>
            </a:pPr>
            <a:r>
              <a:rPr lang="en-IN" sz="2400" dirty="0"/>
              <a:t>Failure of one node does not lead to the failure of the entire </a:t>
            </a:r>
            <a:r>
              <a:rPr lang="en-IN" sz="2400" b="1" dirty="0"/>
              <a:t>distributed system</a:t>
            </a:r>
            <a:r>
              <a:rPr lang="en-IN" sz="2400" dirty="0"/>
              <a:t>. </a:t>
            </a:r>
          </a:p>
          <a:p>
            <a:pPr algn="just">
              <a:buFont typeface="Wingdings" pitchFamily="2" charset="2"/>
              <a:buChar char="Ø"/>
            </a:pPr>
            <a:r>
              <a:rPr lang="en-IN" sz="2400" dirty="0"/>
              <a:t>Resources like printers can be shared with multiple nodes rather than being restricted to just one.</a:t>
            </a:r>
          </a:p>
          <a:p>
            <a:pPr algn="just">
              <a:buFont typeface="Wingdings" pitchFamily="2" charset="2"/>
              <a:buChar char="Ø"/>
            </a:pPr>
            <a:r>
              <a:rPr lang="en-IN" sz="2400" dirty="0"/>
              <a:t>A distributed system enables you to do is </a:t>
            </a:r>
            <a:r>
              <a:rPr lang="en-IN" sz="2400" b="1" dirty="0"/>
              <a:t>scale horizontally</a:t>
            </a:r>
            <a:r>
              <a:rPr lang="en-IN" sz="2400" dirty="0"/>
              <a:t>. </a:t>
            </a:r>
            <a:endParaRPr lang="en-IN" sz="2400" b="1" dirty="0"/>
          </a:p>
          <a:p>
            <a:pPr algn="just"/>
            <a:r>
              <a:rPr lang="en-IN" sz="2400" b="1" dirty="0"/>
              <a:t>Scaling horizontally</a:t>
            </a:r>
            <a:r>
              <a:rPr lang="en-IN" sz="2400" dirty="0"/>
              <a:t> simply means adding more computers rather than upgrading the hardware of a single one.</a:t>
            </a:r>
          </a:p>
          <a:p>
            <a:pPr>
              <a:buFont typeface="Wingdings" pitchFamily="2" charset="2"/>
              <a:buChar char="Ø"/>
            </a:pPr>
            <a:endParaRPr lang="en-IN" sz="2400" dirty="0"/>
          </a:p>
          <a:p>
            <a:endParaRPr lang="en-IN" sz="2400" dirty="0"/>
          </a:p>
        </p:txBody>
      </p:sp>
    </p:spTree>
    <p:extLst>
      <p:ext uri="{BB962C8B-B14F-4D97-AF65-F5344CB8AC3E}">
        <p14:creationId xmlns:p14="http://schemas.microsoft.com/office/powerpoint/2010/main" val="352988711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7862055"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j=011</a:t>
            </a:r>
            <a:r>
              <a:rPr spc="-11" dirty="0"/>
              <a:t> where</a:t>
            </a:r>
            <a:r>
              <a:rPr dirty="0"/>
              <a:t> i=2</a:t>
            </a:r>
          </a:p>
        </p:txBody>
      </p:sp>
      <p:grpSp>
        <p:nvGrpSpPr>
          <p:cNvPr id="3" name="object 3"/>
          <p:cNvGrpSpPr/>
          <p:nvPr/>
        </p:nvGrpSpPr>
        <p:grpSpPr>
          <a:xfrm>
            <a:off x="1091564" y="1623060"/>
            <a:ext cx="5314950" cy="2257425"/>
            <a:chOff x="1455419" y="1021080"/>
            <a:chExt cx="7086600" cy="3009900"/>
          </a:xfrm>
        </p:grpSpPr>
        <p:sp>
          <p:nvSpPr>
            <p:cNvPr id="4" name="object 4"/>
            <p:cNvSpPr/>
            <p:nvPr/>
          </p:nvSpPr>
          <p:spPr>
            <a:xfrm>
              <a:off x="1478279"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79"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5"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1461515"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39"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4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4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4246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3"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2" name="object 22"/>
            <p:cNvSpPr/>
            <p:nvPr/>
          </p:nvSpPr>
          <p:spPr>
            <a:xfrm>
              <a:off x="4352543"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39"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5"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299"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6FAC46"/>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3" y="1313688"/>
              <a:ext cx="6748780" cy="1070610"/>
            </a:xfrm>
            <a:custGeom>
              <a:avLst/>
              <a:gdLst/>
              <a:ahLst/>
              <a:cxnLst/>
              <a:rect l="l" t="t" r="r" b="b"/>
              <a:pathLst>
                <a:path w="6748780" h="1070610">
                  <a:moveTo>
                    <a:pt x="2874263" y="1055115"/>
                  </a:moveTo>
                  <a:lnTo>
                    <a:pt x="6748145" y="1524"/>
                  </a:lnTo>
                </a:path>
                <a:path w="6748780" h="1070610">
                  <a:moveTo>
                    <a:pt x="3840479" y="1062736"/>
                  </a:moveTo>
                  <a:lnTo>
                    <a:pt x="3857625" y="9144"/>
                  </a:lnTo>
                </a:path>
                <a:path w="6748780" h="1070610">
                  <a:moveTo>
                    <a:pt x="3839463" y="1062736"/>
                  </a:moveTo>
                  <a:lnTo>
                    <a:pt x="0" y="9144"/>
                  </a:lnTo>
                </a:path>
                <a:path w="6748780" h="1070610">
                  <a:moveTo>
                    <a:pt x="4794504" y="1062736"/>
                  </a:moveTo>
                  <a:lnTo>
                    <a:pt x="4811649" y="9144"/>
                  </a:lnTo>
                </a:path>
                <a:path w="6748780" h="1070610">
                  <a:moveTo>
                    <a:pt x="4795011" y="1062736"/>
                  </a:moveTo>
                  <a:lnTo>
                    <a:pt x="955547" y="9144"/>
                  </a:lnTo>
                </a:path>
                <a:path w="6748780" h="1070610">
                  <a:moveTo>
                    <a:pt x="5757672" y="1070356"/>
                  </a:moveTo>
                  <a:lnTo>
                    <a:pt x="5774817" y="16763"/>
                  </a:lnTo>
                </a:path>
                <a:path w="6748780" h="1070610">
                  <a:moveTo>
                    <a:pt x="5758180" y="1070356"/>
                  </a:moveTo>
                  <a:lnTo>
                    <a:pt x="1918716" y="16763"/>
                  </a:lnTo>
                </a:path>
                <a:path w="6748780" h="1070610">
                  <a:moveTo>
                    <a:pt x="6731508" y="1053591"/>
                  </a:moveTo>
                  <a:lnTo>
                    <a:pt x="6748653" y="0"/>
                  </a:lnTo>
                </a:path>
                <a:path w="6748780" h="1070610">
                  <a:moveTo>
                    <a:pt x="6732016" y="1053591"/>
                  </a:moveTo>
                  <a:lnTo>
                    <a:pt x="2892551"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1461515"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2" name="object 42"/>
            <p:cNvSpPr/>
            <p:nvPr/>
          </p:nvSpPr>
          <p:spPr>
            <a:xfrm>
              <a:off x="1461515"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1615439"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4" name="object 44"/>
            <p:cNvSpPr/>
            <p:nvPr/>
          </p:nvSpPr>
          <p:spPr>
            <a:xfrm>
              <a:off x="2424683"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5" name="object 45"/>
            <p:cNvSpPr/>
            <p:nvPr/>
          </p:nvSpPr>
          <p:spPr>
            <a:xfrm>
              <a:off x="2424683"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3387852"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7" name="object 47"/>
            <p:cNvSpPr/>
            <p:nvPr/>
          </p:nvSpPr>
          <p:spPr>
            <a:xfrm>
              <a:off x="3387852"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1615439" y="2673096"/>
              <a:ext cx="1927860" cy="1056005"/>
            </a:xfrm>
            <a:custGeom>
              <a:avLst/>
              <a:gdLst/>
              <a:ahLst/>
              <a:cxnLst/>
              <a:rect l="l" t="t" r="r" b="b"/>
              <a:pathLst>
                <a:path w="1927860" h="1056004">
                  <a:moveTo>
                    <a:pt x="0" y="1056004"/>
                  </a:moveTo>
                  <a:lnTo>
                    <a:pt x="1927479" y="0"/>
                  </a:lnTo>
                </a:path>
                <a:path w="1927860"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49" name="object 49"/>
            <p:cNvSpPr/>
            <p:nvPr/>
          </p:nvSpPr>
          <p:spPr>
            <a:xfrm>
              <a:off x="4352543"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0" name="object 50"/>
            <p:cNvSpPr/>
            <p:nvPr/>
          </p:nvSpPr>
          <p:spPr>
            <a:xfrm>
              <a:off x="4352543"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1" name="object 51"/>
            <p:cNvSpPr/>
            <p:nvPr/>
          </p:nvSpPr>
          <p:spPr>
            <a:xfrm>
              <a:off x="1615439" y="2673096"/>
              <a:ext cx="2891155" cy="1056005"/>
            </a:xfrm>
            <a:custGeom>
              <a:avLst/>
              <a:gdLst/>
              <a:ahLst/>
              <a:cxnLst/>
              <a:rect l="l" t="t" r="r" b="b"/>
              <a:pathLst>
                <a:path w="2891154" h="1056004">
                  <a:moveTo>
                    <a:pt x="963167" y="1056004"/>
                  </a:moveTo>
                  <a:lnTo>
                    <a:pt x="2890647" y="0"/>
                  </a:lnTo>
                </a:path>
                <a:path w="2891154" h="1056004">
                  <a:moveTo>
                    <a:pt x="1927860" y="1056004"/>
                  </a:moveTo>
                  <a:lnTo>
                    <a:pt x="1927860" y="0"/>
                  </a:lnTo>
                </a:path>
                <a:path w="2891154" h="1056004">
                  <a:moveTo>
                    <a:pt x="1927479" y="1056004"/>
                  </a:moveTo>
                  <a:lnTo>
                    <a:pt x="0" y="0"/>
                  </a:lnTo>
                </a:path>
                <a:path w="2891154" h="1056004">
                  <a:moveTo>
                    <a:pt x="2891028" y="1056004"/>
                  </a:moveTo>
                  <a:lnTo>
                    <a:pt x="2891028" y="0"/>
                  </a:lnTo>
                </a:path>
                <a:path w="2891154" h="1056004">
                  <a:moveTo>
                    <a:pt x="2890647" y="1056004"/>
                  </a:moveTo>
                  <a:lnTo>
                    <a:pt x="963167" y="0"/>
                  </a:lnTo>
                </a:path>
              </a:pathLst>
            </a:custGeom>
            <a:ln w="6096">
              <a:solidFill>
                <a:srgbClr val="000000"/>
              </a:solidFill>
            </a:ln>
          </p:spPr>
          <p:txBody>
            <a:bodyPr wrap="square" lIns="0" tIns="0" rIns="0" bIns="0" rtlCol="0"/>
            <a:lstStyle/>
            <a:p>
              <a:endParaRPr sz="1350"/>
            </a:p>
          </p:txBody>
        </p:sp>
      </p:grpSp>
      <p:grpSp>
        <p:nvGrpSpPr>
          <p:cNvPr id="52" name="object 52"/>
          <p:cNvGrpSpPr/>
          <p:nvPr/>
        </p:nvGrpSpPr>
        <p:grpSpPr>
          <a:xfrm>
            <a:off x="3983355" y="3649600"/>
            <a:ext cx="241459" cy="230981"/>
            <a:chOff x="5311140" y="3723132"/>
            <a:chExt cx="321945" cy="307975"/>
          </a:xfrm>
        </p:grpSpPr>
        <p:sp>
          <p:nvSpPr>
            <p:cNvPr id="53" name="object 53"/>
            <p:cNvSpPr/>
            <p:nvPr/>
          </p:nvSpPr>
          <p:spPr>
            <a:xfrm>
              <a:off x="5317236"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4" name="object 54"/>
            <p:cNvSpPr/>
            <p:nvPr/>
          </p:nvSpPr>
          <p:spPr>
            <a:xfrm>
              <a:off x="531723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5" name="object 55"/>
          <p:cNvGrpSpPr/>
          <p:nvPr/>
        </p:nvGrpSpPr>
        <p:grpSpPr>
          <a:xfrm>
            <a:off x="4706874" y="3649600"/>
            <a:ext cx="241459" cy="230981"/>
            <a:chOff x="6275832" y="3723132"/>
            <a:chExt cx="321945" cy="307975"/>
          </a:xfrm>
        </p:grpSpPr>
        <p:sp>
          <p:nvSpPr>
            <p:cNvPr id="56" name="object 56"/>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7" name="object 57"/>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58" name="object 58"/>
          <p:cNvGrpSpPr/>
          <p:nvPr/>
        </p:nvGrpSpPr>
        <p:grpSpPr>
          <a:xfrm>
            <a:off x="5429250" y="3649600"/>
            <a:ext cx="241459" cy="230981"/>
            <a:chOff x="7239000" y="3723132"/>
            <a:chExt cx="321945" cy="307975"/>
          </a:xfrm>
        </p:grpSpPr>
        <p:sp>
          <p:nvSpPr>
            <p:cNvPr id="59" name="object 59"/>
            <p:cNvSpPr/>
            <p:nvPr/>
          </p:nvSpPr>
          <p:spPr>
            <a:xfrm>
              <a:off x="72450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0" name="object 60"/>
            <p:cNvSpPr/>
            <p:nvPr/>
          </p:nvSpPr>
          <p:spPr>
            <a:xfrm>
              <a:off x="72450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grpSp>
      <p:grpSp>
        <p:nvGrpSpPr>
          <p:cNvPr id="61" name="object 61"/>
          <p:cNvGrpSpPr/>
          <p:nvPr/>
        </p:nvGrpSpPr>
        <p:grpSpPr>
          <a:xfrm>
            <a:off x="6152769" y="3649600"/>
            <a:ext cx="240030" cy="230981"/>
            <a:chOff x="8203692" y="3723132"/>
            <a:chExt cx="320040" cy="307975"/>
          </a:xfrm>
        </p:grpSpPr>
        <p:sp>
          <p:nvSpPr>
            <p:cNvPr id="62" name="object 62"/>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63" name="object 63"/>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grpSp>
      <p:grpSp>
        <p:nvGrpSpPr>
          <p:cNvPr id="64" name="object 64"/>
          <p:cNvGrpSpPr/>
          <p:nvPr/>
        </p:nvGrpSpPr>
        <p:grpSpPr>
          <a:xfrm>
            <a:off x="1077849" y="4662298"/>
            <a:ext cx="241459" cy="230981"/>
            <a:chOff x="1437132" y="5073396"/>
            <a:chExt cx="321945" cy="307975"/>
          </a:xfrm>
        </p:grpSpPr>
        <p:sp>
          <p:nvSpPr>
            <p:cNvPr id="65" name="object 65"/>
            <p:cNvSpPr/>
            <p:nvPr/>
          </p:nvSpPr>
          <p:spPr>
            <a:xfrm>
              <a:off x="1443228" y="5079492"/>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6" name="object 66"/>
            <p:cNvSpPr/>
            <p:nvPr/>
          </p:nvSpPr>
          <p:spPr>
            <a:xfrm>
              <a:off x="1443228"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grpSp>
      <p:grpSp>
        <p:nvGrpSpPr>
          <p:cNvPr id="67" name="object 67"/>
          <p:cNvGrpSpPr/>
          <p:nvPr/>
        </p:nvGrpSpPr>
        <p:grpSpPr>
          <a:xfrm>
            <a:off x="1801368" y="4662298"/>
            <a:ext cx="241459" cy="230981"/>
            <a:chOff x="2401823" y="5073396"/>
            <a:chExt cx="321945" cy="307975"/>
          </a:xfrm>
        </p:grpSpPr>
        <p:sp>
          <p:nvSpPr>
            <p:cNvPr id="68" name="object 68"/>
            <p:cNvSpPr/>
            <p:nvPr/>
          </p:nvSpPr>
          <p:spPr>
            <a:xfrm>
              <a:off x="2407919" y="5079492"/>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69" name="object 69"/>
            <p:cNvSpPr/>
            <p:nvPr/>
          </p:nvSpPr>
          <p:spPr>
            <a:xfrm>
              <a:off x="2407919"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0" name="object 70"/>
          <p:cNvGrpSpPr/>
          <p:nvPr/>
        </p:nvGrpSpPr>
        <p:grpSpPr>
          <a:xfrm>
            <a:off x="2523744" y="4662298"/>
            <a:ext cx="241459" cy="230981"/>
            <a:chOff x="3364991" y="5073396"/>
            <a:chExt cx="321945" cy="307975"/>
          </a:xfrm>
        </p:grpSpPr>
        <p:sp>
          <p:nvSpPr>
            <p:cNvPr id="71" name="object 71"/>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2" name="object 72"/>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3" name="object 73"/>
          <p:cNvGrpSpPr/>
          <p:nvPr/>
        </p:nvGrpSpPr>
        <p:grpSpPr>
          <a:xfrm>
            <a:off x="3247263" y="4662298"/>
            <a:ext cx="240030" cy="230981"/>
            <a:chOff x="4329684" y="5073396"/>
            <a:chExt cx="320040" cy="307975"/>
          </a:xfrm>
        </p:grpSpPr>
        <p:sp>
          <p:nvSpPr>
            <p:cNvPr id="74" name="object 74"/>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5" name="object 75"/>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76" name="object 76"/>
          <p:cNvGrpSpPr/>
          <p:nvPr/>
        </p:nvGrpSpPr>
        <p:grpSpPr>
          <a:xfrm>
            <a:off x="3970782" y="4662298"/>
            <a:ext cx="241459" cy="230981"/>
            <a:chOff x="5294376" y="5073396"/>
            <a:chExt cx="321945" cy="307975"/>
          </a:xfrm>
        </p:grpSpPr>
        <p:sp>
          <p:nvSpPr>
            <p:cNvPr id="77" name="object 77"/>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8" name="object 78"/>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9" name="object 79"/>
          <p:cNvGrpSpPr/>
          <p:nvPr/>
        </p:nvGrpSpPr>
        <p:grpSpPr>
          <a:xfrm>
            <a:off x="4693158" y="4662298"/>
            <a:ext cx="241459" cy="230981"/>
            <a:chOff x="6257544" y="5073396"/>
            <a:chExt cx="321945" cy="307975"/>
          </a:xfrm>
        </p:grpSpPr>
        <p:sp>
          <p:nvSpPr>
            <p:cNvPr id="80" name="object 80"/>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1" name="object 81"/>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2" name="object 82"/>
          <p:cNvGrpSpPr/>
          <p:nvPr/>
        </p:nvGrpSpPr>
        <p:grpSpPr>
          <a:xfrm>
            <a:off x="5416677" y="4662298"/>
            <a:ext cx="241459" cy="230981"/>
            <a:chOff x="7222235" y="5073396"/>
            <a:chExt cx="321945" cy="307975"/>
          </a:xfrm>
        </p:grpSpPr>
        <p:sp>
          <p:nvSpPr>
            <p:cNvPr id="83" name="object 83"/>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4" name="object 84"/>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5" name="object 85"/>
          <p:cNvGrpSpPr/>
          <p:nvPr/>
        </p:nvGrpSpPr>
        <p:grpSpPr>
          <a:xfrm>
            <a:off x="6139053" y="4662298"/>
            <a:ext cx="241459" cy="230981"/>
            <a:chOff x="8185404" y="5073396"/>
            <a:chExt cx="321945" cy="307975"/>
          </a:xfrm>
        </p:grpSpPr>
        <p:sp>
          <p:nvSpPr>
            <p:cNvPr id="86" name="object 86"/>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7" name="object 87"/>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8" name="object 88"/>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2" name="object 92"/>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3" name="object 93"/>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4" name="object 94"/>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5" name="object 95"/>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6" name="object 96"/>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7" name="object 97"/>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8" name="object 98"/>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9" name="object 99"/>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0" name="object 100"/>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9" name="object 89"/>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0" name="object 90"/>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1" name="object 91"/>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(2-1,</a:t>
            </a:r>
            <a:r>
              <a:rPr sz="1350" spc="-8" dirty="0">
                <a:latin typeface="Calibri"/>
                <a:cs typeface="Calibri"/>
              </a:rPr>
              <a:t> </a:t>
            </a:r>
            <a:r>
              <a:rPr sz="1350" dirty="0">
                <a:latin typeface="Calibri"/>
                <a:cs typeface="Calibri"/>
              </a:rPr>
              <a:t>011)</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(1,011)</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(2-1,</a:t>
            </a:r>
            <a:r>
              <a:rPr sz="1350" spc="19" dirty="0">
                <a:latin typeface="Calibri"/>
                <a:cs typeface="Calibri"/>
              </a:rPr>
              <a:t> </a:t>
            </a:r>
            <a:r>
              <a:rPr sz="1350" spc="-135" dirty="0">
                <a:latin typeface="Cambria Math"/>
                <a:cs typeface="Cambria Math"/>
              </a:rPr>
              <a:t>01</a:t>
            </a:r>
            <a:r>
              <a:rPr sz="2025" spc="-203" baseline="10802" dirty="0">
                <a:latin typeface="Cambria Math"/>
                <a:cs typeface="Cambria Math"/>
              </a:rPr>
              <a:t>̅</a:t>
            </a:r>
            <a:r>
              <a:rPr sz="1350" spc="-135" dirty="0">
                <a:latin typeface="Cambria Math"/>
                <a:cs typeface="Cambria Math"/>
              </a:rPr>
              <a:t>1</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(1,001)</a:t>
            </a:r>
            <a:endParaRPr sz="135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8090939"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j=100</a:t>
            </a:r>
            <a:r>
              <a:rPr spc="-11" dirty="0"/>
              <a:t> where</a:t>
            </a:r>
            <a:r>
              <a:rPr dirty="0"/>
              <a:t> i=2</a:t>
            </a:r>
          </a:p>
        </p:txBody>
      </p:sp>
      <p:grpSp>
        <p:nvGrpSpPr>
          <p:cNvPr id="3" name="object 3"/>
          <p:cNvGrpSpPr/>
          <p:nvPr/>
        </p:nvGrpSpPr>
        <p:grpSpPr>
          <a:xfrm>
            <a:off x="1091564" y="1623060"/>
            <a:ext cx="5314950" cy="2257425"/>
            <a:chOff x="1455419" y="1021080"/>
            <a:chExt cx="7086600" cy="3009900"/>
          </a:xfrm>
        </p:grpSpPr>
        <p:sp>
          <p:nvSpPr>
            <p:cNvPr id="4" name="object 4"/>
            <p:cNvSpPr/>
            <p:nvPr/>
          </p:nvSpPr>
          <p:spPr>
            <a:xfrm>
              <a:off x="1478279"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79"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5"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1461515"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39"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4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4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4246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3"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2" name="object 22"/>
            <p:cNvSpPr/>
            <p:nvPr/>
          </p:nvSpPr>
          <p:spPr>
            <a:xfrm>
              <a:off x="4352543"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4471C4"/>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39"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5"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4471C4"/>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299"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6FAC46"/>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3" y="1313688"/>
              <a:ext cx="6748780" cy="1070610"/>
            </a:xfrm>
            <a:custGeom>
              <a:avLst/>
              <a:gdLst/>
              <a:ahLst/>
              <a:cxnLst/>
              <a:rect l="l" t="t" r="r" b="b"/>
              <a:pathLst>
                <a:path w="6748780" h="1070610">
                  <a:moveTo>
                    <a:pt x="2874263" y="1055115"/>
                  </a:moveTo>
                  <a:lnTo>
                    <a:pt x="6748145" y="1524"/>
                  </a:lnTo>
                </a:path>
                <a:path w="6748780" h="1070610">
                  <a:moveTo>
                    <a:pt x="3840479" y="1062736"/>
                  </a:moveTo>
                  <a:lnTo>
                    <a:pt x="3857625" y="9144"/>
                  </a:lnTo>
                </a:path>
                <a:path w="6748780" h="1070610">
                  <a:moveTo>
                    <a:pt x="3839463" y="1062736"/>
                  </a:moveTo>
                  <a:lnTo>
                    <a:pt x="0" y="9144"/>
                  </a:lnTo>
                </a:path>
                <a:path w="6748780" h="1070610">
                  <a:moveTo>
                    <a:pt x="4794504" y="1062736"/>
                  </a:moveTo>
                  <a:lnTo>
                    <a:pt x="4811649" y="9144"/>
                  </a:lnTo>
                </a:path>
                <a:path w="6748780" h="1070610">
                  <a:moveTo>
                    <a:pt x="4795011" y="1062736"/>
                  </a:moveTo>
                  <a:lnTo>
                    <a:pt x="955547" y="9144"/>
                  </a:lnTo>
                </a:path>
                <a:path w="6748780" h="1070610">
                  <a:moveTo>
                    <a:pt x="5757672" y="1070356"/>
                  </a:moveTo>
                  <a:lnTo>
                    <a:pt x="5774817" y="16763"/>
                  </a:lnTo>
                </a:path>
                <a:path w="6748780" h="1070610">
                  <a:moveTo>
                    <a:pt x="5758180" y="1070356"/>
                  </a:moveTo>
                  <a:lnTo>
                    <a:pt x="1918716" y="16763"/>
                  </a:lnTo>
                </a:path>
                <a:path w="6748780" h="1070610">
                  <a:moveTo>
                    <a:pt x="6731508" y="1053591"/>
                  </a:moveTo>
                  <a:lnTo>
                    <a:pt x="6748653" y="0"/>
                  </a:lnTo>
                </a:path>
                <a:path w="6748780" h="1070610">
                  <a:moveTo>
                    <a:pt x="6732016" y="1053591"/>
                  </a:moveTo>
                  <a:lnTo>
                    <a:pt x="2892551"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1461515"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2" name="object 42"/>
            <p:cNvSpPr/>
            <p:nvPr/>
          </p:nvSpPr>
          <p:spPr>
            <a:xfrm>
              <a:off x="1461515"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1615439"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4" name="object 44"/>
            <p:cNvSpPr/>
            <p:nvPr/>
          </p:nvSpPr>
          <p:spPr>
            <a:xfrm>
              <a:off x="2424683"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5" name="object 45"/>
            <p:cNvSpPr/>
            <p:nvPr/>
          </p:nvSpPr>
          <p:spPr>
            <a:xfrm>
              <a:off x="2424683"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3387852"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7" name="object 47"/>
            <p:cNvSpPr/>
            <p:nvPr/>
          </p:nvSpPr>
          <p:spPr>
            <a:xfrm>
              <a:off x="3387852"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1615439" y="2673096"/>
              <a:ext cx="1927860" cy="1056005"/>
            </a:xfrm>
            <a:custGeom>
              <a:avLst/>
              <a:gdLst/>
              <a:ahLst/>
              <a:cxnLst/>
              <a:rect l="l" t="t" r="r" b="b"/>
              <a:pathLst>
                <a:path w="1927860" h="1056004">
                  <a:moveTo>
                    <a:pt x="0" y="1056004"/>
                  </a:moveTo>
                  <a:lnTo>
                    <a:pt x="1927479" y="0"/>
                  </a:lnTo>
                </a:path>
                <a:path w="1927860"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49" name="object 49"/>
            <p:cNvSpPr/>
            <p:nvPr/>
          </p:nvSpPr>
          <p:spPr>
            <a:xfrm>
              <a:off x="4352543"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0" name="object 50"/>
            <p:cNvSpPr/>
            <p:nvPr/>
          </p:nvSpPr>
          <p:spPr>
            <a:xfrm>
              <a:off x="4352543"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1" name="object 51"/>
            <p:cNvSpPr/>
            <p:nvPr/>
          </p:nvSpPr>
          <p:spPr>
            <a:xfrm>
              <a:off x="1615439" y="2673096"/>
              <a:ext cx="2891155" cy="1056005"/>
            </a:xfrm>
            <a:custGeom>
              <a:avLst/>
              <a:gdLst/>
              <a:ahLst/>
              <a:cxnLst/>
              <a:rect l="l" t="t" r="r" b="b"/>
              <a:pathLst>
                <a:path w="2891154" h="1056004">
                  <a:moveTo>
                    <a:pt x="963167" y="1056004"/>
                  </a:moveTo>
                  <a:lnTo>
                    <a:pt x="2890647" y="0"/>
                  </a:lnTo>
                </a:path>
                <a:path w="2891154" h="1056004">
                  <a:moveTo>
                    <a:pt x="1927860" y="1056004"/>
                  </a:moveTo>
                  <a:lnTo>
                    <a:pt x="1927860" y="0"/>
                  </a:lnTo>
                </a:path>
                <a:path w="2891154" h="1056004">
                  <a:moveTo>
                    <a:pt x="1927479" y="1056004"/>
                  </a:moveTo>
                  <a:lnTo>
                    <a:pt x="0" y="0"/>
                  </a:lnTo>
                </a:path>
                <a:path w="2891154" h="1056004">
                  <a:moveTo>
                    <a:pt x="2891028" y="1056004"/>
                  </a:moveTo>
                  <a:lnTo>
                    <a:pt x="2891028" y="0"/>
                  </a:lnTo>
                </a:path>
                <a:path w="2891154" h="1056004">
                  <a:moveTo>
                    <a:pt x="2890647" y="1056004"/>
                  </a:moveTo>
                  <a:lnTo>
                    <a:pt x="963167" y="0"/>
                  </a:lnTo>
                </a:path>
              </a:pathLst>
            </a:custGeom>
            <a:ln w="6096">
              <a:solidFill>
                <a:srgbClr val="000000"/>
              </a:solidFill>
            </a:ln>
          </p:spPr>
          <p:txBody>
            <a:bodyPr wrap="square" lIns="0" tIns="0" rIns="0" bIns="0" rtlCol="0"/>
            <a:lstStyle/>
            <a:p>
              <a:endParaRPr sz="1350"/>
            </a:p>
          </p:txBody>
        </p:sp>
        <p:sp>
          <p:nvSpPr>
            <p:cNvPr id="52" name="object 52"/>
            <p:cNvSpPr/>
            <p:nvPr/>
          </p:nvSpPr>
          <p:spPr>
            <a:xfrm>
              <a:off x="531723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3" name="object 53"/>
            <p:cNvSpPr/>
            <p:nvPr/>
          </p:nvSpPr>
          <p:spPr>
            <a:xfrm>
              <a:off x="531723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4" name="object 54"/>
            <p:cNvSpPr/>
            <p:nvPr/>
          </p:nvSpPr>
          <p:spPr>
            <a:xfrm>
              <a:off x="5472684"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5" name="object 55"/>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56" name="object 56"/>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7" name="object 57"/>
            <p:cNvSpPr/>
            <p:nvPr/>
          </p:nvSpPr>
          <p:spPr>
            <a:xfrm>
              <a:off x="7245096"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58" name="object 58"/>
            <p:cNvSpPr/>
            <p:nvPr/>
          </p:nvSpPr>
          <p:spPr>
            <a:xfrm>
              <a:off x="724509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5472684" y="2673096"/>
              <a:ext cx="1927860" cy="1056005"/>
            </a:xfrm>
            <a:custGeom>
              <a:avLst/>
              <a:gdLst/>
              <a:ahLst/>
              <a:cxnLst/>
              <a:rect l="l" t="t" r="r" b="b"/>
              <a:pathLst>
                <a:path w="1927859" h="1056004">
                  <a:moveTo>
                    <a:pt x="0" y="1056004"/>
                  </a:moveTo>
                  <a:lnTo>
                    <a:pt x="1927479" y="0"/>
                  </a:lnTo>
                </a:path>
              </a:pathLst>
            </a:custGeom>
            <a:ln w="6096">
              <a:solidFill>
                <a:srgbClr val="000000"/>
              </a:solidFill>
            </a:ln>
          </p:spPr>
          <p:txBody>
            <a:bodyPr wrap="square" lIns="0" tIns="0" rIns="0" bIns="0" rtlCol="0"/>
            <a:lstStyle/>
            <a:p>
              <a:endParaRPr sz="1350"/>
            </a:p>
          </p:txBody>
        </p:sp>
      </p:grpSp>
      <p:grpSp>
        <p:nvGrpSpPr>
          <p:cNvPr id="60" name="object 60"/>
          <p:cNvGrpSpPr/>
          <p:nvPr/>
        </p:nvGrpSpPr>
        <p:grpSpPr>
          <a:xfrm>
            <a:off x="6152769" y="3649600"/>
            <a:ext cx="240030" cy="230981"/>
            <a:chOff x="8203692" y="3723132"/>
            <a:chExt cx="320040" cy="307975"/>
          </a:xfrm>
        </p:grpSpPr>
        <p:sp>
          <p:nvSpPr>
            <p:cNvPr id="61" name="object 61"/>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62" name="object 62"/>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grpSp>
      <p:grpSp>
        <p:nvGrpSpPr>
          <p:cNvPr id="63" name="object 63"/>
          <p:cNvGrpSpPr/>
          <p:nvPr/>
        </p:nvGrpSpPr>
        <p:grpSpPr>
          <a:xfrm>
            <a:off x="1077849" y="4662298"/>
            <a:ext cx="241459" cy="230981"/>
            <a:chOff x="1437132" y="5073396"/>
            <a:chExt cx="321945" cy="307975"/>
          </a:xfrm>
        </p:grpSpPr>
        <p:sp>
          <p:nvSpPr>
            <p:cNvPr id="64" name="object 64"/>
            <p:cNvSpPr/>
            <p:nvPr/>
          </p:nvSpPr>
          <p:spPr>
            <a:xfrm>
              <a:off x="1443228" y="5079492"/>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5" name="object 65"/>
            <p:cNvSpPr/>
            <p:nvPr/>
          </p:nvSpPr>
          <p:spPr>
            <a:xfrm>
              <a:off x="1443228"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grpSp>
      <p:grpSp>
        <p:nvGrpSpPr>
          <p:cNvPr id="66" name="object 66"/>
          <p:cNvGrpSpPr/>
          <p:nvPr/>
        </p:nvGrpSpPr>
        <p:grpSpPr>
          <a:xfrm>
            <a:off x="1801368" y="4662298"/>
            <a:ext cx="241459" cy="230981"/>
            <a:chOff x="2401823" y="5073396"/>
            <a:chExt cx="321945" cy="307975"/>
          </a:xfrm>
        </p:grpSpPr>
        <p:sp>
          <p:nvSpPr>
            <p:cNvPr id="67" name="object 67"/>
            <p:cNvSpPr/>
            <p:nvPr/>
          </p:nvSpPr>
          <p:spPr>
            <a:xfrm>
              <a:off x="2407919" y="5079492"/>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68" name="object 68"/>
            <p:cNvSpPr/>
            <p:nvPr/>
          </p:nvSpPr>
          <p:spPr>
            <a:xfrm>
              <a:off x="2407919"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69" name="object 69"/>
          <p:cNvGrpSpPr/>
          <p:nvPr/>
        </p:nvGrpSpPr>
        <p:grpSpPr>
          <a:xfrm>
            <a:off x="2523744" y="4662298"/>
            <a:ext cx="241459" cy="230981"/>
            <a:chOff x="3364991" y="5073396"/>
            <a:chExt cx="321945" cy="307975"/>
          </a:xfrm>
        </p:grpSpPr>
        <p:sp>
          <p:nvSpPr>
            <p:cNvPr id="70" name="object 70"/>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1" name="object 71"/>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2" name="object 72"/>
          <p:cNvGrpSpPr/>
          <p:nvPr/>
        </p:nvGrpSpPr>
        <p:grpSpPr>
          <a:xfrm>
            <a:off x="3247263" y="4662298"/>
            <a:ext cx="240030" cy="230981"/>
            <a:chOff x="4329684" y="5073396"/>
            <a:chExt cx="320040" cy="307975"/>
          </a:xfrm>
        </p:grpSpPr>
        <p:sp>
          <p:nvSpPr>
            <p:cNvPr id="73" name="object 73"/>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4" name="object 74"/>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75" name="object 75"/>
          <p:cNvGrpSpPr/>
          <p:nvPr/>
        </p:nvGrpSpPr>
        <p:grpSpPr>
          <a:xfrm>
            <a:off x="3970782" y="4662298"/>
            <a:ext cx="241459" cy="230981"/>
            <a:chOff x="5294376" y="5073396"/>
            <a:chExt cx="321945" cy="307975"/>
          </a:xfrm>
        </p:grpSpPr>
        <p:sp>
          <p:nvSpPr>
            <p:cNvPr id="76" name="object 76"/>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7" name="object 77"/>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8" name="object 78"/>
          <p:cNvGrpSpPr/>
          <p:nvPr/>
        </p:nvGrpSpPr>
        <p:grpSpPr>
          <a:xfrm>
            <a:off x="4693158" y="4662298"/>
            <a:ext cx="241459" cy="230981"/>
            <a:chOff x="6257544" y="5073396"/>
            <a:chExt cx="321945" cy="307975"/>
          </a:xfrm>
        </p:grpSpPr>
        <p:sp>
          <p:nvSpPr>
            <p:cNvPr id="79" name="object 79"/>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0" name="object 80"/>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1" name="object 81"/>
          <p:cNvGrpSpPr/>
          <p:nvPr/>
        </p:nvGrpSpPr>
        <p:grpSpPr>
          <a:xfrm>
            <a:off x="5416677" y="4662298"/>
            <a:ext cx="241459" cy="230981"/>
            <a:chOff x="7222235" y="5073396"/>
            <a:chExt cx="321945" cy="307975"/>
          </a:xfrm>
        </p:grpSpPr>
        <p:sp>
          <p:nvSpPr>
            <p:cNvPr id="82" name="object 82"/>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3" name="object 83"/>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4" name="object 84"/>
          <p:cNvGrpSpPr/>
          <p:nvPr/>
        </p:nvGrpSpPr>
        <p:grpSpPr>
          <a:xfrm>
            <a:off x="6139053" y="4662298"/>
            <a:ext cx="241459" cy="230981"/>
            <a:chOff x="8185404" y="5073396"/>
            <a:chExt cx="321945" cy="307975"/>
          </a:xfrm>
        </p:grpSpPr>
        <p:sp>
          <p:nvSpPr>
            <p:cNvPr id="85" name="object 85"/>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6" name="object 86"/>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7" name="object 87"/>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1" name="object 91"/>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2" name="object 92"/>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3" name="object 93"/>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4" name="object 94"/>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5" name="object 95"/>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6" name="object 96"/>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7" name="object 97"/>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8" name="object 98"/>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99" name="object 99"/>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8" name="object 88"/>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89" name="object 89"/>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0" name="object 90"/>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(2-1,</a:t>
            </a:r>
            <a:r>
              <a:rPr sz="1350" spc="-8" dirty="0">
                <a:latin typeface="Calibri"/>
                <a:cs typeface="Calibri"/>
              </a:rPr>
              <a:t> </a:t>
            </a:r>
            <a:r>
              <a:rPr sz="1350" dirty="0">
                <a:latin typeface="Calibri"/>
                <a:cs typeface="Calibri"/>
              </a:rPr>
              <a:t>100)</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(1,100)</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(2-1,</a:t>
            </a:r>
            <a:r>
              <a:rPr sz="1350" spc="19" dirty="0">
                <a:latin typeface="Calibri"/>
                <a:cs typeface="Calibri"/>
              </a:rPr>
              <a:t> </a:t>
            </a:r>
            <a:r>
              <a:rPr sz="1350" spc="-135" dirty="0">
                <a:latin typeface="Cambria Math"/>
                <a:cs typeface="Cambria Math"/>
              </a:rPr>
              <a:t>10</a:t>
            </a:r>
            <a:r>
              <a:rPr sz="2025" spc="-203" baseline="10802" dirty="0">
                <a:latin typeface="Cambria Math"/>
                <a:cs typeface="Cambria Math"/>
              </a:rPr>
              <a:t>̅</a:t>
            </a:r>
            <a:r>
              <a:rPr sz="1350" spc="-135" dirty="0">
                <a:latin typeface="Cambria Math"/>
                <a:cs typeface="Cambria Math"/>
              </a:rPr>
              <a:t>0</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(1,110)</a:t>
            </a:r>
            <a:endParaRPr sz="135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7980351"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j=101</a:t>
            </a:r>
            <a:r>
              <a:rPr spc="-11" dirty="0"/>
              <a:t> where</a:t>
            </a:r>
            <a:r>
              <a:rPr dirty="0"/>
              <a:t> i=2</a:t>
            </a:r>
          </a:p>
        </p:txBody>
      </p:sp>
      <p:grpSp>
        <p:nvGrpSpPr>
          <p:cNvPr id="3" name="object 3"/>
          <p:cNvGrpSpPr/>
          <p:nvPr/>
        </p:nvGrpSpPr>
        <p:grpSpPr>
          <a:xfrm>
            <a:off x="1091564" y="1623060"/>
            <a:ext cx="5314950" cy="2257425"/>
            <a:chOff x="1455419" y="1021080"/>
            <a:chExt cx="7086600" cy="3009900"/>
          </a:xfrm>
        </p:grpSpPr>
        <p:sp>
          <p:nvSpPr>
            <p:cNvPr id="4" name="object 4"/>
            <p:cNvSpPr/>
            <p:nvPr/>
          </p:nvSpPr>
          <p:spPr>
            <a:xfrm>
              <a:off x="1478279"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79"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5"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1461515"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39"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4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4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4246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3"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2" name="object 22"/>
            <p:cNvSpPr/>
            <p:nvPr/>
          </p:nvSpPr>
          <p:spPr>
            <a:xfrm>
              <a:off x="4352543"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4471C4"/>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39"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4471C4"/>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5"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4471C4"/>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299"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4471C4"/>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3" y="1313688"/>
              <a:ext cx="6748780" cy="1070610"/>
            </a:xfrm>
            <a:custGeom>
              <a:avLst/>
              <a:gdLst/>
              <a:ahLst/>
              <a:cxnLst/>
              <a:rect l="l" t="t" r="r" b="b"/>
              <a:pathLst>
                <a:path w="6748780" h="1070610">
                  <a:moveTo>
                    <a:pt x="2874263" y="1055115"/>
                  </a:moveTo>
                  <a:lnTo>
                    <a:pt x="6748145" y="1524"/>
                  </a:lnTo>
                </a:path>
                <a:path w="6748780" h="1070610">
                  <a:moveTo>
                    <a:pt x="3840479" y="1062736"/>
                  </a:moveTo>
                  <a:lnTo>
                    <a:pt x="3857625" y="9144"/>
                  </a:lnTo>
                </a:path>
                <a:path w="6748780" h="1070610">
                  <a:moveTo>
                    <a:pt x="3839463" y="1062736"/>
                  </a:moveTo>
                  <a:lnTo>
                    <a:pt x="0" y="9144"/>
                  </a:lnTo>
                </a:path>
                <a:path w="6748780" h="1070610">
                  <a:moveTo>
                    <a:pt x="4794504" y="1062736"/>
                  </a:moveTo>
                  <a:lnTo>
                    <a:pt x="4811649" y="9144"/>
                  </a:lnTo>
                </a:path>
                <a:path w="6748780" h="1070610">
                  <a:moveTo>
                    <a:pt x="4795011" y="1062736"/>
                  </a:moveTo>
                  <a:lnTo>
                    <a:pt x="955547" y="9144"/>
                  </a:lnTo>
                </a:path>
                <a:path w="6748780" h="1070610">
                  <a:moveTo>
                    <a:pt x="5757672" y="1070356"/>
                  </a:moveTo>
                  <a:lnTo>
                    <a:pt x="5774817" y="16763"/>
                  </a:lnTo>
                </a:path>
                <a:path w="6748780" h="1070610">
                  <a:moveTo>
                    <a:pt x="5758180" y="1070356"/>
                  </a:moveTo>
                  <a:lnTo>
                    <a:pt x="1918716" y="16763"/>
                  </a:lnTo>
                </a:path>
                <a:path w="6748780" h="1070610">
                  <a:moveTo>
                    <a:pt x="6731508" y="1053591"/>
                  </a:moveTo>
                  <a:lnTo>
                    <a:pt x="6748653" y="0"/>
                  </a:lnTo>
                </a:path>
                <a:path w="6748780" h="1070610">
                  <a:moveTo>
                    <a:pt x="6732016" y="1053591"/>
                  </a:moveTo>
                  <a:lnTo>
                    <a:pt x="2892551"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1461515"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2" name="object 42"/>
            <p:cNvSpPr/>
            <p:nvPr/>
          </p:nvSpPr>
          <p:spPr>
            <a:xfrm>
              <a:off x="1461515"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1615439"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4" name="object 44"/>
            <p:cNvSpPr/>
            <p:nvPr/>
          </p:nvSpPr>
          <p:spPr>
            <a:xfrm>
              <a:off x="2424683"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5" name="object 45"/>
            <p:cNvSpPr/>
            <p:nvPr/>
          </p:nvSpPr>
          <p:spPr>
            <a:xfrm>
              <a:off x="2424683"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3387852"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7" name="object 47"/>
            <p:cNvSpPr/>
            <p:nvPr/>
          </p:nvSpPr>
          <p:spPr>
            <a:xfrm>
              <a:off x="3387852"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1615439" y="2673096"/>
              <a:ext cx="1927860" cy="1056005"/>
            </a:xfrm>
            <a:custGeom>
              <a:avLst/>
              <a:gdLst/>
              <a:ahLst/>
              <a:cxnLst/>
              <a:rect l="l" t="t" r="r" b="b"/>
              <a:pathLst>
                <a:path w="1927860" h="1056004">
                  <a:moveTo>
                    <a:pt x="0" y="1056004"/>
                  </a:moveTo>
                  <a:lnTo>
                    <a:pt x="1927479" y="0"/>
                  </a:lnTo>
                </a:path>
                <a:path w="1927860"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49" name="object 49"/>
            <p:cNvSpPr/>
            <p:nvPr/>
          </p:nvSpPr>
          <p:spPr>
            <a:xfrm>
              <a:off x="4352543"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0" name="object 50"/>
            <p:cNvSpPr/>
            <p:nvPr/>
          </p:nvSpPr>
          <p:spPr>
            <a:xfrm>
              <a:off x="4352543"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1" name="object 51"/>
            <p:cNvSpPr/>
            <p:nvPr/>
          </p:nvSpPr>
          <p:spPr>
            <a:xfrm>
              <a:off x="1615439" y="2673096"/>
              <a:ext cx="2891155" cy="1056005"/>
            </a:xfrm>
            <a:custGeom>
              <a:avLst/>
              <a:gdLst/>
              <a:ahLst/>
              <a:cxnLst/>
              <a:rect l="l" t="t" r="r" b="b"/>
              <a:pathLst>
                <a:path w="2891154" h="1056004">
                  <a:moveTo>
                    <a:pt x="963167" y="1056004"/>
                  </a:moveTo>
                  <a:lnTo>
                    <a:pt x="2890647" y="0"/>
                  </a:lnTo>
                </a:path>
                <a:path w="2891154" h="1056004">
                  <a:moveTo>
                    <a:pt x="1927860" y="1056004"/>
                  </a:moveTo>
                  <a:lnTo>
                    <a:pt x="1927860" y="0"/>
                  </a:lnTo>
                </a:path>
                <a:path w="2891154" h="1056004">
                  <a:moveTo>
                    <a:pt x="1927479" y="1056004"/>
                  </a:moveTo>
                  <a:lnTo>
                    <a:pt x="0" y="0"/>
                  </a:lnTo>
                </a:path>
                <a:path w="2891154" h="1056004">
                  <a:moveTo>
                    <a:pt x="2891028" y="1056004"/>
                  </a:moveTo>
                  <a:lnTo>
                    <a:pt x="2891028" y="0"/>
                  </a:lnTo>
                </a:path>
                <a:path w="2891154" h="1056004">
                  <a:moveTo>
                    <a:pt x="2890647" y="1056004"/>
                  </a:moveTo>
                  <a:lnTo>
                    <a:pt x="963167" y="0"/>
                  </a:lnTo>
                </a:path>
              </a:pathLst>
            </a:custGeom>
            <a:ln w="6096">
              <a:solidFill>
                <a:srgbClr val="000000"/>
              </a:solidFill>
            </a:ln>
          </p:spPr>
          <p:txBody>
            <a:bodyPr wrap="square" lIns="0" tIns="0" rIns="0" bIns="0" rtlCol="0"/>
            <a:lstStyle/>
            <a:p>
              <a:endParaRPr sz="1350"/>
            </a:p>
          </p:txBody>
        </p:sp>
        <p:sp>
          <p:nvSpPr>
            <p:cNvPr id="52" name="object 52"/>
            <p:cNvSpPr/>
            <p:nvPr/>
          </p:nvSpPr>
          <p:spPr>
            <a:xfrm>
              <a:off x="531723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3" name="object 53"/>
            <p:cNvSpPr/>
            <p:nvPr/>
          </p:nvSpPr>
          <p:spPr>
            <a:xfrm>
              <a:off x="531723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4" name="object 54"/>
            <p:cNvSpPr/>
            <p:nvPr/>
          </p:nvSpPr>
          <p:spPr>
            <a:xfrm>
              <a:off x="5472684"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5" name="object 55"/>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6" name="object 56"/>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7" name="object 57"/>
            <p:cNvSpPr/>
            <p:nvPr/>
          </p:nvSpPr>
          <p:spPr>
            <a:xfrm>
              <a:off x="7245096"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58" name="object 58"/>
            <p:cNvSpPr/>
            <p:nvPr/>
          </p:nvSpPr>
          <p:spPr>
            <a:xfrm>
              <a:off x="724509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5472684" y="2673096"/>
              <a:ext cx="1927860" cy="1056005"/>
            </a:xfrm>
            <a:custGeom>
              <a:avLst/>
              <a:gdLst/>
              <a:ahLst/>
              <a:cxnLst/>
              <a:rect l="l" t="t" r="r" b="b"/>
              <a:pathLst>
                <a:path w="1927859" h="1056004">
                  <a:moveTo>
                    <a:pt x="0" y="1056004"/>
                  </a:moveTo>
                  <a:lnTo>
                    <a:pt x="1927479" y="0"/>
                  </a:lnTo>
                </a:path>
                <a:path w="1927859"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60" name="object 60"/>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61" name="object 61"/>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62" name="object 62"/>
            <p:cNvSpPr/>
            <p:nvPr/>
          </p:nvSpPr>
          <p:spPr>
            <a:xfrm>
              <a:off x="6435852" y="2673096"/>
              <a:ext cx="1927860" cy="1056005"/>
            </a:xfrm>
            <a:custGeom>
              <a:avLst/>
              <a:gdLst/>
              <a:ahLst/>
              <a:cxnLst/>
              <a:rect l="l" t="t" r="r" b="b"/>
              <a:pathLst>
                <a:path w="1927859" h="1056004">
                  <a:moveTo>
                    <a:pt x="0" y="1056004"/>
                  </a:moveTo>
                  <a:lnTo>
                    <a:pt x="1927478" y="0"/>
                  </a:lnTo>
                </a:path>
              </a:pathLst>
            </a:custGeom>
            <a:ln w="6096">
              <a:solidFill>
                <a:srgbClr val="000000"/>
              </a:solidFill>
            </a:ln>
          </p:spPr>
          <p:txBody>
            <a:bodyPr wrap="square" lIns="0" tIns="0" rIns="0" bIns="0" rtlCol="0"/>
            <a:lstStyle/>
            <a:p>
              <a:endParaRPr sz="1350"/>
            </a:p>
          </p:txBody>
        </p:sp>
      </p:grpSp>
      <p:grpSp>
        <p:nvGrpSpPr>
          <p:cNvPr id="63" name="object 63"/>
          <p:cNvGrpSpPr/>
          <p:nvPr/>
        </p:nvGrpSpPr>
        <p:grpSpPr>
          <a:xfrm>
            <a:off x="1077849" y="4662298"/>
            <a:ext cx="241459" cy="230981"/>
            <a:chOff x="1437132" y="5073396"/>
            <a:chExt cx="321945" cy="307975"/>
          </a:xfrm>
        </p:grpSpPr>
        <p:sp>
          <p:nvSpPr>
            <p:cNvPr id="64" name="object 64"/>
            <p:cNvSpPr/>
            <p:nvPr/>
          </p:nvSpPr>
          <p:spPr>
            <a:xfrm>
              <a:off x="1443228" y="5079492"/>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5" name="object 65"/>
            <p:cNvSpPr/>
            <p:nvPr/>
          </p:nvSpPr>
          <p:spPr>
            <a:xfrm>
              <a:off x="1443228"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grpSp>
      <p:grpSp>
        <p:nvGrpSpPr>
          <p:cNvPr id="66" name="object 66"/>
          <p:cNvGrpSpPr/>
          <p:nvPr/>
        </p:nvGrpSpPr>
        <p:grpSpPr>
          <a:xfrm>
            <a:off x="1801368" y="4662298"/>
            <a:ext cx="241459" cy="230981"/>
            <a:chOff x="2401823" y="5073396"/>
            <a:chExt cx="321945" cy="307975"/>
          </a:xfrm>
        </p:grpSpPr>
        <p:sp>
          <p:nvSpPr>
            <p:cNvPr id="67" name="object 67"/>
            <p:cNvSpPr/>
            <p:nvPr/>
          </p:nvSpPr>
          <p:spPr>
            <a:xfrm>
              <a:off x="2407919" y="5079492"/>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68" name="object 68"/>
            <p:cNvSpPr/>
            <p:nvPr/>
          </p:nvSpPr>
          <p:spPr>
            <a:xfrm>
              <a:off x="2407919"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69" name="object 69"/>
          <p:cNvGrpSpPr/>
          <p:nvPr/>
        </p:nvGrpSpPr>
        <p:grpSpPr>
          <a:xfrm>
            <a:off x="2523744" y="4662298"/>
            <a:ext cx="241459" cy="230981"/>
            <a:chOff x="3364991" y="5073396"/>
            <a:chExt cx="321945" cy="307975"/>
          </a:xfrm>
        </p:grpSpPr>
        <p:sp>
          <p:nvSpPr>
            <p:cNvPr id="70" name="object 70"/>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1" name="object 71"/>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2" name="object 72"/>
          <p:cNvGrpSpPr/>
          <p:nvPr/>
        </p:nvGrpSpPr>
        <p:grpSpPr>
          <a:xfrm>
            <a:off x="3247263" y="4662298"/>
            <a:ext cx="240030" cy="230981"/>
            <a:chOff x="4329684" y="5073396"/>
            <a:chExt cx="320040" cy="307975"/>
          </a:xfrm>
        </p:grpSpPr>
        <p:sp>
          <p:nvSpPr>
            <p:cNvPr id="73" name="object 73"/>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4" name="object 74"/>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75" name="object 75"/>
          <p:cNvGrpSpPr/>
          <p:nvPr/>
        </p:nvGrpSpPr>
        <p:grpSpPr>
          <a:xfrm>
            <a:off x="3970782" y="4662298"/>
            <a:ext cx="241459" cy="230981"/>
            <a:chOff x="5294376" y="5073396"/>
            <a:chExt cx="321945" cy="307975"/>
          </a:xfrm>
        </p:grpSpPr>
        <p:sp>
          <p:nvSpPr>
            <p:cNvPr id="76" name="object 76"/>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7" name="object 77"/>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8" name="object 78"/>
          <p:cNvGrpSpPr/>
          <p:nvPr/>
        </p:nvGrpSpPr>
        <p:grpSpPr>
          <a:xfrm>
            <a:off x="4693158" y="4662298"/>
            <a:ext cx="241459" cy="230981"/>
            <a:chOff x="6257544" y="5073396"/>
            <a:chExt cx="321945" cy="307975"/>
          </a:xfrm>
        </p:grpSpPr>
        <p:sp>
          <p:nvSpPr>
            <p:cNvPr id="79" name="object 79"/>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0" name="object 80"/>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1" name="object 81"/>
          <p:cNvGrpSpPr/>
          <p:nvPr/>
        </p:nvGrpSpPr>
        <p:grpSpPr>
          <a:xfrm>
            <a:off x="5416677" y="4662298"/>
            <a:ext cx="241459" cy="230981"/>
            <a:chOff x="7222235" y="5073396"/>
            <a:chExt cx="321945" cy="307975"/>
          </a:xfrm>
        </p:grpSpPr>
        <p:sp>
          <p:nvSpPr>
            <p:cNvPr id="82" name="object 82"/>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3" name="object 83"/>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4" name="object 84"/>
          <p:cNvGrpSpPr/>
          <p:nvPr/>
        </p:nvGrpSpPr>
        <p:grpSpPr>
          <a:xfrm>
            <a:off x="6139053" y="4662298"/>
            <a:ext cx="241459" cy="230981"/>
            <a:chOff x="8185404" y="5073396"/>
            <a:chExt cx="321945" cy="307975"/>
          </a:xfrm>
        </p:grpSpPr>
        <p:sp>
          <p:nvSpPr>
            <p:cNvPr id="85" name="object 85"/>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6" name="object 86"/>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7" name="object 87"/>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1" name="object 91"/>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2" name="object 92"/>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3" name="object 93"/>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4" name="object 94"/>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5" name="object 95"/>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6" name="object 96"/>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7" name="object 97"/>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8" name="object 98"/>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99" name="object 99"/>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8" name="object 88"/>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89" name="object 89"/>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0" name="object 90"/>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(2-1,</a:t>
            </a:r>
            <a:r>
              <a:rPr sz="1350" spc="-8" dirty="0">
                <a:latin typeface="Calibri"/>
                <a:cs typeface="Calibri"/>
              </a:rPr>
              <a:t> </a:t>
            </a:r>
            <a:r>
              <a:rPr sz="1350" dirty="0">
                <a:latin typeface="Calibri"/>
                <a:cs typeface="Calibri"/>
              </a:rPr>
              <a:t>101)</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(1,101)</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(2-1,</a:t>
            </a:r>
            <a:r>
              <a:rPr sz="1350" spc="19" dirty="0">
                <a:latin typeface="Calibri"/>
                <a:cs typeface="Calibri"/>
              </a:rPr>
              <a:t> </a:t>
            </a:r>
            <a:r>
              <a:rPr sz="1350" spc="-135" dirty="0">
                <a:latin typeface="Cambria Math"/>
                <a:cs typeface="Cambria Math"/>
              </a:rPr>
              <a:t>10</a:t>
            </a:r>
            <a:r>
              <a:rPr sz="2025" spc="-203" baseline="10802" dirty="0">
                <a:latin typeface="Cambria Math"/>
                <a:cs typeface="Cambria Math"/>
              </a:rPr>
              <a:t>̅</a:t>
            </a:r>
            <a:r>
              <a:rPr sz="1350" spc="-135" dirty="0">
                <a:latin typeface="Cambria Math"/>
                <a:cs typeface="Cambria Math"/>
              </a:rPr>
              <a:t>1</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(1,111)</a:t>
            </a:r>
            <a:endParaRPr sz="135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7934063"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j=110</a:t>
            </a:r>
            <a:r>
              <a:rPr spc="-11" dirty="0"/>
              <a:t> where</a:t>
            </a:r>
            <a:r>
              <a:rPr dirty="0"/>
              <a:t> i=2</a:t>
            </a:r>
          </a:p>
        </p:txBody>
      </p:sp>
      <p:grpSp>
        <p:nvGrpSpPr>
          <p:cNvPr id="3" name="object 3"/>
          <p:cNvGrpSpPr/>
          <p:nvPr/>
        </p:nvGrpSpPr>
        <p:grpSpPr>
          <a:xfrm>
            <a:off x="1091564" y="1623060"/>
            <a:ext cx="5314950" cy="2257425"/>
            <a:chOff x="1455419" y="1021080"/>
            <a:chExt cx="7086600" cy="3009900"/>
          </a:xfrm>
        </p:grpSpPr>
        <p:sp>
          <p:nvSpPr>
            <p:cNvPr id="4" name="object 4"/>
            <p:cNvSpPr/>
            <p:nvPr/>
          </p:nvSpPr>
          <p:spPr>
            <a:xfrm>
              <a:off x="1478279"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79"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5"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1461515"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39"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4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4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4246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3"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2" name="object 22"/>
            <p:cNvSpPr/>
            <p:nvPr/>
          </p:nvSpPr>
          <p:spPr>
            <a:xfrm>
              <a:off x="4352543"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39"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4471C4"/>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5"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299"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4471C4"/>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3" y="1313688"/>
              <a:ext cx="6748780" cy="1070610"/>
            </a:xfrm>
            <a:custGeom>
              <a:avLst/>
              <a:gdLst/>
              <a:ahLst/>
              <a:cxnLst/>
              <a:rect l="l" t="t" r="r" b="b"/>
              <a:pathLst>
                <a:path w="6748780" h="1070610">
                  <a:moveTo>
                    <a:pt x="2874263" y="1055115"/>
                  </a:moveTo>
                  <a:lnTo>
                    <a:pt x="6748145" y="1524"/>
                  </a:lnTo>
                </a:path>
                <a:path w="6748780" h="1070610">
                  <a:moveTo>
                    <a:pt x="3840479" y="1062736"/>
                  </a:moveTo>
                  <a:lnTo>
                    <a:pt x="3857625" y="9144"/>
                  </a:lnTo>
                </a:path>
                <a:path w="6748780" h="1070610">
                  <a:moveTo>
                    <a:pt x="3839463" y="1062736"/>
                  </a:moveTo>
                  <a:lnTo>
                    <a:pt x="0" y="9144"/>
                  </a:lnTo>
                </a:path>
                <a:path w="6748780" h="1070610">
                  <a:moveTo>
                    <a:pt x="4794504" y="1062736"/>
                  </a:moveTo>
                  <a:lnTo>
                    <a:pt x="4811649" y="9144"/>
                  </a:lnTo>
                </a:path>
                <a:path w="6748780" h="1070610">
                  <a:moveTo>
                    <a:pt x="4795011" y="1062736"/>
                  </a:moveTo>
                  <a:lnTo>
                    <a:pt x="955547" y="9144"/>
                  </a:lnTo>
                </a:path>
                <a:path w="6748780" h="1070610">
                  <a:moveTo>
                    <a:pt x="5757672" y="1070356"/>
                  </a:moveTo>
                  <a:lnTo>
                    <a:pt x="5774817" y="16763"/>
                  </a:lnTo>
                </a:path>
                <a:path w="6748780" h="1070610">
                  <a:moveTo>
                    <a:pt x="5758180" y="1070356"/>
                  </a:moveTo>
                  <a:lnTo>
                    <a:pt x="1918716" y="16763"/>
                  </a:lnTo>
                </a:path>
                <a:path w="6748780" h="1070610">
                  <a:moveTo>
                    <a:pt x="6731508" y="1053591"/>
                  </a:moveTo>
                  <a:lnTo>
                    <a:pt x="6748653" y="0"/>
                  </a:lnTo>
                </a:path>
                <a:path w="6748780" h="1070610">
                  <a:moveTo>
                    <a:pt x="6732016" y="1053591"/>
                  </a:moveTo>
                  <a:lnTo>
                    <a:pt x="2892551"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1461515"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2" name="object 42"/>
            <p:cNvSpPr/>
            <p:nvPr/>
          </p:nvSpPr>
          <p:spPr>
            <a:xfrm>
              <a:off x="1461515"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1615439"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4" name="object 44"/>
            <p:cNvSpPr/>
            <p:nvPr/>
          </p:nvSpPr>
          <p:spPr>
            <a:xfrm>
              <a:off x="2424683"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5" name="object 45"/>
            <p:cNvSpPr/>
            <p:nvPr/>
          </p:nvSpPr>
          <p:spPr>
            <a:xfrm>
              <a:off x="2424683"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3387852"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7" name="object 47"/>
            <p:cNvSpPr/>
            <p:nvPr/>
          </p:nvSpPr>
          <p:spPr>
            <a:xfrm>
              <a:off x="3387852"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1615439" y="2673096"/>
              <a:ext cx="1927860" cy="1056005"/>
            </a:xfrm>
            <a:custGeom>
              <a:avLst/>
              <a:gdLst/>
              <a:ahLst/>
              <a:cxnLst/>
              <a:rect l="l" t="t" r="r" b="b"/>
              <a:pathLst>
                <a:path w="1927860" h="1056004">
                  <a:moveTo>
                    <a:pt x="0" y="1056004"/>
                  </a:moveTo>
                  <a:lnTo>
                    <a:pt x="1927479" y="0"/>
                  </a:lnTo>
                </a:path>
                <a:path w="1927860"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49" name="object 49"/>
            <p:cNvSpPr/>
            <p:nvPr/>
          </p:nvSpPr>
          <p:spPr>
            <a:xfrm>
              <a:off x="4352543"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0" name="object 50"/>
            <p:cNvSpPr/>
            <p:nvPr/>
          </p:nvSpPr>
          <p:spPr>
            <a:xfrm>
              <a:off x="4352543"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1" name="object 51"/>
            <p:cNvSpPr/>
            <p:nvPr/>
          </p:nvSpPr>
          <p:spPr>
            <a:xfrm>
              <a:off x="1615439" y="2673096"/>
              <a:ext cx="2891155" cy="1056005"/>
            </a:xfrm>
            <a:custGeom>
              <a:avLst/>
              <a:gdLst/>
              <a:ahLst/>
              <a:cxnLst/>
              <a:rect l="l" t="t" r="r" b="b"/>
              <a:pathLst>
                <a:path w="2891154" h="1056004">
                  <a:moveTo>
                    <a:pt x="963167" y="1056004"/>
                  </a:moveTo>
                  <a:lnTo>
                    <a:pt x="2890647" y="0"/>
                  </a:lnTo>
                </a:path>
                <a:path w="2891154" h="1056004">
                  <a:moveTo>
                    <a:pt x="1927860" y="1056004"/>
                  </a:moveTo>
                  <a:lnTo>
                    <a:pt x="1927860" y="0"/>
                  </a:lnTo>
                </a:path>
                <a:path w="2891154" h="1056004">
                  <a:moveTo>
                    <a:pt x="1927479" y="1056004"/>
                  </a:moveTo>
                  <a:lnTo>
                    <a:pt x="0" y="0"/>
                  </a:lnTo>
                </a:path>
                <a:path w="2891154" h="1056004">
                  <a:moveTo>
                    <a:pt x="2891028" y="1056004"/>
                  </a:moveTo>
                  <a:lnTo>
                    <a:pt x="2891028" y="0"/>
                  </a:lnTo>
                </a:path>
                <a:path w="2891154" h="1056004">
                  <a:moveTo>
                    <a:pt x="2890647" y="1056004"/>
                  </a:moveTo>
                  <a:lnTo>
                    <a:pt x="963167" y="0"/>
                  </a:lnTo>
                </a:path>
              </a:pathLst>
            </a:custGeom>
            <a:ln w="6096">
              <a:solidFill>
                <a:srgbClr val="000000"/>
              </a:solidFill>
            </a:ln>
          </p:spPr>
          <p:txBody>
            <a:bodyPr wrap="square" lIns="0" tIns="0" rIns="0" bIns="0" rtlCol="0"/>
            <a:lstStyle/>
            <a:p>
              <a:endParaRPr sz="1350"/>
            </a:p>
          </p:txBody>
        </p:sp>
        <p:sp>
          <p:nvSpPr>
            <p:cNvPr id="52" name="object 52"/>
            <p:cNvSpPr/>
            <p:nvPr/>
          </p:nvSpPr>
          <p:spPr>
            <a:xfrm>
              <a:off x="531723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3" name="object 53"/>
            <p:cNvSpPr/>
            <p:nvPr/>
          </p:nvSpPr>
          <p:spPr>
            <a:xfrm>
              <a:off x="531723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4" name="object 54"/>
            <p:cNvSpPr/>
            <p:nvPr/>
          </p:nvSpPr>
          <p:spPr>
            <a:xfrm>
              <a:off x="5472684"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5" name="object 55"/>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6" name="object 56"/>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7" name="object 57"/>
            <p:cNvSpPr/>
            <p:nvPr/>
          </p:nvSpPr>
          <p:spPr>
            <a:xfrm>
              <a:off x="7245096"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8" name="object 58"/>
            <p:cNvSpPr/>
            <p:nvPr/>
          </p:nvSpPr>
          <p:spPr>
            <a:xfrm>
              <a:off x="724509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5472684" y="2673096"/>
              <a:ext cx="1927860" cy="1056005"/>
            </a:xfrm>
            <a:custGeom>
              <a:avLst/>
              <a:gdLst/>
              <a:ahLst/>
              <a:cxnLst/>
              <a:rect l="l" t="t" r="r" b="b"/>
              <a:pathLst>
                <a:path w="1927859" h="1056004">
                  <a:moveTo>
                    <a:pt x="0" y="1056004"/>
                  </a:moveTo>
                  <a:lnTo>
                    <a:pt x="1927479" y="0"/>
                  </a:lnTo>
                </a:path>
                <a:path w="1927859"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60" name="object 60"/>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000000"/>
            </a:solidFill>
          </p:spPr>
          <p:txBody>
            <a:bodyPr wrap="square" lIns="0" tIns="0" rIns="0" bIns="0" rtlCol="0"/>
            <a:lstStyle/>
            <a:p>
              <a:endParaRPr sz="1350"/>
            </a:p>
          </p:txBody>
        </p:sp>
        <p:sp>
          <p:nvSpPr>
            <p:cNvPr id="61" name="object 61"/>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62" name="object 62"/>
            <p:cNvSpPr/>
            <p:nvPr/>
          </p:nvSpPr>
          <p:spPr>
            <a:xfrm>
              <a:off x="5472684" y="2673096"/>
              <a:ext cx="2891155" cy="1056005"/>
            </a:xfrm>
            <a:custGeom>
              <a:avLst/>
              <a:gdLst/>
              <a:ahLst/>
              <a:cxnLst/>
              <a:rect l="l" t="t" r="r" b="b"/>
              <a:pathLst>
                <a:path w="2891154" h="1056004">
                  <a:moveTo>
                    <a:pt x="963167" y="1056004"/>
                  </a:moveTo>
                  <a:lnTo>
                    <a:pt x="2890646" y="0"/>
                  </a:lnTo>
                </a:path>
                <a:path w="2891154" h="1056004">
                  <a:moveTo>
                    <a:pt x="1927860" y="1056004"/>
                  </a:moveTo>
                  <a:lnTo>
                    <a:pt x="1927860" y="0"/>
                  </a:lnTo>
                </a:path>
                <a:path w="2891154" h="1056004">
                  <a:moveTo>
                    <a:pt x="1927479" y="1056004"/>
                  </a:moveTo>
                  <a:lnTo>
                    <a:pt x="0" y="0"/>
                  </a:lnTo>
                </a:path>
              </a:pathLst>
            </a:custGeom>
            <a:ln w="6096">
              <a:solidFill>
                <a:srgbClr val="000000"/>
              </a:solidFill>
            </a:ln>
          </p:spPr>
          <p:txBody>
            <a:bodyPr wrap="square" lIns="0" tIns="0" rIns="0" bIns="0" rtlCol="0"/>
            <a:lstStyle/>
            <a:p>
              <a:endParaRPr sz="1350"/>
            </a:p>
          </p:txBody>
        </p:sp>
      </p:grpSp>
      <p:grpSp>
        <p:nvGrpSpPr>
          <p:cNvPr id="63" name="object 63"/>
          <p:cNvGrpSpPr/>
          <p:nvPr/>
        </p:nvGrpSpPr>
        <p:grpSpPr>
          <a:xfrm>
            <a:off x="1077849" y="4662298"/>
            <a:ext cx="241459" cy="230981"/>
            <a:chOff x="1437132" y="5073396"/>
            <a:chExt cx="321945" cy="307975"/>
          </a:xfrm>
        </p:grpSpPr>
        <p:sp>
          <p:nvSpPr>
            <p:cNvPr id="64" name="object 64"/>
            <p:cNvSpPr/>
            <p:nvPr/>
          </p:nvSpPr>
          <p:spPr>
            <a:xfrm>
              <a:off x="1443228" y="5079492"/>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5" name="object 65"/>
            <p:cNvSpPr/>
            <p:nvPr/>
          </p:nvSpPr>
          <p:spPr>
            <a:xfrm>
              <a:off x="1443228"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grpSp>
      <p:grpSp>
        <p:nvGrpSpPr>
          <p:cNvPr id="66" name="object 66"/>
          <p:cNvGrpSpPr/>
          <p:nvPr/>
        </p:nvGrpSpPr>
        <p:grpSpPr>
          <a:xfrm>
            <a:off x="1801368" y="4662298"/>
            <a:ext cx="241459" cy="230981"/>
            <a:chOff x="2401823" y="5073396"/>
            <a:chExt cx="321945" cy="307975"/>
          </a:xfrm>
        </p:grpSpPr>
        <p:sp>
          <p:nvSpPr>
            <p:cNvPr id="67" name="object 67"/>
            <p:cNvSpPr/>
            <p:nvPr/>
          </p:nvSpPr>
          <p:spPr>
            <a:xfrm>
              <a:off x="2407919" y="5079492"/>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68" name="object 68"/>
            <p:cNvSpPr/>
            <p:nvPr/>
          </p:nvSpPr>
          <p:spPr>
            <a:xfrm>
              <a:off x="2407919"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69" name="object 69"/>
          <p:cNvGrpSpPr/>
          <p:nvPr/>
        </p:nvGrpSpPr>
        <p:grpSpPr>
          <a:xfrm>
            <a:off x="2523744" y="4662298"/>
            <a:ext cx="241459" cy="230981"/>
            <a:chOff x="3364991" y="5073396"/>
            <a:chExt cx="321945" cy="307975"/>
          </a:xfrm>
        </p:grpSpPr>
        <p:sp>
          <p:nvSpPr>
            <p:cNvPr id="70" name="object 70"/>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1" name="object 71"/>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2" name="object 72"/>
          <p:cNvGrpSpPr/>
          <p:nvPr/>
        </p:nvGrpSpPr>
        <p:grpSpPr>
          <a:xfrm>
            <a:off x="3247263" y="4662298"/>
            <a:ext cx="240030" cy="230981"/>
            <a:chOff x="4329684" y="5073396"/>
            <a:chExt cx="320040" cy="307975"/>
          </a:xfrm>
        </p:grpSpPr>
        <p:sp>
          <p:nvSpPr>
            <p:cNvPr id="73" name="object 73"/>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4" name="object 74"/>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75" name="object 75"/>
          <p:cNvGrpSpPr/>
          <p:nvPr/>
        </p:nvGrpSpPr>
        <p:grpSpPr>
          <a:xfrm>
            <a:off x="3970782" y="4662298"/>
            <a:ext cx="241459" cy="230981"/>
            <a:chOff x="5294376" y="5073396"/>
            <a:chExt cx="321945" cy="307975"/>
          </a:xfrm>
        </p:grpSpPr>
        <p:sp>
          <p:nvSpPr>
            <p:cNvPr id="76" name="object 76"/>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7" name="object 77"/>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8" name="object 78"/>
          <p:cNvGrpSpPr/>
          <p:nvPr/>
        </p:nvGrpSpPr>
        <p:grpSpPr>
          <a:xfrm>
            <a:off x="4693158" y="4662298"/>
            <a:ext cx="241459" cy="230981"/>
            <a:chOff x="6257544" y="5073396"/>
            <a:chExt cx="321945" cy="307975"/>
          </a:xfrm>
        </p:grpSpPr>
        <p:sp>
          <p:nvSpPr>
            <p:cNvPr id="79" name="object 79"/>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0" name="object 80"/>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1" name="object 81"/>
          <p:cNvGrpSpPr/>
          <p:nvPr/>
        </p:nvGrpSpPr>
        <p:grpSpPr>
          <a:xfrm>
            <a:off x="5416677" y="4662298"/>
            <a:ext cx="241459" cy="230981"/>
            <a:chOff x="7222235" y="5073396"/>
            <a:chExt cx="321945" cy="307975"/>
          </a:xfrm>
        </p:grpSpPr>
        <p:sp>
          <p:nvSpPr>
            <p:cNvPr id="82" name="object 82"/>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3" name="object 83"/>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4" name="object 84"/>
          <p:cNvGrpSpPr/>
          <p:nvPr/>
        </p:nvGrpSpPr>
        <p:grpSpPr>
          <a:xfrm>
            <a:off x="6139053" y="4662298"/>
            <a:ext cx="241459" cy="230981"/>
            <a:chOff x="8185404" y="5073396"/>
            <a:chExt cx="321945" cy="307975"/>
          </a:xfrm>
        </p:grpSpPr>
        <p:sp>
          <p:nvSpPr>
            <p:cNvPr id="85" name="object 85"/>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6" name="object 86"/>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7" name="object 87"/>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1" name="object 91"/>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2" name="object 92"/>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3" name="object 93"/>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4" name="object 94"/>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5" name="object 95"/>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6" name="object 96"/>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7" name="object 97"/>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8" name="object 98"/>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99" name="object 99"/>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8" name="object 88"/>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89" name="object 89"/>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0" name="object 90"/>
          <p:cNvSpPr txBox="1"/>
          <p:nvPr/>
        </p:nvSpPr>
        <p:spPr>
          <a:xfrm>
            <a:off x="6562438" y="3029521"/>
            <a:ext cx="2043113"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(2-1,</a:t>
            </a:r>
            <a:r>
              <a:rPr sz="1350" spc="-8" dirty="0">
                <a:latin typeface="Calibri"/>
                <a:cs typeface="Calibri"/>
              </a:rPr>
              <a:t> </a:t>
            </a:r>
            <a:r>
              <a:rPr sz="1350" dirty="0">
                <a:latin typeface="Calibri"/>
                <a:cs typeface="Calibri"/>
              </a:rPr>
              <a:t>110)</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(1,110)</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(2-1,</a:t>
            </a:r>
            <a:r>
              <a:rPr sz="1350" spc="19" dirty="0">
                <a:latin typeface="Calibri"/>
                <a:cs typeface="Calibri"/>
              </a:rPr>
              <a:t> </a:t>
            </a:r>
            <a:r>
              <a:rPr sz="1350" spc="-135" dirty="0">
                <a:latin typeface="Cambria Math"/>
                <a:cs typeface="Cambria Math"/>
              </a:rPr>
              <a:t>11</a:t>
            </a:r>
            <a:r>
              <a:rPr sz="2025" spc="-203" baseline="10802" dirty="0">
                <a:latin typeface="Cambria Math"/>
                <a:cs typeface="Cambria Math"/>
              </a:rPr>
              <a:t>̅</a:t>
            </a:r>
            <a:r>
              <a:rPr sz="1350" spc="-135" dirty="0">
                <a:latin typeface="Calibri"/>
                <a:cs typeface="Calibri"/>
              </a:rPr>
              <a:t>0)</a:t>
            </a:r>
            <a:r>
              <a:rPr sz="1350" spc="11"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(1,100)</a:t>
            </a:r>
            <a:endParaRPr sz="135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7946923"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j=110</a:t>
            </a:r>
            <a:r>
              <a:rPr spc="-11" dirty="0"/>
              <a:t> where</a:t>
            </a:r>
            <a:r>
              <a:rPr dirty="0"/>
              <a:t> i=2</a:t>
            </a:r>
          </a:p>
        </p:txBody>
      </p:sp>
      <p:grpSp>
        <p:nvGrpSpPr>
          <p:cNvPr id="3" name="object 3"/>
          <p:cNvGrpSpPr/>
          <p:nvPr/>
        </p:nvGrpSpPr>
        <p:grpSpPr>
          <a:xfrm>
            <a:off x="1091564" y="1623060"/>
            <a:ext cx="5314950" cy="2257425"/>
            <a:chOff x="1455419" y="1021080"/>
            <a:chExt cx="7086600" cy="3009900"/>
          </a:xfrm>
        </p:grpSpPr>
        <p:sp>
          <p:nvSpPr>
            <p:cNvPr id="4" name="object 4"/>
            <p:cNvSpPr/>
            <p:nvPr/>
          </p:nvSpPr>
          <p:spPr>
            <a:xfrm>
              <a:off x="1478279"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79"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5"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1461515"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39"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4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4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4246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3"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2" name="object 22"/>
            <p:cNvSpPr/>
            <p:nvPr/>
          </p:nvSpPr>
          <p:spPr>
            <a:xfrm>
              <a:off x="4352543"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39"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5"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299"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FFC000"/>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3" y="1313688"/>
              <a:ext cx="6748780" cy="1070610"/>
            </a:xfrm>
            <a:custGeom>
              <a:avLst/>
              <a:gdLst/>
              <a:ahLst/>
              <a:cxnLst/>
              <a:rect l="l" t="t" r="r" b="b"/>
              <a:pathLst>
                <a:path w="6748780" h="1070610">
                  <a:moveTo>
                    <a:pt x="2874263" y="1055115"/>
                  </a:moveTo>
                  <a:lnTo>
                    <a:pt x="6748145" y="1524"/>
                  </a:lnTo>
                </a:path>
                <a:path w="6748780" h="1070610">
                  <a:moveTo>
                    <a:pt x="3840479" y="1062736"/>
                  </a:moveTo>
                  <a:lnTo>
                    <a:pt x="3857625" y="9144"/>
                  </a:lnTo>
                </a:path>
                <a:path w="6748780" h="1070610">
                  <a:moveTo>
                    <a:pt x="3839463" y="1062736"/>
                  </a:moveTo>
                  <a:lnTo>
                    <a:pt x="0" y="9144"/>
                  </a:lnTo>
                </a:path>
                <a:path w="6748780" h="1070610">
                  <a:moveTo>
                    <a:pt x="4794504" y="1062736"/>
                  </a:moveTo>
                  <a:lnTo>
                    <a:pt x="4811649" y="9144"/>
                  </a:lnTo>
                </a:path>
                <a:path w="6748780" h="1070610">
                  <a:moveTo>
                    <a:pt x="4795011" y="1062736"/>
                  </a:moveTo>
                  <a:lnTo>
                    <a:pt x="955547" y="9144"/>
                  </a:lnTo>
                </a:path>
                <a:path w="6748780" h="1070610">
                  <a:moveTo>
                    <a:pt x="5757672" y="1070356"/>
                  </a:moveTo>
                  <a:lnTo>
                    <a:pt x="5774817" y="16763"/>
                  </a:lnTo>
                </a:path>
                <a:path w="6748780" h="1070610">
                  <a:moveTo>
                    <a:pt x="5758180" y="1070356"/>
                  </a:moveTo>
                  <a:lnTo>
                    <a:pt x="1918716" y="16763"/>
                  </a:lnTo>
                </a:path>
                <a:path w="6748780" h="1070610">
                  <a:moveTo>
                    <a:pt x="6731508" y="1053591"/>
                  </a:moveTo>
                  <a:lnTo>
                    <a:pt x="6748653" y="0"/>
                  </a:lnTo>
                </a:path>
                <a:path w="6748780" h="1070610">
                  <a:moveTo>
                    <a:pt x="6732016" y="1053591"/>
                  </a:moveTo>
                  <a:lnTo>
                    <a:pt x="2892551"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1461515"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2" name="object 42"/>
            <p:cNvSpPr/>
            <p:nvPr/>
          </p:nvSpPr>
          <p:spPr>
            <a:xfrm>
              <a:off x="1461515"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1615439"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4" name="object 44"/>
            <p:cNvSpPr/>
            <p:nvPr/>
          </p:nvSpPr>
          <p:spPr>
            <a:xfrm>
              <a:off x="2424683"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5" name="object 45"/>
            <p:cNvSpPr/>
            <p:nvPr/>
          </p:nvSpPr>
          <p:spPr>
            <a:xfrm>
              <a:off x="2424683"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3387852"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7" name="object 47"/>
            <p:cNvSpPr/>
            <p:nvPr/>
          </p:nvSpPr>
          <p:spPr>
            <a:xfrm>
              <a:off x="3387852"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1615439" y="2673096"/>
              <a:ext cx="1927860" cy="1056005"/>
            </a:xfrm>
            <a:custGeom>
              <a:avLst/>
              <a:gdLst/>
              <a:ahLst/>
              <a:cxnLst/>
              <a:rect l="l" t="t" r="r" b="b"/>
              <a:pathLst>
                <a:path w="1927860" h="1056004">
                  <a:moveTo>
                    <a:pt x="0" y="1056004"/>
                  </a:moveTo>
                  <a:lnTo>
                    <a:pt x="1927479" y="0"/>
                  </a:lnTo>
                </a:path>
                <a:path w="1927860"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49" name="object 49"/>
            <p:cNvSpPr/>
            <p:nvPr/>
          </p:nvSpPr>
          <p:spPr>
            <a:xfrm>
              <a:off x="4352543"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0" name="object 50"/>
            <p:cNvSpPr/>
            <p:nvPr/>
          </p:nvSpPr>
          <p:spPr>
            <a:xfrm>
              <a:off x="4352543"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1" name="object 51"/>
            <p:cNvSpPr/>
            <p:nvPr/>
          </p:nvSpPr>
          <p:spPr>
            <a:xfrm>
              <a:off x="1615439" y="2673096"/>
              <a:ext cx="2891155" cy="1056005"/>
            </a:xfrm>
            <a:custGeom>
              <a:avLst/>
              <a:gdLst/>
              <a:ahLst/>
              <a:cxnLst/>
              <a:rect l="l" t="t" r="r" b="b"/>
              <a:pathLst>
                <a:path w="2891154" h="1056004">
                  <a:moveTo>
                    <a:pt x="963167" y="1056004"/>
                  </a:moveTo>
                  <a:lnTo>
                    <a:pt x="2890647" y="0"/>
                  </a:lnTo>
                </a:path>
                <a:path w="2891154" h="1056004">
                  <a:moveTo>
                    <a:pt x="1927860" y="1056004"/>
                  </a:moveTo>
                  <a:lnTo>
                    <a:pt x="1927860" y="0"/>
                  </a:lnTo>
                </a:path>
                <a:path w="2891154" h="1056004">
                  <a:moveTo>
                    <a:pt x="1927479" y="1056004"/>
                  </a:moveTo>
                  <a:lnTo>
                    <a:pt x="0" y="0"/>
                  </a:lnTo>
                </a:path>
                <a:path w="2891154" h="1056004">
                  <a:moveTo>
                    <a:pt x="2891028" y="1056004"/>
                  </a:moveTo>
                  <a:lnTo>
                    <a:pt x="2891028" y="0"/>
                  </a:lnTo>
                </a:path>
                <a:path w="2891154" h="1056004">
                  <a:moveTo>
                    <a:pt x="2890647" y="1056004"/>
                  </a:moveTo>
                  <a:lnTo>
                    <a:pt x="963167" y="0"/>
                  </a:lnTo>
                </a:path>
              </a:pathLst>
            </a:custGeom>
            <a:ln w="6096">
              <a:solidFill>
                <a:srgbClr val="000000"/>
              </a:solidFill>
            </a:ln>
          </p:spPr>
          <p:txBody>
            <a:bodyPr wrap="square" lIns="0" tIns="0" rIns="0" bIns="0" rtlCol="0"/>
            <a:lstStyle/>
            <a:p>
              <a:endParaRPr sz="1350"/>
            </a:p>
          </p:txBody>
        </p:sp>
        <p:sp>
          <p:nvSpPr>
            <p:cNvPr id="52" name="object 52"/>
            <p:cNvSpPr/>
            <p:nvPr/>
          </p:nvSpPr>
          <p:spPr>
            <a:xfrm>
              <a:off x="531723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3" name="object 53"/>
            <p:cNvSpPr/>
            <p:nvPr/>
          </p:nvSpPr>
          <p:spPr>
            <a:xfrm>
              <a:off x="531723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4" name="object 54"/>
            <p:cNvSpPr/>
            <p:nvPr/>
          </p:nvSpPr>
          <p:spPr>
            <a:xfrm>
              <a:off x="5472684"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5" name="object 55"/>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6" name="object 56"/>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7" name="object 57"/>
            <p:cNvSpPr/>
            <p:nvPr/>
          </p:nvSpPr>
          <p:spPr>
            <a:xfrm>
              <a:off x="7245096"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8" name="object 58"/>
            <p:cNvSpPr/>
            <p:nvPr/>
          </p:nvSpPr>
          <p:spPr>
            <a:xfrm>
              <a:off x="724509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5472684" y="2673096"/>
              <a:ext cx="1927860" cy="1056005"/>
            </a:xfrm>
            <a:custGeom>
              <a:avLst/>
              <a:gdLst/>
              <a:ahLst/>
              <a:cxnLst/>
              <a:rect l="l" t="t" r="r" b="b"/>
              <a:pathLst>
                <a:path w="1927859" h="1056004">
                  <a:moveTo>
                    <a:pt x="0" y="1056004"/>
                  </a:moveTo>
                  <a:lnTo>
                    <a:pt x="1927479" y="0"/>
                  </a:lnTo>
                </a:path>
                <a:path w="1927859"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60" name="object 60"/>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6FAC46"/>
            </a:solidFill>
          </p:spPr>
          <p:txBody>
            <a:bodyPr wrap="square" lIns="0" tIns="0" rIns="0" bIns="0" rtlCol="0"/>
            <a:lstStyle/>
            <a:p>
              <a:endParaRPr sz="1350"/>
            </a:p>
          </p:txBody>
        </p:sp>
        <p:sp>
          <p:nvSpPr>
            <p:cNvPr id="61" name="object 61"/>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62" name="object 62"/>
            <p:cNvSpPr/>
            <p:nvPr/>
          </p:nvSpPr>
          <p:spPr>
            <a:xfrm>
              <a:off x="5472684" y="2673096"/>
              <a:ext cx="2891155" cy="1056005"/>
            </a:xfrm>
            <a:custGeom>
              <a:avLst/>
              <a:gdLst/>
              <a:ahLst/>
              <a:cxnLst/>
              <a:rect l="l" t="t" r="r" b="b"/>
              <a:pathLst>
                <a:path w="2891154" h="1056004">
                  <a:moveTo>
                    <a:pt x="963167" y="1056004"/>
                  </a:moveTo>
                  <a:lnTo>
                    <a:pt x="2890646" y="0"/>
                  </a:lnTo>
                </a:path>
                <a:path w="2891154" h="1056004">
                  <a:moveTo>
                    <a:pt x="1927860" y="1056004"/>
                  </a:moveTo>
                  <a:lnTo>
                    <a:pt x="1927860" y="0"/>
                  </a:lnTo>
                </a:path>
                <a:path w="2891154" h="1056004">
                  <a:moveTo>
                    <a:pt x="1927479" y="1056004"/>
                  </a:moveTo>
                  <a:lnTo>
                    <a:pt x="0" y="0"/>
                  </a:lnTo>
                </a:path>
                <a:path w="2891154" h="1056004">
                  <a:moveTo>
                    <a:pt x="2891027" y="1056004"/>
                  </a:moveTo>
                  <a:lnTo>
                    <a:pt x="2891027" y="0"/>
                  </a:lnTo>
                </a:path>
                <a:path w="2891154" h="1056004">
                  <a:moveTo>
                    <a:pt x="2890646" y="1056004"/>
                  </a:moveTo>
                  <a:lnTo>
                    <a:pt x="963167" y="0"/>
                  </a:lnTo>
                </a:path>
              </a:pathLst>
            </a:custGeom>
            <a:ln w="6096">
              <a:solidFill>
                <a:srgbClr val="000000"/>
              </a:solidFill>
            </a:ln>
          </p:spPr>
          <p:txBody>
            <a:bodyPr wrap="square" lIns="0" tIns="0" rIns="0" bIns="0" rtlCol="0"/>
            <a:lstStyle/>
            <a:p>
              <a:endParaRPr sz="1350"/>
            </a:p>
          </p:txBody>
        </p:sp>
      </p:grpSp>
      <p:grpSp>
        <p:nvGrpSpPr>
          <p:cNvPr id="63" name="object 63"/>
          <p:cNvGrpSpPr/>
          <p:nvPr/>
        </p:nvGrpSpPr>
        <p:grpSpPr>
          <a:xfrm>
            <a:off x="1077849" y="4662298"/>
            <a:ext cx="241459" cy="230981"/>
            <a:chOff x="1437132" y="5073396"/>
            <a:chExt cx="321945" cy="307975"/>
          </a:xfrm>
        </p:grpSpPr>
        <p:sp>
          <p:nvSpPr>
            <p:cNvPr id="64" name="object 64"/>
            <p:cNvSpPr/>
            <p:nvPr/>
          </p:nvSpPr>
          <p:spPr>
            <a:xfrm>
              <a:off x="1443228" y="5079492"/>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65" name="object 65"/>
            <p:cNvSpPr/>
            <p:nvPr/>
          </p:nvSpPr>
          <p:spPr>
            <a:xfrm>
              <a:off x="1443228"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grpSp>
      <p:grpSp>
        <p:nvGrpSpPr>
          <p:cNvPr id="66" name="object 66"/>
          <p:cNvGrpSpPr/>
          <p:nvPr/>
        </p:nvGrpSpPr>
        <p:grpSpPr>
          <a:xfrm>
            <a:off x="1801368" y="4662298"/>
            <a:ext cx="241459" cy="230981"/>
            <a:chOff x="2401823" y="5073396"/>
            <a:chExt cx="321945" cy="307975"/>
          </a:xfrm>
        </p:grpSpPr>
        <p:sp>
          <p:nvSpPr>
            <p:cNvPr id="67" name="object 67"/>
            <p:cNvSpPr/>
            <p:nvPr/>
          </p:nvSpPr>
          <p:spPr>
            <a:xfrm>
              <a:off x="2407919" y="5079492"/>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68" name="object 68"/>
            <p:cNvSpPr/>
            <p:nvPr/>
          </p:nvSpPr>
          <p:spPr>
            <a:xfrm>
              <a:off x="2407919" y="5079492"/>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69" name="object 69"/>
          <p:cNvGrpSpPr/>
          <p:nvPr/>
        </p:nvGrpSpPr>
        <p:grpSpPr>
          <a:xfrm>
            <a:off x="2523744" y="4662298"/>
            <a:ext cx="241459" cy="230981"/>
            <a:chOff x="3364991" y="5073396"/>
            <a:chExt cx="321945" cy="307975"/>
          </a:xfrm>
        </p:grpSpPr>
        <p:sp>
          <p:nvSpPr>
            <p:cNvPr id="70" name="object 70"/>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1" name="object 71"/>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2" name="object 72"/>
          <p:cNvGrpSpPr/>
          <p:nvPr/>
        </p:nvGrpSpPr>
        <p:grpSpPr>
          <a:xfrm>
            <a:off x="3247263" y="4662298"/>
            <a:ext cx="240030" cy="230981"/>
            <a:chOff x="4329684" y="5073396"/>
            <a:chExt cx="320040" cy="307975"/>
          </a:xfrm>
        </p:grpSpPr>
        <p:sp>
          <p:nvSpPr>
            <p:cNvPr id="73" name="object 73"/>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4" name="object 74"/>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75" name="object 75"/>
          <p:cNvGrpSpPr/>
          <p:nvPr/>
        </p:nvGrpSpPr>
        <p:grpSpPr>
          <a:xfrm>
            <a:off x="3970782" y="4662298"/>
            <a:ext cx="241459" cy="230981"/>
            <a:chOff x="5294376" y="5073396"/>
            <a:chExt cx="321945" cy="307975"/>
          </a:xfrm>
        </p:grpSpPr>
        <p:sp>
          <p:nvSpPr>
            <p:cNvPr id="76" name="object 76"/>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7" name="object 77"/>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8" name="object 78"/>
          <p:cNvGrpSpPr/>
          <p:nvPr/>
        </p:nvGrpSpPr>
        <p:grpSpPr>
          <a:xfrm>
            <a:off x="4693158" y="4662298"/>
            <a:ext cx="241459" cy="230981"/>
            <a:chOff x="6257544" y="5073396"/>
            <a:chExt cx="321945" cy="307975"/>
          </a:xfrm>
        </p:grpSpPr>
        <p:sp>
          <p:nvSpPr>
            <p:cNvPr id="79" name="object 79"/>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0" name="object 80"/>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1" name="object 81"/>
          <p:cNvGrpSpPr/>
          <p:nvPr/>
        </p:nvGrpSpPr>
        <p:grpSpPr>
          <a:xfrm>
            <a:off x="5416677" y="4662298"/>
            <a:ext cx="241459" cy="230981"/>
            <a:chOff x="7222235" y="5073396"/>
            <a:chExt cx="321945" cy="307975"/>
          </a:xfrm>
        </p:grpSpPr>
        <p:sp>
          <p:nvSpPr>
            <p:cNvPr id="82" name="object 82"/>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3" name="object 83"/>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4" name="object 84"/>
          <p:cNvGrpSpPr/>
          <p:nvPr/>
        </p:nvGrpSpPr>
        <p:grpSpPr>
          <a:xfrm>
            <a:off x="6139053" y="4662298"/>
            <a:ext cx="241459" cy="230981"/>
            <a:chOff x="8185404" y="5073396"/>
            <a:chExt cx="321945" cy="307975"/>
          </a:xfrm>
        </p:grpSpPr>
        <p:sp>
          <p:nvSpPr>
            <p:cNvPr id="85" name="object 85"/>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6" name="object 86"/>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7" name="object 87"/>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1" name="object 91"/>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2" name="object 92"/>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3" name="object 93"/>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4" name="object 94"/>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5" name="object 95"/>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6" name="object 96"/>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7" name="object 97"/>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8" name="object 98"/>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99" name="object 99"/>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8" name="object 88"/>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89" name="object 89"/>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0" name="object 90"/>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(2-1,</a:t>
            </a:r>
            <a:r>
              <a:rPr sz="1350" spc="-8" dirty="0">
                <a:latin typeface="Calibri"/>
                <a:cs typeface="Calibri"/>
              </a:rPr>
              <a:t> </a:t>
            </a:r>
            <a:r>
              <a:rPr sz="1350" dirty="0">
                <a:latin typeface="Calibri"/>
                <a:cs typeface="Calibri"/>
              </a:rPr>
              <a:t>111)</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(1,111)</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(2-1,</a:t>
            </a:r>
            <a:r>
              <a:rPr sz="1350" spc="19" dirty="0">
                <a:latin typeface="Calibri"/>
                <a:cs typeface="Calibri"/>
              </a:rPr>
              <a:t> </a:t>
            </a:r>
            <a:r>
              <a:rPr sz="1350" spc="-135" dirty="0">
                <a:latin typeface="Cambria Math"/>
                <a:cs typeface="Cambria Math"/>
              </a:rPr>
              <a:t>11</a:t>
            </a:r>
            <a:r>
              <a:rPr sz="2025" spc="-203" baseline="10802" dirty="0">
                <a:latin typeface="Cambria Math"/>
                <a:cs typeface="Cambria Math"/>
              </a:rPr>
              <a:t>̅</a:t>
            </a:r>
            <a:r>
              <a:rPr sz="1350" spc="-135" dirty="0">
                <a:latin typeface="Cambria Math"/>
                <a:cs typeface="Cambria Math"/>
              </a:rPr>
              <a:t>1</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(1,101)</a:t>
            </a:r>
            <a:endParaRPr sz="135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7802907"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j=000</a:t>
            </a:r>
            <a:r>
              <a:rPr spc="-11" dirty="0"/>
              <a:t> where</a:t>
            </a:r>
            <a:r>
              <a:rPr dirty="0"/>
              <a:t> i=3</a:t>
            </a:r>
          </a:p>
        </p:txBody>
      </p:sp>
      <p:grpSp>
        <p:nvGrpSpPr>
          <p:cNvPr id="3" name="object 3"/>
          <p:cNvGrpSpPr/>
          <p:nvPr/>
        </p:nvGrpSpPr>
        <p:grpSpPr>
          <a:xfrm>
            <a:off x="1077850" y="1623060"/>
            <a:ext cx="5328761" cy="3270409"/>
            <a:chOff x="1437132" y="1021080"/>
            <a:chExt cx="7105015" cy="4360545"/>
          </a:xfrm>
        </p:grpSpPr>
        <p:sp>
          <p:nvSpPr>
            <p:cNvPr id="4" name="object 4"/>
            <p:cNvSpPr/>
            <p:nvPr/>
          </p:nvSpPr>
          <p:spPr>
            <a:xfrm>
              <a:off x="1478280"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80"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6"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1461516"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40"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8"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8"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3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3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4"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424684"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2" name="object 22"/>
            <p:cNvSpPr/>
            <p:nvPr/>
          </p:nvSpPr>
          <p:spPr>
            <a:xfrm>
              <a:off x="435254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40"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6"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300"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FFC000"/>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4" y="1313688"/>
              <a:ext cx="6748780" cy="1070610"/>
            </a:xfrm>
            <a:custGeom>
              <a:avLst/>
              <a:gdLst/>
              <a:ahLst/>
              <a:cxnLst/>
              <a:rect l="l" t="t" r="r" b="b"/>
              <a:pathLst>
                <a:path w="6748780" h="1070610">
                  <a:moveTo>
                    <a:pt x="2874263" y="1055115"/>
                  </a:moveTo>
                  <a:lnTo>
                    <a:pt x="6748145" y="1524"/>
                  </a:lnTo>
                </a:path>
                <a:path w="6748780" h="1070610">
                  <a:moveTo>
                    <a:pt x="3840479" y="1062736"/>
                  </a:moveTo>
                  <a:lnTo>
                    <a:pt x="3857625" y="9144"/>
                  </a:lnTo>
                </a:path>
                <a:path w="6748780" h="1070610">
                  <a:moveTo>
                    <a:pt x="3839463" y="1062736"/>
                  </a:moveTo>
                  <a:lnTo>
                    <a:pt x="0" y="9144"/>
                  </a:lnTo>
                </a:path>
                <a:path w="6748780" h="1070610">
                  <a:moveTo>
                    <a:pt x="4794504" y="1062736"/>
                  </a:moveTo>
                  <a:lnTo>
                    <a:pt x="4811649" y="9144"/>
                  </a:lnTo>
                </a:path>
                <a:path w="6748780" h="1070610">
                  <a:moveTo>
                    <a:pt x="4795011" y="1062736"/>
                  </a:moveTo>
                  <a:lnTo>
                    <a:pt x="955547" y="9144"/>
                  </a:lnTo>
                </a:path>
                <a:path w="6748780" h="1070610">
                  <a:moveTo>
                    <a:pt x="5757672" y="1070356"/>
                  </a:moveTo>
                  <a:lnTo>
                    <a:pt x="5774817" y="16763"/>
                  </a:lnTo>
                </a:path>
                <a:path w="6748780" h="1070610">
                  <a:moveTo>
                    <a:pt x="5758180" y="1070356"/>
                  </a:moveTo>
                  <a:lnTo>
                    <a:pt x="1918716" y="16763"/>
                  </a:lnTo>
                </a:path>
                <a:path w="6748780" h="1070610">
                  <a:moveTo>
                    <a:pt x="6731508" y="1053591"/>
                  </a:moveTo>
                  <a:lnTo>
                    <a:pt x="6748653" y="0"/>
                  </a:lnTo>
                </a:path>
                <a:path w="6748780" h="1070610">
                  <a:moveTo>
                    <a:pt x="6732016" y="1053591"/>
                  </a:moveTo>
                  <a:lnTo>
                    <a:pt x="2892551"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1461516"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4471C4"/>
            </a:solidFill>
          </p:spPr>
          <p:txBody>
            <a:bodyPr wrap="square" lIns="0" tIns="0" rIns="0" bIns="0" rtlCol="0"/>
            <a:lstStyle/>
            <a:p>
              <a:endParaRPr sz="1350"/>
            </a:p>
          </p:txBody>
        </p:sp>
        <p:sp>
          <p:nvSpPr>
            <p:cNvPr id="42" name="object 42"/>
            <p:cNvSpPr/>
            <p:nvPr/>
          </p:nvSpPr>
          <p:spPr>
            <a:xfrm>
              <a:off x="1461516"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1615440"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4" name="object 44"/>
            <p:cNvSpPr/>
            <p:nvPr/>
          </p:nvSpPr>
          <p:spPr>
            <a:xfrm>
              <a:off x="2424684"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4471C4"/>
            </a:solidFill>
          </p:spPr>
          <p:txBody>
            <a:bodyPr wrap="square" lIns="0" tIns="0" rIns="0" bIns="0" rtlCol="0"/>
            <a:lstStyle/>
            <a:p>
              <a:endParaRPr sz="1350"/>
            </a:p>
          </p:txBody>
        </p:sp>
        <p:sp>
          <p:nvSpPr>
            <p:cNvPr id="45" name="object 45"/>
            <p:cNvSpPr/>
            <p:nvPr/>
          </p:nvSpPr>
          <p:spPr>
            <a:xfrm>
              <a:off x="2424684"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3387852"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7" name="object 47"/>
            <p:cNvSpPr/>
            <p:nvPr/>
          </p:nvSpPr>
          <p:spPr>
            <a:xfrm>
              <a:off x="3387852"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1615440" y="2673096"/>
              <a:ext cx="1927860" cy="1056005"/>
            </a:xfrm>
            <a:custGeom>
              <a:avLst/>
              <a:gdLst/>
              <a:ahLst/>
              <a:cxnLst/>
              <a:rect l="l" t="t" r="r" b="b"/>
              <a:pathLst>
                <a:path w="1927860" h="1056004">
                  <a:moveTo>
                    <a:pt x="0" y="1056004"/>
                  </a:moveTo>
                  <a:lnTo>
                    <a:pt x="1927479" y="0"/>
                  </a:lnTo>
                </a:path>
                <a:path w="1927860"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49" name="object 49"/>
            <p:cNvSpPr/>
            <p:nvPr/>
          </p:nvSpPr>
          <p:spPr>
            <a:xfrm>
              <a:off x="435254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0" name="object 50"/>
            <p:cNvSpPr/>
            <p:nvPr/>
          </p:nvSpPr>
          <p:spPr>
            <a:xfrm>
              <a:off x="435254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1" name="object 51"/>
            <p:cNvSpPr/>
            <p:nvPr/>
          </p:nvSpPr>
          <p:spPr>
            <a:xfrm>
              <a:off x="1615440" y="2673096"/>
              <a:ext cx="2891155" cy="1056005"/>
            </a:xfrm>
            <a:custGeom>
              <a:avLst/>
              <a:gdLst/>
              <a:ahLst/>
              <a:cxnLst/>
              <a:rect l="l" t="t" r="r" b="b"/>
              <a:pathLst>
                <a:path w="2891154" h="1056004">
                  <a:moveTo>
                    <a:pt x="963167" y="1056004"/>
                  </a:moveTo>
                  <a:lnTo>
                    <a:pt x="2890647" y="0"/>
                  </a:lnTo>
                </a:path>
                <a:path w="2891154" h="1056004">
                  <a:moveTo>
                    <a:pt x="1927860" y="1056004"/>
                  </a:moveTo>
                  <a:lnTo>
                    <a:pt x="1927860" y="0"/>
                  </a:lnTo>
                </a:path>
                <a:path w="2891154" h="1056004">
                  <a:moveTo>
                    <a:pt x="1927479" y="1056004"/>
                  </a:moveTo>
                  <a:lnTo>
                    <a:pt x="0" y="0"/>
                  </a:lnTo>
                </a:path>
                <a:path w="2891154" h="1056004">
                  <a:moveTo>
                    <a:pt x="2891028" y="1056004"/>
                  </a:moveTo>
                  <a:lnTo>
                    <a:pt x="2891028" y="0"/>
                  </a:lnTo>
                </a:path>
                <a:path w="2891154" h="1056004">
                  <a:moveTo>
                    <a:pt x="2890647" y="1056004"/>
                  </a:moveTo>
                  <a:lnTo>
                    <a:pt x="963167" y="0"/>
                  </a:lnTo>
                </a:path>
              </a:pathLst>
            </a:custGeom>
            <a:ln w="6096">
              <a:solidFill>
                <a:srgbClr val="000000"/>
              </a:solidFill>
            </a:ln>
          </p:spPr>
          <p:txBody>
            <a:bodyPr wrap="square" lIns="0" tIns="0" rIns="0" bIns="0" rtlCol="0"/>
            <a:lstStyle/>
            <a:p>
              <a:endParaRPr sz="1350"/>
            </a:p>
          </p:txBody>
        </p:sp>
        <p:sp>
          <p:nvSpPr>
            <p:cNvPr id="52" name="object 52"/>
            <p:cNvSpPr/>
            <p:nvPr/>
          </p:nvSpPr>
          <p:spPr>
            <a:xfrm>
              <a:off x="531723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3" name="object 53"/>
            <p:cNvSpPr/>
            <p:nvPr/>
          </p:nvSpPr>
          <p:spPr>
            <a:xfrm>
              <a:off x="531723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4" name="object 54"/>
            <p:cNvSpPr/>
            <p:nvPr/>
          </p:nvSpPr>
          <p:spPr>
            <a:xfrm>
              <a:off x="5472684"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5" name="object 55"/>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6" name="object 56"/>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7" name="object 57"/>
            <p:cNvSpPr/>
            <p:nvPr/>
          </p:nvSpPr>
          <p:spPr>
            <a:xfrm>
              <a:off x="7245096"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8" name="object 58"/>
            <p:cNvSpPr/>
            <p:nvPr/>
          </p:nvSpPr>
          <p:spPr>
            <a:xfrm>
              <a:off x="724509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5472684" y="2673096"/>
              <a:ext cx="1927860" cy="1056005"/>
            </a:xfrm>
            <a:custGeom>
              <a:avLst/>
              <a:gdLst/>
              <a:ahLst/>
              <a:cxnLst/>
              <a:rect l="l" t="t" r="r" b="b"/>
              <a:pathLst>
                <a:path w="1927859" h="1056004">
                  <a:moveTo>
                    <a:pt x="0" y="1056004"/>
                  </a:moveTo>
                  <a:lnTo>
                    <a:pt x="1927479" y="0"/>
                  </a:lnTo>
                </a:path>
                <a:path w="1927859"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60" name="object 60"/>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6FAC46"/>
            </a:solidFill>
          </p:spPr>
          <p:txBody>
            <a:bodyPr wrap="square" lIns="0" tIns="0" rIns="0" bIns="0" rtlCol="0"/>
            <a:lstStyle/>
            <a:p>
              <a:endParaRPr sz="1350"/>
            </a:p>
          </p:txBody>
        </p:sp>
        <p:sp>
          <p:nvSpPr>
            <p:cNvPr id="61" name="object 61"/>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62" name="object 62"/>
            <p:cNvSpPr/>
            <p:nvPr/>
          </p:nvSpPr>
          <p:spPr>
            <a:xfrm>
              <a:off x="5472684" y="2673096"/>
              <a:ext cx="2891155" cy="1056005"/>
            </a:xfrm>
            <a:custGeom>
              <a:avLst/>
              <a:gdLst/>
              <a:ahLst/>
              <a:cxnLst/>
              <a:rect l="l" t="t" r="r" b="b"/>
              <a:pathLst>
                <a:path w="2891154" h="1056004">
                  <a:moveTo>
                    <a:pt x="963167" y="1056004"/>
                  </a:moveTo>
                  <a:lnTo>
                    <a:pt x="2890646" y="0"/>
                  </a:lnTo>
                </a:path>
                <a:path w="2891154" h="1056004">
                  <a:moveTo>
                    <a:pt x="1927860" y="1056004"/>
                  </a:moveTo>
                  <a:lnTo>
                    <a:pt x="1927860" y="0"/>
                  </a:lnTo>
                </a:path>
                <a:path w="2891154" h="1056004">
                  <a:moveTo>
                    <a:pt x="1927479" y="1056004"/>
                  </a:moveTo>
                  <a:lnTo>
                    <a:pt x="0" y="0"/>
                  </a:lnTo>
                </a:path>
                <a:path w="2891154" h="1056004">
                  <a:moveTo>
                    <a:pt x="2891027" y="1056004"/>
                  </a:moveTo>
                  <a:lnTo>
                    <a:pt x="2891027" y="0"/>
                  </a:lnTo>
                </a:path>
                <a:path w="2891154" h="1056004">
                  <a:moveTo>
                    <a:pt x="2890646" y="1056004"/>
                  </a:moveTo>
                  <a:lnTo>
                    <a:pt x="963167" y="0"/>
                  </a:lnTo>
                </a:path>
              </a:pathLst>
            </a:custGeom>
            <a:ln w="6096">
              <a:solidFill>
                <a:srgbClr val="000000"/>
              </a:solidFill>
            </a:ln>
          </p:spPr>
          <p:txBody>
            <a:bodyPr wrap="square" lIns="0" tIns="0" rIns="0" bIns="0" rtlCol="0"/>
            <a:lstStyle/>
            <a:p>
              <a:endParaRPr sz="1350"/>
            </a:p>
          </p:txBody>
        </p:sp>
        <p:sp>
          <p:nvSpPr>
            <p:cNvPr id="63" name="object 63"/>
            <p:cNvSpPr/>
            <p:nvPr/>
          </p:nvSpPr>
          <p:spPr>
            <a:xfrm>
              <a:off x="1443228" y="5079491"/>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64" name="object 64"/>
            <p:cNvSpPr/>
            <p:nvPr/>
          </p:nvSpPr>
          <p:spPr>
            <a:xfrm>
              <a:off x="1443228"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sp>
          <p:nvSpPr>
            <p:cNvPr id="65" name="object 65"/>
            <p:cNvSpPr/>
            <p:nvPr/>
          </p:nvSpPr>
          <p:spPr>
            <a:xfrm>
              <a:off x="1598676" y="4024884"/>
              <a:ext cx="17145" cy="1054100"/>
            </a:xfrm>
            <a:custGeom>
              <a:avLst/>
              <a:gdLst/>
              <a:ahLst/>
              <a:cxnLst/>
              <a:rect l="l" t="t" r="r" b="b"/>
              <a:pathLst>
                <a:path w="17144"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66" name="object 66"/>
            <p:cNvSpPr/>
            <p:nvPr/>
          </p:nvSpPr>
          <p:spPr>
            <a:xfrm>
              <a:off x="2407920" y="5079491"/>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67" name="object 67"/>
            <p:cNvSpPr/>
            <p:nvPr/>
          </p:nvSpPr>
          <p:spPr>
            <a:xfrm>
              <a:off x="2407920"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8" name="object 68"/>
            <p:cNvSpPr/>
            <p:nvPr/>
          </p:nvSpPr>
          <p:spPr>
            <a:xfrm>
              <a:off x="1598676" y="4024884"/>
              <a:ext cx="981075" cy="1054100"/>
            </a:xfrm>
            <a:custGeom>
              <a:avLst/>
              <a:gdLst/>
              <a:ahLst/>
              <a:cxnLst/>
              <a:rect l="l" t="t" r="r" b="b"/>
              <a:pathLst>
                <a:path w="981075" h="1054100">
                  <a:moveTo>
                    <a:pt x="0" y="1053592"/>
                  </a:moveTo>
                  <a:lnTo>
                    <a:pt x="980948" y="0"/>
                  </a:lnTo>
                </a:path>
              </a:pathLst>
            </a:custGeom>
            <a:ln w="6095">
              <a:solidFill>
                <a:srgbClr val="000000"/>
              </a:solidFill>
            </a:ln>
          </p:spPr>
          <p:txBody>
            <a:bodyPr wrap="square" lIns="0" tIns="0" rIns="0" bIns="0" rtlCol="0"/>
            <a:lstStyle/>
            <a:p>
              <a:endParaRPr sz="1350"/>
            </a:p>
          </p:txBody>
        </p:sp>
      </p:grpSp>
      <p:grpSp>
        <p:nvGrpSpPr>
          <p:cNvPr id="69" name="object 69"/>
          <p:cNvGrpSpPr/>
          <p:nvPr/>
        </p:nvGrpSpPr>
        <p:grpSpPr>
          <a:xfrm>
            <a:off x="2523744" y="4662298"/>
            <a:ext cx="241459" cy="230981"/>
            <a:chOff x="3364991" y="5073396"/>
            <a:chExt cx="321945" cy="307975"/>
          </a:xfrm>
        </p:grpSpPr>
        <p:sp>
          <p:nvSpPr>
            <p:cNvPr id="70" name="object 70"/>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1" name="object 71"/>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2" name="object 72"/>
          <p:cNvGrpSpPr/>
          <p:nvPr/>
        </p:nvGrpSpPr>
        <p:grpSpPr>
          <a:xfrm>
            <a:off x="3247263" y="4662298"/>
            <a:ext cx="240030" cy="230981"/>
            <a:chOff x="4329684" y="5073396"/>
            <a:chExt cx="320040" cy="307975"/>
          </a:xfrm>
        </p:grpSpPr>
        <p:sp>
          <p:nvSpPr>
            <p:cNvPr id="73" name="object 73"/>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4" name="object 74"/>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75" name="object 75"/>
          <p:cNvGrpSpPr/>
          <p:nvPr/>
        </p:nvGrpSpPr>
        <p:grpSpPr>
          <a:xfrm>
            <a:off x="3970782" y="4662298"/>
            <a:ext cx="241459" cy="230981"/>
            <a:chOff x="5294376" y="5073396"/>
            <a:chExt cx="321945" cy="307975"/>
          </a:xfrm>
        </p:grpSpPr>
        <p:sp>
          <p:nvSpPr>
            <p:cNvPr id="76" name="object 76"/>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7" name="object 77"/>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8" name="object 78"/>
          <p:cNvGrpSpPr/>
          <p:nvPr/>
        </p:nvGrpSpPr>
        <p:grpSpPr>
          <a:xfrm>
            <a:off x="4693158" y="4662298"/>
            <a:ext cx="241459" cy="230981"/>
            <a:chOff x="6257544" y="5073396"/>
            <a:chExt cx="321945" cy="307975"/>
          </a:xfrm>
        </p:grpSpPr>
        <p:sp>
          <p:nvSpPr>
            <p:cNvPr id="79" name="object 79"/>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0" name="object 80"/>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1" name="object 81"/>
          <p:cNvGrpSpPr/>
          <p:nvPr/>
        </p:nvGrpSpPr>
        <p:grpSpPr>
          <a:xfrm>
            <a:off x="5416677" y="4662298"/>
            <a:ext cx="241459" cy="230981"/>
            <a:chOff x="7222235" y="5073396"/>
            <a:chExt cx="321945" cy="307975"/>
          </a:xfrm>
        </p:grpSpPr>
        <p:sp>
          <p:nvSpPr>
            <p:cNvPr id="82" name="object 82"/>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3" name="object 83"/>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4" name="object 84"/>
          <p:cNvGrpSpPr/>
          <p:nvPr/>
        </p:nvGrpSpPr>
        <p:grpSpPr>
          <a:xfrm>
            <a:off x="6139053" y="4662298"/>
            <a:ext cx="241459" cy="230981"/>
            <a:chOff x="8185404" y="5073396"/>
            <a:chExt cx="321945" cy="307975"/>
          </a:xfrm>
        </p:grpSpPr>
        <p:sp>
          <p:nvSpPr>
            <p:cNvPr id="85" name="object 85"/>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6" name="object 86"/>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7" name="object 87"/>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1" name="object 91"/>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2" name="object 92"/>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3" name="object 93"/>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4" name="object 94"/>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5" name="object 95"/>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6" name="object 96"/>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7" name="object 97"/>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8" name="object 98"/>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99" name="object 99"/>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8" name="object 88"/>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89" name="object 89"/>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0" name="object 90"/>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(3-1,</a:t>
            </a:r>
            <a:r>
              <a:rPr sz="1350" spc="-8" dirty="0">
                <a:latin typeface="Calibri"/>
                <a:cs typeface="Calibri"/>
              </a:rPr>
              <a:t> </a:t>
            </a:r>
            <a:r>
              <a:rPr sz="1350" dirty="0">
                <a:latin typeface="Calibri"/>
                <a:cs typeface="Calibri"/>
              </a:rPr>
              <a:t>000)</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(2,000)</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(3-1,</a:t>
            </a:r>
            <a:r>
              <a:rPr sz="1350" spc="19" dirty="0">
                <a:latin typeface="Calibri"/>
                <a:cs typeface="Calibri"/>
              </a:rPr>
              <a:t> </a:t>
            </a:r>
            <a:r>
              <a:rPr sz="1350" spc="-135" dirty="0">
                <a:latin typeface="Cambria Math"/>
                <a:cs typeface="Cambria Math"/>
              </a:rPr>
              <a:t>000</a:t>
            </a:r>
            <a:r>
              <a:rPr sz="2025" spc="-203" baseline="10802" dirty="0">
                <a:latin typeface="Cambria Math"/>
                <a:cs typeface="Cambria Math"/>
              </a:rPr>
              <a:t>̅</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(2,001)</a:t>
            </a:r>
            <a:endParaRPr sz="135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8405013"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j=001</a:t>
            </a:r>
            <a:r>
              <a:rPr spc="-11" dirty="0"/>
              <a:t> where</a:t>
            </a:r>
            <a:r>
              <a:rPr dirty="0"/>
              <a:t> i=3</a:t>
            </a:r>
          </a:p>
        </p:txBody>
      </p:sp>
      <p:grpSp>
        <p:nvGrpSpPr>
          <p:cNvPr id="3" name="object 3"/>
          <p:cNvGrpSpPr/>
          <p:nvPr/>
        </p:nvGrpSpPr>
        <p:grpSpPr>
          <a:xfrm>
            <a:off x="1077850" y="1623060"/>
            <a:ext cx="5328761" cy="3270409"/>
            <a:chOff x="1437132" y="1021080"/>
            <a:chExt cx="7105015" cy="4360545"/>
          </a:xfrm>
        </p:grpSpPr>
        <p:sp>
          <p:nvSpPr>
            <p:cNvPr id="4" name="object 4"/>
            <p:cNvSpPr/>
            <p:nvPr/>
          </p:nvSpPr>
          <p:spPr>
            <a:xfrm>
              <a:off x="1478280"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80"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6"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1461516"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40"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8"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8"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3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3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4"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424684"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2" name="object 22"/>
            <p:cNvSpPr/>
            <p:nvPr/>
          </p:nvSpPr>
          <p:spPr>
            <a:xfrm>
              <a:off x="435254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40"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6"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300"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FFC000"/>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4" y="1313688"/>
              <a:ext cx="6748780" cy="1070610"/>
            </a:xfrm>
            <a:custGeom>
              <a:avLst/>
              <a:gdLst/>
              <a:ahLst/>
              <a:cxnLst/>
              <a:rect l="l" t="t" r="r" b="b"/>
              <a:pathLst>
                <a:path w="6748780" h="1070610">
                  <a:moveTo>
                    <a:pt x="2874263" y="1055115"/>
                  </a:moveTo>
                  <a:lnTo>
                    <a:pt x="6748145" y="1524"/>
                  </a:lnTo>
                </a:path>
                <a:path w="6748780" h="1070610">
                  <a:moveTo>
                    <a:pt x="3840479" y="1062736"/>
                  </a:moveTo>
                  <a:lnTo>
                    <a:pt x="3857625" y="9144"/>
                  </a:lnTo>
                </a:path>
                <a:path w="6748780" h="1070610">
                  <a:moveTo>
                    <a:pt x="3839463" y="1062736"/>
                  </a:moveTo>
                  <a:lnTo>
                    <a:pt x="0" y="9144"/>
                  </a:lnTo>
                </a:path>
                <a:path w="6748780" h="1070610">
                  <a:moveTo>
                    <a:pt x="4794504" y="1062736"/>
                  </a:moveTo>
                  <a:lnTo>
                    <a:pt x="4811649" y="9144"/>
                  </a:lnTo>
                </a:path>
                <a:path w="6748780" h="1070610">
                  <a:moveTo>
                    <a:pt x="4795011" y="1062736"/>
                  </a:moveTo>
                  <a:lnTo>
                    <a:pt x="955547" y="9144"/>
                  </a:lnTo>
                </a:path>
                <a:path w="6748780" h="1070610">
                  <a:moveTo>
                    <a:pt x="5757672" y="1070356"/>
                  </a:moveTo>
                  <a:lnTo>
                    <a:pt x="5774817" y="16763"/>
                  </a:lnTo>
                </a:path>
                <a:path w="6748780" h="1070610">
                  <a:moveTo>
                    <a:pt x="5758180" y="1070356"/>
                  </a:moveTo>
                  <a:lnTo>
                    <a:pt x="1918716" y="16763"/>
                  </a:lnTo>
                </a:path>
                <a:path w="6748780" h="1070610">
                  <a:moveTo>
                    <a:pt x="6731508" y="1053591"/>
                  </a:moveTo>
                  <a:lnTo>
                    <a:pt x="6748653" y="0"/>
                  </a:lnTo>
                </a:path>
                <a:path w="6748780" h="1070610">
                  <a:moveTo>
                    <a:pt x="6732016" y="1053591"/>
                  </a:moveTo>
                  <a:lnTo>
                    <a:pt x="2892551"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1461516"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2" name="object 42"/>
            <p:cNvSpPr/>
            <p:nvPr/>
          </p:nvSpPr>
          <p:spPr>
            <a:xfrm>
              <a:off x="1461516"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1615440"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4" name="object 44"/>
            <p:cNvSpPr/>
            <p:nvPr/>
          </p:nvSpPr>
          <p:spPr>
            <a:xfrm>
              <a:off x="2424684"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5" name="object 45"/>
            <p:cNvSpPr/>
            <p:nvPr/>
          </p:nvSpPr>
          <p:spPr>
            <a:xfrm>
              <a:off x="2424684"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3387852"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47" name="object 47"/>
            <p:cNvSpPr/>
            <p:nvPr/>
          </p:nvSpPr>
          <p:spPr>
            <a:xfrm>
              <a:off x="3387852"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1615440" y="2673096"/>
              <a:ext cx="1927860" cy="1056005"/>
            </a:xfrm>
            <a:custGeom>
              <a:avLst/>
              <a:gdLst/>
              <a:ahLst/>
              <a:cxnLst/>
              <a:rect l="l" t="t" r="r" b="b"/>
              <a:pathLst>
                <a:path w="1927860" h="1056004">
                  <a:moveTo>
                    <a:pt x="0" y="1056004"/>
                  </a:moveTo>
                  <a:lnTo>
                    <a:pt x="1927479" y="0"/>
                  </a:lnTo>
                </a:path>
                <a:path w="1927860"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49" name="object 49"/>
            <p:cNvSpPr/>
            <p:nvPr/>
          </p:nvSpPr>
          <p:spPr>
            <a:xfrm>
              <a:off x="435254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0" name="object 50"/>
            <p:cNvSpPr/>
            <p:nvPr/>
          </p:nvSpPr>
          <p:spPr>
            <a:xfrm>
              <a:off x="435254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1" name="object 51"/>
            <p:cNvSpPr/>
            <p:nvPr/>
          </p:nvSpPr>
          <p:spPr>
            <a:xfrm>
              <a:off x="1615440" y="2673096"/>
              <a:ext cx="2891155" cy="1056005"/>
            </a:xfrm>
            <a:custGeom>
              <a:avLst/>
              <a:gdLst/>
              <a:ahLst/>
              <a:cxnLst/>
              <a:rect l="l" t="t" r="r" b="b"/>
              <a:pathLst>
                <a:path w="2891154" h="1056004">
                  <a:moveTo>
                    <a:pt x="963167" y="1056004"/>
                  </a:moveTo>
                  <a:lnTo>
                    <a:pt x="2890647" y="0"/>
                  </a:lnTo>
                </a:path>
                <a:path w="2891154" h="1056004">
                  <a:moveTo>
                    <a:pt x="1927860" y="1056004"/>
                  </a:moveTo>
                  <a:lnTo>
                    <a:pt x="1927860" y="0"/>
                  </a:lnTo>
                </a:path>
                <a:path w="2891154" h="1056004">
                  <a:moveTo>
                    <a:pt x="1927479" y="1056004"/>
                  </a:moveTo>
                  <a:lnTo>
                    <a:pt x="0" y="0"/>
                  </a:lnTo>
                </a:path>
                <a:path w="2891154" h="1056004">
                  <a:moveTo>
                    <a:pt x="2891028" y="1056004"/>
                  </a:moveTo>
                  <a:lnTo>
                    <a:pt x="2891028" y="0"/>
                  </a:lnTo>
                </a:path>
                <a:path w="2891154" h="1056004">
                  <a:moveTo>
                    <a:pt x="2890647" y="1056004"/>
                  </a:moveTo>
                  <a:lnTo>
                    <a:pt x="963167" y="0"/>
                  </a:lnTo>
                </a:path>
              </a:pathLst>
            </a:custGeom>
            <a:ln w="6096">
              <a:solidFill>
                <a:srgbClr val="000000"/>
              </a:solidFill>
            </a:ln>
          </p:spPr>
          <p:txBody>
            <a:bodyPr wrap="square" lIns="0" tIns="0" rIns="0" bIns="0" rtlCol="0"/>
            <a:lstStyle/>
            <a:p>
              <a:endParaRPr sz="1350"/>
            </a:p>
          </p:txBody>
        </p:sp>
        <p:sp>
          <p:nvSpPr>
            <p:cNvPr id="52" name="object 52"/>
            <p:cNvSpPr/>
            <p:nvPr/>
          </p:nvSpPr>
          <p:spPr>
            <a:xfrm>
              <a:off x="531723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3" name="object 53"/>
            <p:cNvSpPr/>
            <p:nvPr/>
          </p:nvSpPr>
          <p:spPr>
            <a:xfrm>
              <a:off x="531723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4" name="object 54"/>
            <p:cNvSpPr/>
            <p:nvPr/>
          </p:nvSpPr>
          <p:spPr>
            <a:xfrm>
              <a:off x="5472684"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5" name="object 55"/>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6" name="object 56"/>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7" name="object 57"/>
            <p:cNvSpPr/>
            <p:nvPr/>
          </p:nvSpPr>
          <p:spPr>
            <a:xfrm>
              <a:off x="7245096"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8" name="object 58"/>
            <p:cNvSpPr/>
            <p:nvPr/>
          </p:nvSpPr>
          <p:spPr>
            <a:xfrm>
              <a:off x="724509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5472684" y="2673096"/>
              <a:ext cx="1927860" cy="1056005"/>
            </a:xfrm>
            <a:custGeom>
              <a:avLst/>
              <a:gdLst/>
              <a:ahLst/>
              <a:cxnLst/>
              <a:rect l="l" t="t" r="r" b="b"/>
              <a:pathLst>
                <a:path w="1927859" h="1056004">
                  <a:moveTo>
                    <a:pt x="0" y="1056004"/>
                  </a:moveTo>
                  <a:lnTo>
                    <a:pt x="1927479" y="0"/>
                  </a:lnTo>
                </a:path>
                <a:path w="1927859"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60" name="object 60"/>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6FAC46"/>
            </a:solidFill>
          </p:spPr>
          <p:txBody>
            <a:bodyPr wrap="square" lIns="0" tIns="0" rIns="0" bIns="0" rtlCol="0"/>
            <a:lstStyle/>
            <a:p>
              <a:endParaRPr sz="1350"/>
            </a:p>
          </p:txBody>
        </p:sp>
        <p:sp>
          <p:nvSpPr>
            <p:cNvPr id="61" name="object 61"/>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62" name="object 62"/>
            <p:cNvSpPr/>
            <p:nvPr/>
          </p:nvSpPr>
          <p:spPr>
            <a:xfrm>
              <a:off x="5472684" y="2673096"/>
              <a:ext cx="2891155" cy="1056005"/>
            </a:xfrm>
            <a:custGeom>
              <a:avLst/>
              <a:gdLst/>
              <a:ahLst/>
              <a:cxnLst/>
              <a:rect l="l" t="t" r="r" b="b"/>
              <a:pathLst>
                <a:path w="2891154" h="1056004">
                  <a:moveTo>
                    <a:pt x="963167" y="1056004"/>
                  </a:moveTo>
                  <a:lnTo>
                    <a:pt x="2890646" y="0"/>
                  </a:lnTo>
                </a:path>
                <a:path w="2891154" h="1056004">
                  <a:moveTo>
                    <a:pt x="1927860" y="1056004"/>
                  </a:moveTo>
                  <a:lnTo>
                    <a:pt x="1927860" y="0"/>
                  </a:lnTo>
                </a:path>
                <a:path w="2891154" h="1056004">
                  <a:moveTo>
                    <a:pt x="1927479" y="1056004"/>
                  </a:moveTo>
                  <a:lnTo>
                    <a:pt x="0" y="0"/>
                  </a:lnTo>
                </a:path>
                <a:path w="2891154" h="1056004">
                  <a:moveTo>
                    <a:pt x="2891027" y="1056004"/>
                  </a:moveTo>
                  <a:lnTo>
                    <a:pt x="2891027" y="0"/>
                  </a:lnTo>
                </a:path>
                <a:path w="2891154" h="1056004">
                  <a:moveTo>
                    <a:pt x="2890646" y="1056004"/>
                  </a:moveTo>
                  <a:lnTo>
                    <a:pt x="963167" y="0"/>
                  </a:lnTo>
                </a:path>
              </a:pathLst>
            </a:custGeom>
            <a:ln w="6096">
              <a:solidFill>
                <a:srgbClr val="000000"/>
              </a:solidFill>
            </a:ln>
          </p:spPr>
          <p:txBody>
            <a:bodyPr wrap="square" lIns="0" tIns="0" rIns="0" bIns="0" rtlCol="0"/>
            <a:lstStyle/>
            <a:p>
              <a:endParaRPr sz="1350"/>
            </a:p>
          </p:txBody>
        </p:sp>
        <p:sp>
          <p:nvSpPr>
            <p:cNvPr id="63" name="object 63"/>
            <p:cNvSpPr/>
            <p:nvPr/>
          </p:nvSpPr>
          <p:spPr>
            <a:xfrm>
              <a:off x="1443228" y="5079491"/>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64" name="object 64"/>
            <p:cNvSpPr/>
            <p:nvPr/>
          </p:nvSpPr>
          <p:spPr>
            <a:xfrm>
              <a:off x="1443228"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sp>
          <p:nvSpPr>
            <p:cNvPr id="65" name="object 65"/>
            <p:cNvSpPr/>
            <p:nvPr/>
          </p:nvSpPr>
          <p:spPr>
            <a:xfrm>
              <a:off x="1598676" y="4024884"/>
              <a:ext cx="17145" cy="1054100"/>
            </a:xfrm>
            <a:custGeom>
              <a:avLst/>
              <a:gdLst/>
              <a:ahLst/>
              <a:cxnLst/>
              <a:rect l="l" t="t" r="r" b="b"/>
              <a:pathLst>
                <a:path w="17144"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66" name="object 66"/>
            <p:cNvSpPr/>
            <p:nvPr/>
          </p:nvSpPr>
          <p:spPr>
            <a:xfrm>
              <a:off x="2407920" y="5079491"/>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7" name="object 67"/>
            <p:cNvSpPr/>
            <p:nvPr/>
          </p:nvSpPr>
          <p:spPr>
            <a:xfrm>
              <a:off x="2407920"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8" name="object 68"/>
            <p:cNvSpPr/>
            <p:nvPr/>
          </p:nvSpPr>
          <p:spPr>
            <a:xfrm>
              <a:off x="1598676" y="4024884"/>
              <a:ext cx="981075" cy="1054100"/>
            </a:xfrm>
            <a:custGeom>
              <a:avLst/>
              <a:gdLst/>
              <a:ahLst/>
              <a:cxnLst/>
              <a:rect l="l" t="t" r="r" b="b"/>
              <a:pathLst>
                <a:path w="981075" h="1054100">
                  <a:moveTo>
                    <a:pt x="0" y="1053592"/>
                  </a:moveTo>
                  <a:lnTo>
                    <a:pt x="980948" y="0"/>
                  </a:lnTo>
                </a:path>
                <a:path w="981075" h="1054100">
                  <a:moveTo>
                    <a:pt x="963168" y="1053592"/>
                  </a:moveTo>
                  <a:lnTo>
                    <a:pt x="980313" y="0"/>
                  </a:lnTo>
                </a:path>
                <a:path w="981075" h="1054100">
                  <a:moveTo>
                    <a:pt x="963422" y="1053592"/>
                  </a:moveTo>
                  <a:lnTo>
                    <a:pt x="16764" y="0"/>
                  </a:lnTo>
                </a:path>
              </a:pathLst>
            </a:custGeom>
            <a:ln w="6096">
              <a:solidFill>
                <a:srgbClr val="000000"/>
              </a:solidFill>
            </a:ln>
          </p:spPr>
          <p:txBody>
            <a:bodyPr wrap="square" lIns="0" tIns="0" rIns="0" bIns="0" rtlCol="0"/>
            <a:lstStyle/>
            <a:p>
              <a:endParaRPr sz="1350"/>
            </a:p>
          </p:txBody>
        </p:sp>
      </p:grpSp>
      <p:grpSp>
        <p:nvGrpSpPr>
          <p:cNvPr id="69" name="object 69"/>
          <p:cNvGrpSpPr/>
          <p:nvPr/>
        </p:nvGrpSpPr>
        <p:grpSpPr>
          <a:xfrm>
            <a:off x="2523744" y="4662298"/>
            <a:ext cx="241459" cy="230981"/>
            <a:chOff x="3364991" y="5073396"/>
            <a:chExt cx="321945" cy="307975"/>
          </a:xfrm>
        </p:grpSpPr>
        <p:sp>
          <p:nvSpPr>
            <p:cNvPr id="70" name="object 70"/>
            <p:cNvSpPr/>
            <p:nvPr/>
          </p:nvSpPr>
          <p:spPr>
            <a:xfrm>
              <a:off x="3371087"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1" name="object 71"/>
            <p:cNvSpPr/>
            <p:nvPr/>
          </p:nvSpPr>
          <p:spPr>
            <a:xfrm>
              <a:off x="3371087"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2" name="object 72"/>
          <p:cNvGrpSpPr/>
          <p:nvPr/>
        </p:nvGrpSpPr>
        <p:grpSpPr>
          <a:xfrm>
            <a:off x="3247263" y="4662298"/>
            <a:ext cx="240030" cy="230981"/>
            <a:chOff x="4329684" y="5073396"/>
            <a:chExt cx="320040" cy="307975"/>
          </a:xfrm>
        </p:grpSpPr>
        <p:sp>
          <p:nvSpPr>
            <p:cNvPr id="73" name="object 73"/>
            <p:cNvSpPr/>
            <p:nvPr/>
          </p:nvSpPr>
          <p:spPr>
            <a:xfrm>
              <a:off x="4335780" y="5079492"/>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4" name="object 74"/>
            <p:cNvSpPr/>
            <p:nvPr/>
          </p:nvSpPr>
          <p:spPr>
            <a:xfrm>
              <a:off x="4335780" y="5079492"/>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grpSp>
      <p:grpSp>
        <p:nvGrpSpPr>
          <p:cNvPr id="75" name="object 75"/>
          <p:cNvGrpSpPr/>
          <p:nvPr/>
        </p:nvGrpSpPr>
        <p:grpSpPr>
          <a:xfrm>
            <a:off x="3970782" y="4662298"/>
            <a:ext cx="241459" cy="230981"/>
            <a:chOff x="5294376" y="5073396"/>
            <a:chExt cx="321945" cy="307975"/>
          </a:xfrm>
        </p:grpSpPr>
        <p:sp>
          <p:nvSpPr>
            <p:cNvPr id="76" name="object 76"/>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7" name="object 77"/>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8" name="object 78"/>
          <p:cNvGrpSpPr/>
          <p:nvPr/>
        </p:nvGrpSpPr>
        <p:grpSpPr>
          <a:xfrm>
            <a:off x="4693158" y="4662298"/>
            <a:ext cx="241459" cy="230981"/>
            <a:chOff x="6257544" y="5073396"/>
            <a:chExt cx="321945" cy="307975"/>
          </a:xfrm>
        </p:grpSpPr>
        <p:sp>
          <p:nvSpPr>
            <p:cNvPr id="79" name="object 79"/>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0" name="object 80"/>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1" name="object 81"/>
          <p:cNvGrpSpPr/>
          <p:nvPr/>
        </p:nvGrpSpPr>
        <p:grpSpPr>
          <a:xfrm>
            <a:off x="5416677" y="4662298"/>
            <a:ext cx="241459" cy="230981"/>
            <a:chOff x="7222235" y="5073396"/>
            <a:chExt cx="321945" cy="307975"/>
          </a:xfrm>
        </p:grpSpPr>
        <p:sp>
          <p:nvSpPr>
            <p:cNvPr id="82" name="object 82"/>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3" name="object 83"/>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4" name="object 84"/>
          <p:cNvGrpSpPr/>
          <p:nvPr/>
        </p:nvGrpSpPr>
        <p:grpSpPr>
          <a:xfrm>
            <a:off x="6139053" y="4662298"/>
            <a:ext cx="241459" cy="230981"/>
            <a:chOff x="8185404" y="5073396"/>
            <a:chExt cx="321945" cy="307975"/>
          </a:xfrm>
        </p:grpSpPr>
        <p:sp>
          <p:nvSpPr>
            <p:cNvPr id="85" name="object 85"/>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6" name="object 86"/>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7" name="object 87"/>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1" name="object 91"/>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2" name="object 92"/>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3" name="object 93"/>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4" name="object 94"/>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5" name="object 95"/>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6" name="object 96"/>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7" name="object 97"/>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8" name="object 98"/>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99" name="object 99"/>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8" name="object 88"/>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89" name="object 89"/>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0" name="object 90"/>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(3-1,</a:t>
            </a:r>
            <a:r>
              <a:rPr sz="1350" spc="-8" dirty="0">
                <a:latin typeface="Calibri"/>
                <a:cs typeface="Calibri"/>
              </a:rPr>
              <a:t> </a:t>
            </a:r>
            <a:r>
              <a:rPr sz="1350" dirty="0">
                <a:latin typeface="Calibri"/>
                <a:cs typeface="Calibri"/>
              </a:rPr>
              <a:t>001)</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(2,001)</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(3-1,</a:t>
            </a:r>
            <a:r>
              <a:rPr sz="1350" spc="19" dirty="0">
                <a:latin typeface="Calibri"/>
                <a:cs typeface="Calibri"/>
              </a:rPr>
              <a:t> </a:t>
            </a:r>
            <a:r>
              <a:rPr sz="1350" spc="-135" dirty="0">
                <a:latin typeface="Cambria Math"/>
                <a:cs typeface="Cambria Math"/>
              </a:rPr>
              <a:t>001</a:t>
            </a:r>
            <a:r>
              <a:rPr sz="2025" spc="-203" baseline="10802" dirty="0">
                <a:latin typeface="Cambria Math"/>
                <a:cs typeface="Cambria Math"/>
              </a:rPr>
              <a:t>̅</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(2,000)</a:t>
            </a:r>
            <a:endParaRPr sz="135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3" y="870740"/>
            <a:ext cx="7665796"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j=010</a:t>
            </a:r>
            <a:r>
              <a:rPr spc="-11" dirty="0"/>
              <a:t> where</a:t>
            </a:r>
            <a:r>
              <a:rPr dirty="0"/>
              <a:t> i=3</a:t>
            </a:r>
          </a:p>
        </p:txBody>
      </p:sp>
      <p:grpSp>
        <p:nvGrpSpPr>
          <p:cNvPr id="3" name="object 3"/>
          <p:cNvGrpSpPr/>
          <p:nvPr/>
        </p:nvGrpSpPr>
        <p:grpSpPr>
          <a:xfrm>
            <a:off x="1077850" y="1623060"/>
            <a:ext cx="5328761" cy="3270409"/>
            <a:chOff x="1437132" y="1021080"/>
            <a:chExt cx="7105015" cy="4360545"/>
          </a:xfrm>
        </p:grpSpPr>
        <p:sp>
          <p:nvSpPr>
            <p:cNvPr id="4" name="object 4"/>
            <p:cNvSpPr/>
            <p:nvPr/>
          </p:nvSpPr>
          <p:spPr>
            <a:xfrm>
              <a:off x="1478280"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80"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6"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1461516"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40"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8"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8"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3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3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4"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424684"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2" name="object 22"/>
            <p:cNvSpPr/>
            <p:nvPr/>
          </p:nvSpPr>
          <p:spPr>
            <a:xfrm>
              <a:off x="435254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40"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6"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300"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FFC000"/>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4" y="1313688"/>
              <a:ext cx="6748780" cy="1070610"/>
            </a:xfrm>
            <a:custGeom>
              <a:avLst/>
              <a:gdLst/>
              <a:ahLst/>
              <a:cxnLst/>
              <a:rect l="l" t="t" r="r" b="b"/>
              <a:pathLst>
                <a:path w="6748780" h="1070610">
                  <a:moveTo>
                    <a:pt x="2874263" y="1055115"/>
                  </a:moveTo>
                  <a:lnTo>
                    <a:pt x="6748145" y="1524"/>
                  </a:lnTo>
                </a:path>
                <a:path w="6748780" h="1070610">
                  <a:moveTo>
                    <a:pt x="3840479" y="1062736"/>
                  </a:moveTo>
                  <a:lnTo>
                    <a:pt x="3857625" y="9144"/>
                  </a:lnTo>
                </a:path>
                <a:path w="6748780" h="1070610">
                  <a:moveTo>
                    <a:pt x="3839463" y="1062736"/>
                  </a:moveTo>
                  <a:lnTo>
                    <a:pt x="0" y="9144"/>
                  </a:lnTo>
                </a:path>
                <a:path w="6748780" h="1070610">
                  <a:moveTo>
                    <a:pt x="4794504" y="1062736"/>
                  </a:moveTo>
                  <a:lnTo>
                    <a:pt x="4811649" y="9144"/>
                  </a:lnTo>
                </a:path>
                <a:path w="6748780" h="1070610">
                  <a:moveTo>
                    <a:pt x="4795011" y="1062736"/>
                  </a:moveTo>
                  <a:lnTo>
                    <a:pt x="955547" y="9144"/>
                  </a:lnTo>
                </a:path>
                <a:path w="6748780" h="1070610">
                  <a:moveTo>
                    <a:pt x="5757672" y="1070356"/>
                  </a:moveTo>
                  <a:lnTo>
                    <a:pt x="5774817" y="16763"/>
                  </a:lnTo>
                </a:path>
                <a:path w="6748780" h="1070610">
                  <a:moveTo>
                    <a:pt x="5758180" y="1070356"/>
                  </a:moveTo>
                  <a:lnTo>
                    <a:pt x="1918716" y="16763"/>
                  </a:lnTo>
                </a:path>
                <a:path w="6748780" h="1070610">
                  <a:moveTo>
                    <a:pt x="6731508" y="1053591"/>
                  </a:moveTo>
                  <a:lnTo>
                    <a:pt x="6748653" y="0"/>
                  </a:lnTo>
                </a:path>
                <a:path w="6748780" h="1070610">
                  <a:moveTo>
                    <a:pt x="6732016" y="1053591"/>
                  </a:moveTo>
                  <a:lnTo>
                    <a:pt x="2892551"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1461516"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2" name="object 42"/>
            <p:cNvSpPr/>
            <p:nvPr/>
          </p:nvSpPr>
          <p:spPr>
            <a:xfrm>
              <a:off x="1461516"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1615440"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4" name="object 44"/>
            <p:cNvSpPr/>
            <p:nvPr/>
          </p:nvSpPr>
          <p:spPr>
            <a:xfrm>
              <a:off x="2424684"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5" name="object 45"/>
            <p:cNvSpPr/>
            <p:nvPr/>
          </p:nvSpPr>
          <p:spPr>
            <a:xfrm>
              <a:off x="2424684"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3387852"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4471C4"/>
            </a:solidFill>
          </p:spPr>
          <p:txBody>
            <a:bodyPr wrap="square" lIns="0" tIns="0" rIns="0" bIns="0" rtlCol="0"/>
            <a:lstStyle/>
            <a:p>
              <a:endParaRPr sz="1350"/>
            </a:p>
          </p:txBody>
        </p:sp>
        <p:sp>
          <p:nvSpPr>
            <p:cNvPr id="47" name="object 47"/>
            <p:cNvSpPr/>
            <p:nvPr/>
          </p:nvSpPr>
          <p:spPr>
            <a:xfrm>
              <a:off x="3387852"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1615440" y="2673096"/>
              <a:ext cx="1927860" cy="1056005"/>
            </a:xfrm>
            <a:custGeom>
              <a:avLst/>
              <a:gdLst/>
              <a:ahLst/>
              <a:cxnLst/>
              <a:rect l="l" t="t" r="r" b="b"/>
              <a:pathLst>
                <a:path w="1927860" h="1056004">
                  <a:moveTo>
                    <a:pt x="0" y="1056004"/>
                  </a:moveTo>
                  <a:lnTo>
                    <a:pt x="1927479" y="0"/>
                  </a:lnTo>
                </a:path>
                <a:path w="1927860"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49" name="object 49"/>
            <p:cNvSpPr/>
            <p:nvPr/>
          </p:nvSpPr>
          <p:spPr>
            <a:xfrm>
              <a:off x="435254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4471C4"/>
            </a:solidFill>
          </p:spPr>
          <p:txBody>
            <a:bodyPr wrap="square" lIns="0" tIns="0" rIns="0" bIns="0" rtlCol="0"/>
            <a:lstStyle/>
            <a:p>
              <a:endParaRPr sz="1350"/>
            </a:p>
          </p:txBody>
        </p:sp>
        <p:sp>
          <p:nvSpPr>
            <p:cNvPr id="50" name="object 50"/>
            <p:cNvSpPr/>
            <p:nvPr/>
          </p:nvSpPr>
          <p:spPr>
            <a:xfrm>
              <a:off x="435254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1" name="object 51"/>
            <p:cNvSpPr/>
            <p:nvPr/>
          </p:nvSpPr>
          <p:spPr>
            <a:xfrm>
              <a:off x="1615440" y="2673096"/>
              <a:ext cx="2891155" cy="1056005"/>
            </a:xfrm>
            <a:custGeom>
              <a:avLst/>
              <a:gdLst/>
              <a:ahLst/>
              <a:cxnLst/>
              <a:rect l="l" t="t" r="r" b="b"/>
              <a:pathLst>
                <a:path w="2891154" h="1056004">
                  <a:moveTo>
                    <a:pt x="963167" y="1056004"/>
                  </a:moveTo>
                  <a:lnTo>
                    <a:pt x="2890647" y="0"/>
                  </a:lnTo>
                </a:path>
                <a:path w="2891154" h="1056004">
                  <a:moveTo>
                    <a:pt x="1927860" y="1056004"/>
                  </a:moveTo>
                  <a:lnTo>
                    <a:pt x="1927860" y="0"/>
                  </a:lnTo>
                </a:path>
                <a:path w="2891154" h="1056004">
                  <a:moveTo>
                    <a:pt x="1927479" y="1056004"/>
                  </a:moveTo>
                  <a:lnTo>
                    <a:pt x="0" y="0"/>
                  </a:lnTo>
                </a:path>
                <a:path w="2891154" h="1056004">
                  <a:moveTo>
                    <a:pt x="2891028" y="1056004"/>
                  </a:moveTo>
                  <a:lnTo>
                    <a:pt x="2891028" y="0"/>
                  </a:lnTo>
                </a:path>
                <a:path w="2891154" h="1056004">
                  <a:moveTo>
                    <a:pt x="2890647" y="1056004"/>
                  </a:moveTo>
                  <a:lnTo>
                    <a:pt x="963167" y="0"/>
                  </a:lnTo>
                </a:path>
              </a:pathLst>
            </a:custGeom>
            <a:ln w="6096">
              <a:solidFill>
                <a:srgbClr val="000000"/>
              </a:solidFill>
            </a:ln>
          </p:spPr>
          <p:txBody>
            <a:bodyPr wrap="square" lIns="0" tIns="0" rIns="0" bIns="0" rtlCol="0"/>
            <a:lstStyle/>
            <a:p>
              <a:endParaRPr sz="1350"/>
            </a:p>
          </p:txBody>
        </p:sp>
        <p:sp>
          <p:nvSpPr>
            <p:cNvPr id="52" name="object 52"/>
            <p:cNvSpPr/>
            <p:nvPr/>
          </p:nvSpPr>
          <p:spPr>
            <a:xfrm>
              <a:off x="531723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3" name="object 53"/>
            <p:cNvSpPr/>
            <p:nvPr/>
          </p:nvSpPr>
          <p:spPr>
            <a:xfrm>
              <a:off x="531723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4" name="object 54"/>
            <p:cNvSpPr/>
            <p:nvPr/>
          </p:nvSpPr>
          <p:spPr>
            <a:xfrm>
              <a:off x="5472684"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5" name="object 55"/>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6" name="object 56"/>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7" name="object 57"/>
            <p:cNvSpPr/>
            <p:nvPr/>
          </p:nvSpPr>
          <p:spPr>
            <a:xfrm>
              <a:off x="7245096"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8" name="object 58"/>
            <p:cNvSpPr/>
            <p:nvPr/>
          </p:nvSpPr>
          <p:spPr>
            <a:xfrm>
              <a:off x="724509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5472684" y="2673096"/>
              <a:ext cx="1927860" cy="1056005"/>
            </a:xfrm>
            <a:custGeom>
              <a:avLst/>
              <a:gdLst/>
              <a:ahLst/>
              <a:cxnLst/>
              <a:rect l="l" t="t" r="r" b="b"/>
              <a:pathLst>
                <a:path w="1927859" h="1056004">
                  <a:moveTo>
                    <a:pt x="0" y="1056004"/>
                  </a:moveTo>
                  <a:lnTo>
                    <a:pt x="1927479" y="0"/>
                  </a:lnTo>
                </a:path>
                <a:path w="1927859"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60" name="object 60"/>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6FAC46"/>
            </a:solidFill>
          </p:spPr>
          <p:txBody>
            <a:bodyPr wrap="square" lIns="0" tIns="0" rIns="0" bIns="0" rtlCol="0"/>
            <a:lstStyle/>
            <a:p>
              <a:endParaRPr sz="1350"/>
            </a:p>
          </p:txBody>
        </p:sp>
        <p:sp>
          <p:nvSpPr>
            <p:cNvPr id="61" name="object 61"/>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62" name="object 62"/>
            <p:cNvSpPr/>
            <p:nvPr/>
          </p:nvSpPr>
          <p:spPr>
            <a:xfrm>
              <a:off x="5472684" y="2673096"/>
              <a:ext cx="2891155" cy="1056005"/>
            </a:xfrm>
            <a:custGeom>
              <a:avLst/>
              <a:gdLst/>
              <a:ahLst/>
              <a:cxnLst/>
              <a:rect l="l" t="t" r="r" b="b"/>
              <a:pathLst>
                <a:path w="2891154" h="1056004">
                  <a:moveTo>
                    <a:pt x="963167" y="1056004"/>
                  </a:moveTo>
                  <a:lnTo>
                    <a:pt x="2890646" y="0"/>
                  </a:lnTo>
                </a:path>
                <a:path w="2891154" h="1056004">
                  <a:moveTo>
                    <a:pt x="1927860" y="1056004"/>
                  </a:moveTo>
                  <a:lnTo>
                    <a:pt x="1927860" y="0"/>
                  </a:lnTo>
                </a:path>
                <a:path w="2891154" h="1056004">
                  <a:moveTo>
                    <a:pt x="1927479" y="1056004"/>
                  </a:moveTo>
                  <a:lnTo>
                    <a:pt x="0" y="0"/>
                  </a:lnTo>
                </a:path>
                <a:path w="2891154" h="1056004">
                  <a:moveTo>
                    <a:pt x="2891027" y="1056004"/>
                  </a:moveTo>
                  <a:lnTo>
                    <a:pt x="2891027" y="0"/>
                  </a:lnTo>
                </a:path>
                <a:path w="2891154" h="1056004">
                  <a:moveTo>
                    <a:pt x="2890646" y="1056004"/>
                  </a:moveTo>
                  <a:lnTo>
                    <a:pt x="963167" y="0"/>
                  </a:lnTo>
                </a:path>
              </a:pathLst>
            </a:custGeom>
            <a:ln w="6096">
              <a:solidFill>
                <a:srgbClr val="000000"/>
              </a:solidFill>
            </a:ln>
          </p:spPr>
          <p:txBody>
            <a:bodyPr wrap="square" lIns="0" tIns="0" rIns="0" bIns="0" rtlCol="0"/>
            <a:lstStyle/>
            <a:p>
              <a:endParaRPr sz="1350"/>
            </a:p>
          </p:txBody>
        </p:sp>
        <p:sp>
          <p:nvSpPr>
            <p:cNvPr id="63" name="object 63"/>
            <p:cNvSpPr/>
            <p:nvPr/>
          </p:nvSpPr>
          <p:spPr>
            <a:xfrm>
              <a:off x="1443228" y="5079491"/>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64" name="object 64"/>
            <p:cNvSpPr/>
            <p:nvPr/>
          </p:nvSpPr>
          <p:spPr>
            <a:xfrm>
              <a:off x="1443228"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sp>
          <p:nvSpPr>
            <p:cNvPr id="65" name="object 65"/>
            <p:cNvSpPr/>
            <p:nvPr/>
          </p:nvSpPr>
          <p:spPr>
            <a:xfrm>
              <a:off x="1598676" y="4024884"/>
              <a:ext cx="17145" cy="1054100"/>
            </a:xfrm>
            <a:custGeom>
              <a:avLst/>
              <a:gdLst/>
              <a:ahLst/>
              <a:cxnLst/>
              <a:rect l="l" t="t" r="r" b="b"/>
              <a:pathLst>
                <a:path w="17144"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66" name="object 66"/>
            <p:cNvSpPr/>
            <p:nvPr/>
          </p:nvSpPr>
          <p:spPr>
            <a:xfrm>
              <a:off x="2407920" y="5079491"/>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7" name="object 67"/>
            <p:cNvSpPr/>
            <p:nvPr/>
          </p:nvSpPr>
          <p:spPr>
            <a:xfrm>
              <a:off x="2407920"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8" name="object 68"/>
            <p:cNvSpPr/>
            <p:nvPr/>
          </p:nvSpPr>
          <p:spPr>
            <a:xfrm>
              <a:off x="1598676" y="4024884"/>
              <a:ext cx="981075" cy="1054100"/>
            </a:xfrm>
            <a:custGeom>
              <a:avLst/>
              <a:gdLst/>
              <a:ahLst/>
              <a:cxnLst/>
              <a:rect l="l" t="t" r="r" b="b"/>
              <a:pathLst>
                <a:path w="981075" h="1054100">
                  <a:moveTo>
                    <a:pt x="0" y="1053592"/>
                  </a:moveTo>
                  <a:lnTo>
                    <a:pt x="980948" y="0"/>
                  </a:lnTo>
                </a:path>
                <a:path w="981075" h="1054100">
                  <a:moveTo>
                    <a:pt x="963168" y="1053592"/>
                  </a:moveTo>
                  <a:lnTo>
                    <a:pt x="980313" y="0"/>
                  </a:lnTo>
                </a:path>
                <a:path w="981075" h="1054100">
                  <a:moveTo>
                    <a:pt x="963422" y="1053592"/>
                  </a:moveTo>
                  <a:lnTo>
                    <a:pt x="16764" y="0"/>
                  </a:lnTo>
                </a:path>
              </a:pathLst>
            </a:custGeom>
            <a:ln w="6096">
              <a:solidFill>
                <a:srgbClr val="000000"/>
              </a:solidFill>
            </a:ln>
          </p:spPr>
          <p:txBody>
            <a:bodyPr wrap="square" lIns="0" tIns="0" rIns="0" bIns="0" rtlCol="0"/>
            <a:lstStyle/>
            <a:p>
              <a:endParaRPr sz="1350"/>
            </a:p>
          </p:txBody>
        </p:sp>
        <p:sp>
          <p:nvSpPr>
            <p:cNvPr id="69" name="object 69"/>
            <p:cNvSpPr/>
            <p:nvPr/>
          </p:nvSpPr>
          <p:spPr>
            <a:xfrm>
              <a:off x="3371088"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0" name="object 70"/>
            <p:cNvSpPr/>
            <p:nvPr/>
          </p:nvSpPr>
          <p:spPr>
            <a:xfrm>
              <a:off x="3371088"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1" name="object 71"/>
            <p:cNvSpPr/>
            <p:nvPr/>
          </p:nvSpPr>
          <p:spPr>
            <a:xfrm>
              <a:off x="3526536" y="4024884"/>
              <a:ext cx="17145" cy="1054100"/>
            </a:xfrm>
            <a:custGeom>
              <a:avLst/>
              <a:gdLst/>
              <a:ahLst/>
              <a:cxnLst/>
              <a:rect l="l" t="t" r="r" b="b"/>
              <a:pathLst>
                <a:path w="17145"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72" name="object 72"/>
            <p:cNvSpPr/>
            <p:nvPr/>
          </p:nvSpPr>
          <p:spPr>
            <a:xfrm>
              <a:off x="4335780"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000000"/>
            </a:solidFill>
          </p:spPr>
          <p:txBody>
            <a:bodyPr wrap="square" lIns="0" tIns="0" rIns="0" bIns="0" rtlCol="0"/>
            <a:lstStyle/>
            <a:p>
              <a:endParaRPr sz="1350"/>
            </a:p>
          </p:txBody>
        </p:sp>
        <p:sp>
          <p:nvSpPr>
            <p:cNvPr id="73" name="object 73"/>
            <p:cNvSpPr/>
            <p:nvPr/>
          </p:nvSpPr>
          <p:spPr>
            <a:xfrm>
              <a:off x="4335780"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74" name="object 74"/>
            <p:cNvSpPr/>
            <p:nvPr/>
          </p:nvSpPr>
          <p:spPr>
            <a:xfrm>
              <a:off x="3526536" y="4024884"/>
              <a:ext cx="981075" cy="1054100"/>
            </a:xfrm>
            <a:custGeom>
              <a:avLst/>
              <a:gdLst/>
              <a:ahLst/>
              <a:cxnLst/>
              <a:rect l="l" t="t" r="r" b="b"/>
              <a:pathLst>
                <a:path w="981075" h="1054100">
                  <a:moveTo>
                    <a:pt x="0" y="1053592"/>
                  </a:moveTo>
                  <a:lnTo>
                    <a:pt x="980948" y="0"/>
                  </a:lnTo>
                </a:path>
              </a:pathLst>
            </a:custGeom>
            <a:ln w="6095">
              <a:solidFill>
                <a:srgbClr val="000000"/>
              </a:solidFill>
            </a:ln>
          </p:spPr>
          <p:txBody>
            <a:bodyPr wrap="square" lIns="0" tIns="0" rIns="0" bIns="0" rtlCol="0"/>
            <a:lstStyle/>
            <a:p>
              <a:endParaRPr sz="1350"/>
            </a:p>
          </p:txBody>
        </p:sp>
      </p:grpSp>
      <p:grpSp>
        <p:nvGrpSpPr>
          <p:cNvPr id="75" name="object 75"/>
          <p:cNvGrpSpPr/>
          <p:nvPr/>
        </p:nvGrpSpPr>
        <p:grpSpPr>
          <a:xfrm>
            <a:off x="3970782" y="4662298"/>
            <a:ext cx="241459" cy="230981"/>
            <a:chOff x="5294376" y="5073396"/>
            <a:chExt cx="321945" cy="307975"/>
          </a:xfrm>
        </p:grpSpPr>
        <p:sp>
          <p:nvSpPr>
            <p:cNvPr id="76" name="object 76"/>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7" name="object 77"/>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8" name="object 78"/>
          <p:cNvGrpSpPr/>
          <p:nvPr/>
        </p:nvGrpSpPr>
        <p:grpSpPr>
          <a:xfrm>
            <a:off x="4693158" y="4662298"/>
            <a:ext cx="241459" cy="230981"/>
            <a:chOff x="6257544" y="5073396"/>
            <a:chExt cx="321945" cy="307975"/>
          </a:xfrm>
        </p:grpSpPr>
        <p:sp>
          <p:nvSpPr>
            <p:cNvPr id="79" name="object 79"/>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0" name="object 80"/>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1" name="object 81"/>
          <p:cNvGrpSpPr/>
          <p:nvPr/>
        </p:nvGrpSpPr>
        <p:grpSpPr>
          <a:xfrm>
            <a:off x="5416677" y="4662298"/>
            <a:ext cx="241459" cy="230981"/>
            <a:chOff x="7222235" y="5073396"/>
            <a:chExt cx="321945" cy="307975"/>
          </a:xfrm>
        </p:grpSpPr>
        <p:sp>
          <p:nvSpPr>
            <p:cNvPr id="82" name="object 82"/>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3" name="object 83"/>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4" name="object 84"/>
          <p:cNvGrpSpPr/>
          <p:nvPr/>
        </p:nvGrpSpPr>
        <p:grpSpPr>
          <a:xfrm>
            <a:off x="6139053" y="4662298"/>
            <a:ext cx="241459" cy="230981"/>
            <a:chOff x="8185404" y="5073396"/>
            <a:chExt cx="321945" cy="307975"/>
          </a:xfrm>
        </p:grpSpPr>
        <p:sp>
          <p:nvSpPr>
            <p:cNvPr id="85" name="object 85"/>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6" name="object 86"/>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7" name="object 87"/>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1" name="object 91"/>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2" name="object 92"/>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3" name="object 93"/>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4" name="object 94"/>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5" name="object 95"/>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6" name="object 96"/>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7" name="object 97"/>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8" name="object 98"/>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99" name="object 99"/>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8" name="object 88"/>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89" name="object 89"/>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0" name="object 90"/>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(3-1,</a:t>
            </a:r>
            <a:r>
              <a:rPr sz="1350" spc="-8" dirty="0">
                <a:latin typeface="Calibri"/>
                <a:cs typeface="Calibri"/>
              </a:rPr>
              <a:t> </a:t>
            </a:r>
            <a:r>
              <a:rPr sz="1350" dirty="0">
                <a:latin typeface="Calibri"/>
                <a:cs typeface="Calibri"/>
              </a:rPr>
              <a:t>010)</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(2,010)</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(3-1,</a:t>
            </a:r>
            <a:r>
              <a:rPr sz="1350" spc="19" dirty="0">
                <a:latin typeface="Calibri"/>
                <a:cs typeface="Calibri"/>
              </a:rPr>
              <a:t> </a:t>
            </a:r>
            <a:r>
              <a:rPr sz="1350" spc="-135" dirty="0">
                <a:latin typeface="Cambria Math"/>
                <a:cs typeface="Cambria Math"/>
              </a:rPr>
              <a:t>010</a:t>
            </a:r>
            <a:r>
              <a:rPr sz="2025" spc="-203" baseline="10802" dirty="0">
                <a:latin typeface="Cambria Math"/>
                <a:cs typeface="Cambria Math"/>
              </a:rPr>
              <a:t>̅</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(2,011)</a:t>
            </a:r>
            <a:endParaRPr sz="135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8018931"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j=011</a:t>
            </a:r>
            <a:r>
              <a:rPr spc="-11" dirty="0"/>
              <a:t> where</a:t>
            </a:r>
            <a:r>
              <a:rPr dirty="0"/>
              <a:t> i=3</a:t>
            </a:r>
          </a:p>
        </p:txBody>
      </p:sp>
      <p:grpSp>
        <p:nvGrpSpPr>
          <p:cNvPr id="3" name="object 3"/>
          <p:cNvGrpSpPr/>
          <p:nvPr/>
        </p:nvGrpSpPr>
        <p:grpSpPr>
          <a:xfrm>
            <a:off x="1077850" y="1623060"/>
            <a:ext cx="5328761" cy="3270409"/>
            <a:chOff x="1437132" y="1021080"/>
            <a:chExt cx="7105015" cy="4360545"/>
          </a:xfrm>
        </p:grpSpPr>
        <p:sp>
          <p:nvSpPr>
            <p:cNvPr id="4" name="object 4"/>
            <p:cNvSpPr/>
            <p:nvPr/>
          </p:nvSpPr>
          <p:spPr>
            <a:xfrm>
              <a:off x="1478280"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80"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6"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1461516"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40"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8"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8"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3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3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4"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424684"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2" name="object 22"/>
            <p:cNvSpPr/>
            <p:nvPr/>
          </p:nvSpPr>
          <p:spPr>
            <a:xfrm>
              <a:off x="435254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40"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6"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300"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FFC000"/>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4" y="1313688"/>
              <a:ext cx="6748780" cy="1070610"/>
            </a:xfrm>
            <a:custGeom>
              <a:avLst/>
              <a:gdLst/>
              <a:ahLst/>
              <a:cxnLst/>
              <a:rect l="l" t="t" r="r" b="b"/>
              <a:pathLst>
                <a:path w="6748780" h="1070610">
                  <a:moveTo>
                    <a:pt x="2874263" y="1055115"/>
                  </a:moveTo>
                  <a:lnTo>
                    <a:pt x="6748145" y="1524"/>
                  </a:lnTo>
                </a:path>
                <a:path w="6748780" h="1070610">
                  <a:moveTo>
                    <a:pt x="3840479" y="1062736"/>
                  </a:moveTo>
                  <a:lnTo>
                    <a:pt x="3857625" y="9144"/>
                  </a:lnTo>
                </a:path>
                <a:path w="6748780" h="1070610">
                  <a:moveTo>
                    <a:pt x="3839463" y="1062736"/>
                  </a:moveTo>
                  <a:lnTo>
                    <a:pt x="0" y="9144"/>
                  </a:lnTo>
                </a:path>
                <a:path w="6748780" h="1070610">
                  <a:moveTo>
                    <a:pt x="4794504" y="1062736"/>
                  </a:moveTo>
                  <a:lnTo>
                    <a:pt x="4811649" y="9144"/>
                  </a:lnTo>
                </a:path>
                <a:path w="6748780" h="1070610">
                  <a:moveTo>
                    <a:pt x="4795011" y="1062736"/>
                  </a:moveTo>
                  <a:lnTo>
                    <a:pt x="955547" y="9144"/>
                  </a:lnTo>
                </a:path>
                <a:path w="6748780" h="1070610">
                  <a:moveTo>
                    <a:pt x="5757672" y="1070356"/>
                  </a:moveTo>
                  <a:lnTo>
                    <a:pt x="5774817" y="16763"/>
                  </a:lnTo>
                </a:path>
                <a:path w="6748780" h="1070610">
                  <a:moveTo>
                    <a:pt x="5758180" y="1070356"/>
                  </a:moveTo>
                  <a:lnTo>
                    <a:pt x="1918716" y="16763"/>
                  </a:lnTo>
                </a:path>
                <a:path w="6748780" h="1070610">
                  <a:moveTo>
                    <a:pt x="6731508" y="1053591"/>
                  </a:moveTo>
                  <a:lnTo>
                    <a:pt x="6748653" y="0"/>
                  </a:lnTo>
                </a:path>
                <a:path w="6748780" h="1070610">
                  <a:moveTo>
                    <a:pt x="6732016" y="1053591"/>
                  </a:moveTo>
                  <a:lnTo>
                    <a:pt x="2892551"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1461516"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2" name="object 42"/>
            <p:cNvSpPr/>
            <p:nvPr/>
          </p:nvSpPr>
          <p:spPr>
            <a:xfrm>
              <a:off x="1461516"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1615440"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4" name="object 44"/>
            <p:cNvSpPr/>
            <p:nvPr/>
          </p:nvSpPr>
          <p:spPr>
            <a:xfrm>
              <a:off x="2424684"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5" name="object 45"/>
            <p:cNvSpPr/>
            <p:nvPr/>
          </p:nvSpPr>
          <p:spPr>
            <a:xfrm>
              <a:off x="2424684"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3387852"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7" name="object 47"/>
            <p:cNvSpPr/>
            <p:nvPr/>
          </p:nvSpPr>
          <p:spPr>
            <a:xfrm>
              <a:off x="3387852"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1615440" y="2673096"/>
              <a:ext cx="1927860" cy="1056005"/>
            </a:xfrm>
            <a:custGeom>
              <a:avLst/>
              <a:gdLst/>
              <a:ahLst/>
              <a:cxnLst/>
              <a:rect l="l" t="t" r="r" b="b"/>
              <a:pathLst>
                <a:path w="1927860" h="1056004">
                  <a:moveTo>
                    <a:pt x="0" y="1056004"/>
                  </a:moveTo>
                  <a:lnTo>
                    <a:pt x="1927479" y="0"/>
                  </a:lnTo>
                </a:path>
                <a:path w="1927860"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49" name="object 49"/>
            <p:cNvSpPr/>
            <p:nvPr/>
          </p:nvSpPr>
          <p:spPr>
            <a:xfrm>
              <a:off x="435254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0" name="object 50"/>
            <p:cNvSpPr/>
            <p:nvPr/>
          </p:nvSpPr>
          <p:spPr>
            <a:xfrm>
              <a:off x="435254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1" name="object 51"/>
            <p:cNvSpPr/>
            <p:nvPr/>
          </p:nvSpPr>
          <p:spPr>
            <a:xfrm>
              <a:off x="1615440" y="2673096"/>
              <a:ext cx="2891155" cy="1056005"/>
            </a:xfrm>
            <a:custGeom>
              <a:avLst/>
              <a:gdLst/>
              <a:ahLst/>
              <a:cxnLst/>
              <a:rect l="l" t="t" r="r" b="b"/>
              <a:pathLst>
                <a:path w="2891154" h="1056004">
                  <a:moveTo>
                    <a:pt x="963167" y="1056004"/>
                  </a:moveTo>
                  <a:lnTo>
                    <a:pt x="2890647" y="0"/>
                  </a:lnTo>
                </a:path>
                <a:path w="2891154" h="1056004">
                  <a:moveTo>
                    <a:pt x="1927860" y="1056004"/>
                  </a:moveTo>
                  <a:lnTo>
                    <a:pt x="1927860" y="0"/>
                  </a:lnTo>
                </a:path>
                <a:path w="2891154" h="1056004">
                  <a:moveTo>
                    <a:pt x="1927479" y="1056004"/>
                  </a:moveTo>
                  <a:lnTo>
                    <a:pt x="0" y="0"/>
                  </a:lnTo>
                </a:path>
                <a:path w="2891154" h="1056004">
                  <a:moveTo>
                    <a:pt x="2891028" y="1056004"/>
                  </a:moveTo>
                  <a:lnTo>
                    <a:pt x="2891028" y="0"/>
                  </a:lnTo>
                </a:path>
                <a:path w="2891154" h="1056004">
                  <a:moveTo>
                    <a:pt x="2890647" y="1056004"/>
                  </a:moveTo>
                  <a:lnTo>
                    <a:pt x="963167" y="0"/>
                  </a:lnTo>
                </a:path>
              </a:pathLst>
            </a:custGeom>
            <a:ln w="6096">
              <a:solidFill>
                <a:srgbClr val="000000"/>
              </a:solidFill>
            </a:ln>
          </p:spPr>
          <p:txBody>
            <a:bodyPr wrap="square" lIns="0" tIns="0" rIns="0" bIns="0" rtlCol="0"/>
            <a:lstStyle/>
            <a:p>
              <a:endParaRPr sz="1350"/>
            </a:p>
          </p:txBody>
        </p:sp>
        <p:sp>
          <p:nvSpPr>
            <p:cNvPr id="52" name="object 52"/>
            <p:cNvSpPr/>
            <p:nvPr/>
          </p:nvSpPr>
          <p:spPr>
            <a:xfrm>
              <a:off x="531723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3" name="object 53"/>
            <p:cNvSpPr/>
            <p:nvPr/>
          </p:nvSpPr>
          <p:spPr>
            <a:xfrm>
              <a:off x="531723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4" name="object 54"/>
            <p:cNvSpPr/>
            <p:nvPr/>
          </p:nvSpPr>
          <p:spPr>
            <a:xfrm>
              <a:off x="5472684"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5" name="object 55"/>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6" name="object 56"/>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7" name="object 57"/>
            <p:cNvSpPr/>
            <p:nvPr/>
          </p:nvSpPr>
          <p:spPr>
            <a:xfrm>
              <a:off x="7245096"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8" name="object 58"/>
            <p:cNvSpPr/>
            <p:nvPr/>
          </p:nvSpPr>
          <p:spPr>
            <a:xfrm>
              <a:off x="724509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5472684" y="2673096"/>
              <a:ext cx="1927860" cy="1056005"/>
            </a:xfrm>
            <a:custGeom>
              <a:avLst/>
              <a:gdLst/>
              <a:ahLst/>
              <a:cxnLst/>
              <a:rect l="l" t="t" r="r" b="b"/>
              <a:pathLst>
                <a:path w="1927859" h="1056004">
                  <a:moveTo>
                    <a:pt x="0" y="1056004"/>
                  </a:moveTo>
                  <a:lnTo>
                    <a:pt x="1927479" y="0"/>
                  </a:lnTo>
                </a:path>
                <a:path w="1927859"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60" name="object 60"/>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6FAC46"/>
            </a:solidFill>
          </p:spPr>
          <p:txBody>
            <a:bodyPr wrap="square" lIns="0" tIns="0" rIns="0" bIns="0" rtlCol="0"/>
            <a:lstStyle/>
            <a:p>
              <a:endParaRPr sz="1350"/>
            </a:p>
          </p:txBody>
        </p:sp>
        <p:sp>
          <p:nvSpPr>
            <p:cNvPr id="61" name="object 61"/>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62" name="object 62"/>
            <p:cNvSpPr/>
            <p:nvPr/>
          </p:nvSpPr>
          <p:spPr>
            <a:xfrm>
              <a:off x="5472684" y="2673096"/>
              <a:ext cx="2891155" cy="1056005"/>
            </a:xfrm>
            <a:custGeom>
              <a:avLst/>
              <a:gdLst/>
              <a:ahLst/>
              <a:cxnLst/>
              <a:rect l="l" t="t" r="r" b="b"/>
              <a:pathLst>
                <a:path w="2891154" h="1056004">
                  <a:moveTo>
                    <a:pt x="963167" y="1056004"/>
                  </a:moveTo>
                  <a:lnTo>
                    <a:pt x="2890646" y="0"/>
                  </a:lnTo>
                </a:path>
                <a:path w="2891154" h="1056004">
                  <a:moveTo>
                    <a:pt x="1927860" y="1056004"/>
                  </a:moveTo>
                  <a:lnTo>
                    <a:pt x="1927860" y="0"/>
                  </a:lnTo>
                </a:path>
                <a:path w="2891154" h="1056004">
                  <a:moveTo>
                    <a:pt x="1927479" y="1056004"/>
                  </a:moveTo>
                  <a:lnTo>
                    <a:pt x="0" y="0"/>
                  </a:lnTo>
                </a:path>
                <a:path w="2891154" h="1056004">
                  <a:moveTo>
                    <a:pt x="2891027" y="1056004"/>
                  </a:moveTo>
                  <a:lnTo>
                    <a:pt x="2891027" y="0"/>
                  </a:lnTo>
                </a:path>
                <a:path w="2891154" h="1056004">
                  <a:moveTo>
                    <a:pt x="2890646" y="1056004"/>
                  </a:moveTo>
                  <a:lnTo>
                    <a:pt x="963167" y="0"/>
                  </a:lnTo>
                </a:path>
              </a:pathLst>
            </a:custGeom>
            <a:ln w="6096">
              <a:solidFill>
                <a:srgbClr val="000000"/>
              </a:solidFill>
            </a:ln>
          </p:spPr>
          <p:txBody>
            <a:bodyPr wrap="square" lIns="0" tIns="0" rIns="0" bIns="0" rtlCol="0"/>
            <a:lstStyle/>
            <a:p>
              <a:endParaRPr sz="1350"/>
            </a:p>
          </p:txBody>
        </p:sp>
        <p:sp>
          <p:nvSpPr>
            <p:cNvPr id="63" name="object 63"/>
            <p:cNvSpPr/>
            <p:nvPr/>
          </p:nvSpPr>
          <p:spPr>
            <a:xfrm>
              <a:off x="1443228" y="5079491"/>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64" name="object 64"/>
            <p:cNvSpPr/>
            <p:nvPr/>
          </p:nvSpPr>
          <p:spPr>
            <a:xfrm>
              <a:off x="1443228"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sp>
          <p:nvSpPr>
            <p:cNvPr id="65" name="object 65"/>
            <p:cNvSpPr/>
            <p:nvPr/>
          </p:nvSpPr>
          <p:spPr>
            <a:xfrm>
              <a:off x="1598676" y="4024884"/>
              <a:ext cx="17145" cy="1054100"/>
            </a:xfrm>
            <a:custGeom>
              <a:avLst/>
              <a:gdLst/>
              <a:ahLst/>
              <a:cxnLst/>
              <a:rect l="l" t="t" r="r" b="b"/>
              <a:pathLst>
                <a:path w="17144"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66" name="object 66"/>
            <p:cNvSpPr/>
            <p:nvPr/>
          </p:nvSpPr>
          <p:spPr>
            <a:xfrm>
              <a:off x="2407920" y="5079491"/>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7" name="object 67"/>
            <p:cNvSpPr/>
            <p:nvPr/>
          </p:nvSpPr>
          <p:spPr>
            <a:xfrm>
              <a:off x="2407920"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8" name="object 68"/>
            <p:cNvSpPr/>
            <p:nvPr/>
          </p:nvSpPr>
          <p:spPr>
            <a:xfrm>
              <a:off x="1598676" y="4024884"/>
              <a:ext cx="981075" cy="1054100"/>
            </a:xfrm>
            <a:custGeom>
              <a:avLst/>
              <a:gdLst/>
              <a:ahLst/>
              <a:cxnLst/>
              <a:rect l="l" t="t" r="r" b="b"/>
              <a:pathLst>
                <a:path w="981075" h="1054100">
                  <a:moveTo>
                    <a:pt x="0" y="1053592"/>
                  </a:moveTo>
                  <a:lnTo>
                    <a:pt x="980948" y="0"/>
                  </a:lnTo>
                </a:path>
                <a:path w="981075" h="1054100">
                  <a:moveTo>
                    <a:pt x="963168" y="1053592"/>
                  </a:moveTo>
                  <a:lnTo>
                    <a:pt x="980313" y="0"/>
                  </a:lnTo>
                </a:path>
                <a:path w="981075" h="1054100">
                  <a:moveTo>
                    <a:pt x="963422" y="1053592"/>
                  </a:moveTo>
                  <a:lnTo>
                    <a:pt x="16764" y="0"/>
                  </a:lnTo>
                </a:path>
              </a:pathLst>
            </a:custGeom>
            <a:ln w="6096">
              <a:solidFill>
                <a:srgbClr val="000000"/>
              </a:solidFill>
            </a:ln>
          </p:spPr>
          <p:txBody>
            <a:bodyPr wrap="square" lIns="0" tIns="0" rIns="0" bIns="0" rtlCol="0"/>
            <a:lstStyle/>
            <a:p>
              <a:endParaRPr sz="1350"/>
            </a:p>
          </p:txBody>
        </p:sp>
        <p:sp>
          <p:nvSpPr>
            <p:cNvPr id="69" name="object 69"/>
            <p:cNvSpPr/>
            <p:nvPr/>
          </p:nvSpPr>
          <p:spPr>
            <a:xfrm>
              <a:off x="3371088"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0" name="object 70"/>
            <p:cNvSpPr/>
            <p:nvPr/>
          </p:nvSpPr>
          <p:spPr>
            <a:xfrm>
              <a:off x="3371088"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1" name="object 71"/>
            <p:cNvSpPr/>
            <p:nvPr/>
          </p:nvSpPr>
          <p:spPr>
            <a:xfrm>
              <a:off x="3526536" y="4024884"/>
              <a:ext cx="17145" cy="1054100"/>
            </a:xfrm>
            <a:custGeom>
              <a:avLst/>
              <a:gdLst/>
              <a:ahLst/>
              <a:cxnLst/>
              <a:rect l="l" t="t" r="r" b="b"/>
              <a:pathLst>
                <a:path w="17145"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72" name="object 72"/>
            <p:cNvSpPr/>
            <p:nvPr/>
          </p:nvSpPr>
          <p:spPr>
            <a:xfrm>
              <a:off x="4335780"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73" name="object 73"/>
            <p:cNvSpPr/>
            <p:nvPr/>
          </p:nvSpPr>
          <p:spPr>
            <a:xfrm>
              <a:off x="4335780"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74" name="object 74"/>
            <p:cNvSpPr/>
            <p:nvPr/>
          </p:nvSpPr>
          <p:spPr>
            <a:xfrm>
              <a:off x="3526536" y="4024884"/>
              <a:ext cx="981075" cy="1054100"/>
            </a:xfrm>
            <a:custGeom>
              <a:avLst/>
              <a:gdLst/>
              <a:ahLst/>
              <a:cxnLst/>
              <a:rect l="l" t="t" r="r" b="b"/>
              <a:pathLst>
                <a:path w="981075" h="1054100">
                  <a:moveTo>
                    <a:pt x="0" y="1053592"/>
                  </a:moveTo>
                  <a:lnTo>
                    <a:pt x="980948" y="0"/>
                  </a:lnTo>
                </a:path>
                <a:path w="981075" h="1054100">
                  <a:moveTo>
                    <a:pt x="963167" y="1053592"/>
                  </a:moveTo>
                  <a:lnTo>
                    <a:pt x="980313"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grpSp>
      <p:grpSp>
        <p:nvGrpSpPr>
          <p:cNvPr id="75" name="object 75"/>
          <p:cNvGrpSpPr/>
          <p:nvPr/>
        </p:nvGrpSpPr>
        <p:grpSpPr>
          <a:xfrm>
            <a:off x="3970782" y="4662298"/>
            <a:ext cx="241459" cy="230981"/>
            <a:chOff x="5294376" y="5073396"/>
            <a:chExt cx="321945" cy="307975"/>
          </a:xfrm>
        </p:grpSpPr>
        <p:sp>
          <p:nvSpPr>
            <p:cNvPr id="76" name="object 76"/>
            <p:cNvSpPr/>
            <p:nvPr/>
          </p:nvSpPr>
          <p:spPr>
            <a:xfrm>
              <a:off x="5300472"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7" name="object 77"/>
            <p:cNvSpPr/>
            <p:nvPr/>
          </p:nvSpPr>
          <p:spPr>
            <a:xfrm>
              <a:off x="5300472"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78" name="object 78"/>
          <p:cNvGrpSpPr/>
          <p:nvPr/>
        </p:nvGrpSpPr>
        <p:grpSpPr>
          <a:xfrm>
            <a:off x="4693158" y="4662298"/>
            <a:ext cx="241459" cy="230981"/>
            <a:chOff x="6257544" y="5073396"/>
            <a:chExt cx="321945" cy="307975"/>
          </a:xfrm>
        </p:grpSpPr>
        <p:sp>
          <p:nvSpPr>
            <p:cNvPr id="79" name="object 79"/>
            <p:cNvSpPr/>
            <p:nvPr/>
          </p:nvSpPr>
          <p:spPr>
            <a:xfrm>
              <a:off x="6263640"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0" name="object 80"/>
            <p:cNvSpPr/>
            <p:nvPr/>
          </p:nvSpPr>
          <p:spPr>
            <a:xfrm>
              <a:off x="626364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1" name="object 81"/>
          <p:cNvGrpSpPr/>
          <p:nvPr/>
        </p:nvGrpSpPr>
        <p:grpSpPr>
          <a:xfrm>
            <a:off x="5416677" y="4662298"/>
            <a:ext cx="241459" cy="230981"/>
            <a:chOff x="7222235" y="5073396"/>
            <a:chExt cx="321945" cy="307975"/>
          </a:xfrm>
        </p:grpSpPr>
        <p:sp>
          <p:nvSpPr>
            <p:cNvPr id="82" name="object 82"/>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3" name="object 83"/>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4" name="object 84"/>
          <p:cNvGrpSpPr/>
          <p:nvPr/>
        </p:nvGrpSpPr>
        <p:grpSpPr>
          <a:xfrm>
            <a:off x="6139053" y="4662298"/>
            <a:ext cx="241459" cy="230981"/>
            <a:chOff x="8185404" y="5073396"/>
            <a:chExt cx="321945" cy="307975"/>
          </a:xfrm>
        </p:grpSpPr>
        <p:sp>
          <p:nvSpPr>
            <p:cNvPr id="85" name="object 85"/>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6" name="object 86"/>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7" name="object 87"/>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1" name="object 91"/>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2" name="object 92"/>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3" name="object 93"/>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4" name="object 94"/>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5" name="object 95"/>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6" name="object 96"/>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7" name="object 97"/>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8" name="object 98"/>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99" name="object 99"/>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8" name="object 88"/>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89" name="object 89"/>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0" name="object 90"/>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(3-1,</a:t>
            </a:r>
            <a:r>
              <a:rPr sz="1350" spc="-8" dirty="0">
                <a:latin typeface="Calibri"/>
                <a:cs typeface="Calibri"/>
              </a:rPr>
              <a:t> </a:t>
            </a:r>
            <a:r>
              <a:rPr sz="1350" dirty="0">
                <a:latin typeface="Calibri"/>
                <a:cs typeface="Calibri"/>
              </a:rPr>
              <a:t>011)</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(2,011)</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(3-1,</a:t>
            </a:r>
            <a:r>
              <a:rPr sz="1350" spc="19" dirty="0">
                <a:latin typeface="Calibri"/>
                <a:cs typeface="Calibri"/>
              </a:rPr>
              <a:t> </a:t>
            </a:r>
            <a:r>
              <a:rPr sz="1350" spc="-135" dirty="0">
                <a:latin typeface="Cambria Math"/>
                <a:cs typeface="Cambria Math"/>
              </a:rPr>
              <a:t>011</a:t>
            </a:r>
            <a:r>
              <a:rPr sz="2025" spc="-203" baseline="10802" dirty="0">
                <a:latin typeface="Cambria Math"/>
                <a:cs typeface="Cambria Math"/>
              </a:rPr>
              <a:t>̅</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(2,010)</a:t>
            </a:r>
            <a:endParaRPr sz="135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8090939"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j=100</a:t>
            </a:r>
            <a:r>
              <a:rPr spc="-11" dirty="0"/>
              <a:t> where</a:t>
            </a:r>
            <a:r>
              <a:rPr dirty="0"/>
              <a:t> i=3</a:t>
            </a:r>
          </a:p>
        </p:txBody>
      </p:sp>
      <p:grpSp>
        <p:nvGrpSpPr>
          <p:cNvPr id="3" name="object 3"/>
          <p:cNvGrpSpPr/>
          <p:nvPr/>
        </p:nvGrpSpPr>
        <p:grpSpPr>
          <a:xfrm>
            <a:off x="1077850" y="1623060"/>
            <a:ext cx="5328761" cy="3270409"/>
            <a:chOff x="1437132" y="1021080"/>
            <a:chExt cx="7105015" cy="4360545"/>
          </a:xfrm>
        </p:grpSpPr>
        <p:sp>
          <p:nvSpPr>
            <p:cNvPr id="4" name="object 4"/>
            <p:cNvSpPr/>
            <p:nvPr/>
          </p:nvSpPr>
          <p:spPr>
            <a:xfrm>
              <a:off x="1478280"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80"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6"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1461516"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40"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8"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8"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3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3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4"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424684"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2" name="object 22"/>
            <p:cNvSpPr/>
            <p:nvPr/>
          </p:nvSpPr>
          <p:spPr>
            <a:xfrm>
              <a:off x="435254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40"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6"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300"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FFC000"/>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4" y="1313688"/>
              <a:ext cx="6748780" cy="1070610"/>
            </a:xfrm>
            <a:custGeom>
              <a:avLst/>
              <a:gdLst/>
              <a:ahLst/>
              <a:cxnLst/>
              <a:rect l="l" t="t" r="r" b="b"/>
              <a:pathLst>
                <a:path w="6748780" h="1070610">
                  <a:moveTo>
                    <a:pt x="2874263" y="1055115"/>
                  </a:moveTo>
                  <a:lnTo>
                    <a:pt x="6748145" y="1524"/>
                  </a:lnTo>
                </a:path>
                <a:path w="6748780" h="1070610">
                  <a:moveTo>
                    <a:pt x="3840479" y="1062736"/>
                  </a:moveTo>
                  <a:lnTo>
                    <a:pt x="3857625" y="9144"/>
                  </a:lnTo>
                </a:path>
                <a:path w="6748780" h="1070610">
                  <a:moveTo>
                    <a:pt x="3839463" y="1062736"/>
                  </a:moveTo>
                  <a:lnTo>
                    <a:pt x="0" y="9144"/>
                  </a:lnTo>
                </a:path>
                <a:path w="6748780" h="1070610">
                  <a:moveTo>
                    <a:pt x="4794504" y="1062736"/>
                  </a:moveTo>
                  <a:lnTo>
                    <a:pt x="4811649" y="9144"/>
                  </a:lnTo>
                </a:path>
                <a:path w="6748780" h="1070610">
                  <a:moveTo>
                    <a:pt x="4795011" y="1062736"/>
                  </a:moveTo>
                  <a:lnTo>
                    <a:pt x="955547" y="9144"/>
                  </a:lnTo>
                </a:path>
                <a:path w="6748780" h="1070610">
                  <a:moveTo>
                    <a:pt x="5757672" y="1070356"/>
                  </a:moveTo>
                  <a:lnTo>
                    <a:pt x="5774817" y="16763"/>
                  </a:lnTo>
                </a:path>
                <a:path w="6748780" h="1070610">
                  <a:moveTo>
                    <a:pt x="5758180" y="1070356"/>
                  </a:moveTo>
                  <a:lnTo>
                    <a:pt x="1918716" y="16763"/>
                  </a:lnTo>
                </a:path>
                <a:path w="6748780" h="1070610">
                  <a:moveTo>
                    <a:pt x="6731508" y="1053591"/>
                  </a:moveTo>
                  <a:lnTo>
                    <a:pt x="6748653" y="0"/>
                  </a:lnTo>
                </a:path>
                <a:path w="6748780" h="1070610">
                  <a:moveTo>
                    <a:pt x="6732016" y="1053591"/>
                  </a:moveTo>
                  <a:lnTo>
                    <a:pt x="2892551"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1461516"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2" name="object 42"/>
            <p:cNvSpPr/>
            <p:nvPr/>
          </p:nvSpPr>
          <p:spPr>
            <a:xfrm>
              <a:off x="1461516"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1615440"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4" name="object 44"/>
            <p:cNvSpPr/>
            <p:nvPr/>
          </p:nvSpPr>
          <p:spPr>
            <a:xfrm>
              <a:off x="2424684"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5" name="object 45"/>
            <p:cNvSpPr/>
            <p:nvPr/>
          </p:nvSpPr>
          <p:spPr>
            <a:xfrm>
              <a:off x="2424684"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3387852"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7" name="object 47"/>
            <p:cNvSpPr/>
            <p:nvPr/>
          </p:nvSpPr>
          <p:spPr>
            <a:xfrm>
              <a:off x="3387852"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1615440" y="2673096"/>
              <a:ext cx="1927860" cy="1056005"/>
            </a:xfrm>
            <a:custGeom>
              <a:avLst/>
              <a:gdLst/>
              <a:ahLst/>
              <a:cxnLst/>
              <a:rect l="l" t="t" r="r" b="b"/>
              <a:pathLst>
                <a:path w="1927860" h="1056004">
                  <a:moveTo>
                    <a:pt x="0" y="1056004"/>
                  </a:moveTo>
                  <a:lnTo>
                    <a:pt x="1927479" y="0"/>
                  </a:lnTo>
                </a:path>
                <a:path w="1927860"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49" name="object 49"/>
            <p:cNvSpPr/>
            <p:nvPr/>
          </p:nvSpPr>
          <p:spPr>
            <a:xfrm>
              <a:off x="435254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0" name="object 50"/>
            <p:cNvSpPr/>
            <p:nvPr/>
          </p:nvSpPr>
          <p:spPr>
            <a:xfrm>
              <a:off x="435254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1" name="object 51"/>
            <p:cNvSpPr/>
            <p:nvPr/>
          </p:nvSpPr>
          <p:spPr>
            <a:xfrm>
              <a:off x="1615440" y="2673096"/>
              <a:ext cx="2891155" cy="1056005"/>
            </a:xfrm>
            <a:custGeom>
              <a:avLst/>
              <a:gdLst/>
              <a:ahLst/>
              <a:cxnLst/>
              <a:rect l="l" t="t" r="r" b="b"/>
              <a:pathLst>
                <a:path w="2891154" h="1056004">
                  <a:moveTo>
                    <a:pt x="963167" y="1056004"/>
                  </a:moveTo>
                  <a:lnTo>
                    <a:pt x="2890647" y="0"/>
                  </a:lnTo>
                </a:path>
                <a:path w="2891154" h="1056004">
                  <a:moveTo>
                    <a:pt x="1927860" y="1056004"/>
                  </a:moveTo>
                  <a:lnTo>
                    <a:pt x="1927860" y="0"/>
                  </a:lnTo>
                </a:path>
                <a:path w="2891154" h="1056004">
                  <a:moveTo>
                    <a:pt x="1927479" y="1056004"/>
                  </a:moveTo>
                  <a:lnTo>
                    <a:pt x="0" y="0"/>
                  </a:lnTo>
                </a:path>
                <a:path w="2891154" h="1056004">
                  <a:moveTo>
                    <a:pt x="2891028" y="1056004"/>
                  </a:moveTo>
                  <a:lnTo>
                    <a:pt x="2891028" y="0"/>
                  </a:lnTo>
                </a:path>
                <a:path w="2891154" h="1056004">
                  <a:moveTo>
                    <a:pt x="2890647" y="1056004"/>
                  </a:moveTo>
                  <a:lnTo>
                    <a:pt x="963167" y="0"/>
                  </a:lnTo>
                </a:path>
              </a:pathLst>
            </a:custGeom>
            <a:ln w="6096">
              <a:solidFill>
                <a:srgbClr val="000000"/>
              </a:solidFill>
            </a:ln>
          </p:spPr>
          <p:txBody>
            <a:bodyPr wrap="square" lIns="0" tIns="0" rIns="0" bIns="0" rtlCol="0"/>
            <a:lstStyle/>
            <a:p>
              <a:endParaRPr sz="1350"/>
            </a:p>
          </p:txBody>
        </p:sp>
        <p:sp>
          <p:nvSpPr>
            <p:cNvPr id="52" name="object 52"/>
            <p:cNvSpPr/>
            <p:nvPr/>
          </p:nvSpPr>
          <p:spPr>
            <a:xfrm>
              <a:off x="531723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4471C4"/>
            </a:solidFill>
          </p:spPr>
          <p:txBody>
            <a:bodyPr wrap="square" lIns="0" tIns="0" rIns="0" bIns="0" rtlCol="0"/>
            <a:lstStyle/>
            <a:p>
              <a:endParaRPr sz="1350"/>
            </a:p>
          </p:txBody>
        </p:sp>
        <p:sp>
          <p:nvSpPr>
            <p:cNvPr id="53" name="object 53"/>
            <p:cNvSpPr/>
            <p:nvPr/>
          </p:nvSpPr>
          <p:spPr>
            <a:xfrm>
              <a:off x="531723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4" name="object 54"/>
            <p:cNvSpPr/>
            <p:nvPr/>
          </p:nvSpPr>
          <p:spPr>
            <a:xfrm>
              <a:off x="5472684"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5" name="object 55"/>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4471C4"/>
            </a:solidFill>
          </p:spPr>
          <p:txBody>
            <a:bodyPr wrap="square" lIns="0" tIns="0" rIns="0" bIns="0" rtlCol="0"/>
            <a:lstStyle/>
            <a:p>
              <a:endParaRPr sz="1350"/>
            </a:p>
          </p:txBody>
        </p:sp>
        <p:sp>
          <p:nvSpPr>
            <p:cNvPr id="56" name="object 56"/>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7" name="object 57"/>
            <p:cNvSpPr/>
            <p:nvPr/>
          </p:nvSpPr>
          <p:spPr>
            <a:xfrm>
              <a:off x="7245096"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8" name="object 58"/>
            <p:cNvSpPr/>
            <p:nvPr/>
          </p:nvSpPr>
          <p:spPr>
            <a:xfrm>
              <a:off x="724509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5472684" y="2673096"/>
              <a:ext cx="1927860" cy="1056005"/>
            </a:xfrm>
            <a:custGeom>
              <a:avLst/>
              <a:gdLst/>
              <a:ahLst/>
              <a:cxnLst/>
              <a:rect l="l" t="t" r="r" b="b"/>
              <a:pathLst>
                <a:path w="1927859" h="1056004">
                  <a:moveTo>
                    <a:pt x="0" y="1056004"/>
                  </a:moveTo>
                  <a:lnTo>
                    <a:pt x="1927479" y="0"/>
                  </a:lnTo>
                </a:path>
                <a:path w="1927859"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60" name="object 60"/>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6FAC46"/>
            </a:solidFill>
          </p:spPr>
          <p:txBody>
            <a:bodyPr wrap="square" lIns="0" tIns="0" rIns="0" bIns="0" rtlCol="0"/>
            <a:lstStyle/>
            <a:p>
              <a:endParaRPr sz="1350"/>
            </a:p>
          </p:txBody>
        </p:sp>
        <p:sp>
          <p:nvSpPr>
            <p:cNvPr id="61" name="object 61"/>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62" name="object 62"/>
            <p:cNvSpPr/>
            <p:nvPr/>
          </p:nvSpPr>
          <p:spPr>
            <a:xfrm>
              <a:off x="5472684" y="2673096"/>
              <a:ext cx="2891155" cy="1056005"/>
            </a:xfrm>
            <a:custGeom>
              <a:avLst/>
              <a:gdLst/>
              <a:ahLst/>
              <a:cxnLst/>
              <a:rect l="l" t="t" r="r" b="b"/>
              <a:pathLst>
                <a:path w="2891154" h="1056004">
                  <a:moveTo>
                    <a:pt x="963167" y="1056004"/>
                  </a:moveTo>
                  <a:lnTo>
                    <a:pt x="2890646" y="0"/>
                  </a:lnTo>
                </a:path>
                <a:path w="2891154" h="1056004">
                  <a:moveTo>
                    <a:pt x="1927860" y="1056004"/>
                  </a:moveTo>
                  <a:lnTo>
                    <a:pt x="1927860" y="0"/>
                  </a:lnTo>
                </a:path>
                <a:path w="2891154" h="1056004">
                  <a:moveTo>
                    <a:pt x="1927479" y="1056004"/>
                  </a:moveTo>
                  <a:lnTo>
                    <a:pt x="0" y="0"/>
                  </a:lnTo>
                </a:path>
                <a:path w="2891154" h="1056004">
                  <a:moveTo>
                    <a:pt x="2891027" y="1056004"/>
                  </a:moveTo>
                  <a:lnTo>
                    <a:pt x="2891027" y="0"/>
                  </a:lnTo>
                </a:path>
                <a:path w="2891154" h="1056004">
                  <a:moveTo>
                    <a:pt x="2890646" y="1056004"/>
                  </a:moveTo>
                  <a:lnTo>
                    <a:pt x="963167" y="0"/>
                  </a:lnTo>
                </a:path>
              </a:pathLst>
            </a:custGeom>
            <a:ln w="6096">
              <a:solidFill>
                <a:srgbClr val="000000"/>
              </a:solidFill>
            </a:ln>
          </p:spPr>
          <p:txBody>
            <a:bodyPr wrap="square" lIns="0" tIns="0" rIns="0" bIns="0" rtlCol="0"/>
            <a:lstStyle/>
            <a:p>
              <a:endParaRPr sz="1350"/>
            </a:p>
          </p:txBody>
        </p:sp>
        <p:sp>
          <p:nvSpPr>
            <p:cNvPr id="63" name="object 63"/>
            <p:cNvSpPr/>
            <p:nvPr/>
          </p:nvSpPr>
          <p:spPr>
            <a:xfrm>
              <a:off x="1443228" y="5079491"/>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64" name="object 64"/>
            <p:cNvSpPr/>
            <p:nvPr/>
          </p:nvSpPr>
          <p:spPr>
            <a:xfrm>
              <a:off x="1443228"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sp>
          <p:nvSpPr>
            <p:cNvPr id="65" name="object 65"/>
            <p:cNvSpPr/>
            <p:nvPr/>
          </p:nvSpPr>
          <p:spPr>
            <a:xfrm>
              <a:off x="1598676" y="4024884"/>
              <a:ext cx="17145" cy="1054100"/>
            </a:xfrm>
            <a:custGeom>
              <a:avLst/>
              <a:gdLst/>
              <a:ahLst/>
              <a:cxnLst/>
              <a:rect l="l" t="t" r="r" b="b"/>
              <a:pathLst>
                <a:path w="17144"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66" name="object 66"/>
            <p:cNvSpPr/>
            <p:nvPr/>
          </p:nvSpPr>
          <p:spPr>
            <a:xfrm>
              <a:off x="2407920" y="5079491"/>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7" name="object 67"/>
            <p:cNvSpPr/>
            <p:nvPr/>
          </p:nvSpPr>
          <p:spPr>
            <a:xfrm>
              <a:off x="2407920"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8" name="object 68"/>
            <p:cNvSpPr/>
            <p:nvPr/>
          </p:nvSpPr>
          <p:spPr>
            <a:xfrm>
              <a:off x="1598676" y="4024884"/>
              <a:ext cx="981075" cy="1054100"/>
            </a:xfrm>
            <a:custGeom>
              <a:avLst/>
              <a:gdLst/>
              <a:ahLst/>
              <a:cxnLst/>
              <a:rect l="l" t="t" r="r" b="b"/>
              <a:pathLst>
                <a:path w="981075" h="1054100">
                  <a:moveTo>
                    <a:pt x="0" y="1053592"/>
                  </a:moveTo>
                  <a:lnTo>
                    <a:pt x="980948" y="0"/>
                  </a:lnTo>
                </a:path>
                <a:path w="981075" h="1054100">
                  <a:moveTo>
                    <a:pt x="963168" y="1053592"/>
                  </a:moveTo>
                  <a:lnTo>
                    <a:pt x="980313" y="0"/>
                  </a:lnTo>
                </a:path>
                <a:path w="981075" h="1054100">
                  <a:moveTo>
                    <a:pt x="963422" y="1053592"/>
                  </a:moveTo>
                  <a:lnTo>
                    <a:pt x="16764" y="0"/>
                  </a:lnTo>
                </a:path>
              </a:pathLst>
            </a:custGeom>
            <a:ln w="6096">
              <a:solidFill>
                <a:srgbClr val="000000"/>
              </a:solidFill>
            </a:ln>
          </p:spPr>
          <p:txBody>
            <a:bodyPr wrap="square" lIns="0" tIns="0" rIns="0" bIns="0" rtlCol="0"/>
            <a:lstStyle/>
            <a:p>
              <a:endParaRPr sz="1350"/>
            </a:p>
          </p:txBody>
        </p:sp>
        <p:sp>
          <p:nvSpPr>
            <p:cNvPr id="69" name="object 69"/>
            <p:cNvSpPr/>
            <p:nvPr/>
          </p:nvSpPr>
          <p:spPr>
            <a:xfrm>
              <a:off x="3371088"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0" name="object 70"/>
            <p:cNvSpPr/>
            <p:nvPr/>
          </p:nvSpPr>
          <p:spPr>
            <a:xfrm>
              <a:off x="3371088"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1" name="object 71"/>
            <p:cNvSpPr/>
            <p:nvPr/>
          </p:nvSpPr>
          <p:spPr>
            <a:xfrm>
              <a:off x="3526536" y="4024884"/>
              <a:ext cx="17145" cy="1054100"/>
            </a:xfrm>
            <a:custGeom>
              <a:avLst/>
              <a:gdLst/>
              <a:ahLst/>
              <a:cxnLst/>
              <a:rect l="l" t="t" r="r" b="b"/>
              <a:pathLst>
                <a:path w="17145"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72" name="object 72"/>
            <p:cNvSpPr/>
            <p:nvPr/>
          </p:nvSpPr>
          <p:spPr>
            <a:xfrm>
              <a:off x="4335780"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73" name="object 73"/>
            <p:cNvSpPr/>
            <p:nvPr/>
          </p:nvSpPr>
          <p:spPr>
            <a:xfrm>
              <a:off x="4335780"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74" name="object 74"/>
            <p:cNvSpPr/>
            <p:nvPr/>
          </p:nvSpPr>
          <p:spPr>
            <a:xfrm>
              <a:off x="3526536" y="4024884"/>
              <a:ext cx="981075" cy="1054100"/>
            </a:xfrm>
            <a:custGeom>
              <a:avLst/>
              <a:gdLst/>
              <a:ahLst/>
              <a:cxnLst/>
              <a:rect l="l" t="t" r="r" b="b"/>
              <a:pathLst>
                <a:path w="981075" h="1054100">
                  <a:moveTo>
                    <a:pt x="0" y="1053592"/>
                  </a:moveTo>
                  <a:lnTo>
                    <a:pt x="980948" y="0"/>
                  </a:lnTo>
                </a:path>
                <a:path w="981075" h="1054100">
                  <a:moveTo>
                    <a:pt x="963167" y="1053592"/>
                  </a:moveTo>
                  <a:lnTo>
                    <a:pt x="980313"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5" name="object 75"/>
            <p:cNvSpPr/>
            <p:nvPr/>
          </p:nvSpPr>
          <p:spPr>
            <a:xfrm>
              <a:off x="5300472"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6" name="object 76"/>
            <p:cNvSpPr/>
            <p:nvPr/>
          </p:nvSpPr>
          <p:spPr>
            <a:xfrm>
              <a:off x="5300472"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7" name="object 77"/>
            <p:cNvSpPr/>
            <p:nvPr/>
          </p:nvSpPr>
          <p:spPr>
            <a:xfrm>
              <a:off x="5454396" y="4024884"/>
              <a:ext cx="17145" cy="1054100"/>
            </a:xfrm>
            <a:custGeom>
              <a:avLst/>
              <a:gdLst/>
              <a:ahLst/>
              <a:cxnLst/>
              <a:rect l="l" t="t" r="r" b="b"/>
              <a:pathLst>
                <a:path w="17145"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78" name="object 78"/>
            <p:cNvSpPr/>
            <p:nvPr/>
          </p:nvSpPr>
          <p:spPr>
            <a:xfrm>
              <a:off x="6263640"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79" name="object 79"/>
            <p:cNvSpPr/>
            <p:nvPr/>
          </p:nvSpPr>
          <p:spPr>
            <a:xfrm>
              <a:off x="6263640"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0" name="object 80"/>
            <p:cNvSpPr/>
            <p:nvPr/>
          </p:nvSpPr>
          <p:spPr>
            <a:xfrm>
              <a:off x="5454396" y="4024884"/>
              <a:ext cx="981075" cy="1054100"/>
            </a:xfrm>
            <a:custGeom>
              <a:avLst/>
              <a:gdLst/>
              <a:ahLst/>
              <a:cxnLst/>
              <a:rect l="l" t="t" r="r" b="b"/>
              <a:pathLst>
                <a:path w="981075" h="1054100">
                  <a:moveTo>
                    <a:pt x="0" y="1053592"/>
                  </a:moveTo>
                  <a:lnTo>
                    <a:pt x="980948" y="0"/>
                  </a:lnTo>
                </a:path>
              </a:pathLst>
            </a:custGeom>
            <a:ln w="6095">
              <a:solidFill>
                <a:srgbClr val="000000"/>
              </a:solidFill>
            </a:ln>
          </p:spPr>
          <p:txBody>
            <a:bodyPr wrap="square" lIns="0" tIns="0" rIns="0" bIns="0" rtlCol="0"/>
            <a:lstStyle/>
            <a:p>
              <a:endParaRPr sz="1350"/>
            </a:p>
          </p:txBody>
        </p:sp>
      </p:grpSp>
      <p:grpSp>
        <p:nvGrpSpPr>
          <p:cNvPr id="81" name="object 81"/>
          <p:cNvGrpSpPr/>
          <p:nvPr/>
        </p:nvGrpSpPr>
        <p:grpSpPr>
          <a:xfrm>
            <a:off x="5416677" y="4662298"/>
            <a:ext cx="241459" cy="230981"/>
            <a:chOff x="7222235" y="5073396"/>
            <a:chExt cx="321945" cy="307975"/>
          </a:xfrm>
        </p:grpSpPr>
        <p:sp>
          <p:nvSpPr>
            <p:cNvPr id="82" name="object 82"/>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3" name="object 83"/>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4" name="object 84"/>
          <p:cNvGrpSpPr/>
          <p:nvPr/>
        </p:nvGrpSpPr>
        <p:grpSpPr>
          <a:xfrm>
            <a:off x="6139053" y="4662298"/>
            <a:ext cx="241459" cy="230981"/>
            <a:chOff x="8185404" y="5073396"/>
            <a:chExt cx="321945" cy="307975"/>
          </a:xfrm>
        </p:grpSpPr>
        <p:sp>
          <p:nvSpPr>
            <p:cNvPr id="85" name="object 85"/>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6" name="object 86"/>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7" name="object 87"/>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1" name="object 91"/>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2" name="object 92"/>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3" name="object 93"/>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4" name="object 94"/>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5" name="object 95"/>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6" name="object 96"/>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7" name="object 97"/>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8" name="object 98"/>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99" name="object 99"/>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8" name="object 88"/>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89" name="object 89"/>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0" name="object 90"/>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(3-1,</a:t>
            </a:r>
            <a:r>
              <a:rPr sz="1350" spc="-8" dirty="0">
                <a:latin typeface="Calibri"/>
                <a:cs typeface="Calibri"/>
              </a:rPr>
              <a:t> </a:t>
            </a:r>
            <a:r>
              <a:rPr sz="1350" dirty="0">
                <a:latin typeface="Calibri"/>
                <a:cs typeface="Calibri"/>
              </a:rPr>
              <a:t>100)</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(2,100)</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(3-1,</a:t>
            </a:r>
            <a:r>
              <a:rPr sz="1350" spc="19" dirty="0">
                <a:latin typeface="Calibri"/>
                <a:cs typeface="Calibri"/>
              </a:rPr>
              <a:t> </a:t>
            </a:r>
            <a:r>
              <a:rPr sz="1350" spc="-135" dirty="0">
                <a:latin typeface="Cambria Math"/>
                <a:cs typeface="Cambria Math"/>
              </a:rPr>
              <a:t>100</a:t>
            </a:r>
            <a:r>
              <a:rPr sz="2025" spc="-203" baseline="10802" dirty="0">
                <a:latin typeface="Cambria Math"/>
                <a:cs typeface="Cambria Math"/>
              </a:rPr>
              <a:t>̅</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(2,101)</a:t>
            </a:r>
            <a:endParaRPr sz="135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533400" y="1066800"/>
            <a:ext cx="8153400" cy="533400"/>
          </a:xfrm>
        </p:spPr>
        <p:txBody>
          <a:bodyPr>
            <a:normAutofit fontScale="92500" lnSpcReduction="20000"/>
          </a:bodyPr>
          <a:lstStyle/>
          <a:p>
            <a:pPr>
              <a:buNone/>
            </a:pPr>
            <a:r>
              <a:rPr lang="en-IN" b="1" dirty="0"/>
              <a:t>Disadvantages of Distributed Systems</a:t>
            </a:r>
          </a:p>
          <a:p>
            <a:pPr>
              <a:buNone/>
            </a:pPr>
            <a:endParaRPr lang="en-US" dirty="0"/>
          </a:p>
        </p:txBody>
      </p:sp>
      <p:sp>
        <p:nvSpPr>
          <p:cNvPr id="3" name="TextBox 2"/>
          <p:cNvSpPr txBox="1"/>
          <p:nvPr/>
        </p:nvSpPr>
        <p:spPr>
          <a:xfrm>
            <a:off x="762000" y="1828801"/>
            <a:ext cx="7924800" cy="4048472"/>
          </a:xfrm>
          <a:prstGeom prst="rect">
            <a:avLst/>
          </a:prstGeom>
          <a:noFill/>
        </p:spPr>
        <p:txBody>
          <a:bodyPr wrap="square" rtlCol="0">
            <a:spAutoFit/>
          </a:bodyPr>
          <a:lstStyle/>
          <a:p>
            <a:pPr algn="just">
              <a:buFont typeface="Wingdings" pitchFamily="2" charset="2"/>
              <a:buChar char="Ø"/>
            </a:pPr>
            <a:r>
              <a:rPr lang="en-IN" sz="2400" dirty="0"/>
              <a:t>It is difficult to provide adequate </a:t>
            </a:r>
            <a:r>
              <a:rPr lang="en-IN" sz="2400" dirty="0">
                <a:solidFill>
                  <a:srgbClr val="FF0000"/>
                </a:solidFill>
              </a:rPr>
              <a:t>security</a:t>
            </a:r>
            <a:r>
              <a:rPr lang="en-IN" sz="2400" dirty="0"/>
              <a:t> in distributed systems because the nodes as well as the connections need to be secured.</a:t>
            </a:r>
          </a:p>
          <a:p>
            <a:pPr algn="just">
              <a:buFont typeface="Wingdings" pitchFamily="2" charset="2"/>
              <a:buChar char="Ø"/>
            </a:pPr>
            <a:r>
              <a:rPr lang="en-IN" sz="2400" dirty="0"/>
              <a:t>Some messages and </a:t>
            </a:r>
            <a:r>
              <a:rPr lang="en-IN" sz="2400" dirty="0">
                <a:solidFill>
                  <a:srgbClr val="FF0000"/>
                </a:solidFill>
              </a:rPr>
              <a:t>data</a:t>
            </a:r>
            <a:r>
              <a:rPr lang="en-IN" sz="2400" dirty="0"/>
              <a:t> can be </a:t>
            </a:r>
            <a:r>
              <a:rPr lang="en-IN" sz="2400" dirty="0">
                <a:solidFill>
                  <a:srgbClr val="FF0000"/>
                </a:solidFill>
              </a:rPr>
              <a:t>lost</a:t>
            </a:r>
            <a:r>
              <a:rPr lang="en-IN" sz="2400" dirty="0"/>
              <a:t> in the network while moving from one node to another.</a:t>
            </a:r>
          </a:p>
          <a:p>
            <a:pPr algn="just">
              <a:buFont typeface="Wingdings" pitchFamily="2" charset="2"/>
              <a:buChar char="Ø"/>
            </a:pPr>
            <a:r>
              <a:rPr lang="en-IN" sz="2400" dirty="0"/>
              <a:t>The </a:t>
            </a:r>
            <a:r>
              <a:rPr lang="en-IN" sz="2400" dirty="0">
                <a:solidFill>
                  <a:srgbClr val="FF0000"/>
                </a:solidFill>
              </a:rPr>
              <a:t>database</a:t>
            </a:r>
            <a:r>
              <a:rPr lang="en-IN" sz="2400" dirty="0"/>
              <a:t> connected to the distributed systems is quite </a:t>
            </a:r>
            <a:r>
              <a:rPr lang="en-IN" sz="2400" dirty="0">
                <a:solidFill>
                  <a:srgbClr val="FF0000"/>
                </a:solidFill>
              </a:rPr>
              <a:t>complicated</a:t>
            </a:r>
            <a:r>
              <a:rPr lang="en-IN" sz="2400" dirty="0"/>
              <a:t> and difficult to handle as compared to a single user system.</a:t>
            </a:r>
          </a:p>
          <a:p>
            <a:pPr algn="just">
              <a:buFont typeface="Wingdings" pitchFamily="2" charset="2"/>
              <a:buChar char="Ø"/>
            </a:pPr>
            <a:r>
              <a:rPr lang="en-IN" sz="2400" dirty="0">
                <a:solidFill>
                  <a:srgbClr val="FF0000"/>
                </a:solidFill>
              </a:rPr>
              <a:t>Overloading</a:t>
            </a:r>
            <a:r>
              <a:rPr lang="en-IN" sz="2400" dirty="0"/>
              <a:t> may occur in the network if all the nodes of the distributed system try to send data at once.</a:t>
            </a:r>
          </a:p>
          <a:p>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7550353"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j=101</a:t>
            </a:r>
            <a:r>
              <a:rPr spc="-11" dirty="0"/>
              <a:t> where</a:t>
            </a:r>
            <a:r>
              <a:rPr dirty="0"/>
              <a:t> i=3</a:t>
            </a:r>
          </a:p>
        </p:txBody>
      </p:sp>
      <p:grpSp>
        <p:nvGrpSpPr>
          <p:cNvPr id="3" name="object 3"/>
          <p:cNvGrpSpPr/>
          <p:nvPr/>
        </p:nvGrpSpPr>
        <p:grpSpPr>
          <a:xfrm>
            <a:off x="1077850" y="1623060"/>
            <a:ext cx="5328761" cy="3270409"/>
            <a:chOff x="1437132" y="1021080"/>
            <a:chExt cx="7105015" cy="4360545"/>
          </a:xfrm>
        </p:grpSpPr>
        <p:sp>
          <p:nvSpPr>
            <p:cNvPr id="4" name="object 4"/>
            <p:cNvSpPr/>
            <p:nvPr/>
          </p:nvSpPr>
          <p:spPr>
            <a:xfrm>
              <a:off x="1478280"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80"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6"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1461516"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40"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8"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8"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3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3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4"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424684"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2" name="object 22"/>
            <p:cNvSpPr/>
            <p:nvPr/>
          </p:nvSpPr>
          <p:spPr>
            <a:xfrm>
              <a:off x="435254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40"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6"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300"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FFC000"/>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4" y="1313688"/>
              <a:ext cx="6748780" cy="1070610"/>
            </a:xfrm>
            <a:custGeom>
              <a:avLst/>
              <a:gdLst/>
              <a:ahLst/>
              <a:cxnLst/>
              <a:rect l="l" t="t" r="r" b="b"/>
              <a:pathLst>
                <a:path w="6748780" h="1070610">
                  <a:moveTo>
                    <a:pt x="2874263" y="1055115"/>
                  </a:moveTo>
                  <a:lnTo>
                    <a:pt x="6748145" y="1524"/>
                  </a:lnTo>
                </a:path>
                <a:path w="6748780" h="1070610">
                  <a:moveTo>
                    <a:pt x="3840479" y="1062736"/>
                  </a:moveTo>
                  <a:lnTo>
                    <a:pt x="3857625" y="9144"/>
                  </a:lnTo>
                </a:path>
                <a:path w="6748780" h="1070610">
                  <a:moveTo>
                    <a:pt x="3839463" y="1062736"/>
                  </a:moveTo>
                  <a:lnTo>
                    <a:pt x="0" y="9144"/>
                  </a:lnTo>
                </a:path>
                <a:path w="6748780" h="1070610">
                  <a:moveTo>
                    <a:pt x="4794504" y="1062736"/>
                  </a:moveTo>
                  <a:lnTo>
                    <a:pt x="4811649" y="9144"/>
                  </a:lnTo>
                </a:path>
                <a:path w="6748780" h="1070610">
                  <a:moveTo>
                    <a:pt x="4795011" y="1062736"/>
                  </a:moveTo>
                  <a:lnTo>
                    <a:pt x="955547" y="9144"/>
                  </a:lnTo>
                </a:path>
                <a:path w="6748780" h="1070610">
                  <a:moveTo>
                    <a:pt x="5757672" y="1070356"/>
                  </a:moveTo>
                  <a:lnTo>
                    <a:pt x="5774817" y="16763"/>
                  </a:lnTo>
                </a:path>
                <a:path w="6748780" h="1070610">
                  <a:moveTo>
                    <a:pt x="5758180" y="1070356"/>
                  </a:moveTo>
                  <a:lnTo>
                    <a:pt x="1918716" y="16763"/>
                  </a:lnTo>
                </a:path>
                <a:path w="6748780" h="1070610">
                  <a:moveTo>
                    <a:pt x="6731508" y="1053591"/>
                  </a:moveTo>
                  <a:lnTo>
                    <a:pt x="6748653" y="0"/>
                  </a:lnTo>
                </a:path>
                <a:path w="6748780" h="1070610">
                  <a:moveTo>
                    <a:pt x="6732016" y="1053591"/>
                  </a:moveTo>
                  <a:lnTo>
                    <a:pt x="2892551"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1461516"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2" name="object 42"/>
            <p:cNvSpPr/>
            <p:nvPr/>
          </p:nvSpPr>
          <p:spPr>
            <a:xfrm>
              <a:off x="1461516"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1615440"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4" name="object 44"/>
            <p:cNvSpPr/>
            <p:nvPr/>
          </p:nvSpPr>
          <p:spPr>
            <a:xfrm>
              <a:off x="2424684"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5" name="object 45"/>
            <p:cNvSpPr/>
            <p:nvPr/>
          </p:nvSpPr>
          <p:spPr>
            <a:xfrm>
              <a:off x="2424684"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3387852"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7" name="object 47"/>
            <p:cNvSpPr/>
            <p:nvPr/>
          </p:nvSpPr>
          <p:spPr>
            <a:xfrm>
              <a:off x="3387852"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1615440" y="2673096"/>
              <a:ext cx="1927860" cy="1056005"/>
            </a:xfrm>
            <a:custGeom>
              <a:avLst/>
              <a:gdLst/>
              <a:ahLst/>
              <a:cxnLst/>
              <a:rect l="l" t="t" r="r" b="b"/>
              <a:pathLst>
                <a:path w="1927860" h="1056004">
                  <a:moveTo>
                    <a:pt x="0" y="1056004"/>
                  </a:moveTo>
                  <a:lnTo>
                    <a:pt x="1927479" y="0"/>
                  </a:lnTo>
                </a:path>
                <a:path w="1927860"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49" name="object 49"/>
            <p:cNvSpPr/>
            <p:nvPr/>
          </p:nvSpPr>
          <p:spPr>
            <a:xfrm>
              <a:off x="435254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0" name="object 50"/>
            <p:cNvSpPr/>
            <p:nvPr/>
          </p:nvSpPr>
          <p:spPr>
            <a:xfrm>
              <a:off x="435254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1" name="object 51"/>
            <p:cNvSpPr/>
            <p:nvPr/>
          </p:nvSpPr>
          <p:spPr>
            <a:xfrm>
              <a:off x="1615440" y="2673096"/>
              <a:ext cx="2891155" cy="1056005"/>
            </a:xfrm>
            <a:custGeom>
              <a:avLst/>
              <a:gdLst/>
              <a:ahLst/>
              <a:cxnLst/>
              <a:rect l="l" t="t" r="r" b="b"/>
              <a:pathLst>
                <a:path w="2891154" h="1056004">
                  <a:moveTo>
                    <a:pt x="963167" y="1056004"/>
                  </a:moveTo>
                  <a:lnTo>
                    <a:pt x="2890647" y="0"/>
                  </a:lnTo>
                </a:path>
                <a:path w="2891154" h="1056004">
                  <a:moveTo>
                    <a:pt x="1927860" y="1056004"/>
                  </a:moveTo>
                  <a:lnTo>
                    <a:pt x="1927860" y="0"/>
                  </a:lnTo>
                </a:path>
                <a:path w="2891154" h="1056004">
                  <a:moveTo>
                    <a:pt x="1927479" y="1056004"/>
                  </a:moveTo>
                  <a:lnTo>
                    <a:pt x="0" y="0"/>
                  </a:lnTo>
                </a:path>
                <a:path w="2891154" h="1056004">
                  <a:moveTo>
                    <a:pt x="2891028" y="1056004"/>
                  </a:moveTo>
                  <a:lnTo>
                    <a:pt x="2891028" y="0"/>
                  </a:lnTo>
                </a:path>
                <a:path w="2891154" h="1056004">
                  <a:moveTo>
                    <a:pt x="2890647" y="1056004"/>
                  </a:moveTo>
                  <a:lnTo>
                    <a:pt x="963167" y="0"/>
                  </a:lnTo>
                </a:path>
              </a:pathLst>
            </a:custGeom>
            <a:ln w="6096">
              <a:solidFill>
                <a:srgbClr val="000000"/>
              </a:solidFill>
            </a:ln>
          </p:spPr>
          <p:txBody>
            <a:bodyPr wrap="square" lIns="0" tIns="0" rIns="0" bIns="0" rtlCol="0"/>
            <a:lstStyle/>
            <a:p>
              <a:endParaRPr sz="1350"/>
            </a:p>
          </p:txBody>
        </p:sp>
        <p:sp>
          <p:nvSpPr>
            <p:cNvPr id="52" name="object 52"/>
            <p:cNvSpPr/>
            <p:nvPr/>
          </p:nvSpPr>
          <p:spPr>
            <a:xfrm>
              <a:off x="531723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53" name="object 53"/>
            <p:cNvSpPr/>
            <p:nvPr/>
          </p:nvSpPr>
          <p:spPr>
            <a:xfrm>
              <a:off x="531723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4" name="object 54"/>
            <p:cNvSpPr/>
            <p:nvPr/>
          </p:nvSpPr>
          <p:spPr>
            <a:xfrm>
              <a:off x="5472684"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5" name="object 55"/>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56" name="object 56"/>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7" name="object 57"/>
            <p:cNvSpPr/>
            <p:nvPr/>
          </p:nvSpPr>
          <p:spPr>
            <a:xfrm>
              <a:off x="7245096"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8" name="object 58"/>
            <p:cNvSpPr/>
            <p:nvPr/>
          </p:nvSpPr>
          <p:spPr>
            <a:xfrm>
              <a:off x="724509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5472684" y="2673096"/>
              <a:ext cx="1927860" cy="1056005"/>
            </a:xfrm>
            <a:custGeom>
              <a:avLst/>
              <a:gdLst/>
              <a:ahLst/>
              <a:cxnLst/>
              <a:rect l="l" t="t" r="r" b="b"/>
              <a:pathLst>
                <a:path w="1927859" h="1056004">
                  <a:moveTo>
                    <a:pt x="0" y="1056004"/>
                  </a:moveTo>
                  <a:lnTo>
                    <a:pt x="1927479" y="0"/>
                  </a:lnTo>
                </a:path>
                <a:path w="1927859"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60" name="object 60"/>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6FAC46"/>
            </a:solidFill>
          </p:spPr>
          <p:txBody>
            <a:bodyPr wrap="square" lIns="0" tIns="0" rIns="0" bIns="0" rtlCol="0"/>
            <a:lstStyle/>
            <a:p>
              <a:endParaRPr sz="1350"/>
            </a:p>
          </p:txBody>
        </p:sp>
        <p:sp>
          <p:nvSpPr>
            <p:cNvPr id="61" name="object 61"/>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62" name="object 62"/>
            <p:cNvSpPr/>
            <p:nvPr/>
          </p:nvSpPr>
          <p:spPr>
            <a:xfrm>
              <a:off x="5472684" y="2673096"/>
              <a:ext cx="2891155" cy="1056005"/>
            </a:xfrm>
            <a:custGeom>
              <a:avLst/>
              <a:gdLst/>
              <a:ahLst/>
              <a:cxnLst/>
              <a:rect l="l" t="t" r="r" b="b"/>
              <a:pathLst>
                <a:path w="2891154" h="1056004">
                  <a:moveTo>
                    <a:pt x="963167" y="1056004"/>
                  </a:moveTo>
                  <a:lnTo>
                    <a:pt x="2890646" y="0"/>
                  </a:lnTo>
                </a:path>
                <a:path w="2891154" h="1056004">
                  <a:moveTo>
                    <a:pt x="1927860" y="1056004"/>
                  </a:moveTo>
                  <a:lnTo>
                    <a:pt x="1927860" y="0"/>
                  </a:lnTo>
                </a:path>
                <a:path w="2891154" h="1056004">
                  <a:moveTo>
                    <a:pt x="1927479" y="1056004"/>
                  </a:moveTo>
                  <a:lnTo>
                    <a:pt x="0" y="0"/>
                  </a:lnTo>
                </a:path>
                <a:path w="2891154" h="1056004">
                  <a:moveTo>
                    <a:pt x="2891027" y="1056004"/>
                  </a:moveTo>
                  <a:lnTo>
                    <a:pt x="2891027" y="0"/>
                  </a:lnTo>
                </a:path>
                <a:path w="2891154" h="1056004">
                  <a:moveTo>
                    <a:pt x="2890646" y="1056004"/>
                  </a:moveTo>
                  <a:lnTo>
                    <a:pt x="963167" y="0"/>
                  </a:lnTo>
                </a:path>
              </a:pathLst>
            </a:custGeom>
            <a:ln w="6096">
              <a:solidFill>
                <a:srgbClr val="000000"/>
              </a:solidFill>
            </a:ln>
          </p:spPr>
          <p:txBody>
            <a:bodyPr wrap="square" lIns="0" tIns="0" rIns="0" bIns="0" rtlCol="0"/>
            <a:lstStyle/>
            <a:p>
              <a:endParaRPr sz="1350"/>
            </a:p>
          </p:txBody>
        </p:sp>
        <p:sp>
          <p:nvSpPr>
            <p:cNvPr id="63" name="object 63"/>
            <p:cNvSpPr/>
            <p:nvPr/>
          </p:nvSpPr>
          <p:spPr>
            <a:xfrm>
              <a:off x="1443228" y="5079491"/>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64" name="object 64"/>
            <p:cNvSpPr/>
            <p:nvPr/>
          </p:nvSpPr>
          <p:spPr>
            <a:xfrm>
              <a:off x="1443228"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sp>
          <p:nvSpPr>
            <p:cNvPr id="65" name="object 65"/>
            <p:cNvSpPr/>
            <p:nvPr/>
          </p:nvSpPr>
          <p:spPr>
            <a:xfrm>
              <a:off x="1598676" y="4024884"/>
              <a:ext cx="17145" cy="1054100"/>
            </a:xfrm>
            <a:custGeom>
              <a:avLst/>
              <a:gdLst/>
              <a:ahLst/>
              <a:cxnLst/>
              <a:rect l="l" t="t" r="r" b="b"/>
              <a:pathLst>
                <a:path w="17144"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66" name="object 66"/>
            <p:cNvSpPr/>
            <p:nvPr/>
          </p:nvSpPr>
          <p:spPr>
            <a:xfrm>
              <a:off x="2407920" y="5079491"/>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7" name="object 67"/>
            <p:cNvSpPr/>
            <p:nvPr/>
          </p:nvSpPr>
          <p:spPr>
            <a:xfrm>
              <a:off x="2407920"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8" name="object 68"/>
            <p:cNvSpPr/>
            <p:nvPr/>
          </p:nvSpPr>
          <p:spPr>
            <a:xfrm>
              <a:off x="1598676" y="4024884"/>
              <a:ext cx="981075" cy="1054100"/>
            </a:xfrm>
            <a:custGeom>
              <a:avLst/>
              <a:gdLst/>
              <a:ahLst/>
              <a:cxnLst/>
              <a:rect l="l" t="t" r="r" b="b"/>
              <a:pathLst>
                <a:path w="981075" h="1054100">
                  <a:moveTo>
                    <a:pt x="0" y="1053592"/>
                  </a:moveTo>
                  <a:lnTo>
                    <a:pt x="980948" y="0"/>
                  </a:lnTo>
                </a:path>
                <a:path w="981075" h="1054100">
                  <a:moveTo>
                    <a:pt x="963168" y="1053592"/>
                  </a:moveTo>
                  <a:lnTo>
                    <a:pt x="980313" y="0"/>
                  </a:lnTo>
                </a:path>
                <a:path w="981075" h="1054100">
                  <a:moveTo>
                    <a:pt x="963422" y="1053592"/>
                  </a:moveTo>
                  <a:lnTo>
                    <a:pt x="16764" y="0"/>
                  </a:lnTo>
                </a:path>
              </a:pathLst>
            </a:custGeom>
            <a:ln w="6096">
              <a:solidFill>
                <a:srgbClr val="000000"/>
              </a:solidFill>
            </a:ln>
          </p:spPr>
          <p:txBody>
            <a:bodyPr wrap="square" lIns="0" tIns="0" rIns="0" bIns="0" rtlCol="0"/>
            <a:lstStyle/>
            <a:p>
              <a:endParaRPr sz="1350"/>
            </a:p>
          </p:txBody>
        </p:sp>
        <p:sp>
          <p:nvSpPr>
            <p:cNvPr id="69" name="object 69"/>
            <p:cNvSpPr/>
            <p:nvPr/>
          </p:nvSpPr>
          <p:spPr>
            <a:xfrm>
              <a:off x="3371088"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0" name="object 70"/>
            <p:cNvSpPr/>
            <p:nvPr/>
          </p:nvSpPr>
          <p:spPr>
            <a:xfrm>
              <a:off x="3371088"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1" name="object 71"/>
            <p:cNvSpPr/>
            <p:nvPr/>
          </p:nvSpPr>
          <p:spPr>
            <a:xfrm>
              <a:off x="3526536" y="4024884"/>
              <a:ext cx="17145" cy="1054100"/>
            </a:xfrm>
            <a:custGeom>
              <a:avLst/>
              <a:gdLst/>
              <a:ahLst/>
              <a:cxnLst/>
              <a:rect l="l" t="t" r="r" b="b"/>
              <a:pathLst>
                <a:path w="17145"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72" name="object 72"/>
            <p:cNvSpPr/>
            <p:nvPr/>
          </p:nvSpPr>
          <p:spPr>
            <a:xfrm>
              <a:off x="4335780"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73" name="object 73"/>
            <p:cNvSpPr/>
            <p:nvPr/>
          </p:nvSpPr>
          <p:spPr>
            <a:xfrm>
              <a:off x="4335780"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74" name="object 74"/>
            <p:cNvSpPr/>
            <p:nvPr/>
          </p:nvSpPr>
          <p:spPr>
            <a:xfrm>
              <a:off x="3526536" y="4024884"/>
              <a:ext cx="981075" cy="1054100"/>
            </a:xfrm>
            <a:custGeom>
              <a:avLst/>
              <a:gdLst/>
              <a:ahLst/>
              <a:cxnLst/>
              <a:rect l="l" t="t" r="r" b="b"/>
              <a:pathLst>
                <a:path w="981075" h="1054100">
                  <a:moveTo>
                    <a:pt x="0" y="1053592"/>
                  </a:moveTo>
                  <a:lnTo>
                    <a:pt x="980948" y="0"/>
                  </a:lnTo>
                </a:path>
                <a:path w="981075" h="1054100">
                  <a:moveTo>
                    <a:pt x="963167" y="1053592"/>
                  </a:moveTo>
                  <a:lnTo>
                    <a:pt x="980313"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5" name="object 75"/>
            <p:cNvSpPr/>
            <p:nvPr/>
          </p:nvSpPr>
          <p:spPr>
            <a:xfrm>
              <a:off x="5300472"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6" name="object 76"/>
            <p:cNvSpPr/>
            <p:nvPr/>
          </p:nvSpPr>
          <p:spPr>
            <a:xfrm>
              <a:off x="5300472"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7" name="object 77"/>
            <p:cNvSpPr/>
            <p:nvPr/>
          </p:nvSpPr>
          <p:spPr>
            <a:xfrm>
              <a:off x="5454396" y="4024884"/>
              <a:ext cx="17145" cy="1054100"/>
            </a:xfrm>
            <a:custGeom>
              <a:avLst/>
              <a:gdLst/>
              <a:ahLst/>
              <a:cxnLst/>
              <a:rect l="l" t="t" r="r" b="b"/>
              <a:pathLst>
                <a:path w="17145"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78" name="object 78"/>
            <p:cNvSpPr/>
            <p:nvPr/>
          </p:nvSpPr>
          <p:spPr>
            <a:xfrm>
              <a:off x="6263640"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9" name="object 79"/>
            <p:cNvSpPr/>
            <p:nvPr/>
          </p:nvSpPr>
          <p:spPr>
            <a:xfrm>
              <a:off x="6263640"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0" name="object 80"/>
            <p:cNvSpPr/>
            <p:nvPr/>
          </p:nvSpPr>
          <p:spPr>
            <a:xfrm>
              <a:off x="5454396" y="4024884"/>
              <a:ext cx="982344" cy="1054100"/>
            </a:xfrm>
            <a:custGeom>
              <a:avLst/>
              <a:gdLst/>
              <a:ahLst/>
              <a:cxnLst/>
              <a:rect l="l" t="t" r="r" b="b"/>
              <a:pathLst>
                <a:path w="982345" h="1054100">
                  <a:moveTo>
                    <a:pt x="0" y="1053592"/>
                  </a:moveTo>
                  <a:lnTo>
                    <a:pt x="980948" y="0"/>
                  </a:lnTo>
                </a:path>
                <a:path w="982345" h="1054100">
                  <a:moveTo>
                    <a:pt x="964691" y="1053592"/>
                  </a:moveTo>
                  <a:lnTo>
                    <a:pt x="981837" y="0"/>
                  </a:lnTo>
                </a:path>
                <a:path w="982345" h="1054100">
                  <a:moveTo>
                    <a:pt x="964945" y="1053592"/>
                  </a:moveTo>
                  <a:lnTo>
                    <a:pt x="18287" y="0"/>
                  </a:lnTo>
                </a:path>
              </a:pathLst>
            </a:custGeom>
            <a:ln w="6096">
              <a:solidFill>
                <a:srgbClr val="000000"/>
              </a:solidFill>
            </a:ln>
          </p:spPr>
          <p:txBody>
            <a:bodyPr wrap="square" lIns="0" tIns="0" rIns="0" bIns="0" rtlCol="0"/>
            <a:lstStyle/>
            <a:p>
              <a:endParaRPr sz="1350"/>
            </a:p>
          </p:txBody>
        </p:sp>
      </p:grpSp>
      <p:grpSp>
        <p:nvGrpSpPr>
          <p:cNvPr id="81" name="object 81"/>
          <p:cNvGrpSpPr/>
          <p:nvPr/>
        </p:nvGrpSpPr>
        <p:grpSpPr>
          <a:xfrm>
            <a:off x="5416677" y="4662298"/>
            <a:ext cx="241459" cy="230981"/>
            <a:chOff x="7222235" y="5073396"/>
            <a:chExt cx="321945" cy="307975"/>
          </a:xfrm>
        </p:grpSpPr>
        <p:sp>
          <p:nvSpPr>
            <p:cNvPr id="82" name="object 82"/>
            <p:cNvSpPr/>
            <p:nvPr/>
          </p:nvSpPr>
          <p:spPr>
            <a:xfrm>
              <a:off x="7228331" y="5079492"/>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000000"/>
            </a:solidFill>
          </p:spPr>
          <p:txBody>
            <a:bodyPr wrap="square" lIns="0" tIns="0" rIns="0" bIns="0" rtlCol="0"/>
            <a:lstStyle/>
            <a:p>
              <a:endParaRPr sz="1350"/>
            </a:p>
          </p:txBody>
        </p:sp>
        <p:sp>
          <p:nvSpPr>
            <p:cNvPr id="83" name="object 83"/>
            <p:cNvSpPr/>
            <p:nvPr/>
          </p:nvSpPr>
          <p:spPr>
            <a:xfrm>
              <a:off x="7228331"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grpSp>
        <p:nvGrpSpPr>
          <p:cNvPr id="84" name="object 84"/>
          <p:cNvGrpSpPr/>
          <p:nvPr/>
        </p:nvGrpSpPr>
        <p:grpSpPr>
          <a:xfrm>
            <a:off x="6139053" y="4662298"/>
            <a:ext cx="241459" cy="230981"/>
            <a:chOff x="8185404" y="5073396"/>
            <a:chExt cx="321945" cy="307975"/>
          </a:xfrm>
        </p:grpSpPr>
        <p:sp>
          <p:nvSpPr>
            <p:cNvPr id="85" name="object 85"/>
            <p:cNvSpPr/>
            <p:nvPr/>
          </p:nvSpPr>
          <p:spPr>
            <a:xfrm>
              <a:off x="8191500" y="5079492"/>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6" name="object 86"/>
            <p:cNvSpPr/>
            <p:nvPr/>
          </p:nvSpPr>
          <p:spPr>
            <a:xfrm>
              <a:off x="8191500" y="5079492"/>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grpSp>
      <p:sp>
        <p:nvSpPr>
          <p:cNvPr id="87" name="object 87"/>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1" name="object 91"/>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2" name="object 92"/>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3" name="object 93"/>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4" name="object 94"/>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5" name="object 95"/>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6" name="object 96"/>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7" name="object 97"/>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8" name="object 98"/>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99" name="object 99"/>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8" name="object 88"/>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89" name="object 89"/>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0" name="object 90"/>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(3-1,</a:t>
            </a:r>
            <a:r>
              <a:rPr sz="1350" spc="-8" dirty="0">
                <a:latin typeface="Calibri"/>
                <a:cs typeface="Calibri"/>
              </a:rPr>
              <a:t> </a:t>
            </a:r>
            <a:r>
              <a:rPr sz="1350" dirty="0">
                <a:latin typeface="Calibri"/>
                <a:cs typeface="Calibri"/>
              </a:rPr>
              <a:t>101)</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(2,101)</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(3-1,</a:t>
            </a:r>
            <a:r>
              <a:rPr sz="1350" spc="19" dirty="0">
                <a:latin typeface="Calibri"/>
                <a:cs typeface="Calibri"/>
              </a:rPr>
              <a:t> </a:t>
            </a:r>
            <a:r>
              <a:rPr sz="1350" spc="-135" dirty="0">
                <a:latin typeface="Cambria Math"/>
                <a:cs typeface="Cambria Math"/>
              </a:rPr>
              <a:t>101</a:t>
            </a:r>
            <a:r>
              <a:rPr sz="2025" spc="-203" baseline="10802" dirty="0">
                <a:latin typeface="Cambria Math"/>
                <a:cs typeface="Cambria Math"/>
              </a:rPr>
              <a:t>̅</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(2,100)</a:t>
            </a:r>
            <a:endParaRPr sz="135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05425"/>
            <a:ext cx="7430007"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j=110</a:t>
            </a:r>
            <a:r>
              <a:rPr spc="-11" dirty="0"/>
              <a:t> where</a:t>
            </a:r>
            <a:r>
              <a:rPr dirty="0"/>
              <a:t> i=3</a:t>
            </a:r>
          </a:p>
        </p:txBody>
      </p:sp>
      <p:grpSp>
        <p:nvGrpSpPr>
          <p:cNvPr id="3" name="object 3"/>
          <p:cNvGrpSpPr/>
          <p:nvPr/>
        </p:nvGrpSpPr>
        <p:grpSpPr>
          <a:xfrm>
            <a:off x="1077850" y="1623060"/>
            <a:ext cx="5328761" cy="3270409"/>
            <a:chOff x="1437132" y="1021080"/>
            <a:chExt cx="7105015" cy="4360545"/>
          </a:xfrm>
        </p:grpSpPr>
        <p:sp>
          <p:nvSpPr>
            <p:cNvPr id="4" name="object 4"/>
            <p:cNvSpPr/>
            <p:nvPr/>
          </p:nvSpPr>
          <p:spPr>
            <a:xfrm>
              <a:off x="1478280"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80"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6"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1461516"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40"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8"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8"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3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3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4"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424684"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2" name="object 22"/>
            <p:cNvSpPr/>
            <p:nvPr/>
          </p:nvSpPr>
          <p:spPr>
            <a:xfrm>
              <a:off x="435254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40"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6"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300"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FFC000"/>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4" y="1313688"/>
              <a:ext cx="6748780" cy="1070610"/>
            </a:xfrm>
            <a:custGeom>
              <a:avLst/>
              <a:gdLst/>
              <a:ahLst/>
              <a:cxnLst/>
              <a:rect l="l" t="t" r="r" b="b"/>
              <a:pathLst>
                <a:path w="6748780" h="1070610">
                  <a:moveTo>
                    <a:pt x="2874263" y="1055115"/>
                  </a:moveTo>
                  <a:lnTo>
                    <a:pt x="6748145" y="1524"/>
                  </a:lnTo>
                </a:path>
                <a:path w="6748780" h="1070610">
                  <a:moveTo>
                    <a:pt x="3840479" y="1062736"/>
                  </a:moveTo>
                  <a:lnTo>
                    <a:pt x="3857625" y="9144"/>
                  </a:lnTo>
                </a:path>
                <a:path w="6748780" h="1070610">
                  <a:moveTo>
                    <a:pt x="3839463" y="1062736"/>
                  </a:moveTo>
                  <a:lnTo>
                    <a:pt x="0" y="9144"/>
                  </a:lnTo>
                </a:path>
                <a:path w="6748780" h="1070610">
                  <a:moveTo>
                    <a:pt x="4794504" y="1062736"/>
                  </a:moveTo>
                  <a:lnTo>
                    <a:pt x="4811649" y="9144"/>
                  </a:lnTo>
                </a:path>
                <a:path w="6748780" h="1070610">
                  <a:moveTo>
                    <a:pt x="4795011" y="1062736"/>
                  </a:moveTo>
                  <a:lnTo>
                    <a:pt x="955547" y="9144"/>
                  </a:lnTo>
                </a:path>
                <a:path w="6748780" h="1070610">
                  <a:moveTo>
                    <a:pt x="5757672" y="1070356"/>
                  </a:moveTo>
                  <a:lnTo>
                    <a:pt x="5774817" y="16763"/>
                  </a:lnTo>
                </a:path>
                <a:path w="6748780" h="1070610">
                  <a:moveTo>
                    <a:pt x="5758180" y="1070356"/>
                  </a:moveTo>
                  <a:lnTo>
                    <a:pt x="1918716" y="16763"/>
                  </a:lnTo>
                </a:path>
                <a:path w="6748780" h="1070610">
                  <a:moveTo>
                    <a:pt x="6731508" y="1053591"/>
                  </a:moveTo>
                  <a:lnTo>
                    <a:pt x="6748653" y="0"/>
                  </a:lnTo>
                </a:path>
                <a:path w="6748780" h="1070610">
                  <a:moveTo>
                    <a:pt x="6732016" y="1053591"/>
                  </a:moveTo>
                  <a:lnTo>
                    <a:pt x="2892551"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1461516"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2" name="object 42"/>
            <p:cNvSpPr/>
            <p:nvPr/>
          </p:nvSpPr>
          <p:spPr>
            <a:xfrm>
              <a:off x="1461516"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1615440"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4" name="object 44"/>
            <p:cNvSpPr/>
            <p:nvPr/>
          </p:nvSpPr>
          <p:spPr>
            <a:xfrm>
              <a:off x="2424684"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5" name="object 45"/>
            <p:cNvSpPr/>
            <p:nvPr/>
          </p:nvSpPr>
          <p:spPr>
            <a:xfrm>
              <a:off x="2424684"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3387852"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7" name="object 47"/>
            <p:cNvSpPr/>
            <p:nvPr/>
          </p:nvSpPr>
          <p:spPr>
            <a:xfrm>
              <a:off x="3387852"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1615440" y="2673096"/>
              <a:ext cx="1927860" cy="1056005"/>
            </a:xfrm>
            <a:custGeom>
              <a:avLst/>
              <a:gdLst/>
              <a:ahLst/>
              <a:cxnLst/>
              <a:rect l="l" t="t" r="r" b="b"/>
              <a:pathLst>
                <a:path w="1927860" h="1056004">
                  <a:moveTo>
                    <a:pt x="0" y="1056004"/>
                  </a:moveTo>
                  <a:lnTo>
                    <a:pt x="1927479" y="0"/>
                  </a:lnTo>
                </a:path>
                <a:path w="1927860"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49" name="object 49"/>
            <p:cNvSpPr/>
            <p:nvPr/>
          </p:nvSpPr>
          <p:spPr>
            <a:xfrm>
              <a:off x="435254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0" name="object 50"/>
            <p:cNvSpPr/>
            <p:nvPr/>
          </p:nvSpPr>
          <p:spPr>
            <a:xfrm>
              <a:off x="435254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1" name="object 51"/>
            <p:cNvSpPr/>
            <p:nvPr/>
          </p:nvSpPr>
          <p:spPr>
            <a:xfrm>
              <a:off x="1615440" y="2673096"/>
              <a:ext cx="2891155" cy="1056005"/>
            </a:xfrm>
            <a:custGeom>
              <a:avLst/>
              <a:gdLst/>
              <a:ahLst/>
              <a:cxnLst/>
              <a:rect l="l" t="t" r="r" b="b"/>
              <a:pathLst>
                <a:path w="2891154" h="1056004">
                  <a:moveTo>
                    <a:pt x="963167" y="1056004"/>
                  </a:moveTo>
                  <a:lnTo>
                    <a:pt x="2890647" y="0"/>
                  </a:lnTo>
                </a:path>
                <a:path w="2891154" h="1056004">
                  <a:moveTo>
                    <a:pt x="1927860" y="1056004"/>
                  </a:moveTo>
                  <a:lnTo>
                    <a:pt x="1927860" y="0"/>
                  </a:lnTo>
                </a:path>
                <a:path w="2891154" h="1056004">
                  <a:moveTo>
                    <a:pt x="1927479" y="1056004"/>
                  </a:moveTo>
                  <a:lnTo>
                    <a:pt x="0" y="0"/>
                  </a:lnTo>
                </a:path>
                <a:path w="2891154" h="1056004">
                  <a:moveTo>
                    <a:pt x="2891028" y="1056004"/>
                  </a:moveTo>
                  <a:lnTo>
                    <a:pt x="2891028" y="0"/>
                  </a:lnTo>
                </a:path>
                <a:path w="2891154" h="1056004">
                  <a:moveTo>
                    <a:pt x="2890647" y="1056004"/>
                  </a:moveTo>
                  <a:lnTo>
                    <a:pt x="963167" y="0"/>
                  </a:lnTo>
                </a:path>
              </a:pathLst>
            </a:custGeom>
            <a:ln w="6096">
              <a:solidFill>
                <a:srgbClr val="000000"/>
              </a:solidFill>
            </a:ln>
          </p:spPr>
          <p:txBody>
            <a:bodyPr wrap="square" lIns="0" tIns="0" rIns="0" bIns="0" rtlCol="0"/>
            <a:lstStyle/>
            <a:p>
              <a:endParaRPr sz="1350"/>
            </a:p>
          </p:txBody>
        </p:sp>
        <p:sp>
          <p:nvSpPr>
            <p:cNvPr id="52" name="object 52"/>
            <p:cNvSpPr/>
            <p:nvPr/>
          </p:nvSpPr>
          <p:spPr>
            <a:xfrm>
              <a:off x="531723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53" name="object 53"/>
            <p:cNvSpPr/>
            <p:nvPr/>
          </p:nvSpPr>
          <p:spPr>
            <a:xfrm>
              <a:off x="531723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4" name="object 54"/>
            <p:cNvSpPr/>
            <p:nvPr/>
          </p:nvSpPr>
          <p:spPr>
            <a:xfrm>
              <a:off x="5472684"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5" name="object 55"/>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56" name="object 56"/>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7" name="object 57"/>
            <p:cNvSpPr/>
            <p:nvPr/>
          </p:nvSpPr>
          <p:spPr>
            <a:xfrm>
              <a:off x="7245096"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4471C4"/>
            </a:solidFill>
          </p:spPr>
          <p:txBody>
            <a:bodyPr wrap="square" lIns="0" tIns="0" rIns="0" bIns="0" rtlCol="0"/>
            <a:lstStyle/>
            <a:p>
              <a:endParaRPr sz="1350"/>
            </a:p>
          </p:txBody>
        </p:sp>
        <p:sp>
          <p:nvSpPr>
            <p:cNvPr id="58" name="object 58"/>
            <p:cNvSpPr/>
            <p:nvPr/>
          </p:nvSpPr>
          <p:spPr>
            <a:xfrm>
              <a:off x="724509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5472684" y="2673096"/>
              <a:ext cx="1927860" cy="1056005"/>
            </a:xfrm>
            <a:custGeom>
              <a:avLst/>
              <a:gdLst/>
              <a:ahLst/>
              <a:cxnLst/>
              <a:rect l="l" t="t" r="r" b="b"/>
              <a:pathLst>
                <a:path w="1927859" h="1056004">
                  <a:moveTo>
                    <a:pt x="0" y="1056004"/>
                  </a:moveTo>
                  <a:lnTo>
                    <a:pt x="1927479" y="0"/>
                  </a:lnTo>
                </a:path>
                <a:path w="1927859"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60" name="object 60"/>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4471C4"/>
            </a:solidFill>
          </p:spPr>
          <p:txBody>
            <a:bodyPr wrap="square" lIns="0" tIns="0" rIns="0" bIns="0" rtlCol="0"/>
            <a:lstStyle/>
            <a:p>
              <a:endParaRPr sz="1350"/>
            </a:p>
          </p:txBody>
        </p:sp>
        <p:sp>
          <p:nvSpPr>
            <p:cNvPr id="61" name="object 61"/>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62" name="object 62"/>
            <p:cNvSpPr/>
            <p:nvPr/>
          </p:nvSpPr>
          <p:spPr>
            <a:xfrm>
              <a:off x="5472684" y="2673096"/>
              <a:ext cx="2891155" cy="1056005"/>
            </a:xfrm>
            <a:custGeom>
              <a:avLst/>
              <a:gdLst/>
              <a:ahLst/>
              <a:cxnLst/>
              <a:rect l="l" t="t" r="r" b="b"/>
              <a:pathLst>
                <a:path w="2891154" h="1056004">
                  <a:moveTo>
                    <a:pt x="963167" y="1056004"/>
                  </a:moveTo>
                  <a:lnTo>
                    <a:pt x="2890646" y="0"/>
                  </a:lnTo>
                </a:path>
                <a:path w="2891154" h="1056004">
                  <a:moveTo>
                    <a:pt x="1927860" y="1056004"/>
                  </a:moveTo>
                  <a:lnTo>
                    <a:pt x="1927860" y="0"/>
                  </a:lnTo>
                </a:path>
                <a:path w="2891154" h="1056004">
                  <a:moveTo>
                    <a:pt x="1927479" y="1056004"/>
                  </a:moveTo>
                  <a:lnTo>
                    <a:pt x="0" y="0"/>
                  </a:lnTo>
                </a:path>
                <a:path w="2891154" h="1056004">
                  <a:moveTo>
                    <a:pt x="2891027" y="1056004"/>
                  </a:moveTo>
                  <a:lnTo>
                    <a:pt x="2891027" y="0"/>
                  </a:lnTo>
                </a:path>
                <a:path w="2891154" h="1056004">
                  <a:moveTo>
                    <a:pt x="2890646" y="1056004"/>
                  </a:moveTo>
                  <a:lnTo>
                    <a:pt x="963167" y="0"/>
                  </a:lnTo>
                </a:path>
              </a:pathLst>
            </a:custGeom>
            <a:ln w="6096">
              <a:solidFill>
                <a:srgbClr val="000000"/>
              </a:solidFill>
            </a:ln>
          </p:spPr>
          <p:txBody>
            <a:bodyPr wrap="square" lIns="0" tIns="0" rIns="0" bIns="0" rtlCol="0"/>
            <a:lstStyle/>
            <a:p>
              <a:endParaRPr sz="1350"/>
            </a:p>
          </p:txBody>
        </p:sp>
        <p:sp>
          <p:nvSpPr>
            <p:cNvPr id="63" name="object 63"/>
            <p:cNvSpPr/>
            <p:nvPr/>
          </p:nvSpPr>
          <p:spPr>
            <a:xfrm>
              <a:off x="1443228" y="5079491"/>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64" name="object 64"/>
            <p:cNvSpPr/>
            <p:nvPr/>
          </p:nvSpPr>
          <p:spPr>
            <a:xfrm>
              <a:off x="1443228"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sp>
          <p:nvSpPr>
            <p:cNvPr id="65" name="object 65"/>
            <p:cNvSpPr/>
            <p:nvPr/>
          </p:nvSpPr>
          <p:spPr>
            <a:xfrm>
              <a:off x="1598676" y="4024884"/>
              <a:ext cx="17145" cy="1054100"/>
            </a:xfrm>
            <a:custGeom>
              <a:avLst/>
              <a:gdLst/>
              <a:ahLst/>
              <a:cxnLst/>
              <a:rect l="l" t="t" r="r" b="b"/>
              <a:pathLst>
                <a:path w="17144"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66" name="object 66"/>
            <p:cNvSpPr/>
            <p:nvPr/>
          </p:nvSpPr>
          <p:spPr>
            <a:xfrm>
              <a:off x="2407920" y="5079491"/>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7" name="object 67"/>
            <p:cNvSpPr/>
            <p:nvPr/>
          </p:nvSpPr>
          <p:spPr>
            <a:xfrm>
              <a:off x="2407920"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8" name="object 68"/>
            <p:cNvSpPr/>
            <p:nvPr/>
          </p:nvSpPr>
          <p:spPr>
            <a:xfrm>
              <a:off x="1598676" y="4024884"/>
              <a:ext cx="981075" cy="1054100"/>
            </a:xfrm>
            <a:custGeom>
              <a:avLst/>
              <a:gdLst/>
              <a:ahLst/>
              <a:cxnLst/>
              <a:rect l="l" t="t" r="r" b="b"/>
              <a:pathLst>
                <a:path w="981075" h="1054100">
                  <a:moveTo>
                    <a:pt x="0" y="1053592"/>
                  </a:moveTo>
                  <a:lnTo>
                    <a:pt x="980948" y="0"/>
                  </a:lnTo>
                </a:path>
                <a:path w="981075" h="1054100">
                  <a:moveTo>
                    <a:pt x="963168" y="1053592"/>
                  </a:moveTo>
                  <a:lnTo>
                    <a:pt x="980313" y="0"/>
                  </a:lnTo>
                </a:path>
                <a:path w="981075" h="1054100">
                  <a:moveTo>
                    <a:pt x="963422" y="1053592"/>
                  </a:moveTo>
                  <a:lnTo>
                    <a:pt x="16764" y="0"/>
                  </a:lnTo>
                </a:path>
              </a:pathLst>
            </a:custGeom>
            <a:ln w="6096">
              <a:solidFill>
                <a:srgbClr val="000000"/>
              </a:solidFill>
            </a:ln>
          </p:spPr>
          <p:txBody>
            <a:bodyPr wrap="square" lIns="0" tIns="0" rIns="0" bIns="0" rtlCol="0"/>
            <a:lstStyle/>
            <a:p>
              <a:endParaRPr sz="1350"/>
            </a:p>
          </p:txBody>
        </p:sp>
        <p:sp>
          <p:nvSpPr>
            <p:cNvPr id="69" name="object 69"/>
            <p:cNvSpPr/>
            <p:nvPr/>
          </p:nvSpPr>
          <p:spPr>
            <a:xfrm>
              <a:off x="3371088"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0" name="object 70"/>
            <p:cNvSpPr/>
            <p:nvPr/>
          </p:nvSpPr>
          <p:spPr>
            <a:xfrm>
              <a:off x="3371088"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1" name="object 71"/>
            <p:cNvSpPr/>
            <p:nvPr/>
          </p:nvSpPr>
          <p:spPr>
            <a:xfrm>
              <a:off x="3526536" y="4024884"/>
              <a:ext cx="17145" cy="1054100"/>
            </a:xfrm>
            <a:custGeom>
              <a:avLst/>
              <a:gdLst/>
              <a:ahLst/>
              <a:cxnLst/>
              <a:rect l="l" t="t" r="r" b="b"/>
              <a:pathLst>
                <a:path w="17145"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72" name="object 72"/>
            <p:cNvSpPr/>
            <p:nvPr/>
          </p:nvSpPr>
          <p:spPr>
            <a:xfrm>
              <a:off x="4335780"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73" name="object 73"/>
            <p:cNvSpPr/>
            <p:nvPr/>
          </p:nvSpPr>
          <p:spPr>
            <a:xfrm>
              <a:off x="4335780"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74" name="object 74"/>
            <p:cNvSpPr/>
            <p:nvPr/>
          </p:nvSpPr>
          <p:spPr>
            <a:xfrm>
              <a:off x="3526536" y="4024884"/>
              <a:ext cx="981075" cy="1054100"/>
            </a:xfrm>
            <a:custGeom>
              <a:avLst/>
              <a:gdLst/>
              <a:ahLst/>
              <a:cxnLst/>
              <a:rect l="l" t="t" r="r" b="b"/>
              <a:pathLst>
                <a:path w="981075" h="1054100">
                  <a:moveTo>
                    <a:pt x="0" y="1053592"/>
                  </a:moveTo>
                  <a:lnTo>
                    <a:pt x="980948" y="0"/>
                  </a:lnTo>
                </a:path>
                <a:path w="981075" h="1054100">
                  <a:moveTo>
                    <a:pt x="963167" y="1053592"/>
                  </a:moveTo>
                  <a:lnTo>
                    <a:pt x="980313"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5" name="object 75"/>
            <p:cNvSpPr/>
            <p:nvPr/>
          </p:nvSpPr>
          <p:spPr>
            <a:xfrm>
              <a:off x="5300472"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6" name="object 76"/>
            <p:cNvSpPr/>
            <p:nvPr/>
          </p:nvSpPr>
          <p:spPr>
            <a:xfrm>
              <a:off x="5300472"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7" name="object 77"/>
            <p:cNvSpPr/>
            <p:nvPr/>
          </p:nvSpPr>
          <p:spPr>
            <a:xfrm>
              <a:off x="5454396" y="4024884"/>
              <a:ext cx="17145" cy="1054100"/>
            </a:xfrm>
            <a:custGeom>
              <a:avLst/>
              <a:gdLst/>
              <a:ahLst/>
              <a:cxnLst/>
              <a:rect l="l" t="t" r="r" b="b"/>
              <a:pathLst>
                <a:path w="17145"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78" name="object 78"/>
            <p:cNvSpPr/>
            <p:nvPr/>
          </p:nvSpPr>
          <p:spPr>
            <a:xfrm>
              <a:off x="6263640"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9" name="object 79"/>
            <p:cNvSpPr/>
            <p:nvPr/>
          </p:nvSpPr>
          <p:spPr>
            <a:xfrm>
              <a:off x="6263640"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0" name="object 80"/>
            <p:cNvSpPr/>
            <p:nvPr/>
          </p:nvSpPr>
          <p:spPr>
            <a:xfrm>
              <a:off x="5454396" y="4024884"/>
              <a:ext cx="982344" cy="1054100"/>
            </a:xfrm>
            <a:custGeom>
              <a:avLst/>
              <a:gdLst/>
              <a:ahLst/>
              <a:cxnLst/>
              <a:rect l="l" t="t" r="r" b="b"/>
              <a:pathLst>
                <a:path w="982345" h="1054100">
                  <a:moveTo>
                    <a:pt x="0" y="1053592"/>
                  </a:moveTo>
                  <a:lnTo>
                    <a:pt x="980948" y="0"/>
                  </a:lnTo>
                </a:path>
                <a:path w="982345" h="1054100">
                  <a:moveTo>
                    <a:pt x="964691" y="1053592"/>
                  </a:moveTo>
                  <a:lnTo>
                    <a:pt x="981837" y="0"/>
                  </a:lnTo>
                </a:path>
                <a:path w="982345" h="1054100">
                  <a:moveTo>
                    <a:pt x="964945" y="1053592"/>
                  </a:moveTo>
                  <a:lnTo>
                    <a:pt x="18287" y="0"/>
                  </a:lnTo>
                </a:path>
              </a:pathLst>
            </a:custGeom>
            <a:ln w="6096">
              <a:solidFill>
                <a:srgbClr val="000000"/>
              </a:solidFill>
            </a:ln>
          </p:spPr>
          <p:txBody>
            <a:bodyPr wrap="square" lIns="0" tIns="0" rIns="0" bIns="0" rtlCol="0"/>
            <a:lstStyle/>
            <a:p>
              <a:endParaRPr sz="1350"/>
            </a:p>
          </p:txBody>
        </p:sp>
        <p:sp>
          <p:nvSpPr>
            <p:cNvPr id="81" name="object 81"/>
            <p:cNvSpPr/>
            <p:nvPr/>
          </p:nvSpPr>
          <p:spPr>
            <a:xfrm>
              <a:off x="7228332"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82" name="object 82"/>
            <p:cNvSpPr/>
            <p:nvPr/>
          </p:nvSpPr>
          <p:spPr>
            <a:xfrm>
              <a:off x="7228332"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3" name="object 83"/>
            <p:cNvSpPr/>
            <p:nvPr/>
          </p:nvSpPr>
          <p:spPr>
            <a:xfrm>
              <a:off x="7382255"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4" name="object 84"/>
            <p:cNvSpPr/>
            <p:nvPr/>
          </p:nvSpPr>
          <p:spPr>
            <a:xfrm>
              <a:off x="8191500" y="5079491"/>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000000"/>
            </a:solidFill>
          </p:spPr>
          <p:txBody>
            <a:bodyPr wrap="square" lIns="0" tIns="0" rIns="0" bIns="0" rtlCol="0"/>
            <a:lstStyle/>
            <a:p>
              <a:endParaRPr sz="1350"/>
            </a:p>
          </p:txBody>
        </p:sp>
        <p:sp>
          <p:nvSpPr>
            <p:cNvPr id="85" name="object 85"/>
            <p:cNvSpPr/>
            <p:nvPr/>
          </p:nvSpPr>
          <p:spPr>
            <a:xfrm>
              <a:off x="8191500"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6" name="object 86"/>
            <p:cNvSpPr/>
            <p:nvPr/>
          </p:nvSpPr>
          <p:spPr>
            <a:xfrm>
              <a:off x="7382255" y="4024884"/>
              <a:ext cx="981075" cy="1054100"/>
            </a:xfrm>
            <a:custGeom>
              <a:avLst/>
              <a:gdLst/>
              <a:ahLst/>
              <a:cxnLst/>
              <a:rect l="l" t="t" r="r" b="b"/>
              <a:pathLst>
                <a:path w="981075" h="1054100">
                  <a:moveTo>
                    <a:pt x="0" y="1053592"/>
                  </a:moveTo>
                  <a:lnTo>
                    <a:pt x="980948" y="0"/>
                  </a:lnTo>
                </a:path>
              </a:pathLst>
            </a:custGeom>
            <a:ln w="6095">
              <a:solidFill>
                <a:srgbClr val="000000"/>
              </a:solidFill>
            </a:ln>
          </p:spPr>
          <p:txBody>
            <a:bodyPr wrap="square" lIns="0" tIns="0" rIns="0" bIns="0" rtlCol="0"/>
            <a:lstStyle/>
            <a:p>
              <a:endParaRPr sz="1350"/>
            </a:p>
          </p:txBody>
        </p:sp>
      </p:grpSp>
      <p:sp>
        <p:nvSpPr>
          <p:cNvPr id="87" name="object 87"/>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1" name="object 91"/>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2" name="object 92"/>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3" name="object 93"/>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4" name="object 94"/>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5" name="object 95"/>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6" name="object 96"/>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7" name="object 97"/>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8" name="object 98"/>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99" name="object 99"/>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8" name="object 88"/>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89" name="object 89"/>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0" name="object 90"/>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(3-1,</a:t>
            </a:r>
            <a:r>
              <a:rPr sz="1350" spc="-8" dirty="0">
                <a:latin typeface="Calibri"/>
                <a:cs typeface="Calibri"/>
              </a:rPr>
              <a:t> </a:t>
            </a:r>
            <a:r>
              <a:rPr sz="1350" dirty="0">
                <a:latin typeface="Calibri"/>
                <a:cs typeface="Calibri"/>
              </a:rPr>
              <a:t>110)</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(2,110)</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(3-1,</a:t>
            </a:r>
            <a:r>
              <a:rPr sz="1350" spc="19" dirty="0">
                <a:latin typeface="Calibri"/>
                <a:cs typeface="Calibri"/>
              </a:rPr>
              <a:t> </a:t>
            </a:r>
            <a:r>
              <a:rPr sz="1350" spc="-135" dirty="0">
                <a:latin typeface="Cambria Math"/>
                <a:cs typeface="Cambria Math"/>
              </a:rPr>
              <a:t>110</a:t>
            </a:r>
            <a:r>
              <a:rPr sz="2025" spc="-203" baseline="10802" dirty="0">
                <a:latin typeface="Cambria Math"/>
                <a:cs typeface="Cambria Math"/>
              </a:rPr>
              <a:t>̅</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(2,111)</a:t>
            </a:r>
            <a:endParaRPr sz="135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2" y="870740"/>
            <a:ext cx="7430007" cy="686726"/>
          </a:xfrm>
          <a:prstGeom prst="rect">
            <a:avLst/>
          </a:prstGeom>
        </p:spPr>
        <p:txBody>
          <a:bodyPr vert="horz" wrap="square" lIns="0" tIns="9525" rIns="0" bIns="0" rtlCol="0" anchor="ctr">
            <a:spAutoFit/>
          </a:bodyPr>
          <a:lstStyle/>
          <a:p>
            <a:pPr marL="9525">
              <a:spcBef>
                <a:spcPts val="75"/>
              </a:spcBef>
            </a:pPr>
            <a:r>
              <a:rPr spc="-4" dirty="0"/>
              <a:t>Connection</a:t>
            </a:r>
            <a:r>
              <a:rPr spc="-15" dirty="0"/>
              <a:t> </a:t>
            </a:r>
            <a:r>
              <a:rPr spc="-26" dirty="0"/>
              <a:t>for</a:t>
            </a:r>
            <a:r>
              <a:rPr spc="-15" dirty="0"/>
              <a:t> </a:t>
            </a:r>
            <a:r>
              <a:rPr spc="-4" dirty="0"/>
              <a:t>j=111</a:t>
            </a:r>
            <a:r>
              <a:rPr spc="-11" dirty="0"/>
              <a:t> where</a:t>
            </a:r>
            <a:r>
              <a:rPr dirty="0"/>
              <a:t> i=3</a:t>
            </a:r>
          </a:p>
        </p:txBody>
      </p:sp>
      <p:grpSp>
        <p:nvGrpSpPr>
          <p:cNvPr id="3" name="object 3"/>
          <p:cNvGrpSpPr/>
          <p:nvPr/>
        </p:nvGrpSpPr>
        <p:grpSpPr>
          <a:xfrm>
            <a:off x="1077850" y="1623060"/>
            <a:ext cx="5328761" cy="3270409"/>
            <a:chOff x="1437132" y="1021080"/>
            <a:chExt cx="7105015" cy="4360545"/>
          </a:xfrm>
        </p:grpSpPr>
        <p:sp>
          <p:nvSpPr>
            <p:cNvPr id="4" name="object 4"/>
            <p:cNvSpPr/>
            <p:nvPr/>
          </p:nvSpPr>
          <p:spPr>
            <a:xfrm>
              <a:off x="1478280" y="1027176"/>
              <a:ext cx="309880" cy="295910"/>
            </a:xfrm>
            <a:custGeom>
              <a:avLst/>
              <a:gdLst/>
              <a:ahLst/>
              <a:cxnLst/>
              <a:rect l="l" t="t" r="r" b="b"/>
              <a:pathLst>
                <a:path w="309880"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5" name="object 5"/>
            <p:cNvSpPr/>
            <p:nvPr/>
          </p:nvSpPr>
          <p:spPr>
            <a:xfrm>
              <a:off x="1478280"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461516"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1461516"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1615440" y="1322832"/>
              <a:ext cx="17145" cy="1054100"/>
            </a:xfrm>
            <a:custGeom>
              <a:avLst/>
              <a:gdLst/>
              <a:ahLst/>
              <a:cxnLst/>
              <a:rect l="l" t="t" r="r" b="b"/>
              <a:pathLst>
                <a:path w="17144" h="1054100">
                  <a:moveTo>
                    <a:pt x="17145"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441448"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10" name="object 10"/>
            <p:cNvSpPr/>
            <p:nvPr/>
          </p:nvSpPr>
          <p:spPr>
            <a:xfrm>
              <a:off x="2441448"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40613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40613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369308"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369308"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335523"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6" name="object 16"/>
            <p:cNvSpPr/>
            <p:nvPr/>
          </p:nvSpPr>
          <p:spPr>
            <a:xfrm>
              <a:off x="5335523"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424684"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424684"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387852"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0" name="object 20"/>
            <p:cNvSpPr/>
            <p:nvPr/>
          </p:nvSpPr>
          <p:spPr>
            <a:xfrm>
              <a:off x="3387852"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35254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2" name="object 22"/>
            <p:cNvSpPr/>
            <p:nvPr/>
          </p:nvSpPr>
          <p:spPr>
            <a:xfrm>
              <a:off x="435254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31723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4" name="object 24"/>
            <p:cNvSpPr/>
            <p:nvPr/>
          </p:nvSpPr>
          <p:spPr>
            <a:xfrm>
              <a:off x="531723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1615440" y="1309116"/>
              <a:ext cx="3874135" cy="1067435"/>
            </a:xfrm>
            <a:custGeom>
              <a:avLst/>
              <a:gdLst/>
              <a:ahLst/>
              <a:cxnLst/>
              <a:rect l="l" t="t" r="r" b="b"/>
              <a:pathLst>
                <a:path w="3874135" h="1067435">
                  <a:moveTo>
                    <a:pt x="0" y="1067308"/>
                  </a:moveTo>
                  <a:lnTo>
                    <a:pt x="3873881" y="13716"/>
                  </a:lnTo>
                </a:path>
                <a:path w="3874135" h="1067435">
                  <a:moveTo>
                    <a:pt x="998601" y="0"/>
                  </a:moveTo>
                  <a:lnTo>
                    <a:pt x="981455"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2986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2986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281928"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9" name="object 29"/>
            <p:cNvSpPr/>
            <p:nvPr/>
          </p:nvSpPr>
          <p:spPr>
            <a:xfrm>
              <a:off x="6281928"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2596896" y="1307592"/>
              <a:ext cx="3874135" cy="1055370"/>
            </a:xfrm>
            <a:custGeom>
              <a:avLst/>
              <a:gdLst/>
              <a:ahLst/>
              <a:cxnLst/>
              <a:rect l="l" t="t" r="r" b="b"/>
              <a:pathLst>
                <a:path w="3874135" h="1055370">
                  <a:moveTo>
                    <a:pt x="0" y="1055116"/>
                  </a:moveTo>
                  <a:lnTo>
                    <a:pt x="3873880" y="1524"/>
                  </a:lnTo>
                </a:path>
                <a:path w="3874135" h="1055370">
                  <a:moveTo>
                    <a:pt x="963549" y="0"/>
                  </a:moveTo>
                  <a:lnTo>
                    <a:pt x="946404"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261860"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261860"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245096"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4" name="object 34"/>
            <p:cNvSpPr/>
            <p:nvPr/>
          </p:nvSpPr>
          <p:spPr>
            <a:xfrm>
              <a:off x="7245096"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3543300" y="1307592"/>
              <a:ext cx="3874135" cy="1061720"/>
            </a:xfrm>
            <a:custGeom>
              <a:avLst/>
              <a:gdLst/>
              <a:ahLst/>
              <a:cxnLst/>
              <a:rect l="l" t="t" r="r" b="b"/>
              <a:pathLst>
                <a:path w="3874134" h="1061720">
                  <a:moveTo>
                    <a:pt x="0" y="1053592"/>
                  </a:moveTo>
                  <a:lnTo>
                    <a:pt x="3873880" y="0"/>
                  </a:lnTo>
                </a:path>
                <a:path w="3874134" h="1061720">
                  <a:moveTo>
                    <a:pt x="980313" y="7620"/>
                  </a:moveTo>
                  <a:lnTo>
                    <a:pt x="963167"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22655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7" name="object 37"/>
            <p:cNvSpPr/>
            <p:nvPr/>
          </p:nvSpPr>
          <p:spPr>
            <a:xfrm>
              <a:off x="822655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209788" y="2377440"/>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7"/>
                  </a:lnTo>
                  <a:lnTo>
                    <a:pt x="299996" y="101096"/>
                  </a:lnTo>
                  <a:lnTo>
                    <a:pt x="278136" y="60514"/>
                  </a:lnTo>
                  <a:lnTo>
                    <a:pt x="244809" y="28517"/>
                  </a:lnTo>
                  <a:lnTo>
                    <a:pt x="202557" y="7534"/>
                  </a:lnTo>
                  <a:lnTo>
                    <a:pt x="153923" y="0"/>
                  </a:lnTo>
                  <a:close/>
                </a:path>
              </a:pathLst>
            </a:custGeom>
            <a:solidFill>
              <a:srgbClr val="FFC000"/>
            </a:solidFill>
          </p:spPr>
          <p:txBody>
            <a:bodyPr wrap="square" lIns="0" tIns="0" rIns="0" bIns="0" rtlCol="0"/>
            <a:lstStyle/>
            <a:p>
              <a:endParaRPr sz="1350"/>
            </a:p>
          </p:txBody>
        </p:sp>
        <p:sp>
          <p:nvSpPr>
            <p:cNvPr id="39" name="object 39"/>
            <p:cNvSpPr/>
            <p:nvPr/>
          </p:nvSpPr>
          <p:spPr>
            <a:xfrm>
              <a:off x="8209788"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7"/>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7"/>
                  </a:lnTo>
                  <a:close/>
                </a:path>
              </a:pathLst>
            </a:custGeom>
            <a:ln w="12191">
              <a:solidFill>
                <a:srgbClr val="000000"/>
              </a:solidFill>
            </a:ln>
          </p:spPr>
          <p:txBody>
            <a:bodyPr wrap="square" lIns="0" tIns="0" rIns="0" bIns="0" rtlCol="0"/>
            <a:lstStyle/>
            <a:p>
              <a:endParaRPr sz="1350"/>
            </a:p>
          </p:txBody>
        </p:sp>
        <p:sp>
          <p:nvSpPr>
            <p:cNvPr id="40" name="object 40"/>
            <p:cNvSpPr/>
            <p:nvPr/>
          </p:nvSpPr>
          <p:spPr>
            <a:xfrm>
              <a:off x="1632204" y="1313688"/>
              <a:ext cx="6748780" cy="1070610"/>
            </a:xfrm>
            <a:custGeom>
              <a:avLst/>
              <a:gdLst/>
              <a:ahLst/>
              <a:cxnLst/>
              <a:rect l="l" t="t" r="r" b="b"/>
              <a:pathLst>
                <a:path w="6748780" h="1070610">
                  <a:moveTo>
                    <a:pt x="2874263" y="1055115"/>
                  </a:moveTo>
                  <a:lnTo>
                    <a:pt x="6748145" y="1524"/>
                  </a:lnTo>
                </a:path>
                <a:path w="6748780" h="1070610">
                  <a:moveTo>
                    <a:pt x="3840479" y="1062736"/>
                  </a:moveTo>
                  <a:lnTo>
                    <a:pt x="3857625" y="9144"/>
                  </a:lnTo>
                </a:path>
                <a:path w="6748780" h="1070610">
                  <a:moveTo>
                    <a:pt x="3839463" y="1062736"/>
                  </a:moveTo>
                  <a:lnTo>
                    <a:pt x="0" y="9144"/>
                  </a:lnTo>
                </a:path>
                <a:path w="6748780" h="1070610">
                  <a:moveTo>
                    <a:pt x="4794504" y="1062736"/>
                  </a:moveTo>
                  <a:lnTo>
                    <a:pt x="4811649" y="9144"/>
                  </a:lnTo>
                </a:path>
                <a:path w="6748780" h="1070610">
                  <a:moveTo>
                    <a:pt x="4795011" y="1062736"/>
                  </a:moveTo>
                  <a:lnTo>
                    <a:pt x="955547" y="9144"/>
                  </a:lnTo>
                </a:path>
                <a:path w="6748780" h="1070610">
                  <a:moveTo>
                    <a:pt x="5757672" y="1070356"/>
                  </a:moveTo>
                  <a:lnTo>
                    <a:pt x="5774817" y="16763"/>
                  </a:lnTo>
                </a:path>
                <a:path w="6748780" h="1070610">
                  <a:moveTo>
                    <a:pt x="5758180" y="1070356"/>
                  </a:moveTo>
                  <a:lnTo>
                    <a:pt x="1918716" y="16763"/>
                  </a:lnTo>
                </a:path>
                <a:path w="6748780" h="1070610">
                  <a:moveTo>
                    <a:pt x="6731508" y="1053591"/>
                  </a:moveTo>
                  <a:lnTo>
                    <a:pt x="6748653" y="0"/>
                  </a:lnTo>
                </a:path>
                <a:path w="6748780" h="1070610">
                  <a:moveTo>
                    <a:pt x="6732016" y="1053591"/>
                  </a:moveTo>
                  <a:lnTo>
                    <a:pt x="2892551"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1461516"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2" name="object 42"/>
            <p:cNvSpPr/>
            <p:nvPr/>
          </p:nvSpPr>
          <p:spPr>
            <a:xfrm>
              <a:off x="1461516"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1615440"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4" name="object 44"/>
            <p:cNvSpPr/>
            <p:nvPr/>
          </p:nvSpPr>
          <p:spPr>
            <a:xfrm>
              <a:off x="2424684"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5" name="object 45"/>
            <p:cNvSpPr/>
            <p:nvPr/>
          </p:nvSpPr>
          <p:spPr>
            <a:xfrm>
              <a:off x="2424684"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3387852"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7" name="object 47"/>
            <p:cNvSpPr/>
            <p:nvPr/>
          </p:nvSpPr>
          <p:spPr>
            <a:xfrm>
              <a:off x="3387852"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1615440" y="2673096"/>
              <a:ext cx="1927860" cy="1056005"/>
            </a:xfrm>
            <a:custGeom>
              <a:avLst/>
              <a:gdLst/>
              <a:ahLst/>
              <a:cxnLst/>
              <a:rect l="l" t="t" r="r" b="b"/>
              <a:pathLst>
                <a:path w="1927860" h="1056004">
                  <a:moveTo>
                    <a:pt x="0" y="1056004"/>
                  </a:moveTo>
                  <a:lnTo>
                    <a:pt x="1927479" y="0"/>
                  </a:lnTo>
                </a:path>
                <a:path w="1927860"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49" name="object 49"/>
            <p:cNvSpPr/>
            <p:nvPr/>
          </p:nvSpPr>
          <p:spPr>
            <a:xfrm>
              <a:off x="435254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0" name="object 50"/>
            <p:cNvSpPr/>
            <p:nvPr/>
          </p:nvSpPr>
          <p:spPr>
            <a:xfrm>
              <a:off x="435254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1" name="object 51"/>
            <p:cNvSpPr/>
            <p:nvPr/>
          </p:nvSpPr>
          <p:spPr>
            <a:xfrm>
              <a:off x="1615440" y="2673096"/>
              <a:ext cx="2891155" cy="1056005"/>
            </a:xfrm>
            <a:custGeom>
              <a:avLst/>
              <a:gdLst/>
              <a:ahLst/>
              <a:cxnLst/>
              <a:rect l="l" t="t" r="r" b="b"/>
              <a:pathLst>
                <a:path w="2891154" h="1056004">
                  <a:moveTo>
                    <a:pt x="963167" y="1056004"/>
                  </a:moveTo>
                  <a:lnTo>
                    <a:pt x="2890647" y="0"/>
                  </a:lnTo>
                </a:path>
                <a:path w="2891154" h="1056004">
                  <a:moveTo>
                    <a:pt x="1927860" y="1056004"/>
                  </a:moveTo>
                  <a:lnTo>
                    <a:pt x="1927860" y="0"/>
                  </a:lnTo>
                </a:path>
                <a:path w="2891154" h="1056004">
                  <a:moveTo>
                    <a:pt x="1927479" y="1056004"/>
                  </a:moveTo>
                  <a:lnTo>
                    <a:pt x="0" y="0"/>
                  </a:lnTo>
                </a:path>
                <a:path w="2891154" h="1056004">
                  <a:moveTo>
                    <a:pt x="2891028" y="1056004"/>
                  </a:moveTo>
                  <a:lnTo>
                    <a:pt x="2891028" y="0"/>
                  </a:lnTo>
                </a:path>
                <a:path w="2891154" h="1056004">
                  <a:moveTo>
                    <a:pt x="2890647" y="1056004"/>
                  </a:moveTo>
                  <a:lnTo>
                    <a:pt x="963167" y="0"/>
                  </a:lnTo>
                </a:path>
              </a:pathLst>
            </a:custGeom>
            <a:ln w="6096">
              <a:solidFill>
                <a:srgbClr val="000000"/>
              </a:solidFill>
            </a:ln>
          </p:spPr>
          <p:txBody>
            <a:bodyPr wrap="square" lIns="0" tIns="0" rIns="0" bIns="0" rtlCol="0"/>
            <a:lstStyle/>
            <a:p>
              <a:endParaRPr sz="1350"/>
            </a:p>
          </p:txBody>
        </p:sp>
        <p:sp>
          <p:nvSpPr>
            <p:cNvPr id="52" name="object 52"/>
            <p:cNvSpPr/>
            <p:nvPr/>
          </p:nvSpPr>
          <p:spPr>
            <a:xfrm>
              <a:off x="531723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53" name="object 53"/>
            <p:cNvSpPr/>
            <p:nvPr/>
          </p:nvSpPr>
          <p:spPr>
            <a:xfrm>
              <a:off x="531723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4" name="object 54"/>
            <p:cNvSpPr/>
            <p:nvPr/>
          </p:nvSpPr>
          <p:spPr>
            <a:xfrm>
              <a:off x="5472684"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5" name="object 55"/>
            <p:cNvSpPr/>
            <p:nvPr/>
          </p:nvSpPr>
          <p:spPr>
            <a:xfrm>
              <a:off x="6281928"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56" name="object 56"/>
            <p:cNvSpPr/>
            <p:nvPr/>
          </p:nvSpPr>
          <p:spPr>
            <a:xfrm>
              <a:off x="6281928"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7" name="object 57"/>
            <p:cNvSpPr/>
            <p:nvPr/>
          </p:nvSpPr>
          <p:spPr>
            <a:xfrm>
              <a:off x="7245096"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8" name="object 58"/>
            <p:cNvSpPr/>
            <p:nvPr/>
          </p:nvSpPr>
          <p:spPr>
            <a:xfrm>
              <a:off x="7245096"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5472684" y="2673096"/>
              <a:ext cx="1927860" cy="1056005"/>
            </a:xfrm>
            <a:custGeom>
              <a:avLst/>
              <a:gdLst/>
              <a:ahLst/>
              <a:cxnLst/>
              <a:rect l="l" t="t" r="r" b="b"/>
              <a:pathLst>
                <a:path w="1927859" h="1056004">
                  <a:moveTo>
                    <a:pt x="0" y="1056004"/>
                  </a:moveTo>
                  <a:lnTo>
                    <a:pt x="1927479" y="0"/>
                  </a:lnTo>
                </a:path>
                <a:path w="1927859" h="1056004">
                  <a:moveTo>
                    <a:pt x="963167" y="1056004"/>
                  </a:moveTo>
                  <a:lnTo>
                    <a:pt x="963167" y="0"/>
                  </a:lnTo>
                </a:path>
              </a:pathLst>
            </a:custGeom>
            <a:ln w="6096">
              <a:solidFill>
                <a:srgbClr val="000000"/>
              </a:solidFill>
            </a:ln>
          </p:spPr>
          <p:txBody>
            <a:bodyPr wrap="square" lIns="0" tIns="0" rIns="0" bIns="0" rtlCol="0"/>
            <a:lstStyle/>
            <a:p>
              <a:endParaRPr sz="1350"/>
            </a:p>
          </p:txBody>
        </p:sp>
        <p:sp>
          <p:nvSpPr>
            <p:cNvPr id="60" name="object 60"/>
            <p:cNvSpPr/>
            <p:nvPr/>
          </p:nvSpPr>
          <p:spPr>
            <a:xfrm>
              <a:off x="8209788" y="3729228"/>
              <a:ext cx="307975" cy="295910"/>
            </a:xfrm>
            <a:custGeom>
              <a:avLst/>
              <a:gdLst/>
              <a:ahLst/>
              <a:cxnLst/>
              <a:rect l="l" t="t" r="r" b="b"/>
              <a:pathLst>
                <a:path w="307975" h="295910">
                  <a:moveTo>
                    <a:pt x="153923"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3" y="295656"/>
                  </a:lnTo>
                  <a:lnTo>
                    <a:pt x="202557" y="288121"/>
                  </a:lnTo>
                  <a:lnTo>
                    <a:pt x="244809" y="267138"/>
                  </a:lnTo>
                  <a:lnTo>
                    <a:pt x="278136" y="235141"/>
                  </a:lnTo>
                  <a:lnTo>
                    <a:pt x="299996" y="194559"/>
                  </a:lnTo>
                  <a:lnTo>
                    <a:pt x="307847" y="147828"/>
                  </a:lnTo>
                  <a:lnTo>
                    <a:pt x="299996" y="101096"/>
                  </a:lnTo>
                  <a:lnTo>
                    <a:pt x="278136" y="60514"/>
                  </a:lnTo>
                  <a:lnTo>
                    <a:pt x="244809" y="28517"/>
                  </a:lnTo>
                  <a:lnTo>
                    <a:pt x="202557" y="7534"/>
                  </a:lnTo>
                  <a:lnTo>
                    <a:pt x="153923" y="0"/>
                  </a:lnTo>
                  <a:close/>
                </a:path>
              </a:pathLst>
            </a:custGeom>
            <a:solidFill>
              <a:srgbClr val="FFC000"/>
            </a:solidFill>
          </p:spPr>
          <p:txBody>
            <a:bodyPr wrap="square" lIns="0" tIns="0" rIns="0" bIns="0" rtlCol="0"/>
            <a:lstStyle/>
            <a:p>
              <a:endParaRPr sz="1350"/>
            </a:p>
          </p:txBody>
        </p:sp>
        <p:sp>
          <p:nvSpPr>
            <p:cNvPr id="61" name="object 61"/>
            <p:cNvSpPr/>
            <p:nvPr/>
          </p:nvSpPr>
          <p:spPr>
            <a:xfrm>
              <a:off x="8209788"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3" y="0"/>
                  </a:lnTo>
                  <a:lnTo>
                    <a:pt x="202557" y="7534"/>
                  </a:lnTo>
                  <a:lnTo>
                    <a:pt x="244809" y="28517"/>
                  </a:lnTo>
                  <a:lnTo>
                    <a:pt x="278136" y="60514"/>
                  </a:lnTo>
                  <a:lnTo>
                    <a:pt x="299996" y="101096"/>
                  </a:lnTo>
                  <a:lnTo>
                    <a:pt x="307847" y="147828"/>
                  </a:lnTo>
                  <a:lnTo>
                    <a:pt x="299996" y="194559"/>
                  </a:lnTo>
                  <a:lnTo>
                    <a:pt x="278136" y="235141"/>
                  </a:lnTo>
                  <a:lnTo>
                    <a:pt x="244809" y="267138"/>
                  </a:lnTo>
                  <a:lnTo>
                    <a:pt x="202557" y="288121"/>
                  </a:lnTo>
                  <a:lnTo>
                    <a:pt x="153923"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62" name="object 62"/>
            <p:cNvSpPr/>
            <p:nvPr/>
          </p:nvSpPr>
          <p:spPr>
            <a:xfrm>
              <a:off x="5472684" y="2673096"/>
              <a:ext cx="2891155" cy="1056005"/>
            </a:xfrm>
            <a:custGeom>
              <a:avLst/>
              <a:gdLst/>
              <a:ahLst/>
              <a:cxnLst/>
              <a:rect l="l" t="t" r="r" b="b"/>
              <a:pathLst>
                <a:path w="2891154" h="1056004">
                  <a:moveTo>
                    <a:pt x="963167" y="1056004"/>
                  </a:moveTo>
                  <a:lnTo>
                    <a:pt x="2890646" y="0"/>
                  </a:lnTo>
                </a:path>
                <a:path w="2891154" h="1056004">
                  <a:moveTo>
                    <a:pt x="1927860" y="1056004"/>
                  </a:moveTo>
                  <a:lnTo>
                    <a:pt x="1927860" y="0"/>
                  </a:lnTo>
                </a:path>
                <a:path w="2891154" h="1056004">
                  <a:moveTo>
                    <a:pt x="1927479" y="1056004"/>
                  </a:moveTo>
                  <a:lnTo>
                    <a:pt x="0" y="0"/>
                  </a:lnTo>
                </a:path>
                <a:path w="2891154" h="1056004">
                  <a:moveTo>
                    <a:pt x="2891027" y="1056004"/>
                  </a:moveTo>
                  <a:lnTo>
                    <a:pt x="2891027" y="0"/>
                  </a:lnTo>
                </a:path>
                <a:path w="2891154" h="1056004">
                  <a:moveTo>
                    <a:pt x="2890646" y="1056004"/>
                  </a:moveTo>
                  <a:lnTo>
                    <a:pt x="963167" y="0"/>
                  </a:lnTo>
                </a:path>
              </a:pathLst>
            </a:custGeom>
            <a:ln w="6096">
              <a:solidFill>
                <a:srgbClr val="000000"/>
              </a:solidFill>
            </a:ln>
          </p:spPr>
          <p:txBody>
            <a:bodyPr wrap="square" lIns="0" tIns="0" rIns="0" bIns="0" rtlCol="0"/>
            <a:lstStyle/>
            <a:p>
              <a:endParaRPr sz="1350"/>
            </a:p>
          </p:txBody>
        </p:sp>
        <p:sp>
          <p:nvSpPr>
            <p:cNvPr id="63" name="object 63"/>
            <p:cNvSpPr/>
            <p:nvPr/>
          </p:nvSpPr>
          <p:spPr>
            <a:xfrm>
              <a:off x="1443228" y="5079491"/>
              <a:ext cx="309880" cy="295910"/>
            </a:xfrm>
            <a:custGeom>
              <a:avLst/>
              <a:gdLst/>
              <a:ahLst/>
              <a:cxnLst/>
              <a:rect l="l" t="t" r="r" b="b"/>
              <a:pathLst>
                <a:path w="309880"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64" name="object 64"/>
            <p:cNvSpPr/>
            <p:nvPr/>
          </p:nvSpPr>
          <p:spPr>
            <a:xfrm>
              <a:off x="1443228"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1">
              <a:solidFill>
                <a:srgbClr val="000000"/>
              </a:solidFill>
            </a:ln>
          </p:spPr>
          <p:txBody>
            <a:bodyPr wrap="square" lIns="0" tIns="0" rIns="0" bIns="0" rtlCol="0"/>
            <a:lstStyle/>
            <a:p>
              <a:endParaRPr sz="1350"/>
            </a:p>
          </p:txBody>
        </p:sp>
        <p:sp>
          <p:nvSpPr>
            <p:cNvPr id="65" name="object 65"/>
            <p:cNvSpPr/>
            <p:nvPr/>
          </p:nvSpPr>
          <p:spPr>
            <a:xfrm>
              <a:off x="1598676" y="4024884"/>
              <a:ext cx="17145" cy="1054100"/>
            </a:xfrm>
            <a:custGeom>
              <a:avLst/>
              <a:gdLst/>
              <a:ahLst/>
              <a:cxnLst/>
              <a:rect l="l" t="t" r="r" b="b"/>
              <a:pathLst>
                <a:path w="17144"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66" name="object 66"/>
            <p:cNvSpPr/>
            <p:nvPr/>
          </p:nvSpPr>
          <p:spPr>
            <a:xfrm>
              <a:off x="2407920" y="5079491"/>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7" name="object 67"/>
            <p:cNvSpPr/>
            <p:nvPr/>
          </p:nvSpPr>
          <p:spPr>
            <a:xfrm>
              <a:off x="2407920"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8" name="object 68"/>
            <p:cNvSpPr/>
            <p:nvPr/>
          </p:nvSpPr>
          <p:spPr>
            <a:xfrm>
              <a:off x="1598676" y="4024884"/>
              <a:ext cx="981075" cy="1054100"/>
            </a:xfrm>
            <a:custGeom>
              <a:avLst/>
              <a:gdLst/>
              <a:ahLst/>
              <a:cxnLst/>
              <a:rect l="l" t="t" r="r" b="b"/>
              <a:pathLst>
                <a:path w="981075" h="1054100">
                  <a:moveTo>
                    <a:pt x="0" y="1053592"/>
                  </a:moveTo>
                  <a:lnTo>
                    <a:pt x="980948" y="0"/>
                  </a:lnTo>
                </a:path>
                <a:path w="981075" h="1054100">
                  <a:moveTo>
                    <a:pt x="963168" y="1053592"/>
                  </a:moveTo>
                  <a:lnTo>
                    <a:pt x="980313" y="0"/>
                  </a:lnTo>
                </a:path>
                <a:path w="981075" h="1054100">
                  <a:moveTo>
                    <a:pt x="963422" y="1053592"/>
                  </a:moveTo>
                  <a:lnTo>
                    <a:pt x="16764" y="0"/>
                  </a:lnTo>
                </a:path>
              </a:pathLst>
            </a:custGeom>
            <a:ln w="6096">
              <a:solidFill>
                <a:srgbClr val="000000"/>
              </a:solidFill>
            </a:ln>
          </p:spPr>
          <p:txBody>
            <a:bodyPr wrap="square" lIns="0" tIns="0" rIns="0" bIns="0" rtlCol="0"/>
            <a:lstStyle/>
            <a:p>
              <a:endParaRPr sz="1350"/>
            </a:p>
          </p:txBody>
        </p:sp>
        <p:sp>
          <p:nvSpPr>
            <p:cNvPr id="69" name="object 69"/>
            <p:cNvSpPr/>
            <p:nvPr/>
          </p:nvSpPr>
          <p:spPr>
            <a:xfrm>
              <a:off x="3371088"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0" name="object 70"/>
            <p:cNvSpPr/>
            <p:nvPr/>
          </p:nvSpPr>
          <p:spPr>
            <a:xfrm>
              <a:off x="3371088"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1" name="object 71"/>
            <p:cNvSpPr/>
            <p:nvPr/>
          </p:nvSpPr>
          <p:spPr>
            <a:xfrm>
              <a:off x="3526536" y="4024884"/>
              <a:ext cx="17145" cy="1054100"/>
            </a:xfrm>
            <a:custGeom>
              <a:avLst/>
              <a:gdLst/>
              <a:ahLst/>
              <a:cxnLst/>
              <a:rect l="l" t="t" r="r" b="b"/>
              <a:pathLst>
                <a:path w="17145"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72" name="object 72"/>
            <p:cNvSpPr/>
            <p:nvPr/>
          </p:nvSpPr>
          <p:spPr>
            <a:xfrm>
              <a:off x="4335780"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73" name="object 73"/>
            <p:cNvSpPr/>
            <p:nvPr/>
          </p:nvSpPr>
          <p:spPr>
            <a:xfrm>
              <a:off x="4335780"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74" name="object 74"/>
            <p:cNvSpPr/>
            <p:nvPr/>
          </p:nvSpPr>
          <p:spPr>
            <a:xfrm>
              <a:off x="3526536" y="4024884"/>
              <a:ext cx="981075" cy="1054100"/>
            </a:xfrm>
            <a:custGeom>
              <a:avLst/>
              <a:gdLst/>
              <a:ahLst/>
              <a:cxnLst/>
              <a:rect l="l" t="t" r="r" b="b"/>
              <a:pathLst>
                <a:path w="981075" h="1054100">
                  <a:moveTo>
                    <a:pt x="0" y="1053592"/>
                  </a:moveTo>
                  <a:lnTo>
                    <a:pt x="980948" y="0"/>
                  </a:lnTo>
                </a:path>
                <a:path w="981075" h="1054100">
                  <a:moveTo>
                    <a:pt x="963167" y="1053592"/>
                  </a:moveTo>
                  <a:lnTo>
                    <a:pt x="980313"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5" name="object 75"/>
            <p:cNvSpPr/>
            <p:nvPr/>
          </p:nvSpPr>
          <p:spPr>
            <a:xfrm>
              <a:off x="5300472"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6" name="object 76"/>
            <p:cNvSpPr/>
            <p:nvPr/>
          </p:nvSpPr>
          <p:spPr>
            <a:xfrm>
              <a:off x="5300472"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7" name="object 77"/>
            <p:cNvSpPr/>
            <p:nvPr/>
          </p:nvSpPr>
          <p:spPr>
            <a:xfrm>
              <a:off x="5454396" y="4024884"/>
              <a:ext cx="17145" cy="1054100"/>
            </a:xfrm>
            <a:custGeom>
              <a:avLst/>
              <a:gdLst/>
              <a:ahLst/>
              <a:cxnLst/>
              <a:rect l="l" t="t" r="r" b="b"/>
              <a:pathLst>
                <a:path w="17145"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78" name="object 78"/>
            <p:cNvSpPr/>
            <p:nvPr/>
          </p:nvSpPr>
          <p:spPr>
            <a:xfrm>
              <a:off x="6263640"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9" name="object 79"/>
            <p:cNvSpPr/>
            <p:nvPr/>
          </p:nvSpPr>
          <p:spPr>
            <a:xfrm>
              <a:off x="6263640"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0" name="object 80"/>
            <p:cNvSpPr/>
            <p:nvPr/>
          </p:nvSpPr>
          <p:spPr>
            <a:xfrm>
              <a:off x="5454396" y="4024884"/>
              <a:ext cx="982344" cy="1054100"/>
            </a:xfrm>
            <a:custGeom>
              <a:avLst/>
              <a:gdLst/>
              <a:ahLst/>
              <a:cxnLst/>
              <a:rect l="l" t="t" r="r" b="b"/>
              <a:pathLst>
                <a:path w="982345" h="1054100">
                  <a:moveTo>
                    <a:pt x="0" y="1053592"/>
                  </a:moveTo>
                  <a:lnTo>
                    <a:pt x="980948" y="0"/>
                  </a:lnTo>
                </a:path>
                <a:path w="982345" h="1054100">
                  <a:moveTo>
                    <a:pt x="964691" y="1053592"/>
                  </a:moveTo>
                  <a:lnTo>
                    <a:pt x="981837" y="0"/>
                  </a:lnTo>
                </a:path>
                <a:path w="982345" h="1054100">
                  <a:moveTo>
                    <a:pt x="964945" y="1053592"/>
                  </a:moveTo>
                  <a:lnTo>
                    <a:pt x="18287" y="0"/>
                  </a:lnTo>
                </a:path>
              </a:pathLst>
            </a:custGeom>
            <a:ln w="6096">
              <a:solidFill>
                <a:srgbClr val="000000"/>
              </a:solidFill>
            </a:ln>
          </p:spPr>
          <p:txBody>
            <a:bodyPr wrap="square" lIns="0" tIns="0" rIns="0" bIns="0" rtlCol="0"/>
            <a:lstStyle/>
            <a:p>
              <a:endParaRPr sz="1350"/>
            </a:p>
          </p:txBody>
        </p:sp>
        <p:sp>
          <p:nvSpPr>
            <p:cNvPr id="81" name="object 81"/>
            <p:cNvSpPr/>
            <p:nvPr/>
          </p:nvSpPr>
          <p:spPr>
            <a:xfrm>
              <a:off x="7228332"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82" name="object 82"/>
            <p:cNvSpPr/>
            <p:nvPr/>
          </p:nvSpPr>
          <p:spPr>
            <a:xfrm>
              <a:off x="7228332"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3" name="object 83"/>
            <p:cNvSpPr/>
            <p:nvPr/>
          </p:nvSpPr>
          <p:spPr>
            <a:xfrm>
              <a:off x="7382255"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4" name="object 84"/>
            <p:cNvSpPr/>
            <p:nvPr/>
          </p:nvSpPr>
          <p:spPr>
            <a:xfrm>
              <a:off x="8191500" y="5079491"/>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85" name="object 85"/>
            <p:cNvSpPr/>
            <p:nvPr/>
          </p:nvSpPr>
          <p:spPr>
            <a:xfrm>
              <a:off x="8191500"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6" name="object 86"/>
            <p:cNvSpPr/>
            <p:nvPr/>
          </p:nvSpPr>
          <p:spPr>
            <a:xfrm>
              <a:off x="7382255" y="4024884"/>
              <a:ext cx="982344" cy="1054100"/>
            </a:xfrm>
            <a:custGeom>
              <a:avLst/>
              <a:gdLst/>
              <a:ahLst/>
              <a:cxnLst/>
              <a:rect l="l" t="t" r="r" b="b"/>
              <a:pathLst>
                <a:path w="982345" h="1054100">
                  <a:moveTo>
                    <a:pt x="0" y="1053592"/>
                  </a:moveTo>
                  <a:lnTo>
                    <a:pt x="980948" y="0"/>
                  </a:lnTo>
                </a:path>
                <a:path w="982345" h="1054100">
                  <a:moveTo>
                    <a:pt x="964692" y="1053592"/>
                  </a:moveTo>
                  <a:lnTo>
                    <a:pt x="981837" y="0"/>
                  </a:lnTo>
                </a:path>
                <a:path w="982345" h="1054100">
                  <a:moveTo>
                    <a:pt x="964946" y="1053592"/>
                  </a:moveTo>
                  <a:lnTo>
                    <a:pt x="18288" y="0"/>
                  </a:lnTo>
                </a:path>
              </a:pathLst>
            </a:custGeom>
            <a:ln w="6096">
              <a:solidFill>
                <a:srgbClr val="000000"/>
              </a:solidFill>
            </a:ln>
          </p:spPr>
          <p:txBody>
            <a:bodyPr wrap="square" lIns="0" tIns="0" rIns="0" bIns="0" rtlCol="0"/>
            <a:lstStyle/>
            <a:p>
              <a:endParaRPr sz="1350"/>
            </a:p>
          </p:txBody>
        </p:sp>
      </p:grpSp>
      <p:sp>
        <p:nvSpPr>
          <p:cNvPr id="87" name="object 87"/>
          <p:cNvSpPr txBox="1"/>
          <p:nvPr/>
        </p:nvSpPr>
        <p:spPr>
          <a:xfrm>
            <a:off x="369494"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1" name="object 91"/>
          <p:cNvSpPr txBox="1"/>
          <p:nvPr/>
        </p:nvSpPr>
        <p:spPr>
          <a:xfrm>
            <a:off x="369494"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2" name="object 92"/>
          <p:cNvSpPr txBox="1">
            <a:spLocks noGrp="1"/>
          </p:cNvSpPr>
          <p:nvPr>
            <p:ph type="ftr" sz="quarter" idx="5"/>
          </p:nvPr>
        </p:nvSpPr>
        <p:spPr>
          <a:xfrm>
            <a:off x="137566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000</a:t>
            </a:r>
            <a:endParaRPr spc="-4" dirty="0"/>
          </a:p>
        </p:txBody>
      </p:sp>
      <p:sp>
        <p:nvSpPr>
          <p:cNvPr id="93" name="object 93"/>
          <p:cNvSpPr txBox="1">
            <a:spLocks noGrp="1"/>
          </p:cNvSpPr>
          <p:nvPr>
            <p:ph type="dt" sz="half" idx="6"/>
          </p:nvPr>
        </p:nvSpPr>
        <p:spPr>
          <a:xfrm>
            <a:off x="2395473" y="5582665"/>
            <a:ext cx="37338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1358"/>
              </a:lnSpc>
            </a:pPr>
            <a:r>
              <a:rPr lang="en-IN" spc="-5"/>
              <a:t>001</a:t>
            </a:r>
            <a:endParaRPr spc="-4" dirty="0"/>
          </a:p>
        </p:txBody>
      </p:sp>
      <p:sp>
        <p:nvSpPr>
          <p:cNvPr id="94" name="object 94"/>
          <p:cNvSpPr txBox="1"/>
          <p:nvPr/>
        </p:nvSpPr>
        <p:spPr>
          <a:xfrm>
            <a:off x="25212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5" name="object 95"/>
          <p:cNvSpPr txBox="1"/>
          <p:nvPr/>
        </p:nvSpPr>
        <p:spPr>
          <a:xfrm>
            <a:off x="320706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6" name="object 96"/>
          <p:cNvSpPr txBox="1"/>
          <p:nvPr/>
        </p:nvSpPr>
        <p:spPr>
          <a:xfrm>
            <a:off x="39720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7" name="object 97"/>
          <p:cNvSpPr txBox="1"/>
          <p:nvPr/>
        </p:nvSpPr>
        <p:spPr>
          <a:xfrm>
            <a:off x="4657820"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8" name="object 98"/>
          <p:cNvSpPr txBox="1"/>
          <p:nvPr/>
        </p:nvSpPr>
        <p:spPr>
          <a:xfrm>
            <a:off x="538267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99" name="object 99"/>
          <p:cNvSpPr txBox="1"/>
          <p:nvPr/>
        </p:nvSpPr>
        <p:spPr>
          <a:xfrm>
            <a:off x="610847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8" name="object 88"/>
          <p:cNvSpPr txBox="1"/>
          <p:nvPr/>
        </p:nvSpPr>
        <p:spPr>
          <a:xfrm>
            <a:off x="369494"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89" name="object 89"/>
          <p:cNvSpPr txBox="1"/>
          <p:nvPr/>
        </p:nvSpPr>
        <p:spPr>
          <a:xfrm>
            <a:off x="369494"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0" name="object 90"/>
          <p:cNvSpPr txBox="1"/>
          <p:nvPr/>
        </p:nvSpPr>
        <p:spPr>
          <a:xfrm>
            <a:off x="6562439" y="3029521"/>
            <a:ext cx="2051209" cy="425116"/>
          </a:xfrm>
          <a:prstGeom prst="rect">
            <a:avLst/>
          </a:prstGeom>
        </p:spPr>
        <p:txBody>
          <a:bodyPr vert="horz" wrap="square" lIns="0" tIns="9525" rIns="0" bIns="0" rtlCol="0">
            <a:spAutoFit/>
          </a:bodyPr>
          <a:lstStyle/>
          <a:p>
            <a:pPr marL="28575">
              <a:spcBef>
                <a:spcPts val="75"/>
              </a:spcBef>
            </a:pPr>
            <a:r>
              <a:rPr sz="1350" spc="-4" dirty="0">
                <a:latin typeface="Calibri"/>
                <a:cs typeface="Calibri"/>
              </a:rPr>
              <a:t>(i-1,j)</a:t>
            </a:r>
            <a:r>
              <a:rPr sz="1350" dirty="0">
                <a:latin typeface="Calibri"/>
                <a:cs typeface="Calibri"/>
              </a:rPr>
              <a:t> = </a:t>
            </a:r>
            <a:r>
              <a:rPr sz="1350" spc="-4" dirty="0">
                <a:latin typeface="Calibri"/>
                <a:cs typeface="Calibri"/>
              </a:rPr>
              <a:t>(3-1,</a:t>
            </a:r>
            <a:r>
              <a:rPr sz="1350" spc="-8" dirty="0">
                <a:latin typeface="Calibri"/>
                <a:cs typeface="Calibri"/>
              </a:rPr>
              <a:t> </a:t>
            </a:r>
            <a:r>
              <a:rPr sz="1350" dirty="0">
                <a:latin typeface="Calibri"/>
                <a:cs typeface="Calibri"/>
              </a:rPr>
              <a:t>111)</a:t>
            </a:r>
            <a:r>
              <a:rPr sz="1350" spc="4" dirty="0">
                <a:latin typeface="Calibri"/>
                <a:cs typeface="Calibri"/>
              </a:rPr>
              <a:t> </a:t>
            </a:r>
            <a:r>
              <a:rPr sz="1350" dirty="0">
                <a:latin typeface="Calibri"/>
                <a:cs typeface="Calibri"/>
              </a:rPr>
              <a:t>=</a:t>
            </a:r>
            <a:r>
              <a:rPr sz="1350" spc="-11" dirty="0">
                <a:latin typeface="Calibri"/>
                <a:cs typeface="Calibri"/>
              </a:rPr>
              <a:t> </a:t>
            </a:r>
            <a:r>
              <a:rPr sz="1350" spc="-4" dirty="0">
                <a:latin typeface="Calibri"/>
                <a:cs typeface="Calibri"/>
              </a:rPr>
              <a:t>(2,111)</a:t>
            </a:r>
            <a:endParaRPr sz="1350">
              <a:latin typeface="Calibri"/>
              <a:cs typeface="Calibri"/>
            </a:endParaRPr>
          </a:p>
          <a:p>
            <a:pPr marL="28575">
              <a:spcBef>
                <a:spcPts val="15"/>
              </a:spcBef>
            </a:pPr>
            <a:r>
              <a:rPr sz="1350" spc="-4" dirty="0">
                <a:latin typeface="Calibri"/>
                <a:cs typeface="Calibri"/>
              </a:rPr>
              <a:t>(i-1,M)</a:t>
            </a:r>
            <a:r>
              <a:rPr sz="1350" spc="26" dirty="0">
                <a:latin typeface="Calibri"/>
                <a:cs typeface="Calibri"/>
              </a:rPr>
              <a:t> </a:t>
            </a:r>
            <a:r>
              <a:rPr sz="1350" dirty="0">
                <a:latin typeface="Calibri"/>
                <a:cs typeface="Calibri"/>
              </a:rPr>
              <a:t>=</a:t>
            </a:r>
            <a:r>
              <a:rPr sz="1350" spc="4" dirty="0">
                <a:latin typeface="Calibri"/>
                <a:cs typeface="Calibri"/>
              </a:rPr>
              <a:t> </a:t>
            </a:r>
            <a:r>
              <a:rPr sz="1350" spc="-4" dirty="0">
                <a:latin typeface="Calibri"/>
                <a:cs typeface="Calibri"/>
              </a:rPr>
              <a:t>(3-1,</a:t>
            </a:r>
            <a:r>
              <a:rPr sz="1350" spc="19" dirty="0">
                <a:latin typeface="Calibri"/>
                <a:cs typeface="Calibri"/>
              </a:rPr>
              <a:t> </a:t>
            </a:r>
            <a:r>
              <a:rPr sz="1350" spc="-135" dirty="0">
                <a:latin typeface="Cambria Math"/>
                <a:cs typeface="Cambria Math"/>
              </a:rPr>
              <a:t>111</a:t>
            </a:r>
            <a:r>
              <a:rPr sz="2025" spc="-203" baseline="10802" dirty="0">
                <a:latin typeface="Cambria Math"/>
                <a:cs typeface="Cambria Math"/>
              </a:rPr>
              <a:t>̅</a:t>
            </a:r>
            <a:r>
              <a:rPr sz="1350" spc="-135" dirty="0">
                <a:latin typeface="Calibri"/>
                <a:cs typeface="Calibri"/>
              </a:rPr>
              <a:t>)</a:t>
            </a:r>
            <a:r>
              <a:rPr sz="1350" spc="8" dirty="0">
                <a:latin typeface="Calibri"/>
                <a:cs typeface="Calibri"/>
              </a:rPr>
              <a:t> </a:t>
            </a:r>
            <a:r>
              <a:rPr sz="1350" dirty="0">
                <a:latin typeface="Calibri"/>
                <a:cs typeface="Calibri"/>
              </a:rPr>
              <a:t>=</a:t>
            </a:r>
            <a:r>
              <a:rPr sz="1350" spc="15" dirty="0">
                <a:latin typeface="Calibri"/>
                <a:cs typeface="Calibri"/>
              </a:rPr>
              <a:t> </a:t>
            </a:r>
            <a:r>
              <a:rPr sz="1350" spc="-4" dirty="0">
                <a:latin typeface="Calibri"/>
                <a:cs typeface="Calibri"/>
              </a:rPr>
              <a:t>(2,110)</a:t>
            </a:r>
            <a:endParaRPr sz="1350">
              <a:latin typeface="Calibri"/>
              <a:cs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1226174"/>
            <a:ext cx="3668271" cy="687207"/>
          </a:xfrm>
          <a:prstGeom prst="rect">
            <a:avLst/>
          </a:prstGeom>
        </p:spPr>
        <p:txBody>
          <a:bodyPr vert="horz" wrap="square" lIns="0" tIns="10001" rIns="0" bIns="0" rtlCol="0" anchor="ctr">
            <a:spAutoFit/>
          </a:bodyPr>
          <a:lstStyle/>
          <a:p>
            <a:pPr marL="9525">
              <a:spcBef>
                <a:spcPts val="79"/>
              </a:spcBef>
            </a:pPr>
            <a:r>
              <a:rPr spc="-79" dirty="0"/>
              <a:t>P</a:t>
            </a:r>
            <a:r>
              <a:rPr spc="-38" dirty="0"/>
              <a:t>a</a:t>
            </a:r>
            <a:r>
              <a:rPr dirty="0"/>
              <a:t>ths</a:t>
            </a:r>
          </a:p>
        </p:txBody>
      </p:sp>
      <p:sp>
        <p:nvSpPr>
          <p:cNvPr id="3" name="object 3"/>
          <p:cNvSpPr txBox="1"/>
          <p:nvPr/>
        </p:nvSpPr>
        <p:spPr>
          <a:xfrm>
            <a:off x="687705" y="2138189"/>
            <a:ext cx="4328636" cy="1969450"/>
          </a:xfrm>
          <a:prstGeom prst="rect">
            <a:avLst/>
          </a:prstGeom>
        </p:spPr>
        <p:txBody>
          <a:bodyPr vert="horz" wrap="square" lIns="0" tIns="73343" rIns="0" bIns="0" rtlCol="0">
            <a:spAutoFit/>
          </a:bodyPr>
          <a:lstStyle/>
          <a:p>
            <a:pPr marL="180975" indent="-171926">
              <a:spcBef>
                <a:spcPts val="578"/>
              </a:spcBef>
              <a:buFont typeface="Arial MT"/>
              <a:buChar char="•"/>
              <a:tabLst>
                <a:tab pos="181451" algn="l"/>
              </a:tabLst>
            </a:pPr>
            <a:r>
              <a:rPr sz="2100" spc="-98" dirty="0">
                <a:latin typeface="Calibri"/>
                <a:cs typeface="Calibri"/>
              </a:rPr>
              <a:t>To</a:t>
            </a:r>
            <a:r>
              <a:rPr sz="2100" spc="-11" dirty="0">
                <a:latin typeface="Calibri"/>
                <a:cs typeface="Calibri"/>
              </a:rPr>
              <a:t> </a:t>
            </a:r>
            <a:r>
              <a:rPr sz="2100" spc="-8" dirty="0">
                <a:latin typeface="Calibri"/>
                <a:cs typeface="Calibri"/>
              </a:rPr>
              <a:t>go node</a:t>
            </a:r>
            <a:r>
              <a:rPr sz="2100" spc="4" dirty="0">
                <a:latin typeface="Calibri"/>
                <a:cs typeface="Calibri"/>
              </a:rPr>
              <a:t> </a:t>
            </a:r>
            <a:r>
              <a:rPr sz="2100" spc="-4" dirty="0">
                <a:latin typeface="Calibri"/>
                <a:cs typeface="Calibri"/>
              </a:rPr>
              <a:t>(0,</a:t>
            </a:r>
            <a:r>
              <a:rPr sz="2100" dirty="0">
                <a:latin typeface="Calibri"/>
                <a:cs typeface="Calibri"/>
              </a:rPr>
              <a:t> </a:t>
            </a:r>
            <a:r>
              <a:rPr sz="2100" spc="-4" dirty="0">
                <a:latin typeface="Calibri"/>
                <a:cs typeface="Calibri"/>
              </a:rPr>
              <a:t>j1)</a:t>
            </a:r>
            <a:r>
              <a:rPr sz="2100" spc="8" dirty="0">
                <a:latin typeface="Calibri"/>
                <a:cs typeface="Calibri"/>
              </a:rPr>
              <a:t> </a:t>
            </a:r>
            <a:r>
              <a:rPr sz="2100" spc="-15" dirty="0">
                <a:latin typeface="Calibri"/>
                <a:cs typeface="Calibri"/>
              </a:rPr>
              <a:t>to</a:t>
            </a:r>
            <a:r>
              <a:rPr sz="2100" spc="-11" dirty="0">
                <a:latin typeface="Calibri"/>
                <a:cs typeface="Calibri"/>
              </a:rPr>
              <a:t> </a:t>
            </a:r>
            <a:r>
              <a:rPr sz="2100" dirty="0">
                <a:latin typeface="Calibri"/>
                <a:cs typeface="Calibri"/>
              </a:rPr>
              <a:t>(K,</a:t>
            </a:r>
            <a:r>
              <a:rPr sz="2100" spc="-4" dirty="0">
                <a:latin typeface="Calibri"/>
                <a:cs typeface="Calibri"/>
              </a:rPr>
              <a:t> </a:t>
            </a:r>
            <a:r>
              <a:rPr sz="2100" spc="-8" dirty="0">
                <a:latin typeface="Calibri"/>
                <a:cs typeface="Calibri"/>
              </a:rPr>
              <a:t>j2)</a:t>
            </a:r>
            <a:endParaRPr sz="2100">
              <a:latin typeface="Calibri"/>
              <a:cs typeface="Calibri"/>
            </a:endParaRPr>
          </a:p>
          <a:p>
            <a:pPr marL="180975" indent="-171926">
              <a:spcBef>
                <a:spcPts val="503"/>
              </a:spcBef>
              <a:buFont typeface="Arial MT"/>
              <a:buChar char="•"/>
              <a:tabLst>
                <a:tab pos="181451" algn="l"/>
              </a:tabLst>
            </a:pPr>
            <a:r>
              <a:rPr sz="2100" spc="-60" dirty="0">
                <a:latin typeface="Calibri"/>
                <a:cs typeface="Calibri"/>
              </a:rPr>
              <a:t>Take</a:t>
            </a:r>
            <a:r>
              <a:rPr sz="2100" spc="-41" dirty="0">
                <a:latin typeface="Calibri"/>
                <a:cs typeface="Calibri"/>
              </a:rPr>
              <a:t> </a:t>
            </a:r>
            <a:r>
              <a:rPr sz="2100" spc="-8" dirty="0">
                <a:latin typeface="Calibri"/>
                <a:cs typeface="Calibri"/>
              </a:rPr>
              <a:t>j2</a:t>
            </a:r>
            <a:endParaRPr sz="2100">
              <a:latin typeface="Calibri"/>
              <a:cs typeface="Calibri"/>
            </a:endParaRPr>
          </a:p>
          <a:p>
            <a:pPr marL="523875" lvl="1" indent="-171926">
              <a:spcBef>
                <a:spcPts val="176"/>
              </a:spcBef>
              <a:buFont typeface="Arial MT"/>
              <a:buChar char="•"/>
              <a:tabLst>
                <a:tab pos="524351" algn="l"/>
              </a:tabLst>
            </a:pPr>
            <a:r>
              <a:rPr dirty="0">
                <a:latin typeface="Calibri"/>
                <a:cs typeface="Calibri"/>
              </a:rPr>
              <a:t>If</a:t>
            </a:r>
            <a:r>
              <a:rPr spc="-15" dirty="0">
                <a:latin typeface="Calibri"/>
                <a:cs typeface="Calibri"/>
              </a:rPr>
              <a:t> </a:t>
            </a:r>
            <a:r>
              <a:rPr spc="-4" dirty="0">
                <a:latin typeface="Calibri"/>
                <a:cs typeface="Calibri"/>
              </a:rPr>
              <a:t>bit</a:t>
            </a:r>
            <a:r>
              <a:rPr spc="-15" dirty="0">
                <a:latin typeface="Calibri"/>
                <a:cs typeface="Calibri"/>
              </a:rPr>
              <a:t> </a:t>
            </a:r>
            <a:r>
              <a:rPr dirty="0">
                <a:latin typeface="Calibri"/>
                <a:cs typeface="Calibri"/>
              </a:rPr>
              <a:t>is</a:t>
            </a:r>
            <a:r>
              <a:rPr spc="-19" dirty="0">
                <a:latin typeface="Calibri"/>
                <a:cs typeface="Calibri"/>
              </a:rPr>
              <a:t> </a:t>
            </a:r>
            <a:r>
              <a:rPr dirty="0">
                <a:latin typeface="Calibri"/>
                <a:cs typeface="Calibri"/>
              </a:rPr>
              <a:t>0</a:t>
            </a:r>
            <a:r>
              <a:rPr spc="-15" dirty="0">
                <a:latin typeface="Calibri"/>
                <a:cs typeface="Calibri"/>
              </a:rPr>
              <a:t> </a:t>
            </a:r>
            <a:r>
              <a:rPr spc="-19" dirty="0">
                <a:latin typeface="Calibri"/>
                <a:cs typeface="Calibri"/>
              </a:rPr>
              <a:t>take</a:t>
            </a:r>
            <a:r>
              <a:rPr spc="-23" dirty="0">
                <a:latin typeface="Calibri"/>
                <a:cs typeface="Calibri"/>
              </a:rPr>
              <a:t> </a:t>
            </a:r>
            <a:r>
              <a:rPr spc="-8" dirty="0">
                <a:latin typeface="Calibri"/>
                <a:cs typeface="Calibri"/>
              </a:rPr>
              <a:t>left</a:t>
            </a:r>
            <a:r>
              <a:rPr spc="-11" dirty="0">
                <a:latin typeface="Calibri"/>
                <a:cs typeface="Calibri"/>
              </a:rPr>
              <a:t> </a:t>
            </a:r>
            <a:r>
              <a:rPr dirty="0">
                <a:latin typeface="Calibri"/>
                <a:cs typeface="Calibri"/>
              </a:rPr>
              <a:t>link</a:t>
            </a:r>
            <a:endParaRPr>
              <a:latin typeface="Calibri"/>
              <a:cs typeface="Calibri"/>
            </a:endParaRPr>
          </a:p>
          <a:p>
            <a:pPr marL="523875" lvl="1" indent="-171926">
              <a:spcBef>
                <a:spcPts val="161"/>
              </a:spcBef>
              <a:buFont typeface="Arial MT"/>
              <a:buChar char="•"/>
              <a:tabLst>
                <a:tab pos="524351" algn="l"/>
              </a:tabLst>
            </a:pPr>
            <a:r>
              <a:rPr dirty="0">
                <a:latin typeface="Calibri"/>
                <a:cs typeface="Calibri"/>
              </a:rPr>
              <a:t>If</a:t>
            </a:r>
            <a:r>
              <a:rPr spc="-19" dirty="0">
                <a:latin typeface="Calibri"/>
                <a:cs typeface="Calibri"/>
              </a:rPr>
              <a:t> </a:t>
            </a:r>
            <a:r>
              <a:rPr spc="-4" dirty="0">
                <a:latin typeface="Calibri"/>
                <a:cs typeface="Calibri"/>
              </a:rPr>
              <a:t>bit</a:t>
            </a:r>
            <a:r>
              <a:rPr spc="-11" dirty="0">
                <a:latin typeface="Calibri"/>
                <a:cs typeface="Calibri"/>
              </a:rPr>
              <a:t> </a:t>
            </a:r>
            <a:r>
              <a:rPr dirty="0">
                <a:latin typeface="Calibri"/>
                <a:cs typeface="Calibri"/>
              </a:rPr>
              <a:t>is</a:t>
            </a:r>
            <a:r>
              <a:rPr spc="-26" dirty="0">
                <a:latin typeface="Calibri"/>
                <a:cs typeface="Calibri"/>
              </a:rPr>
              <a:t> </a:t>
            </a:r>
            <a:r>
              <a:rPr dirty="0">
                <a:latin typeface="Calibri"/>
                <a:cs typeface="Calibri"/>
              </a:rPr>
              <a:t>1</a:t>
            </a:r>
            <a:r>
              <a:rPr spc="-15" dirty="0">
                <a:latin typeface="Calibri"/>
                <a:cs typeface="Calibri"/>
              </a:rPr>
              <a:t> </a:t>
            </a:r>
            <a:r>
              <a:rPr spc="-19" dirty="0">
                <a:latin typeface="Calibri"/>
                <a:cs typeface="Calibri"/>
              </a:rPr>
              <a:t>take</a:t>
            </a:r>
            <a:r>
              <a:rPr spc="-23" dirty="0">
                <a:latin typeface="Calibri"/>
                <a:cs typeface="Calibri"/>
              </a:rPr>
              <a:t> </a:t>
            </a:r>
            <a:r>
              <a:rPr spc="-4" dirty="0">
                <a:latin typeface="Calibri"/>
                <a:cs typeface="Calibri"/>
              </a:rPr>
              <a:t>right</a:t>
            </a:r>
            <a:r>
              <a:rPr spc="-11" dirty="0">
                <a:latin typeface="Calibri"/>
                <a:cs typeface="Calibri"/>
              </a:rPr>
              <a:t> </a:t>
            </a:r>
            <a:r>
              <a:rPr dirty="0">
                <a:latin typeface="Calibri"/>
                <a:cs typeface="Calibri"/>
              </a:rPr>
              <a:t>link</a:t>
            </a:r>
            <a:endParaRPr>
              <a:latin typeface="Calibri"/>
              <a:cs typeface="Calibri"/>
            </a:endParaRPr>
          </a:p>
          <a:p>
            <a:pPr marL="523875" lvl="1" indent="-171926">
              <a:spcBef>
                <a:spcPts val="161"/>
              </a:spcBef>
              <a:buFont typeface="Arial MT"/>
              <a:buChar char="•"/>
              <a:tabLst>
                <a:tab pos="524351" algn="l"/>
              </a:tabLst>
            </a:pPr>
            <a:r>
              <a:rPr dirty="0">
                <a:latin typeface="Calibri"/>
                <a:cs typeface="Calibri"/>
              </a:rPr>
              <a:t>If</a:t>
            </a:r>
            <a:r>
              <a:rPr spc="-11" dirty="0">
                <a:latin typeface="Calibri"/>
                <a:cs typeface="Calibri"/>
              </a:rPr>
              <a:t> </a:t>
            </a:r>
            <a:r>
              <a:rPr spc="-8" dirty="0">
                <a:latin typeface="Calibri"/>
                <a:cs typeface="Calibri"/>
              </a:rPr>
              <a:t>left</a:t>
            </a:r>
            <a:r>
              <a:rPr spc="-4" dirty="0">
                <a:latin typeface="Calibri"/>
                <a:cs typeface="Calibri"/>
              </a:rPr>
              <a:t> or right</a:t>
            </a:r>
            <a:r>
              <a:rPr spc="-11" dirty="0">
                <a:latin typeface="Calibri"/>
                <a:cs typeface="Calibri"/>
              </a:rPr>
              <a:t> </a:t>
            </a:r>
            <a:r>
              <a:rPr dirty="0">
                <a:latin typeface="Calibri"/>
                <a:cs typeface="Calibri"/>
              </a:rPr>
              <a:t>is</a:t>
            </a:r>
            <a:r>
              <a:rPr spc="-4" dirty="0">
                <a:latin typeface="Calibri"/>
                <a:cs typeface="Calibri"/>
              </a:rPr>
              <a:t> </a:t>
            </a:r>
            <a:r>
              <a:rPr spc="-8" dirty="0">
                <a:latin typeface="Calibri"/>
                <a:cs typeface="Calibri"/>
              </a:rPr>
              <a:t>not</a:t>
            </a:r>
            <a:r>
              <a:rPr dirty="0">
                <a:latin typeface="Calibri"/>
                <a:cs typeface="Calibri"/>
              </a:rPr>
              <a:t> </a:t>
            </a:r>
            <a:r>
              <a:rPr spc="-8" dirty="0">
                <a:latin typeface="Calibri"/>
                <a:cs typeface="Calibri"/>
              </a:rPr>
              <a:t>possible </a:t>
            </a:r>
            <a:r>
              <a:rPr spc="-19" dirty="0">
                <a:latin typeface="Calibri"/>
                <a:cs typeface="Calibri"/>
              </a:rPr>
              <a:t>take</a:t>
            </a:r>
            <a:r>
              <a:rPr spc="-15" dirty="0">
                <a:latin typeface="Calibri"/>
                <a:cs typeface="Calibri"/>
              </a:rPr>
              <a:t> </a:t>
            </a:r>
            <a:r>
              <a:rPr spc="-11" dirty="0">
                <a:latin typeface="Calibri"/>
                <a:cs typeface="Calibri"/>
              </a:rPr>
              <a:t>straight</a:t>
            </a:r>
            <a:endParaRPr>
              <a:latin typeface="Calibri"/>
              <a:cs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4" y="870741"/>
            <a:ext cx="7730898" cy="686726"/>
          </a:xfrm>
          <a:prstGeom prst="rect">
            <a:avLst/>
          </a:prstGeom>
        </p:spPr>
        <p:txBody>
          <a:bodyPr vert="horz" wrap="square" lIns="0" tIns="9525" rIns="0" bIns="0" rtlCol="0" anchor="ctr">
            <a:spAutoFit/>
          </a:bodyPr>
          <a:lstStyle/>
          <a:p>
            <a:pPr marL="9525">
              <a:spcBef>
                <a:spcPts val="75"/>
              </a:spcBef>
            </a:pPr>
            <a:r>
              <a:rPr spc="-30" dirty="0"/>
              <a:t>Path</a:t>
            </a:r>
            <a:r>
              <a:rPr spc="4" dirty="0"/>
              <a:t> </a:t>
            </a:r>
            <a:r>
              <a:rPr spc="-11" dirty="0"/>
              <a:t>between </a:t>
            </a:r>
            <a:r>
              <a:rPr dirty="0"/>
              <a:t>000</a:t>
            </a:r>
            <a:r>
              <a:rPr spc="-23" dirty="0"/>
              <a:t> </a:t>
            </a:r>
            <a:r>
              <a:rPr dirty="0"/>
              <a:t>and</a:t>
            </a:r>
            <a:r>
              <a:rPr spc="-8" dirty="0"/>
              <a:t> </a:t>
            </a:r>
            <a:r>
              <a:rPr dirty="0"/>
              <a:t>111</a:t>
            </a:r>
          </a:p>
        </p:txBody>
      </p:sp>
      <p:grpSp>
        <p:nvGrpSpPr>
          <p:cNvPr id="3" name="object 3"/>
          <p:cNvGrpSpPr/>
          <p:nvPr/>
        </p:nvGrpSpPr>
        <p:grpSpPr>
          <a:xfrm>
            <a:off x="1487043" y="1623060"/>
            <a:ext cx="5327809" cy="3270409"/>
            <a:chOff x="1982723" y="1021080"/>
            <a:chExt cx="7103745" cy="4360545"/>
          </a:xfrm>
        </p:grpSpPr>
        <p:sp>
          <p:nvSpPr>
            <p:cNvPr id="4" name="object 4"/>
            <p:cNvSpPr/>
            <p:nvPr/>
          </p:nvSpPr>
          <p:spPr>
            <a:xfrm>
              <a:off x="20223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 name="object 5"/>
            <p:cNvSpPr/>
            <p:nvPr/>
          </p:nvSpPr>
          <p:spPr>
            <a:xfrm>
              <a:off x="20223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20055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20055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2159507" y="1322832"/>
              <a:ext cx="17145" cy="1054100"/>
            </a:xfrm>
            <a:custGeom>
              <a:avLst/>
              <a:gdLst/>
              <a:ahLst/>
              <a:cxnLst/>
              <a:rect l="l" t="t" r="r" b="b"/>
              <a:pathLst>
                <a:path w="17144" h="1054100">
                  <a:moveTo>
                    <a:pt x="17144"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987039"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0" name="object 10"/>
            <p:cNvSpPr/>
            <p:nvPr/>
          </p:nvSpPr>
          <p:spPr>
            <a:xfrm>
              <a:off x="2987039"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950207"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950207"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913375"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913375"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8795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6" name="object 16"/>
            <p:cNvSpPr/>
            <p:nvPr/>
          </p:nvSpPr>
          <p:spPr>
            <a:xfrm>
              <a:off x="58795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96875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96875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93344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0" name="object 20"/>
            <p:cNvSpPr/>
            <p:nvPr/>
          </p:nvSpPr>
          <p:spPr>
            <a:xfrm>
              <a:off x="393344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89661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2" name="object 22"/>
            <p:cNvSpPr/>
            <p:nvPr/>
          </p:nvSpPr>
          <p:spPr>
            <a:xfrm>
              <a:off x="489661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862827" y="2377440"/>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24" name="object 24"/>
            <p:cNvSpPr/>
            <p:nvPr/>
          </p:nvSpPr>
          <p:spPr>
            <a:xfrm>
              <a:off x="5862827"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2159507" y="1309116"/>
              <a:ext cx="3874135" cy="1067435"/>
            </a:xfrm>
            <a:custGeom>
              <a:avLst/>
              <a:gdLst/>
              <a:ahLst/>
              <a:cxnLst/>
              <a:rect l="l" t="t" r="r" b="b"/>
              <a:pathLst>
                <a:path w="3874135" h="1067435">
                  <a:moveTo>
                    <a:pt x="0" y="1067308"/>
                  </a:moveTo>
                  <a:lnTo>
                    <a:pt x="3873880" y="13716"/>
                  </a:lnTo>
                </a:path>
                <a:path w="3874135" h="1067435">
                  <a:moveTo>
                    <a:pt x="998601" y="0"/>
                  </a:moveTo>
                  <a:lnTo>
                    <a:pt x="981456"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84275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84275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825995"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9" name="object 29"/>
            <p:cNvSpPr/>
            <p:nvPr/>
          </p:nvSpPr>
          <p:spPr>
            <a:xfrm>
              <a:off x="682599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3140963" y="1307592"/>
              <a:ext cx="3874135" cy="1055370"/>
            </a:xfrm>
            <a:custGeom>
              <a:avLst/>
              <a:gdLst/>
              <a:ahLst/>
              <a:cxnLst/>
              <a:rect l="l" t="t" r="r" b="b"/>
              <a:pathLst>
                <a:path w="3874134" h="1055370">
                  <a:moveTo>
                    <a:pt x="0" y="1055116"/>
                  </a:moveTo>
                  <a:lnTo>
                    <a:pt x="3873881" y="1524"/>
                  </a:lnTo>
                </a:path>
                <a:path w="3874134" h="1055370">
                  <a:moveTo>
                    <a:pt x="963549" y="0"/>
                  </a:moveTo>
                  <a:lnTo>
                    <a:pt x="946403"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807452"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807452"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78916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4" name="object 34"/>
            <p:cNvSpPr/>
            <p:nvPr/>
          </p:nvSpPr>
          <p:spPr>
            <a:xfrm>
              <a:off x="778916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4087367" y="1307592"/>
              <a:ext cx="3874135" cy="1061720"/>
            </a:xfrm>
            <a:custGeom>
              <a:avLst/>
              <a:gdLst/>
              <a:ahLst/>
              <a:cxnLst/>
              <a:rect l="l" t="t" r="r" b="b"/>
              <a:pathLst>
                <a:path w="3874134" h="1061720">
                  <a:moveTo>
                    <a:pt x="0" y="1053592"/>
                  </a:moveTo>
                  <a:lnTo>
                    <a:pt x="3873881" y="0"/>
                  </a:lnTo>
                </a:path>
                <a:path w="3874134" h="1061720">
                  <a:moveTo>
                    <a:pt x="981837" y="7620"/>
                  </a:moveTo>
                  <a:lnTo>
                    <a:pt x="964692"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770619" y="1027176"/>
              <a:ext cx="309880" cy="295910"/>
            </a:xfrm>
            <a:custGeom>
              <a:avLst/>
              <a:gdLst/>
              <a:ahLst/>
              <a:cxnLst/>
              <a:rect l="l" t="t" r="r" b="b"/>
              <a:pathLst>
                <a:path w="309879"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37" name="object 37"/>
            <p:cNvSpPr/>
            <p:nvPr/>
          </p:nvSpPr>
          <p:spPr>
            <a:xfrm>
              <a:off x="877061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75385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39" name="object 39"/>
            <p:cNvSpPr/>
            <p:nvPr/>
          </p:nvSpPr>
          <p:spPr>
            <a:xfrm>
              <a:off x="875385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40" name="object 40"/>
            <p:cNvSpPr/>
            <p:nvPr/>
          </p:nvSpPr>
          <p:spPr>
            <a:xfrm>
              <a:off x="2177795" y="1313688"/>
              <a:ext cx="6748780" cy="1070610"/>
            </a:xfrm>
            <a:custGeom>
              <a:avLst/>
              <a:gdLst/>
              <a:ahLst/>
              <a:cxnLst/>
              <a:rect l="l" t="t" r="r" b="b"/>
              <a:pathLst>
                <a:path w="6748780" h="1070610">
                  <a:moveTo>
                    <a:pt x="2874264" y="1055115"/>
                  </a:moveTo>
                  <a:lnTo>
                    <a:pt x="6748145" y="1524"/>
                  </a:lnTo>
                </a:path>
                <a:path w="6748780" h="1070610">
                  <a:moveTo>
                    <a:pt x="3838955" y="1062736"/>
                  </a:moveTo>
                  <a:lnTo>
                    <a:pt x="3856101" y="9144"/>
                  </a:lnTo>
                </a:path>
                <a:path w="6748780" h="1070610">
                  <a:moveTo>
                    <a:pt x="3839464" y="1062736"/>
                  </a:moveTo>
                  <a:lnTo>
                    <a:pt x="0" y="9144"/>
                  </a:lnTo>
                </a:path>
                <a:path w="6748780" h="1070610">
                  <a:moveTo>
                    <a:pt x="4792980" y="1062736"/>
                  </a:moveTo>
                  <a:lnTo>
                    <a:pt x="4810125" y="9144"/>
                  </a:lnTo>
                </a:path>
                <a:path w="6748780" h="1070610">
                  <a:moveTo>
                    <a:pt x="4793487" y="1062736"/>
                  </a:moveTo>
                  <a:lnTo>
                    <a:pt x="954024" y="9144"/>
                  </a:lnTo>
                </a:path>
                <a:path w="6748780" h="1070610">
                  <a:moveTo>
                    <a:pt x="5757672" y="1070356"/>
                  </a:moveTo>
                  <a:lnTo>
                    <a:pt x="5774817" y="16763"/>
                  </a:lnTo>
                </a:path>
                <a:path w="6748780" h="1070610">
                  <a:moveTo>
                    <a:pt x="5756656" y="1070356"/>
                  </a:moveTo>
                  <a:lnTo>
                    <a:pt x="1917192" y="16763"/>
                  </a:lnTo>
                </a:path>
                <a:path w="6748780" h="1070610">
                  <a:moveTo>
                    <a:pt x="6731508" y="1053591"/>
                  </a:moveTo>
                  <a:lnTo>
                    <a:pt x="6748653" y="0"/>
                  </a:lnTo>
                </a:path>
                <a:path w="6748780" h="1070610">
                  <a:moveTo>
                    <a:pt x="6730492" y="1053591"/>
                  </a:moveTo>
                  <a:lnTo>
                    <a:pt x="2891028"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2005583"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2" name="object 42"/>
            <p:cNvSpPr/>
            <p:nvPr/>
          </p:nvSpPr>
          <p:spPr>
            <a:xfrm>
              <a:off x="2005583"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3" name="object 43"/>
            <p:cNvSpPr/>
            <p:nvPr/>
          </p:nvSpPr>
          <p:spPr>
            <a:xfrm>
              <a:off x="2159507"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4" name="object 44"/>
            <p:cNvSpPr/>
            <p:nvPr/>
          </p:nvSpPr>
          <p:spPr>
            <a:xfrm>
              <a:off x="296875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5" name="object 45"/>
            <p:cNvSpPr/>
            <p:nvPr/>
          </p:nvSpPr>
          <p:spPr>
            <a:xfrm>
              <a:off x="296875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393344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47" name="object 47"/>
            <p:cNvSpPr/>
            <p:nvPr/>
          </p:nvSpPr>
          <p:spPr>
            <a:xfrm>
              <a:off x="393344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8" name="object 48"/>
            <p:cNvSpPr/>
            <p:nvPr/>
          </p:nvSpPr>
          <p:spPr>
            <a:xfrm>
              <a:off x="2159507" y="2673096"/>
              <a:ext cx="1927860" cy="1056005"/>
            </a:xfrm>
            <a:custGeom>
              <a:avLst/>
              <a:gdLst/>
              <a:ahLst/>
              <a:cxnLst/>
              <a:rect l="l" t="t" r="r" b="b"/>
              <a:pathLst>
                <a:path w="1927860" h="1056004">
                  <a:moveTo>
                    <a:pt x="0" y="1056004"/>
                  </a:moveTo>
                  <a:lnTo>
                    <a:pt x="1927479" y="0"/>
                  </a:lnTo>
                </a:path>
                <a:path w="1927860" h="1056004">
                  <a:moveTo>
                    <a:pt x="964692" y="1056004"/>
                  </a:moveTo>
                  <a:lnTo>
                    <a:pt x="964692" y="0"/>
                  </a:lnTo>
                </a:path>
              </a:pathLst>
            </a:custGeom>
            <a:ln w="6096">
              <a:solidFill>
                <a:srgbClr val="000000"/>
              </a:solidFill>
            </a:ln>
          </p:spPr>
          <p:txBody>
            <a:bodyPr wrap="square" lIns="0" tIns="0" rIns="0" bIns="0" rtlCol="0"/>
            <a:lstStyle/>
            <a:p>
              <a:endParaRPr sz="1350"/>
            </a:p>
          </p:txBody>
        </p:sp>
        <p:sp>
          <p:nvSpPr>
            <p:cNvPr id="49" name="object 49"/>
            <p:cNvSpPr/>
            <p:nvPr/>
          </p:nvSpPr>
          <p:spPr>
            <a:xfrm>
              <a:off x="489661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50" name="object 50"/>
            <p:cNvSpPr/>
            <p:nvPr/>
          </p:nvSpPr>
          <p:spPr>
            <a:xfrm>
              <a:off x="489661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1" name="object 51"/>
            <p:cNvSpPr/>
            <p:nvPr/>
          </p:nvSpPr>
          <p:spPr>
            <a:xfrm>
              <a:off x="2159507" y="2673096"/>
              <a:ext cx="2893060" cy="1056005"/>
            </a:xfrm>
            <a:custGeom>
              <a:avLst/>
              <a:gdLst/>
              <a:ahLst/>
              <a:cxnLst/>
              <a:rect l="l" t="t" r="r" b="b"/>
              <a:pathLst>
                <a:path w="2893060" h="1056004">
                  <a:moveTo>
                    <a:pt x="964692" y="1056004"/>
                  </a:moveTo>
                  <a:lnTo>
                    <a:pt x="2892171" y="0"/>
                  </a:lnTo>
                </a:path>
                <a:path w="2893060" h="1056004">
                  <a:moveTo>
                    <a:pt x="1927859" y="1056004"/>
                  </a:moveTo>
                  <a:lnTo>
                    <a:pt x="1927859" y="0"/>
                  </a:lnTo>
                </a:path>
                <a:path w="2893060" h="1056004">
                  <a:moveTo>
                    <a:pt x="1927479" y="1056004"/>
                  </a:moveTo>
                  <a:lnTo>
                    <a:pt x="0" y="0"/>
                  </a:lnTo>
                </a:path>
                <a:path w="2893060" h="1056004">
                  <a:moveTo>
                    <a:pt x="2892552" y="1056004"/>
                  </a:moveTo>
                  <a:lnTo>
                    <a:pt x="2892552" y="0"/>
                  </a:lnTo>
                </a:path>
                <a:path w="2893060" h="1056004">
                  <a:moveTo>
                    <a:pt x="2892171" y="1056004"/>
                  </a:moveTo>
                  <a:lnTo>
                    <a:pt x="964692" y="0"/>
                  </a:lnTo>
                </a:path>
              </a:pathLst>
            </a:custGeom>
            <a:ln w="6096">
              <a:solidFill>
                <a:srgbClr val="000000"/>
              </a:solidFill>
            </a:ln>
          </p:spPr>
          <p:txBody>
            <a:bodyPr wrap="square" lIns="0" tIns="0" rIns="0" bIns="0" rtlCol="0"/>
            <a:lstStyle/>
            <a:p>
              <a:endParaRPr sz="1350"/>
            </a:p>
          </p:txBody>
        </p:sp>
        <p:sp>
          <p:nvSpPr>
            <p:cNvPr id="52" name="object 52"/>
            <p:cNvSpPr/>
            <p:nvPr/>
          </p:nvSpPr>
          <p:spPr>
            <a:xfrm>
              <a:off x="5862827" y="3729228"/>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8"/>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53" name="object 53"/>
            <p:cNvSpPr/>
            <p:nvPr/>
          </p:nvSpPr>
          <p:spPr>
            <a:xfrm>
              <a:off x="5862827"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8"/>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54" name="object 54"/>
            <p:cNvSpPr/>
            <p:nvPr/>
          </p:nvSpPr>
          <p:spPr>
            <a:xfrm>
              <a:off x="6016752"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5" name="object 55"/>
            <p:cNvSpPr/>
            <p:nvPr/>
          </p:nvSpPr>
          <p:spPr>
            <a:xfrm>
              <a:off x="68259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6" name="object 56"/>
            <p:cNvSpPr/>
            <p:nvPr/>
          </p:nvSpPr>
          <p:spPr>
            <a:xfrm>
              <a:off x="68259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7" name="object 57"/>
            <p:cNvSpPr/>
            <p:nvPr/>
          </p:nvSpPr>
          <p:spPr>
            <a:xfrm>
              <a:off x="778916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8" name="object 58"/>
            <p:cNvSpPr/>
            <p:nvPr/>
          </p:nvSpPr>
          <p:spPr>
            <a:xfrm>
              <a:off x="778916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6016752" y="2673096"/>
              <a:ext cx="1927860" cy="1056005"/>
            </a:xfrm>
            <a:custGeom>
              <a:avLst/>
              <a:gdLst/>
              <a:ahLst/>
              <a:cxnLst/>
              <a:rect l="l" t="t" r="r" b="b"/>
              <a:pathLst>
                <a:path w="1927859" h="1056004">
                  <a:moveTo>
                    <a:pt x="0" y="1056004"/>
                  </a:moveTo>
                  <a:lnTo>
                    <a:pt x="1927478" y="0"/>
                  </a:lnTo>
                </a:path>
                <a:path w="1927859" h="1056004">
                  <a:moveTo>
                    <a:pt x="963168" y="1056004"/>
                  </a:moveTo>
                  <a:lnTo>
                    <a:pt x="963168" y="0"/>
                  </a:lnTo>
                </a:path>
              </a:pathLst>
            </a:custGeom>
            <a:ln w="6096">
              <a:solidFill>
                <a:srgbClr val="000000"/>
              </a:solidFill>
            </a:ln>
          </p:spPr>
          <p:txBody>
            <a:bodyPr wrap="square" lIns="0" tIns="0" rIns="0" bIns="0" rtlCol="0"/>
            <a:lstStyle/>
            <a:p>
              <a:endParaRPr sz="1350"/>
            </a:p>
          </p:txBody>
        </p:sp>
        <p:sp>
          <p:nvSpPr>
            <p:cNvPr id="60" name="object 60"/>
            <p:cNvSpPr/>
            <p:nvPr/>
          </p:nvSpPr>
          <p:spPr>
            <a:xfrm>
              <a:off x="875385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61" name="object 61"/>
            <p:cNvSpPr/>
            <p:nvPr/>
          </p:nvSpPr>
          <p:spPr>
            <a:xfrm>
              <a:off x="875385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62" name="object 62"/>
            <p:cNvSpPr/>
            <p:nvPr/>
          </p:nvSpPr>
          <p:spPr>
            <a:xfrm>
              <a:off x="6016752" y="2673096"/>
              <a:ext cx="2891155" cy="1056005"/>
            </a:xfrm>
            <a:custGeom>
              <a:avLst/>
              <a:gdLst/>
              <a:ahLst/>
              <a:cxnLst/>
              <a:rect l="l" t="t" r="r" b="b"/>
              <a:pathLst>
                <a:path w="2891154" h="1056004">
                  <a:moveTo>
                    <a:pt x="963168" y="1056004"/>
                  </a:moveTo>
                  <a:lnTo>
                    <a:pt x="2890647" y="0"/>
                  </a:lnTo>
                </a:path>
                <a:path w="2891154" h="1056004">
                  <a:moveTo>
                    <a:pt x="1927859" y="1056004"/>
                  </a:moveTo>
                  <a:lnTo>
                    <a:pt x="1927859" y="0"/>
                  </a:lnTo>
                </a:path>
                <a:path w="2891154" h="1056004">
                  <a:moveTo>
                    <a:pt x="1927478" y="1056004"/>
                  </a:moveTo>
                  <a:lnTo>
                    <a:pt x="0" y="0"/>
                  </a:lnTo>
                </a:path>
                <a:path w="2891154" h="1056004">
                  <a:moveTo>
                    <a:pt x="2891028" y="1056004"/>
                  </a:moveTo>
                  <a:lnTo>
                    <a:pt x="2891028" y="0"/>
                  </a:lnTo>
                </a:path>
                <a:path w="2891154" h="1056004">
                  <a:moveTo>
                    <a:pt x="2890647" y="1056004"/>
                  </a:moveTo>
                  <a:lnTo>
                    <a:pt x="963168" y="0"/>
                  </a:lnTo>
                </a:path>
              </a:pathLst>
            </a:custGeom>
            <a:ln w="6096">
              <a:solidFill>
                <a:srgbClr val="000000"/>
              </a:solidFill>
            </a:ln>
          </p:spPr>
          <p:txBody>
            <a:bodyPr wrap="square" lIns="0" tIns="0" rIns="0" bIns="0" rtlCol="0"/>
            <a:lstStyle/>
            <a:p>
              <a:endParaRPr sz="1350"/>
            </a:p>
          </p:txBody>
        </p:sp>
        <p:sp>
          <p:nvSpPr>
            <p:cNvPr id="63" name="object 63"/>
            <p:cNvSpPr/>
            <p:nvPr/>
          </p:nvSpPr>
          <p:spPr>
            <a:xfrm>
              <a:off x="1988819" y="5079491"/>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4" name="object 64"/>
            <p:cNvSpPr/>
            <p:nvPr/>
          </p:nvSpPr>
          <p:spPr>
            <a:xfrm>
              <a:off x="1988819"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5" name="object 65"/>
            <p:cNvSpPr/>
            <p:nvPr/>
          </p:nvSpPr>
          <p:spPr>
            <a:xfrm>
              <a:off x="2142743" y="4024884"/>
              <a:ext cx="17145" cy="1054100"/>
            </a:xfrm>
            <a:custGeom>
              <a:avLst/>
              <a:gdLst/>
              <a:ahLst/>
              <a:cxnLst/>
              <a:rect l="l" t="t" r="r" b="b"/>
              <a:pathLst>
                <a:path w="17144"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66" name="object 66"/>
            <p:cNvSpPr/>
            <p:nvPr/>
          </p:nvSpPr>
          <p:spPr>
            <a:xfrm>
              <a:off x="295198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7" name="object 67"/>
            <p:cNvSpPr/>
            <p:nvPr/>
          </p:nvSpPr>
          <p:spPr>
            <a:xfrm>
              <a:off x="295198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8" name="object 68"/>
            <p:cNvSpPr/>
            <p:nvPr/>
          </p:nvSpPr>
          <p:spPr>
            <a:xfrm>
              <a:off x="2142743" y="4024884"/>
              <a:ext cx="982344" cy="1054100"/>
            </a:xfrm>
            <a:custGeom>
              <a:avLst/>
              <a:gdLst/>
              <a:ahLst/>
              <a:cxnLst/>
              <a:rect l="l" t="t" r="r" b="b"/>
              <a:pathLst>
                <a:path w="982344" h="1054100">
                  <a:moveTo>
                    <a:pt x="0" y="1053592"/>
                  </a:moveTo>
                  <a:lnTo>
                    <a:pt x="980948" y="0"/>
                  </a:lnTo>
                </a:path>
                <a:path w="982344" h="1054100">
                  <a:moveTo>
                    <a:pt x="964692" y="1053592"/>
                  </a:moveTo>
                  <a:lnTo>
                    <a:pt x="981837" y="0"/>
                  </a:lnTo>
                </a:path>
                <a:path w="982344"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69" name="object 69"/>
            <p:cNvSpPr/>
            <p:nvPr/>
          </p:nvSpPr>
          <p:spPr>
            <a:xfrm>
              <a:off x="3916679"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70" name="object 70"/>
            <p:cNvSpPr/>
            <p:nvPr/>
          </p:nvSpPr>
          <p:spPr>
            <a:xfrm>
              <a:off x="3916679"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71" name="object 71"/>
            <p:cNvSpPr/>
            <p:nvPr/>
          </p:nvSpPr>
          <p:spPr>
            <a:xfrm>
              <a:off x="4070603"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72" name="object 72"/>
            <p:cNvSpPr/>
            <p:nvPr/>
          </p:nvSpPr>
          <p:spPr>
            <a:xfrm>
              <a:off x="487984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3" name="object 73"/>
            <p:cNvSpPr/>
            <p:nvPr/>
          </p:nvSpPr>
          <p:spPr>
            <a:xfrm>
              <a:off x="487984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4" name="object 74"/>
            <p:cNvSpPr/>
            <p:nvPr/>
          </p:nvSpPr>
          <p:spPr>
            <a:xfrm>
              <a:off x="4070603" y="4024884"/>
              <a:ext cx="981075" cy="1054100"/>
            </a:xfrm>
            <a:custGeom>
              <a:avLst/>
              <a:gdLst/>
              <a:ahLst/>
              <a:cxnLst/>
              <a:rect l="l" t="t" r="r" b="b"/>
              <a:pathLst>
                <a:path w="981075" h="1054100">
                  <a:moveTo>
                    <a:pt x="0" y="1053592"/>
                  </a:moveTo>
                  <a:lnTo>
                    <a:pt x="980948" y="0"/>
                  </a:lnTo>
                </a:path>
                <a:path w="981075" h="1054100">
                  <a:moveTo>
                    <a:pt x="963168" y="1053592"/>
                  </a:moveTo>
                  <a:lnTo>
                    <a:pt x="980313"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5" name="object 75"/>
            <p:cNvSpPr/>
            <p:nvPr/>
          </p:nvSpPr>
          <p:spPr>
            <a:xfrm>
              <a:off x="5844539"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6" name="object 76"/>
            <p:cNvSpPr/>
            <p:nvPr/>
          </p:nvSpPr>
          <p:spPr>
            <a:xfrm>
              <a:off x="5844539"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7" name="object 77"/>
            <p:cNvSpPr/>
            <p:nvPr/>
          </p:nvSpPr>
          <p:spPr>
            <a:xfrm>
              <a:off x="5999988"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78" name="object 78"/>
            <p:cNvSpPr/>
            <p:nvPr/>
          </p:nvSpPr>
          <p:spPr>
            <a:xfrm>
              <a:off x="6809232"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9" name="object 79"/>
            <p:cNvSpPr/>
            <p:nvPr/>
          </p:nvSpPr>
          <p:spPr>
            <a:xfrm>
              <a:off x="6809232"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0" name="object 80"/>
            <p:cNvSpPr/>
            <p:nvPr/>
          </p:nvSpPr>
          <p:spPr>
            <a:xfrm>
              <a:off x="5999988" y="4024884"/>
              <a:ext cx="981075" cy="1054100"/>
            </a:xfrm>
            <a:custGeom>
              <a:avLst/>
              <a:gdLst/>
              <a:ahLst/>
              <a:cxnLst/>
              <a:rect l="l" t="t" r="r" b="b"/>
              <a:pathLst>
                <a:path w="981075" h="1054100">
                  <a:moveTo>
                    <a:pt x="0" y="1053592"/>
                  </a:moveTo>
                  <a:lnTo>
                    <a:pt x="980947" y="0"/>
                  </a:lnTo>
                </a:path>
                <a:path w="981075" h="1054100">
                  <a:moveTo>
                    <a:pt x="963167" y="1053592"/>
                  </a:moveTo>
                  <a:lnTo>
                    <a:pt x="980313" y="0"/>
                  </a:lnTo>
                </a:path>
                <a:path w="981075" h="1054100">
                  <a:moveTo>
                    <a:pt x="963421" y="1053592"/>
                  </a:moveTo>
                  <a:lnTo>
                    <a:pt x="16763" y="0"/>
                  </a:lnTo>
                </a:path>
              </a:pathLst>
            </a:custGeom>
            <a:ln w="6096">
              <a:solidFill>
                <a:srgbClr val="000000"/>
              </a:solidFill>
            </a:ln>
          </p:spPr>
          <p:txBody>
            <a:bodyPr wrap="square" lIns="0" tIns="0" rIns="0" bIns="0" rtlCol="0"/>
            <a:lstStyle/>
            <a:p>
              <a:endParaRPr sz="1350"/>
            </a:p>
          </p:txBody>
        </p:sp>
        <p:sp>
          <p:nvSpPr>
            <p:cNvPr id="81" name="object 81"/>
            <p:cNvSpPr/>
            <p:nvPr/>
          </p:nvSpPr>
          <p:spPr>
            <a:xfrm>
              <a:off x="7772400" y="5079491"/>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82" name="object 82"/>
            <p:cNvSpPr/>
            <p:nvPr/>
          </p:nvSpPr>
          <p:spPr>
            <a:xfrm>
              <a:off x="7772400"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3" name="object 83"/>
            <p:cNvSpPr/>
            <p:nvPr/>
          </p:nvSpPr>
          <p:spPr>
            <a:xfrm>
              <a:off x="7927847"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4" name="object 84"/>
            <p:cNvSpPr/>
            <p:nvPr/>
          </p:nvSpPr>
          <p:spPr>
            <a:xfrm>
              <a:off x="8737092"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85" name="object 85"/>
            <p:cNvSpPr/>
            <p:nvPr/>
          </p:nvSpPr>
          <p:spPr>
            <a:xfrm>
              <a:off x="8737092"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86" name="object 86"/>
            <p:cNvSpPr/>
            <p:nvPr/>
          </p:nvSpPr>
          <p:spPr>
            <a:xfrm>
              <a:off x="7927847" y="4024884"/>
              <a:ext cx="981075" cy="1054100"/>
            </a:xfrm>
            <a:custGeom>
              <a:avLst/>
              <a:gdLst/>
              <a:ahLst/>
              <a:cxnLst/>
              <a:rect l="l" t="t" r="r" b="b"/>
              <a:pathLst>
                <a:path w="981075" h="1054100">
                  <a:moveTo>
                    <a:pt x="0" y="1053592"/>
                  </a:moveTo>
                  <a:lnTo>
                    <a:pt x="980948" y="0"/>
                  </a:lnTo>
                </a:path>
                <a:path w="981075" h="1054100">
                  <a:moveTo>
                    <a:pt x="963168" y="1053592"/>
                  </a:moveTo>
                  <a:lnTo>
                    <a:pt x="980312"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grpSp>
      <p:sp>
        <p:nvSpPr>
          <p:cNvPr id="87" name="object 87"/>
          <p:cNvSpPr txBox="1"/>
          <p:nvPr/>
        </p:nvSpPr>
        <p:spPr>
          <a:xfrm>
            <a:off x="778003"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1" name="object 91"/>
          <p:cNvSpPr txBox="1"/>
          <p:nvPr/>
        </p:nvSpPr>
        <p:spPr>
          <a:xfrm>
            <a:off x="778003"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2" name="object 92"/>
          <p:cNvSpPr txBox="1"/>
          <p:nvPr/>
        </p:nvSpPr>
        <p:spPr>
          <a:xfrm>
            <a:off x="144027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000</a:t>
            </a:r>
            <a:endParaRPr sz="1350">
              <a:latin typeface="Calibri"/>
              <a:cs typeface="Calibri"/>
            </a:endParaRPr>
          </a:p>
        </p:txBody>
      </p:sp>
      <p:sp>
        <p:nvSpPr>
          <p:cNvPr id="93" name="object 93"/>
          <p:cNvSpPr txBox="1"/>
          <p:nvPr/>
        </p:nvSpPr>
        <p:spPr>
          <a:xfrm>
            <a:off x="220494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001</a:t>
            </a:r>
            <a:endParaRPr sz="1350">
              <a:latin typeface="Calibri"/>
              <a:cs typeface="Calibri"/>
            </a:endParaRPr>
          </a:p>
        </p:txBody>
      </p:sp>
      <p:sp>
        <p:nvSpPr>
          <p:cNvPr id="94" name="object 94"/>
          <p:cNvSpPr txBox="1"/>
          <p:nvPr/>
        </p:nvSpPr>
        <p:spPr>
          <a:xfrm>
            <a:off x="29297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5" name="object 95"/>
          <p:cNvSpPr txBox="1"/>
          <p:nvPr/>
        </p:nvSpPr>
        <p:spPr>
          <a:xfrm>
            <a:off x="36155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6" name="object 96"/>
          <p:cNvSpPr txBox="1"/>
          <p:nvPr/>
        </p:nvSpPr>
        <p:spPr>
          <a:xfrm>
            <a:off x="438054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7" name="object 97"/>
          <p:cNvSpPr txBox="1"/>
          <p:nvPr/>
        </p:nvSpPr>
        <p:spPr>
          <a:xfrm>
            <a:off x="506634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8" name="object 98"/>
          <p:cNvSpPr txBox="1"/>
          <p:nvPr/>
        </p:nvSpPr>
        <p:spPr>
          <a:xfrm>
            <a:off x="5791009"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99" name="object 99"/>
          <p:cNvSpPr txBox="1"/>
          <p:nvPr/>
        </p:nvSpPr>
        <p:spPr>
          <a:xfrm>
            <a:off x="651700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8" name="object 88"/>
          <p:cNvSpPr txBox="1"/>
          <p:nvPr/>
        </p:nvSpPr>
        <p:spPr>
          <a:xfrm>
            <a:off x="778003"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89" name="object 89"/>
          <p:cNvSpPr txBox="1"/>
          <p:nvPr/>
        </p:nvSpPr>
        <p:spPr>
          <a:xfrm>
            <a:off x="778003"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0" name="object 90"/>
          <p:cNvSpPr txBox="1"/>
          <p:nvPr/>
        </p:nvSpPr>
        <p:spPr>
          <a:xfrm>
            <a:off x="6989731" y="3029521"/>
            <a:ext cx="1362551"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J1</a:t>
            </a:r>
            <a:r>
              <a:rPr sz="1350" spc="-11" dirty="0">
                <a:latin typeface="Calibri"/>
                <a:cs typeface="Calibri"/>
              </a:rPr>
              <a:t> </a:t>
            </a:r>
            <a:r>
              <a:rPr sz="1350" dirty="0">
                <a:latin typeface="Calibri"/>
                <a:cs typeface="Calibri"/>
              </a:rPr>
              <a:t>=</a:t>
            </a:r>
            <a:r>
              <a:rPr sz="1350" spc="-8" dirty="0">
                <a:latin typeface="Calibri"/>
                <a:cs typeface="Calibri"/>
              </a:rPr>
              <a:t> </a:t>
            </a:r>
            <a:r>
              <a:rPr sz="1350" dirty="0">
                <a:latin typeface="Calibri"/>
                <a:cs typeface="Calibri"/>
              </a:rPr>
              <a:t>000</a:t>
            </a:r>
            <a:r>
              <a:rPr sz="1350" spc="-8" dirty="0">
                <a:latin typeface="Calibri"/>
                <a:cs typeface="Calibri"/>
              </a:rPr>
              <a:t> to</a:t>
            </a:r>
            <a:r>
              <a:rPr sz="1350" spc="-15" dirty="0">
                <a:latin typeface="Calibri"/>
                <a:cs typeface="Calibri"/>
              </a:rPr>
              <a:t> </a:t>
            </a:r>
            <a:r>
              <a:rPr sz="1350" spc="-4" dirty="0">
                <a:latin typeface="Calibri"/>
                <a:cs typeface="Calibri"/>
              </a:rPr>
              <a:t>j2</a:t>
            </a:r>
            <a:r>
              <a:rPr sz="1350" spc="-15" dirty="0">
                <a:latin typeface="Calibri"/>
                <a:cs typeface="Calibri"/>
              </a:rPr>
              <a:t> </a:t>
            </a:r>
            <a:r>
              <a:rPr sz="1350" dirty="0">
                <a:latin typeface="Calibri"/>
                <a:cs typeface="Calibri"/>
              </a:rPr>
              <a:t>= </a:t>
            </a:r>
            <a:r>
              <a:rPr sz="1350" spc="-4" dirty="0">
                <a:latin typeface="Calibri"/>
                <a:cs typeface="Calibri"/>
              </a:rPr>
              <a:t>111</a:t>
            </a:r>
            <a:endParaRPr sz="1350">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4" y="870741"/>
            <a:ext cx="3302678" cy="686726"/>
          </a:xfrm>
          <a:prstGeom prst="rect">
            <a:avLst/>
          </a:prstGeom>
        </p:spPr>
        <p:txBody>
          <a:bodyPr vert="horz" wrap="square" lIns="0" tIns="9525" rIns="0" bIns="0" rtlCol="0" anchor="ctr">
            <a:spAutoFit/>
          </a:bodyPr>
          <a:lstStyle/>
          <a:p>
            <a:pPr marL="9525">
              <a:spcBef>
                <a:spcPts val="75"/>
              </a:spcBef>
            </a:pPr>
            <a:r>
              <a:rPr spc="-79" dirty="0"/>
              <a:t>P</a:t>
            </a:r>
            <a:r>
              <a:rPr spc="-38" dirty="0"/>
              <a:t>a</a:t>
            </a:r>
            <a:r>
              <a:rPr dirty="0"/>
              <a:t>th</a:t>
            </a:r>
          </a:p>
        </p:txBody>
      </p:sp>
      <p:grpSp>
        <p:nvGrpSpPr>
          <p:cNvPr id="3" name="object 3"/>
          <p:cNvGrpSpPr/>
          <p:nvPr/>
        </p:nvGrpSpPr>
        <p:grpSpPr>
          <a:xfrm>
            <a:off x="1487043" y="1623060"/>
            <a:ext cx="5327809" cy="3270409"/>
            <a:chOff x="1982723" y="1021080"/>
            <a:chExt cx="7103745" cy="4360545"/>
          </a:xfrm>
        </p:grpSpPr>
        <p:sp>
          <p:nvSpPr>
            <p:cNvPr id="4" name="object 4"/>
            <p:cNvSpPr/>
            <p:nvPr/>
          </p:nvSpPr>
          <p:spPr>
            <a:xfrm>
              <a:off x="20223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 name="object 5"/>
            <p:cNvSpPr/>
            <p:nvPr/>
          </p:nvSpPr>
          <p:spPr>
            <a:xfrm>
              <a:off x="20223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20055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20055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2159507" y="1322832"/>
              <a:ext cx="17145" cy="1054100"/>
            </a:xfrm>
            <a:custGeom>
              <a:avLst/>
              <a:gdLst/>
              <a:ahLst/>
              <a:cxnLst/>
              <a:rect l="l" t="t" r="r" b="b"/>
              <a:pathLst>
                <a:path w="17144" h="1054100">
                  <a:moveTo>
                    <a:pt x="17144"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987039"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0" name="object 10"/>
            <p:cNvSpPr/>
            <p:nvPr/>
          </p:nvSpPr>
          <p:spPr>
            <a:xfrm>
              <a:off x="2987039"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950207"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950207"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913375"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913375"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8795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6" name="object 16"/>
            <p:cNvSpPr/>
            <p:nvPr/>
          </p:nvSpPr>
          <p:spPr>
            <a:xfrm>
              <a:off x="58795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96875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96875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93344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0" name="object 20"/>
            <p:cNvSpPr/>
            <p:nvPr/>
          </p:nvSpPr>
          <p:spPr>
            <a:xfrm>
              <a:off x="393344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89661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2" name="object 22"/>
            <p:cNvSpPr/>
            <p:nvPr/>
          </p:nvSpPr>
          <p:spPr>
            <a:xfrm>
              <a:off x="489661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862827" y="2377440"/>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24" name="object 24"/>
            <p:cNvSpPr/>
            <p:nvPr/>
          </p:nvSpPr>
          <p:spPr>
            <a:xfrm>
              <a:off x="5862827"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2159507" y="1309116"/>
              <a:ext cx="3874135" cy="1067435"/>
            </a:xfrm>
            <a:custGeom>
              <a:avLst/>
              <a:gdLst/>
              <a:ahLst/>
              <a:cxnLst/>
              <a:rect l="l" t="t" r="r" b="b"/>
              <a:pathLst>
                <a:path w="3874135" h="1067435">
                  <a:moveTo>
                    <a:pt x="0" y="1067308"/>
                  </a:moveTo>
                  <a:lnTo>
                    <a:pt x="3873880" y="13716"/>
                  </a:lnTo>
                </a:path>
                <a:path w="3874135" h="1067435">
                  <a:moveTo>
                    <a:pt x="998601" y="0"/>
                  </a:moveTo>
                  <a:lnTo>
                    <a:pt x="981456"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84275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84275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825995"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9" name="object 29"/>
            <p:cNvSpPr/>
            <p:nvPr/>
          </p:nvSpPr>
          <p:spPr>
            <a:xfrm>
              <a:off x="682599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3140963" y="1307592"/>
              <a:ext cx="3874135" cy="1055370"/>
            </a:xfrm>
            <a:custGeom>
              <a:avLst/>
              <a:gdLst/>
              <a:ahLst/>
              <a:cxnLst/>
              <a:rect l="l" t="t" r="r" b="b"/>
              <a:pathLst>
                <a:path w="3874134" h="1055370">
                  <a:moveTo>
                    <a:pt x="0" y="1055116"/>
                  </a:moveTo>
                  <a:lnTo>
                    <a:pt x="3873881" y="1524"/>
                  </a:lnTo>
                </a:path>
                <a:path w="3874134" h="1055370">
                  <a:moveTo>
                    <a:pt x="963549" y="0"/>
                  </a:moveTo>
                  <a:lnTo>
                    <a:pt x="946403"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807452"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807452"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78916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4" name="object 34"/>
            <p:cNvSpPr/>
            <p:nvPr/>
          </p:nvSpPr>
          <p:spPr>
            <a:xfrm>
              <a:off x="778916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4087367" y="1307592"/>
              <a:ext cx="3874135" cy="1061720"/>
            </a:xfrm>
            <a:custGeom>
              <a:avLst/>
              <a:gdLst/>
              <a:ahLst/>
              <a:cxnLst/>
              <a:rect l="l" t="t" r="r" b="b"/>
              <a:pathLst>
                <a:path w="3874134" h="1061720">
                  <a:moveTo>
                    <a:pt x="0" y="1053592"/>
                  </a:moveTo>
                  <a:lnTo>
                    <a:pt x="3873881" y="0"/>
                  </a:lnTo>
                </a:path>
                <a:path w="3874134" h="1061720">
                  <a:moveTo>
                    <a:pt x="981837" y="7620"/>
                  </a:moveTo>
                  <a:lnTo>
                    <a:pt x="964692"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770619" y="1027176"/>
              <a:ext cx="309880" cy="295910"/>
            </a:xfrm>
            <a:custGeom>
              <a:avLst/>
              <a:gdLst/>
              <a:ahLst/>
              <a:cxnLst/>
              <a:rect l="l" t="t" r="r" b="b"/>
              <a:pathLst>
                <a:path w="309879"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37" name="object 37"/>
            <p:cNvSpPr/>
            <p:nvPr/>
          </p:nvSpPr>
          <p:spPr>
            <a:xfrm>
              <a:off x="877061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75385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39" name="object 39"/>
            <p:cNvSpPr/>
            <p:nvPr/>
          </p:nvSpPr>
          <p:spPr>
            <a:xfrm>
              <a:off x="875385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40" name="object 40"/>
            <p:cNvSpPr/>
            <p:nvPr/>
          </p:nvSpPr>
          <p:spPr>
            <a:xfrm>
              <a:off x="5052059" y="1315212"/>
              <a:ext cx="3874135" cy="1061720"/>
            </a:xfrm>
            <a:custGeom>
              <a:avLst/>
              <a:gdLst/>
              <a:ahLst/>
              <a:cxnLst/>
              <a:rect l="l" t="t" r="r" b="b"/>
              <a:pathLst>
                <a:path w="3874134" h="1061720">
                  <a:moveTo>
                    <a:pt x="0" y="1053591"/>
                  </a:moveTo>
                  <a:lnTo>
                    <a:pt x="3873881" y="0"/>
                  </a:lnTo>
                </a:path>
                <a:path w="3874134" h="1061720">
                  <a:moveTo>
                    <a:pt x="964691" y="1061212"/>
                  </a:moveTo>
                  <a:lnTo>
                    <a:pt x="981837" y="7620"/>
                  </a:lnTo>
                </a:path>
              </a:pathLst>
            </a:custGeom>
            <a:ln w="6096">
              <a:solidFill>
                <a:srgbClr val="000000"/>
              </a:solidFill>
            </a:ln>
          </p:spPr>
          <p:txBody>
            <a:bodyPr wrap="square" lIns="0" tIns="0" rIns="0" bIns="0" rtlCol="0"/>
            <a:lstStyle/>
            <a:p>
              <a:endParaRPr sz="1350"/>
            </a:p>
          </p:txBody>
        </p:sp>
        <p:sp>
          <p:nvSpPr>
            <p:cNvPr id="41" name="object 41"/>
            <p:cNvSpPr/>
            <p:nvPr/>
          </p:nvSpPr>
          <p:spPr>
            <a:xfrm>
              <a:off x="2178557" y="1323594"/>
              <a:ext cx="3839845" cy="1054100"/>
            </a:xfrm>
            <a:custGeom>
              <a:avLst/>
              <a:gdLst/>
              <a:ahLst/>
              <a:cxnLst/>
              <a:rect l="l" t="t" r="r" b="b"/>
              <a:pathLst>
                <a:path w="3839845" h="1054100">
                  <a:moveTo>
                    <a:pt x="3839464" y="1053591"/>
                  </a:moveTo>
                  <a:lnTo>
                    <a:pt x="0" y="0"/>
                  </a:lnTo>
                </a:path>
              </a:pathLst>
            </a:custGeom>
            <a:ln w="38099">
              <a:solidFill>
                <a:srgbClr val="000000"/>
              </a:solidFill>
              <a:prstDash val="lgDash"/>
            </a:ln>
          </p:spPr>
          <p:txBody>
            <a:bodyPr wrap="square" lIns="0" tIns="0" rIns="0" bIns="0" rtlCol="0"/>
            <a:lstStyle/>
            <a:p>
              <a:endParaRPr sz="1350"/>
            </a:p>
          </p:txBody>
        </p:sp>
        <p:sp>
          <p:nvSpPr>
            <p:cNvPr id="42" name="object 42"/>
            <p:cNvSpPr/>
            <p:nvPr/>
          </p:nvSpPr>
          <p:spPr>
            <a:xfrm>
              <a:off x="3131819" y="1313688"/>
              <a:ext cx="5795010" cy="1070610"/>
            </a:xfrm>
            <a:custGeom>
              <a:avLst/>
              <a:gdLst/>
              <a:ahLst/>
              <a:cxnLst/>
              <a:rect l="l" t="t" r="r" b="b"/>
              <a:pathLst>
                <a:path w="5795009" h="1070610">
                  <a:moveTo>
                    <a:pt x="3838955" y="1062736"/>
                  </a:moveTo>
                  <a:lnTo>
                    <a:pt x="3856101" y="9144"/>
                  </a:lnTo>
                </a:path>
                <a:path w="5795009" h="1070610">
                  <a:moveTo>
                    <a:pt x="3839463" y="1062736"/>
                  </a:moveTo>
                  <a:lnTo>
                    <a:pt x="0" y="9144"/>
                  </a:lnTo>
                </a:path>
                <a:path w="5795009" h="1070610">
                  <a:moveTo>
                    <a:pt x="4803648" y="1070356"/>
                  </a:moveTo>
                  <a:lnTo>
                    <a:pt x="4820793" y="16763"/>
                  </a:lnTo>
                </a:path>
                <a:path w="5795009" h="1070610">
                  <a:moveTo>
                    <a:pt x="4802632" y="1070356"/>
                  </a:moveTo>
                  <a:lnTo>
                    <a:pt x="963168" y="16763"/>
                  </a:lnTo>
                </a:path>
                <a:path w="5795009" h="1070610">
                  <a:moveTo>
                    <a:pt x="5777483" y="1053591"/>
                  </a:moveTo>
                  <a:lnTo>
                    <a:pt x="5794629" y="0"/>
                  </a:lnTo>
                </a:path>
                <a:path w="5795009" h="1070610">
                  <a:moveTo>
                    <a:pt x="5776468" y="1053591"/>
                  </a:moveTo>
                  <a:lnTo>
                    <a:pt x="1937004" y="0"/>
                  </a:lnTo>
                </a:path>
              </a:pathLst>
            </a:custGeom>
            <a:ln w="6096">
              <a:solidFill>
                <a:srgbClr val="000000"/>
              </a:solidFill>
            </a:ln>
          </p:spPr>
          <p:txBody>
            <a:bodyPr wrap="square" lIns="0" tIns="0" rIns="0" bIns="0" rtlCol="0"/>
            <a:lstStyle/>
            <a:p>
              <a:endParaRPr sz="1350"/>
            </a:p>
          </p:txBody>
        </p:sp>
        <p:sp>
          <p:nvSpPr>
            <p:cNvPr id="43" name="object 43"/>
            <p:cNvSpPr/>
            <p:nvPr/>
          </p:nvSpPr>
          <p:spPr>
            <a:xfrm>
              <a:off x="2005583"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4" name="object 44"/>
            <p:cNvSpPr/>
            <p:nvPr/>
          </p:nvSpPr>
          <p:spPr>
            <a:xfrm>
              <a:off x="2005583"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5" name="object 45"/>
            <p:cNvSpPr/>
            <p:nvPr/>
          </p:nvSpPr>
          <p:spPr>
            <a:xfrm>
              <a:off x="2159507"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6" name="object 46"/>
            <p:cNvSpPr/>
            <p:nvPr/>
          </p:nvSpPr>
          <p:spPr>
            <a:xfrm>
              <a:off x="296875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7" name="object 47"/>
            <p:cNvSpPr/>
            <p:nvPr/>
          </p:nvSpPr>
          <p:spPr>
            <a:xfrm>
              <a:off x="296875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393344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49" name="object 49"/>
            <p:cNvSpPr/>
            <p:nvPr/>
          </p:nvSpPr>
          <p:spPr>
            <a:xfrm>
              <a:off x="393344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0" name="object 50"/>
            <p:cNvSpPr/>
            <p:nvPr/>
          </p:nvSpPr>
          <p:spPr>
            <a:xfrm>
              <a:off x="2159507" y="2673096"/>
              <a:ext cx="1927860" cy="1056005"/>
            </a:xfrm>
            <a:custGeom>
              <a:avLst/>
              <a:gdLst/>
              <a:ahLst/>
              <a:cxnLst/>
              <a:rect l="l" t="t" r="r" b="b"/>
              <a:pathLst>
                <a:path w="1927860" h="1056004">
                  <a:moveTo>
                    <a:pt x="0" y="1056004"/>
                  </a:moveTo>
                  <a:lnTo>
                    <a:pt x="1927479" y="0"/>
                  </a:lnTo>
                </a:path>
                <a:path w="1927860" h="1056004">
                  <a:moveTo>
                    <a:pt x="964692" y="1056004"/>
                  </a:moveTo>
                  <a:lnTo>
                    <a:pt x="964692" y="0"/>
                  </a:lnTo>
                </a:path>
              </a:pathLst>
            </a:custGeom>
            <a:ln w="6096">
              <a:solidFill>
                <a:srgbClr val="000000"/>
              </a:solidFill>
            </a:ln>
          </p:spPr>
          <p:txBody>
            <a:bodyPr wrap="square" lIns="0" tIns="0" rIns="0" bIns="0" rtlCol="0"/>
            <a:lstStyle/>
            <a:p>
              <a:endParaRPr sz="1350"/>
            </a:p>
          </p:txBody>
        </p:sp>
        <p:sp>
          <p:nvSpPr>
            <p:cNvPr id="51" name="object 51"/>
            <p:cNvSpPr/>
            <p:nvPr/>
          </p:nvSpPr>
          <p:spPr>
            <a:xfrm>
              <a:off x="489661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52" name="object 52"/>
            <p:cNvSpPr/>
            <p:nvPr/>
          </p:nvSpPr>
          <p:spPr>
            <a:xfrm>
              <a:off x="489661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3" name="object 53"/>
            <p:cNvSpPr/>
            <p:nvPr/>
          </p:nvSpPr>
          <p:spPr>
            <a:xfrm>
              <a:off x="2159507" y="2673096"/>
              <a:ext cx="2893060" cy="1056005"/>
            </a:xfrm>
            <a:custGeom>
              <a:avLst/>
              <a:gdLst/>
              <a:ahLst/>
              <a:cxnLst/>
              <a:rect l="l" t="t" r="r" b="b"/>
              <a:pathLst>
                <a:path w="2893060" h="1056004">
                  <a:moveTo>
                    <a:pt x="964692" y="1056004"/>
                  </a:moveTo>
                  <a:lnTo>
                    <a:pt x="2892171" y="0"/>
                  </a:lnTo>
                </a:path>
                <a:path w="2893060" h="1056004">
                  <a:moveTo>
                    <a:pt x="1927859" y="1056004"/>
                  </a:moveTo>
                  <a:lnTo>
                    <a:pt x="1927859" y="0"/>
                  </a:lnTo>
                </a:path>
                <a:path w="2893060" h="1056004">
                  <a:moveTo>
                    <a:pt x="1927479" y="1056004"/>
                  </a:moveTo>
                  <a:lnTo>
                    <a:pt x="0" y="0"/>
                  </a:lnTo>
                </a:path>
                <a:path w="2893060" h="1056004">
                  <a:moveTo>
                    <a:pt x="2892552" y="1056004"/>
                  </a:moveTo>
                  <a:lnTo>
                    <a:pt x="2892552" y="0"/>
                  </a:lnTo>
                </a:path>
                <a:path w="2893060" h="1056004">
                  <a:moveTo>
                    <a:pt x="2892171" y="1056004"/>
                  </a:moveTo>
                  <a:lnTo>
                    <a:pt x="964692" y="0"/>
                  </a:lnTo>
                </a:path>
              </a:pathLst>
            </a:custGeom>
            <a:ln w="6096">
              <a:solidFill>
                <a:srgbClr val="000000"/>
              </a:solidFill>
            </a:ln>
          </p:spPr>
          <p:txBody>
            <a:bodyPr wrap="square" lIns="0" tIns="0" rIns="0" bIns="0" rtlCol="0"/>
            <a:lstStyle/>
            <a:p>
              <a:endParaRPr sz="1350"/>
            </a:p>
          </p:txBody>
        </p:sp>
        <p:sp>
          <p:nvSpPr>
            <p:cNvPr id="54" name="object 54"/>
            <p:cNvSpPr/>
            <p:nvPr/>
          </p:nvSpPr>
          <p:spPr>
            <a:xfrm>
              <a:off x="5862827" y="3729228"/>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8"/>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55" name="object 55"/>
            <p:cNvSpPr/>
            <p:nvPr/>
          </p:nvSpPr>
          <p:spPr>
            <a:xfrm>
              <a:off x="5862827"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8"/>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56" name="object 56"/>
            <p:cNvSpPr/>
            <p:nvPr/>
          </p:nvSpPr>
          <p:spPr>
            <a:xfrm>
              <a:off x="6016752"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7" name="object 57"/>
            <p:cNvSpPr/>
            <p:nvPr/>
          </p:nvSpPr>
          <p:spPr>
            <a:xfrm>
              <a:off x="68259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8" name="object 58"/>
            <p:cNvSpPr/>
            <p:nvPr/>
          </p:nvSpPr>
          <p:spPr>
            <a:xfrm>
              <a:off x="68259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778916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60" name="object 60"/>
            <p:cNvSpPr/>
            <p:nvPr/>
          </p:nvSpPr>
          <p:spPr>
            <a:xfrm>
              <a:off x="778916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61" name="object 61"/>
            <p:cNvSpPr/>
            <p:nvPr/>
          </p:nvSpPr>
          <p:spPr>
            <a:xfrm>
              <a:off x="6016752" y="2673096"/>
              <a:ext cx="1927860" cy="1056005"/>
            </a:xfrm>
            <a:custGeom>
              <a:avLst/>
              <a:gdLst/>
              <a:ahLst/>
              <a:cxnLst/>
              <a:rect l="l" t="t" r="r" b="b"/>
              <a:pathLst>
                <a:path w="1927859" h="1056004">
                  <a:moveTo>
                    <a:pt x="0" y="1056004"/>
                  </a:moveTo>
                  <a:lnTo>
                    <a:pt x="1927478" y="0"/>
                  </a:lnTo>
                </a:path>
                <a:path w="1927859" h="1056004">
                  <a:moveTo>
                    <a:pt x="963168" y="1056004"/>
                  </a:moveTo>
                  <a:lnTo>
                    <a:pt x="963168" y="0"/>
                  </a:lnTo>
                </a:path>
              </a:pathLst>
            </a:custGeom>
            <a:ln w="6096">
              <a:solidFill>
                <a:srgbClr val="000000"/>
              </a:solidFill>
            </a:ln>
          </p:spPr>
          <p:txBody>
            <a:bodyPr wrap="square" lIns="0" tIns="0" rIns="0" bIns="0" rtlCol="0"/>
            <a:lstStyle/>
            <a:p>
              <a:endParaRPr sz="1350"/>
            </a:p>
          </p:txBody>
        </p:sp>
        <p:sp>
          <p:nvSpPr>
            <p:cNvPr id="62" name="object 62"/>
            <p:cNvSpPr/>
            <p:nvPr/>
          </p:nvSpPr>
          <p:spPr>
            <a:xfrm>
              <a:off x="875385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63" name="object 63"/>
            <p:cNvSpPr/>
            <p:nvPr/>
          </p:nvSpPr>
          <p:spPr>
            <a:xfrm>
              <a:off x="875385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64" name="object 64"/>
            <p:cNvSpPr/>
            <p:nvPr/>
          </p:nvSpPr>
          <p:spPr>
            <a:xfrm>
              <a:off x="6016752" y="2673096"/>
              <a:ext cx="2891155" cy="1056005"/>
            </a:xfrm>
            <a:custGeom>
              <a:avLst/>
              <a:gdLst/>
              <a:ahLst/>
              <a:cxnLst/>
              <a:rect l="l" t="t" r="r" b="b"/>
              <a:pathLst>
                <a:path w="2891154" h="1056004">
                  <a:moveTo>
                    <a:pt x="963168" y="1056004"/>
                  </a:moveTo>
                  <a:lnTo>
                    <a:pt x="2890647" y="0"/>
                  </a:lnTo>
                </a:path>
                <a:path w="2891154" h="1056004">
                  <a:moveTo>
                    <a:pt x="1927859" y="1056004"/>
                  </a:moveTo>
                  <a:lnTo>
                    <a:pt x="1927859" y="0"/>
                  </a:lnTo>
                </a:path>
                <a:path w="2891154" h="1056004">
                  <a:moveTo>
                    <a:pt x="1927478" y="1056004"/>
                  </a:moveTo>
                  <a:lnTo>
                    <a:pt x="0" y="0"/>
                  </a:lnTo>
                </a:path>
                <a:path w="2891154" h="1056004">
                  <a:moveTo>
                    <a:pt x="2891028" y="1056004"/>
                  </a:moveTo>
                  <a:lnTo>
                    <a:pt x="2891028" y="0"/>
                  </a:lnTo>
                </a:path>
                <a:path w="2891154" h="1056004">
                  <a:moveTo>
                    <a:pt x="2890647" y="1056004"/>
                  </a:moveTo>
                  <a:lnTo>
                    <a:pt x="963168" y="0"/>
                  </a:lnTo>
                </a:path>
              </a:pathLst>
            </a:custGeom>
            <a:ln w="6096">
              <a:solidFill>
                <a:srgbClr val="000000"/>
              </a:solidFill>
            </a:ln>
          </p:spPr>
          <p:txBody>
            <a:bodyPr wrap="square" lIns="0" tIns="0" rIns="0" bIns="0" rtlCol="0"/>
            <a:lstStyle/>
            <a:p>
              <a:endParaRPr sz="1350"/>
            </a:p>
          </p:txBody>
        </p:sp>
        <p:sp>
          <p:nvSpPr>
            <p:cNvPr id="65" name="object 65"/>
            <p:cNvSpPr/>
            <p:nvPr/>
          </p:nvSpPr>
          <p:spPr>
            <a:xfrm>
              <a:off x="1988819" y="5079491"/>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6" name="object 66"/>
            <p:cNvSpPr/>
            <p:nvPr/>
          </p:nvSpPr>
          <p:spPr>
            <a:xfrm>
              <a:off x="1988819"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7" name="object 67"/>
            <p:cNvSpPr/>
            <p:nvPr/>
          </p:nvSpPr>
          <p:spPr>
            <a:xfrm>
              <a:off x="2142743" y="4024884"/>
              <a:ext cx="17145" cy="1054100"/>
            </a:xfrm>
            <a:custGeom>
              <a:avLst/>
              <a:gdLst/>
              <a:ahLst/>
              <a:cxnLst/>
              <a:rect l="l" t="t" r="r" b="b"/>
              <a:pathLst>
                <a:path w="17144"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68" name="object 68"/>
            <p:cNvSpPr/>
            <p:nvPr/>
          </p:nvSpPr>
          <p:spPr>
            <a:xfrm>
              <a:off x="295198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9" name="object 69"/>
            <p:cNvSpPr/>
            <p:nvPr/>
          </p:nvSpPr>
          <p:spPr>
            <a:xfrm>
              <a:off x="295198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0" name="object 70"/>
            <p:cNvSpPr/>
            <p:nvPr/>
          </p:nvSpPr>
          <p:spPr>
            <a:xfrm>
              <a:off x="2142743" y="4024884"/>
              <a:ext cx="982344" cy="1054100"/>
            </a:xfrm>
            <a:custGeom>
              <a:avLst/>
              <a:gdLst/>
              <a:ahLst/>
              <a:cxnLst/>
              <a:rect l="l" t="t" r="r" b="b"/>
              <a:pathLst>
                <a:path w="982344" h="1054100">
                  <a:moveTo>
                    <a:pt x="0" y="1053592"/>
                  </a:moveTo>
                  <a:lnTo>
                    <a:pt x="980948" y="0"/>
                  </a:lnTo>
                </a:path>
                <a:path w="982344" h="1054100">
                  <a:moveTo>
                    <a:pt x="964692" y="1053592"/>
                  </a:moveTo>
                  <a:lnTo>
                    <a:pt x="981837" y="0"/>
                  </a:lnTo>
                </a:path>
                <a:path w="982344"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1" name="object 71"/>
            <p:cNvSpPr/>
            <p:nvPr/>
          </p:nvSpPr>
          <p:spPr>
            <a:xfrm>
              <a:off x="3916679"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72" name="object 72"/>
            <p:cNvSpPr/>
            <p:nvPr/>
          </p:nvSpPr>
          <p:spPr>
            <a:xfrm>
              <a:off x="3916679"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73" name="object 73"/>
            <p:cNvSpPr/>
            <p:nvPr/>
          </p:nvSpPr>
          <p:spPr>
            <a:xfrm>
              <a:off x="4070603"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74" name="object 74"/>
            <p:cNvSpPr/>
            <p:nvPr/>
          </p:nvSpPr>
          <p:spPr>
            <a:xfrm>
              <a:off x="487984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5" name="object 75"/>
            <p:cNvSpPr/>
            <p:nvPr/>
          </p:nvSpPr>
          <p:spPr>
            <a:xfrm>
              <a:off x="487984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6" name="object 76"/>
            <p:cNvSpPr/>
            <p:nvPr/>
          </p:nvSpPr>
          <p:spPr>
            <a:xfrm>
              <a:off x="4070603" y="4024884"/>
              <a:ext cx="981075" cy="1054100"/>
            </a:xfrm>
            <a:custGeom>
              <a:avLst/>
              <a:gdLst/>
              <a:ahLst/>
              <a:cxnLst/>
              <a:rect l="l" t="t" r="r" b="b"/>
              <a:pathLst>
                <a:path w="981075" h="1054100">
                  <a:moveTo>
                    <a:pt x="0" y="1053592"/>
                  </a:moveTo>
                  <a:lnTo>
                    <a:pt x="980948" y="0"/>
                  </a:lnTo>
                </a:path>
                <a:path w="981075" h="1054100">
                  <a:moveTo>
                    <a:pt x="963168" y="1053592"/>
                  </a:moveTo>
                  <a:lnTo>
                    <a:pt x="980313"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7" name="object 77"/>
            <p:cNvSpPr/>
            <p:nvPr/>
          </p:nvSpPr>
          <p:spPr>
            <a:xfrm>
              <a:off x="5844539"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8" name="object 78"/>
            <p:cNvSpPr/>
            <p:nvPr/>
          </p:nvSpPr>
          <p:spPr>
            <a:xfrm>
              <a:off x="5844539"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9" name="object 79"/>
            <p:cNvSpPr/>
            <p:nvPr/>
          </p:nvSpPr>
          <p:spPr>
            <a:xfrm>
              <a:off x="5999988"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0" name="object 80"/>
            <p:cNvSpPr/>
            <p:nvPr/>
          </p:nvSpPr>
          <p:spPr>
            <a:xfrm>
              <a:off x="6809232"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81" name="object 81"/>
            <p:cNvSpPr/>
            <p:nvPr/>
          </p:nvSpPr>
          <p:spPr>
            <a:xfrm>
              <a:off x="6809232"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2" name="object 82"/>
            <p:cNvSpPr/>
            <p:nvPr/>
          </p:nvSpPr>
          <p:spPr>
            <a:xfrm>
              <a:off x="5999988" y="4024884"/>
              <a:ext cx="981075" cy="1054100"/>
            </a:xfrm>
            <a:custGeom>
              <a:avLst/>
              <a:gdLst/>
              <a:ahLst/>
              <a:cxnLst/>
              <a:rect l="l" t="t" r="r" b="b"/>
              <a:pathLst>
                <a:path w="981075" h="1054100">
                  <a:moveTo>
                    <a:pt x="0" y="1053592"/>
                  </a:moveTo>
                  <a:lnTo>
                    <a:pt x="980947" y="0"/>
                  </a:lnTo>
                </a:path>
                <a:path w="981075" h="1054100">
                  <a:moveTo>
                    <a:pt x="963167" y="1053592"/>
                  </a:moveTo>
                  <a:lnTo>
                    <a:pt x="980313" y="0"/>
                  </a:lnTo>
                </a:path>
                <a:path w="981075" h="1054100">
                  <a:moveTo>
                    <a:pt x="963421" y="1053592"/>
                  </a:moveTo>
                  <a:lnTo>
                    <a:pt x="16763" y="0"/>
                  </a:lnTo>
                </a:path>
              </a:pathLst>
            </a:custGeom>
            <a:ln w="6096">
              <a:solidFill>
                <a:srgbClr val="000000"/>
              </a:solidFill>
            </a:ln>
          </p:spPr>
          <p:txBody>
            <a:bodyPr wrap="square" lIns="0" tIns="0" rIns="0" bIns="0" rtlCol="0"/>
            <a:lstStyle/>
            <a:p>
              <a:endParaRPr sz="1350"/>
            </a:p>
          </p:txBody>
        </p:sp>
        <p:sp>
          <p:nvSpPr>
            <p:cNvPr id="83" name="object 83"/>
            <p:cNvSpPr/>
            <p:nvPr/>
          </p:nvSpPr>
          <p:spPr>
            <a:xfrm>
              <a:off x="7772400" y="5079491"/>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84" name="object 84"/>
            <p:cNvSpPr/>
            <p:nvPr/>
          </p:nvSpPr>
          <p:spPr>
            <a:xfrm>
              <a:off x="7772400"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5" name="object 85"/>
            <p:cNvSpPr/>
            <p:nvPr/>
          </p:nvSpPr>
          <p:spPr>
            <a:xfrm>
              <a:off x="7927847"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6" name="object 86"/>
            <p:cNvSpPr/>
            <p:nvPr/>
          </p:nvSpPr>
          <p:spPr>
            <a:xfrm>
              <a:off x="8737092"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87" name="object 87"/>
            <p:cNvSpPr/>
            <p:nvPr/>
          </p:nvSpPr>
          <p:spPr>
            <a:xfrm>
              <a:off x="8737092"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88" name="object 88"/>
            <p:cNvSpPr/>
            <p:nvPr/>
          </p:nvSpPr>
          <p:spPr>
            <a:xfrm>
              <a:off x="7927847" y="4024884"/>
              <a:ext cx="981075" cy="1054100"/>
            </a:xfrm>
            <a:custGeom>
              <a:avLst/>
              <a:gdLst/>
              <a:ahLst/>
              <a:cxnLst/>
              <a:rect l="l" t="t" r="r" b="b"/>
              <a:pathLst>
                <a:path w="981075" h="1054100">
                  <a:moveTo>
                    <a:pt x="0" y="1053592"/>
                  </a:moveTo>
                  <a:lnTo>
                    <a:pt x="980948" y="0"/>
                  </a:lnTo>
                </a:path>
                <a:path w="981075" h="1054100">
                  <a:moveTo>
                    <a:pt x="963168" y="1053592"/>
                  </a:moveTo>
                  <a:lnTo>
                    <a:pt x="980312"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grpSp>
      <p:sp>
        <p:nvSpPr>
          <p:cNvPr id="89" name="object 89"/>
          <p:cNvSpPr txBox="1"/>
          <p:nvPr/>
        </p:nvSpPr>
        <p:spPr>
          <a:xfrm>
            <a:off x="778003"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3" name="object 93"/>
          <p:cNvSpPr txBox="1"/>
          <p:nvPr/>
        </p:nvSpPr>
        <p:spPr>
          <a:xfrm>
            <a:off x="778003"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4" name="object 94"/>
          <p:cNvSpPr txBox="1"/>
          <p:nvPr/>
        </p:nvSpPr>
        <p:spPr>
          <a:xfrm>
            <a:off x="144027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000</a:t>
            </a:r>
            <a:endParaRPr sz="1350">
              <a:latin typeface="Calibri"/>
              <a:cs typeface="Calibri"/>
            </a:endParaRPr>
          </a:p>
        </p:txBody>
      </p:sp>
      <p:sp>
        <p:nvSpPr>
          <p:cNvPr id="95" name="object 95"/>
          <p:cNvSpPr txBox="1"/>
          <p:nvPr/>
        </p:nvSpPr>
        <p:spPr>
          <a:xfrm>
            <a:off x="220494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001</a:t>
            </a:r>
            <a:endParaRPr sz="1350">
              <a:latin typeface="Calibri"/>
              <a:cs typeface="Calibri"/>
            </a:endParaRPr>
          </a:p>
        </p:txBody>
      </p:sp>
      <p:sp>
        <p:nvSpPr>
          <p:cNvPr id="96" name="object 96"/>
          <p:cNvSpPr txBox="1"/>
          <p:nvPr/>
        </p:nvSpPr>
        <p:spPr>
          <a:xfrm>
            <a:off x="29297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7" name="object 97"/>
          <p:cNvSpPr txBox="1"/>
          <p:nvPr/>
        </p:nvSpPr>
        <p:spPr>
          <a:xfrm>
            <a:off x="36155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8" name="object 98"/>
          <p:cNvSpPr txBox="1"/>
          <p:nvPr/>
        </p:nvSpPr>
        <p:spPr>
          <a:xfrm>
            <a:off x="438054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9" name="object 99"/>
          <p:cNvSpPr txBox="1"/>
          <p:nvPr/>
        </p:nvSpPr>
        <p:spPr>
          <a:xfrm>
            <a:off x="506634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100" name="object 100"/>
          <p:cNvSpPr txBox="1"/>
          <p:nvPr/>
        </p:nvSpPr>
        <p:spPr>
          <a:xfrm>
            <a:off x="5791009"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1" name="object 101"/>
          <p:cNvSpPr txBox="1"/>
          <p:nvPr/>
        </p:nvSpPr>
        <p:spPr>
          <a:xfrm>
            <a:off x="651700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90" name="object 90"/>
          <p:cNvSpPr txBox="1"/>
          <p:nvPr/>
        </p:nvSpPr>
        <p:spPr>
          <a:xfrm>
            <a:off x="778003"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1" name="object 91"/>
          <p:cNvSpPr txBox="1"/>
          <p:nvPr/>
        </p:nvSpPr>
        <p:spPr>
          <a:xfrm>
            <a:off x="778003"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2" name="object 92"/>
          <p:cNvSpPr txBox="1"/>
          <p:nvPr/>
        </p:nvSpPr>
        <p:spPr>
          <a:xfrm>
            <a:off x="6970681" y="3029521"/>
            <a:ext cx="1399698" cy="425116"/>
          </a:xfrm>
          <a:prstGeom prst="rect">
            <a:avLst/>
          </a:prstGeom>
        </p:spPr>
        <p:txBody>
          <a:bodyPr vert="horz" wrap="square" lIns="0" tIns="9525" rIns="0" bIns="0" rtlCol="0">
            <a:spAutoFit/>
          </a:bodyPr>
          <a:lstStyle/>
          <a:p>
            <a:pPr marL="28575">
              <a:spcBef>
                <a:spcPts val="75"/>
              </a:spcBef>
            </a:pPr>
            <a:r>
              <a:rPr sz="1350" dirty="0">
                <a:latin typeface="Calibri"/>
                <a:cs typeface="Calibri"/>
              </a:rPr>
              <a:t>J1</a:t>
            </a:r>
            <a:r>
              <a:rPr sz="1350" spc="-11" dirty="0">
                <a:latin typeface="Calibri"/>
                <a:cs typeface="Calibri"/>
              </a:rPr>
              <a:t> </a:t>
            </a:r>
            <a:r>
              <a:rPr sz="1350" dirty="0">
                <a:latin typeface="Calibri"/>
                <a:cs typeface="Calibri"/>
              </a:rPr>
              <a:t>=</a:t>
            </a:r>
            <a:r>
              <a:rPr sz="1350" spc="-4" dirty="0">
                <a:latin typeface="Calibri"/>
                <a:cs typeface="Calibri"/>
              </a:rPr>
              <a:t> </a:t>
            </a:r>
            <a:r>
              <a:rPr sz="1350" dirty="0">
                <a:latin typeface="Calibri"/>
                <a:cs typeface="Calibri"/>
              </a:rPr>
              <a:t>000</a:t>
            </a:r>
            <a:r>
              <a:rPr sz="1350" spc="-11" dirty="0">
                <a:latin typeface="Calibri"/>
                <a:cs typeface="Calibri"/>
              </a:rPr>
              <a:t> </a:t>
            </a:r>
            <a:r>
              <a:rPr sz="1350" spc="-8" dirty="0">
                <a:latin typeface="Calibri"/>
                <a:cs typeface="Calibri"/>
              </a:rPr>
              <a:t>to</a:t>
            </a:r>
            <a:r>
              <a:rPr sz="1350" spc="-15" dirty="0">
                <a:latin typeface="Calibri"/>
                <a:cs typeface="Calibri"/>
              </a:rPr>
              <a:t> </a:t>
            </a:r>
            <a:r>
              <a:rPr sz="1350" spc="-4" dirty="0">
                <a:latin typeface="Calibri"/>
                <a:cs typeface="Calibri"/>
              </a:rPr>
              <a:t>j2</a:t>
            </a:r>
            <a:r>
              <a:rPr sz="1350" spc="-11" dirty="0">
                <a:latin typeface="Calibri"/>
                <a:cs typeface="Calibri"/>
              </a:rPr>
              <a:t> </a:t>
            </a:r>
            <a:r>
              <a:rPr sz="1350" dirty="0">
                <a:latin typeface="Calibri"/>
                <a:cs typeface="Calibri"/>
              </a:rPr>
              <a:t>=</a:t>
            </a:r>
            <a:r>
              <a:rPr sz="1350" spc="-8" dirty="0">
                <a:latin typeface="Calibri"/>
                <a:cs typeface="Calibri"/>
              </a:rPr>
              <a:t> </a:t>
            </a:r>
            <a:r>
              <a:rPr sz="1350" dirty="0">
                <a:latin typeface="Calibri"/>
                <a:cs typeface="Calibri"/>
              </a:rPr>
              <a:t>111</a:t>
            </a:r>
            <a:endParaRPr sz="1350">
              <a:latin typeface="Calibri"/>
              <a:cs typeface="Calibri"/>
            </a:endParaRPr>
          </a:p>
          <a:p>
            <a:pPr marL="28575"/>
            <a:r>
              <a:rPr sz="1350" spc="-8" dirty="0">
                <a:latin typeface="Calibri"/>
                <a:cs typeface="Calibri"/>
              </a:rPr>
              <a:t>1</a:t>
            </a:r>
            <a:r>
              <a:rPr sz="1350" spc="-11" baseline="25462" dirty="0">
                <a:latin typeface="Calibri"/>
                <a:cs typeface="Calibri"/>
              </a:rPr>
              <a:t>st</a:t>
            </a:r>
            <a:r>
              <a:rPr sz="1350" spc="140" baseline="25462" dirty="0">
                <a:latin typeface="Calibri"/>
                <a:cs typeface="Calibri"/>
              </a:rPr>
              <a:t> </a:t>
            </a:r>
            <a:r>
              <a:rPr sz="1350" spc="-4" dirty="0">
                <a:latin typeface="Calibri"/>
                <a:cs typeface="Calibri"/>
              </a:rPr>
              <a:t>bit</a:t>
            </a:r>
            <a:r>
              <a:rPr sz="1350" spc="-8" dirty="0">
                <a:latin typeface="Calibri"/>
                <a:cs typeface="Calibri"/>
              </a:rPr>
              <a:t> </a:t>
            </a:r>
            <a:r>
              <a:rPr sz="1350" dirty="0">
                <a:latin typeface="Calibri"/>
                <a:cs typeface="Calibri"/>
              </a:rPr>
              <a:t>1</a:t>
            </a:r>
            <a:r>
              <a:rPr sz="1350" spc="-4" dirty="0">
                <a:latin typeface="Calibri"/>
                <a:cs typeface="Calibri"/>
              </a:rPr>
              <a:t> </a:t>
            </a:r>
            <a:r>
              <a:rPr sz="1350" spc="-19" dirty="0">
                <a:latin typeface="Calibri"/>
                <a:cs typeface="Calibri"/>
              </a:rPr>
              <a:t>take</a:t>
            </a:r>
            <a:r>
              <a:rPr sz="1350" spc="-8" dirty="0">
                <a:latin typeface="Calibri"/>
                <a:cs typeface="Calibri"/>
              </a:rPr>
              <a:t> </a:t>
            </a:r>
            <a:r>
              <a:rPr sz="1350" spc="-4" dirty="0">
                <a:latin typeface="Calibri"/>
                <a:cs typeface="Calibri"/>
              </a:rPr>
              <a:t>right</a:t>
            </a:r>
            <a:endParaRPr sz="1350">
              <a:latin typeface="Calibri"/>
              <a:cs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4" y="870741"/>
            <a:ext cx="2683459" cy="686726"/>
          </a:xfrm>
          <a:prstGeom prst="rect">
            <a:avLst/>
          </a:prstGeom>
        </p:spPr>
        <p:txBody>
          <a:bodyPr vert="horz" wrap="square" lIns="0" tIns="9525" rIns="0" bIns="0" rtlCol="0" anchor="ctr">
            <a:spAutoFit/>
          </a:bodyPr>
          <a:lstStyle/>
          <a:p>
            <a:pPr marL="9525">
              <a:spcBef>
                <a:spcPts val="75"/>
              </a:spcBef>
            </a:pPr>
            <a:r>
              <a:rPr spc="-79" dirty="0"/>
              <a:t>P</a:t>
            </a:r>
            <a:r>
              <a:rPr spc="-38" dirty="0"/>
              <a:t>a</a:t>
            </a:r>
            <a:r>
              <a:rPr dirty="0"/>
              <a:t>th</a:t>
            </a:r>
          </a:p>
        </p:txBody>
      </p:sp>
      <p:grpSp>
        <p:nvGrpSpPr>
          <p:cNvPr id="3" name="object 3"/>
          <p:cNvGrpSpPr/>
          <p:nvPr/>
        </p:nvGrpSpPr>
        <p:grpSpPr>
          <a:xfrm>
            <a:off x="1487043" y="1623060"/>
            <a:ext cx="5327809" cy="3270409"/>
            <a:chOff x="1982723" y="1021080"/>
            <a:chExt cx="7103745" cy="4360545"/>
          </a:xfrm>
        </p:grpSpPr>
        <p:sp>
          <p:nvSpPr>
            <p:cNvPr id="4" name="object 4"/>
            <p:cNvSpPr/>
            <p:nvPr/>
          </p:nvSpPr>
          <p:spPr>
            <a:xfrm>
              <a:off x="20223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 name="object 5"/>
            <p:cNvSpPr/>
            <p:nvPr/>
          </p:nvSpPr>
          <p:spPr>
            <a:xfrm>
              <a:off x="20223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20055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20055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2159507" y="1322832"/>
              <a:ext cx="17145" cy="1054100"/>
            </a:xfrm>
            <a:custGeom>
              <a:avLst/>
              <a:gdLst/>
              <a:ahLst/>
              <a:cxnLst/>
              <a:rect l="l" t="t" r="r" b="b"/>
              <a:pathLst>
                <a:path w="17144" h="1054100">
                  <a:moveTo>
                    <a:pt x="17144"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987039"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0" name="object 10"/>
            <p:cNvSpPr/>
            <p:nvPr/>
          </p:nvSpPr>
          <p:spPr>
            <a:xfrm>
              <a:off x="2987039"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950207"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950207"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913375"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913375"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8795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6" name="object 16"/>
            <p:cNvSpPr/>
            <p:nvPr/>
          </p:nvSpPr>
          <p:spPr>
            <a:xfrm>
              <a:off x="58795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96875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96875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93344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0" name="object 20"/>
            <p:cNvSpPr/>
            <p:nvPr/>
          </p:nvSpPr>
          <p:spPr>
            <a:xfrm>
              <a:off x="393344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89661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2" name="object 22"/>
            <p:cNvSpPr/>
            <p:nvPr/>
          </p:nvSpPr>
          <p:spPr>
            <a:xfrm>
              <a:off x="489661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862827" y="2377440"/>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24" name="object 24"/>
            <p:cNvSpPr/>
            <p:nvPr/>
          </p:nvSpPr>
          <p:spPr>
            <a:xfrm>
              <a:off x="5862827"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2159507" y="1309116"/>
              <a:ext cx="3874135" cy="1067435"/>
            </a:xfrm>
            <a:custGeom>
              <a:avLst/>
              <a:gdLst/>
              <a:ahLst/>
              <a:cxnLst/>
              <a:rect l="l" t="t" r="r" b="b"/>
              <a:pathLst>
                <a:path w="3874135" h="1067435">
                  <a:moveTo>
                    <a:pt x="0" y="1067308"/>
                  </a:moveTo>
                  <a:lnTo>
                    <a:pt x="3873880" y="13716"/>
                  </a:lnTo>
                </a:path>
                <a:path w="3874135" h="1067435">
                  <a:moveTo>
                    <a:pt x="998601" y="0"/>
                  </a:moveTo>
                  <a:lnTo>
                    <a:pt x="981456"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84275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84275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825995"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9" name="object 29"/>
            <p:cNvSpPr/>
            <p:nvPr/>
          </p:nvSpPr>
          <p:spPr>
            <a:xfrm>
              <a:off x="682599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3140963" y="1307592"/>
              <a:ext cx="3874135" cy="1055370"/>
            </a:xfrm>
            <a:custGeom>
              <a:avLst/>
              <a:gdLst/>
              <a:ahLst/>
              <a:cxnLst/>
              <a:rect l="l" t="t" r="r" b="b"/>
              <a:pathLst>
                <a:path w="3874134" h="1055370">
                  <a:moveTo>
                    <a:pt x="0" y="1055116"/>
                  </a:moveTo>
                  <a:lnTo>
                    <a:pt x="3873881" y="1524"/>
                  </a:lnTo>
                </a:path>
                <a:path w="3874134" h="1055370">
                  <a:moveTo>
                    <a:pt x="963549" y="0"/>
                  </a:moveTo>
                  <a:lnTo>
                    <a:pt x="946403"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807452"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807452"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78916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4" name="object 34"/>
            <p:cNvSpPr/>
            <p:nvPr/>
          </p:nvSpPr>
          <p:spPr>
            <a:xfrm>
              <a:off x="778916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4087367" y="1307592"/>
              <a:ext cx="3874135" cy="1061720"/>
            </a:xfrm>
            <a:custGeom>
              <a:avLst/>
              <a:gdLst/>
              <a:ahLst/>
              <a:cxnLst/>
              <a:rect l="l" t="t" r="r" b="b"/>
              <a:pathLst>
                <a:path w="3874134" h="1061720">
                  <a:moveTo>
                    <a:pt x="0" y="1053592"/>
                  </a:moveTo>
                  <a:lnTo>
                    <a:pt x="3873881" y="0"/>
                  </a:lnTo>
                </a:path>
                <a:path w="3874134" h="1061720">
                  <a:moveTo>
                    <a:pt x="981837" y="7620"/>
                  </a:moveTo>
                  <a:lnTo>
                    <a:pt x="964692"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770619" y="1027176"/>
              <a:ext cx="309880" cy="295910"/>
            </a:xfrm>
            <a:custGeom>
              <a:avLst/>
              <a:gdLst/>
              <a:ahLst/>
              <a:cxnLst/>
              <a:rect l="l" t="t" r="r" b="b"/>
              <a:pathLst>
                <a:path w="309879"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37" name="object 37"/>
            <p:cNvSpPr/>
            <p:nvPr/>
          </p:nvSpPr>
          <p:spPr>
            <a:xfrm>
              <a:off x="877061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75385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39" name="object 39"/>
            <p:cNvSpPr/>
            <p:nvPr/>
          </p:nvSpPr>
          <p:spPr>
            <a:xfrm>
              <a:off x="875385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40" name="object 40"/>
            <p:cNvSpPr/>
            <p:nvPr/>
          </p:nvSpPr>
          <p:spPr>
            <a:xfrm>
              <a:off x="5052059" y="1315212"/>
              <a:ext cx="3874135" cy="1061720"/>
            </a:xfrm>
            <a:custGeom>
              <a:avLst/>
              <a:gdLst/>
              <a:ahLst/>
              <a:cxnLst/>
              <a:rect l="l" t="t" r="r" b="b"/>
              <a:pathLst>
                <a:path w="3874134" h="1061720">
                  <a:moveTo>
                    <a:pt x="0" y="1053591"/>
                  </a:moveTo>
                  <a:lnTo>
                    <a:pt x="3873881" y="0"/>
                  </a:lnTo>
                </a:path>
                <a:path w="3874134" h="1061720">
                  <a:moveTo>
                    <a:pt x="964691" y="1061212"/>
                  </a:moveTo>
                  <a:lnTo>
                    <a:pt x="981837" y="7620"/>
                  </a:lnTo>
                </a:path>
              </a:pathLst>
            </a:custGeom>
            <a:ln w="6096">
              <a:solidFill>
                <a:srgbClr val="000000"/>
              </a:solidFill>
            </a:ln>
          </p:spPr>
          <p:txBody>
            <a:bodyPr wrap="square" lIns="0" tIns="0" rIns="0" bIns="0" rtlCol="0"/>
            <a:lstStyle/>
            <a:p>
              <a:endParaRPr sz="1350"/>
            </a:p>
          </p:txBody>
        </p:sp>
        <p:sp>
          <p:nvSpPr>
            <p:cNvPr id="41" name="object 41"/>
            <p:cNvSpPr/>
            <p:nvPr/>
          </p:nvSpPr>
          <p:spPr>
            <a:xfrm>
              <a:off x="2178557" y="1323594"/>
              <a:ext cx="3839845" cy="1054100"/>
            </a:xfrm>
            <a:custGeom>
              <a:avLst/>
              <a:gdLst/>
              <a:ahLst/>
              <a:cxnLst/>
              <a:rect l="l" t="t" r="r" b="b"/>
              <a:pathLst>
                <a:path w="3839845" h="1054100">
                  <a:moveTo>
                    <a:pt x="3839464" y="1053591"/>
                  </a:moveTo>
                  <a:lnTo>
                    <a:pt x="0" y="0"/>
                  </a:lnTo>
                </a:path>
              </a:pathLst>
            </a:custGeom>
            <a:ln w="38099">
              <a:solidFill>
                <a:srgbClr val="000000"/>
              </a:solidFill>
              <a:prstDash val="lgDash"/>
            </a:ln>
          </p:spPr>
          <p:txBody>
            <a:bodyPr wrap="square" lIns="0" tIns="0" rIns="0" bIns="0" rtlCol="0"/>
            <a:lstStyle/>
            <a:p>
              <a:endParaRPr sz="1350"/>
            </a:p>
          </p:txBody>
        </p:sp>
        <p:sp>
          <p:nvSpPr>
            <p:cNvPr id="42" name="object 42"/>
            <p:cNvSpPr/>
            <p:nvPr/>
          </p:nvSpPr>
          <p:spPr>
            <a:xfrm>
              <a:off x="3131819" y="1313688"/>
              <a:ext cx="5795010" cy="1070610"/>
            </a:xfrm>
            <a:custGeom>
              <a:avLst/>
              <a:gdLst/>
              <a:ahLst/>
              <a:cxnLst/>
              <a:rect l="l" t="t" r="r" b="b"/>
              <a:pathLst>
                <a:path w="5795009" h="1070610">
                  <a:moveTo>
                    <a:pt x="3838955" y="1062736"/>
                  </a:moveTo>
                  <a:lnTo>
                    <a:pt x="3856101" y="9144"/>
                  </a:lnTo>
                </a:path>
                <a:path w="5795009" h="1070610">
                  <a:moveTo>
                    <a:pt x="3839463" y="1062736"/>
                  </a:moveTo>
                  <a:lnTo>
                    <a:pt x="0" y="9144"/>
                  </a:lnTo>
                </a:path>
                <a:path w="5795009" h="1070610">
                  <a:moveTo>
                    <a:pt x="4803648" y="1070356"/>
                  </a:moveTo>
                  <a:lnTo>
                    <a:pt x="4820793" y="16763"/>
                  </a:lnTo>
                </a:path>
                <a:path w="5795009" h="1070610">
                  <a:moveTo>
                    <a:pt x="4802632" y="1070356"/>
                  </a:moveTo>
                  <a:lnTo>
                    <a:pt x="963168" y="16763"/>
                  </a:lnTo>
                </a:path>
                <a:path w="5795009" h="1070610">
                  <a:moveTo>
                    <a:pt x="5777483" y="1053591"/>
                  </a:moveTo>
                  <a:lnTo>
                    <a:pt x="5794629" y="0"/>
                  </a:lnTo>
                </a:path>
                <a:path w="5795009" h="1070610">
                  <a:moveTo>
                    <a:pt x="5776468" y="1053591"/>
                  </a:moveTo>
                  <a:lnTo>
                    <a:pt x="1937004" y="0"/>
                  </a:lnTo>
                </a:path>
              </a:pathLst>
            </a:custGeom>
            <a:ln w="6096">
              <a:solidFill>
                <a:srgbClr val="000000"/>
              </a:solidFill>
            </a:ln>
          </p:spPr>
          <p:txBody>
            <a:bodyPr wrap="square" lIns="0" tIns="0" rIns="0" bIns="0" rtlCol="0"/>
            <a:lstStyle/>
            <a:p>
              <a:endParaRPr sz="1350"/>
            </a:p>
          </p:txBody>
        </p:sp>
        <p:sp>
          <p:nvSpPr>
            <p:cNvPr id="43" name="object 43"/>
            <p:cNvSpPr/>
            <p:nvPr/>
          </p:nvSpPr>
          <p:spPr>
            <a:xfrm>
              <a:off x="2005583"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4" name="object 44"/>
            <p:cNvSpPr/>
            <p:nvPr/>
          </p:nvSpPr>
          <p:spPr>
            <a:xfrm>
              <a:off x="2005583"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5" name="object 45"/>
            <p:cNvSpPr/>
            <p:nvPr/>
          </p:nvSpPr>
          <p:spPr>
            <a:xfrm>
              <a:off x="2159507"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6" name="object 46"/>
            <p:cNvSpPr/>
            <p:nvPr/>
          </p:nvSpPr>
          <p:spPr>
            <a:xfrm>
              <a:off x="296875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7" name="object 47"/>
            <p:cNvSpPr/>
            <p:nvPr/>
          </p:nvSpPr>
          <p:spPr>
            <a:xfrm>
              <a:off x="296875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393344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49" name="object 49"/>
            <p:cNvSpPr/>
            <p:nvPr/>
          </p:nvSpPr>
          <p:spPr>
            <a:xfrm>
              <a:off x="393344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0" name="object 50"/>
            <p:cNvSpPr/>
            <p:nvPr/>
          </p:nvSpPr>
          <p:spPr>
            <a:xfrm>
              <a:off x="2159507" y="2673096"/>
              <a:ext cx="1927860" cy="1056005"/>
            </a:xfrm>
            <a:custGeom>
              <a:avLst/>
              <a:gdLst/>
              <a:ahLst/>
              <a:cxnLst/>
              <a:rect l="l" t="t" r="r" b="b"/>
              <a:pathLst>
                <a:path w="1927860" h="1056004">
                  <a:moveTo>
                    <a:pt x="0" y="1056004"/>
                  </a:moveTo>
                  <a:lnTo>
                    <a:pt x="1927479" y="0"/>
                  </a:lnTo>
                </a:path>
                <a:path w="1927860" h="1056004">
                  <a:moveTo>
                    <a:pt x="964692" y="1056004"/>
                  </a:moveTo>
                  <a:lnTo>
                    <a:pt x="964692" y="0"/>
                  </a:lnTo>
                </a:path>
              </a:pathLst>
            </a:custGeom>
            <a:ln w="6096">
              <a:solidFill>
                <a:srgbClr val="000000"/>
              </a:solidFill>
            </a:ln>
          </p:spPr>
          <p:txBody>
            <a:bodyPr wrap="square" lIns="0" tIns="0" rIns="0" bIns="0" rtlCol="0"/>
            <a:lstStyle/>
            <a:p>
              <a:endParaRPr sz="1350"/>
            </a:p>
          </p:txBody>
        </p:sp>
        <p:sp>
          <p:nvSpPr>
            <p:cNvPr id="51" name="object 51"/>
            <p:cNvSpPr/>
            <p:nvPr/>
          </p:nvSpPr>
          <p:spPr>
            <a:xfrm>
              <a:off x="489661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52" name="object 52"/>
            <p:cNvSpPr/>
            <p:nvPr/>
          </p:nvSpPr>
          <p:spPr>
            <a:xfrm>
              <a:off x="489661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3" name="object 53"/>
            <p:cNvSpPr/>
            <p:nvPr/>
          </p:nvSpPr>
          <p:spPr>
            <a:xfrm>
              <a:off x="2159507" y="2673096"/>
              <a:ext cx="2893060" cy="1056005"/>
            </a:xfrm>
            <a:custGeom>
              <a:avLst/>
              <a:gdLst/>
              <a:ahLst/>
              <a:cxnLst/>
              <a:rect l="l" t="t" r="r" b="b"/>
              <a:pathLst>
                <a:path w="2893060" h="1056004">
                  <a:moveTo>
                    <a:pt x="964692" y="1056004"/>
                  </a:moveTo>
                  <a:lnTo>
                    <a:pt x="2892171" y="0"/>
                  </a:lnTo>
                </a:path>
                <a:path w="2893060" h="1056004">
                  <a:moveTo>
                    <a:pt x="1927859" y="1056004"/>
                  </a:moveTo>
                  <a:lnTo>
                    <a:pt x="1927859" y="0"/>
                  </a:lnTo>
                </a:path>
                <a:path w="2893060" h="1056004">
                  <a:moveTo>
                    <a:pt x="1927479" y="1056004"/>
                  </a:moveTo>
                  <a:lnTo>
                    <a:pt x="0" y="0"/>
                  </a:lnTo>
                </a:path>
                <a:path w="2893060" h="1056004">
                  <a:moveTo>
                    <a:pt x="2892552" y="1056004"/>
                  </a:moveTo>
                  <a:lnTo>
                    <a:pt x="2892552" y="0"/>
                  </a:lnTo>
                </a:path>
                <a:path w="2893060" h="1056004">
                  <a:moveTo>
                    <a:pt x="2892171" y="1056004"/>
                  </a:moveTo>
                  <a:lnTo>
                    <a:pt x="964692" y="0"/>
                  </a:lnTo>
                </a:path>
              </a:pathLst>
            </a:custGeom>
            <a:ln w="6096">
              <a:solidFill>
                <a:srgbClr val="000000"/>
              </a:solidFill>
            </a:ln>
          </p:spPr>
          <p:txBody>
            <a:bodyPr wrap="square" lIns="0" tIns="0" rIns="0" bIns="0" rtlCol="0"/>
            <a:lstStyle/>
            <a:p>
              <a:endParaRPr sz="1350"/>
            </a:p>
          </p:txBody>
        </p:sp>
        <p:sp>
          <p:nvSpPr>
            <p:cNvPr id="54" name="object 54"/>
            <p:cNvSpPr/>
            <p:nvPr/>
          </p:nvSpPr>
          <p:spPr>
            <a:xfrm>
              <a:off x="5862827" y="3729228"/>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8"/>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55" name="object 55"/>
            <p:cNvSpPr/>
            <p:nvPr/>
          </p:nvSpPr>
          <p:spPr>
            <a:xfrm>
              <a:off x="5862827"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8"/>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56" name="object 56"/>
            <p:cNvSpPr/>
            <p:nvPr/>
          </p:nvSpPr>
          <p:spPr>
            <a:xfrm>
              <a:off x="6016752"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7" name="object 57"/>
            <p:cNvSpPr/>
            <p:nvPr/>
          </p:nvSpPr>
          <p:spPr>
            <a:xfrm>
              <a:off x="68259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8" name="object 58"/>
            <p:cNvSpPr/>
            <p:nvPr/>
          </p:nvSpPr>
          <p:spPr>
            <a:xfrm>
              <a:off x="68259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778916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60" name="object 60"/>
            <p:cNvSpPr/>
            <p:nvPr/>
          </p:nvSpPr>
          <p:spPr>
            <a:xfrm>
              <a:off x="778916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61" name="object 61"/>
            <p:cNvSpPr/>
            <p:nvPr/>
          </p:nvSpPr>
          <p:spPr>
            <a:xfrm>
              <a:off x="6016752" y="2673096"/>
              <a:ext cx="1927860" cy="1056005"/>
            </a:xfrm>
            <a:custGeom>
              <a:avLst/>
              <a:gdLst/>
              <a:ahLst/>
              <a:cxnLst/>
              <a:rect l="l" t="t" r="r" b="b"/>
              <a:pathLst>
                <a:path w="1927859" h="1056004">
                  <a:moveTo>
                    <a:pt x="0" y="1056004"/>
                  </a:moveTo>
                  <a:lnTo>
                    <a:pt x="1927478" y="0"/>
                  </a:lnTo>
                </a:path>
                <a:path w="1927859" h="1056004">
                  <a:moveTo>
                    <a:pt x="963168" y="1056004"/>
                  </a:moveTo>
                  <a:lnTo>
                    <a:pt x="963168" y="0"/>
                  </a:lnTo>
                </a:path>
              </a:pathLst>
            </a:custGeom>
            <a:ln w="6096">
              <a:solidFill>
                <a:srgbClr val="000000"/>
              </a:solidFill>
            </a:ln>
          </p:spPr>
          <p:txBody>
            <a:bodyPr wrap="square" lIns="0" tIns="0" rIns="0" bIns="0" rtlCol="0"/>
            <a:lstStyle/>
            <a:p>
              <a:endParaRPr sz="1350"/>
            </a:p>
          </p:txBody>
        </p:sp>
        <p:sp>
          <p:nvSpPr>
            <p:cNvPr id="62" name="object 62"/>
            <p:cNvSpPr/>
            <p:nvPr/>
          </p:nvSpPr>
          <p:spPr>
            <a:xfrm>
              <a:off x="875385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63" name="object 63"/>
            <p:cNvSpPr/>
            <p:nvPr/>
          </p:nvSpPr>
          <p:spPr>
            <a:xfrm>
              <a:off x="875385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64" name="object 64"/>
            <p:cNvSpPr/>
            <p:nvPr/>
          </p:nvSpPr>
          <p:spPr>
            <a:xfrm>
              <a:off x="6979920" y="2673096"/>
              <a:ext cx="1927860" cy="1056005"/>
            </a:xfrm>
            <a:custGeom>
              <a:avLst/>
              <a:gdLst/>
              <a:ahLst/>
              <a:cxnLst/>
              <a:rect l="l" t="t" r="r" b="b"/>
              <a:pathLst>
                <a:path w="1927859" h="1056004">
                  <a:moveTo>
                    <a:pt x="0" y="1056004"/>
                  </a:moveTo>
                  <a:lnTo>
                    <a:pt x="1927478" y="0"/>
                  </a:lnTo>
                </a:path>
                <a:path w="1927859" h="1056004">
                  <a:moveTo>
                    <a:pt x="964691" y="1056004"/>
                  </a:moveTo>
                  <a:lnTo>
                    <a:pt x="964691" y="0"/>
                  </a:lnTo>
                </a:path>
              </a:pathLst>
            </a:custGeom>
            <a:ln w="6096">
              <a:solidFill>
                <a:srgbClr val="000000"/>
              </a:solidFill>
            </a:ln>
          </p:spPr>
          <p:txBody>
            <a:bodyPr wrap="square" lIns="0" tIns="0" rIns="0" bIns="0" rtlCol="0"/>
            <a:lstStyle/>
            <a:p>
              <a:endParaRPr sz="1350"/>
            </a:p>
          </p:txBody>
        </p:sp>
        <p:sp>
          <p:nvSpPr>
            <p:cNvPr id="65" name="object 65"/>
            <p:cNvSpPr/>
            <p:nvPr/>
          </p:nvSpPr>
          <p:spPr>
            <a:xfrm>
              <a:off x="6017514" y="2673858"/>
              <a:ext cx="1927860" cy="1056005"/>
            </a:xfrm>
            <a:custGeom>
              <a:avLst/>
              <a:gdLst/>
              <a:ahLst/>
              <a:cxnLst/>
              <a:rect l="l" t="t" r="r" b="b"/>
              <a:pathLst>
                <a:path w="1927859" h="1056004">
                  <a:moveTo>
                    <a:pt x="1927479" y="1056004"/>
                  </a:moveTo>
                  <a:lnTo>
                    <a:pt x="0" y="0"/>
                  </a:lnTo>
                </a:path>
              </a:pathLst>
            </a:custGeom>
            <a:ln w="38100">
              <a:solidFill>
                <a:srgbClr val="000000"/>
              </a:solidFill>
              <a:prstDash val="lgDash"/>
            </a:ln>
          </p:spPr>
          <p:txBody>
            <a:bodyPr wrap="square" lIns="0" tIns="0" rIns="0" bIns="0" rtlCol="0"/>
            <a:lstStyle/>
            <a:p>
              <a:endParaRPr sz="1350"/>
            </a:p>
          </p:txBody>
        </p:sp>
        <p:sp>
          <p:nvSpPr>
            <p:cNvPr id="66" name="object 66"/>
            <p:cNvSpPr/>
            <p:nvPr/>
          </p:nvSpPr>
          <p:spPr>
            <a:xfrm>
              <a:off x="6979920" y="2673096"/>
              <a:ext cx="1927860" cy="1056005"/>
            </a:xfrm>
            <a:custGeom>
              <a:avLst/>
              <a:gdLst/>
              <a:ahLst/>
              <a:cxnLst/>
              <a:rect l="l" t="t" r="r" b="b"/>
              <a:pathLst>
                <a:path w="1927859" h="1056004">
                  <a:moveTo>
                    <a:pt x="1927859" y="1056004"/>
                  </a:moveTo>
                  <a:lnTo>
                    <a:pt x="1927859" y="0"/>
                  </a:lnTo>
                </a:path>
                <a:path w="1927859" h="1056004">
                  <a:moveTo>
                    <a:pt x="1927478" y="1056004"/>
                  </a:moveTo>
                  <a:lnTo>
                    <a:pt x="0" y="0"/>
                  </a:lnTo>
                </a:path>
              </a:pathLst>
            </a:custGeom>
            <a:ln w="6096">
              <a:solidFill>
                <a:srgbClr val="000000"/>
              </a:solidFill>
            </a:ln>
          </p:spPr>
          <p:txBody>
            <a:bodyPr wrap="square" lIns="0" tIns="0" rIns="0" bIns="0" rtlCol="0"/>
            <a:lstStyle/>
            <a:p>
              <a:endParaRPr sz="1350"/>
            </a:p>
          </p:txBody>
        </p:sp>
        <p:sp>
          <p:nvSpPr>
            <p:cNvPr id="67" name="object 67"/>
            <p:cNvSpPr/>
            <p:nvPr/>
          </p:nvSpPr>
          <p:spPr>
            <a:xfrm>
              <a:off x="1988819" y="5079491"/>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8" name="object 68"/>
            <p:cNvSpPr/>
            <p:nvPr/>
          </p:nvSpPr>
          <p:spPr>
            <a:xfrm>
              <a:off x="1988819"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9" name="object 69"/>
            <p:cNvSpPr/>
            <p:nvPr/>
          </p:nvSpPr>
          <p:spPr>
            <a:xfrm>
              <a:off x="2142743" y="4024884"/>
              <a:ext cx="17145" cy="1054100"/>
            </a:xfrm>
            <a:custGeom>
              <a:avLst/>
              <a:gdLst/>
              <a:ahLst/>
              <a:cxnLst/>
              <a:rect l="l" t="t" r="r" b="b"/>
              <a:pathLst>
                <a:path w="17144"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70" name="object 70"/>
            <p:cNvSpPr/>
            <p:nvPr/>
          </p:nvSpPr>
          <p:spPr>
            <a:xfrm>
              <a:off x="295198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1" name="object 71"/>
            <p:cNvSpPr/>
            <p:nvPr/>
          </p:nvSpPr>
          <p:spPr>
            <a:xfrm>
              <a:off x="295198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2" name="object 72"/>
            <p:cNvSpPr/>
            <p:nvPr/>
          </p:nvSpPr>
          <p:spPr>
            <a:xfrm>
              <a:off x="2142743" y="4024884"/>
              <a:ext cx="982344" cy="1054100"/>
            </a:xfrm>
            <a:custGeom>
              <a:avLst/>
              <a:gdLst/>
              <a:ahLst/>
              <a:cxnLst/>
              <a:rect l="l" t="t" r="r" b="b"/>
              <a:pathLst>
                <a:path w="982344" h="1054100">
                  <a:moveTo>
                    <a:pt x="0" y="1053592"/>
                  </a:moveTo>
                  <a:lnTo>
                    <a:pt x="980948" y="0"/>
                  </a:lnTo>
                </a:path>
                <a:path w="982344" h="1054100">
                  <a:moveTo>
                    <a:pt x="964692" y="1053592"/>
                  </a:moveTo>
                  <a:lnTo>
                    <a:pt x="981837" y="0"/>
                  </a:lnTo>
                </a:path>
                <a:path w="982344"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3" name="object 73"/>
            <p:cNvSpPr/>
            <p:nvPr/>
          </p:nvSpPr>
          <p:spPr>
            <a:xfrm>
              <a:off x="3916679"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74" name="object 74"/>
            <p:cNvSpPr/>
            <p:nvPr/>
          </p:nvSpPr>
          <p:spPr>
            <a:xfrm>
              <a:off x="3916679"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75" name="object 75"/>
            <p:cNvSpPr/>
            <p:nvPr/>
          </p:nvSpPr>
          <p:spPr>
            <a:xfrm>
              <a:off x="4070603"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76" name="object 76"/>
            <p:cNvSpPr/>
            <p:nvPr/>
          </p:nvSpPr>
          <p:spPr>
            <a:xfrm>
              <a:off x="487984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7" name="object 77"/>
            <p:cNvSpPr/>
            <p:nvPr/>
          </p:nvSpPr>
          <p:spPr>
            <a:xfrm>
              <a:off x="487984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8" name="object 78"/>
            <p:cNvSpPr/>
            <p:nvPr/>
          </p:nvSpPr>
          <p:spPr>
            <a:xfrm>
              <a:off x="4070603" y="4024884"/>
              <a:ext cx="981075" cy="1054100"/>
            </a:xfrm>
            <a:custGeom>
              <a:avLst/>
              <a:gdLst/>
              <a:ahLst/>
              <a:cxnLst/>
              <a:rect l="l" t="t" r="r" b="b"/>
              <a:pathLst>
                <a:path w="981075" h="1054100">
                  <a:moveTo>
                    <a:pt x="0" y="1053592"/>
                  </a:moveTo>
                  <a:lnTo>
                    <a:pt x="980948" y="0"/>
                  </a:lnTo>
                </a:path>
                <a:path w="981075" h="1054100">
                  <a:moveTo>
                    <a:pt x="963168" y="1053592"/>
                  </a:moveTo>
                  <a:lnTo>
                    <a:pt x="980313"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9" name="object 79"/>
            <p:cNvSpPr/>
            <p:nvPr/>
          </p:nvSpPr>
          <p:spPr>
            <a:xfrm>
              <a:off x="5844539"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80" name="object 80"/>
            <p:cNvSpPr/>
            <p:nvPr/>
          </p:nvSpPr>
          <p:spPr>
            <a:xfrm>
              <a:off x="5844539"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1" name="object 81"/>
            <p:cNvSpPr/>
            <p:nvPr/>
          </p:nvSpPr>
          <p:spPr>
            <a:xfrm>
              <a:off x="5999988"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2" name="object 82"/>
            <p:cNvSpPr/>
            <p:nvPr/>
          </p:nvSpPr>
          <p:spPr>
            <a:xfrm>
              <a:off x="6809232"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83" name="object 83"/>
            <p:cNvSpPr/>
            <p:nvPr/>
          </p:nvSpPr>
          <p:spPr>
            <a:xfrm>
              <a:off x="6809232"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4" name="object 84"/>
            <p:cNvSpPr/>
            <p:nvPr/>
          </p:nvSpPr>
          <p:spPr>
            <a:xfrm>
              <a:off x="5999988" y="4024884"/>
              <a:ext cx="981075" cy="1054100"/>
            </a:xfrm>
            <a:custGeom>
              <a:avLst/>
              <a:gdLst/>
              <a:ahLst/>
              <a:cxnLst/>
              <a:rect l="l" t="t" r="r" b="b"/>
              <a:pathLst>
                <a:path w="981075" h="1054100">
                  <a:moveTo>
                    <a:pt x="0" y="1053592"/>
                  </a:moveTo>
                  <a:lnTo>
                    <a:pt x="980947" y="0"/>
                  </a:lnTo>
                </a:path>
                <a:path w="981075" h="1054100">
                  <a:moveTo>
                    <a:pt x="963167" y="1053592"/>
                  </a:moveTo>
                  <a:lnTo>
                    <a:pt x="980313" y="0"/>
                  </a:lnTo>
                </a:path>
                <a:path w="981075" h="1054100">
                  <a:moveTo>
                    <a:pt x="963421" y="1053592"/>
                  </a:moveTo>
                  <a:lnTo>
                    <a:pt x="16763" y="0"/>
                  </a:lnTo>
                </a:path>
              </a:pathLst>
            </a:custGeom>
            <a:ln w="6096">
              <a:solidFill>
                <a:srgbClr val="000000"/>
              </a:solidFill>
            </a:ln>
          </p:spPr>
          <p:txBody>
            <a:bodyPr wrap="square" lIns="0" tIns="0" rIns="0" bIns="0" rtlCol="0"/>
            <a:lstStyle/>
            <a:p>
              <a:endParaRPr sz="1350"/>
            </a:p>
          </p:txBody>
        </p:sp>
        <p:sp>
          <p:nvSpPr>
            <p:cNvPr id="85" name="object 85"/>
            <p:cNvSpPr/>
            <p:nvPr/>
          </p:nvSpPr>
          <p:spPr>
            <a:xfrm>
              <a:off x="7772400" y="5079491"/>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86" name="object 86"/>
            <p:cNvSpPr/>
            <p:nvPr/>
          </p:nvSpPr>
          <p:spPr>
            <a:xfrm>
              <a:off x="7772400"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7" name="object 87"/>
            <p:cNvSpPr/>
            <p:nvPr/>
          </p:nvSpPr>
          <p:spPr>
            <a:xfrm>
              <a:off x="7927847"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8" name="object 88"/>
            <p:cNvSpPr/>
            <p:nvPr/>
          </p:nvSpPr>
          <p:spPr>
            <a:xfrm>
              <a:off x="8737092"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89" name="object 89"/>
            <p:cNvSpPr/>
            <p:nvPr/>
          </p:nvSpPr>
          <p:spPr>
            <a:xfrm>
              <a:off x="8737092"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90" name="object 90"/>
            <p:cNvSpPr/>
            <p:nvPr/>
          </p:nvSpPr>
          <p:spPr>
            <a:xfrm>
              <a:off x="7927847" y="4024884"/>
              <a:ext cx="981075" cy="1054100"/>
            </a:xfrm>
            <a:custGeom>
              <a:avLst/>
              <a:gdLst/>
              <a:ahLst/>
              <a:cxnLst/>
              <a:rect l="l" t="t" r="r" b="b"/>
              <a:pathLst>
                <a:path w="981075" h="1054100">
                  <a:moveTo>
                    <a:pt x="0" y="1053592"/>
                  </a:moveTo>
                  <a:lnTo>
                    <a:pt x="980948" y="0"/>
                  </a:lnTo>
                </a:path>
                <a:path w="981075" h="1054100">
                  <a:moveTo>
                    <a:pt x="963168" y="1053592"/>
                  </a:moveTo>
                  <a:lnTo>
                    <a:pt x="980312"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grpSp>
      <p:sp>
        <p:nvSpPr>
          <p:cNvPr id="91" name="object 91"/>
          <p:cNvSpPr txBox="1"/>
          <p:nvPr/>
        </p:nvSpPr>
        <p:spPr>
          <a:xfrm>
            <a:off x="778003"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5" name="object 95"/>
          <p:cNvSpPr txBox="1"/>
          <p:nvPr/>
        </p:nvSpPr>
        <p:spPr>
          <a:xfrm>
            <a:off x="778003"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6" name="object 96"/>
          <p:cNvSpPr txBox="1"/>
          <p:nvPr/>
        </p:nvSpPr>
        <p:spPr>
          <a:xfrm>
            <a:off x="144027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000</a:t>
            </a:r>
            <a:endParaRPr sz="1350">
              <a:latin typeface="Calibri"/>
              <a:cs typeface="Calibri"/>
            </a:endParaRPr>
          </a:p>
        </p:txBody>
      </p:sp>
      <p:sp>
        <p:nvSpPr>
          <p:cNvPr id="97" name="object 97"/>
          <p:cNvSpPr txBox="1"/>
          <p:nvPr/>
        </p:nvSpPr>
        <p:spPr>
          <a:xfrm>
            <a:off x="220494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001</a:t>
            </a:r>
            <a:endParaRPr sz="1350">
              <a:latin typeface="Calibri"/>
              <a:cs typeface="Calibri"/>
            </a:endParaRPr>
          </a:p>
        </p:txBody>
      </p:sp>
      <p:sp>
        <p:nvSpPr>
          <p:cNvPr id="98" name="object 98"/>
          <p:cNvSpPr txBox="1"/>
          <p:nvPr/>
        </p:nvSpPr>
        <p:spPr>
          <a:xfrm>
            <a:off x="29297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9" name="object 99"/>
          <p:cNvSpPr txBox="1"/>
          <p:nvPr/>
        </p:nvSpPr>
        <p:spPr>
          <a:xfrm>
            <a:off x="36155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100" name="object 100"/>
          <p:cNvSpPr txBox="1"/>
          <p:nvPr/>
        </p:nvSpPr>
        <p:spPr>
          <a:xfrm>
            <a:off x="438054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101" name="object 101"/>
          <p:cNvSpPr txBox="1"/>
          <p:nvPr/>
        </p:nvSpPr>
        <p:spPr>
          <a:xfrm>
            <a:off x="506634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102" name="object 102"/>
          <p:cNvSpPr txBox="1"/>
          <p:nvPr/>
        </p:nvSpPr>
        <p:spPr>
          <a:xfrm>
            <a:off x="5791009"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3" name="object 103"/>
          <p:cNvSpPr txBox="1"/>
          <p:nvPr/>
        </p:nvSpPr>
        <p:spPr>
          <a:xfrm>
            <a:off x="651700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92" name="object 92"/>
          <p:cNvSpPr txBox="1"/>
          <p:nvPr/>
        </p:nvSpPr>
        <p:spPr>
          <a:xfrm>
            <a:off x="778003"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3" name="object 93"/>
          <p:cNvSpPr txBox="1"/>
          <p:nvPr/>
        </p:nvSpPr>
        <p:spPr>
          <a:xfrm>
            <a:off x="778003"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4" name="object 94"/>
          <p:cNvSpPr txBox="1"/>
          <p:nvPr/>
        </p:nvSpPr>
        <p:spPr>
          <a:xfrm>
            <a:off x="6970681" y="3029521"/>
            <a:ext cx="1399698" cy="632866"/>
          </a:xfrm>
          <a:prstGeom prst="rect">
            <a:avLst/>
          </a:prstGeom>
        </p:spPr>
        <p:txBody>
          <a:bodyPr vert="horz" wrap="square" lIns="0" tIns="9525" rIns="0" bIns="0" rtlCol="0">
            <a:spAutoFit/>
          </a:bodyPr>
          <a:lstStyle/>
          <a:p>
            <a:pPr marL="28575">
              <a:spcBef>
                <a:spcPts val="75"/>
              </a:spcBef>
            </a:pPr>
            <a:r>
              <a:rPr sz="1350" dirty="0">
                <a:latin typeface="Calibri"/>
                <a:cs typeface="Calibri"/>
              </a:rPr>
              <a:t>J1</a:t>
            </a:r>
            <a:r>
              <a:rPr sz="1350" spc="-11" dirty="0">
                <a:latin typeface="Calibri"/>
                <a:cs typeface="Calibri"/>
              </a:rPr>
              <a:t> </a:t>
            </a:r>
            <a:r>
              <a:rPr sz="1350" dirty="0">
                <a:latin typeface="Calibri"/>
                <a:cs typeface="Calibri"/>
              </a:rPr>
              <a:t>=</a:t>
            </a:r>
            <a:r>
              <a:rPr sz="1350" spc="-4" dirty="0">
                <a:latin typeface="Calibri"/>
                <a:cs typeface="Calibri"/>
              </a:rPr>
              <a:t> </a:t>
            </a:r>
            <a:r>
              <a:rPr sz="1350" dirty="0">
                <a:latin typeface="Calibri"/>
                <a:cs typeface="Calibri"/>
              </a:rPr>
              <a:t>000</a:t>
            </a:r>
            <a:r>
              <a:rPr sz="1350" spc="-11" dirty="0">
                <a:latin typeface="Calibri"/>
                <a:cs typeface="Calibri"/>
              </a:rPr>
              <a:t> </a:t>
            </a:r>
            <a:r>
              <a:rPr sz="1350" spc="-8" dirty="0">
                <a:latin typeface="Calibri"/>
                <a:cs typeface="Calibri"/>
              </a:rPr>
              <a:t>to</a:t>
            </a:r>
            <a:r>
              <a:rPr sz="1350" spc="-15" dirty="0">
                <a:latin typeface="Calibri"/>
                <a:cs typeface="Calibri"/>
              </a:rPr>
              <a:t> </a:t>
            </a:r>
            <a:r>
              <a:rPr sz="1350" spc="-4" dirty="0">
                <a:latin typeface="Calibri"/>
                <a:cs typeface="Calibri"/>
              </a:rPr>
              <a:t>j2</a:t>
            </a:r>
            <a:r>
              <a:rPr sz="1350" spc="-11" dirty="0">
                <a:latin typeface="Calibri"/>
                <a:cs typeface="Calibri"/>
              </a:rPr>
              <a:t> </a:t>
            </a:r>
            <a:r>
              <a:rPr sz="1350" dirty="0">
                <a:latin typeface="Calibri"/>
                <a:cs typeface="Calibri"/>
              </a:rPr>
              <a:t>=</a:t>
            </a:r>
            <a:r>
              <a:rPr sz="1350" spc="-8" dirty="0">
                <a:latin typeface="Calibri"/>
                <a:cs typeface="Calibri"/>
              </a:rPr>
              <a:t> </a:t>
            </a:r>
            <a:r>
              <a:rPr sz="1350" dirty="0">
                <a:latin typeface="Calibri"/>
                <a:cs typeface="Calibri"/>
              </a:rPr>
              <a:t>111</a:t>
            </a:r>
            <a:endParaRPr sz="1350">
              <a:latin typeface="Calibri"/>
              <a:cs typeface="Calibri"/>
            </a:endParaRPr>
          </a:p>
          <a:p>
            <a:pPr marL="28575" marR="107156"/>
            <a:r>
              <a:rPr sz="1350" spc="-8" dirty="0">
                <a:latin typeface="Calibri"/>
                <a:cs typeface="Calibri"/>
              </a:rPr>
              <a:t>1</a:t>
            </a:r>
            <a:r>
              <a:rPr sz="1350" spc="-11" baseline="25462" dirty="0">
                <a:latin typeface="Calibri"/>
                <a:cs typeface="Calibri"/>
              </a:rPr>
              <a:t>st</a:t>
            </a:r>
            <a:r>
              <a:rPr sz="1350" spc="-5" baseline="25462" dirty="0">
                <a:latin typeface="Calibri"/>
                <a:cs typeface="Calibri"/>
              </a:rPr>
              <a:t> </a:t>
            </a:r>
            <a:r>
              <a:rPr sz="1350" spc="-4" dirty="0">
                <a:latin typeface="Calibri"/>
                <a:cs typeface="Calibri"/>
              </a:rPr>
              <a:t>bit </a:t>
            </a:r>
            <a:r>
              <a:rPr sz="1350" dirty="0">
                <a:latin typeface="Calibri"/>
                <a:cs typeface="Calibri"/>
              </a:rPr>
              <a:t>1 </a:t>
            </a:r>
            <a:r>
              <a:rPr sz="1350" spc="-19" dirty="0">
                <a:latin typeface="Calibri"/>
                <a:cs typeface="Calibri"/>
              </a:rPr>
              <a:t>take </a:t>
            </a:r>
            <a:r>
              <a:rPr sz="1350" spc="-4" dirty="0">
                <a:latin typeface="Calibri"/>
                <a:cs typeface="Calibri"/>
              </a:rPr>
              <a:t>right </a:t>
            </a:r>
            <a:r>
              <a:rPr sz="1350" spc="-296" dirty="0">
                <a:latin typeface="Calibri"/>
                <a:cs typeface="Calibri"/>
              </a:rPr>
              <a:t> </a:t>
            </a:r>
            <a:r>
              <a:rPr sz="1350" dirty="0">
                <a:latin typeface="Calibri"/>
                <a:cs typeface="Calibri"/>
              </a:rPr>
              <a:t>2</a:t>
            </a:r>
            <a:r>
              <a:rPr sz="1350" baseline="25462" dirty="0">
                <a:latin typeface="Calibri"/>
                <a:cs typeface="Calibri"/>
              </a:rPr>
              <a:t>nd</a:t>
            </a:r>
            <a:r>
              <a:rPr sz="1350" spc="124" baseline="25462" dirty="0">
                <a:latin typeface="Calibri"/>
                <a:cs typeface="Calibri"/>
              </a:rPr>
              <a:t> </a:t>
            </a:r>
            <a:r>
              <a:rPr sz="1350" spc="-4" dirty="0">
                <a:latin typeface="Calibri"/>
                <a:cs typeface="Calibri"/>
              </a:rPr>
              <a:t>bit</a:t>
            </a:r>
            <a:r>
              <a:rPr sz="1350" spc="-23" dirty="0">
                <a:latin typeface="Calibri"/>
                <a:cs typeface="Calibri"/>
              </a:rPr>
              <a:t> </a:t>
            </a:r>
            <a:r>
              <a:rPr sz="1350" dirty="0">
                <a:latin typeface="Calibri"/>
                <a:cs typeface="Calibri"/>
              </a:rPr>
              <a:t>1</a:t>
            </a:r>
            <a:r>
              <a:rPr sz="1350" spc="-8" dirty="0">
                <a:latin typeface="Calibri"/>
                <a:cs typeface="Calibri"/>
              </a:rPr>
              <a:t> </a:t>
            </a:r>
            <a:r>
              <a:rPr sz="1350" spc="-19" dirty="0">
                <a:latin typeface="Calibri"/>
                <a:cs typeface="Calibri"/>
              </a:rPr>
              <a:t>take</a:t>
            </a:r>
            <a:r>
              <a:rPr sz="1350" spc="-15" dirty="0">
                <a:latin typeface="Calibri"/>
                <a:cs typeface="Calibri"/>
              </a:rPr>
              <a:t> </a:t>
            </a:r>
            <a:r>
              <a:rPr sz="1350" spc="-4" dirty="0">
                <a:latin typeface="Calibri"/>
                <a:cs typeface="Calibri"/>
              </a:rPr>
              <a:t>right</a:t>
            </a:r>
            <a:endParaRPr sz="1350">
              <a:latin typeface="Calibri"/>
              <a:cs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4" y="870741"/>
            <a:ext cx="2832430" cy="686726"/>
          </a:xfrm>
          <a:prstGeom prst="rect">
            <a:avLst/>
          </a:prstGeom>
        </p:spPr>
        <p:txBody>
          <a:bodyPr vert="horz" wrap="square" lIns="0" tIns="9525" rIns="0" bIns="0" rtlCol="0" anchor="ctr">
            <a:spAutoFit/>
          </a:bodyPr>
          <a:lstStyle/>
          <a:p>
            <a:pPr marL="9525">
              <a:spcBef>
                <a:spcPts val="75"/>
              </a:spcBef>
            </a:pPr>
            <a:r>
              <a:rPr spc="-79" dirty="0"/>
              <a:t>P</a:t>
            </a:r>
            <a:r>
              <a:rPr spc="-38" dirty="0"/>
              <a:t>a</a:t>
            </a:r>
            <a:r>
              <a:rPr dirty="0"/>
              <a:t>th</a:t>
            </a:r>
          </a:p>
        </p:txBody>
      </p:sp>
      <p:grpSp>
        <p:nvGrpSpPr>
          <p:cNvPr id="3" name="object 3"/>
          <p:cNvGrpSpPr/>
          <p:nvPr/>
        </p:nvGrpSpPr>
        <p:grpSpPr>
          <a:xfrm>
            <a:off x="1487043" y="1623060"/>
            <a:ext cx="5327809" cy="3270409"/>
            <a:chOff x="1982723" y="1021080"/>
            <a:chExt cx="7103745" cy="4360545"/>
          </a:xfrm>
        </p:grpSpPr>
        <p:sp>
          <p:nvSpPr>
            <p:cNvPr id="4" name="object 4"/>
            <p:cNvSpPr/>
            <p:nvPr/>
          </p:nvSpPr>
          <p:spPr>
            <a:xfrm>
              <a:off x="20223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 name="object 5"/>
            <p:cNvSpPr/>
            <p:nvPr/>
          </p:nvSpPr>
          <p:spPr>
            <a:xfrm>
              <a:off x="20223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20055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20055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2159507" y="1322832"/>
              <a:ext cx="17145" cy="1054100"/>
            </a:xfrm>
            <a:custGeom>
              <a:avLst/>
              <a:gdLst/>
              <a:ahLst/>
              <a:cxnLst/>
              <a:rect l="l" t="t" r="r" b="b"/>
              <a:pathLst>
                <a:path w="17144" h="1054100">
                  <a:moveTo>
                    <a:pt x="17144"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987039"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0" name="object 10"/>
            <p:cNvSpPr/>
            <p:nvPr/>
          </p:nvSpPr>
          <p:spPr>
            <a:xfrm>
              <a:off x="2987039"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950207"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950207"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913375"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913375"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8795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6" name="object 16"/>
            <p:cNvSpPr/>
            <p:nvPr/>
          </p:nvSpPr>
          <p:spPr>
            <a:xfrm>
              <a:off x="58795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96875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96875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93344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0" name="object 20"/>
            <p:cNvSpPr/>
            <p:nvPr/>
          </p:nvSpPr>
          <p:spPr>
            <a:xfrm>
              <a:off x="393344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89661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2" name="object 22"/>
            <p:cNvSpPr/>
            <p:nvPr/>
          </p:nvSpPr>
          <p:spPr>
            <a:xfrm>
              <a:off x="489661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862827" y="2377440"/>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24" name="object 24"/>
            <p:cNvSpPr/>
            <p:nvPr/>
          </p:nvSpPr>
          <p:spPr>
            <a:xfrm>
              <a:off x="5862827"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2159507" y="1309116"/>
              <a:ext cx="3874135" cy="1067435"/>
            </a:xfrm>
            <a:custGeom>
              <a:avLst/>
              <a:gdLst/>
              <a:ahLst/>
              <a:cxnLst/>
              <a:rect l="l" t="t" r="r" b="b"/>
              <a:pathLst>
                <a:path w="3874135" h="1067435">
                  <a:moveTo>
                    <a:pt x="0" y="1067308"/>
                  </a:moveTo>
                  <a:lnTo>
                    <a:pt x="3873880" y="13716"/>
                  </a:lnTo>
                </a:path>
                <a:path w="3874135" h="1067435">
                  <a:moveTo>
                    <a:pt x="998601" y="0"/>
                  </a:moveTo>
                  <a:lnTo>
                    <a:pt x="981456"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84275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84275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825995"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9" name="object 29"/>
            <p:cNvSpPr/>
            <p:nvPr/>
          </p:nvSpPr>
          <p:spPr>
            <a:xfrm>
              <a:off x="682599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3140963" y="1307592"/>
              <a:ext cx="3874135" cy="1055370"/>
            </a:xfrm>
            <a:custGeom>
              <a:avLst/>
              <a:gdLst/>
              <a:ahLst/>
              <a:cxnLst/>
              <a:rect l="l" t="t" r="r" b="b"/>
              <a:pathLst>
                <a:path w="3874134" h="1055370">
                  <a:moveTo>
                    <a:pt x="0" y="1055116"/>
                  </a:moveTo>
                  <a:lnTo>
                    <a:pt x="3873881" y="1524"/>
                  </a:lnTo>
                </a:path>
                <a:path w="3874134" h="1055370">
                  <a:moveTo>
                    <a:pt x="963549" y="0"/>
                  </a:moveTo>
                  <a:lnTo>
                    <a:pt x="946403"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807452"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807452"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78916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4" name="object 34"/>
            <p:cNvSpPr/>
            <p:nvPr/>
          </p:nvSpPr>
          <p:spPr>
            <a:xfrm>
              <a:off x="778916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4087367" y="1307592"/>
              <a:ext cx="3874135" cy="1061720"/>
            </a:xfrm>
            <a:custGeom>
              <a:avLst/>
              <a:gdLst/>
              <a:ahLst/>
              <a:cxnLst/>
              <a:rect l="l" t="t" r="r" b="b"/>
              <a:pathLst>
                <a:path w="3874134" h="1061720">
                  <a:moveTo>
                    <a:pt x="0" y="1053592"/>
                  </a:moveTo>
                  <a:lnTo>
                    <a:pt x="3873881" y="0"/>
                  </a:lnTo>
                </a:path>
                <a:path w="3874134" h="1061720">
                  <a:moveTo>
                    <a:pt x="981837" y="7620"/>
                  </a:moveTo>
                  <a:lnTo>
                    <a:pt x="964692"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770619" y="1027176"/>
              <a:ext cx="309880" cy="295910"/>
            </a:xfrm>
            <a:custGeom>
              <a:avLst/>
              <a:gdLst/>
              <a:ahLst/>
              <a:cxnLst/>
              <a:rect l="l" t="t" r="r" b="b"/>
              <a:pathLst>
                <a:path w="309879"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37" name="object 37"/>
            <p:cNvSpPr/>
            <p:nvPr/>
          </p:nvSpPr>
          <p:spPr>
            <a:xfrm>
              <a:off x="877061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75385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39" name="object 39"/>
            <p:cNvSpPr/>
            <p:nvPr/>
          </p:nvSpPr>
          <p:spPr>
            <a:xfrm>
              <a:off x="875385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40" name="object 40"/>
            <p:cNvSpPr/>
            <p:nvPr/>
          </p:nvSpPr>
          <p:spPr>
            <a:xfrm>
              <a:off x="5052059" y="1315212"/>
              <a:ext cx="3874135" cy="1061720"/>
            </a:xfrm>
            <a:custGeom>
              <a:avLst/>
              <a:gdLst/>
              <a:ahLst/>
              <a:cxnLst/>
              <a:rect l="l" t="t" r="r" b="b"/>
              <a:pathLst>
                <a:path w="3874134" h="1061720">
                  <a:moveTo>
                    <a:pt x="0" y="1053591"/>
                  </a:moveTo>
                  <a:lnTo>
                    <a:pt x="3873881" y="0"/>
                  </a:lnTo>
                </a:path>
                <a:path w="3874134" h="1061720">
                  <a:moveTo>
                    <a:pt x="964691" y="1061212"/>
                  </a:moveTo>
                  <a:lnTo>
                    <a:pt x="981837" y="7620"/>
                  </a:lnTo>
                </a:path>
              </a:pathLst>
            </a:custGeom>
            <a:ln w="6096">
              <a:solidFill>
                <a:srgbClr val="000000"/>
              </a:solidFill>
            </a:ln>
          </p:spPr>
          <p:txBody>
            <a:bodyPr wrap="square" lIns="0" tIns="0" rIns="0" bIns="0" rtlCol="0"/>
            <a:lstStyle/>
            <a:p>
              <a:endParaRPr sz="1350"/>
            </a:p>
          </p:txBody>
        </p:sp>
        <p:sp>
          <p:nvSpPr>
            <p:cNvPr id="41" name="object 41"/>
            <p:cNvSpPr/>
            <p:nvPr/>
          </p:nvSpPr>
          <p:spPr>
            <a:xfrm>
              <a:off x="2178557" y="1323594"/>
              <a:ext cx="3839845" cy="1054100"/>
            </a:xfrm>
            <a:custGeom>
              <a:avLst/>
              <a:gdLst/>
              <a:ahLst/>
              <a:cxnLst/>
              <a:rect l="l" t="t" r="r" b="b"/>
              <a:pathLst>
                <a:path w="3839845" h="1054100">
                  <a:moveTo>
                    <a:pt x="3839464" y="1053591"/>
                  </a:moveTo>
                  <a:lnTo>
                    <a:pt x="0" y="0"/>
                  </a:lnTo>
                </a:path>
              </a:pathLst>
            </a:custGeom>
            <a:ln w="38099">
              <a:solidFill>
                <a:srgbClr val="000000"/>
              </a:solidFill>
              <a:prstDash val="lgDash"/>
            </a:ln>
          </p:spPr>
          <p:txBody>
            <a:bodyPr wrap="square" lIns="0" tIns="0" rIns="0" bIns="0" rtlCol="0"/>
            <a:lstStyle/>
            <a:p>
              <a:endParaRPr sz="1350"/>
            </a:p>
          </p:txBody>
        </p:sp>
        <p:sp>
          <p:nvSpPr>
            <p:cNvPr id="42" name="object 42"/>
            <p:cNvSpPr/>
            <p:nvPr/>
          </p:nvSpPr>
          <p:spPr>
            <a:xfrm>
              <a:off x="3131819" y="1313688"/>
              <a:ext cx="5795010" cy="1070610"/>
            </a:xfrm>
            <a:custGeom>
              <a:avLst/>
              <a:gdLst/>
              <a:ahLst/>
              <a:cxnLst/>
              <a:rect l="l" t="t" r="r" b="b"/>
              <a:pathLst>
                <a:path w="5795009" h="1070610">
                  <a:moveTo>
                    <a:pt x="3838955" y="1062736"/>
                  </a:moveTo>
                  <a:lnTo>
                    <a:pt x="3856101" y="9144"/>
                  </a:lnTo>
                </a:path>
                <a:path w="5795009" h="1070610">
                  <a:moveTo>
                    <a:pt x="3839463" y="1062736"/>
                  </a:moveTo>
                  <a:lnTo>
                    <a:pt x="0" y="9144"/>
                  </a:lnTo>
                </a:path>
                <a:path w="5795009" h="1070610">
                  <a:moveTo>
                    <a:pt x="4803648" y="1070356"/>
                  </a:moveTo>
                  <a:lnTo>
                    <a:pt x="4820793" y="16763"/>
                  </a:lnTo>
                </a:path>
                <a:path w="5795009" h="1070610">
                  <a:moveTo>
                    <a:pt x="4802632" y="1070356"/>
                  </a:moveTo>
                  <a:lnTo>
                    <a:pt x="963168" y="16763"/>
                  </a:lnTo>
                </a:path>
                <a:path w="5795009" h="1070610">
                  <a:moveTo>
                    <a:pt x="5777483" y="1053591"/>
                  </a:moveTo>
                  <a:lnTo>
                    <a:pt x="5794629" y="0"/>
                  </a:lnTo>
                </a:path>
                <a:path w="5795009" h="1070610">
                  <a:moveTo>
                    <a:pt x="5776468" y="1053591"/>
                  </a:moveTo>
                  <a:lnTo>
                    <a:pt x="1937004" y="0"/>
                  </a:lnTo>
                </a:path>
              </a:pathLst>
            </a:custGeom>
            <a:ln w="6096">
              <a:solidFill>
                <a:srgbClr val="000000"/>
              </a:solidFill>
            </a:ln>
          </p:spPr>
          <p:txBody>
            <a:bodyPr wrap="square" lIns="0" tIns="0" rIns="0" bIns="0" rtlCol="0"/>
            <a:lstStyle/>
            <a:p>
              <a:endParaRPr sz="1350"/>
            </a:p>
          </p:txBody>
        </p:sp>
        <p:sp>
          <p:nvSpPr>
            <p:cNvPr id="43" name="object 43"/>
            <p:cNvSpPr/>
            <p:nvPr/>
          </p:nvSpPr>
          <p:spPr>
            <a:xfrm>
              <a:off x="2005583"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4" name="object 44"/>
            <p:cNvSpPr/>
            <p:nvPr/>
          </p:nvSpPr>
          <p:spPr>
            <a:xfrm>
              <a:off x="2005583"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5" name="object 45"/>
            <p:cNvSpPr/>
            <p:nvPr/>
          </p:nvSpPr>
          <p:spPr>
            <a:xfrm>
              <a:off x="2159507"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6" name="object 46"/>
            <p:cNvSpPr/>
            <p:nvPr/>
          </p:nvSpPr>
          <p:spPr>
            <a:xfrm>
              <a:off x="296875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7" name="object 47"/>
            <p:cNvSpPr/>
            <p:nvPr/>
          </p:nvSpPr>
          <p:spPr>
            <a:xfrm>
              <a:off x="296875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393344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49" name="object 49"/>
            <p:cNvSpPr/>
            <p:nvPr/>
          </p:nvSpPr>
          <p:spPr>
            <a:xfrm>
              <a:off x="393344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0" name="object 50"/>
            <p:cNvSpPr/>
            <p:nvPr/>
          </p:nvSpPr>
          <p:spPr>
            <a:xfrm>
              <a:off x="2159507" y="2673096"/>
              <a:ext cx="1927860" cy="1056005"/>
            </a:xfrm>
            <a:custGeom>
              <a:avLst/>
              <a:gdLst/>
              <a:ahLst/>
              <a:cxnLst/>
              <a:rect l="l" t="t" r="r" b="b"/>
              <a:pathLst>
                <a:path w="1927860" h="1056004">
                  <a:moveTo>
                    <a:pt x="0" y="1056004"/>
                  </a:moveTo>
                  <a:lnTo>
                    <a:pt x="1927479" y="0"/>
                  </a:lnTo>
                </a:path>
                <a:path w="1927860" h="1056004">
                  <a:moveTo>
                    <a:pt x="964692" y="1056004"/>
                  </a:moveTo>
                  <a:lnTo>
                    <a:pt x="964692" y="0"/>
                  </a:lnTo>
                </a:path>
              </a:pathLst>
            </a:custGeom>
            <a:ln w="6096">
              <a:solidFill>
                <a:srgbClr val="000000"/>
              </a:solidFill>
            </a:ln>
          </p:spPr>
          <p:txBody>
            <a:bodyPr wrap="square" lIns="0" tIns="0" rIns="0" bIns="0" rtlCol="0"/>
            <a:lstStyle/>
            <a:p>
              <a:endParaRPr sz="1350"/>
            </a:p>
          </p:txBody>
        </p:sp>
        <p:sp>
          <p:nvSpPr>
            <p:cNvPr id="51" name="object 51"/>
            <p:cNvSpPr/>
            <p:nvPr/>
          </p:nvSpPr>
          <p:spPr>
            <a:xfrm>
              <a:off x="489661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52" name="object 52"/>
            <p:cNvSpPr/>
            <p:nvPr/>
          </p:nvSpPr>
          <p:spPr>
            <a:xfrm>
              <a:off x="489661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3" name="object 53"/>
            <p:cNvSpPr/>
            <p:nvPr/>
          </p:nvSpPr>
          <p:spPr>
            <a:xfrm>
              <a:off x="2159507" y="2673096"/>
              <a:ext cx="2893060" cy="1056005"/>
            </a:xfrm>
            <a:custGeom>
              <a:avLst/>
              <a:gdLst/>
              <a:ahLst/>
              <a:cxnLst/>
              <a:rect l="l" t="t" r="r" b="b"/>
              <a:pathLst>
                <a:path w="2893060" h="1056004">
                  <a:moveTo>
                    <a:pt x="964692" y="1056004"/>
                  </a:moveTo>
                  <a:lnTo>
                    <a:pt x="2892171" y="0"/>
                  </a:lnTo>
                </a:path>
                <a:path w="2893060" h="1056004">
                  <a:moveTo>
                    <a:pt x="1927859" y="1056004"/>
                  </a:moveTo>
                  <a:lnTo>
                    <a:pt x="1927859" y="0"/>
                  </a:lnTo>
                </a:path>
                <a:path w="2893060" h="1056004">
                  <a:moveTo>
                    <a:pt x="1927479" y="1056004"/>
                  </a:moveTo>
                  <a:lnTo>
                    <a:pt x="0" y="0"/>
                  </a:lnTo>
                </a:path>
                <a:path w="2893060" h="1056004">
                  <a:moveTo>
                    <a:pt x="2892552" y="1056004"/>
                  </a:moveTo>
                  <a:lnTo>
                    <a:pt x="2892552" y="0"/>
                  </a:lnTo>
                </a:path>
                <a:path w="2893060" h="1056004">
                  <a:moveTo>
                    <a:pt x="2892171" y="1056004"/>
                  </a:moveTo>
                  <a:lnTo>
                    <a:pt x="964692" y="0"/>
                  </a:lnTo>
                </a:path>
              </a:pathLst>
            </a:custGeom>
            <a:ln w="6096">
              <a:solidFill>
                <a:srgbClr val="000000"/>
              </a:solidFill>
            </a:ln>
          </p:spPr>
          <p:txBody>
            <a:bodyPr wrap="square" lIns="0" tIns="0" rIns="0" bIns="0" rtlCol="0"/>
            <a:lstStyle/>
            <a:p>
              <a:endParaRPr sz="1350"/>
            </a:p>
          </p:txBody>
        </p:sp>
        <p:sp>
          <p:nvSpPr>
            <p:cNvPr id="54" name="object 54"/>
            <p:cNvSpPr/>
            <p:nvPr/>
          </p:nvSpPr>
          <p:spPr>
            <a:xfrm>
              <a:off x="5862827" y="3729228"/>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8"/>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55" name="object 55"/>
            <p:cNvSpPr/>
            <p:nvPr/>
          </p:nvSpPr>
          <p:spPr>
            <a:xfrm>
              <a:off x="5862827"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8"/>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56" name="object 56"/>
            <p:cNvSpPr/>
            <p:nvPr/>
          </p:nvSpPr>
          <p:spPr>
            <a:xfrm>
              <a:off x="6016752"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7" name="object 57"/>
            <p:cNvSpPr/>
            <p:nvPr/>
          </p:nvSpPr>
          <p:spPr>
            <a:xfrm>
              <a:off x="68259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8" name="object 58"/>
            <p:cNvSpPr/>
            <p:nvPr/>
          </p:nvSpPr>
          <p:spPr>
            <a:xfrm>
              <a:off x="68259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778916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60" name="object 60"/>
            <p:cNvSpPr/>
            <p:nvPr/>
          </p:nvSpPr>
          <p:spPr>
            <a:xfrm>
              <a:off x="778916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61" name="object 61"/>
            <p:cNvSpPr/>
            <p:nvPr/>
          </p:nvSpPr>
          <p:spPr>
            <a:xfrm>
              <a:off x="6016752" y="2673096"/>
              <a:ext cx="1927860" cy="1056005"/>
            </a:xfrm>
            <a:custGeom>
              <a:avLst/>
              <a:gdLst/>
              <a:ahLst/>
              <a:cxnLst/>
              <a:rect l="l" t="t" r="r" b="b"/>
              <a:pathLst>
                <a:path w="1927859" h="1056004">
                  <a:moveTo>
                    <a:pt x="0" y="1056004"/>
                  </a:moveTo>
                  <a:lnTo>
                    <a:pt x="1927478" y="0"/>
                  </a:lnTo>
                </a:path>
                <a:path w="1927859" h="1056004">
                  <a:moveTo>
                    <a:pt x="963168" y="1056004"/>
                  </a:moveTo>
                  <a:lnTo>
                    <a:pt x="963168" y="0"/>
                  </a:lnTo>
                </a:path>
              </a:pathLst>
            </a:custGeom>
            <a:ln w="6096">
              <a:solidFill>
                <a:srgbClr val="000000"/>
              </a:solidFill>
            </a:ln>
          </p:spPr>
          <p:txBody>
            <a:bodyPr wrap="square" lIns="0" tIns="0" rIns="0" bIns="0" rtlCol="0"/>
            <a:lstStyle/>
            <a:p>
              <a:endParaRPr sz="1350"/>
            </a:p>
          </p:txBody>
        </p:sp>
        <p:sp>
          <p:nvSpPr>
            <p:cNvPr id="62" name="object 62"/>
            <p:cNvSpPr/>
            <p:nvPr/>
          </p:nvSpPr>
          <p:spPr>
            <a:xfrm>
              <a:off x="875385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63" name="object 63"/>
            <p:cNvSpPr/>
            <p:nvPr/>
          </p:nvSpPr>
          <p:spPr>
            <a:xfrm>
              <a:off x="875385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64" name="object 64"/>
            <p:cNvSpPr/>
            <p:nvPr/>
          </p:nvSpPr>
          <p:spPr>
            <a:xfrm>
              <a:off x="6979920" y="2673096"/>
              <a:ext cx="1927860" cy="1056005"/>
            </a:xfrm>
            <a:custGeom>
              <a:avLst/>
              <a:gdLst/>
              <a:ahLst/>
              <a:cxnLst/>
              <a:rect l="l" t="t" r="r" b="b"/>
              <a:pathLst>
                <a:path w="1927859" h="1056004">
                  <a:moveTo>
                    <a:pt x="0" y="1056004"/>
                  </a:moveTo>
                  <a:lnTo>
                    <a:pt x="1927478" y="0"/>
                  </a:lnTo>
                </a:path>
                <a:path w="1927859" h="1056004">
                  <a:moveTo>
                    <a:pt x="964691" y="1056004"/>
                  </a:moveTo>
                  <a:lnTo>
                    <a:pt x="964691" y="0"/>
                  </a:lnTo>
                </a:path>
              </a:pathLst>
            </a:custGeom>
            <a:ln w="6096">
              <a:solidFill>
                <a:srgbClr val="000000"/>
              </a:solidFill>
            </a:ln>
          </p:spPr>
          <p:txBody>
            <a:bodyPr wrap="square" lIns="0" tIns="0" rIns="0" bIns="0" rtlCol="0"/>
            <a:lstStyle/>
            <a:p>
              <a:endParaRPr sz="1350"/>
            </a:p>
          </p:txBody>
        </p:sp>
        <p:sp>
          <p:nvSpPr>
            <p:cNvPr id="65" name="object 65"/>
            <p:cNvSpPr/>
            <p:nvPr/>
          </p:nvSpPr>
          <p:spPr>
            <a:xfrm>
              <a:off x="6017514" y="2673858"/>
              <a:ext cx="1927860" cy="1056005"/>
            </a:xfrm>
            <a:custGeom>
              <a:avLst/>
              <a:gdLst/>
              <a:ahLst/>
              <a:cxnLst/>
              <a:rect l="l" t="t" r="r" b="b"/>
              <a:pathLst>
                <a:path w="1927859" h="1056004">
                  <a:moveTo>
                    <a:pt x="1927479" y="1056004"/>
                  </a:moveTo>
                  <a:lnTo>
                    <a:pt x="0" y="0"/>
                  </a:lnTo>
                </a:path>
              </a:pathLst>
            </a:custGeom>
            <a:ln w="38100">
              <a:solidFill>
                <a:srgbClr val="000000"/>
              </a:solidFill>
              <a:prstDash val="lgDash"/>
            </a:ln>
          </p:spPr>
          <p:txBody>
            <a:bodyPr wrap="square" lIns="0" tIns="0" rIns="0" bIns="0" rtlCol="0"/>
            <a:lstStyle/>
            <a:p>
              <a:endParaRPr sz="1350"/>
            </a:p>
          </p:txBody>
        </p:sp>
        <p:sp>
          <p:nvSpPr>
            <p:cNvPr id="66" name="object 66"/>
            <p:cNvSpPr/>
            <p:nvPr/>
          </p:nvSpPr>
          <p:spPr>
            <a:xfrm>
              <a:off x="6979920" y="2673096"/>
              <a:ext cx="1927860" cy="1056005"/>
            </a:xfrm>
            <a:custGeom>
              <a:avLst/>
              <a:gdLst/>
              <a:ahLst/>
              <a:cxnLst/>
              <a:rect l="l" t="t" r="r" b="b"/>
              <a:pathLst>
                <a:path w="1927859" h="1056004">
                  <a:moveTo>
                    <a:pt x="1927859" y="1056004"/>
                  </a:moveTo>
                  <a:lnTo>
                    <a:pt x="1927859" y="0"/>
                  </a:lnTo>
                </a:path>
                <a:path w="1927859" h="1056004">
                  <a:moveTo>
                    <a:pt x="1927478" y="1056004"/>
                  </a:moveTo>
                  <a:lnTo>
                    <a:pt x="0" y="0"/>
                  </a:lnTo>
                </a:path>
              </a:pathLst>
            </a:custGeom>
            <a:ln w="6096">
              <a:solidFill>
                <a:srgbClr val="000000"/>
              </a:solidFill>
            </a:ln>
          </p:spPr>
          <p:txBody>
            <a:bodyPr wrap="square" lIns="0" tIns="0" rIns="0" bIns="0" rtlCol="0"/>
            <a:lstStyle/>
            <a:p>
              <a:endParaRPr sz="1350"/>
            </a:p>
          </p:txBody>
        </p:sp>
        <p:sp>
          <p:nvSpPr>
            <p:cNvPr id="67" name="object 67"/>
            <p:cNvSpPr/>
            <p:nvPr/>
          </p:nvSpPr>
          <p:spPr>
            <a:xfrm>
              <a:off x="1988819" y="5079491"/>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8" name="object 68"/>
            <p:cNvSpPr/>
            <p:nvPr/>
          </p:nvSpPr>
          <p:spPr>
            <a:xfrm>
              <a:off x="1988819"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9" name="object 69"/>
            <p:cNvSpPr/>
            <p:nvPr/>
          </p:nvSpPr>
          <p:spPr>
            <a:xfrm>
              <a:off x="2142743" y="4024884"/>
              <a:ext cx="17145" cy="1054100"/>
            </a:xfrm>
            <a:custGeom>
              <a:avLst/>
              <a:gdLst/>
              <a:ahLst/>
              <a:cxnLst/>
              <a:rect l="l" t="t" r="r" b="b"/>
              <a:pathLst>
                <a:path w="17144"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70" name="object 70"/>
            <p:cNvSpPr/>
            <p:nvPr/>
          </p:nvSpPr>
          <p:spPr>
            <a:xfrm>
              <a:off x="295198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1" name="object 71"/>
            <p:cNvSpPr/>
            <p:nvPr/>
          </p:nvSpPr>
          <p:spPr>
            <a:xfrm>
              <a:off x="295198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2" name="object 72"/>
            <p:cNvSpPr/>
            <p:nvPr/>
          </p:nvSpPr>
          <p:spPr>
            <a:xfrm>
              <a:off x="2142743" y="4024884"/>
              <a:ext cx="982344" cy="1054100"/>
            </a:xfrm>
            <a:custGeom>
              <a:avLst/>
              <a:gdLst/>
              <a:ahLst/>
              <a:cxnLst/>
              <a:rect l="l" t="t" r="r" b="b"/>
              <a:pathLst>
                <a:path w="982344" h="1054100">
                  <a:moveTo>
                    <a:pt x="0" y="1053592"/>
                  </a:moveTo>
                  <a:lnTo>
                    <a:pt x="980948" y="0"/>
                  </a:lnTo>
                </a:path>
                <a:path w="982344" h="1054100">
                  <a:moveTo>
                    <a:pt x="964692" y="1053592"/>
                  </a:moveTo>
                  <a:lnTo>
                    <a:pt x="981837" y="0"/>
                  </a:lnTo>
                </a:path>
                <a:path w="982344"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3" name="object 73"/>
            <p:cNvSpPr/>
            <p:nvPr/>
          </p:nvSpPr>
          <p:spPr>
            <a:xfrm>
              <a:off x="3916679"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74" name="object 74"/>
            <p:cNvSpPr/>
            <p:nvPr/>
          </p:nvSpPr>
          <p:spPr>
            <a:xfrm>
              <a:off x="3916679"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75" name="object 75"/>
            <p:cNvSpPr/>
            <p:nvPr/>
          </p:nvSpPr>
          <p:spPr>
            <a:xfrm>
              <a:off x="4070603"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76" name="object 76"/>
            <p:cNvSpPr/>
            <p:nvPr/>
          </p:nvSpPr>
          <p:spPr>
            <a:xfrm>
              <a:off x="487984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7" name="object 77"/>
            <p:cNvSpPr/>
            <p:nvPr/>
          </p:nvSpPr>
          <p:spPr>
            <a:xfrm>
              <a:off x="487984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8" name="object 78"/>
            <p:cNvSpPr/>
            <p:nvPr/>
          </p:nvSpPr>
          <p:spPr>
            <a:xfrm>
              <a:off x="4070603" y="4024884"/>
              <a:ext cx="981075" cy="1054100"/>
            </a:xfrm>
            <a:custGeom>
              <a:avLst/>
              <a:gdLst/>
              <a:ahLst/>
              <a:cxnLst/>
              <a:rect l="l" t="t" r="r" b="b"/>
              <a:pathLst>
                <a:path w="981075" h="1054100">
                  <a:moveTo>
                    <a:pt x="0" y="1053592"/>
                  </a:moveTo>
                  <a:lnTo>
                    <a:pt x="980948" y="0"/>
                  </a:lnTo>
                </a:path>
                <a:path w="981075" h="1054100">
                  <a:moveTo>
                    <a:pt x="963168" y="1053592"/>
                  </a:moveTo>
                  <a:lnTo>
                    <a:pt x="980313"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9" name="object 79"/>
            <p:cNvSpPr/>
            <p:nvPr/>
          </p:nvSpPr>
          <p:spPr>
            <a:xfrm>
              <a:off x="5844539"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80" name="object 80"/>
            <p:cNvSpPr/>
            <p:nvPr/>
          </p:nvSpPr>
          <p:spPr>
            <a:xfrm>
              <a:off x="5844539"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1" name="object 81"/>
            <p:cNvSpPr/>
            <p:nvPr/>
          </p:nvSpPr>
          <p:spPr>
            <a:xfrm>
              <a:off x="5999988"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2" name="object 82"/>
            <p:cNvSpPr/>
            <p:nvPr/>
          </p:nvSpPr>
          <p:spPr>
            <a:xfrm>
              <a:off x="6809232"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83" name="object 83"/>
            <p:cNvSpPr/>
            <p:nvPr/>
          </p:nvSpPr>
          <p:spPr>
            <a:xfrm>
              <a:off x="6809232"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4" name="object 84"/>
            <p:cNvSpPr/>
            <p:nvPr/>
          </p:nvSpPr>
          <p:spPr>
            <a:xfrm>
              <a:off x="5999988" y="4024884"/>
              <a:ext cx="981075" cy="1054100"/>
            </a:xfrm>
            <a:custGeom>
              <a:avLst/>
              <a:gdLst/>
              <a:ahLst/>
              <a:cxnLst/>
              <a:rect l="l" t="t" r="r" b="b"/>
              <a:pathLst>
                <a:path w="981075" h="1054100">
                  <a:moveTo>
                    <a:pt x="0" y="1053592"/>
                  </a:moveTo>
                  <a:lnTo>
                    <a:pt x="980947" y="0"/>
                  </a:lnTo>
                </a:path>
                <a:path w="981075" h="1054100">
                  <a:moveTo>
                    <a:pt x="963167" y="1053592"/>
                  </a:moveTo>
                  <a:lnTo>
                    <a:pt x="980313" y="0"/>
                  </a:lnTo>
                </a:path>
                <a:path w="981075" h="1054100">
                  <a:moveTo>
                    <a:pt x="963421" y="1053592"/>
                  </a:moveTo>
                  <a:lnTo>
                    <a:pt x="16763" y="0"/>
                  </a:lnTo>
                </a:path>
              </a:pathLst>
            </a:custGeom>
            <a:ln w="6096">
              <a:solidFill>
                <a:srgbClr val="000000"/>
              </a:solidFill>
            </a:ln>
          </p:spPr>
          <p:txBody>
            <a:bodyPr wrap="square" lIns="0" tIns="0" rIns="0" bIns="0" rtlCol="0"/>
            <a:lstStyle/>
            <a:p>
              <a:endParaRPr sz="1350"/>
            </a:p>
          </p:txBody>
        </p:sp>
        <p:sp>
          <p:nvSpPr>
            <p:cNvPr id="85" name="object 85"/>
            <p:cNvSpPr/>
            <p:nvPr/>
          </p:nvSpPr>
          <p:spPr>
            <a:xfrm>
              <a:off x="7772400" y="5079491"/>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86" name="object 86"/>
            <p:cNvSpPr/>
            <p:nvPr/>
          </p:nvSpPr>
          <p:spPr>
            <a:xfrm>
              <a:off x="7772400"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7" name="object 87"/>
            <p:cNvSpPr/>
            <p:nvPr/>
          </p:nvSpPr>
          <p:spPr>
            <a:xfrm>
              <a:off x="7927847"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8" name="object 88"/>
            <p:cNvSpPr/>
            <p:nvPr/>
          </p:nvSpPr>
          <p:spPr>
            <a:xfrm>
              <a:off x="8737092"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89" name="object 89"/>
            <p:cNvSpPr/>
            <p:nvPr/>
          </p:nvSpPr>
          <p:spPr>
            <a:xfrm>
              <a:off x="8737092"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90" name="object 90"/>
            <p:cNvSpPr/>
            <p:nvPr/>
          </p:nvSpPr>
          <p:spPr>
            <a:xfrm>
              <a:off x="7927847" y="4024884"/>
              <a:ext cx="981075" cy="1054100"/>
            </a:xfrm>
            <a:custGeom>
              <a:avLst/>
              <a:gdLst/>
              <a:ahLst/>
              <a:cxnLst/>
              <a:rect l="l" t="t" r="r" b="b"/>
              <a:pathLst>
                <a:path w="981075" h="1054100">
                  <a:moveTo>
                    <a:pt x="0" y="1053592"/>
                  </a:moveTo>
                  <a:lnTo>
                    <a:pt x="980948" y="0"/>
                  </a:lnTo>
                </a:path>
                <a:path w="981075" h="1054100">
                  <a:moveTo>
                    <a:pt x="963168" y="1053592"/>
                  </a:moveTo>
                  <a:lnTo>
                    <a:pt x="980312" y="0"/>
                  </a:lnTo>
                </a:path>
              </a:pathLst>
            </a:custGeom>
            <a:ln w="6096">
              <a:solidFill>
                <a:srgbClr val="000000"/>
              </a:solidFill>
            </a:ln>
          </p:spPr>
          <p:txBody>
            <a:bodyPr wrap="square" lIns="0" tIns="0" rIns="0" bIns="0" rtlCol="0"/>
            <a:lstStyle/>
            <a:p>
              <a:endParaRPr sz="1350"/>
            </a:p>
          </p:txBody>
        </p:sp>
        <p:sp>
          <p:nvSpPr>
            <p:cNvPr id="91" name="object 91"/>
            <p:cNvSpPr/>
            <p:nvPr/>
          </p:nvSpPr>
          <p:spPr>
            <a:xfrm>
              <a:off x="7945373" y="4025646"/>
              <a:ext cx="946785" cy="1054100"/>
            </a:xfrm>
            <a:custGeom>
              <a:avLst/>
              <a:gdLst/>
              <a:ahLst/>
              <a:cxnLst/>
              <a:rect l="l" t="t" r="r" b="b"/>
              <a:pathLst>
                <a:path w="946784" h="1054100">
                  <a:moveTo>
                    <a:pt x="946657" y="1053591"/>
                  </a:moveTo>
                  <a:lnTo>
                    <a:pt x="0" y="0"/>
                  </a:lnTo>
                </a:path>
              </a:pathLst>
            </a:custGeom>
            <a:ln w="38100">
              <a:solidFill>
                <a:srgbClr val="000000"/>
              </a:solidFill>
              <a:prstDash val="lgDash"/>
            </a:ln>
          </p:spPr>
          <p:txBody>
            <a:bodyPr wrap="square" lIns="0" tIns="0" rIns="0" bIns="0" rtlCol="0"/>
            <a:lstStyle/>
            <a:p>
              <a:endParaRPr sz="1350"/>
            </a:p>
          </p:txBody>
        </p:sp>
      </p:grpSp>
      <p:sp>
        <p:nvSpPr>
          <p:cNvPr id="92" name="object 92"/>
          <p:cNvSpPr txBox="1"/>
          <p:nvPr/>
        </p:nvSpPr>
        <p:spPr>
          <a:xfrm>
            <a:off x="778003"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6" name="object 96"/>
          <p:cNvSpPr txBox="1"/>
          <p:nvPr/>
        </p:nvSpPr>
        <p:spPr>
          <a:xfrm>
            <a:off x="778003"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7" name="object 97"/>
          <p:cNvSpPr txBox="1"/>
          <p:nvPr/>
        </p:nvSpPr>
        <p:spPr>
          <a:xfrm>
            <a:off x="144027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000</a:t>
            </a:r>
            <a:endParaRPr sz="1350">
              <a:latin typeface="Calibri"/>
              <a:cs typeface="Calibri"/>
            </a:endParaRPr>
          </a:p>
        </p:txBody>
      </p:sp>
      <p:sp>
        <p:nvSpPr>
          <p:cNvPr id="98" name="object 98"/>
          <p:cNvSpPr txBox="1"/>
          <p:nvPr/>
        </p:nvSpPr>
        <p:spPr>
          <a:xfrm>
            <a:off x="220494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001</a:t>
            </a:r>
            <a:endParaRPr sz="1350">
              <a:latin typeface="Calibri"/>
              <a:cs typeface="Calibri"/>
            </a:endParaRPr>
          </a:p>
        </p:txBody>
      </p:sp>
      <p:sp>
        <p:nvSpPr>
          <p:cNvPr id="99" name="object 99"/>
          <p:cNvSpPr txBox="1"/>
          <p:nvPr/>
        </p:nvSpPr>
        <p:spPr>
          <a:xfrm>
            <a:off x="29297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100" name="object 100"/>
          <p:cNvSpPr txBox="1"/>
          <p:nvPr/>
        </p:nvSpPr>
        <p:spPr>
          <a:xfrm>
            <a:off x="36155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101" name="object 101"/>
          <p:cNvSpPr txBox="1"/>
          <p:nvPr/>
        </p:nvSpPr>
        <p:spPr>
          <a:xfrm>
            <a:off x="438054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102" name="object 102"/>
          <p:cNvSpPr txBox="1"/>
          <p:nvPr/>
        </p:nvSpPr>
        <p:spPr>
          <a:xfrm>
            <a:off x="506634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103" name="object 103"/>
          <p:cNvSpPr txBox="1"/>
          <p:nvPr/>
        </p:nvSpPr>
        <p:spPr>
          <a:xfrm>
            <a:off x="5791009"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4" name="object 104"/>
          <p:cNvSpPr txBox="1"/>
          <p:nvPr/>
        </p:nvSpPr>
        <p:spPr>
          <a:xfrm>
            <a:off x="651700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93" name="object 93"/>
          <p:cNvSpPr txBox="1"/>
          <p:nvPr/>
        </p:nvSpPr>
        <p:spPr>
          <a:xfrm>
            <a:off x="778003"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4" name="object 94"/>
          <p:cNvSpPr txBox="1"/>
          <p:nvPr/>
        </p:nvSpPr>
        <p:spPr>
          <a:xfrm>
            <a:off x="778003"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5" name="object 95"/>
          <p:cNvSpPr txBox="1"/>
          <p:nvPr/>
        </p:nvSpPr>
        <p:spPr>
          <a:xfrm>
            <a:off x="6970681" y="3029521"/>
            <a:ext cx="1399698" cy="840615"/>
          </a:xfrm>
          <a:prstGeom prst="rect">
            <a:avLst/>
          </a:prstGeom>
        </p:spPr>
        <p:txBody>
          <a:bodyPr vert="horz" wrap="square" lIns="0" tIns="9525" rIns="0" bIns="0" rtlCol="0">
            <a:spAutoFit/>
          </a:bodyPr>
          <a:lstStyle/>
          <a:p>
            <a:pPr marL="28575" algn="just">
              <a:spcBef>
                <a:spcPts val="75"/>
              </a:spcBef>
            </a:pPr>
            <a:r>
              <a:rPr sz="1350" dirty="0">
                <a:latin typeface="Calibri"/>
                <a:cs typeface="Calibri"/>
              </a:rPr>
              <a:t>J1</a:t>
            </a:r>
            <a:r>
              <a:rPr sz="1350" spc="-11" dirty="0">
                <a:latin typeface="Calibri"/>
                <a:cs typeface="Calibri"/>
              </a:rPr>
              <a:t> </a:t>
            </a:r>
            <a:r>
              <a:rPr sz="1350" dirty="0">
                <a:latin typeface="Calibri"/>
                <a:cs typeface="Calibri"/>
              </a:rPr>
              <a:t>=</a:t>
            </a:r>
            <a:r>
              <a:rPr sz="1350" spc="-4" dirty="0">
                <a:latin typeface="Calibri"/>
                <a:cs typeface="Calibri"/>
              </a:rPr>
              <a:t> </a:t>
            </a:r>
            <a:r>
              <a:rPr sz="1350" dirty="0">
                <a:latin typeface="Calibri"/>
                <a:cs typeface="Calibri"/>
              </a:rPr>
              <a:t>000</a:t>
            </a:r>
            <a:r>
              <a:rPr sz="1350" spc="-11" dirty="0">
                <a:latin typeface="Calibri"/>
                <a:cs typeface="Calibri"/>
              </a:rPr>
              <a:t> </a:t>
            </a:r>
            <a:r>
              <a:rPr sz="1350" spc="-8" dirty="0">
                <a:latin typeface="Calibri"/>
                <a:cs typeface="Calibri"/>
              </a:rPr>
              <a:t>to</a:t>
            </a:r>
            <a:r>
              <a:rPr sz="1350" spc="-15" dirty="0">
                <a:latin typeface="Calibri"/>
                <a:cs typeface="Calibri"/>
              </a:rPr>
              <a:t> </a:t>
            </a:r>
            <a:r>
              <a:rPr sz="1350" spc="-4" dirty="0">
                <a:latin typeface="Calibri"/>
                <a:cs typeface="Calibri"/>
              </a:rPr>
              <a:t>j2</a:t>
            </a:r>
            <a:r>
              <a:rPr sz="1350" spc="-11" dirty="0">
                <a:latin typeface="Calibri"/>
                <a:cs typeface="Calibri"/>
              </a:rPr>
              <a:t> </a:t>
            </a:r>
            <a:r>
              <a:rPr sz="1350" dirty="0">
                <a:latin typeface="Calibri"/>
                <a:cs typeface="Calibri"/>
              </a:rPr>
              <a:t>=</a:t>
            </a:r>
            <a:r>
              <a:rPr sz="1350" spc="-8" dirty="0">
                <a:latin typeface="Calibri"/>
                <a:cs typeface="Calibri"/>
              </a:rPr>
              <a:t> </a:t>
            </a:r>
            <a:r>
              <a:rPr sz="1350" dirty="0">
                <a:latin typeface="Calibri"/>
                <a:cs typeface="Calibri"/>
              </a:rPr>
              <a:t>111</a:t>
            </a:r>
            <a:endParaRPr sz="1350">
              <a:latin typeface="Calibri"/>
              <a:cs typeface="Calibri"/>
            </a:endParaRPr>
          </a:p>
          <a:p>
            <a:pPr marL="28575" marR="107156" algn="just"/>
            <a:r>
              <a:rPr sz="1350" spc="-8" dirty="0">
                <a:latin typeface="Calibri"/>
                <a:cs typeface="Calibri"/>
              </a:rPr>
              <a:t>1</a:t>
            </a:r>
            <a:r>
              <a:rPr sz="1350" spc="-11" baseline="25462" dirty="0">
                <a:latin typeface="Calibri"/>
                <a:cs typeface="Calibri"/>
              </a:rPr>
              <a:t>st </a:t>
            </a:r>
            <a:r>
              <a:rPr sz="1350" spc="-4" dirty="0">
                <a:latin typeface="Calibri"/>
                <a:cs typeface="Calibri"/>
              </a:rPr>
              <a:t>bit </a:t>
            </a:r>
            <a:r>
              <a:rPr sz="1350" dirty="0">
                <a:latin typeface="Calibri"/>
                <a:cs typeface="Calibri"/>
              </a:rPr>
              <a:t>1 </a:t>
            </a:r>
            <a:r>
              <a:rPr sz="1350" spc="-19" dirty="0">
                <a:latin typeface="Calibri"/>
                <a:cs typeface="Calibri"/>
              </a:rPr>
              <a:t>take </a:t>
            </a:r>
            <a:r>
              <a:rPr sz="1350" spc="-4" dirty="0">
                <a:latin typeface="Calibri"/>
                <a:cs typeface="Calibri"/>
              </a:rPr>
              <a:t>right </a:t>
            </a:r>
            <a:r>
              <a:rPr sz="1350" dirty="0">
                <a:latin typeface="Calibri"/>
                <a:cs typeface="Calibri"/>
              </a:rPr>
              <a:t> 2</a:t>
            </a:r>
            <a:r>
              <a:rPr sz="1350" baseline="25462" dirty="0">
                <a:latin typeface="Calibri"/>
                <a:cs typeface="Calibri"/>
              </a:rPr>
              <a:t>nd </a:t>
            </a:r>
            <a:r>
              <a:rPr sz="1350" spc="-4" dirty="0">
                <a:latin typeface="Calibri"/>
                <a:cs typeface="Calibri"/>
              </a:rPr>
              <a:t>bit </a:t>
            </a:r>
            <a:r>
              <a:rPr sz="1350" dirty="0">
                <a:latin typeface="Calibri"/>
                <a:cs typeface="Calibri"/>
              </a:rPr>
              <a:t>1 </a:t>
            </a:r>
            <a:r>
              <a:rPr sz="1350" spc="-19" dirty="0">
                <a:latin typeface="Calibri"/>
                <a:cs typeface="Calibri"/>
              </a:rPr>
              <a:t>take </a:t>
            </a:r>
            <a:r>
              <a:rPr sz="1350" spc="-4" dirty="0">
                <a:latin typeface="Calibri"/>
                <a:cs typeface="Calibri"/>
              </a:rPr>
              <a:t>right </a:t>
            </a:r>
            <a:r>
              <a:rPr sz="1350" spc="-296" dirty="0">
                <a:latin typeface="Calibri"/>
                <a:cs typeface="Calibri"/>
              </a:rPr>
              <a:t> </a:t>
            </a:r>
            <a:r>
              <a:rPr sz="1350" spc="-8" dirty="0">
                <a:latin typeface="Calibri"/>
                <a:cs typeface="Calibri"/>
              </a:rPr>
              <a:t>3</a:t>
            </a:r>
            <a:r>
              <a:rPr sz="1350" spc="-11" baseline="25462" dirty="0">
                <a:latin typeface="Calibri"/>
                <a:cs typeface="Calibri"/>
              </a:rPr>
              <a:t>rd</a:t>
            </a:r>
            <a:r>
              <a:rPr sz="1350" spc="118" baseline="25462" dirty="0">
                <a:latin typeface="Calibri"/>
                <a:cs typeface="Calibri"/>
              </a:rPr>
              <a:t> </a:t>
            </a:r>
            <a:r>
              <a:rPr sz="1350" spc="-4" dirty="0">
                <a:latin typeface="Calibri"/>
                <a:cs typeface="Calibri"/>
              </a:rPr>
              <a:t>bit</a:t>
            </a:r>
            <a:r>
              <a:rPr sz="1350" spc="-11" dirty="0">
                <a:latin typeface="Calibri"/>
                <a:cs typeface="Calibri"/>
              </a:rPr>
              <a:t> </a:t>
            </a:r>
            <a:r>
              <a:rPr sz="1350" dirty="0">
                <a:latin typeface="Calibri"/>
                <a:cs typeface="Calibri"/>
              </a:rPr>
              <a:t>1 </a:t>
            </a:r>
            <a:r>
              <a:rPr sz="1350" spc="-19" dirty="0">
                <a:latin typeface="Calibri"/>
                <a:cs typeface="Calibri"/>
              </a:rPr>
              <a:t>take</a:t>
            </a:r>
            <a:r>
              <a:rPr sz="1350" spc="-11" dirty="0">
                <a:latin typeface="Calibri"/>
                <a:cs typeface="Calibri"/>
              </a:rPr>
              <a:t> </a:t>
            </a:r>
            <a:r>
              <a:rPr sz="1350" spc="-4" dirty="0">
                <a:latin typeface="Calibri"/>
                <a:cs typeface="Calibri"/>
              </a:rPr>
              <a:t>right</a:t>
            </a:r>
            <a:endParaRPr sz="1350">
              <a:latin typeface="Calibri"/>
              <a:cs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4" y="870741"/>
            <a:ext cx="2210638" cy="686726"/>
          </a:xfrm>
          <a:prstGeom prst="rect">
            <a:avLst/>
          </a:prstGeom>
        </p:spPr>
        <p:txBody>
          <a:bodyPr vert="horz" wrap="square" lIns="0" tIns="9525" rIns="0" bIns="0" rtlCol="0" anchor="ctr">
            <a:spAutoFit/>
          </a:bodyPr>
          <a:lstStyle/>
          <a:p>
            <a:pPr marL="9525">
              <a:spcBef>
                <a:spcPts val="75"/>
              </a:spcBef>
            </a:pPr>
            <a:r>
              <a:rPr spc="-79" dirty="0"/>
              <a:t>P</a:t>
            </a:r>
            <a:r>
              <a:rPr spc="-38" dirty="0"/>
              <a:t>a</a:t>
            </a:r>
            <a:r>
              <a:rPr dirty="0"/>
              <a:t>th</a:t>
            </a:r>
          </a:p>
        </p:txBody>
      </p:sp>
      <p:grpSp>
        <p:nvGrpSpPr>
          <p:cNvPr id="3" name="object 3"/>
          <p:cNvGrpSpPr/>
          <p:nvPr/>
        </p:nvGrpSpPr>
        <p:grpSpPr>
          <a:xfrm>
            <a:off x="1487043" y="1623060"/>
            <a:ext cx="5327809" cy="3270409"/>
            <a:chOff x="1982723" y="1021080"/>
            <a:chExt cx="7103745" cy="4360545"/>
          </a:xfrm>
        </p:grpSpPr>
        <p:sp>
          <p:nvSpPr>
            <p:cNvPr id="4" name="object 4"/>
            <p:cNvSpPr/>
            <p:nvPr/>
          </p:nvSpPr>
          <p:spPr>
            <a:xfrm>
              <a:off x="20223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 name="object 5"/>
            <p:cNvSpPr/>
            <p:nvPr/>
          </p:nvSpPr>
          <p:spPr>
            <a:xfrm>
              <a:off x="20223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20055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20055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2159507" y="1322832"/>
              <a:ext cx="17145" cy="1054100"/>
            </a:xfrm>
            <a:custGeom>
              <a:avLst/>
              <a:gdLst/>
              <a:ahLst/>
              <a:cxnLst/>
              <a:rect l="l" t="t" r="r" b="b"/>
              <a:pathLst>
                <a:path w="17144" h="1054100">
                  <a:moveTo>
                    <a:pt x="17144"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987039"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0" name="object 10"/>
            <p:cNvSpPr/>
            <p:nvPr/>
          </p:nvSpPr>
          <p:spPr>
            <a:xfrm>
              <a:off x="2987039"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950207"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950207"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913375"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913375"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8795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6" name="object 16"/>
            <p:cNvSpPr/>
            <p:nvPr/>
          </p:nvSpPr>
          <p:spPr>
            <a:xfrm>
              <a:off x="58795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96875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96875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93344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0" name="object 20"/>
            <p:cNvSpPr/>
            <p:nvPr/>
          </p:nvSpPr>
          <p:spPr>
            <a:xfrm>
              <a:off x="393344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89661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2" name="object 22"/>
            <p:cNvSpPr/>
            <p:nvPr/>
          </p:nvSpPr>
          <p:spPr>
            <a:xfrm>
              <a:off x="489661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862827" y="2377440"/>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24" name="object 24"/>
            <p:cNvSpPr/>
            <p:nvPr/>
          </p:nvSpPr>
          <p:spPr>
            <a:xfrm>
              <a:off x="5862827"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2159507" y="1309116"/>
              <a:ext cx="3874135" cy="1067435"/>
            </a:xfrm>
            <a:custGeom>
              <a:avLst/>
              <a:gdLst/>
              <a:ahLst/>
              <a:cxnLst/>
              <a:rect l="l" t="t" r="r" b="b"/>
              <a:pathLst>
                <a:path w="3874135" h="1067435">
                  <a:moveTo>
                    <a:pt x="0" y="1067308"/>
                  </a:moveTo>
                  <a:lnTo>
                    <a:pt x="3873880" y="13716"/>
                  </a:lnTo>
                </a:path>
                <a:path w="3874135" h="1067435">
                  <a:moveTo>
                    <a:pt x="998601" y="0"/>
                  </a:moveTo>
                  <a:lnTo>
                    <a:pt x="981456"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84275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84275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825995"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9" name="object 29"/>
            <p:cNvSpPr/>
            <p:nvPr/>
          </p:nvSpPr>
          <p:spPr>
            <a:xfrm>
              <a:off x="682599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3140963" y="1307592"/>
              <a:ext cx="3874135" cy="1055370"/>
            </a:xfrm>
            <a:custGeom>
              <a:avLst/>
              <a:gdLst/>
              <a:ahLst/>
              <a:cxnLst/>
              <a:rect l="l" t="t" r="r" b="b"/>
              <a:pathLst>
                <a:path w="3874134" h="1055370">
                  <a:moveTo>
                    <a:pt x="0" y="1055116"/>
                  </a:moveTo>
                  <a:lnTo>
                    <a:pt x="3873881" y="1524"/>
                  </a:lnTo>
                </a:path>
                <a:path w="3874134" h="1055370">
                  <a:moveTo>
                    <a:pt x="963549" y="0"/>
                  </a:moveTo>
                  <a:lnTo>
                    <a:pt x="946403"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807452"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807452"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78916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4" name="object 34"/>
            <p:cNvSpPr/>
            <p:nvPr/>
          </p:nvSpPr>
          <p:spPr>
            <a:xfrm>
              <a:off x="778916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4087367" y="1307592"/>
              <a:ext cx="3874135" cy="1061720"/>
            </a:xfrm>
            <a:custGeom>
              <a:avLst/>
              <a:gdLst/>
              <a:ahLst/>
              <a:cxnLst/>
              <a:rect l="l" t="t" r="r" b="b"/>
              <a:pathLst>
                <a:path w="3874134" h="1061720">
                  <a:moveTo>
                    <a:pt x="0" y="1053592"/>
                  </a:moveTo>
                  <a:lnTo>
                    <a:pt x="3873881" y="0"/>
                  </a:lnTo>
                </a:path>
                <a:path w="3874134" h="1061720">
                  <a:moveTo>
                    <a:pt x="981837" y="7620"/>
                  </a:moveTo>
                  <a:lnTo>
                    <a:pt x="964692"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770619" y="1027176"/>
              <a:ext cx="309880" cy="295910"/>
            </a:xfrm>
            <a:custGeom>
              <a:avLst/>
              <a:gdLst/>
              <a:ahLst/>
              <a:cxnLst/>
              <a:rect l="l" t="t" r="r" b="b"/>
              <a:pathLst>
                <a:path w="309879"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37" name="object 37"/>
            <p:cNvSpPr/>
            <p:nvPr/>
          </p:nvSpPr>
          <p:spPr>
            <a:xfrm>
              <a:off x="877061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75385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39" name="object 39"/>
            <p:cNvSpPr/>
            <p:nvPr/>
          </p:nvSpPr>
          <p:spPr>
            <a:xfrm>
              <a:off x="875385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40" name="object 40"/>
            <p:cNvSpPr/>
            <p:nvPr/>
          </p:nvSpPr>
          <p:spPr>
            <a:xfrm>
              <a:off x="2177795" y="1315212"/>
              <a:ext cx="6748145" cy="1061720"/>
            </a:xfrm>
            <a:custGeom>
              <a:avLst/>
              <a:gdLst/>
              <a:ahLst/>
              <a:cxnLst/>
              <a:rect l="l" t="t" r="r" b="b"/>
              <a:pathLst>
                <a:path w="6748145" h="1061720">
                  <a:moveTo>
                    <a:pt x="2874264" y="1053591"/>
                  </a:moveTo>
                  <a:lnTo>
                    <a:pt x="6748145" y="0"/>
                  </a:lnTo>
                </a:path>
                <a:path w="6748145" h="1061720">
                  <a:moveTo>
                    <a:pt x="3838955" y="1061212"/>
                  </a:moveTo>
                  <a:lnTo>
                    <a:pt x="3856101" y="7620"/>
                  </a:lnTo>
                </a:path>
                <a:path w="6748145" h="1061720">
                  <a:moveTo>
                    <a:pt x="3839464" y="1061212"/>
                  </a:moveTo>
                  <a:lnTo>
                    <a:pt x="0" y="7620"/>
                  </a:lnTo>
                </a:path>
                <a:path w="6748145" h="1061720">
                  <a:moveTo>
                    <a:pt x="4792980" y="1061212"/>
                  </a:moveTo>
                  <a:lnTo>
                    <a:pt x="4810125" y="7620"/>
                  </a:lnTo>
                </a:path>
              </a:pathLst>
            </a:custGeom>
            <a:ln w="6096">
              <a:solidFill>
                <a:srgbClr val="000000"/>
              </a:solidFill>
            </a:ln>
          </p:spPr>
          <p:txBody>
            <a:bodyPr wrap="square" lIns="0" tIns="0" rIns="0" bIns="0" rtlCol="0"/>
            <a:lstStyle/>
            <a:p>
              <a:endParaRPr sz="1350"/>
            </a:p>
          </p:txBody>
        </p:sp>
        <p:sp>
          <p:nvSpPr>
            <p:cNvPr id="41" name="object 41"/>
            <p:cNvSpPr/>
            <p:nvPr/>
          </p:nvSpPr>
          <p:spPr>
            <a:xfrm>
              <a:off x="3132581" y="1323594"/>
              <a:ext cx="3839845" cy="1054100"/>
            </a:xfrm>
            <a:custGeom>
              <a:avLst/>
              <a:gdLst/>
              <a:ahLst/>
              <a:cxnLst/>
              <a:rect l="l" t="t" r="r" b="b"/>
              <a:pathLst>
                <a:path w="3839845" h="1054100">
                  <a:moveTo>
                    <a:pt x="3839464" y="1053591"/>
                  </a:moveTo>
                  <a:lnTo>
                    <a:pt x="0" y="0"/>
                  </a:lnTo>
                </a:path>
              </a:pathLst>
            </a:custGeom>
            <a:ln w="38099">
              <a:solidFill>
                <a:srgbClr val="000000"/>
              </a:solidFill>
              <a:prstDash val="lgDash"/>
            </a:ln>
          </p:spPr>
          <p:txBody>
            <a:bodyPr wrap="square" lIns="0" tIns="0" rIns="0" bIns="0" rtlCol="0"/>
            <a:lstStyle/>
            <a:p>
              <a:endParaRPr sz="1350"/>
            </a:p>
          </p:txBody>
        </p:sp>
        <p:sp>
          <p:nvSpPr>
            <p:cNvPr id="42" name="object 42"/>
            <p:cNvSpPr/>
            <p:nvPr/>
          </p:nvSpPr>
          <p:spPr>
            <a:xfrm>
              <a:off x="4094988" y="1313688"/>
              <a:ext cx="4831715" cy="1070610"/>
            </a:xfrm>
            <a:custGeom>
              <a:avLst/>
              <a:gdLst/>
              <a:ahLst/>
              <a:cxnLst/>
              <a:rect l="l" t="t" r="r" b="b"/>
              <a:pathLst>
                <a:path w="4831715" h="1070610">
                  <a:moveTo>
                    <a:pt x="3840480" y="1070356"/>
                  </a:moveTo>
                  <a:lnTo>
                    <a:pt x="3857625" y="16763"/>
                  </a:lnTo>
                </a:path>
                <a:path w="4831715" h="1070610">
                  <a:moveTo>
                    <a:pt x="3839464" y="1070356"/>
                  </a:moveTo>
                  <a:lnTo>
                    <a:pt x="0" y="16763"/>
                  </a:lnTo>
                </a:path>
                <a:path w="4831715" h="1070610">
                  <a:moveTo>
                    <a:pt x="4814316" y="1053591"/>
                  </a:moveTo>
                  <a:lnTo>
                    <a:pt x="4831461" y="0"/>
                  </a:lnTo>
                </a:path>
                <a:path w="4831715" h="1070610">
                  <a:moveTo>
                    <a:pt x="4813300" y="1053591"/>
                  </a:moveTo>
                  <a:lnTo>
                    <a:pt x="973836" y="0"/>
                  </a:lnTo>
                </a:path>
              </a:pathLst>
            </a:custGeom>
            <a:ln w="6096">
              <a:solidFill>
                <a:srgbClr val="000000"/>
              </a:solidFill>
            </a:ln>
          </p:spPr>
          <p:txBody>
            <a:bodyPr wrap="square" lIns="0" tIns="0" rIns="0" bIns="0" rtlCol="0"/>
            <a:lstStyle/>
            <a:p>
              <a:endParaRPr sz="1350"/>
            </a:p>
          </p:txBody>
        </p:sp>
        <p:sp>
          <p:nvSpPr>
            <p:cNvPr id="43" name="object 43"/>
            <p:cNvSpPr/>
            <p:nvPr/>
          </p:nvSpPr>
          <p:spPr>
            <a:xfrm>
              <a:off x="2005583"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4" name="object 44"/>
            <p:cNvSpPr/>
            <p:nvPr/>
          </p:nvSpPr>
          <p:spPr>
            <a:xfrm>
              <a:off x="2005583"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5" name="object 45"/>
            <p:cNvSpPr/>
            <p:nvPr/>
          </p:nvSpPr>
          <p:spPr>
            <a:xfrm>
              <a:off x="2159507"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6" name="object 46"/>
            <p:cNvSpPr/>
            <p:nvPr/>
          </p:nvSpPr>
          <p:spPr>
            <a:xfrm>
              <a:off x="296875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7" name="object 47"/>
            <p:cNvSpPr/>
            <p:nvPr/>
          </p:nvSpPr>
          <p:spPr>
            <a:xfrm>
              <a:off x="296875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393344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49" name="object 49"/>
            <p:cNvSpPr/>
            <p:nvPr/>
          </p:nvSpPr>
          <p:spPr>
            <a:xfrm>
              <a:off x="393344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0" name="object 50"/>
            <p:cNvSpPr/>
            <p:nvPr/>
          </p:nvSpPr>
          <p:spPr>
            <a:xfrm>
              <a:off x="2159507" y="2673096"/>
              <a:ext cx="1927860" cy="1056005"/>
            </a:xfrm>
            <a:custGeom>
              <a:avLst/>
              <a:gdLst/>
              <a:ahLst/>
              <a:cxnLst/>
              <a:rect l="l" t="t" r="r" b="b"/>
              <a:pathLst>
                <a:path w="1927860" h="1056004">
                  <a:moveTo>
                    <a:pt x="0" y="1056004"/>
                  </a:moveTo>
                  <a:lnTo>
                    <a:pt x="1927479" y="0"/>
                  </a:lnTo>
                </a:path>
                <a:path w="1927860" h="1056004">
                  <a:moveTo>
                    <a:pt x="964692" y="1056004"/>
                  </a:moveTo>
                  <a:lnTo>
                    <a:pt x="964692" y="0"/>
                  </a:lnTo>
                </a:path>
              </a:pathLst>
            </a:custGeom>
            <a:ln w="6096">
              <a:solidFill>
                <a:srgbClr val="000000"/>
              </a:solidFill>
            </a:ln>
          </p:spPr>
          <p:txBody>
            <a:bodyPr wrap="square" lIns="0" tIns="0" rIns="0" bIns="0" rtlCol="0"/>
            <a:lstStyle/>
            <a:p>
              <a:endParaRPr sz="1350"/>
            </a:p>
          </p:txBody>
        </p:sp>
        <p:sp>
          <p:nvSpPr>
            <p:cNvPr id="51" name="object 51"/>
            <p:cNvSpPr/>
            <p:nvPr/>
          </p:nvSpPr>
          <p:spPr>
            <a:xfrm>
              <a:off x="489661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52" name="object 52"/>
            <p:cNvSpPr/>
            <p:nvPr/>
          </p:nvSpPr>
          <p:spPr>
            <a:xfrm>
              <a:off x="489661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3" name="object 53"/>
            <p:cNvSpPr/>
            <p:nvPr/>
          </p:nvSpPr>
          <p:spPr>
            <a:xfrm>
              <a:off x="2159507" y="2673096"/>
              <a:ext cx="2893060" cy="1056005"/>
            </a:xfrm>
            <a:custGeom>
              <a:avLst/>
              <a:gdLst/>
              <a:ahLst/>
              <a:cxnLst/>
              <a:rect l="l" t="t" r="r" b="b"/>
              <a:pathLst>
                <a:path w="2893060" h="1056004">
                  <a:moveTo>
                    <a:pt x="964692" y="1056004"/>
                  </a:moveTo>
                  <a:lnTo>
                    <a:pt x="2892171" y="0"/>
                  </a:lnTo>
                </a:path>
                <a:path w="2893060" h="1056004">
                  <a:moveTo>
                    <a:pt x="1927859" y="1056004"/>
                  </a:moveTo>
                  <a:lnTo>
                    <a:pt x="1927859" y="0"/>
                  </a:lnTo>
                </a:path>
                <a:path w="2893060" h="1056004">
                  <a:moveTo>
                    <a:pt x="1927479" y="1056004"/>
                  </a:moveTo>
                  <a:lnTo>
                    <a:pt x="0" y="0"/>
                  </a:lnTo>
                </a:path>
                <a:path w="2893060" h="1056004">
                  <a:moveTo>
                    <a:pt x="2892552" y="1056004"/>
                  </a:moveTo>
                  <a:lnTo>
                    <a:pt x="2892552" y="0"/>
                  </a:lnTo>
                </a:path>
                <a:path w="2893060" h="1056004">
                  <a:moveTo>
                    <a:pt x="2892171" y="1056004"/>
                  </a:moveTo>
                  <a:lnTo>
                    <a:pt x="964692" y="0"/>
                  </a:lnTo>
                </a:path>
              </a:pathLst>
            </a:custGeom>
            <a:ln w="6096">
              <a:solidFill>
                <a:srgbClr val="000000"/>
              </a:solidFill>
            </a:ln>
          </p:spPr>
          <p:txBody>
            <a:bodyPr wrap="square" lIns="0" tIns="0" rIns="0" bIns="0" rtlCol="0"/>
            <a:lstStyle/>
            <a:p>
              <a:endParaRPr sz="1350"/>
            </a:p>
          </p:txBody>
        </p:sp>
        <p:sp>
          <p:nvSpPr>
            <p:cNvPr id="54" name="object 54"/>
            <p:cNvSpPr/>
            <p:nvPr/>
          </p:nvSpPr>
          <p:spPr>
            <a:xfrm>
              <a:off x="5862827" y="3729228"/>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8"/>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55" name="object 55"/>
            <p:cNvSpPr/>
            <p:nvPr/>
          </p:nvSpPr>
          <p:spPr>
            <a:xfrm>
              <a:off x="5862827"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8"/>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56" name="object 56"/>
            <p:cNvSpPr/>
            <p:nvPr/>
          </p:nvSpPr>
          <p:spPr>
            <a:xfrm>
              <a:off x="6016752"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7" name="object 57"/>
            <p:cNvSpPr/>
            <p:nvPr/>
          </p:nvSpPr>
          <p:spPr>
            <a:xfrm>
              <a:off x="68259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8" name="object 58"/>
            <p:cNvSpPr/>
            <p:nvPr/>
          </p:nvSpPr>
          <p:spPr>
            <a:xfrm>
              <a:off x="68259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778916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60" name="object 60"/>
            <p:cNvSpPr/>
            <p:nvPr/>
          </p:nvSpPr>
          <p:spPr>
            <a:xfrm>
              <a:off x="778916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61" name="object 61"/>
            <p:cNvSpPr/>
            <p:nvPr/>
          </p:nvSpPr>
          <p:spPr>
            <a:xfrm>
              <a:off x="6016752" y="2673096"/>
              <a:ext cx="1927860" cy="1056005"/>
            </a:xfrm>
            <a:custGeom>
              <a:avLst/>
              <a:gdLst/>
              <a:ahLst/>
              <a:cxnLst/>
              <a:rect l="l" t="t" r="r" b="b"/>
              <a:pathLst>
                <a:path w="1927859" h="1056004">
                  <a:moveTo>
                    <a:pt x="0" y="1056004"/>
                  </a:moveTo>
                  <a:lnTo>
                    <a:pt x="1927478" y="0"/>
                  </a:lnTo>
                </a:path>
                <a:path w="1927859" h="1056004">
                  <a:moveTo>
                    <a:pt x="963168" y="1056004"/>
                  </a:moveTo>
                  <a:lnTo>
                    <a:pt x="963168" y="0"/>
                  </a:lnTo>
                </a:path>
              </a:pathLst>
            </a:custGeom>
            <a:ln w="6096">
              <a:solidFill>
                <a:srgbClr val="000000"/>
              </a:solidFill>
            </a:ln>
          </p:spPr>
          <p:txBody>
            <a:bodyPr wrap="square" lIns="0" tIns="0" rIns="0" bIns="0" rtlCol="0"/>
            <a:lstStyle/>
            <a:p>
              <a:endParaRPr sz="1350"/>
            </a:p>
          </p:txBody>
        </p:sp>
        <p:sp>
          <p:nvSpPr>
            <p:cNvPr id="62" name="object 62"/>
            <p:cNvSpPr/>
            <p:nvPr/>
          </p:nvSpPr>
          <p:spPr>
            <a:xfrm>
              <a:off x="875385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63" name="object 63"/>
            <p:cNvSpPr/>
            <p:nvPr/>
          </p:nvSpPr>
          <p:spPr>
            <a:xfrm>
              <a:off x="875385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64" name="object 64"/>
            <p:cNvSpPr/>
            <p:nvPr/>
          </p:nvSpPr>
          <p:spPr>
            <a:xfrm>
              <a:off x="6016752" y="2673096"/>
              <a:ext cx="2891155" cy="1056005"/>
            </a:xfrm>
            <a:custGeom>
              <a:avLst/>
              <a:gdLst/>
              <a:ahLst/>
              <a:cxnLst/>
              <a:rect l="l" t="t" r="r" b="b"/>
              <a:pathLst>
                <a:path w="2891154" h="1056004">
                  <a:moveTo>
                    <a:pt x="963168" y="1056004"/>
                  </a:moveTo>
                  <a:lnTo>
                    <a:pt x="2890647" y="0"/>
                  </a:lnTo>
                </a:path>
                <a:path w="2891154" h="1056004">
                  <a:moveTo>
                    <a:pt x="1927859" y="1056004"/>
                  </a:moveTo>
                  <a:lnTo>
                    <a:pt x="1927859" y="0"/>
                  </a:lnTo>
                </a:path>
                <a:path w="2891154" h="1056004">
                  <a:moveTo>
                    <a:pt x="1927478" y="1056004"/>
                  </a:moveTo>
                  <a:lnTo>
                    <a:pt x="0" y="0"/>
                  </a:lnTo>
                </a:path>
                <a:path w="2891154" h="1056004">
                  <a:moveTo>
                    <a:pt x="2891028" y="1056004"/>
                  </a:moveTo>
                  <a:lnTo>
                    <a:pt x="2891028" y="0"/>
                  </a:lnTo>
                </a:path>
              </a:pathLst>
            </a:custGeom>
            <a:ln w="6096">
              <a:solidFill>
                <a:srgbClr val="000000"/>
              </a:solidFill>
            </a:ln>
          </p:spPr>
          <p:txBody>
            <a:bodyPr wrap="square" lIns="0" tIns="0" rIns="0" bIns="0" rtlCol="0"/>
            <a:lstStyle/>
            <a:p>
              <a:endParaRPr sz="1350"/>
            </a:p>
          </p:txBody>
        </p:sp>
        <p:sp>
          <p:nvSpPr>
            <p:cNvPr id="65" name="object 65"/>
            <p:cNvSpPr/>
            <p:nvPr/>
          </p:nvSpPr>
          <p:spPr>
            <a:xfrm>
              <a:off x="6980682" y="2673858"/>
              <a:ext cx="1927860" cy="1056005"/>
            </a:xfrm>
            <a:custGeom>
              <a:avLst/>
              <a:gdLst/>
              <a:ahLst/>
              <a:cxnLst/>
              <a:rect l="l" t="t" r="r" b="b"/>
              <a:pathLst>
                <a:path w="1927859" h="1056004">
                  <a:moveTo>
                    <a:pt x="1927478" y="1056004"/>
                  </a:moveTo>
                  <a:lnTo>
                    <a:pt x="0" y="0"/>
                  </a:lnTo>
                </a:path>
              </a:pathLst>
            </a:custGeom>
            <a:ln w="38100">
              <a:solidFill>
                <a:srgbClr val="000000"/>
              </a:solidFill>
              <a:prstDash val="lgDash"/>
            </a:ln>
          </p:spPr>
          <p:txBody>
            <a:bodyPr wrap="square" lIns="0" tIns="0" rIns="0" bIns="0" rtlCol="0"/>
            <a:lstStyle/>
            <a:p>
              <a:endParaRPr sz="1350"/>
            </a:p>
          </p:txBody>
        </p:sp>
        <p:sp>
          <p:nvSpPr>
            <p:cNvPr id="66" name="object 66"/>
            <p:cNvSpPr/>
            <p:nvPr/>
          </p:nvSpPr>
          <p:spPr>
            <a:xfrm>
              <a:off x="1988819" y="5079491"/>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7" name="object 67"/>
            <p:cNvSpPr/>
            <p:nvPr/>
          </p:nvSpPr>
          <p:spPr>
            <a:xfrm>
              <a:off x="1988819"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8" name="object 68"/>
            <p:cNvSpPr/>
            <p:nvPr/>
          </p:nvSpPr>
          <p:spPr>
            <a:xfrm>
              <a:off x="2142743" y="4024884"/>
              <a:ext cx="17145" cy="1054100"/>
            </a:xfrm>
            <a:custGeom>
              <a:avLst/>
              <a:gdLst/>
              <a:ahLst/>
              <a:cxnLst/>
              <a:rect l="l" t="t" r="r" b="b"/>
              <a:pathLst>
                <a:path w="17144"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69" name="object 69"/>
            <p:cNvSpPr/>
            <p:nvPr/>
          </p:nvSpPr>
          <p:spPr>
            <a:xfrm>
              <a:off x="295198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0" name="object 70"/>
            <p:cNvSpPr/>
            <p:nvPr/>
          </p:nvSpPr>
          <p:spPr>
            <a:xfrm>
              <a:off x="295198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1" name="object 71"/>
            <p:cNvSpPr/>
            <p:nvPr/>
          </p:nvSpPr>
          <p:spPr>
            <a:xfrm>
              <a:off x="2142743" y="4024884"/>
              <a:ext cx="982344" cy="1054100"/>
            </a:xfrm>
            <a:custGeom>
              <a:avLst/>
              <a:gdLst/>
              <a:ahLst/>
              <a:cxnLst/>
              <a:rect l="l" t="t" r="r" b="b"/>
              <a:pathLst>
                <a:path w="982344" h="1054100">
                  <a:moveTo>
                    <a:pt x="0" y="1053592"/>
                  </a:moveTo>
                  <a:lnTo>
                    <a:pt x="980948" y="0"/>
                  </a:lnTo>
                </a:path>
                <a:path w="982344" h="1054100">
                  <a:moveTo>
                    <a:pt x="964692" y="1053592"/>
                  </a:moveTo>
                  <a:lnTo>
                    <a:pt x="981837" y="0"/>
                  </a:lnTo>
                </a:path>
                <a:path w="982344"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2" name="object 72"/>
            <p:cNvSpPr/>
            <p:nvPr/>
          </p:nvSpPr>
          <p:spPr>
            <a:xfrm>
              <a:off x="3916679"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73" name="object 73"/>
            <p:cNvSpPr/>
            <p:nvPr/>
          </p:nvSpPr>
          <p:spPr>
            <a:xfrm>
              <a:off x="3916679"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74" name="object 74"/>
            <p:cNvSpPr/>
            <p:nvPr/>
          </p:nvSpPr>
          <p:spPr>
            <a:xfrm>
              <a:off x="4070603"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75" name="object 75"/>
            <p:cNvSpPr/>
            <p:nvPr/>
          </p:nvSpPr>
          <p:spPr>
            <a:xfrm>
              <a:off x="487984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6" name="object 76"/>
            <p:cNvSpPr/>
            <p:nvPr/>
          </p:nvSpPr>
          <p:spPr>
            <a:xfrm>
              <a:off x="487984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7" name="object 77"/>
            <p:cNvSpPr/>
            <p:nvPr/>
          </p:nvSpPr>
          <p:spPr>
            <a:xfrm>
              <a:off x="4070603" y="4024884"/>
              <a:ext cx="981075" cy="1054100"/>
            </a:xfrm>
            <a:custGeom>
              <a:avLst/>
              <a:gdLst/>
              <a:ahLst/>
              <a:cxnLst/>
              <a:rect l="l" t="t" r="r" b="b"/>
              <a:pathLst>
                <a:path w="981075" h="1054100">
                  <a:moveTo>
                    <a:pt x="0" y="1053592"/>
                  </a:moveTo>
                  <a:lnTo>
                    <a:pt x="980948" y="0"/>
                  </a:lnTo>
                </a:path>
                <a:path w="981075" h="1054100">
                  <a:moveTo>
                    <a:pt x="963168" y="1053592"/>
                  </a:moveTo>
                  <a:lnTo>
                    <a:pt x="980313"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8" name="object 78"/>
            <p:cNvSpPr/>
            <p:nvPr/>
          </p:nvSpPr>
          <p:spPr>
            <a:xfrm>
              <a:off x="5844539"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9" name="object 79"/>
            <p:cNvSpPr/>
            <p:nvPr/>
          </p:nvSpPr>
          <p:spPr>
            <a:xfrm>
              <a:off x="5844539"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0" name="object 80"/>
            <p:cNvSpPr/>
            <p:nvPr/>
          </p:nvSpPr>
          <p:spPr>
            <a:xfrm>
              <a:off x="5999988"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1" name="object 81"/>
            <p:cNvSpPr/>
            <p:nvPr/>
          </p:nvSpPr>
          <p:spPr>
            <a:xfrm>
              <a:off x="6809232"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82" name="object 82"/>
            <p:cNvSpPr/>
            <p:nvPr/>
          </p:nvSpPr>
          <p:spPr>
            <a:xfrm>
              <a:off x="6809232"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3" name="object 83"/>
            <p:cNvSpPr/>
            <p:nvPr/>
          </p:nvSpPr>
          <p:spPr>
            <a:xfrm>
              <a:off x="5999988" y="4024884"/>
              <a:ext cx="981075" cy="1054100"/>
            </a:xfrm>
            <a:custGeom>
              <a:avLst/>
              <a:gdLst/>
              <a:ahLst/>
              <a:cxnLst/>
              <a:rect l="l" t="t" r="r" b="b"/>
              <a:pathLst>
                <a:path w="981075" h="1054100">
                  <a:moveTo>
                    <a:pt x="0" y="1053592"/>
                  </a:moveTo>
                  <a:lnTo>
                    <a:pt x="980947" y="0"/>
                  </a:lnTo>
                </a:path>
                <a:path w="981075" h="1054100">
                  <a:moveTo>
                    <a:pt x="963167" y="1053592"/>
                  </a:moveTo>
                  <a:lnTo>
                    <a:pt x="980313" y="0"/>
                  </a:lnTo>
                </a:path>
                <a:path w="981075" h="1054100">
                  <a:moveTo>
                    <a:pt x="963421" y="1053592"/>
                  </a:moveTo>
                  <a:lnTo>
                    <a:pt x="16763" y="0"/>
                  </a:lnTo>
                </a:path>
              </a:pathLst>
            </a:custGeom>
            <a:ln w="6096">
              <a:solidFill>
                <a:srgbClr val="000000"/>
              </a:solidFill>
            </a:ln>
          </p:spPr>
          <p:txBody>
            <a:bodyPr wrap="square" lIns="0" tIns="0" rIns="0" bIns="0" rtlCol="0"/>
            <a:lstStyle/>
            <a:p>
              <a:endParaRPr sz="1350"/>
            </a:p>
          </p:txBody>
        </p:sp>
        <p:sp>
          <p:nvSpPr>
            <p:cNvPr id="84" name="object 84"/>
            <p:cNvSpPr/>
            <p:nvPr/>
          </p:nvSpPr>
          <p:spPr>
            <a:xfrm>
              <a:off x="7772400" y="5079491"/>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85" name="object 85"/>
            <p:cNvSpPr/>
            <p:nvPr/>
          </p:nvSpPr>
          <p:spPr>
            <a:xfrm>
              <a:off x="7772400"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6" name="object 86"/>
            <p:cNvSpPr/>
            <p:nvPr/>
          </p:nvSpPr>
          <p:spPr>
            <a:xfrm>
              <a:off x="7927847"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7" name="object 87"/>
            <p:cNvSpPr/>
            <p:nvPr/>
          </p:nvSpPr>
          <p:spPr>
            <a:xfrm>
              <a:off x="8737092"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88" name="object 88"/>
            <p:cNvSpPr/>
            <p:nvPr/>
          </p:nvSpPr>
          <p:spPr>
            <a:xfrm>
              <a:off x="8737092"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89" name="object 89"/>
            <p:cNvSpPr/>
            <p:nvPr/>
          </p:nvSpPr>
          <p:spPr>
            <a:xfrm>
              <a:off x="7928609" y="4025646"/>
              <a:ext cx="981075" cy="1054100"/>
            </a:xfrm>
            <a:custGeom>
              <a:avLst/>
              <a:gdLst/>
              <a:ahLst/>
              <a:cxnLst/>
              <a:rect l="l" t="t" r="r" b="b"/>
              <a:pathLst>
                <a:path w="981075" h="1054100">
                  <a:moveTo>
                    <a:pt x="0" y="1053591"/>
                  </a:moveTo>
                  <a:lnTo>
                    <a:pt x="980948" y="0"/>
                  </a:lnTo>
                </a:path>
              </a:pathLst>
            </a:custGeom>
            <a:ln w="38099">
              <a:solidFill>
                <a:srgbClr val="000000"/>
              </a:solidFill>
              <a:prstDash val="lgDash"/>
            </a:ln>
          </p:spPr>
          <p:txBody>
            <a:bodyPr wrap="square" lIns="0" tIns="0" rIns="0" bIns="0" rtlCol="0"/>
            <a:lstStyle/>
            <a:p>
              <a:endParaRPr sz="1350"/>
            </a:p>
          </p:txBody>
        </p:sp>
        <p:sp>
          <p:nvSpPr>
            <p:cNvPr id="90" name="object 90"/>
            <p:cNvSpPr/>
            <p:nvPr/>
          </p:nvSpPr>
          <p:spPr>
            <a:xfrm>
              <a:off x="7944611" y="4024884"/>
              <a:ext cx="963930" cy="1054100"/>
            </a:xfrm>
            <a:custGeom>
              <a:avLst/>
              <a:gdLst/>
              <a:ahLst/>
              <a:cxnLst/>
              <a:rect l="l" t="t" r="r" b="b"/>
              <a:pathLst>
                <a:path w="963929" h="1054100">
                  <a:moveTo>
                    <a:pt x="946404" y="1053592"/>
                  </a:moveTo>
                  <a:lnTo>
                    <a:pt x="963549" y="0"/>
                  </a:lnTo>
                </a:path>
                <a:path w="963929" h="1054100">
                  <a:moveTo>
                    <a:pt x="946658" y="1053592"/>
                  </a:moveTo>
                  <a:lnTo>
                    <a:pt x="0" y="0"/>
                  </a:lnTo>
                </a:path>
              </a:pathLst>
            </a:custGeom>
            <a:ln w="6096">
              <a:solidFill>
                <a:srgbClr val="000000"/>
              </a:solidFill>
            </a:ln>
          </p:spPr>
          <p:txBody>
            <a:bodyPr wrap="square" lIns="0" tIns="0" rIns="0" bIns="0" rtlCol="0"/>
            <a:lstStyle/>
            <a:p>
              <a:endParaRPr sz="1350"/>
            </a:p>
          </p:txBody>
        </p:sp>
      </p:grpSp>
      <p:sp>
        <p:nvSpPr>
          <p:cNvPr id="91" name="object 91"/>
          <p:cNvSpPr txBox="1"/>
          <p:nvPr/>
        </p:nvSpPr>
        <p:spPr>
          <a:xfrm>
            <a:off x="778003"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5" name="object 95"/>
          <p:cNvSpPr txBox="1"/>
          <p:nvPr/>
        </p:nvSpPr>
        <p:spPr>
          <a:xfrm>
            <a:off x="778003"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6" name="object 96"/>
          <p:cNvSpPr txBox="1"/>
          <p:nvPr/>
        </p:nvSpPr>
        <p:spPr>
          <a:xfrm>
            <a:off x="144027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000</a:t>
            </a:r>
            <a:endParaRPr sz="1350">
              <a:latin typeface="Calibri"/>
              <a:cs typeface="Calibri"/>
            </a:endParaRPr>
          </a:p>
        </p:txBody>
      </p:sp>
      <p:sp>
        <p:nvSpPr>
          <p:cNvPr id="97" name="object 97"/>
          <p:cNvSpPr txBox="1"/>
          <p:nvPr/>
        </p:nvSpPr>
        <p:spPr>
          <a:xfrm>
            <a:off x="220494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001</a:t>
            </a:r>
            <a:endParaRPr sz="1350">
              <a:latin typeface="Calibri"/>
              <a:cs typeface="Calibri"/>
            </a:endParaRPr>
          </a:p>
        </p:txBody>
      </p:sp>
      <p:sp>
        <p:nvSpPr>
          <p:cNvPr id="98" name="object 98"/>
          <p:cNvSpPr txBox="1"/>
          <p:nvPr/>
        </p:nvSpPr>
        <p:spPr>
          <a:xfrm>
            <a:off x="29297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9" name="object 99"/>
          <p:cNvSpPr txBox="1"/>
          <p:nvPr/>
        </p:nvSpPr>
        <p:spPr>
          <a:xfrm>
            <a:off x="36155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100" name="object 100"/>
          <p:cNvSpPr txBox="1"/>
          <p:nvPr/>
        </p:nvSpPr>
        <p:spPr>
          <a:xfrm>
            <a:off x="438054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101" name="object 101"/>
          <p:cNvSpPr txBox="1"/>
          <p:nvPr/>
        </p:nvSpPr>
        <p:spPr>
          <a:xfrm>
            <a:off x="506634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102" name="object 102"/>
          <p:cNvSpPr txBox="1"/>
          <p:nvPr/>
        </p:nvSpPr>
        <p:spPr>
          <a:xfrm>
            <a:off x="5791009"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3" name="object 103"/>
          <p:cNvSpPr txBox="1"/>
          <p:nvPr/>
        </p:nvSpPr>
        <p:spPr>
          <a:xfrm>
            <a:off x="651700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92" name="object 92"/>
          <p:cNvSpPr txBox="1"/>
          <p:nvPr/>
        </p:nvSpPr>
        <p:spPr>
          <a:xfrm>
            <a:off x="778003"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3" name="object 93"/>
          <p:cNvSpPr txBox="1"/>
          <p:nvPr/>
        </p:nvSpPr>
        <p:spPr>
          <a:xfrm>
            <a:off x="778003"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4" name="object 94"/>
          <p:cNvSpPr txBox="1"/>
          <p:nvPr/>
        </p:nvSpPr>
        <p:spPr>
          <a:xfrm>
            <a:off x="6970681" y="3029521"/>
            <a:ext cx="1399698" cy="840615"/>
          </a:xfrm>
          <a:prstGeom prst="rect">
            <a:avLst/>
          </a:prstGeom>
        </p:spPr>
        <p:txBody>
          <a:bodyPr vert="horz" wrap="square" lIns="0" tIns="9525" rIns="0" bIns="0" rtlCol="0">
            <a:spAutoFit/>
          </a:bodyPr>
          <a:lstStyle/>
          <a:p>
            <a:pPr marL="28575" algn="just">
              <a:spcBef>
                <a:spcPts val="75"/>
              </a:spcBef>
            </a:pPr>
            <a:r>
              <a:rPr sz="1350" dirty="0">
                <a:latin typeface="Calibri"/>
                <a:cs typeface="Calibri"/>
              </a:rPr>
              <a:t>J1</a:t>
            </a:r>
            <a:r>
              <a:rPr sz="1350" spc="-11" dirty="0">
                <a:latin typeface="Calibri"/>
                <a:cs typeface="Calibri"/>
              </a:rPr>
              <a:t> </a:t>
            </a:r>
            <a:r>
              <a:rPr sz="1350" dirty="0">
                <a:latin typeface="Calibri"/>
                <a:cs typeface="Calibri"/>
              </a:rPr>
              <a:t>=</a:t>
            </a:r>
            <a:r>
              <a:rPr sz="1350" spc="-4" dirty="0">
                <a:latin typeface="Calibri"/>
                <a:cs typeface="Calibri"/>
              </a:rPr>
              <a:t> </a:t>
            </a:r>
            <a:r>
              <a:rPr sz="1350" dirty="0">
                <a:latin typeface="Calibri"/>
                <a:cs typeface="Calibri"/>
              </a:rPr>
              <a:t>001</a:t>
            </a:r>
            <a:r>
              <a:rPr sz="1350" spc="-11" dirty="0">
                <a:latin typeface="Calibri"/>
                <a:cs typeface="Calibri"/>
              </a:rPr>
              <a:t> </a:t>
            </a:r>
            <a:r>
              <a:rPr sz="1350" spc="-8" dirty="0">
                <a:latin typeface="Calibri"/>
                <a:cs typeface="Calibri"/>
              </a:rPr>
              <a:t>to</a:t>
            </a:r>
            <a:r>
              <a:rPr sz="1350" spc="-15" dirty="0">
                <a:latin typeface="Calibri"/>
                <a:cs typeface="Calibri"/>
              </a:rPr>
              <a:t> </a:t>
            </a:r>
            <a:r>
              <a:rPr sz="1350" spc="-4" dirty="0">
                <a:latin typeface="Calibri"/>
                <a:cs typeface="Calibri"/>
              </a:rPr>
              <a:t>j2</a:t>
            </a:r>
            <a:r>
              <a:rPr sz="1350" spc="-11" dirty="0">
                <a:latin typeface="Calibri"/>
                <a:cs typeface="Calibri"/>
              </a:rPr>
              <a:t> </a:t>
            </a:r>
            <a:r>
              <a:rPr sz="1350" dirty="0">
                <a:latin typeface="Calibri"/>
                <a:cs typeface="Calibri"/>
              </a:rPr>
              <a:t>=</a:t>
            </a:r>
            <a:r>
              <a:rPr sz="1350" spc="-8" dirty="0">
                <a:latin typeface="Calibri"/>
                <a:cs typeface="Calibri"/>
              </a:rPr>
              <a:t> </a:t>
            </a:r>
            <a:r>
              <a:rPr sz="1350" dirty="0">
                <a:latin typeface="Calibri"/>
                <a:cs typeface="Calibri"/>
              </a:rPr>
              <a:t>110</a:t>
            </a:r>
            <a:endParaRPr sz="1350">
              <a:latin typeface="Calibri"/>
              <a:cs typeface="Calibri"/>
            </a:endParaRPr>
          </a:p>
          <a:p>
            <a:pPr marL="28575" marR="107156" algn="just"/>
            <a:r>
              <a:rPr sz="1350" spc="-8" dirty="0">
                <a:latin typeface="Calibri"/>
                <a:cs typeface="Calibri"/>
              </a:rPr>
              <a:t>1</a:t>
            </a:r>
            <a:r>
              <a:rPr sz="1350" spc="-11" baseline="25462" dirty="0">
                <a:latin typeface="Calibri"/>
                <a:cs typeface="Calibri"/>
              </a:rPr>
              <a:t>st </a:t>
            </a:r>
            <a:r>
              <a:rPr sz="1350" spc="-4" dirty="0">
                <a:latin typeface="Calibri"/>
                <a:cs typeface="Calibri"/>
              </a:rPr>
              <a:t>bit </a:t>
            </a:r>
            <a:r>
              <a:rPr sz="1350" dirty="0">
                <a:latin typeface="Calibri"/>
                <a:cs typeface="Calibri"/>
              </a:rPr>
              <a:t>1 </a:t>
            </a:r>
            <a:r>
              <a:rPr sz="1350" spc="-19" dirty="0">
                <a:latin typeface="Calibri"/>
                <a:cs typeface="Calibri"/>
              </a:rPr>
              <a:t>take </a:t>
            </a:r>
            <a:r>
              <a:rPr sz="1350" spc="-4" dirty="0">
                <a:latin typeface="Calibri"/>
                <a:cs typeface="Calibri"/>
              </a:rPr>
              <a:t>right </a:t>
            </a:r>
            <a:r>
              <a:rPr sz="1350" dirty="0">
                <a:latin typeface="Calibri"/>
                <a:cs typeface="Calibri"/>
              </a:rPr>
              <a:t> 2</a:t>
            </a:r>
            <a:r>
              <a:rPr sz="1350" baseline="25462" dirty="0">
                <a:latin typeface="Calibri"/>
                <a:cs typeface="Calibri"/>
              </a:rPr>
              <a:t>nd </a:t>
            </a:r>
            <a:r>
              <a:rPr sz="1350" spc="-4" dirty="0">
                <a:latin typeface="Calibri"/>
                <a:cs typeface="Calibri"/>
              </a:rPr>
              <a:t>bit </a:t>
            </a:r>
            <a:r>
              <a:rPr sz="1350" dirty="0">
                <a:latin typeface="Calibri"/>
                <a:cs typeface="Calibri"/>
              </a:rPr>
              <a:t>1 </a:t>
            </a:r>
            <a:r>
              <a:rPr sz="1350" spc="-19" dirty="0">
                <a:latin typeface="Calibri"/>
                <a:cs typeface="Calibri"/>
              </a:rPr>
              <a:t>take </a:t>
            </a:r>
            <a:r>
              <a:rPr sz="1350" spc="-4" dirty="0">
                <a:latin typeface="Calibri"/>
                <a:cs typeface="Calibri"/>
              </a:rPr>
              <a:t>right </a:t>
            </a:r>
            <a:r>
              <a:rPr sz="1350" spc="-296" dirty="0">
                <a:latin typeface="Calibri"/>
                <a:cs typeface="Calibri"/>
              </a:rPr>
              <a:t> </a:t>
            </a:r>
            <a:r>
              <a:rPr sz="1350" spc="-8" dirty="0">
                <a:latin typeface="Calibri"/>
                <a:cs typeface="Calibri"/>
              </a:rPr>
              <a:t>3</a:t>
            </a:r>
            <a:r>
              <a:rPr sz="1350" spc="-11" baseline="25462" dirty="0">
                <a:latin typeface="Calibri"/>
                <a:cs typeface="Calibri"/>
              </a:rPr>
              <a:t>rd</a:t>
            </a:r>
            <a:r>
              <a:rPr sz="1350" spc="124" baseline="25462" dirty="0">
                <a:latin typeface="Calibri"/>
                <a:cs typeface="Calibri"/>
              </a:rPr>
              <a:t> </a:t>
            </a:r>
            <a:r>
              <a:rPr sz="1350" spc="-4" dirty="0">
                <a:latin typeface="Calibri"/>
                <a:cs typeface="Calibri"/>
              </a:rPr>
              <a:t>bit </a:t>
            </a:r>
            <a:r>
              <a:rPr sz="1350" dirty="0">
                <a:latin typeface="Calibri"/>
                <a:cs typeface="Calibri"/>
              </a:rPr>
              <a:t>0 </a:t>
            </a:r>
            <a:r>
              <a:rPr sz="1350" spc="-19" dirty="0">
                <a:latin typeface="Calibri"/>
                <a:cs typeface="Calibri"/>
              </a:rPr>
              <a:t>take</a:t>
            </a:r>
            <a:r>
              <a:rPr sz="1350" spc="-4" dirty="0">
                <a:latin typeface="Calibri"/>
                <a:cs typeface="Calibri"/>
              </a:rPr>
              <a:t> </a:t>
            </a:r>
            <a:r>
              <a:rPr sz="1350" spc="-8" dirty="0">
                <a:latin typeface="Calibri"/>
                <a:cs typeface="Calibri"/>
              </a:rPr>
              <a:t>left</a:t>
            </a:r>
            <a:endParaRPr sz="1350">
              <a:latin typeface="Calibri"/>
              <a:cs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4" y="870741"/>
            <a:ext cx="1610218" cy="686726"/>
          </a:xfrm>
          <a:prstGeom prst="rect">
            <a:avLst/>
          </a:prstGeom>
        </p:spPr>
        <p:txBody>
          <a:bodyPr vert="horz" wrap="square" lIns="0" tIns="9525" rIns="0" bIns="0" rtlCol="0" anchor="ctr">
            <a:spAutoFit/>
          </a:bodyPr>
          <a:lstStyle/>
          <a:p>
            <a:pPr marL="9525">
              <a:spcBef>
                <a:spcPts val="75"/>
              </a:spcBef>
            </a:pPr>
            <a:r>
              <a:rPr spc="-79" dirty="0"/>
              <a:t>P</a:t>
            </a:r>
            <a:r>
              <a:rPr spc="-38" dirty="0"/>
              <a:t>a</a:t>
            </a:r>
            <a:r>
              <a:rPr dirty="0"/>
              <a:t>th</a:t>
            </a:r>
          </a:p>
        </p:txBody>
      </p:sp>
      <p:grpSp>
        <p:nvGrpSpPr>
          <p:cNvPr id="3" name="object 3"/>
          <p:cNvGrpSpPr/>
          <p:nvPr/>
        </p:nvGrpSpPr>
        <p:grpSpPr>
          <a:xfrm>
            <a:off x="1487043" y="1623060"/>
            <a:ext cx="5327809" cy="3270409"/>
            <a:chOff x="1982723" y="1021080"/>
            <a:chExt cx="7103745" cy="4360545"/>
          </a:xfrm>
        </p:grpSpPr>
        <p:sp>
          <p:nvSpPr>
            <p:cNvPr id="4" name="object 4"/>
            <p:cNvSpPr/>
            <p:nvPr/>
          </p:nvSpPr>
          <p:spPr>
            <a:xfrm>
              <a:off x="20223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 name="object 5"/>
            <p:cNvSpPr/>
            <p:nvPr/>
          </p:nvSpPr>
          <p:spPr>
            <a:xfrm>
              <a:off x="20223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20055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20055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2159507" y="1322832"/>
              <a:ext cx="17145" cy="1054100"/>
            </a:xfrm>
            <a:custGeom>
              <a:avLst/>
              <a:gdLst/>
              <a:ahLst/>
              <a:cxnLst/>
              <a:rect l="l" t="t" r="r" b="b"/>
              <a:pathLst>
                <a:path w="17144" h="1054100">
                  <a:moveTo>
                    <a:pt x="17144"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987039"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0" name="object 10"/>
            <p:cNvSpPr/>
            <p:nvPr/>
          </p:nvSpPr>
          <p:spPr>
            <a:xfrm>
              <a:off x="2987039"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950207"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950207"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913375"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913375"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8795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6" name="object 16"/>
            <p:cNvSpPr/>
            <p:nvPr/>
          </p:nvSpPr>
          <p:spPr>
            <a:xfrm>
              <a:off x="58795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96875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96875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93344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0" name="object 20"/>
            <p:cNvSpPr/>
            <p:nvPr/>
          </p:nvSpPr>
          <p:spPr>
            <a:xfrm>
              <a:off x="393344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89661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2" name="object 22"/>
            <p:cNvSpPr/>
            <p:nvPr/>
          </p:nvSpPr>
          <p:spPr>
            <a:xfrm>
              <a:off x="489661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862827" y="2377440"/>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24" name="object 24"/>
            <p:cNvSpPr/>
            <p:nvPr/>
          </p:nvSpPr>
          <p:spPr>
            <a:xfrm>
              <a:off x="5862827"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2159507" y="1309116"/>
              <a:ext cx="3874135" cy="1067435"/>
            </a:xfrm>
            <a:custGeom>
              <a:avLst/>
              <a:gdLst/>
              <a:ahLst/>
              <a:cxnLst/>
              <a:rect l="l" t="t" r="r" b="b"/>
              <a:pathLst>
                <a:path w="3874135" h="1067435">
                  <a:moveTo>
                    <a:pt x="0" y="1067308"/>
                  </a:moveTo>
                  <a:lnTo>
                    <a:pt x="3873880" y="13716"/>
                  </a:lnTo>
                </a:path>
                <a:path w="3874135" h="1067435">
                  <a:moveTo>
                    <a:pt x="998601" y="0"/>
                  </a:moveTo>
                  <a:lnTo>
                    <a:pt x="981456"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84275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84275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825995"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9" name="object 29"/>
            <p:cNvSpPr/>
            <p:nvPr/>
          </p:nvSpPr>
          <p:spPr>
            <a:xfrm>
              <a:off x="682599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3140963" y="1307592"/>
              <a:ext cx="3874135" cy="1055370"/>
            </a:xfrm>
            <a:custGeom>
              <a:avLst/>
              <a:gdLst/>
              <a:ahLst/>
              <a:cxnLst/>
              <a:rect l="l" t="t" r="r" b="b"/>
              <a:pathLst>
                <a:path w="3874134" h="1055370">
                  <a:moveTo>
                    <a:pt x="0" y="1055116"/>
                  </a:moveTo>
                  <a:lnTo>
                    <a:pt x="3873881" y="1524"/>
                  </a:lnTo>
                </a:path>
                <a:path w="3874134" h="1055370">
                  <a:moveTo>
                    <a:pt x="963549" y="0"/>
                  </a:moveTo>
                  <a:lnTo>
                    <a:pt x="946403"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807452"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807452"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78916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4" name="object 34"/>
            <p:cNvSpPr/>
            <p:nvPr/>
          </p:nvSpPr>
          <p:spPr>
            <a:xfrm>
              <a:off x="778916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4087367" y="1307592"/>
              <a:ext cx="3874135" cy="1061720"/>
            </a:xfrm>
            <a:custGeom>
              <a:avLst/>
              <a:gdLst/>
              <a:ahLst/>
              <a:cxnLst/>
              <a:rect l="l" t="t" r="r" b="b"/>
              <a:pathLst>
                <a:path w="3874134" h="1061720">
                  <a:moveTo>
                    <a:pt x="0" y="1053592"/>
                  </a:moveTo>
                  <a:lnTo>
                    <a:pt x="3873881" y="0"/>
                  </a:lnTo>
                </a:path>
                <a:path w="3874134" h="1061720">
                  <a:moveTo>
                    <a:pt x="981837" y="7620"/>
                  </a:moveTo>
                  <a:lnTo>
                    <a:pt x="964692"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770619" y="1027176"/>
              <a:ext cx="309880" cy="295910"/>
            </a:xfrm>
            <a:custGeom>
              <a:avLst/>
              <a:gdLst/>
              <a:ahLst/>
              <a:cxnLst/>
              <a:rect l="l" t="t" r="r" b="b"/>
              <a:pathLst>
                <a:path w="309879"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37" name="object 37"/>
            <p:cNvSpPr/>
            <p:nvPr/>
          </p:nvSpPr>
          <p:spPr>
            <a:xfrm>
              <a:off x="877061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75385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39" name="object 39"/>
            <p:cNvSpPr/>
            <p:nvPr/>
          </p:nvSpPr>
          <p:spPr>
            <a:xfrm>
              <a:off x="875385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40" name="object 40"/>
            <p:cNvSpPr/>
            <p:nvPr/>
          </p:nvSpPr>
          <p:spPr>
            <a:xfrm>
              <a:off x="2177795" y="1315212"/>
              <a:ext cx="6748145" cy="1069340"/>
            </a:xfrm>
            <a:custGeom>
              <a:avLst/>
              <a:gdLst/>
              <a:ahLst/>
              <a:cxnLst/>
              <a:rect l="l" t="t" r="r" b="b"/>
              <a:pathLst>
                <a:path w="6748145" h="1069339">
                  <a:moveTo>
                    <a:pt x="2874264" y="1053591"/>
                  </a:moveTo>
                  <a:lnTo>
                    <a:pt x="6748145" y="0"/>
                  </a:lnTo>
                </a:path>
                <a:path w="6748145" h="1069339">
                  <a:moveTo>
                    <a:pt x="3838955" y="1061212"/>
                  </a:moveTo>
                  <a:lnTo>
                    <a:pt x="3856101" y="7620"/>
                  </a:lnTo>
                </a:path>
                <a:path w="6748145" h="1069339">
                  <a:moveTo>
                    <a:pt x="3839464" y="1061212"/>
                  </a:moveTo>
                  <a:lnTo>
                    <a:pt x="0" y="7620"/>
                  </a:lnTo>
                </a:path>
                <a:path w="6748145" h="1069339">
                  <a:moveTo>
                    <a:pt x="4792980" y="1061212"/>
                  </a:moveTo>
                  <a:lnTo>
                    <a:pt x="4810125" y="7620"/>
                  </a:lnTo>
                </a:path>
                <a:path w="6748145" h="1069339">
                  <a:moveTo>
                    <a:pt x="4793487" y="1061212"/>
                  </a:moveTo>
                  <a:lnTo>
                    <a:pt x="954024" y="7620"/>
                  </a:lnTo>
                </a:path>
                <a:path w="6748145" h="1069339">
                  <a:moveTo>
                    <a:pt x="5757672" y="1068832"/>
                  </a:moveTo>
                  <a:lnTo>
                    <a:pt x="5774817" y="15239"/>
                  </a:lnTo>
                </a:path>
              </a:pathLst>
            </a:custGeom>
            <a:ln w="6096">
              <a:solidFill>
                <a:srgbClr val="000000"/>
              </a:solidFill>
            </a:ln>
          </p:spPr>
          <p:txBody>
            <a:bodyPr wrap="square" lIns="0" tIns="0" rIns="0" bIns="0" rtlCol="0"/>
            <a:lstStyle/>
            <a:p>
              <a:endParaRPr sz="1350"/>
            </a:p>
          </p:txBody>
        </p:sp>
        <p:sp>
          <p:nvSpPr>
            <p:cNvPr id="41" name="object 41"/>
            <p:cNvSpPr/>
            <p:nvPr/>
          </p:nvSpPr>
          <p:spPr>
            <a:xfrm>
              <a:off x="4095750" y="1331214"/>
              <a:ext cx="3839845" cy="1054100"/>
            </a:xfrm>
            <a:custGeom>
              <a:avLst/>
              <a:gdLst/>
              <a:ahLst/>
              <a:cxnLst/>
              <a:rect l="l" t="t" r="r" b="b"/>
              <a:pathLst>
                <a:path w="3839845" h="1054100">
                  <a:moveTo>
                    <a:pt x="3839464" y="1053591"/>
                  </a:moveTo>
                  <a:lnTo>
                    <a:pt x="0" y="0"/>
                  </a:lnTo>
                </a:path>
              </a:pathLst>
            </a:custGeom>
            <a:ln w="38099">
              <a:solidFill>
                <a:srgbClr val="000000"/>
              </a:solidFill>
              <a:prstDash val="lgDash"/>
            </a:ln>
          </p:spPr>
          <p:txBody>
            <a:bodyPr wrap="square" lIns="0" tIns="0" rIns="0" bIns="0" rtlCol="0"/>
            <a:lstStyle/>
            <a:p>
              <a:endParaRPr sz="1350"/>
            </a:p>
          </p:txBody>
        </p:sp>
        <p:sp>
          <p:nvSpPr>
            <p:cNvPr id="42" name="object 42"/>
            <p:cNvSpPr/>
            <p:nvPr/>
          </p:nvSpPr>
          <p:spPr>
            <a:xfrm>
              <a:off x="5068823" y="1313688"/>
              <a:ext cx="3857625" cy="1054100"/>
            </a:xfrm>
            <a:custGeom>
              <a:avLst/>
              <a:gdLst/>
              <a:ahLst/>
              <a:cxnLst/>
              <a:rect l="l" t="t" r="r" b="b"/>
              <a:pathLst>
                <a:path w="3857625" h="1054100">
                  <a:moveTo>
                    <a:pt x="3840479" y="1053591"/>
                  </a:moveTo>
                  <a:lnTo>
                    <a:pt x="3857625" y="0"/>
                  </a:lnTo>
                </a:path>
                <a:path w="3857625" h="1054100">
                  <a:moveTo>
                    <a:pt x="3839464" y="1053591"/>
                  </a:moveTo>
                  <a:lnTo>
                    <a:pt x="0" y="0"/>
                  </a:lnTo>
                </a:path>
              </a:pathLst>
            </a:custGeom>
            <a:ln w="6096">
              <a:solidFill>
                <a:srgbClr val="000000"/>
              </a:solidFill>
            </a:ln>
          </p:spPr>
          <p:txBody>
            <a:bodyPr wrap="square" lIns="0" tIns="0" rIns="0" bIns="0" rtlCol="0"/>
            <a:lstStyle/>
            <a:p>
              <a:endParaRPr sz="1350"/>
            </a:p>
          </p:txBody>
        </p:sp>
        <p:sp>
          <p:nvSpPr>
            <p:cNvPr id="43" name="object 43"/>
            <p:cNvSpPr/>
            <p:nvPr/>
          </p:nvSpPr>
          <p:spPr>
            <a:xfrm>
              <a:off x="2005583"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4" name="object 44"/>
            <p:cNvSpPr/>
            <p:nvPr/>
          </p:nvSpPr>
          <p:spPr>
            <a:xfrm>
              <a:off x="2005583"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5" name="object 45"/>
            <p:cNvSpPr/>
            <p:nvPr/>
          </p:nvSpPr>
          <p:spPr>
            <a:xfrm>
              <a:off x="2159507"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6" name="object 46"/>
            <p:cNvSpPr/>
            <p:nvPr/>
          </p:nvSpPr>
          <p:spPr>
            <a:xfrm>
              <a:off x="296875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7" name="object 47"/>
            <p:cNvSpPr/>
            <p:nvPr/>
          </p:nvSpPr>
          <p:spPr>
            <a:xfrm>
              <a:off x="296875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8" name="object 48"/>
            <p:cNvSpPr/>
            <p:nvPr/>
          </p:nvSpPr>
          <p:spPr>
            <a:xfrm>
              <a:off x="393344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49" name="object 49"/>
            <p:cNvSpPr/>
            <p:nvPr/>
          </p:nvSpPr>
          <p:spPr>
            <a:xfrm>
              <a:off x="393344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50" name="object 50"/>
            <p:cNvSpPr/>
            <p:nvPr/>
          </p:nvSpPr>
          <p:spPr>
            <a:xfrm>
              <a:off x="2159507" y="2673096"/>
              <a:ext cx="1927860" cy="1056005"/>
            </a:xfrm>
            <a:custGeom>
              <a:avLst/>
              <a:gdLst/>
              <a:ahLst/>
              <a:cxnLst/>
              <a:rect l="l" t="t" r="r" b="b"/>
              <a:pathLst>
                <a:path w="1927860" h="1056004">
                  <a:moveTo>
                    <a:pt x="0" y="1056004"/>
                  </a:moveTo>
                  <a:lnTo>
                    <a:pt x="1927479" y="0"/>
                  </a:lnTo>
                </a:path>
                <a:path w="1927860" h="1056004">
                  <a:moveTo>
                    <a:pt x="964692" y="1056004"/>
                  </a:moveTo>
                  <a:lnTo>
                    <a:pt x="964692" y="0"/>
                  </a:lnTo>
                </a:path>
              </a:pathLst>
            </a:custGeom>
            <a:ln w="6096">
              <a:solidFill>
                <a:srgbClr val="000000"/>
              </a:solidFill>
            </a:ln>
          </p:spPr>
          <p:txBody>
            <a:bodyPr wrap="square" lIns="0" tIns="0" rIns="0" bIns="0" rtlCol="0"/>
            <a:lstStyle/>
            <a:p>
              <a:endParaRPr sz="1350"/>
            </a:p>
          </p:txBody>
        </p:sp>
        <p:sp>
          <p:nvSpPr>
            <p:cNvPr id="51" name="object 51"/>
            <p:cNvSpPr/>
            <p:nvPr/>
          </p:nvSpPr>
          <p:spPr>
            <a:xfrm>
              <a:off x="489661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52" name="object 52"/>
            <p:cNvSpPr/>
            <p:nvPr/>
          </p:nvSpPr>
          <p:spPr>
            <a:xfrm>
              <a:off x="489661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3" name="object 53"/>
            <p:cNvSpPr/>
            <p:nvPr/>
          </p:nvSpPr>
          <p:spPr>
            <a:xfrm>
              <a:off x="2159507" y="2673096"/>
              <a:ext cx="2893060" cy="1056005"/>
            </a:xfrm>
            <a:custGeom>
              <a:avLst/>
              <a:gdLst/>
              <a:ahLst/>
              <a:cxnLst/>
              <a:rect l="l" t="t" r="r" b="b"/>
              <a:pathLst>
                <a:path w="2893060" h="1056004">
                  <a:moveTo>
                    <a:pt x="964692" y="1056004"/>
                  </a:moveTo>
                  <a:lnTo>
                    <a:pt x="2892171" y="0"/>
                  </a:lnTo>
                </a:path>
                <a:path w="2893060" h="1056004">
                  <a:moveTo>
                    <a:pt x="1927859" y="1056004"/>
                  </a:moveTo>
                  <a:lnTo>
                    <a:pt x="1927859" y="0"/>
                  </a:lnTo>
                </a:path>
                <a:path w="2893060" h="1056004">
                  <a:moveTo>
                    <a:pt x="1927479" y="1056004"/>
                  </a:moveTo>
                  <a:lnTo>
                    <a:pt x="0" y="0"/>
                  </a:lnTo>
                </a:path>
                <a:path w="2893060" h="1056004">
                  <a:moveTo>
                    <a:pt x="2892552" y="1056004"/>
                  </a:moveTo>
                  <a:lnTo>
                    <a:pt x="2892552" y="0"/>
                  </a:lnTo>
                </a:path>
                <a:path w="2893060" h="1056004">
                  <a:moveTo>
                    <a:pt x="2892171" y="1056004"/>
                  </a:moveTo>
                  <a:lnTo>
                    <a:pt x="964692" y="0"/>
                  </a:lnTo>
                </a:path>
              </a:pathLst>
            </a:custGeom>
            <a:ln w="6096">
              <a:solidFill>
                <a:srgbClr val="000000"/>
              </a:solidFill>
            </a:ln>
          </p:spPr>
          <p:txBody>
            <a:bodyPr wrap="square" lIns="0" tIns="0" rIns="0" bIns="0" rtlCol="0"/>
            <a:lstStyle/>
            <a:p>
              <a:endParaRPr sz="1350"/>
            </a:p>
          </p:txBody>
        </p:sp>
        <p:sp>
          <p:nvSpPr>
            <p:cNvPr id="54" name="object 54"/>
            <p:cNvSpPr/>
            <p:nvPr/>
          </p:nvSpPr>
          <p:spPr>
            <a:xfrm>
              <a:off x="5862827" y="3729228"/>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8"/>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55" name="object 55"/>
            <p:cNvSpPr/>
            <p:nvPr/>
          </p:nvSpPr>
          <p:spPr>
            <a:xfrm>
              <a:off x="5862827"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8"/>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56" name="object 56"/>
            <p:cNvSpPr/>
            <p:nvPr/>
          </p:nvSpPr>
          <p:spPr>
            <a:xfrm>
              <a:off x="6016752"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7" name="object 57"/>
            <p:cNvSpPr/>
            <p:nvPr/>
          </p:nvSpPr>
          <p:spPr>
            <a:xfrm>
              <a:off x="68259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8" name="object 58"/>
            <p:cNvSpPr/>
            <p:nvPr/>
          </p:nvSpPr>
          <p:spPr>
            <a:xfrm>
              <a:off x="68259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778916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60" name="object 60"/>
            <p:cNvSpPr/>
            <p:nvPr/>
          </p:nvSpPr>
          <p:spPr>
            <a:xfrm>
              <a:off x="778916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61" name="object 61"/>
            <p:cNvSpPr/>
            <p:nvPr/>
          </p:nvSpPr>
          <p:spPr>
            <a:xfrm>
              <a:off x="6017514" y="2673858"/>
              <a:ext cx="1927860" cy="1056005"/>
            </a:xfrm>
            <a:custGeom>
              <a:avLst/>
              <a:gdLst/>
              <a:ahLst/>
              <a:cxnLst/>
              <a:rect l="l" t="t" r="r" b="b"/>
              <a:pathLst>
                <a:path w="1927859" h="1056004">
                  <a:moveTo>
                    <a:pt x="0" y="1056004"/>
                  </a:moveTo>
                  <a:lnTo>
                    <a:pt x="1927479" y="0"/>
                  </a:lnTo>
                </a:path>
              </a:pathLst>
            </a:custGeom>
            <a:ln w="38100">
              <a:solidFill>
                <a:srgbClr val="000000"/>
              </a:solidFill>
              <a:prstDash val="lgDash"/>
            </a:ln>
          </p:spPr>
          <p:txBody>
            <a:bodyPr wrap="square" lIns="0" tIns="0" rIns="0" bIns="0" rtlCol="0"/>
            <a:lstStyle/>
            <a:p>
              <a:endParaRPr sz="1350"/>
            </a:p>
          </p:txBody>
        </p:sp>
        <p:sp>
          <p:nvSpPr>
            <p:cNvPr id="62" name="object 62"/>
            <p:cNvSpPr/>
            <p:nvPr/>
          </p:nvSpPr>
          <p:spPr>
            <a:xfrm>
              <a:off x="6979920"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63" name="object 63"/>
            <p:cNvSpPr/>
            <p:nvPr/>
          </p:nvSpPr>
          <p:spPr>
            <a:xfrm>
              <a:off x="875385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64" name="object 64"/>
            <p:cNvSpPr/>
            <p:nvPr/>
          </p:nvSpPr>
          <p:spPr>
            <a:xfrm>
              <a:off x="875385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65" name="object 65"/>
            <p:cNvSpPr/>
            <p:nvPr/>
          </p:nvSpPr>
          <p:spPr>
            <a:xfrm>
              <a:off x="6016752" y="2673096"/>
              <a:ext cx="2891155" cy="1056005"/>
            </a:xfrm>
            <a:custGeom>
              <a:avLst/>
              <a:gdLst/>
              <a:ahLst/>
              <a:cxnLst/>
              <a:rect l="l" t="t" r="r" b="b"/>
              <a:pathLst>
                <a:path w="2891154" h="1056004">
                  <a:moveTo>
                    <a:pt x="963168" y="1056004"/>
                  </a:moveTo>
                  <a:lnTo>
                    <a:pt x="2890647" y="0"/>
                  </a:lnTo>
                </a:path>
                <a:path w="2891154" h="1056004">
                  <a:moveTo>
                    <a:pt x="1927859" y="1056004"/>
                  </a:moveTo>
                  <a:lnTo>
                    <a:pt x="1927859" y="0"/>
                  </a:lnTo>
                </a:path>
                <a:path w="2891154" h="1056004">
                  <a:moveTo>
                    <a:pt x="1927478" y="1056004"/>
                  </a:moveTo>
                  <a:lnTo>
                    <a:pt x="0" y="0"/>
                  </a:lnTo>
                </a:path>
                <a:path w="2891154" h="1056004">
                  <a:moveTo>
                    <a:pt x="2891028" y="1056004"/>
                  </a:moveTo>
                  <a:lnTo>
                    <a:pt x="2891028" y="0"/>
                  </a:lnTo>
                </a:path>
                <a:path w="2891154" h="1056004">
                  <a:moveTo>
                    <a:pt x="2890647" y="1056004"/>
                  </a:moveTo>
                  <a:lnTo>
                    <a:pt x="963168" y="0"/>
                  </a:lnTo>
                </a:path>
              </a:pathLst>
            </a:custGeom>
            <a:ln w="6096">
              <a:solidFill>
                <a:srgbClr val="000000"/>
              </a:solidFill>
            </a:ln>
          </p:spPr>
          <p:txBody>
            <a:bodyPr wrap="square" lIns="0" tIns="0" rIns="0" bIns="0" rtlCol="0"/>
            <a:lstStyle/>
            <a:p>
              <a:endParaRPr sz="1350"/>
            </a:p>
          </p:txBody>
        </p:sp>
        <p:sp>
          <p:nvSpPr>
            <p:cNvPr id="66" name="object 66"/>
            <p:cNvSpPr/>
            <p:nvPr/>
          </p:nvSpPr>
          <p:spPr>
            <a:xfrm>
              <a:off x="1988819" y="5079491"/>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7" name="object 67"/>
            <p:cNvSpPr/>
            <p:nvPr/>
          </p:nvSpPr>
          <p:spPr>
            <a:xfrm>
              <a:off x="1988819"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8" name="object 68"/>
            <p:cNvSpPr/>
            <p:nvPr/>
          </p:nvSpPr>
          <p:spPr>
            <a:xfrm>
              <a:off x="2142743" y="4024884"/>
              <a:ext cx="17145" cy="1054100"/>
            </a:xfrm>
            <a:custGeom>
              <a:avLst/>
              <a:gdLst/>
              <a:ahLst/>
              <a:cxnLst/>
              <a:rect l="l" t="t" r="r" b="b"/>
              <a:pathLst>
                <a:path w="17144"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69" name="object 69"/>
            <p:cNvSpPr/>
            <p:nvPr/>
          </p:nvSpPr>
          <p:spPr>
            <a:xfrm>
              <a:off x="295198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0" name="object 70"/>
            <p:cNvSpPr/>
            <p:nvPr/>
          </p:nvSpPr>
          <p:spPr>
            <a:xfrm>
              <a:off x="295198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1" name="object 71"/>
            <p:cNvSpPr/>
            <p:nvPr/>
          </p:nvSpPr>
          <p:spPr>
            <a:xfrm>
              <a:off x="2142743" y="4024884"/>
              <a:ext cx="982344" cy="1054100"/>
            </a:xfrm>
            <a:custGeom>
              <a:avLst/>
              <a:gdLst/>
              <a:ahLst/>
              <a:cxnLst/>
              <a:rect l="l" t="t" r="r" b="b"/>
              <a:pathLst>
                <a:path w="982344" h="1054100">
                  <a:moveTo>
                    <a:pt x="0" y="1053592"/>
                  </a:moveTo>
                  <a:lnTo>
                    <a:pt x="980948" y="0"/>
                  </a:lnTo>
                </a:path>
                <a:path w="982344" h="1054100">
                  <a:moveTo>
                    <a:pt x="964692" y="1053592"/>
                  </a:moveTo>
                  <a:lnTo>
                    <a:pt x="981837" y="0"/>
                  </a:lnTo>
                </a:path>
                <a:path w="982344"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2" name="object 72"/>
            <p:cNvSpPr/>
            <p:nvPr/>
          </p:nvSpPr>
          <p:spPr>
            <a:xfrm>
              <a:off x="3916679"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73" name="object 73"/>
            <p:cNvSpPr/>
            <p:nvPr/>
          </p:nvSpPr>
          <p:spPr>
            <a:xfrm>
              <a:off x="3916679"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74" name="object 74"/>
            <p:cNvSpPr/>
            <p:nvPr/>
          </p:nvSpPr>
          <p:spPr>
            <a:xfrm>
              <a:off x="4070603"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75" name="object 75"/>
            <p:cNvSpPr/>
            <p:nvPr/>
          </p:nvSpPr>
          <p:spPr>
            <a:xfrm>
              <a:off x="487984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6" name="object 76"/>
            <p:cNvSpPr/>
            <p:nvPr/>
          </p:nvSpPr>
          <p:spPr>
            <a:xfrm>
              <a:off x="487984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7" name="object 77"/>
            <p:cNvSpPr/>
            <p:nvPr/>
          </p:nvSpPr>
          <p:spPr>
            <a:xfrm>
              <a:off x="4070603" y="4024884"/>
              <a:ext cx="981075" cy="1054100"/>
            </a:xfrm>
            <a:custGeom>
              <a:avLst/>
              <a:gdLst/>
              <a:ahLst/>
              <a:cxnLst/>
              <a:rect l="l" t="t" r="r" b="b"/>
              <a:pathLst>
                <a:path w="981075" h="1054100">
                  <a:moveTo>
                    <a:pt x="0" y="1053592"/>
                  </a:moveTo>
                  <a:lnTo>
                    <a:pt x="980948" y="0"/>
                  </a:lnTo>
                </a:path>
                <a:path w="981075" h="1054100">
                  <a:moveTo>
                    <a:pt x="963168" y="1053592"/>
                  </a:moveTo>
                  <a:lnTo>
                    <a:pt x="980313"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8" name="object 78"/>
            <p:cNvSpPr/>
            <p:nvPr/>
          </p:nvSpPr>
          <p:spPr>
            <a:xfrm>
              <a:off x="5844539"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9" name="object 79"/>
            <p:cNvSpPr/>
            <p:nvPr/>
          </p:nvSpPr>
          <p:spPr>
            <a:xfrm>
              <a:off x="5844539"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0" name="object 80"/>
            <p:cNvSpPr/>
            <p:nvPr/>
          </p:nvSpPr>
          <p:spPr>
            <a:xfrm>
              <a:off x="5999988"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1" name="object 81"/>
            <p:cNvSpPr/>
            <p:nvPr/>
          </p:nvSpPr>
          <p:spPr>
            <a:xfrm>
              <a:off x="6809232"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82" name="object 82"/>
            <p:cNvSpPr/>
            <p:nvPr/>
          </p:nvSpPr>
          <p:spPr>
            <a:xfrm>
              <a:off x="6809232"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3" name="object 83"/>
            <p:cNvSpPr/>
            <p:nvPr/>
          </p:nvSpPr>
          <p:spPr>
            <a:xfrm>
              <a:off x="5999988" y="4024884"/>
              <a:ext cx="981075" cy="1054100"/>
            </a:xfrm>
            <a:custGeom>
              <a:avLst/>
              <a:gdLst/>
              <a:ahLst/>
              <a:cxnLst/>
              <a:rect l="l" t="t" r="r" b="b"/>
              <a:pathLst>
                <a:path w="981075" h="1054100">
                  <a:moveTo>
                    <a:pt x="0" y="1053592"/>
                  </a:moveTo>
                  <a:lnTo>
                    <a:pt x="980947" y="0"/>
                  </a:lnTo>
                </a:path>
                <a:path w="981075" h="1054100">
                  <a:moveTo>
                    <a:pt x="963167" y="1053592"/>
                  </a:moveTo>
                  <a:lnTo>
                    <a:pt x="980313" y="0"/>
                  </a:lnTo>
                </a:path>
              </a:pathLst>
            </a:custGeom>
            <a:ln w="6096">
              <a:solidFill>
                <a:srgbClr val="000000"/>
              </a:solidFill>
            </a:ln>
          </p:spPr>
          <p:txBody>
            <a:bodyPr wrap="square" lIns="0" tIns="0" rIns="0" bIns="0" rtlCol="0"/>
            <a:lstStyle/>
            <a:p>
              <a:endParaRPr sz="1350"/>
            </a:p>
          </p:txBody>
        </p:sp>
        <p:sp>
          <p:nvSpPr>
            <p:cNvPr id="84" name="object 84"/>
            <p:cNvSpPr/>
            <p:nvPr/>
          </p:nvSpPr>
          <p:spPr>
            <a:xfrm>
              <a:off x="6017514" y="4025646"/>
              <a:ext cx="946785" cy="1054100"/>
            </a:xfrm>
            <a:custGeom>
              <a:avLst/>
              <a:gdLst/>
              <a:ahLst/>
              <a:cxnLst/>
              <a:rect l="l" t="t" r="r" b="b"/>
              <a:pathLst>
                <a:path w="946784" h="1054100">
                  <a:moveTo>
                    <a:pt x="946658" y="1053591"/>
                  </a:moveTo>
                  <a:lnTo>
                    <a:pt x="0" y="0"/>
                  </a:lnTo>
                </a:path>
              </a:pathLst>
            </a:custGeom>
            <a:ln w="38100">
              <a:solidFill>
                <a:srgbClr val="000000"/>
              </a:solidFill>
              <a:prstDash val="lgDash"/>
            </a:ln>
          </p:spPr>
          <p:txBody>
            <a:bodyPr wrap="square" lIns="0" tIns="0" rIns="0" bIns="0" rtlCol="0"/>
            <a:lstStyle/>
            <a:p>
              <a:endParaRPr sz="1350"/>
            </a:p>
          </p:txBody>
        </p:sp>
        <p:sp>
          <p:nvSpPr>
            <p:cNvPr id="85" name="object 85"/>
            <p:cNvSpPr/>
            <p:nvPr/>
          </p:nvSpPr>
          <p:spPr>
            <a:xfrm>
              <a:off x="7772400" y="5079491"/>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86" name="object 86"/>
            <p:cNvSpPr/>
            <p:nvPr/>
          </p:nvSpPr>
          <p:spPr>
            <a:xfrm>
              <a:off x="7772400"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7" name="object 87"/>
            <p:cNvSpPr/>
            <p:nvPr/>
          </p:nvSpPr>
          <p:spPr>
            <a:xfrm>
              <a:off x="7927847"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8" name="object 88"/>
            <p:cNvSpPr/>
            <p:nvPr/>
          </p:nvSpPr>
          <p:spPr>
            <a:xfrm>
              <a:off x="8737092"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89" name="object 89"/>
            <p:cNvSpPr/>
            <p:nvPr/>
          </p:nvSpPr>
          <p:spPr>
            <a:xfrm>
              <a:off x="8737092"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90" name="object 90"/>
            <p:cNvSpPr/>
            <p:nvPr/>
          </p:nvSpPr>
          <p:spPr>
            <a:xfrm>
              <a:off x="7927847" y="4024884"/>
              <a:ext cx="981075" cy="1054100"/>
            </a:xfrm>
            <a:custGeom>
              <a:avLst/>
              <a:gdLst/>
              <a:ahLst/>
              <a:cxnLst/>
              <a:rect l="l" t="t" r="r" b="b"/>
              <a:pathLst>
                <a:path w="981075" h="1054100">
                  <a:moveTo>
                    <a:pt x="0" y="1053592"/>
                  </a:moveTo>
                  <a:lnTo>
                    <a:pt x="980948" y="0"/>
                  </a:lnTo>
                </a:path>
                <a:path w="981075" h="1054100">
                  <a:moveTo>
                    <a:pt x="963168" y="1053592"/>
                  </a:moveTo>
                  <a:lnTo>
                    <a:pt x="980312"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grpSp>
      <p:sp>
        <p:nvSpPr>
          <p:cNvPr id="91" name="object 91"/>
          <p:cNvSpPr txBox="1"/>
          <p:nvPr/>
        </p:nvSpPr>
        <p:spPr>
          <a:xfrm>
            <a:off x="778003"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5" name="object 95"/>
          <p:cNvSpPr txBox="1"/>
          <p:nvPr/>
        </p:nvSpPr>
        <p:spPr>
          <a:xfrm>
            <a:off x="778003"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6" name="object 96"/>
          <p:cNvSpPr txBox="1"/>
          <p:nvPr/>
        </p:nvSpPr>
        <p:spPr>
          <a:xfrm>
            <a:off x="144027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000</a:t>
            </a:r>
            <a:endParaRPr sz="1350">
              <a:latin typeface="Calibri"/>
              <a:cs typeface="Calibri"/>
            </a:endParaRPr>
          </a:p>
        </p:txBody>
      </p:sp>
      <p:sp>
        <p:nvSpPr>
          <p:cNvPr id="97" name="object 97"/>
          <p:cNvSpPr txBox="1"/>
          <p:nvPr/>
        </p:nvSpPr>
        <p:spPr>
          <a:xfrm>
            <a:off x="220494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001</a:t>
            </a:r>
            <a:endParaRPr sz="1350">
              <a:latin typeface="Calibri"/>
              <a:cs typeface="Calibri"/>
            </a:endParaRPr>
          </a:p>
        </p:txBody>
      </p:sp>
      <p:sp>
        <p:nvSpPr>
          <p:cNvPr id="98" name="object 98"/>
          <p:cNvSpPr txBox="1"/>
          <p:nvPr/>
        </p:nvSpPr>
        <p:spPr>
          <a:xfrm>
            <a:off x="29297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9" name="object 99"/>
          <p:cNvSpPr txBox="1"/>
          <p:nvPr/>
        </p:nvSpPr>
        <p:spPr>
          <a:xfrm>
            <a:off x="36155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100" name="object 100"/>
          <p:cNvSpPr txBox="1"/>
          <p:nvPr/>
        </p:nvSpPr>
        <p:spPr>
          <a:xfrm>
            <a:off x="438054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101" name="object 101"/>
          <p:cNvSpPr txBox="1"/>
          <p:nvPr/>
        </p:nvSpPr>
        <p:spPr>
          <a:xfrm>
            <a:off x="506634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102" name="object 102"/>
          <p:cNvSpPr txBox="1"/>
          <p:nvPr/>
        </p:nvSpPr>
        <p:spPr>
          <a:xfrm>
            <a:off x="5791009"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3" name="object 103"/>
          <p:cNvSpPr txBox="1"/>
          <p:nvPr/>
        </p:nvSpPr>
        <p:spPr>
          <a:xfrm>
            <a:off x="651700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92" name="object 92"/>
          <p:cNvSpPr txBox="1"/>
          <p:nvPr/>
        </p:nvSpPr>
        <p:spPr>
          <a:xfrm>
            <a:off x="778003"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3" name="object 93"/>
          <p:cNvSpPr txBox="1"/>
          <p:nvPr/>
        </p:nvSpPr>
        <p:spPr>
          <a:xfrm>
            <a:off x="778003"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4" name="object 94"/>
          <p:cNvSpPr txBox="1"/>
          <p:nvPr/>
        </p:nvSpPr>
        <p:spPr>
          <a:xfrm>
            <a:off x="6970681" y="3029521"/>
            <a:ext cx="1399698" cy="840615"/>
          </a:xfrm>
          <a:prstGeom prst="rect">
            <a:avLst/>
          </a:prstGeom>
        </p:spPr>
        <p:txBody>
          <a:bodyPr vert="horz" wrap="square" lIns="0" tIns="9525" rIns="0" bIns="0" rtlCol="0">
            <a:spAutoFit/>
          </a:bodyPr>
          <a:lstStyle/>
          <a:p>
            <a:pPr marL="28575">
              <a:spcBef>
                <a:spcPts val="75"/>
              </a:spcBef>
            </a:pPr>
            <a:r>
              <a:rPr sz="1350" dirty="0">
                <a:latin typeface="Calibri"/>
                <a:cs typeface="Calibri"/>
              </a:rPr>
              <a:t>J1</a:t>
            </a:r>
            <a:r>
              <a:rPr sz="1350" spc="-11" dirty="0">
                <a:latin typeface="Calibri"/>
                <a:cs typeface="Calibri"/>
              </a:rPr>
              <a:t> </a:t>
            </a:r>
            <a:r>
              <a:rPr sz="1350" dirty="0">
                <a:latin typeface="Calibri"/>
                <a:cs typeface="Calibri"/>
              </a:rPr>
              <a:t>=</a:t>
            </a:r>
            <a:r>
              <a:rPr sz="1350" spc="-4" dirty="0">
                <a:latin typeface="Calibri"/>
                <a:cs typeface="Calibri"/>
              </a:rPr>
              <a:t> </a:t>
            </a:r>
            <a:r>
              <a:rPr sz="1350" dirty="0">
                <a:latin typeface="Calibri"/>
                <a:cs typeface="Calibri"/>
              </a:rPr>
              <a:t>010</a:t>
            </a:r>
            <a:r>
              <a:rPr sz="1350" spc="-11" dirty="0">
                <a:latin typeface="Calibri"/>
                <a:cs typeface="Calibri"/>
              </a:rPr>
              <a:t> </a:t>
            </a:r>
            <a:r>
              <a:rPr sz="1350" spc="-8" dirty="0">
                <a:latin typeface="Calibri"/>
                <a:cs typeface="Calibri"/>
              </a:rPr>
              <a:t>to</a:t>
            </a:r>
            <a:r>
              <a:rPr sz="1350" spc="-15" dirty="0">
                <a:latin typeface="Calibri"/>
                <a:cs typeface="Calibri"/>
              </a:rPr>
              <a:t> </a:t>
            </a:r>
            <a:r>
              <a:rPr sz="1350" spc="-4" dirty="0">
                <a:latin typeface="Calibri"/>
                <a:cs typeface="Calibri"/>
              </a:rPr>
              <a:t>j2</a:t>
            </a:r>
            <a:r>
              <a:rPr sz="1350" spc="-11" dirty="0">
                <a:latin typeface="Calibri"/>
                <a:cs typeface="Calibri"/>
              </a:rPr>
              <a:t> </a:t>
            </a:r>
            <a:r>
              <a:rPr sz="1350" dirty="0">
                <a:latin typeface="Calibri"/>
                <a:cs typeface="Calibri"/>
              </a:rPr>
              <a:t>=</a:t>
            </a:r>
            <a:r>
              <a:rPr sz="1350" spc="-8" dirty="0">
                <a:latin typeface="Calibri"/>
                <a:cs typeface="Calibri"/>
              </a:rPr>
              <a:t> </a:t>
            </a:r>
            <a:r>
              <a:rPr sz="1350" dirty="0">
                <a:latin typeface="Calibri"/>
                <a:cs typeface="Calibri"/>
              </a:rPr>
              <a:t>101</a:t>
            </a:r>
            <a:endParaRPr sz="1350">
              <a:latin typeface="Calibri"/>
              <a:cs typeface="Calibri"/>
            </a:endParaRPr>
          </a:p>
          <a:p>
            <a:pPr marL="28575" marR="129064"/>
            <a:r>
              <a:rPr sz="1350" spc="-8" dirty="0">
                <a:latin typeface="Calibri"/>
                <a:cs typeface="Calibri"/>
              </a:rPr>
              <a:t>1</a:t>
            </a:r>
            <a:r>
              <a:rPr sz="1350" spc="-11" baseline="25462" dirty="0">
                <a:latin typeface="Calibri"/>
                <a:cs typeface="Calibri"/>
              </a:rPr>
              <a:t>st</a:t>
            </a:r>
            <a:r>
              <a:rPr sz="1350" spc="-5" baseline="25462" dirty="0">
                <a:latin typeface="Calibri"/>
                <a:cs typeface="Calibri"/>
              </a:rPr>
              <a:t> </a:t>
            </a:r>
            <a:r>
              <a:rPr sz="1350" spc="-4" dirty="0">
                <a:latin typeface="Calibri"/>
                <a:cs typeface="Calibri"/>
              </a:rPr>
              <a:t>bit </a:t>
            </a:r>
            <a:r>
              <a:rPr sz="1350" dirty="0">
                <a:latin typeface="Calibri"/>
                <a:cs typeface="Calibri"/>
              </a:rPr>
              <a:t>1 </a:t>
            </a:r>
            <a:r>
              <a:rPr sz="1350" spc="-19" dirty="0">
                <a:latin typeface="Calibri"/>
                <a:cs typeface="Calibri"/>
              </a:rPr>
              <a:t>take </a:t>
            </a:r>
            <a:r>
              <a:rPr sz="1350" spc="-4" dirty="0">
                <a:latin typeface="Calibri"/>
                <a:cs typeface="Calibri"/>
              </a:rPr>
              <a:t>right </a:t>
            </a:r>
            <a:r>
              <a:rPr sz="1350" spc="-296" dirty="0">
                <a:latin typeface="Calibri"/>
                <a:cs typeface="Calibri"/>
              </a:rPr>
              <a:t> </a:t>
            </a:r>
            <a:r>
              <a:rPr sz="1350" dirty="0">
                <a:latin typeface="Calibri"/>
                <a:cs typeface="Calibri"/>
              </a:rPr>
              <a:t>2</a:t>
            </a:r>
            <a:r>
              <a:rPr sz="1350" baseline="25462" dirty="0">
                <a:latin typeface="Calibri"/>
                <a:cs typeface="Calibri"/>
              </a:rPr>
              <a:t>nd</a:t>
            </a:r>
            <a:r>
              <a:rPr sz="1350" spc="5" baseline="25462" dirty="0">
                <a:latin typeface="Calibri"/>
                <a:cs typeface="Calibri"/>
              </a:rPr>
              <a:t> </a:t>
            </a:r>
            <a:r>
              <a:rPr sz="1350" spc="-4" dirty="0">
                <a:latin typeface="Calibri"/>
                <a:cs typeface="Calibri"/>
              </a:rPr>
              <a:t>bit </a:t>
            </a:r>
            <a:r>
              <a:rPr sz="1350" dirty="0">
                <a:latin typeface="Calibri"/>
                <a:cs typeface="Calibri"/>
              </a:rPr>
              <a:t>0 </a:t>
            </a:r>
            <a:r>
              <a:rPr sz="1350" spc="-19" dirty="0">
                <a:latin typeface="Calibri"/>
                <a:cs typeface="Calibri"/>
              </a:rPr>
              <a:t>take </a:t>
            </a:r>
            <a:r>
              <a:rPr sz="1350" spc="-4" dirty="0">
                <a:latin typeface="Calibri"/>
                <a:cs typeface="Calibri"/>
              </a:rPr>
              <a:t>left </a:t>
            </a:r>
            <a:r>
              <a:rPr sz="1350" dirty="0">
                <a:latin typeface="Calibri"/>
                <a:cs typeface="Calibri"/>
              </a:rPr>
              <a:t> </a:t>
            </a:r>
            <a:r>
              <a:rPr sz="1350" spc="-8" dirty="0">
                <a:latin typeface="Calibri"/>
                <a:cs typeface="Calibri"/>
              </a:rPr>
              <a:t>3</a:t>
            </a:r>
            <a:r>
              <a:rPr sz="1350" spc="-11" baseline="25462" dirty="0">
                <a:latin typeface="Calibri"/>
                <a:cs typeface="Calibri"/>
              </a:rPr>
              <a:t>rd</a:t>
            </a:r>
            <a:r>
              <a:rPr sz="1350" spc="118" baseline="25462" dirty="0">
                <a:latin typeface="Calibri"/>
                <a:cs typeface="Calibri"/>
              </a:rPr>
              <a:t> </a:t>
            </a:r>
            <a:r>
              <a:rPr sz="1350" spc="-4" dirty="0">
                <a:latin typeface="Calibri"/>
                <a:cs typeface="Calibri"/>
              </a:rPr>
              <a:t>bit</a:t>
            </a:r>
            <a:r>
              <a:rPr sz="1350" spc="-11" dirty="0">
                <a:latin typeface="Calibri"/>
                <a:cs typeface="Calibri"/>
              </a:rPr>
              <a:t> </a:t>
            </a:r>
            <a:r>
              <a:rPr sz="1350" dirty="0">
                <a:latin typeface="Calibri"/>
                <a:cs typeface="Calibri"/>
              </a:rPr>
              <a:t>1</a:t>
            </a:r>
            <a:r>
              <a:rPr sz="1350" spc="-4" dirty="0">
                <a:latin typeface="Calibri"/>
                <a:cs typeface="Calibri"/>
              </a:rPr>
              <a:t> </a:t>
            </a:r>
            <a:r>
              <a:rPr sz="1350" spc="-19" dirty="0">
                <a:latin typeface="Calibri"/>
                <a:cs typeface="Calibri"/>
              </a:rPr>
              <a:t>take</a:t>
            </a:r>
            <a:r>
              <a:rPr sz="1350" spc="-11" dirty="0">
                <a:latin typeface="Calibri"/>
                <a:cs typeface="Calibri"/>
              </a:rPr>
              <a:t> </a:t>
            </a:r>
            <a:r>
              <a:rPr sz="1350" spc="-4" dirty="0">
                <a:latin typeface="Calibri"/>
                <a:cs typeface="Calibri"/>
              </a:rPr>
              <a:t>right</a:t>
            </a:r>
            <a:endParaRPr sz="135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fontScale="92500" lnSpcReduction="20000"/>
          </a:bodyPr>
          <a:lstStyle/>
          <a:p>
            <a:pPr>
              <a:buNone/>
            </a:pPr>
            <a:r>
              <a:rPr lang="en-US" dirty="0"/>
              <a:t>Distributed Systems</a:t>
            </a:r>
          </a:p>
        </p:txBody>
      </p:sp>
      <p:sp>
        <p:nvSpPr>
          <p:cNvPr id="3" name="TextBox 2"/>
          <p:cNvSpPr txBox="1"/>
          <p:nvPr/>
        </p:nvSpPr>
        <p:spPr>
          <a:xfrm>
            <a:off x="762000" y="1828800"/>
            <a:ext cx="7696200" cy="4431983"/>
          </a:xfrm>
          <a:prstGeom prst="rect">
            <a:avLst/>
          </a:prstGeom>
          <a:noFill/>
        </p:spPr>
        <p:txBody>
          <a:bodyPr wrap="square" rtlCol="0">
            <a:spAutoFit/>
          </a:bodyPr>
          <a:lstStyle/>
          <a:p>
            <a:pPr algn="just">
              <a:buFont typeface="Wingdings" panose="05000000000000000000" pitchFamily="2" charset="2"/>
              <a:buChar char="Ø"/>
            </a:pPr>
            <a:r>
              <a:rPr lang="en-IN" sz="2400" dirty="0"/>
              <a:t>A </a:t>
            </a:r>
            <a:r>
              <a:rPr lang="en-IN" sz="2400" b="1" dirty="0"/>
              <a:t>distributed system</a:t>
            </a:r>
            <a:r>
              <a:rPr lang="en-IN" sz="2400" dirty="0"/>
              <a:t> is a </a:t>
            </a:r>
            <a:r>
              <a:rPr lang="en-IN" sz="2400" b="1" dirty="0"/>
              <a:t>system</a:t>
            </a:r>
            <a:r>
              <a:rPr lang="en-IN" sz="2400" dirty="0"/>
              <a:t> whose components are located on different networked </a:t>
            </a:r>
            <a:r>
              <a:rPr lang="en-IN" sz="2400" b="1" dirty="0"/>
              <a:t>computers</a:t>
            </a:r>
            <a:r>
              <a:rPr lang="en-IN" sz="2400" dirty="0"/>
              <a:t>, which communicate and coordinate their actions by passing messages to one another.</a:t>
            </a:r>
          </a:p>
          <a:p>
            <a:pPr algn="just">
              <a:buFont typeface="Wingdings" panose="05000000000000000000" pitchFamily="2" charset="2"/>
              <a:buChar char="Ø"/>
            </a:pPr>
            <a:endParaRPr lang="en-IN" sz="2400" dirty="0"/>
          </a:p>
          <a:p>
            <a:pPr algn="just">
              <a:buFont typeface="Wingdings" panose="05000000000000000000" pitchFamily="2" charset="2"/>
              <a:buChar char="Ø"/>
            </a:pPr>
            <a:r>
              <a:rPr lang="en-IN" sz="2400" b="1" dirty="0"/>
              <a:t>Distributed systems</a:t>
            </a:r>
            <a:r>
              <a:rPr lang="en-IN" sz="2400" dirty="0"/>
              <a:t> allow breaking complex problems/data into smaller pieces and have multiple computers work on them in parallel, which can help cut down on the time needed to solve/compute those problems.</a:t>
            </a:r>
            <a:endParaRPr lang="en-US" sz="2400" dirty="0"/>
          </a:p>
          <a:p>
            <a:pPr algn="just"/>
            <a:endParaRPr lang="en-IN" sz="2400" dirty="0"/>
          </a:p>
          <a:p>
            <a:endParaRPr lang="en-US" dirty="0"/>
          </a:p>
        </p:txBody>
      </p:sp>
    </p:spTree>
    <p:extLst>
      <p:ext uri="{BB962C8B-B14F-4D97-AF65-F5344CB8AC3E}">
        <p14:creationId xmlns:p14="http://schemas.microsoft.com/office/powerpoint/2010/main" val="363667844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4" y="870741"/>
            <a:ext cx="2100910" cy="686726"/>
          </a:xfrm>
          <a:prstGeom prst="rect">
            <a:avLst/>
          </a:prstGeom>
        </p:spPr>
        <p:txBody>
          <a:bodyPr vert="horz" wrap="square" lIns="0" tIns="9525" rIns="0" bIns="0" rtlCol="0" anchor="ctr">
            <a:spAutoFit/>
          </a:bodyPr>
          <a:lstStyle/>
          <a:p>
            <a:pPr marL="9525">
              <a:spcBef>
                <a:spcPts val="75"/>
              </a:spcBef>
            </a:pPr>
            <a:r>
              <a:rPr spc="-79" dirty="0"/>
              <a:t>P</a:t>
            </a:r>
            <a:r>
              <a:rPr spc="-38" dirty="0"/>
              <a:t>a</a:t>
            </a:r>
            <a:r>
              <a:rPr dirty="0"/>
              <a:t>th</a:t>
            </a:r>
          </a:p>
        </p:txBody>
      </p:sp>
      <p:grpSp>
        <p:nvGrpSpPr>
          <p:cNvPr id="3" name="object 3"/>
          <p:cNvGrpSpPr/>
          <p:nvPr/>
        </p:nvGrpSpPr>
        <p:grpSpPr>
          <a:xfrm>
            <a:off x="1487043" y="1623060"/>
            <a:ext cx="5327809" cy="3270409"/>
            <a:chOff x="1982723" y="1021080"/>
            <a:chExt cx="7103745" cy="4360545"/>
          </a:xfrm>
        </p:grpSpPr>
        <p:sp>
          <p:nvSpPr>
            <p:cNvPr id="4" name="object 4"/>
            <p:cNvSpPr/>
            <p:nvPr/>
          </p:nvSpPr>
          <p:spPr>
            <a:xfrm>
              <a:off x="20223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 name="object 5"/>
            <p:cNvSpPr/>
            <p:nvPr/>
          </p:nvSpPr>
          <p:spPr>
            <a:xfrm>
              <a:off x="20223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20055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20055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2159507" y="1322832"/>
              <a:ext cx="17145" cy="1054100"/>
            </a:xfrm>
            <a:custGeom>
              <a:avLst/>
              <a:gdLst/>
              <a:ahLst/>
              <a:cxnLst/>
              <a:rect l="l" t="t" r="r" b="b"/>
              <a:pathLst>
                <a:path w="17144" h="1054100">
                  <a:moveTo>
                    <a:pt x="17144"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987039"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0" name="object 10"/>
            <p:cNvSpPr/>
            <p:nvPr/>
          </p:nvSpPr>
          <p:spPr>
            <a:xfrm>
              <a:off x="2987039"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950207"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950207"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913375"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913375"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8795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6" name="object 16"/>
            <p:cNvSpPr/>
            <p:nvPr/>
          </p:nvSpPr>
          <p:spPr>
            <a:xfrm>
              <a:off x="58795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96875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96875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93344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0" name="object 20"/>
            <p:cNvSpPr/>
            <p:nvPr/>
          </p:nvSpPr>
          <p:spPr>
            <a:xfrm>
              <a:off x="393344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89661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2" name="object 22"/>
            <p:cNvSpPr/>
            <p:nvPr/>
          </p:nvSpPr>
          <p:spPr>
            <a:xfrm>
              <a:off x="489661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862827" y="2377440"/>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24" name="object 24"/>
            <p:cNvSpPr/>
            <p:nvPr/>
          </p:nvSpPr>
          <p:spPr>
            <a:xfrm>
              <a:off x="5862827"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2159507" y="1309116"/>
              <a:ext cx="3874135" cy="1067435"/>
            </a:xfrm>
            <a:custGeom>
              <a:avLst/>
              <a:gdLst/>
              <a:ahLst/>
              <a:cxnLst/>
              <a:rect l="l" t="t" r="r" b="b"/>
              <a:pathLst>
                <a:path w="3874135" h="1067435">
                  <a:moveTo>
                    <a:pt x="0" y="1067308"/>
                  </a:moveTo>
                  <a:lnTo>
                    <a:pt x="3873880" y="13716"/>
                  </a:lnTo>
                </a:path>
                <a:path w="3874135" h="1067435">
                  <a:moveTo>
                    <a:pt x="998601" y="0"/>
                  </a:moveTo>
                  <a:lnTo>
                    <a:pt x="981456"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84275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84275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825995"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9" name="object 29"/>
            <p:cNvSpPr/>
            <p:nvPr/>
          </p:nvSpPr>
          <p:spPr>
            <a:xfrm>
              <a:off x="682599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3140963" y="1307592"/>
              <a:ext cx="3874135" cy="1055370"/>
            </a:xfrm>
            <a:custGeom>
              <a:avLst/>
              <a:gdLst/>
              <a:ahLst/>
              <a:cxnLst/>
              <a:rect l="l" t="t" r="r" b="b"/>
              <a:pathLst>
                <a:path w="3874134" h="1055370">
                  <a:moveTo>
                    <a:pt x="0" y="1055116"/>
                  </a:moveTo>
                  <a:lnTo>
                    <a:pt x="3873881" y="1524"/>
                  </a:lnTo>
                </a:path>
                <a:path w="3874134" h="1055370">
                  <a:moveTo>
                    <a:pt x="963549" y="0"/>
                  </a:moveTo>
                  <a:lnTo>
                    <a:pt x="946403" y="1053592"/>
                  </a:lnTo>
                </a:path>
              </a:pathLst>
            </a:custGeom>
            <a:ln w="6096">
              <a:solidFill>
                <a:srgbClr val="000000"/>
              </a:solidFill>
            </a:ln>
          </p:spPr>
          <p:txBody>
            <a:bodyPr wrap="square" lIns="0" tIns="0" rIns="0" bIns="0" rtlCol="0"/>
            <a:lstStyle/>
            <a:p>
              <a:endParaRPr sz="1350"/>
            </a:p>
          </p:txBody>
        </p:sp>
        <p:sp>
          <p:nvSpPr>
            <p:cNvPr id="31" name="object 31"/>
            <p:cNvSpPr/>
            <p:nvPr/>
          </p:nvSpPr>
          <p:spPr>
            <a:xfrm>
              <a:off x="7807452"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2" name="object 32"/>
            <p:cNvSpPr/>
            <p:nvPr/>
          </p:nvSpPr>
          <p:spPr>
            <a:xfrm>
              <a:off x="7807452"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778916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4" name="object 34"/>
            <p:cNvSpPr/>
            <p:nvPr/>
          </p:nvSpPr>
          <p:spPr>
            <a:xfrm>
              <a:off x="778916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5" name="object 35"/>
            <p:cNvSpPr/>
            <p:nvPr/>
          </p:nvSpPr>
          <p:spPr>
            <a:xfrm>
              <a:off x="4087367" y="1307592"/>
              <a:ext cx="3874135" cy="1061720"/>
            </a:xfrm>
            <a:custGeom>
              <a:avLst/>
              <a:gdLst/>
              <a:ahLst/>
              <a:cxnLst/>
              <a:rect l="l" t="t" r="r" b="b"/>
              <a:pathLst>
                <a:path w="3874134" h="1061720">
                  <a:moveTo>
                    <a:pt x="0" y="1053592"/>
                  </a:moveTo>
                  <a:lnTo>
                    <a:pt x="3873881" y="0"/>
                  </a:lnTo>
                </a:path>
                <a:path w="3874134" h="1061720">
                  <a:moveTo>
                    <a:pt x="981837" y="7620"/>
                  </a:moveTo>
                  <a:lnTo>
                    <a:pt x="964692" y="1061212"/>
                  </a:lnTo>
                </a:path>
              </a:pathLst>
            </a:custGeom>
            <a:ln w="6096">
              <a:solidFill>
                <a:srgbClr val="000000"/>
              </a:solidFill>
            </a:ln>
          </p:spPr>
          <p:txBody>
            <a:bodyPr wrap="square" lIns="0" tIns="0" rIns="0" bIns="0" rtlCol="0"/>
            <a:lstStyle/>
            <a:p>
              <a:endParaRPr sz="1350"/>
            </a:p>
          </p:txBody>
        </p:sp>
        <p:sp>
          <p:nvSpPr>
            <p:cNvPr id="36" name="object 36"/>
            <p:cNvSpPr/>
            <p:nvPr/>
          </p:nvSpPr>
          <p:spPr>
            <a:xfrm>
              <a:off x="8770619" y="1027176"/>
              <a:ext cx="309880" cy="295910"/>
            </a:xfrm>
            <a:custGeom>
              <a:avLst/>
              <a:gdLst/>
              <a:ahLst/>
              <a:cxnLst/>
              <a:rect l="l" t="t" r="r" b="b"/>
              <a:pathLst>
                <a:path w="309879"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37" name="object 37"/>
            <p:cNvSpPr/>
            <p:nvPr/>
          </p:nvSpPr>
          <p:spPr>
            <a:xfrm>
              <a:off x="877061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8" name="object 38"/>
            <p:cNvSpPr/>
            <p:nvPr/>
          </p:nvSpPr>
          <p:spPr>
            <a:xfrm>
              <a:off x="875385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39" name="object 39"/>
            <p:cNvSpPr/>
            <p:nvPr/>
          </p:nvSpPr>
          <p:spPr>
            <a:xfrm>
              <a:off x="875385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40" name="object 40"/>
            <p:cNvSpPr/>
            <p:nvPr/>
          </p:nvSpPr>
          <p:spPr>
            <a:xfrm>
              <a:off x="2177795" y="1313688"/>
              <a:ext cx="6748780" cy="1070610"/>
            </a:xfrm>
            <a:custGeom>
              <a:avLst/>
              <a:gdLst/>
              <a:ahLst/>
              <a:cxnLst/>
              <a:rect l="l" t="t" r="r" b="b"/>
              <a:pathLst>
                <a:path w="6748780" h="1070610">
                  <a:moveTo>
                    <a:pt x="2874264" y="1055115"/>
                  </a:moveTo>
                  <a:lnTo>
                    <a:pt x="6748145" y="1524"/>
                  </a:lnTo>
                </a:path>
                <a:path w="6748780" h="1070610">
                  <a:moveTo>
                    <a:pt x="3838955" y="1062736"/>
                  </a:moveTo>
                  <a:lnTo>
                    <a:pt x="3856101" y="9144"/>
                  </a:lnTo>
                </a:path>
                <a:path w="6748780" h="1070610">
                  <a:moveTo>
                    <a:pt x="3839464" y="1062736"/>
                  </a:moveTo>
                  <a:lnTo>
                    <a:pt x="0" y="9144"/>
                  </a:lnTo>
                </a:path>
                <a:path w="6748780" h="1070610">
                  <a:moveTo>
                    <a:pt x="4792980" y="1062736"/>
                  </a:moveTo>
                  <a:lnTo>
                    <a:pt x="4810125" y="9144"/>
                  </a:lnTo>
                </a:path>
                <a:path w="6748780" h="1070610">
                  <a:moveTo>
                    <a:pt x="4793487" y="1062736"/>
                  </a:moveTo>
                  <a:lnTo>
                    <a:pt x="954024" y="9144"/>
                  </a:lnTo>
                </a:path>
                <a:path w="6748780" h="1070610">
                  <a:moveTo>
                    <a:pt x="5757672" y="1070356"/>
                  </a:moveTo>
                  <a:lnTo>
                    <a:pt x="5774817" y="16763"/>
                  </a:lnTo>
                </a:path>
                <a:path w="6748780" h="1070610">
                  <a:moveTo>
                    <a:pt x="5756656" y="1070356"/>
                  </a:moveTo>
                  <a:lnTo>
                    <a:pt x="1917192" y="16763"/>
                  </a:lnTo>
                </a:path>
                <a:path w="6748780" h="1070610">
                  <a:moveTo>
                    <a:pt x="6731508" y="1053591"/>
                  </a:moveTo>
                  <a:lnTo>
                    <a:pt x="6748653" y="0"/>
                  </a:lnTo>
                </a:path>
              </a:pathLst>
            </a:custGeom>
            <a:ln w="6096">
              <a:solidFill>
                <a:srgbClr val="000000"/>
              </a:solidFill>
            </a:ln>
          </p:spPr>
          <p:txBody>
            <a:bodyPr wrap="square" lIns="0" tIns="0" rIns="0" bIns="0" rtlCol="0"/>
            <a:lstStyle/>
            <a:p>
              <a:endParaRPr sz="1350"/>
            </a:p>
          </p:txBody>
        </p:sp>
        <p:sp>
          <p:nvSpPr>
            <p:cNvPr id="41" name="object 41"/>
            <p:cNvSpPr/>
            <p:nvPr/>
          </p:nvSpPr>
          <p:spPr>
            <a:xfrm>
              <a:off x="5069585" y="1314450"/>
              <a:ext cx="3839845" cy="1054100"/>
            </a:xfrm>
            <a:custGeom>
              <a:avLst/>
              <a:gdLst/>
              <a:ahLst/>
              <a:cxnLst/>
              <a:rect l="l" t="t" r="r" b="b"/>
              <a:pathLst>
                <a:path w="3839845" h="1054100">
                  <a:moveTo>
                    <a:pt x="3839464" y="1053591"/>
                  </a:moveTo>
                  <a:lnTo>
                    <a:pt x="0" y="0"/>
                  </a:lnTo>
                </a:path>
              </a:pathLst>
            </a:custGeom>
            <a:ln w="38100">
              <a:solidFill>
                <a:srgbClr val="000000"/>
              </a:solidFill>
              <a:prstDash val="lgDash"/>
            </a:ln>
          </p:spPr>
          <p:txBody>
            <a:bodyPr wrap="square" lIns="0" tIns="0" rIns="0" bIns="0" rtlCol="0"/>
            <a:lstStyle/>
            <a:p>
              <a:endParaRPr sz="1350"/>
            </a:p>
          </p:txBody>
        </p:sp>
        <p:sp>
          <p:nvSpPr>
            <p:cNvPr id="42" name="object 42"/>
            <p:cNvSpPr/>
            <p:nvPr/>
          </p:nvSpPr>
          <p:spPr>
            <a:xfrm>
              <a:off x="2005583"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3" name="object 43"/>
            <p:cNvSpPr/>
            <p:nvPr/>
          </p:nvSpPr>
          <p:spPr>
            <a:xfrm>
              <a:off x="2005583"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4" name="object 44"/>
            <p:cNvSpPr/>
            <p:nvPr/>
          </p:nvSpPr>
          <p:spPr>
            <a:xfrm>
              <a:off x="2159507"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5" name="object 45"/>
            <p:cNvSpPr/>
            <p:nvPr/>
          </p:nvSpPr>
          <p:spPr>
            <a:xfrm>
              <a:off x="296875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6" name="object 46"/>
            <p:cNvSpPr/>
            <p:nvPr/>
          </p:nvSpPr>
          <p:spPr>
            <a:xfrm>
              <a:off x="296875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7" name="object 47"/>
            <p:cNvSpPr/>
            <p:nvPr/>
          </p:nvSpPr>
          <p:spPr>
            <a:xfrm>
              <a:off x="393344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48" name="object 48"/>
            <p:cNvSpPr/>
            <p:nvPr/>
          </p:nvSpPr>
          <p:spPr>
            <a:xfrm>
              <a:off x="393344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9" name="object 49"/>
            <p:cNvSpPr/>
            <p:nvPr/>
          </p:nvSpPr>
          <p:spPr>
            <a:xfrm>
              <a:off x="2159507" y="2673096"/>
              <a:ext cx="1927860" cy="1056005"/>
            </a:xfrm>
            <a:custGeom>
              <a:avLst/>
              <a:gdLst/>
              <a:ahLst/>
              <a:cxnLst/>
              <a:rect l="l" t="t" r="r" b="b"/>
              <a:pathLst>
                <a:path w="1927860" h="1056004">
                  <a:moveTo>
                    <a:pt x="0" y="1056004"/>
                  </a:moveTo>
                  <a:lnTo>
                    <a:pt x="1927479" y="0"/>
                  </a:lnTo>
                </a:path>
                <a:path w="1927860" h="1056004">
                  <a:moveTo>
                    <a:pt x="964692" y="1056004"/>
                  </a:moveTo>
                  <a:lnTo>
                    <a:pt x="964692" y="0"/>
                  </a:lnTo>
                </a:path>
              </a:pathLst>
            </a:custGeom>
            <a:ln w="6096">
              <a:solidFill>
                <a:srgbClr val="000000"/>
              </a:solidFill>
            </a:ln>
          </p:spPr>
          <p:txBody>
            <a:bodyPr wrap="square" lIns="0" tIns="0" rIns="0" bIns="0" rtlCol="0"/>
            <a:lstStyle/>
            <a:p>
              <a:endParaRPr sz="1350"/>
            </a:p>
          </p:txBody>
        </p:sp>
        <p:sp>
          <p:nvSpPr>
            <p:cNvPr id="50" name="object 50"/>
            <p:cNvSpPr/>
            <p:nvPr/>
          </p:nvSpPr>
          <p:spPr>
            <a:xfrm>
              <a:off x="489661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51" name="object 51"/>
            <p:cNvSpPr/>
            <p:nvPr/>
          </p:nvSpPr>
          <p:spPr>
            <a:xfrm>
              <a:off x="489661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2" name="object 52"/>
            <p:cNvSpPr/>
            <p:nvPr/>
          </p:nvSpPr>
          <p:spPr>
            <a:xfrm>
              <a:off x="2159507" y="2673096"/>
              <a:ext cx="2893060" cy="1056005"/>
            </a:xfrm>
            <a:custGeom>
              <a:avLst/>
              <a:gdLst/>
              <a:ahLst/>
              <a:cxnLst/>
              <a:rect l="l" t="t" r="r" b="b"/>
              <a:pathLst>
                <a:path w="2893060" h="1056004">
                  <a:moveTo>
                    <a:pt x="964692" y="1056004"/>
                  </a:moveTo>
                  <a:lnTo>
                    <a:pt x="2892171" y="0"/>
                  </a:lnTo>
                </a:path>
                <a:path w="2893060" h="1056004">
                  <a:moveTo>
                    <a:pt x="1927859" y="1056004"/>
                  </a:moveTo>
                  <a:lnTo>
                    <a:pt x="1927859" y="0"/>
                  </a:lnTo>
                </a:path>
                <a:path w="2893060" h="1056004">
                  <a:moveTo>
                    <a:pt x="1927479" y="1056004"/>
                  </a:moveTo>
                  <a:lnTo>
                    <a:pt x="0" y="0"/>
                  </a:lnTo>
                </a:path>
                <a:path w="2893060" h="1056004">
                  <a:moveTo>
                    <a:pt x="2892552" y="1056004"/>
                  </a:moveTo>
                  <a:lnTo>
                    <a:pt x="2892552" y="0"/>
                  </a:lnTo>
                </a:path>
                <a:path w="2893060" h="1056004">
                  <a:moveTo>
                    <a:pt x="2892171" y="1056004"/>
                  </a:moveTo>
                  <a:lnTo>
                    <a:pt x="964692" y="0"/>
                  </a:lnTo>
                </a:path>
              </a:pathLst>
            </a:custGeom>
            <a:ln w="6096">
              <a:solidFill>
                <a:srgbClr val="000000"/>
              </a:solidFill>
            </a:ln>
          </p:spPr>
          <p:txBody>
            <a:bodyPr wrap="square" lIns="0" tIns="0" rIns="0" bIns="0" rtlCol="0"/>
            <a:lstStyle/>
            <a:p>
              <a:endParaRPr sz="1350"/>
            </a:p>
          </p:txBody>
        </p:sp>
        <p:sp>
          <p:nvSpPr>
            <p:cNvPr id="53" name="object 53"/>
            <p:cNvSpPr/>
            <p:nvPr/>
          </p:nvSpPr>
          <p:spPr>
            <a:xfrm>
              <a:off x="5862827" y="3729228"/>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8"/>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54" name="object 54"/>
            <p:cNvSpPr/>
            <p:nvPr/>
          </p:nvSpPr>
          <p:spPr>
            <a:xfrm>
              <a:off x="5862827"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8"/>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55" name="object 55"/>
            <p:cNvSpPr/>
            <p:nvPr/>
          </p:nvSpPr>
          <p:spPr>
            <a:xfrm>
              <a:off x="6016752"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6" name="object 56"/>
            <p:cNvSpPr/>
            <p:nvPr/>
          </p:nvSpPr>
          <p:spPr>
            <a:xfrm>
              <a:off x="68259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7" name="object 57"/>
            <p:cNvSpPr/>
            <p:nvPr/>
          </p:nvSpPr>
          <p:spPr>
            <a:xfrm>
              <a:off x="68259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8" name="object 58"/>
            <p:cNvSpPr/>
            <p:nvPr/>
          </p:nvSpPr>
          <p:spPr>
            <a:xfrm>
              <a:off x="778916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9" name="object 59"/>
            <p:cNvSpPr/>
            <p:nvPr/>
          </p:nvSpPr>
          <p:spPr>
            <a:xfrm>
              <a:off x="778916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60" name="object 60"/>
            <p:cNvSpPr/>
            <p:nvPr/>
          </p:nvSpPr>
          <p:spPr>
            <a:xfrm>
              <a:off x="6016752" y="2673096"/>
              <a:ext cx="1927860" cy="1056005"/>
            </a:xfrm>
            <a:custGeom>
              <a:avLst/>
              <a:gdLst/>
              <a:ahLst/>
              <a:cxnLst/>
              <a:rect l="l" t="t" r="r" b="b"/>
              <a:pathLst>
                <a:path w="1927859" h="1056004">
                  <a:moveTo>
                    <a:pt x="0" y="1056004"/>
                  </a:moveTo>
                  <a:lnTo>
                    <a:pt x="1927478" y="0"/>
                  </a:lnTo>
                </a:path>
                <a:path w="1927859" h="1056004">
                  <a:moveTo>
                    <a:pt x="963168" y="1056004"/>
                  </a:moveTo>
                  <a:lnTo>
                    <a:pt x="963168" y="0"/>
                  </a:lnTo>
                </a:path>
              </a:pathLst>
            </a:custGeom>
            <a:ln w="6096">
              <a:solidFill>
                <a:srgbClr val="000000"/>
              </a:solidFill>
            </a:ln>
          </p:spPr>
          <p:txBody>
            <a:bodyPr wrap="square" lIns="0" tIns="0" rIns="0" bIns="0" rtlCol="0"/>
            <a:lstStyle/>
            <a:p>
              <a:endParaRPr sz="1350"/>
            </a:p>
          </p:txBody>
        </p:sp>
        <p:sp>
          <p:nvSpPr>
            <p:cNvPr id="61" name="object 61"/>
            <p:cNvSpPr/>
            <p:nvPr/>
          </p:nvSpPr>
          <p:spPr>
            <a:xfrm>
              <a:off x="875385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62" name="object 62"/>
            <p:cNvSpPr/>
            <p:nvPr/>
          </p:nvSpPr>
          <p:spPr>
            <a:xfrm>
              <a:off x="875385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63" name="object 63"/>
            <p:cNvSpPr/>
            <p:nvPr/>
          </p:nvSpPr>
          <p:spPr>
            <a:xfrm>
              <a:off x="6980682" y="2673858"/>
              <a:ext cx="1927860" cy="1056005"/>
            </a:xfrm>
            <a:custGeom>
              <a:avLst/>
              <a:gdLst/>
              <a:ahLst/>
              <a:cxnLst/>
              <a:rect l="l" t="t" r="r" b="b"/>
              <a:pathLst>
                <a:path w="1927859" h="1056004">
                  <a:moveTo>
                    <a:pt x="0" y="1056004"/>
                  </a:moveTo>
                  <a:lnTo>
                    <a:pt x="1927478" y="0"/>
                  </a:lnTo>
                </a:path>
              </a:pathLst>
            </a:custGeom>
            <a:ln w="38100">
              <a:solidFill>
                <a:srgbClr val="000000"/>
              </a:solidFill>
              <a:prstDash val="lgDash"/>
            </a:ln>
          </p:spPr>
          <p:txBody>
            <a:bodyPr wrap="square" lIns="0" tIns="0" rIns="0" bIns="0" rtlCol="0"/>
            <a:lstStyle/>
            <a:p>
              <a:endParaRPr sz="1350"/>
            </a:p>
          </p:txBody>
        </p:sp>
        <p:sp>
          <p:nvSpPr>
            <p:cNvPr id="64" name="object 64"/>
            <p:cNvSpPr/>
            <p:nvPr/>
          </p:nvSpPr>
          <p:spPr>
            <a:xfrm>
              <a:off x="6016752" y="2673096"/>
              <a:ext cx="2891155" cy="1056005"/>
            </a:xfrm>
            <a:custGeom>
              <a:avLst/>
              <a:gdLst/>
              <a:ahLst/>
              <a:cxnLst/>
              <a:rect l="l" t="t" r="r" b="b"/>
              <a:pathLst>
                <a:path w="2891154" h="1056004">
                  <a:moveTo>
                    <a:pt x="1927859" y="1056004"/>
                  </a:moveTo>
                  <a:lnTo>
                    <a:pt x="1927859" y="0"/>
                  </a:lnTo>
                </a:path>
                <a:path w="2891154" h="1056004">
                  <a:moveTo>
                    <a:pt x="1927478" y="1056004"/>
                  </a:moveTo>
                  <a:lnTo>
                    <a:pt x="0" y="0"/>
                  </a:lnTo>
                </a:path>
                <a:path w="2891154" h="1056004">
                  <a:moveTo>
                    <a:pt x="2891028" y="1056004"/>
                  </a:moveTo>
                  <a:lnTo>
                    <a:pt x="2891028" y="0"/>
                  </a:lnTo>
                </a:path>
                <a:path w="2891154" h="1056004">
                  <a:moveTo>
                    <a:pt x="2890647" y="1056004"/>
                  </a:moveTo>
                  <a:lnTo>
                    <a:pt x="963168" y="0"/>
                  </a:lnTo>
                </a:path>
              </a:pathLst>
            </a:custGeom>
            <a:ln w="6096">
              <a:solidFill>
                <a:srgbClr val="000000"/>
              </a:solidFill>
            </a:ln>
          </p:spPr>
          <p:txBody>
            <a:bodyPr wrap="square" lIns="0" tIns="0" rIns="0" bIns="0" rtlCol="0"/>
            <a:lstStyle/>
            <a:p>
              <a:endParaRPr sz="1350"/>
            </a:p>
          </p:txBody>
        </p:sp>
        <p:sp>
          <p:nvSpPr>
            <p:cNvPr id="65" name="object 65"/>
            <p:cNvSpPr/>
            <p:nvPr/>
          </p:nvSpPr>
          <p:spPr>
            <a:xfrm>
              <a:off x="1988819" y="5079491"/>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6" name="object 66"/>
            <p:cNvSpPr/>
            <p:nvPr/>
          </p:nvSpPr>
          <p:spPr>
            <a:xfrm>
              <a:off x="1988819"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7" name="object 67"/>
            <p:cNvSpPr/>
            <p:nvPr/>
          </p:nvSpPr>
          <p:spPr>
            <a:xfrm>
              <a:off x="2142743" y="4024884"/>
              <a:ext cx="17145" cy="1054100"/>
            </a:xfrm>
            <a:custGeom>
              <a:avLst/>
              <a:gdLst/>
              <a:ahLst/>
              <a:cxnLst/>
              <a:rect l="l" t="t" r="r" b="b"/>
              <a:pathLst>
                <a:path w="17144"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68" name="object 68"/>
            <p:cNvSpPr/>
            <p:nvPr/>
          </p:nvSpPr>
          <p:spPr>
            <a:xfrm>
              <a:off x="295198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9" name="object 69"/>
            <p:cNvSpPr/>
            <p:nvPr/>
          </p:nvSpPr>
          <p:spPr>
            <a:xfrm>
              <a:off x="295198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0" name="object 70"/>
            <p:cNvSpPr/>
            <p:nvPr/>
          </p:nvSpPr>
          <p:spPr>
            <a:xfrm>
              <a:off x="2142743" y="4024884"/>
              <a:ext cx="982344" cy="1054100"/>
            </a:xfrm>
            <a:custGeom>
              <a:avLst/>
              <a:gdLst/>
              <a:ahLst/>
              <a:cxnLst/>
              <a:rect l="l" t="t" r="r" b="b"/>
              <a:pathLst>
                <a:path w="982344" h="1054100">
                  <a:moveTo>
                    <a:pt x="0" y="1053592"/>
                  </a:moveTo>
                  <a:lnTo>
                    <a:pt x="980948" y="0"/>
                  </a:lnTo>
                </a:path>
                <a:path w="982344" h="1054100">
                  <a:moveTo>
                    <a:pt x="964692" y="1053592"/>
                  </a:moveTo>
                  <a:lnTo>
                    <a:pt x="981837" y="0"/>
                  </a:lnTo>
                </a:path>
                <a:path w="982344"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1" name="object 71"/>
            <p:cNvSpPr/>
            <p:nvPr/>
          </p:nvSpPr>
          <p:spPr>
            <a:xfrm>
              <a:off x="3916679"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72" name="object 72"/>
            <p:cNvSpPr/>
            <p:nvPr/>
          </p:nvSpPr>
          <p:spPr>
            <a:xfrm>
              <a:off x="3916679"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73" name="object 73"/>
            <p:cNvSpPr/>
            <p:nvPr/>
          </p:nvSpPr>
          <p:spPr>
            <a:xfrm>
              <a:off x="4070603"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74" name="object 74"/>
            <p:cNvSpPr/>
            <p:nvPr/>
          </p:nvSpPr>
          <p:spPr>
            <a:xfrm>
              <a:off x="487984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5" name="object 75"/>
            <p:cNvSpPr/>
            <p:nvPr/>
          </p:nvSpPr>
          <p:spPr>
            <a:xfrm>
              <a:off x="487984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6" name="object 76"/>
            <p:cNvSpPr/>
            <p:nvPr/>
          </p:nvSpPr>
          <p:spPr>
            <a:xfrm>
              <a:off x="4070603" y="4024884"/>
              <a:ext cx="981075" cy="1054100"/>
            </a:xfrm>
            <a:custGeom>
              <a:avLst/>
              <a:gdLst/>
              <a:ahLst/>
              <a:cxnLst/>
              <a:rect l="l" t="t" r="r" b="b"/>
              <a:pathLst>
                <a:path w="981075" h="1054100">
                  <a:moveTo>
                    <a:pt x="0" y="1053592"/>
                  </a:moveTo>
                  <a:lnTo>
                    <a:pt x="980948" y="0"/>
                  </a:lnTo>
                </a:path>
                <a:path w="981075" h="1054100">
                  <a:moveTo>
                    <a:pt x="963168" y="1053592"/>
                  </a:moveTo>
                  <a:lnTo>
                    <a:pt x="980313"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7" name="object 77"/>
            <p:cNvSpPr/>
            <p:nvPr/>
          </p:nvSpPr>
          <p:spPr>
            <a:xfrm>
              <a:off x="5844539"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8" name="object 78"/>
            <p:cNvSpPr/>
            <p:nvPr/>
          </p:nvSpPr>
          <p:spPr>
            <a:xfrm>
              <a:off x="5844539"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9" name="object 79"/>
            <p:cNvSpPr/>
            <p:nvPr/>
          </p:nvSpPr>
          <p:spPr>
            <a:xfrm>
              <a:off x="5999988"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0" name="object 80"/>
            <p:cNvSpPr/>
            <p:nvPr/>
          </p:nvSpPr>
          <p:spPr>
            <a:xfrm>
              <a:off x="6809232"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81" name="object 81"/>
            <p:cNvSpPr/>
            <p:nvPr/>
          </p:nvSpPr>
          <p:spPr>
            <a:xfrm>
              <a:off x="6809232"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2" name="object 82"/>
            <p:cNvSpPr/>
            <p:nvPr/>
          </p:nvSpPr>
          <p:spPr>
            <a:xfrm>
              <a:off x="6000750" y="4025646"/>
              <a:ext cx="981075" cy="1054100"/>
            </a:xfrm>
            <a:custGeom>
              <a:avLst/>
              <a:gdLst/>
              <a:ahLst/>
              <a:cxnLst/>
              <a:rect l="l" t="t" r="r" b="b"/>
              <a:pathLst>
                <a:path w="981075" h="1054100">
                  <a:moveTo>
                    <a:pt x="0" y="1053591"/>
                  </a:moveTo>
                  <a:lnTo>
                    <a:pt x="980948" y="0"/>
                  </a:lnTo>
                </a:path>
              </a:pathLst>
            </a:custGeom>
            <a:ln w="38099">
              <a:solidFill>
                <a:srgbClr val="000000"/>
              </a:solidFill>
              <a:prstDash val="lgDash"/>
            </a:ln>
          </p:spPr>
          <p:txBody>
            <a:bodyPr wrap="square" lIns="0" tIns="0" rIns="0" bIns="0" rtlCol="0"/>
            <a:lstStyle/>
            <a:p>
              <a:endParaRPr sz="1350"/>
            </a:p>
          </p:txBody>
        </p:sp>
        <p:sp>
          <p:nvSpPr>
            <p:cNvPr id="83" name="object 83"/>
            <p:cNvSpPr/>
            <p:nvPr/>
          </p:nvSpPr>
          <p:spPr>
            <a:xfrm>
              <a:off x="6016752" y="4024884"/>
              <a:ext cx="963930" cy="1054100"/>
            </a:xfrm>
            <a:custGeom>
              <a:avLst/>
              <a:gdLst/>
              <a:ahLst/>
              <a:cxnLst/>
              <a:rect l="l" t="t" r="r" b="b"/>
              <a:pathLst>
                <a:path w="963929" h="1054100">
                  <a:moveTo>
                    <a:pt x="946403" y="1053592"/>
                  </a:moveTo>
                  <a:lnTo>
                    <a:pt x="963549" y="0"/>
                  </a:lnTo>
                </a:path>
                <a:path w="963929" h="1054100">
                  <a:moveTo>
                    <a:pt x="946657" y="1053592"/>
                  </a:moveTo>
                  <a:lnTo>
                    <a:pt x="0" y="0"/>
                  </a:lnTo>
                </a:path>
              </a:pathLst>
            </a:custGeom>
            <a:ln w="6096">
              <a:solidFill>
                <a:srgbClr val="000000"/>
              </a:solidFill>
            </a:ln>
          </p:spPr>
          <p:txBody>
            <a:bodyPr wrap="square" lIns="0" tIns="0" rIns="0" bIns="0" rtlCol="0"/>
            <a:lstStyle/>
            <a:p>
              <a:endParaRPr sz="1350"/>
            </a:p>
          </p:txBody>
        </p:sp>
        <p:sp>
          <p:nvSpPr>
            <p:cNvPr id="84" name="object 84"/>
            <p:cNvSpPr/>
            <p:nvPr/>
          </p:nvSpPr>
          <p:spPr>
            <a:xfrm>
              <a:off x="7772400" y="5079491"/>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85" name="object 85"/>
            <p:cNvSpPr/>
            <p:nvPr/>
          </p:nvSpPr>
          <p:spPr>
            <a:xfrm>
              <a:off x="7772400"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6" name="object 86"/>
            <p:cNvSpPr/>
            <p:nvPr/>
          </p:nvSpPr>
          <p:spPr>
            <a:xfrm>
              <a:off x="7927847"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7" name="object 87"/>
            <p:cNvSpPr/>
            <p:nvPr/>
          </p:nvSpPr>
          <p:spPr>
            <a:xfrm>
              <a:off x="8737092"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88" name="object 88"/>
            <p:cNvSpPr/>
            <p:nvPr/>
          </p:nvSpPr>
          <p:spPr>
            <a:xfrm>
              <a:off x="8737092"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89" name="object 89"/>
            <p:cNvSpPr/>
            <p:nvPr/>
          </p:nvSpPr>
          <p:spPr>
            <a:xfrm>
              <a:off x="7927847" y="4024884"/>
              <a:ext cx="981075" cy="1054100"/>
            </a:xfrm>
            <a:custGeom>
              <a:avLst/>
              <a:gdLst/>
              <a:ahLst/>
              <a:cxnLst/>
              <a:rect l="l" t="t" r="r" b="b"/>
              <a:pathLst>
                <a:path w="981075" h="1054100">
                  <a:moveTo>
                    <a:pt x="0" y="1053592"/>
                  </a:moveTo>
                  <a:lnTo>
                    <a:pt x="980948" y="0"/>
                  </a:lnTo>
                </a:path>
                <a:path w="981075" h="1054100">
                  <a:moveTo>
                    <a:pt x="963168" y="1053592"/>
                  </a:moveTo>
                  <a:lnTo>
                    <a:pt x="980312"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grpSp>
      <p:sp>
        <p:nvSpPr>
          <p:cNvPr id="90" name="object 90"/>
          <p:cNvSpPr txBox="1"/>
          <p:nvPr/>
        </p:nvSpPr>
        <p:spPr>
          <a:xfrm>
            <a:off x="778003"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4" name="object 94"/>
          <p:cNvSpPr txBox="1"/>
          <p:nvPr/>
        </p:nvSpPr>
        <p:spPr>
          <a:xfrm>
            <a:off x="778003"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5" name="object 95"/>
          <p:cNvSpPr txBox="1"/>
          <p:nvPr/>
        </p:nvSpPr>
        <p:spPr>
          <a:xfrm>
            <a:off x="144027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000</a:t>
            </a:r>
            <a:endParaRPr sz="1350">
              <a:latin typeface="Calibri"/>
              <a:cs typeface="Calibri"/>
            </a:endParaRPr>
          </a:p>
        </p:txBody>
      </p:sp>
      <p:sp>
        <p:nvSpPr>
          <p:cNvPr id="96" name="object 96"/>
          <p:cNvSpPr txBox="1"/>
          <p:nvPr/>
        </p:nvSpPr>
        <p:spPr>
          <a:xfrm>
            <a:off x="220494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001</a:t>
            </a:r>
            <a:endParaRPr sz="1350">
              <a:latin typeface="Calibri"/>
              <a:cs typeface="Calibri"/>
            </a:endParaRPr>
          </a:p>
        </p:txBody>
      </p:sp>
      <p:sp>
        <p:nvSpPr>
          <p:cNvPr id="97" name="object 97"/>
          <p:cNvSpPr txBox="1"/>
          <p:nvPr/>
        </p:nvSpPr>
        <p:spPr>
          <a:xfrm>
            <a:off x="29297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8" name="object 98"/>
          <p:cNvSpPr txBox="1"/>
          <p:nvPr/>
        </p:nvSpPr>
        <p:spPr>
          <a:xfrm>
            <a:off x="36155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9" name="object 99"/>
          <p:cNvSpPr txBox="1"/>
          <p:nvPr/>
        </p:nvSpPr>
        <p:spPr>
          <a:xfrm>
            <a:off x="438054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100" name="object 100"/>
          <p:cNvSpPr txBox="1"/>
          <p:nvPr/>
        </p:nvSpPr>
        <p:spPr>
          <a:xfrm>
            <a:off x="506634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101" name="object 101"/>
          <p:cNvSpPr txBox="1"/>
          <p:nvPr/>
        </p:nvSpPr>
        <p:spPr>
          <a:xfrm>
            <a:off x="5791009"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2" name="object 102"/>
          <p:cNvSpPr txBox="1"/>
          <p:nvPr/>
        </p:nvSpPr>
        <p:spPr>
          <a:xfrm>
            <a:off x="651700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91" name="object 91"/>
          <p:cNvSpPr txBox="1"/>
          <p:nvPr/>
        </p:nvSpPr>
        <p:spPr>
          <a:xfrm>
            <a:off x="778003"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2" name="object 92"/>
          <p:cNvSpPr txBox="1"/>
          <p:nvPr/>
        </p:nvSpPr>
        <p:spPr>
          <a:xfrm>
            <a:off x="778003"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3" name="object 93"/>
          <p:cNvSpPr txBox="1"/>
          <p:nvPr/>
        </p:nvSpPr>
        <p:spPr>
          <a:xfrm>
            <a:off x="6970681" y="3029521"/>
            <a:ext cx="1399698" cy="840615"/>
          </a:xfrm>
          <a:prstGeom prst="rect">
            <a:avLst/>
          </a:prstGeom>
        </p:spPr>
        <p:txBody>
          <a:bodyPr vert="horz" wrap="square" lIns="0" tIns="9525" rIns="0" bIns="0" rtlCol="0">
            <a:spAutoFit/>
          </a:bodyPr>
          <a:lstStyle/>
          <a:p>
            <a:pPr marL="28575">
              <a:spcBef>
                <a:spcPts val="75"/>
              </a:spcBef>
            </a:pPr>
            <a:r>
              <a:rPr sz="1350" dirty="0">
                <a:latin typeface="Calibri"/>
                <a:cs typeface="Calibri"/>
              </a:rPr>
              <a:t>J1</a:t>
            </a:r>
            <a:r>
              <a:rPr sz="1350" spc="-11" dirty="0">
                <a:latin typeface="Calibri"/>
                <a:cs typeface="Calibri"/>
              </a:rPr>
              <a:t> </a:t>
            </a:r>
            <a:r>
              <a:rPr sz="1350" dirty="0">
                <a:latin typeface="Calibri"/>
                <a:cs typeface="Calibri"/>
              </a:rPr>
              <a:t>=</a:t>
            </a:r>
            <a:r>
              <a:rPr sz="1350" spc="-4" dirty="0">
                <a:latin typeface="Calibri"/>
                <a:cs typeface="Calibri"/>
              </a:rPr>
              <a:t> </a:t>
            </a:r>
            <a:r>
              <a:rPr sz="1350" dirty="0">
                <a:latin typeface="Calibri"/>
                <a:cs typeface="Calibri"/>
              </a:rPr>
              <a:t>011</a:t>
            </a:r>
            <a:r>
              <a:rPr sz="1350" spc="-11" dirty="0">
                <a:latin typeface="Calibri"/>
                <a:cs typeface="Calibri"/>
              </a:rPr>
              <a:t> </a:t>
            </a:r>
            <a:r>
              <a:rPr sz="1350" spc="-8" dirty="0">
                <a:latin typeface="Calibri"/>
                <a:cs typeface="Calibri"/>
              </a:rPr>
              <a:t>to</a:t>
            </a:r>
            <a:r>
              <a:rPr sz="1350" spc="-15" dirty="0">
                <a:latin typeface="Calibri"/>
                <a:cs typeface="Calibri"/>
              </a:rPr>
              <a:t> </a:t>
            </a:r>
            <a:r>
              <a:rPr sz="1350" spc="-4" dirty="0">
                <a:latin typeface="Calibri"/>
                <a:cs typeface="Calibri"/>
              </a:rPr>
              <a:t>j2</a:t>
            </a:r>
            <a:r>
              <a:rPr sz="1350" spc="-11" dirty="0">
                <a:latin typeface="Calibri"/>
                <a:cs typeface="Calibri"/>
              </a:rPr>
              <a:t> </a:t>
            </a:r>
            <a:r>
              <a:rPr sz="1350" dirty="0">
                <a:latin typeface="Calibri"/>
                <a:cs typeface="Calibri"/>
              </a:rPr>
              <a:t>=</a:t>
            </a:r>
            <a:r>
              <a:rPr sz="1350" spc="-8" dirty="0">
                <a:latin typeface="Calibri"/>
                <a:cs typeface="Calibri"/>
              </a:rPr>
              <a:t> </a:t>
            </a:r>
            <a:r>
              <a:rPr sz="1350" dirty="0">
                <a:latin typeface="Calibri"/>
                <a:cs typeface="Calibri"/>
              </a:rPr>
              <a:t>100</a:t>
            </a:r>
            <a:endParaRPr sz="1350">
              <a:latin typeface="Calibri"/>
              <a:cs typeface="Calibri"/>
            </a:endParaRPr>
          </a:p>
          <a:p>
            <a:pPr marL="28575" marR="144304"/>
            <a:r>
              <a:rPr sz="1350" spc="-8" dirty="0">
                <a:latin typeface="Calibri"/>
                <a:cs typeface="Calibri"/>
              </a:rPr>
              <a:t>1</a:t>
            </a:r>
            <a:r>
              <a:rPr sz="1350" spc="-11" baseline="25462" dirty="0">
                <a:latin typeface="Calibri"/>
                <a:cs typeface="Calibri"/>
              </a:rPr>
              <a:t>st</a:t>
            </a:r>
            <a:r>
              <a:rPr sz="1350" spc="134" baseline="25462" dirty="0">
                <a:latin typeface="Calibri"/>
                <a:cs typeface="Calibri"/>
              </a:rPr>
              <a:t> </a:t>
            </a:r>
            <a:r>
              <a:rPr sz="1350" spc="-4" dirty="0">
                <a:latin typeface="Calibri"/>
                <a:cs typeface="Calibri"/>
              </a:rPr>
              <a:t>bit</a:t>
            </a:r>
            <a:r>
              <a:rPr sz="1350" spc="-11" dirty="0">
                <a:latin typeface="Calibri"/>
                <a:cs typeface="Calibri"/>
              </a:rPr>
              <a:t> </a:t>
            </a:r>
            <a:r>
              <a:rPr sz="1350" dirty="0">
                <a:latin typeface="Calibri"/>
                <a:cs typeface="Calibri"/>
              </a:rPr>
              <a:t>1</a:t>
            </a:r>
            <a:r>
              <a:rPr sz="1350" spc="-4" dirty="0">
                <a:latin typeface="Calibri"/>
                <a:cs typeface="Calibri"/>
              </a:rPr>
              <a:t> </a:t>
            </a:r>
            <a:r>
              <a:rPr sz="1350" spc="-19" dirty="0">
                <a:latin typeface="Calibri"/>
                <a:cs typeface="Calibri"/>
              </a:rPr>
              <a:t>take</a:t>
            </a:r>
            <a:r>
              <a:rPr sz="1350" spc="-15" dirty="0">
                <a:latin typeface="Calibri"/>
                <a:cs typeface="Calibri"/>
              </a:rPr>
              <a:t> </a:t>
            </a:r>
            <a:r>
              <a:rPr sz="1350" spc="-4" dirty="0">
                <a:latin typeface="Calibri"/>
                <a:cs typeface="Calibri"/>
              </a:rPr>
              <a:t>right </a:t>
            </a:r>
            <a:r>
              <a:rPr sz="1350" spc="-293" dirty="0">
                <a:latin typeface="Calibri"/>
                <a:cs typeface="Calibri"/>
              </a:rPr>
              <a:t> </a:t>
            </a:r>
            <a:r>
              <a:rPr sz="1350" dirty="0">
                <a:latin typeface="Calibri"/>
                <a:cs typeface="Calibri"/>
              </a:rPr>
              <a:t>2</a:t>
            </a:r>
            <a:r>
              <a:rPr sz="1350" baseline="25462" dirty="0">
                <a:latin typeface="Calibri"/>
                <a:cs typeface="Calibri"/>
              </a:rPr>
              <a:t>nd</a:t>
            </a:r>
            <a:r>
              <a:rPr sz="1350" spc="5" baseline="25462" dirty="0">
                <a:latin typeface="Calibri"/>
                <a:cs typeface="Calibri"/>
              </a:rPr>
              <a:t> </a:t>
            </a:r>
            <a:r>
              <a:rPr sz="1350" spc="-4" dirty="0">
                <a:latin typeface="Calibri"/>
                <a:cs typeface="Calibri"/>
              </a:rPr>
              <a:t>bit </a:t>
            </a:r>
            <a:r>
              <a:rPr sz="1350" dirty="0">
                <a:latin typeface="Calibri"/>
                <a:cs typeface="Calibri"/>
              </a:rPr>
              <a:t>0 </a:t>
            </a:r>
            <a:r>
              <a:rPr sz="1350" spc="-19" dirty="0">
                <a:latin typeface="Calibri"/>
                <a:cs typeface="Calibri"/>
              </a:rPr>
              <a:t>take </a:t>
            </a:r>
            <a:r>
              <a:rPr sz="1350" spc="-4" dirty="0">
                <a:latin typeface="Calibri"/>
                <a:cs typeface="Calibri"/>
              </a:rPr>
              <a:t>left </a:t>
            </a:r>
            <a:r>
              <a:rPr sz="1350" dirty="0">
                <a:latin typeface="Calibri"/>
                <a:cs typeface="Calibri"/>
              </a:rPr>
              <a:t> </a:t>
            </a:r>
            <a:r>
              <a:rPr sz="1350" spc="-8" dirty="0">
                <a:latin typeface="Calibri"/>
                <a:cs typeface="Calibri"/>
              </a:rPr>
              <a:t>3</a:t>
            </a:r>
            <a:r>
              <a:rPr sz="1350" spc="-11" baseline="25462" dirty="0">
                <a:latin typeface="Calibri"/>
                <a:cs typeface="Calibri"/>
              </a:rPr>
              <a:t>rd</a:t>
            </a:r>
            <a:r>
              <a:rPr sz="1350" spc="124" baseline="25462" dirty="0">
                <a:latin typeface="Calibri"/>
                <a:cs typeface="Calibri"/>
              </a:rPr>
              <a:t> </a:t>
            </a:r>
            <a:r>
              <a:rPr sz="1350" spc="-4" dirty="0">
                <a:latin typeface="Calibri"/>
                <a:cs typeface="Calibri"/>
              </a:rPr>
              <a:t>bit</a:t>
            </a:r>
            <a:r>
              <a:rPr sz="1350" spc="-8" dirty="0">
                <a:latin typeface="Calibri"/>
                <a:cs typeface="Calibri"/>
              </a:rPr>
              <a:t> </a:t>
            </a:r>
            <a:r>
              <a:rPr sz="1350" dirty="0">
                <a:latin typeface="Calibri"/>
                <a:cs typeface="Calibri"/>
              </a:rPr>
              <a:t>0 </a:t>
            </a:r>
            <a:r>
              <a:rPr sz="1350" spc="-19" dirty="0">
                <a:latin typeface="Calibri"/>
                <a:cs typeface="Calibri"/>
              </a:rPr>
              <a:t>take</a:t>
            </a:r>
            <a:r>
              <a:rPr sz="1350" spc="-4" dirty="0">
                <a:latin typeface="Calibri"/>
                <a:cs typeface="Calibri"/>
              </a:rPr>
              <a:t> </a:t>
            </a:r>
            <a:r>
              <a:rPr sz="1350" spc="-8" dirty="0">
                <a:latin typeface="Calibri"/>
                <a:cs typeface="Calibri"/>
              </a:rPr>
              <a:t>left</a:t>
            </a:r>
            <a:endParaRPr sz="1350">
              <a:latin typeface="Calibri"/>
              <a:cs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4" y="870741"/>
            <a:ext cx="2317439" cy="686726"/>
          </a:xfrm>
          <a:prstGeom prst="rect">
            <a:avLst/>
          </a:prstGeom>
        </p:spPr>
        <p:txBody>
          <a:bodyPr vert="horz" wrap="square" lIns="0" tIns="9525" rIns="0" bIns="0" rtlCol="0" anchor="ctr">
            <a:spAutoFit/>
          </a:bodyPr>
          <a:lstStyle/>
          <a:p>
            <a:pPr marL="9525">
              <a:spcBef>
                <a:spcPts val="75"/>
              </a:spcBef>
            </a:pPr>
            <a:r>
              <a:rPr spc="-79" dirty="0"/>
              <a:t>P</a:t>
            </a:r>
            <a:r>
              <a:rPr spc="-38" dirty="0"/>
              <a:t>a</a:t>
            </a:r>
            <a:r>
              <a:rPr dirty="0"/>
              <a:t>th</a:t>
            </a:r>
          </a:p>
        </p:txBody>
      </p:sp>
      <p:grpSp>
        <p:nvGrpSpPr>
          <p:cNvPr id="3" name="object 3"/>
          <p:cNvGrpSpPr/>
          <p:nvPr/>
        </p:nvGrpSpPr>
        <p:grpSpPr>
          <a:xfrm>
            <a:off x="1487043" y="1623060"/>
            <a:ext cx="5327809" cy="3270409"/>
            <a:chOff x="1982723" y="1021080"/>
            <a:chExt cx="7103745" cy="4360545"/>
          </a:xfrm>
        </p:grpSpPr>
        <p:sp>
          <p:nvSpPr>
            <p:cNvPr id="4" name="object 4"/>
            <p:cNvSpPr/>
            <p:nvPr/>
          </p:nvSpPr>
          <p:spPr>
            <a:xfrm>
              <a:off x="20223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 name="object 5"/>
            <p:cNvSpPr/>
            <p:nvPr/>
          </p:nvSpPr>
          <p:spPr>
            <a:xfrm>
              <a:off x="20223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20055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20055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2159507" y="1322832"/>
              <a:ext cx="17145" cy="1054100"/>
            </a:xfrm>
            <a:custGeom>
              <a:avLst/>
              <a:gdLst/>
              <a:ahLst/>
              <a:cxnLst/>
              <a:rect l="l" t="t" r="r" b="b"/>
              <a:pathLst>
                <a:path w="17144" h="1054100">
                  <a:moveTo>
                    <a:pt x="17144"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987039"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0" name="object 10"/>
            <p:cNvSpPr/>
            <p:nvPr/>
          </p:nvSpPr>
          <p:spPr>
            <a:xfrm>
              <a:off x="2987039"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950207"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950207"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913375"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913375"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8795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6" name="object 16"/>
            <p:cNvSpPr/>
            <p:nvPr/>
          </p:nvSpPr>
          <p:spPr>
            <a:xfrm>
              <a:off x="58795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96875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96875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93344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0" name="object 20"/>
            <p:cNvSpPr/>
            <p:nvPr/>
          </p:nvSpPr>
          <p:spPr>
            <a:xfrm>
              <a:off x="393344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89661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2" name="object 22"/>
            <p:cNvSpPr/>
            <p:nvPr/>
          </p:nvSpPr>
          <p:spPr>
            <a:xfrm>
              <a:off x="489661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862827" y="2377440"/>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24" name="object 24"/>
            <p:cNvSpPr/>
            <p:nvPr/>
          </p:nvSpPr>
          <p:spPr>
            <a:xfrm>
              <a:off x="5862827"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2160269" y="1323594"/>
              <a:ext cx="3874135" cy="1054100"/>
            </a:xfrm>
            <a:custGeom>
              <a:avLst/>
              <a:gdLst/>
              <a:ahLst/>
              <a:cxnLst/>
              <a:rect l="l" t="t" r="r" b="b"/>
              <a:pathLst>
                <a:path w="3874135" h="1054100">
                  <a:moveTo>
                    <a:pt x="0" y="1053591"/>
                  </a:moveTo>
                  <a:lnTo>
                    <a:pt x="3873880" y="0"/>
                  </a:lnTo>
                </a:path>
              </a:pathLst>
            </a:custGeom>
            <a:ln w="38100">
              <a:solidFill>
                <a:srgbClr val="000000"/>
              </a:solidFill>
              <a:prstDash val="lgDash"/>
            </a:ln>
          </p:spPr>
          <p:txBody>
            <a:bodyPr wrap="square" lIns="0" tIns="0" rIns="0" bIns="0" rtlCol="0"/>
            <a:lstStyle/>
            <a:p>
              <a:endParaRPr sz="1350"/>
            </a:p>
          </p:txBody>
        </p:sp>
        <p:sp>
          <p:nvSpPr>
            <p:cNvPr id="26" name="object 26"/>
            <p:cNvSpPr/>
            <p:nvPr/>
          </p:nvSpPr>
          <p:spPr>
            <a:xfrm>
              <a:off x="3140963" y="1309116"/>
              <a:ext cx="17145" cy="1054100"/>
            </a:xfrm>
            <a:custGeom>
              <a:avLst/>
              <a:gdLst/>
              <a:ahLst/>
              <a:cxnLst/>
              <a:rect l="l" t="t" r="r" b="b"/>
              <a:pathLst>
                <a:path w="17144" h="1054100">
                  <a:moveTo>
                    <a:pt x="17144" y="0"/>
                  </a:moveTo>
                  <a:lnTo>
                    <a:pt x="0" y="1053592"/>
                  </a:lnTo>
                </a:path>
              </a:pathLst>
            </a:custGeom>
            <a:ln w="6096">
              <a:solidFill>
                <a:srgbClr val="000000"/>
              </a:solidFill>
            </a:ln>
          </p:spPr>
          <p:txBody>
            <a:bodyPr wrap="square" lIns="0" tIns="0" rIns="0" bIns="0" rtlCol="0"/>
            <a:lstStyle/>
            <a:p>
              <a:endParaRPr sz="1350"/>
            </a:p>
          </p:txBody>
        </p:sp>
        <p:sp>
          <p:nvSpPr>
            <p:cNvPr id="27" name="object 27"/>
            <p:cNvSpPr/>
            <p:nvPr/>
          </p:nvSpPr>
          <p:spPr>
            <a:xfrm>
              <a:off x="684275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8" name="object 28"/>
            <p:cNvSpPr/>
            <p:nvPr/>
          </p:nvSpPr>
          <p:spPr>
            <a:xfrm>
              <a:off x="684275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9" name="object 29"/>
            <p:cNvSpPr/>
            <p:nvPr/>
          </p:nvSpPr>
          <p:spPr>
            <a:xfrm>
              <a:off x="6825995"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0" name="object 30"/>
            <p:cNvSpPr/>
            <p:nvPr/>
          </p:nvSpPr>
          <p:spPr>
            <a:xfrm>
              <a:off x="682599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1" name="object 31"/>
            <p:cNvSpPr/>
            <p:nvPr/>
          </p:nvSpPr>
          <p:spPr>
            <a:xfrm>
              <a:off x="3140963" y="1307592"/>
              <a:ext cx="3874135" cy="1055370"/>
            </a:xfrm>
            <a:custGeom>
              <a:avLst/>
              <a:gdLst/>
              <a:ahLst/>
              <a:cxnLst/>
              <a:rect l="l" t="t" r="r" b="b"/>
              <a:pathLst>
                <a:path w="3874134" h="1055370">
                  <a:moveTo>
                    <a:pt x="0" y="1055116"/>
                  </a:moveTo>
                  <a:lnTo>
                    <a:pt x="3873881" y="1524"/>
                  </a:lnTo>
                </a:path>
                <a:path w="3874134" h="1055370">
                  <a:moveTo>
                    <a:pt x="963549" y="0"/>
                  </a:moveTo>
                  <a:lnTo>
                    <a:pt x="946403" y="1053592"/>
                  </a:lnTo>
                </a:path>
              </a:pathLst>
            </a:custGeom>
            <a:ln w="6096">
              <a:solidFill>
                <a:srgbClr val="000000"/>
              </a:solidFill>
            </a:ln>
          </p:spPr>
          <p:txBody>
            <a:bodyPr wrap="square" lIns="0" tIns="0" rIns="0" bIns="0" rtlCol="0"/>
            <a:lstStyle/>
            <a:p>
              <a:endParaRPr sz="1350"/>
            </a:p>
          </p:txBody>
        </p:sp>
        <p:sp>
          <p:nvSpPr>
            <p:cNvPr id="32" name="object 32"/>
            <p:cNvSpPr/>
            <p:nvPr/>
          </p:nvSpPr>
          <p:spPr>
            <a:xfrm>
              <a:off x="7807452"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3" name="object 33"/>
            <p:cNvSpPr/>
            <p:nvPr/>
          </p:nvSpPr>
          <p:spPr>
            <a:xfrm>
              <a:off x="7807452"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4" name="object 34"/>
            <p:cNvSpPr/>
            <p:nvPr/>
          </p:nvSpPr>
          <p:spPr>
            <a:xfrm>
              <a:off x="778916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5" name="object 35"/>
            <p:cNvSpPr/>
            <p:nvPr/>
          </p:nvSpPr>
          <p:spPr>
            <a:xfrm>
              <a:off x="778916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6" name="object 36"/>
            <p:cNvSpPr/>
            <p:nvPr/>
          </p:nvSpPr>
          <p:spPr>
            <a:xfrm>
              <a:off x="4087367" y="1307592"/>
              <a:ext cx="3874135" cy="1061720"/>
            </a:xfrm>
            <a:custGeom>
              <a:avLst/>
              <a:gdLst/>
              <a:ahLst/>
              <a:cxnLst/>
              <a:rect l="l" t="t" r="r" b="b"/>
              <a:pathLst>
                <a:path w="3874134" h="1061720">
                  <a:moveTo>
                    <a:pt x="0" y="1053592"/>
                  </a:moveTo>
                  <a:lnTo>
                    <a:pt x="3873881" y="0"/>
                  </a:lnTo>
                </a:path>
                <a:path w="3874134" h="1061720">
                  <a:moveTo>
                    <a:pt x="981837" y="7620"/>
                  </a:moveTo>
                  <a:lnTo>
                    <a:pt x="964692" y="1061212"/>
                  </a:lnTo>
                </a:path>
              </a:pathLst>
            </a:custGeom>
            <a:ln w="6096">
              <a:solidFill>
                <a:srgbClr val="000000"/>
              </a:solidFill>
            </a:ln>
          </p:spPr>
          <p:txBody>
            <a:bodyPr wrap="square" lIns="0" tIns="0" rIns="0" bIns="0" rtlCol="0"/>
            <a:lstStyle/>
            <a:p>
              <a:endParaRPr sz="1350"/>
            </a:p>
          </p:txBody>
        </p:sp>
        <p:sp>
          <p:nvSpPr>
            <p:cNvPr id="37" name="object 37"/>
            <p:cNvSpPr/>
            <p:nvPr/>
          </p:nvSpPr>
          <p:spPr>
            <a:xfrm>
              <a:off x="8770619" y="1027176"/>
              <a:ext cx="309880" cy="295910"/>
            </a:xfrm>
            <a:custGeom>
              <a:avLst/>
              <a:gdLst/>
              <a:ahLst/>
              <a:cxnLst/>
              <a:rect l="l" t="t" r="r" b="b"/>
              <a:pathLst>
                <a:path w="309879"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38" name="object 38"/>
            <p:cNvSpPr/>
            <p:nvPr/>
          </p:nvSpPr>
          <p:spPr>
            <a:xfrm>
              <a:off x="877061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9" name="object 39"/>
            <p:cNvSpPr/>
            <p:nvPr/>
          </p:nvSpPr>
          <p:spPr>
            <a:xfrm>
              <a:off x="875385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0" name="object 40"/>
            <p:cNvSpPr/>
            <p:nvPr/>
          </p:nvSpPr>
          <p:spPr>
            <a:xfrm>
              <a:off x="875385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41" name="object 41"/>
            <p:cNvSpPr/>
            <p:nvPr/>
          </p:nvSpPr>
          <p:spPr>
            <a:xfrm>
              <a:off x="2177795" y="1313688"/>
              <a:ext cx="6748780" cy="1070610"/>
            </a:xfrm>
            <a:custGeom>
              <a:avLst/>
              <a:gdLst/>
              <a:ahLst/>
              <a:cxnLst/>
              <a:rect l="l" t="t" r="r" b="b"/>
              <a:pathLst>
                <a:path w="6748780" h="1070610">
                  <a:moveTo>
                    <a:pt x="2874264" y="1055115"/>
                  </a:moveTo>
                  <a:lnTo>
                    <a:pt x="6748145" y="1524"/>
                  </a:lnTo>
                </a:path>
                <a:path w="6748780" h="1070610">
                  <a:moveTo>
                    <a:pt x="3838955" y="1062736"/>
                  </a:moveTo>
                  <a:lnTo>
                    <a:pt x="3856101" y="9144"/>
                  </a:lnTo>
                </a:path>
                <a:path w="6748780" h="1070610">
                  <a:moveTo>
                    <a:pt x="3839464" y="1062736"/>
                  </a:moveTo>
                  <a:lnTo>
                    <a:pt x="0" y="9144"/>
                  </a:lnTo>
                </a:path>
                <a:path w="6748780" h="1070610">
                  <a:moveTo>
                    <a:pt x="4792980" y="1062736"/>
                  </a:moveTo>
                  <a:lnTo>
                    <a:pt x="4810125" y="9144"/>
                  </a:lnTo>
                </a:path>
                <a:path w="6748780" h="1070610">
                  <a:moveTo>
                    <a:pt x="4793487" y="1062736"/>
                  </a:moveTo>
                  <a:lnTo>
                    <a:pt x="954024" y="9144"/>
                  </a:lnTo>
                </a:path>
                <a:path w="6748780" h="1070610">
                  <a:moveTo>
                    <a:pt x="5757672" y="1070356"/>
                  </a:moveTo>
                  <a:lnTo>
                    <a:pt x="5774817" y="16763"/>
                  </a:lnTo>
                </a:path>
                <a:path w="6748780" h="1070610">
                  <a:moveTo>
                    <a:pt x="5756656" y="1070356"/>
                  </a:moveTo>
                  <a:lnTo>
                    <a:pt x="1917192" y="16763"/>
                  </a:lnTo>
                </a:path>
                <a:path w="6748780" h="1070610">
                  <a:moveTo>
                    <a:pt x="6731508" y="1053591"/>
                  </a:moveTo>
                  <a:lnTo>
                    <a:pt x="6748653" y="0"/>
                  </a:lnTo>
                </a:path>
                <a:path w="6748780" h="1070610">
                  <a:moveTo>
                    <a:pt x="6730492" y="1053591"/>
                  </a:moveTo>
                  <a:lnTo>
                    <a:pt x="2891028" y="0"/>
                  </a:lnTo>
                </a:path>
              </a:pathLst>
            </a:custGeom>
            <a:ln w="6096">
              <a:solidFill>
                <a:srgbClr val="000000"/>
              </a:solidFill>
            </a:ln>
          </p:spPr>
          <p:txBody>
            <a:bodyPr wrap="square" lIns="0" tIns="0" rIns="0" bIns="0" rtlCol="0"/>
            <a:lstStyle/>
            <a:p>
              <a:endParaRPr sz="1350"/>
            </a:p>
          </p:txBody>
        </p:sp>
        <p:sp>
          <p:nvSpPr>
            <p:cNvPr id="42" name="object 42"/>
            <p:cNvSpPr/>
            <p:nvPr/>
          </p:nvSpPr>
          <p:spPr>
            <a:xfrm>
              <a:off x="2005583"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3" name="object 43"/>
            <p:cNvSpPr/>
            <p:nvPr/>
          </p:nvSpPr>
          <p:spPr>
            <a:xfrm>
              <a:off x="2005583"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4" name="object 44"/>
            <p:cNvSpPr/>
            <p:nvPr/>
          </p:nvSpPr>
          <p:spPr>
            <a:xfrm>
              <a:off x="2160269" y="2673858"/>
              <a:ext cx="0" cy="1056005"/>
            </a:xfrm>
            <a:custGeom>
              <a:avLst/>
              <a:gdLst/>
              <a:ahLst/>
              <a:cxnLst/>
              <a:rect l="l" t="t" r="r" b="b"/>
              <a:pathLst>
                <a:path h="1056004">
                  <a:moveTo>
                    <a:pt x="0" y="1056004"/>
                  </a:moveTo>
                  <a:lnTo>
                    <a:pt x="0" y="0"/>
                  </a:lnTo>
                </a:path>
              </a:pathLst>
            </a:custGeom>
            <a:ln w="38100">
              <a:solidFill>
                <a:srgbClr val="000000"/>
              </a:solidFill>
              <a:prstDash val="lgDash"/>
            </a:ln>
          </p:spPr>
          <p:txBody>
            <a:bodyPr wrap="square" lIns="0" tIns="0" rIns="0" bIns="0" rtlCol="0"/>
            <a:lstStyle/>
            <a:p>
              <a:endParaRPr sz="1350"/>
            </a:p>
          </p:txBody>
        </p:sp>
        <p:sp>
          <p:nvSpPr>
            <p:cNvPr id="45" name="object 45"/>
            <p:cNvSpPr/>
            <p:nvPr/>
          </p:nvSpPr>
          <p:spPr>
            <a:xfrm>
              <a:off x="296875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6" name="object 46"/>
            <p:cNvSpPr/>
            <p:nvPr/>
          </p:nvSpPr>
          <p:spPr>
            <a:xfrm>
              <a:off x="296875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7" name="object 47"/>
            <p:cNvSpPr/>
            <p:nvPr/>
          </p:nvSpPr>
          <p:spPr>
            <a:xfrm>
              <a:off x="393344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48" name="object 48"/>
            <p:cNvSpPr/>
            <p:nvPr/>
          </p:nvSpPr>
          <p:spPr>
            <a:xfrm>
              <a:off x="393344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9" name="object 49"/>
            <p:cNvSpPr/>
            <p:nvPr/>
          </p:nvSpPr>
          <p:spPr>
            <a:xfrm>
              <a:off x="2159507" y="2673096"/>
              <a:ext cx="1927860" cy="1056005"/>
            </a:xfrm>
            <a:custGeom>
              <a:avLst/>
              <a:gdLst/>
              <a:ahLst/>
              <a:cxnLst/>
              <a:rect l="l" t="t" r="r" b="b"/>
              <a:pathLst>
                <a:path w="1927860" h="1056004">
                  <a:moveTo>
                    <a:pt x="0" y="1056004"/>
                  </a:moveTo>
                  <a:lnTo>
                    <a:pt x="1927479" y="0"/>
                  </a:lnTo>
                </a:path>
                <a:path w="1927860" h="1056004">
                  <a:moveTo>
                    <a:pt x="964692" y="1056004"/>
                  </a:moveTo>
                  <a:lnTo>
                    <a:pt x="964692" y="0"/>
                  </a:lnTo>
                </a:path>
              </a:pathLst>
            </a:custGeom>
            <a:ln w="6096">
              <a:solidFill>
                <a:srgbClr val="000000"/>
              </a:solidFill>
            </a:ln>
          </p:spPr>
          <p:txBody>
            <a:bodyPr wrap="square" lIns="0" tIns="0" rIns="0" bIns="0" rtlCol="0"/>
            <a:lstStyle/>
            <a:p>
              <a:endParaRPr sz="1350"/>
            </a:p>
          </p:txBody>
        </p:sp>
        <p:sp>
          <p:nvSpPr>
            <p:cNvPr id="50" name="object 50"/>
            <p:cNvSpPr/>
            <p:nvPr/>
          </p:nvSpPr>
          <p:spPr>
            <a:xfrm>
              <a:off x="489661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51" name="object 51"/>
            <p:cNvSpPr/>
            <p:nvPr/>
          </p:nvSpPr>
          <p:spPr>
            <a:xfrm>
              <a:off x="489661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2" name="object 52"/>
            <p:cNvSpPr/>
            <p:nvPr/>
          </p:nvSpPr>
          <p:spPr>
            <a:xfrm>
              <a:off x="2159507" y="2673096"/>
              <a:ext cx="2893060" cy="1056005"/>
            </a:xfrm>
            <a:custGeom>
              <a:avLst/>
              <a:gdLst/>
              <a:ahLst/>
              <a:cxnLst/>
              <a:rect l="l" t="t" r="r" b="b"/>
              <a:pathLst>
                <a:path w="2893060" h="1056004">
                  <a:moveTo>
                    <a:pt x="964692" y="1056004"/>
                  </a:moveTo>
                  <a:lnTo>
                    <a:pt x="2892171" y="0"/>
                  </a:lnTo>
                </a:path>
                <a:path w="2893060" h="1056004">
                  <a:moveTo>
                    <a:pt x="1927859" y="1056004"/>
                  </a:moveTo>
                  <a:lnTo>
                    <a:pt x="1927859" y="0"/>
                  </a:lnTo>
                </a:path>
                <a:path w="2893060" h="1056004">
                  <a:moveTo>
                    <a:pt x="1927479" y="1056004"/>
                  </a:moveTo>
                  <a:lnTo>
                    <a:pt x="0" y="0"/>
                  </a:lnTo>
                </a:path>
                <a:path w="2893060" h="1056004">
                  <a:moveTo>
                    <a:pt x="2892552" y="1056004"/>
                  </a:moveTo>
                  <a:lnTo>
                    <a:pt x="2892552" y="0"/>
                  </a:lnTo>
                </a:path>
                <a:path w="2893060" h="1056004">
                  <a:moveTo>
                    <a:pt x="2892171" y="1056004"/>
                  </a:moveTo>
                  <a:lnTo>
                    <a:pt x="964692" y="0"/>
                  </a:lnTo>
                </a:path>
              </a:pathLst>
            </a:custGeom>
            <a:ln w="6096">
              <a:solidFill>
                <a:srgbClr val="000000"/>
              </a:solidFill>
            </a:ln>
          </p:spPr>
          <p:txBody>
            <a:bodyPr wrap="square" lIns="0" tIns="0" rIns="0" bIns="0" rtlCol="0"/>
            <a:lstStyle/>
            <a:p>
              <a:endParaRPr sz="1350"/>
            </a:p>
          </p:txBody>
        </p:sp>
        <p:sp>
          <p:nvSpPr>
            <p:cNvPr id="53" name="object 53"/>
            <p:cNvSpPr/>
            <p:nvPr/>
          </p:nvSpPr>
          <p:spPr>
            <a:xfrm>
              <a:off x="5862827" y="3729228"/>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8"/>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54" name="object 54"/>
            <p:cNvSpPr/>
            <p:nvPr/>
          </p:nvSpPr>
          <p:spPr>
            <a:xfrm>
              <a:off x="5862827"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8"/>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55" name="object 55"/>
            <p:cNvSpPr/>
            <p:nvPr/>
          </p:nvSpPr>
          <p:spPr>
            <a:xfrm>
              <a:off x="6016752"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6" name="object 56"/>
            <p:cNvSpPr/>
            <p:nvPr/>
          </p:nvSpPr>
          <p:spPr>
            <a:xfrm>
              <a:off x="68259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7" name="object 57"/>
            <p:cNvSpPr/>
            <p:nvPr/>
          </p:nvSpPr>
          <p:spPr>
            <a:xfrm>
              <a:off x="68259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8" name="object 58"/>
            <p:cNvSpPr/>
            <p:nvPr/>
          </p:nvSpPr>
          <p:spPr>
            <a:xfrm>
              <a:off x="778916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9" name="object 59"/>
            <p:cNvSpPr/>
            <p:nvPr/>
          </p:nvSpPr>
          <p:spPr>
            <a:xfrm>
              <a:off x="778916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60" name="object 60"/>
            <p:cNvSpPr/>
            <p:nvPr/>
          </p:nvSpPr>
          <p:spPr>
            <a:xfrm>
              <a:off x="6016752" y="2673096"/>
              <a:ext cx="1927860" cy="1056005"/>
            </a:xfrm>
            <a:custGeom>
              <a:avLst/>
              <a:gdLst/>
              <a:ahLst/>
              <a:cxnLst/>
              <a:rect l="l" t="t" r="r" b="b"/>
              <a:pathLst>
                <a:path w="1927859" h="1056004">
                  <a:moveTo>
                    <a:pt x="0" y="1056004"/>
                  </a:moveTo>
                  <a:lnTo>
                    <a:pt x="1927478" y="0"/>
                  </a:lnTo>
                </a:path>
                <a:path w="1927859" h="1056004">
                  <a:moveTo>
                    <a:pt x="963168" y="1056004"/>
                  </a:moveTo>
                  <a:lnTo>
                    <a:pt x="963168" y="0"/>
                  </a:lnTo>
                </a:path>
              </a:pathLst>
            </a:custGeom>
            <a:ln w="6096">
              <a:solidFill>
                <a:srgbClr val="000000"/>
              </a:solidFill>
            </a:ln>
          </p:spPr>
          <p:txBody>
            <a:bodyPr wrap="square" lIns="0" tIns="0" rIns="0" bIns="0" rtlCol="0"/>
            <a:lstStyle/>
            <a:p>
              <a:endParaRPr sz="1350"/>
            </a:p>
          </p:txBody>
        </p:sp>
        <p:sp>
          <p:nvSpPr>
            <p:cNvPr id="61" name="object 61"/>
            <p:cNvSpPr/>
            <p:nvPr/>
          </p:nvSpPr>
          <p:spPr>
            <a:xfrm>
              <a:off x="875385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62" name="object 62"/>
            <p:cNvSpPr/>
            <p:nvPr/>
          </p:nvSpPr>
          <p:spPr>
            <a:xfrm>
              <a:off x="875385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63" name="object 63"/>
            <p:cNvSpPr/>
            <p:nvPr/>
          </p:nvSpPr>
          <p:spPr>
            <a:xfrm>
              <a:off x="6016752" y="2673096"/>
              <a:ext cx="2891155" cy="1056005"/>
            </a:xfrm>
            <a:custGeom>
              <a:avLst/>
              <a:gdLst/>
              <a:ahLst/>
              <a:cxnLst/>
              <a:rect l="l" t="t" r="r" b="b"/>
              <a:pathLst>
                <a:path w="2891154" h="1056004">
                  <a:moveTo>
                    <a:pt x="963168" y="1056004"/>
                  </a:moveTo>
                  <a:lnTo>
                    <a:pt x="2890647" y="0"/>
                  </a:lnTo>
                </a:path>
                <a:path w="2891154" h="1056004">
                  <a:moveTo>
                    <a:pt x="1927859" y="1056004"/>
                  </a:moveTo>
                  <a:lnTo>
                    <a:pt x="1927859" y="0"/>
                  </a:lnTo>
                </a:path>
                <a:path w="2891154" h="1056004">
                  <a:moveTo>
                    <a:pt x="1927478" y="1056004"/>
                  </a:moveTo>
                  <a:lnTo>
                    <a:pt x="0" y="0"/>
                  </a:lnTo>
                </a:path>
                <a:path w="2891154" h="1056004">
                  <a:moveTo>
                    <a:pt x="2891028" y="1056004"/>
                  </a:moveTo>
                  <a:lnTo>
                    <a:pt x="2891028" y="0"/>
                  </a:lnTo>
                </a:path>
                <a:path w="2891154" h="1056004">
                  <a:moveTo>
                    <a:pt x="2890647" y="1056004"/>
                  </a:moveTo>
                  <a:lnTo>
                    <a:pt x="963168" y="0"/>
                  </a:lnTo>
                </a:path>
              </a:pathLst>
            </a:custGeom>
            <a:ln w="6096">
              <a:solidFill>
                <a:srgbClr val="000000"/>
              </a:solidFill>
            </a:ln>
          </p:spPr>
          <p:txBody>
            <a:bodyPr wrap="square" lIns="0" tIns="0" rIns="0" bIns="0" rtlCol="0"/>
            <a:lstStyle/>
            <a:p>
              <a:endParaRPr sz="1350"/>
            </a:p>
          </p:txBody>
        </p:sp>
        <p:sp>
          <p:nvSpPr>
            <p:cNvPr id="64" name="object 64"/>
            <p:cNvSpPr/>
            <p:nvPr/>
          </p:nvSpPr>
          <p:spPr>
            <a:xfrm>
              <a:off x="1988819" y="5079491"/>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5" name="object 65"/>
            <p:cNvSpPr/>
            <p:nvPr/>
          </p:nvSpPr>
          <p:spPr>
            <a:xfrm>
              <a:off x="1988819"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6" name="object 66"/>
            <p:cNvSpPr/>
            <p:nvPr/>
          </p:nvSpPr>
          <p:spPr>
            <a:xfrm>
              <a:off x="2143505" y="4025646"/>
              <a:ext cx="17145" cy="1054100"/>
            </a:xfrm>
            <a:custGeom>
              <a:avLst/>
              <a:gdLst/>
              <a:ahLst/>
              <a:cxnLst/>
              <a:rect l="l" t="t" r="r" b="b"/>
              <a:pathLst>
                <a:path w="17144" h="1054100">
                  <a:moveTo>
                    <a:pt x="0" y="1053591"/>
                  </a:moveTo>
                  <a:lnTo>
                    <a:pt x="17144" y="0"/>
                  </a:lnTo>
                </a:path>
              </a:pathLst>
            </a:custGeom>
            <a:ln w="38100">
              <a:solidFill>
                <a:srgbClr val="000000"/>
              </a:solidFill>
              <a:prstDash val="lgDash"/>
            </a:ln>
          </p:spPr>
          <p:txBody>
            <a:bodyPr wrap="square" lIns="0" tIns="0" rIns="0" bIns="0" rtlCol="0"/>
            <a:lstStyle/>
            <a:p>
              <a:endParaRPr sz="1350"/>
            </a:p>
          </p:txBody>
        </p:sp>
        <p:sp>
          <p:nvSpPr>
            <p:cNvPr id="67" name="object 67"/>
            <p:cNvSpPr/>
            <p:nvPr/>
          </p:nvSpPr>
          <p:spPr>
            <a:xfrm>
              <a:off x="295198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8" name="object 68"/>
            <p:cNvSpPr/>
            <p:nvPr/>
          </p:nvSpPr>
          <p:spPr>
            <a:xfrm>
              <a:off x="295198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9" name="object 69"/>
            <p:cNvSpPr/>
            <p:nvPr/>
          </p:nvSpPr>
          <p:spPr>
            <a:xfrm>
              <a:off x="2142743" y="4024884"/>
              <a:ext cx="982344" cy="1054100"/>
            </a:xfrm>
            <a:custGeom>
              <a:avLst/>
              <a:gdLst/>
              <a:ahLst/>
              <a:cxnLst/>
              <a:rect l="l" t="t" r="r" b="b"/>
              <a:pathLst>
                <a:path w="982344" h="1054100">
                  <a:moveTo>
                    <a:pt x="0" y="1053592"/>
                  </a:moveTo>
                  <a:lnTo>
                    <a:pt x="980948" y="0"/>
                  </a:lnTo>
                </a:path>
                <a:path w="982344" h="1054100">
                  <a:moveTo>
                    <a:pt x="964692" y="1053592"/>
                  </a:moveTo>
                  <a:lnTo>
                    <a:pt x="981837" y="0"/>
                  </a:lnTo>
                </a:path>
                <a:path w="982344"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0" name="object 70"/>
            <p:cNvSpPr/>
            <p:nvPr/>
          </p:nvSpPr>
          <p:spPr>
            <a:xfrm>
              <a:off x="3916679"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71" name="object 71"/>
            <p:cNvSpPr/>
            <p:nvPr/>
          </p:nvSpPr>
          <p:spPr>
            <a:xfrm>
              <a:off x="3916679"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72" name="object 72"/>
            <p:cNvSpPr/>
            <p:nvPr/>
          </p:nvSpPr>
          <p:spPr>
            <a:xfrm>
              <a:off x="4070603"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73" name="object 73"/>
            <p:cNvSpPr/>
            <p:nvPr/>
          </p:nvSpPr>
          <p:spPr>
            <a:xfrm>
              <a:off x="487984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4" name="object 74"/>
            <p:cNvSpPr/>
            <p:nvPr/>
          </p:nvSpPr>
          <p:spPr>
            <a:xfrm>
              <a:off x="487984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5" name="object 75"/>
            <p:cNvSpPr/>
            <p:nvPr/>
          </p:nvSpPr>
          <p:spPr>
            <a:xfrm>
              <a:off x="4070603" y="4024884"/>
              <a:ext cx="981075" cy="1054100"/>
            </a:xfrm>
            <a:custGeom>
              <a:avLst/>
              <a:gdLst/>
              <a:ahLst/>
              <a:cxnLst/>
              <a:rect l="l" t="t" r="r" b="b"/>
              <a:pathLst>
                <a:path w="981075" h="1054100">
                  <a:moveTo>
                    <a:pt x="0" y="1053592"/>
                  </a:moveTo>
                  <a:lnTo>
                    <a:pt x="980948" y="0"/>
                  </a:lnTo>
                </a:path>
                <a:path w="981075" h="1054100">
                  <a:moveTo>
                    <a:pt x="963168" y="1053592"/>
                  </a:moveTo>
                  <a:lnTo>
                    <a:pt x="980313"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6" name="object 76"/>
            <p:cNvSpPr/>
            <p:nvPr/>
          </p:nvSpPr>
          <p:spPr>
            <a:xfrm>
              <a:off x="5844539"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7" name="object 77"/>
            <p:cNvSpPr/>
            <p:nvPr/>
          </p:nvSpPr>
          <p:spPr>
            <a:xfrm>
              <a:off x="5844539"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8" name="object 78"/>
            <p:cNvSpPr/>
            <p:nvPr/>
          </p:nvSpPr>
          <p:spPr>
            <a:xfrm>
              <a:off x="5999988"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79" name="object 79"/>
            <p:cNvSpPr/>
            <p:nvPr/>
          </p:nvSpPr>
          <p:spPr>
            <a:xfrm>
              <a:off x="6809232"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80" name="object 80"/>
            <p:cNvSpPr/>
            <p:nvPr/>
          </p:nvSpPr>
          <p:spPr>
            <a:xfrm>
              <a:off x="6809232"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1" name="object 81"/>
            <p:cNvSpPr/>
            <p:nvPr/>
          </p:nvSpPr>
          <p:spPr>
            <a:xfrm>
              <a:off x="5999988" y="4024884"/>
              <a:ext cx="981075" cy="1054100"/>
            </a:xfrm>
            <a:custGeom>
              <a:avLst/>
              <a:gdLst/>
              <a:ahLst/>
              <a:cxnLst/>
              <a:rect l="l" t="t" r="r" b="b"/>
              <a:pathLst>
                <a:path w="981075" h="1054100">
                  <a:moveTo>
                    <a:pt x="0" y="1053592"/>
                  </a:moveTo>
                  <a:lnTo>
                    <a:pt x="980947" y="0"/>
                  </a:lnTo>
                </a:path>
                <a:path w="981075" h="1054100">
                  <a:moveTo>
                    <a:pt x="963167" y="1053592"/>
                  </a:moveTo>
                  <a:lnTo>
                    <a:pt x="980313" y="0"/>
                  </a:lnTo>
                </a:path>
                <a:path w="981075" h="1054100">
                  <a:moveTo>
                    <a:pt x="963421" y="1053592"/>
                  </a:moveTo>
                  <a:lnTo>
                    <a:pt x="16763" y="0"/>
                  </a:lnTo>
                </a:path>
              </a:pathLst>
            </a:custGeom>
            <a:ln w="6096">
              <a:solidFill>
                <a:srgbClr val="000000"/>
              </a:solidFill>
            </a:ln>
          </p:spPr>
          <p:txBody>
            <a:bodyPr wrap="square" lIns="0" tIns="0" rIns="0" bIns="0" rtlCol="0"/>
            <a:lstStyle/>
            <a:p>
              <a:endParaRPr sz="1350"/>
            </a:p>
          </p:txBody>
        </p:sp>
        <p:sp>
          <p:nvSpPr>
            <p:cNvPr id="82" name="object 82"/>
            <p:cNvSpPr/>
            <p:nvPr/>
          </p:nvSpPr>
          <p:spPr>
            <a:xfrm>
              <a:off x="7772400" y="5079491"/>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83" name="object 83"/>
            <p:cNvSpPr/>
            <p:nvPr/>
          </p:nvSpPr>
          <p:spPr>
            <a:xfrm>
              <a:off x="7772400"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4" name="object 84"/>
            <p:cNvSpPr/>
            <p:nvPr/>
          </p:nvSpPr>
          <p:spPr>
            <a:xfrm>
              <a:off x="7927847"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5" name="object 85"/>
            <p:cNvSpPr/>
            <p:nvPr/>
          </p:nvSpPr>
          <p:spPr>
            <a:xfrm>
              <a:off x="8737092"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86" name="object 86"/>
            <p:cNvSpPr/>
            <p:nvPr/>
          </p:nvSpPr>
          <p:spPr>
            <a:xfrm>
              <a:off x="8737092"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87" name="object 87"/>
            <p:cNvSpPr/>
            <p:nvPr/>
          </p:nvSpPr>
          <p:spPr>
            <a:xfrm>
              <a:off x="7927847" y="4024884"/>
              <a:ext cx="981075" cy="1054100"/>
            </a:xfrm>
            <a:custGeom>
              <a:avLst/>
              <a:gdLst/>
              <a:ahLst/>
              <a:cxnLst/>
              <a:rect l="l" t="t" r="r" b="b"/>
              <a:pathLst>
                <a:path w="981075" h="1054100">
                  <a:moveTo>
                    <a:pt x="0" y="1053592"/>
                  </a:moveTo>
                  <a:lnTo>
                    <a:pt x="980948" y="0"/>
                  </a:lnTo>
                </a:path>
                <a:path w="981075" h="1054100">
                  <a:moveTo>
                    <a:pt x="963168" y="1053592"/>
                  </a:moveTo>
                  <a:lnTo>
                    <a:pt x="980312"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grpSp>
      <p:sp>
        <p:nvSpPr>
          <p:cNvPr id="88" name="object 88"/>
          <p:cNvSpPr txBox="1"/>
          <p:nvPr/>
        </p:nvSpPr>
        <p:spPr>
          <a:xfrm>
            <a:off x="778003"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2" name="object 92"/>
          <p:cNvSpPr txBox="1"/>
          <p:nvPr/>
        </p:nvSpPr>
        <p:spPr>
          <a:xfrm>
            <a:off x="778003"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3" name="object 93"/>
          <p:cNvSpPr txBox="1"/>
          <p:nvPr/>
        </p:nvSpPr>
        <p:spPr>
          <a:xfrm>
            <a:off x="144027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000</a:t>
            </a:r>
            <a:endParaRPr sz="1350">
              <a:latin typeface="Calibri"/>
              <a:cs typeface="Calibri"/>
            </a:endParaRPr>
          </a:p>
        </p:txBody>
      </p:sp>
      <p:sp>
        <p:nvSpPr>
          <p:cNvPr id="94" name="object 94"/>
          <p:cNvSpPr txBox="1"/>
          <p:nvPr/>
        </p:nvSpPr>
        <p:spPr>
          <a:xfrm>
            <a:off x="220494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001</a:t>
            </a:r>
            <a:endParaRPr sz="1350">
              <a:latin typeface="Calibri"/>
              <a:cs typeface="Calibri"/>
            </a:endParaRPr>
          </a:p>
        </p:txBody>
      </p:sp>
      <p:sp>
        <p:nvSpPr>
          <p:cNvPr id="95" name="object 95"/>
          <p:cNvSpPr txBox="1"/>
          <p:nvPr/>
        </p:nvSpPr>
        <p:spPr>
          <a:xfrm>
            <a:off x="29297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6" name="object 96"/>
          <p:cNvSpPr txBox="1"/>
          <p:nvPr/>
        </p:nvSpPr>
        <p:spPr>
          <a:xfrm>
            <a:off x="36155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97" name="object 97"/>
          <p:cNvSpPr txBox="1"/>
          <p:nvPr/>
        </p:nvSpPr>
        <p:spPr>
          <a:xfrm>
            <a:off x="438054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98" name="object 98"/>
          <p:cNvSpPr txBox="1"/>
          <p:nvPr/>
        </p:nvSpPr>
        <p:spPr>
          <a:xfrm>
            <a:off x="506634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99" name="object 99"/>
          <p:cNvSpPr txBox="1"/>
          <p:nvPr/>
        </p:nvSpPr>
        <p:spPr>
          <a:xfrm>
            <a:off x="5791009"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0" name="object 100"/>
          <p:cNvSpPr txBox="1"/>
          <p:nvPr/>
        </p:nvSpPr>
        <p:spPr>
          <a:xfrm>
            <a:off x="651700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89" name="object 89"/>
          <p:cNvSpPr txBox="1"/>
          <p:nvPr/>
        </p:nvSpPr>
        <p:spPr>
          <a:xfrm>
            <a:off x="778003"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0" name="object 90"/>
          <p:cNvSpPr txBox="1"/>
          <p:nvPr/>
        </p:nvSpPr>
        <p:spPr>
          <a:xfrm>
            <a:off x="778003"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1" name="object 91"/>
          <p:cNvSpPr txBox="1"/>
          <p:nvPr/>
        </p:nvSpPr>
        <p:spPr>
          <a:xfrm>
            <a:off x="6970681" y="3029521"/>
            <a:ext cx="1515904" cy="840615"/>
          </a:xfrm>
          <a:prstGeom prst="rect">
            <a:avLst/>
          </a:prstGeom>
        </p:spPr>
        <p:txBody>
          <a:bodyPr vert="horz" wrap="square" lIns="0" tIns="9525" rIns="0" bIns="0" rtlCol="0">
            <a:spAutoFit/>
          </a:bodyPr>
          <a:lstStyle/>
          <a:p>
            <a:pPr marL="28575">
              <a:spcBef>
                <a:spcPts val="75"/>
              </a:spcBef>
            </a:pPr>
            <a:r>
              <a:rPr sz="1350" dirty="0">
                <a:latin typeface="Calibri"/>
                <a:cs typeface="Calibri"/>
              </a:rPr>
              <a:t>J1</a:t>
            </a:r>
            <a:r>
              <a:rPr sz="1350" spc="-11" dirty="0">
                <a:latin typeface="Calibri"/>
                <a:cs typeface="Calibri"/>
              </a:rPr>
              <a:t> </a:t>
            </a:r>
            <a:r>
              <a:rPr sz="1350" dirty="0">
                <a:latin typeface="Calibri"/>
                <a:cs typeface="Calibri"/>
              </a:rPr>
              <a:t>=</a:t>
            </a:r>
            <a:r>
              <a:rPr sz="1350" spc="-4" dirty="0">
                <a:latin typeface="Calibri"/>
                <a:cs typeface="Calibri"/>
              </a:rPr>
              <a:t> </a:t>
            </a:r>
            <a:r>
              <a:rPr sz="1350" dirty="0">
                <a:latin typeface="Calibri"/>
                <a:cs typeface="Calibri"/>
              </a:rPr>
              <a:t>100</a:t>
            </a:r>
            <a:r>
              <a:rPr sz="1350" spc="-8" dirty="0">
                <a:latin typeface="Calibri"/>
                <a:cs typeface="Calibri"/>
              </a:rPr>
              <a:t> to</a:t>
            </a:r>
            <a:r>
              <a:rPr sz="1350" spc="-15" dirty="0">
                <a:latin typeface="Calibri"/>
                <a:cs typeface="Calibri"/>
              </a:rPr>
              <a:t> </a:t>
            </a:r>
            <a:r>
              <a:rPr sz="1350" spc="-4" dirty="0">
                <a:latin typeface="Calibri"/>
                <a:cs typeface="Calibri"/>
              </a:rPr>
              <a:t>j2</a:t>
            </a:r>
            <a:r>
              <a:rPr sz="1350" spc="-11" dirty="0">
                <a:latin typeface="Calibri"/>
                <a:cs typeface="Calibri"/>
              </a:rPr>
              <a:t> </a:t>
            </a:r>
            <a:r>
              <a:rPr sz="1350" dirty="0">
                <a:latin typeface="Calibri"/>
                <a:cs typeface="Calibri"/>
              </a:rPr>
              <a:t>=</a:t>
            </a:r>
            <a:r>
              <a:rPr sz="1350" spc="-8" dirty="0">
                <a:latin typeface="Calibri"/>
                <a:cs typeface="Calibri"/>
              </a:rPr>
              <a:t> </a:t>
            </a:r>
            <a:r>
              <a:rPr sz="1350" dirty="0">
                <a:latin typeface="Calibri"/>
                <a:cs typeface="Calibri"/>
              </a:rPr>
              <a:t>000</a:t>
            </a:r>
            <a:endParaRPr sz="1350">
              <a:latin typeface="Calibri"/>
              <a:cs typeface="Calibri"/>
            </a:endParaRPr>
          </a:p>
          <a:p>
            <a:pPr marL="28575"/>
            <a:r>
              <a:rPr sz="1350" spc="-8" dirty="0">
                <a:latin typeface="Calibri"/>
                <a:cs typeface="Calibri"/>
              </a:rPr>
              <a:t>1</a:t>
            </a:r>
            <a:r>
              <a:rPr sz="1350" spc="-11" baseline="25462" dirty="0">
                <a:latin typeface="Calibri"/>
                <a:cs typeface="Calibri"/>
              </a:rPr>
              <a:t>st</a:t>
            </a:r>
            <a:r>
              <a:rPr sz="1350" spc="140" baseline="25462" dirty="0">
                <a:latin typeface="Calibri"/>
                <a:cs typeface="Calibri"/>
              </a:rPr>
              <a:t> </a:t>
            </a:r>
            <a:r>
              <a:rPr sz="1350" spc="-4" dirty="0">
                <a:latin typeface="Calibri"/>
                <a:cs typeface="Calibri"/>
              </a:rPr>
              <a:t>bit</a:t>
            </a:r>
            <a:r>
              <a:rPr sz="1350" spc="-11" dirty="0">
                <a:latin typeface="Calibri"/>
                <a:cs typeface="Calibri"/>
              </a:rPr>
              <a:t> </a:t>
            </a:r>
            <a:r>
              <a:rPr sz="1350" dirty="0">
                <a:latin typeface="Calibri"/>
                <a:cs typeface="Calibri"/>
              </a:rPr>
              <a:t>0</a:t>
            </a:r>
            <a:r>
              <a:rPr sz="1350" spc="-4" dirty="0">
                <a:latin typeface="Calibri"/>
                <a:cs typeface="Calibri"/>
              </a:rPr>
              <a:t> </a:t>
            </a:r>
            <a:r>
              <a:rPr sz="1350" spc="-19" dirty="0">
                <a:latin typeface="Calibri"/>
                <a:cs typeface="Calibri"/>
              </a:rPr>
              <a:t>take</a:t>
            </a:r>
            <a:r>
              <a:rPr sz="1350" spc="-11" dirty="0">
                <a:latin typeface="Calibri"/>
                <a:cs typeface="Calibri"/>
              </a:rPr>
              <a:t> </a:t>
            </a:r>
            <a:r>
              <a:rPr sz="1350" spc="-4" dirty="0">
                <a:latin typeface="Calibri"/>
                <a:cs typeface="Calibri"/>
              </a:rPr>
              <a:t>left</a:t>
            </a:r>
            <a:endParaRPr sz="1350">
              <a:latin typeface="Calibri"/>
              <a:cs typeface="Calibri"/>
            </a:endParaRPr>
          </a:p>
          <a:p>
            <a:pPr marL="28575"/>
            <a:r>
              <a:rPr sz="1350" dirty="0">
                <a:latin typeface="Calibri"/>
                <a:cs typeface="Calibri"/>
              </a:rPr>
              <a:t>2</a:t>
            </a:r>
            <a:r>
              <a:rPr sz="1350" baseline="25462" dirty="0">
                <a:latin typeface="Calibri"/>
                <a:cs typeface="Calibri"/>
              </a:rPr>
              <a:t>nd</a:t>
            </a:r>
            <a:r>
              <a:rPr sz="1350" spc="124" baseline="25462" dirty="0">
                <a:latin typeface="Calibri"/>
                <a:cs typeface="Calibri"/>
              </a:rPr>
              <a:t> </a:t>
            </a:r>
            <a:r>
              <a:rPr sz="1350" spc="-4" dirty="0">
                <a:latin typeface="Calibri"/>
                <a:cs typeface="Calibri"/>
              </a:rPr>
              <a:t>bit</a:t>
            </a:r>
            <a:r>
              <a:rPr sz="1350" spc="-19" dirty="0">
                <a:latin typeface="Calibri"/>
                <a:cs typeface="Calibri"/>
              </a:rPr>
              <a:t> </a:t>
            </a:r>
            <a:r>
              <a:rPr sz="1350" dirty="0">
                <a:latin typeface="Calibri"/>
                <a:cs typeface="Calibri"/>
              </a:rPr>
              <a:t>0</a:t>
            </a:r>
            <a:r>
              <a:rPr sz="1350" spc="-4" dirty="0">
                <a:latin typeface="Calibri"/>
                <a:cs typeface="Calibri"/>
              </a:rPr>
              <a:t> </a:t>
            </a:r>
            <a:r>
              <a:rPr sz="1350" spc="-19" dirty="0">
                <a:latin typeface="Calibri"/>
                <a:cs typeface="Calibri"/>
              </a:rPr>
              <a:t>take</a:t>
            </a:r>
            <a:r>
              <a:rPr sz="1350" spc="-15" dirty="0">
                <a:latin typeface="Calibri"/>
                <a:cs typeface="Calibri"/>
              </a:rPr>
              <a:t> </a:t>
            </a:r>
            <a:r>
              <a:rPr sz="1350" spc="-8" dirty="0">
                <a:latin typeface="Calibri"/>
                <a:cs typeface="Calibri"/>
              </a:rPr>
              <a:t>straight</a:t>
            </a:r>
            <a:endParaRPr sz="1350">
              <a:latin typeface="Calibri"/>
              <a:cs typeface="Calibri"/>
            </a:endParaRPr>
          </a:p>
          <a:p>
            <a:pPr marL="28575"/>
            <a:r>
              <a:rPr sz="1350" spc="-8" dirty="0">
                <a:latin typeface="Calibri"/>
                <a:cs typeface="Calibri"/>
              </a:rPr>
              <a:t>3</a:t>
            </a:r>
            <a:r>
              <a:rPr sz="1350" spc="-11" baseline="25462" dirty="0">
                <a:latin typeface="Calibri"/>
                <a:cs typeface="Calibri"/>
              </a:rPr>
              <a:t>rd</a:t>
            </a:r>
            <a:r>
              <a:rPr sz="1350" spc="118" baseline="25462" dirty="0">
                <a:latin typeface="Calibri"/>
                <a:cs typeface="Calibri"/>
              </a:rPr>
              <a:t> </a:t>
            </a:r>
            <a:r>
              <a:rPr sz="1350" spc="-4" dirty="0">
                <a:latin typeface="Calibri"/>
                <a:cs typeface="Calibri"/>
              </a:rPr>
              <a:t>bit</a:t>
            </a:r>
            <a:r>
              <a:rPr sz="1350" spc="-8" dirty="0">
                <a:latin typeface="Calibri"/>
                <a:cs typeface="Calibri"/>
              </a:rPr>
              <a:t> </a:t>
            </a:r>
            <a:r>
              <a:rPr sz="1350" dirty="0">
                <a:latin typeface="Calibri"/>
                <a:cs typeface="Calibri"/>
              </a:rPr>
              <a:t>0</a:t>
            </a:r>
            <a:r>
              <a:rPr sz="1350" spc="-4" dirty="0">
                <a:latin typeface="Calibri"/>
                <a:cs typeface="Calibri"/>
              </a:rPr>
              <a:t> </a:t>
            </a:r>
            <a:r>
              <a:rPr sz="1350" spc="-19" dirty="0">
                <a:latin typeface="Calibri"/>
                <a:cs typeface="Calibri"/>
              </a:rPr>
              <a:t>take</a:t>
            </a:r>
            <a:r>
              <a:rPr sz="1350" spc="-11" dirty="0">
                <a:latin typeface="Calibri"/>
                <a:cs typeface="Calibri"/>
              </a:rPr>
              <a:t> </a:t>
            </a:r>
            <a:r>
              <a:rPr sz="1350" spc="-8" dirty="0">
                <a:latin typeface="Calibri"/>
                <a:cs typeface="Calibri"/>
              </a:rPr>
              <a:t>straight</a:t>
            </a:r>
            <a:endParaRPr sz="1350">
              <a:latin typeface="Calibri"/>
              <a:cs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4" y="870741"/>
            <a:ext cx="2696032" cy="686726"/>
          </a:xfrm>
          <a:prstGeom prst="rect">
            <a:avLst/>
          </a:prstGeom>
        </p:spPr>
        <p:txBody>
          <a:bodyPr vert="horz" wrap="square" lIns="0" tIns="9525" rIns="0" bIns="0" rtlCol="0" anchor="ctr">
            <a:spAutoFit/>
          </a:bodyPr>
          <a:lstStyle/>
          <a:p>
            <a:pPr marL="9525">
              <a:spcBef>
                <a:spcPts val="75"/>
              </a:spcBef>
            </a:pPr>
            <a:r>
              <a:rPr spc="-79" dirty="0"/>
              <a:t>P</a:t>
            </a:r>
            <a:r>
              <a:rPr spc="-38" dirty="0"/>
              <a:t>a</a:t>
            </a:r>
            <a:r>
              <a:rPr dirty="0"/>
              <a:t>th</a:t>
            </a:r>
          </a:p>
        </p:txBody>
      </p:sp>
      <p:grpSp>
        <p:nvGrpSpPr>
          <p:cNvPr id="3" name="object 3"/>
          <p:cNvGrpSpPr/>
          <p:nvPr/>
        </p:nvGrpSpPr>
        <p:grpSpPr>
          <a:xfrm>
            <a:off x="1487043" y="1623060"/>
            <a:ext cx="5327809" cy="3270409"/>
            <a:chOff x="1982723" y="1021080"/>
            <a:chExt cx="7103745" cy="4360545"/>
          </a:xfrm>
        </p:grpSpPr>
        <p:sp>
          <p:nvSpPr>
            <p:cNvPr id="4" name="object 4"/>
            <p:cNvSpPr/>
            <p:nvPr/>
          </p:nvSpPr>
          <p:spPr>
            <a:xfrm>
              <a:off x="2022347" y="1027176"/>
              <a:ext cx="309880" cy="295910"/>
            </a:xfrm>
            <a:custGeom>
              <a:avLst/>
              <a:gdLst/>
              <a:ahLst/>
              <a:cxnLst/>
              <a:rect l="l" t="t" r="r" b="b"/>
              <a:pathLst>
                <a:path w="309880"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5" name="object 5"/>
            <p:cNvSpPr/>
            <p:nvPr/>
          </p:nvSpPr>
          <p:spPr>
            <a:xfrm>
              <a:off x="2022347" y="1027176"/>
              <a:ext cx="309880" cy="295910"/>
            </a:xfrm>
            <a:custGeom>
              <a:avLst/>
              <a:gdLst/>
              <a:ahLst/>
              <a:cxnLst/>
              <a:rect l="l" t="t" r="r" b="b"/>
              <a:pathLst>
                <a:path w="309880"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2005583" y="2377440"/>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7" name="object 7"/>
            <p:cNvSpPr/>
            <p:nvPr/>
          </p:nvSpPr>
          <p:spPr>
            <a:xfrm>
              <a:off x="2005583" y="2377440"/>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2159507" y="1322832"/>
              <a:ext cx="17145" cy="1054100"/>
            </a:xfrm>
            <a:custGeom>
              <a:avLst/>
              <a:gdLst/>
              <a:ahLst/>
              <a:cxnLst/>
              <a:rect l="l" t="t" r="r" b="b"/>
              <a:pathLst>
                <a:path w="17144" h="1054100">
                  <a:moveTo>
                    <a:pt x="17144" y="0"/>
                  </a:moveTo>
                  <a:lnTo>
                    <a:pt x="0" y="1053591"/>
                  </a:lnTo>
                </a:path>
              </a:pathLst>
            </a:custGeom>
            <a:ln w="6096">
              <a:solidFill>
                <a:srgbClr val="000000"/>
              </a:solidFill>
            </a:ln>
          </p:spPr>
          <p:txBody>
            <a:bodyPr wrap="square" lIns="0" tIns="0" rIns="0" bIns="0" rtlCol="0"/>
            <a:lstStyle/>
            <a:p>
              <a:endParaRPr sz="1350"/>
            </a:p>
          </p:txBody>
        </p:sp>
        <p:sp>
          <p:nvSpPr>
            <p:cNvPr id="9" name="object 9"/>
            <p:cNvSpPr/>
            <p:nvPr/>
          </p:nvSpPr>
          <p:spPr>
            <a:xfrm>
              <a:off x="2987039" y="1027176"/>
              <a:ext cx="307975" cy="295910"/>
            </a:xfrm>
            <a:custGeom>
              <a:avLst/>
              <a:gdLst/>
              <a:ahLst/>
              <a:cxnLst/>
              <a:rect l="l" t="t" r="r" b="b"/>
              <a:pathLst>
                <a:path w="307975" h="295909">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10" name="object 10"/>
            <p:cNvSpPr/>
            <p:nvPr/>
          </p:nvSpPr>
          <p:spPr>
            <a:xfrm>
              <a:off x="2987039" y="1027176"/>
              <a:ext cx="307975" cy="295910"/>
            </a:xfrm>
            <a:custGeom>
              <a:avLst/>
              <a:gdLst/>
              <a:ahLst/>
              <a:cxnLst/>
              <a:rect l="l" t="t" r="r" b="b"/>
              <a:pathLst>
                <a:path w="307975" h="295909">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11" name="object 11"/>
            <p:cNvSpPr/>
            <p:nvPr/>
          </p:nvSpPr>
          <p:spPr>
            <a:xfrm>
              <a:off x="3950207"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2" name="object 12"/>
            <p:cNvSpPr/>
            <p:nvPr/>
          </p:nvSpPr>
          <p:spPr>
            <a:xfrm>
              <a:off x="3950207"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913375"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4" name="object 14"/>
            <p:cNvSpPr/>
            <p:nvPr/>
          </p:nvSpPr>
          <p:spPr>
            <a:xfrm>
              <a:off x="4913375"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5" name="object 15"/>
            <p:cNvSpPr/>
            <p:nvPr/>
          </p:nvSpPr>
          <p:spPr>
            <a:xfrm>
              <a:off x="5879591"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16" name="object 16"/>
            <p:cNvSpPr/>
            <p:nvPr/>
          </p:nvSpPr>
          <p:spPr>
            <a:xfrm>
              <a:off x="5879591"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296875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18" name="object 18"/>
            <p:cNvSpPr/>
            <p:nvPr/>
          </p:nvSpPr>
          <p:spPr>
            <a:xfrm>
              <a:off x="296875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19" name="object 19"/>
            <p:cNvSpPr/>
            <p:nvPr/>
          </p:nvSpPr>
          <p:spPr>
            <a:xfrm>
              <a:off x="393344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0" name="object 20"/>
            <p:cNvSpPr/>
            <p:nvPr/>
          </p:nvSpPr>
          <p:spPr>
            <a:xfrm>
              <a:off x="393344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4896611"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22" name="object 22"/>
            <p:cNvSpPr/>
            <p:nvPr/>
          </p:nvSpPr>
          <p:spPr>
            <a:xfrm>
              <a:off x="4896611"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5862827" y="2377440"/>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24" name="object 24"/>
            <p:cNvSpPr/>
            <p:nvPr/>
          </p:nvSpPr>
          <p:spPr>
            <a:xfrm>
              <a:off x="5862827" y="2377440"/>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2159507" y="1309116"/>
              <a:ext cx="3874135" cy="1067435"/>
            </a:xfrm>
            <a:custGeom>
              <a:avLst/>
              <a:gdLst/>
              <a:ahLst/>
              <a:cxnLst/>
              <a:rect l="l" t="t" r="r" b="b"/>
              <a:pathLst>
                <a:path w="3874135" h="1067435">
                  <a:moveTo>
                    <a:pt x="0" y="1067308"/>
                  </a:moveTo>
                  <a:lnTo>
                    <a:pt x="3873880" y="13716"/>
                  </a:lnTo>
                </a:path>
                <a:path w="3874135" h="1067435">
                  <a:moveTo>
                    <a:pt x="998601" y="0"/>
                  </a:moveTo>
                  <a:lnTo>
                    <a:pt x="981456" y="1053592"/>
                  </a:lnTo>
                </a:path>
              </a:pathLst>
            </a:custGeom>
            <a:ln w="6096">
              <a:solidFill>
                <a:srgbClr val="000000"/>
              </a:solidFill>
            </a:ln>
          </p:spPr>
          <p:txBody>
            <a:bodyPr wrap="square" lIns="0" tIns="0" rIns="0" bIns="0" rtlCol="0"/>
            <a:lstStyle/>
            <a:p>
              <a:endParaRPr sz="1350"/>
            </a:p>
          </p:txBody>
        </p:sp>
        <p:sp>
          <p:nvSpPr>
            <p:cNvPr id="26" name="object 26"/>
            <p:cNvSpPr/>
            <p:nvPr/>
          </p:nvSpPr>
          <p:spPr>
            <a:xfrm>
              <a:off x="6842759"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27" name="object 27"/>
            <p:cNvSpPr/>
            <p:nvPr/>
          </p:nvSpPr>
          <p:spPr>
            <a:xfrm>
              <a:off x="684275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28" name="object 28"/>
            <p:cNvSpPr/>
            <p:nvPr/>
          </p:nvSpPr>
          <p:spPr>
            <a:xfrm>
              <a:off x="6825995"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29" name="object 29"/>
            <p:cNvSpPr/>
            <p:nvPr/>
          </p:nvSpPr>
          <p:spPr>
            <a:xfrm>
              <a:off x="682599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3141725" y="1309878"/>
              <a:ext cx="3874135" cy="1054100"/>
            </a:xfrm>
            <a:custGeom>
              <a:avLst/>
              <a:gdLst/>
              <a:ahLst/>
              <a:cxnLst/>
              <a:rect l="l" t="t" r="r" b="b"/>
              <a:pathLst>
                <a:path w="3874134" h="1054100">
                  <a:moveTo>
                    <a:pt x="0" y="1053592"/>
                  </a:moveTo>
                  <a:lnTo>
                    <a:pt x="3873880" y="0"/>
                  </a:lnTo>
                </a:path>
              </a:pathLst>
            </a:custGeom>
            <a:ln w="38100">
              <a:solidFill>
                <a:srgbClr val="000000"/>
              </a:solidFill>
              <a:prstDash val="lgDash"/>
            </a:ln>
          </p:spPr>
          <p:txBody>
            <a:bodyPr wrap="square" lIns="0" tIns="0" rIns="0" bIns="0" rtlCol="0"/>
            <a:lstStyle/>
            <a:p>
              <a:endParaRPr sz="1350"/>
            </a:p>
          </p:txBody>
        </p:sp>
        <p:sp>
          <p:nvSpPr>
            <p:cNvPr id="31" name="object 31"/>
            <p:cNvSpPr/>
            <p:nvPr/>
          </p:nvSpPr>
          <p:spPr>
            <a:xfrm>
              <a:off x="4087367" y="1307592"/>
              <a:ext cx="17145" cy="1054100"/>
            </a:xfrm>
            <a:custGeom>
              <a:avLst/>
              <a:gdLst/>
              <a:ahLst/>
              <a:cxnLst/>
              <a:rect l="l" t="t" r="r" b="b"/>
              <a:pathLst>
                <a:path w="17145" h="1054100">
                  <a:moveTo>
                    <a:pt x="17145" y="0"/>
                  </a:moveTo>
                  <a:lnTo>
                    <a:pt x="0" y="1053592"/>
                  </a:lnTo>
                </a:path>
              </a:pathLst>
            </a:custGeom>
            <a:ln w="6096">
              <a:solidFill>
                <a:srgbClr val="000000"/>
              </a:solidFill>
            </a:ln>
          </p:spPr>
          <p:txBody>
            <a:bodyPr wrap="square" lIns="0" tIns="0" rIns="0" bIns="0" rtlCol="0"/>
            <a:lstStyle/>
            <a:p>
              <a:endParaRPr sz="1350"/>
            </a:p>
          </p:txBody>
        </p:sp>
        <p:sp>
          <p:nvSpPr>
            <p:cNvPr id="32" name="object 32"/>
            <p:cNvSpPr/>
            <p:nvPr/>
          </p:nvSpPr>
          <p:spPr>
            <a:xfrm>
              <a:off x="7807452" y="1027176"/>
              <a:ext cx="309880" cy="295910"/>
            </a:xfrm>
            <a:custGeom>
              <a:avLst/>
              <a:gdLst/>
              <a:ahLst/>
              <a:cxnLst/>
              <a:rect l="l" t="t" r="r" b="b"/>
              <a:pathLst>
                <a:path w="309879" h="295909">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33" name="object 33"/>
            <p:cNvSpPr/>
            <p:nvPr/>
          </p:nvSpPr>
          <p:spPr>
            <a:xfrm>
              <a:off x="7807452"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4" name="object 34"/>
            <p:cNvSpPr/>
            <p:nvPr/>
          </p:nvSpPr>
          <p:spPr>
            <a:xfrm>
              <a:off x="7789164" y="2377440"/>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7"/>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35" name="object 35"/>
            <p:cNvSpPr/>
            <p:nvPr/>
          </p:nvSpPr>
          <p:spPr>
            <a:xfrm>
              <a:off x="7789164"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6" name="object 36"/>
            <p:cNvSpPr/>
            <p:nvPr/>
          </p:nvSpPr>
          <p:spPr>
            <a:xfrm>
              <a:off x="4087367" y="1307592"/>
              <a:ext cx="3874135" cy="1061720"/>
            </a:xfrm>
            <a:custGeom>
              <a:avLst/>
              <a:gdLst/>
              <a:ahLst/>
              <a:cxnLst/>
              <a:rect l="l" t="t" r="r" b="b"/>
              <a:pathLst>
                <a:path w="3874134" h="1061720">
                  <a:moveTo>
                    <a:pt x="0" y="1053592"/>
                  </a:moveTo>
                  <a:lnTo>
                    <a:pt x="3873881" y="0"/>
                  </a:lnTo>
                </a:path>
                <a:path w="3874134" h="1061720">
                  <a:moveTo>
                    <a:pt x="981837" y="7620"/>
                  </a:moveTo>
                  <a:lnTo>
                    <a:pt x="964692" y="1061212"/>
                  </a:lnTo>
                </a:path>
              </a:pathLst>
            </a:custGeom>
            <a:ln w="6096">
              <a:solidFill>
                <a:srgbClr val="000000"/>
              </a:solidFill>
            </a:ln>
          </p:spPr>
          <p:txBody>
            <a:bodyPr wrap="square" lIns="0" tIns="0" rIns="0" bIns="0" rtlCol="0"/>
            <a:lstStyle/>
            <a:p>
              <a:endParaRPr sz="1350"/>
            </a:p>
          </p:txBody>
        </p:sp>
        <p:sp>
          <p:nvSpPr>
            <p:cNvPr id="37" name="object 37"/>
            <p:cNvSpPr/>
            <p:nvPr/>
          </p:nvSpPr>
          <p:spPr>
            <a:xfrm>
              <a:off x="8770619" y="1027176"/>
              <a:ext cx="309880" cy="295910"/>
            </a:xfrm>
            <a:custGeom>
              <a:avLst/>
              <a:gdLst/>
              <a:ahLst/>
              <a:cxnLst/>
              <a:rect l="l" t="t" r="r" b="b"/>
              <a:pathLst>
                <a:path w="309879" h="295909">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38" name="object 38"/>
            <p:cNvSpPr/>
            <p:nvPr/>
          </p:nvSpPr>
          <p:spPr>
            <a:xfrm>
              <a:off x="8770619" y="1027176"/>
              <a:ext cx="309880" cy="295910"/>
            </a:xfrm>
            <a:custGeom>
              <a:avLst/>
              <a:gdLst/>
              <a:ahLst/>
              <a:cxnLst/>
              <a:rect l="l" t="t" r="r" b="b"/>
              <a:pathLst>
                <a:path w="309879" h="295909">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39" name="object 39"/>
            <p:cNvSpPr/>
            <p:nvPr/>
          </p:nvSpPr>
          <p:spPr>
            <a:xfrm>
              <a:off x="8753855" y="2377440"/>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0" name="object 40"/>
            <p:cNvSpPr/>
            <p:nvPr/>
          </p:nvSpPr>
          <p:spPr>
            <a:xfrm>
              <a:off x="8753855" y="2377440"/>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41" name="object 41"/>
            <p:cNvSpPr/>
            <p:nvPr/>
          </p:nvSpPr>
          <p:spPr>
            <a:xfrm>
              <a:off x="2177795" y="1313688"/>
              <a:ext cx="6748780" cy="1070610"/>
            </a:xfrm>
            <a:custGeom>
              <a:avLst/>
              <a:gdLst/>
              <a:ahLst/>
              <a:cxnLst/>
              <a:rect l="l" t="t" r="r" b="b"/>
              <a:pathLst>
                <a:path w="6748780" h="1070610">
                  <a:moveTo>
                    <a:pt x="2874264" y="1055115"/>
                  </a:moveTo>
                  <a:lnTo>
                    <a:pt x="6748145" y="1524"/>
                  </a:lnTo>
                </a:path>
                <a:path w="6748780" h="1070610">
                  <a:moveTo>
                    <a:pt x="3838955" y="1062736"/>
                  </a:moveTo>
                  <a:lnTo>
                    <a:pt x="3856101" y="9144"/>
                  </a:lnTo>
                </a:path>
                <a:path w="6748780" h="1070610">
                  <a:moveTo>
                    <a:pt x="3839464" y="1062736"/>
                  </a:moveTo>
                  <a:lnTo>
                    <a:pt x="0" y="9144"/>
                  </a:lnTo>
                </a:path>
                <a:path w="6748780" h="1070610">
                  <a:moveTo>
                    <a:pt x="4792980" y="1062736"/>
                  </a:moveTo>
                  <a:lnTo>
                    <a:pt x="4810125" y="9144"/>
                  </a:lnTo>
                </a:path>
                <a:path w="6748780" h="1070610">
                  <a:moveTo>
                    <a:pt x="4793487" y="1062736"/>
                  </a:moveTo>
                  <a:lnTo>
                    <a:pt x="954024" y="9144"/>
                  </a:lnTo>
                </a:path>
                <a:path w="6748780" h="1070610">
                  <a:moveTo>
                    <a:pt x="5757672" y="1070356"/>
                  </a:moveTo>
                  <a:lnTo>
                    <a:pt x="5774817" y="16763"/>
                  </a:lnTo>
                </a:path>
                <a:path w="6748780" h="1070610">
                  <a:moveTo>
                    <a:pt x="5756656" y="1070356"/>
                  </a:moveTo>
                  <a:lnTo>
                    <a:pt x="1917192" y="16763"/>
                  </a:lnTo>
                </a:path>
                <a:path w="6748780" h="1070610">
                  <a:moveTo>
                    <a:pt x="6731508" y="1053591"/>
                  </a:moveTo>
                  <a:lnTo>
                    <a:pt x="6748653" y="0"/>
                  </a:lnTo>
                </a:path>
                <a:path w="6748780" h="1070610">
                  <a:moveTo>
                    <a:pt x="6730492" y="1053591"/>
                  </a:moveTo>
                  <a:lnTo>
                    <a:pt x="2891028" y="0"/>
                  </a:lnTo>
                </a:path>
              </a:pathLst>
            </a:custGeom>
            <a:ln w="6096">
              <a:solidFill>
                <a:srgbClr val="000000"/>
              </a:solidFill>
            </a:ln>
          </p:spPr>
          <p:txBody>
            <a:bodyPr wrap="square" lIns="0" tIns="0" rIns="0" bIns="0" rtlCol="0"/>
            <a:lstStyle/>
            <a:p>
              <a:endParaRPr sz="1350"/>
            </a:p>
          </p:txBody>
        </p:sp>
        <p:sp>
          <p:nvSpPr>
            <p:cNvPr id="42" name="object 42"/>
            <p:cNvSpPr/>
            <p:nvPr/>
          </p:nvSpPr>
          <p:spPr>
            <a:xfrm>
              <a:off x="2005583" y="3729228"/>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3" name="object 43"/>
            <p:cNvSpPr/>
            <p:nvPr/>
          </p:nvSpPr>
          <p:spPr>
            <a:xfrm>
              <a:off x="2005583" y="3729228"/>
              <a:ext cx="309880" cy="295910"/>
            </a:xfrm>
            <a:custGeom>
              <a:avLst/>
              <a:gdLst/>
              <a:ahLst/>
              <a:cxnLst/>
              <a:rect l="l" t="t" r="r" b="b"/>
              <a:pathLst>
                <a:path w="309880"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4" name="object 44"/>
            <p:cNvSpPr/>
            <p:nvPr/>
          </p:nvSpPr>
          <p:spPr>
            <a:xfrm>
              <a:off x="2159507"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45" name="object 45"/>
            <p:cNvSpPr/>
            <p:nvPr/>
          </p:nvSpPr>
          <p:spPr>
            <a:xfrm>
              <a:off x="296875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46" name="object 46"/>
            <p:cNvSpPr/>
            <p:nvPr/>
          </p:nvSpPr>
          <p:spPr>
            <a:xfrm>
              <a:off x="296875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47" name="object 47"/>
            <p:cNvSpPr/>
            <p:nvPr/>
          </p:nvSpPr>
          <p:spPr>
            <a:xfrm>
              <a:off x="393344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48" name="object 48"/>
            <p:cNvSpPr/>
            <p:nvPr/>
          </p:nvSpPr>
          <p:spPr>
            <a:xfrm>
              <a:off x="393344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2">
              <a:solidFill>
                <a:srgbClr val="000000"/>
              </a:solidFill>
            </a:ln>
          </p:spPr>
          <p:txBody>
            <a:bodyPr wrap="square" lIns="0" tIns="0" rIns="0" bIns="0" rtlCol="0"/>
            <a:lstStyle/>
            <a:p>
              <a:endParaRPr sz="1350"/>
            </a:p>
          </p:txBody>
        </p:sp>
        <p:sp>
          <p:nvSpPr>
            <p:cNvPr id="49" name="object 49"/>
            <p:cNvSpPr/>
            <p:nvPr/>
          </p:nvSpPr>
          <p:spPr>
            <a:xfrm>
              <a:off x="2159507" y="2673096"/>
              <a:ext cx="1927860" cy="1056005"/>
            </a:xfrm>
            <a:custGeom>
              <a:avLst/>
              <a:gdLst/>
              <a:ahLst/>
              <a:cxnLst/>
              <a:rect l="l" t="t" r="r" b="b"/>
              <a:pathLst>
                <a:path w="1927860" h="1056004">
                  <a:moveTo>
                    <a:pt x="0" y="1056004"/>
                  </a:moveTo>
                  <a:lnTo>
                    <a:pt x="1927479" y="0"/>
                  </a:lnTo>
                </a:path>
                <a:path w="1927860" h="1056004">
                  <a:moveTo>
                    <a:pt x="964692" y="1056004"/>
                  </a:moveTo>
                  <a:lnTo>
                    <a:pt x="964692" y="0"/>
                  </a:lnTo>
                </a:path>
              </a:pathLst>
            </a:custGeom>
            <a:ln w="6096">
              <a:solidFill>
                <a:srgbClr val="000000"/>
              </a:solidFill>
            </a:ln>
          </p:spPr>
          <p:txBody>
            <a:bodyPr wrap="square" lIns="0" tIns="0" rIns="0" bIns="0" rtlCol="0"/>
            <a:lstStyle/>
            <a:p>
              <a:endParaRPr sz="1350"/>
            </a:p>
          </p:txBody>
        </p:sp>
        <p:sp>
          <p:nvSpPr>
            <p:cNvPr id="50" name="object 50"/>
            <p:cNvSpPr/>
            <p:nvPr/>
          </p:nvSpPr>
          <p:spPr>
            <a:xfrm>
              <a:off x="4896611"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51" name="object 51"/>
            <p:cNvSpPr/>
            <p:nvPr/>
          </p:nvSpPr>
          <p:spPr>
            <a:xfrm>
              <a:off x="4896611"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2" name="object 52"/>
            <p:cNvSpPr/>
            <p:nvPr/>
          </p:nvSpPr>
          <p:spPr>
            <a:xfrm>
              <a:off x="2159507" y="2673096"/>
              <a:ext cx="2893060" cy="1056005"/>
            </a:xfrm>
            <a:custGeom>
              <a:avLst/>
              <a:gdLst/>
              <a:ahLst/>
              <a:cxnLst/>
              <a:rect l="l" t="t" r="r" b="b"/>
              <a:pathLst>
                <a:path w="2893060" h="1056004">
                  <a:moveTo>
                    <a:pt x="964692" y="1056004"/>
                  </a:moveTo>
                  <a:lnTo>
                    <a:pt x="2892171" y="0"/>
                  </a:lnTo>
                </a:path>
                <a:path w="2893060" h="1056004">
                  <a:moveTo>
                    <a:pt x="1927859" y="1056004"/>
                  </a:moveTo>
                  <a:lnTo>
                    <a:pt x="1927859" y="0"/>
                  </a:lnTo>
                </a:path>
                <a:path w="2893060" h="1056004">
                  <a:moveTo>
                    <a:pt x="1927479" y="1056004"/>
                  </a:moveTo>
                  <a:lnTo>
                    <a:pt x="0" y="0"/>
                  </a:lnTo>
                </a:path>
                <a:path w="2893060" h="1056004">
                  <a:moveTo>
                    <a:pt x="2892552" y="1056004"/>
                  </a:moveTo>
                  <a:lnTo>
                    <a:pt x="2892552" y="0"/>
                  </a:lnTo>
                </a:path>
              </a:pathLst>
            </a:custGeom>
            <a:ln w="6096">
              <a:solidFill>
                <a:srgbClr val="000000"/>
              </a:solidFill>
            </a:ln>
          </p:spPr>
          <p:txBody>
            <a:bodyPr wrap="square" lIns="0" tIns="0" rIns="0" bIns="0" rtlCol="0"/>
            <a:lstStyle/>
            <a:p>
              <a:endParaRPr sz="1350"/>
            </a:p>
          </p:txBody>
        </p:sp>
        <p:sp>
          <p:nvSpPr>
            <p:cNvPr id="53" name="object 53"/>
            <p:cNvSpPr/>
            <p:nvPr/>
          </p:nvSpPr>
          <p:spPr>
            <a:xfrm>
              <a:off x="3124961" y="2673858"/>
              <a:ext cx="1927860" cy="1056005"/>
            </a:xfrm>
            <a:custGeom>
              <a:avLst/>
              <a:gdLst/>
              <a:ahLst/>
              <a:cxnLst/>
              <a:rect l="l" t="t" r="r" b="b"/>
              <a:pathLst>
                <a:path w="1927860" h="1056004">
                  <a:moveTo>
                    <a:pt x="1927478" y="1056004"/>
                  </a:moveTo>
                  <a:lnTo>
                    <a:pt x="0" y="0"/>
                  </a:lnTo>
                </a:path>
              </a:pathLst>
            </a:custGeom>
            <a:ln w="38100">
              <a:solidFill>
                <a:srgbClr val="000000"/>
              </a:solidFill>
              <a:prstDash val="lgDash"/>
            </a:ln>
          </p:spPr>
          <p:txBody>
            <a:bodyPr wrap="square" lIns="0" tIns="0" rIns="0" bIns="0" rtlCol="0"/>
            <a:lstStyle/>
            <a:p>
              <a:endParaRPr sz="1350"/>
            </a:p>
          </p:txBody>
        </p:sp>
        <p:sp>
          <p:nvSpPr>
            <p:cNvPr id="54" name="object 54"/>
            <p:cNvSpPr/>
            <p:nvPr/>
          </p:nvSpPr>
          <p:spPr>
            <a:xfrm>
              <a:off x="5862827" y="3729228"/>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8"/>
                  </a:lnTo>
                  <a:lnTo>
                    <a:pt x="7851" y="194559"/>
                  </a:lnTo>
                  <a:lnTo>
                    <a:pt x="29711" y="235141"/>
                  </a:lnTo>
                  <a:lnTo>
                    <a:pt x="63038" y="267138"/>
                  </a:lnTo>
                  <a:lnTo>
                    <a:pt x="105290" y="288121"/>
                  </a:lnTo>
                  <a:lnTo>
                    <a:pt x="153924" y="295656"/>
                  </a:lnTo>
                  <a:lnTo>
                    <a:pt x="202557" y="288121"/>
                  </a:lnTo>
                  <a:lnTo>
                    <a:pt x="244809" y="267138"/>
                  </a:lnTo>
                  <a:lnTo>
                    <a:pt x="278136" y="235141"/>
                  </a:lnTo>
                  <a:lnTo>
                    <a:pt x="299996" y="194559"/>
                  </a:lnTo>
                  <a:lnTo>
                    <a:pt x="307848" y="147828"/>
                  </a:lnTo>
                  <a:lnTo>
                    <a:pt x="299996" y="101096"/>
                  </a:lnTo>
                  <a:lnTo>
                    <a:pt x="278136" y="60514"/>
                  </a:lnTo>
                  <a:lnTo>
                    <a:pt x="244809" y="28517"/>
                  </a:lnTo>
                  <a:lnTo>
                    <a:pt x="202557" y="7534"/>
                  </a:lnTo>
                  <a:lnTo>
                    <a:pt x="153924" y="0"/>
                  </a:lnTo>
                  <a:close/>
                </a:path>
              </a:pathLst>
            </a:custGeom>
            <a:solidFill>
              <a:srgbClr val="FFC000"/>
            </a:solidFill>
          </p:spPr>
          <p:txBody>
            <a:bodyPr wrap="square" lIns="0" tIns="0" rIns="0" bIns="0" rtlCol="0"/>
            <a:lstStyle/>
            <a:p>
              <a:endParaRPr sz="1350"/>
            </a:p>
          </p:txBody>
        </p:sp>
        <p:sp>
          <p:nvSpPr>
            <p:cNvPr id="55" name="object 55"/>
            <p:cNvSpPr/>
            <p:nvPr/>
          </p:nvSpPr>
          <p:spPr>
            <a:xfrm>
              <a:off x="5862827" y="3729228"/>
              <a:ext cx="307975" cy="295910"/>
            </a:xfrm>
            <a:custGeom>
              <a:avLst/>
              <a:gdLst/>
              <a:ahLst/>
              <a:cxnLst/>
              <a:rect l="l" t="t" r="r" b="b"/>
              <a:pathLst>
                <a:path w="307975" h="295910">
                  <a:moveTo>
                    <a:pt x="0" y="147828"/>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8"/>
                  </a:lnTo>
                  <a:lnTo>
                    <a:pt x="299996" y="194559"/>
                  </a:lnTo>
                  <a:lnTo>
                    <a:pt x="278136" y="235141"/>
                  </a:lnTo>
                  <a:lnTo>
                    <a:pt x="244809" y="267138"/>
                  </a:lnTo>
                  <a:lnTo>
                    <a:pt x="202557" y="288121"/>
                  </a:lnTo>
                  <a:lnTo>
                    <a:pt x="153924" y="295656"/>
                  </a:lnTo>
                  <a:lnTo>
                    <a:pt x="105290" y="288121"/>
                  </a:lnTo>
                  <a:lnTo>
                    <a:pt x="63038" y="267138"/>
                  </a:lnTo>
                  <a:lnTo>
                    <a:pt x="29711" y="235141"/>
                  </a:lnTo>
                  <a:lnTo>
                    <a:pt x="7851" y="194559"/>
                  </a:lnTo>
                  <a:lnTo>
                    <a:pt x="0" y="147828"/>
                  </a:lnTo>
                  <a:close/>
                </a:path>
              </a:pathLst>
            </a:custGeom>
            <a:ln w="12192">
              <a:solidFill>
                <a:srgbClr val="000000"/>
              </a:solidFill>
            </a:ln>
          </p:spPr>
          <p:txBody>
            <a:bodyPr wrap="square" lIns="0" tIns="0" rIns="0" bIns="0" rtlCol="0"/>
            <a:lstStyle/>
            <a:p>
              <a:endParaRPr sz="1350"/>
            </a:p>
          </p:txBody>
        </p:sp>
        <p:sp>
          <p:nvSpPr>
            <p:cNvPr id="56" name="object 56"/>
            <p:cNvSpPr/>
            <p:nvPr/>
          </p:nvSpPr>
          <p:spPr>
            <a:xfrm>
              <a:off x="6016752" y="2673096"/>
              <a:ext cx="0" cy="1056005"/>
            </a:xfrm>
            <a:custGeom>
              <a:avLst/>
              <a:gdLst/>
              <a:ahLst/>
              <a:cxnLst/>
              <a:rect l="l" t="t" r="r" b="b"/>
              <a:pathLst>
                <a:path h="1056004">
                  <a:moveTo>
                    <a:pt x="0" y="1056004"/>
                  </a:moveTo>
                  <a:lnTo>
                    <a:pt x="0" y="0"/>
                  </a:lnTo>
                </a:path>
              </a:pathLst>
            </a:custGeom>
            <a:ln w="6096">
              <a:solidFill>
                <a:srgbClr val="000000"/>
              </a:solidFill>
            </a:ln>
          </p:spPr>
          <p:txBody>
            <a:bodyPr wrap="square" lIns="0" tIns="0" rIns="0" bIns="0" rtlCol="0"/>
            <a:lstStyle/>
            <a:p>
              <a:endParaRPr sz="1350"/>
            </a:p>
          </p:txBody>
        </p:sp>
        <p:sp>
          <p:nvSpPr>
            <p:cNvPr id="57" name="object 57"/>
            <p:cNvSpPr/>
            <p:nvPr/>
          </p:nvSpPr>
          <p:spPr>
            <a:xfrm>
              <a:off x="6825995"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58" name="object 58"/>
            <p:cNvSpPr/>
            <p:nvPr/>
          </p:nvSpPr>
          <p:spPr>
            <a:xfrm>
              <a:off x="682599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59" name="object 59"/>
            <p:cNvSpPr/>
            <p:nvPr/>
          </p:nvSpPr>
          <p:spPr>
            <a:xfrm>
              <a:off x="7789164" y="3729228"/>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5" y="295656"/>
                  </a:lnTo>
                  <a:lnTo>
                    <a:pt x="203594" y="288121"/>
                  </a:lnTo>
                  <a:lnTo>
                    <a:pt x="246058" y="267138"/>
                  </a:lnTo>
                  <a:lnTo>
                    <a:pt x="279538" y="235141"/>
                  </a:lnTo>
                  <a:lnTo>
                    <a:pt x="301489" y="194559"/>
                  </a:lnTo>
                  <a:lnTo>
                    <a:pt x="309371" y="147828"/>
                  </a:lnTo>
                  <a:lnTo>
                    <a:pt x="301489" y="101096"/>
                  </a:lnTo>
                  <a:lnTo>
                    <a:pt x="279538" y="60514"/>
                  </a:lnTo>
                  <a:lnTo>
                    <a:pt x="246058" y="28517"/>
                  </a:lnTo>
                  <a:lnTo>
                    <a:pt x="203594" y="7534"/>
                  </a:lnTo>
                  <a:lnTo>
                    <a:pt x="154685" y="0"/>
                  </a:lnTo>
                  <a:close/>
                </a:path>
              </a:pathLst>
            </a:custGeom>
            <a:solidFill>
              <a:srgbClr val="FFC000"/>
            </a:solidFill>
          </p:spPr>
          <p:txBody>
            <a:bodyPr wrap="square" lIns="0" tIns="0" rIns="0" bIns="0" rtlCol="0"/>
            <a:lstStyle/>
            <a:p>
              <a:endParaRPr sz="1350"/>
            </a:p>
          </p:txBody>
        </p:sp>
        <p:sp>
          <p:nvSpPr>
            <p:cNvPr id="60" name="object 60"/>
            <p:cNvSpPr/>
            <p:nvPr/>
          </p:nvSpPr>
          <p:spPr>
            <a:xfrm>
              <a:off x="7789164"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1" y="147828"/>
                  </a:lnTo>
                  <a:lnTo>
                    <a:pt x="301489" y="194559"/>
                  </a:lnTo>
                  <a:lnTo>
                    <a:pt x="279538" y="235141"/>
                  </a:lnTo>
                  <a:lnTo>
                    <a:pt x="246058" y="267138"/>
                  </a:lnTo>
                  <a:lnTo>
                    <a:pt x="203594" y="288121"/>
                  </a:lnTo>
                  <a:lnTo>
                    <a:pt x="154685"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61" name="object 61"/>
            <p:cNvSpPr/>
            <p:nvPr/>
          </p:nvSpPr>
          <p:spPr>
            <a:xfrm>
              <a:off x="6016752" y="2673096"/>
              <a:ext cx="1927860" cy="1056005"/>
            </a:xfrm>
            <a:custGeom>
              <a:avLst/>
              <a:gdLst/>
              <a:ahLst/>
              <a:cxnLst/>
              <a:rect l="l" t="t" r="r" b="b"/>
              <a:pathLst>
                <a:path w="1927859" h="1056004">
                  <a:moveTo>
                    <a:pt x="0" y="1056004"/>
                  </a:moveTo>
                  <a:lnTo>
                    <a:pt x="1927478" y="0"/>
                  </a:lnTo>
                </a:path>
                <a:path w="1927859" h="1056004">
                  <a:moveTo>
                    <a:pt x="963168" y="1056004"/>
                  </a:moveTo>
                  <a:lnTo>
                    <a:pt x="963168" y="0"/>
                  </a:lnTo>
                </a:path>
              </a:pathLst>
            </a:custGeom>
            <a:ln w="6096">
              <a:solidFill>
                <a:srgbClr val="000000"/>
              </a:solidFill>
            </a:ln>
          </p:spPr>
          <p:txBody>
            <a:bodyPr wrap="square" lIns="0" tIns="0" rIns="0" bIns="0" rtlCol="0"/>
            <a:lstStyle/>
            <a:p>
              <a:endParaRPr sz="1350"/>
            </a:p>
          </p:txBody>
        </p:sp>
        <p:sp>
          <p:nvSpPr>
            <p:cNvPr id="62" name="object 62"/>
            <p:cNvSpPr/>
            <p:nvPr/>
          </p:nvSpPr>
          <p:spPr>
            <a:xfrm>
              <a:off x="8753855" y="3729228"/>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8"/>
                  </a:lnTo>
                  <a:lnTo>
                    <a:pt x="7882" y="194559"/>
                  </a:lnTo>
                  <a:lnTo>
                    <a:pt x="29833" y="235141"/>
                  </a:lnTo>
                  <a:lnTo>
                    <a:pt x="63313" y="267138"/>
                  </a:lnTo>
                  <a:lnTo>
                    <a:pt x="105777" y="288121"/>
                  </a:lnTo>
                  <a:lnTo>
                    <a:pt x="154686" y="295656"/>
                  </a:lnTo>
                  <a:lnTo>
                    <a:pt x="203594" y="288121"/>
                  </a:lnTo>
                  <a:lnTo>
                    <a:pt x="246058" y="267138"/>
                  </a:lnTo>
                  <a:lnTo>
                    <a:pt x="279538" y="235141"/>
                  </a:lnTo>
                  <a:lnTo>
                    <a:pt x="301489" y="194559"/>
                  </a:lnTo>
                  <a:lnTo>
                    <a:pt x="309372" y="147828"/>
                  </a:lnTo>
                  <a:lnTo>
                    <a:pt x="301489" y="101096"/>
                  </a:lnTo>
                  <a:lnTo>
                    <a:pt x="279538" y="60514"/>
                  </a:lnTo>
                  <a:lnTo>
                    <a:pt x="246058" y="28517"/>
                  </a:lnTo>
                  <a:lnTo>
                    <a:pt x="203594" y="7534"/>
                  </a:lnTo>
                  <a:lnTo>
                    <a:pt x="154686" y="0"/>
                  </a:lnTo>
                  <a:close/>
                </a:path>
              </a:pathLst>
            </a:custGeom>
            <a:solidFill>
              <a:srgbClr val="FFC000"/>
            </a:solidFill>
          </p:spPr>
          <p:txBody>
            <a:bodyPr wrap="square" lIns="0" tIns="0" rIns="0" bIns="0" rtlCol="0"/>
            <a:lstStyle/>
            <a:p>
              <a:endParaRPr sz="1350"/>
            </a:p>
          </p:txBody>
        </p:sp>
        <p:sp>
          <p:nvSpPr>
            <p:cNvPr id="63" name="object 63"/>
            <p:cNvSpPr/>
            <p:nvPr/>
          </p:nvSpPr>
          <p:spPr>
            <a:xfrm>
              <a:off x="8753855" y="3729228"/>
              <a:ext cx="309880" cy="295910"/>
            </a:xfrm>
            <a:custGeom>
              <a:avLst/>
              <a:gdLst/>
              <a:ahLst/>
              <a:cxnLst/>
              <a:rect l="l" t="t" r="r" b="b"/>
              <a:pathLst>
                <a:path w="309879" h="295910">
                  <a:moveTo>
                    <a:pt x="0" y="147828"/>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8"/>
                  </a:lnTo>
                  <a:lnTo>
                    <a:pt x="301489" y="194559"/>
                  </a:lnTo>
                  <a:lnTo>
                    <a:pt x="279538" y="235141"/>
                  </a:lnTo>
                  <a:lnTo>
                    <a:pt x="246058" y="267138"/>
                  </a:lnTo>
                  <a:lnTo>
                    <a:pt x="203594" y="288121"/>
                  </a:lnTo>
                  <a:lnTo>
                    <a:pt x="154686" y="295656"/>
                  </a:lnTo>
                  <a:lnTo>
                    <a:pt x="105777" y="288121"/>
                  </a:lnTo>
                  <a:lnTo>
                    <a:pt x="63313" y="267138"/>
                  </a:lnTo>
                  <a:lnTo>
                    <a:pt x="29833" y="235141"/>
                  </a:lnTo>
                  <a:lnTo>
                    <a:pt x="7882" y="194559"/>
                  </a:lnTo>
                  <a:lnTo>
                    <a:pt x="0" y="147828"/>
                  </a:lnTo>
                  <a:close/>
                </a:path>
              </a:pathLst>
            </a:custGeom>
            <a:ln w="12191">
              <a:solidFill>
                <a:srgbClr val="000000"/>
              </a:solidFill>
            </a:ln>
          </p:spPr>
          <p:txBody>
            <a:bodyPr wrap="square" lIns="0" tIns="0" rIns="0" bIns="0" rtlCol="0"/>
            <a:lstStyle/>
            <a:p>
              <a:endParaRPr sz="1350"/>
            </a:p>
          </p:txBody>
        </p:sp>
        <p:sp>
          <p:nvSpPr>
            <p:cNvPr id="64" name="object 64"/>
            <p:cNvSpPr/>
            <p:nvPr/>
          </p:nvSpPr>
          <p:spPr>
            <a:xfrm>
              <a:off x="6016752" y="2673096"/>
              <a:ext cx="2891155" cy="1056005"/>
            </a:xfrm>
            <a:custGeom>
              <a:avLst/>
              <a:gdLst/>
              <a:ahLst/>
              <a:cxnLst/>
              <a:rect l="l" t="t" r="r" b="b"/>
              <a:pathLst>
                <a:path w="2891154" h="1056004">
                  <a:moveTo>
                    <a:pt x="963168" y="1056004"/>
                  </a:moveTo>
                  <a:lnTo>
                    <a:pt x="2890647" y="0"/>
                  </a:lnTo>
                </a:path>
                <a:path w="2891154" h="1056004">
                  <a:moveTo>
                    <a:pt x="1927859" y="1056004"/>
                  </a:moveTo>
                  <a:lnTo>
                    <a:pt x="1927859" y="0"/>
                  </a:lnTo>
                </a:path>
                <a:path w="2891154" h="1056004">
                  <a:moveTo>
                    <a:pt x="1927478" y="1056004"/>
                  </a:moveTo>
                  <a:lnTo>
                    <a:pt x="0" y="0"/>
                  </a:lnTo>
                </a:path>
                <a:path w="2891154" h="1056004">
                  <a:moveTo>
                    <a:pt x="2891028" y="1056004"/>
                  </a:moveTo>
                  <a:lnTo>
                    <a:pt x="2891028" y="0"/>
                  </a:lnTo>
                </a:path>
                <a:path w="2891154" h="1056004">
                  <a:moveTo>
                    <a:pt x="2890647" y="1056004"/>
                  </a:moveTo>
                  <a:lnTo>
                    <a:pt x="963168" y="0"/>
                  </a:lnTo>
                </a:path>
              </a:pathLst>
            </a:custGeom>
            <a:ln w="6096">
              <a:solidFill>
                <a:srgbClr val="000000"/>
              </a:solidFill>
            </a:ln>
          </p:spPr>
          <p:txBody>
            <a:bodyPr wrap="square" lIns="0" tIns="0" rIns="0" bIns="0" rtlCol="0"/>
            <a:lstStyle/>
            <a:p>
              <a:endParaRPr sz="1350"/>
            </a:p>
          </p:txBody>
        </p:sp>
        <p:sp>
          <p:nvSpPr>
            <p:cNvPr id="65" name="object 65"/>
            <p:cNvSpPr/>
            <p:nvPr/>
          </p:nvSpPr>
          <p:spPr>
            <a:xfrm>
              <a:off x="1988819" y="5079491"/>
              <a:ext cx="309880" cy="295910"/>
            </a:xfrm>
            <a:custGeom>
              <a:avLst/>
              <a:gdLst/>
              <a:ahLst/>
              <a:cxnLst/>
              <a:rect l="l" t="t" r="r" b="b"/>
              <a:pathLst>
                <a:path w="309880"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6" name="object 66"/>
            <p:cNvSpPr/>
            <p:nvPr/>
          </p:nvSpPr>
          <p:spPr>
            <a:xfrm>
              <a:off x="1988819" y="5079491"/>
              <a:ext cx="309880" cy="295910"/>
            </a:xfrm>
            <a:custGeom>
              <a:avLst/>
              <a:gdLst/>
              <a:ahLst/>
              <a:cxnLst/>
              <a:rect l="l" t="t" r="r" b="b"/>
              <a:pathLst>
                <a:path w="309880"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67" name="object 67"/>
            <p:cNvSpPr/>
            <p:nvPr/>
          </p:nvSpPr>
          <p:spPr>
            <a:xfrm>
              <a:off x="2142743" y="4024884"/>
              <a:ext cx="17145" cy="1054100"/>
            </a:xfrm>
            <a:custGeom>
              <a:avLst/>
              <a:gdLst/>
              <a:ahLst/>
              <a:cxnLst/>
              <a:rect l="l" t="t" r="r" b="b"/>
              <a:pathLst>
                <a:path w="17144" h="1054100">
                  <a:moveTo>
                    <a:pt x="0" y="1053592"/>
                  </a:moveTo>
                  <a:lnTo>
                    <a:pt x="17144" y="0"/>
                  </a:lnTo>
                </a:path>
              </a:pathLst>
            </a:custGeom>
            <a:ln w="6096">
              <a:solidFill>
                <a:srgbClr val="000000"/>
              </a:solidFill>
            </a:ln>
          </p:spPr>
          <p:txBody>
            <a:bodyPr wrap="square" lIns="0" tIns="0" rIns="0" bIns="0" rtlCol="0"/>
            <a:lstStyle/>
            <a:p>
              <a:endParaRPr sz="1350"/>
            </a:p>
          </p:txBody>
        </p:sp>
        <p:sp>
          <p:nvSpPr>
            <p:cNvPr id="68" name="object 68"/>
            <p:cNvSpPr/>
            <p:nvPr/>
          </p:nvSpPr>
          <p:spPr>
            <a:xfrm>
              <a:off x="295198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69" name="object 69"/>
            <p:cNvSpPr/>
            <p:nvPr/>
          </p:nvSpPr>
          <p:spPr>
            <a:xfrm>
              <a:off x="295198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0" name="object 70"/>
            <p:cNvSpPr/>
            <p:nvPr/>
          </p:nvSpPr>
          <p:spPr>
            <a:xfrm>
              <a:off x="2142743" y="4024884"/>
              <a:ext cx="982344" cy="1054100"/>
            </a:xfrm>
            <a:custGeom>
              <a:avLst/>
              <a:gdLst/>
              <a:ahLst/>
              <a:cxnLst/>
              <a:rect l="l" t="t" r="r" b="b"/>
              <a:pathLst>
                <a:path w="982344" h="1054100">
                  <a:moveTo>
                    <a:pt x="0" y="1053592"/>
                  </a:moveTo>
                  <a:lnTo>
                    <a:pt x="980948" y="0"/>
                  </a:lnTo>
                </a:path>
                <a:path w="982344" h="1054100">
                  <a:moveTo>
                    <a:pt x="964692" y="1053592"/>
                  </a:moveTo>
                  <a:lnTo>
                    <a:pt x="981837" y="0"/>
                  </a:lnTo>
                </a:path>
                <a:path w="982344" h="1054100">
                  <a:moveTo>
                    <a:pt x="963422" y="1053592"/>
                  </a:moveTo>
                  <a:lnTo>
                    <a:pt x="16763" y="0"/>
                  </a:lnTo>
                </a:path>
              </a:pathLst>
            </a:custGeom>
            <a:ln w="6096">
              <a:solidFill>
                <a:srgbClr val="000000"/>
              </a:solidFill>
            </a:ln>
          </p:spPr>
          <p:txBody>
            <a:bodyPr wrap="square" lIns="0" tIns="0" rIns="0" bIns="0" rtlCol="0"/>
            <a:lstStyle/>
            <a:p>
              <a:endParaRPr sz="1350"/>
            </a:p>
          </p:txBody>
        </p:sp>
        <p:sp>
          <p:nvSpPr>
            <p:cNvPr id="71" name="object 71"/>
            <p:cNvSpPr/>
            <p:nvPr/>
          </p:nvSpPr>
          <p:spPr>
            <a:xfrm>
              <a:off x="3916679"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72" name="object 72"/>
            <p:cNvSpPr/>
            <p:nvPr/>
          </p:nvSpPr>
          <p:spPr>
            <a:xfrm>
              <a:off x="3916679"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73" name="object 73"/>
            <p:cNvSpPr/>
            <p:nvPr/>
          </p:nvSpPr>
          <p:spPr>
            <a:xfrm>
              <a:off x="4070603"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74" name="object 74"/>
            <p:cNvSpPr/>
            <p:nvPr/>
          </p:nvSpPr>
          <p:spPr>
            <a:xfrm>
              <a:off x="4879847"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75" name="object 75"/>
            <p:cNvSpPr/>
            <p:nvPr/>
          </p:nvSpPr>
          <p:spPr>
            <a:xfrm>
              <a:off x="4879847"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76" name="object 76"/>
            <p:cNvSpPr/>
            <p:nvPr/>
          </p:nvSpPr>
          <p:spPr>
            <a:xfrm>
              <a:off x="4070603" y="4024884"/>
              <a:ext cx="981075" cy="1054100"/>
            </a:xfrm>
            <a:custGeom>
              <a:avLst/>
              <a:gdLst/>
              <a:ahLst/>
              <a:cxnLst/>
              <a:rect l="l" t="t" r="r" b="b"/>
              <a:pathLst>
                <a:path w="981075" h="1054100">
                  <a:moveTo>
                    <a:pt x="0" y="1053592"/>
                  </a:moveTo>
                  <a:lnTo>
                    <a:pt x="980948" y="0"/>
                  </a:lnTo>
                </a:path>
              </a:pathLst>
            </a:custGeom>
            <a:ln w="6095">
              <a:solidFill>
                <a:srgbClr val="000000"/>
              </a:solidFill>
            </a:ln>
          </p:spPr>
          <p:txBody>
            <a:bodyPr wrap="square" lIns="0" tIns="0" rIns="0" bIns="0" rtlCol="0"/>
            <a:lstStyle/>
            <a:p>
              <a:endParaRPr sz="1350"/>
            </a:p>
          </p:txBody>
        </p:sp>
        <p:sp>
          <p:nvSpPr>
            <p:cNvPr id="77" name="object 77"/>
            <p:cNvSpPr/>
            <p:nvPr/>
          </p:nvSpPr>
          <p:spPr>
            <a:xfrm>
              <a:off x="5034533" y="4025646"/>
              <a:ext cx="17145" cy="1054100"/>
            </a:xfrm>
            <a:custGeom>
              <a:avLst/>
              <a:gdLst/>
              <a:ahLst/>
              <a:cxnLst/>
              <a:rect l="l" t="t" r="r" b="b"/>
              <a:pathLst>
                <a:path w="17145" h="1054100">
                  <a:moveTo>
                    <a:pt x="0" y="1053591"/>
                  </a:moveTo>
                  <a:lnTo>
                    <a:pt x="17144" y="0"/>
                  </a:lnTo>
                </a:path>
              </a:pathLst>
            </a:custGeom>
            <a:ln w="38100">
              <a:solidFill>
                <a:srgbClr val="000000"/>
              </a:solidFill>
              <a:prstDash val="lgDash"/>
            </a:ln>
          </p:spPr>
          <p:txBody>
            <a:bodyPr wrap="square" lIns="0" tIns="0" rIns="0" bIns="0" rtlCol="0"/>
            <a:lstStyle/>
            <a:p>
              <a:endParaRPr sz="1350"/>
            </a:p>
          </p:txBody>
        </p:sp>
        <p:sp>
          <p:nvSpPr>
            <p:cNvPr id="78" name="object 78"/>
            <p:cNvSpPr/>
            <p:nvPr/>
          </p:nvSpPr>
          <p:spPr>
            <a:xfrm>
              <a:off x="4087367" y="4024884"/>
              <a:ext cx="946785" cy="1054100"/>
            </a:xfrm>
            <a:custGeom>
              <a:avLst/>
              <a:gdLst/>
              <a:ahLst/>
              <a:cxnLst/>
              <a:rect l="l" t="t" r="r" b="b"/>
              <a:pathLst>
                <a:path w="946785" h="1054100">
                  <a:moveTo>
                    <a:pt x="946658" y="1053592"/>
                  </a:moveTo>
                  <a:lnTo>
                    <a:pt x="0" y="0"/>
                  </a:lnTo>
                </a:path>
              </a:pathLst>
            </a:custGeom>
            <a:ln w="6096">
              <a:solidFill>
                <a:srgbClr val="000000"/>
              </a:solidFill>
            </a:ln>
          </p:spPr>
          <p:txBody>
            <a:bodyPr wrap="square" lIns="0" tIns="0" rIns="0" bIns="0" rtlCol="0"/>
            <a:lstStyle/>
            <a:p>
              <a:endParaRPr sz="1350"/>
            </a:p>
          </p:txBody>
        </p:sp>
        <p:sp>
          <p:nvSpPr>
            <p:cNvPr id="79" name="object 79"/>
            <p:cNvSpPr/>
            <p:nvPr/>
          </p:nvSpPr>
          <p:spPr>
            <a:xfrm>
              <a:off x="5844539"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80" name="object 80"/>
            <p:cNvSpPr/>
            <p:nvPr/>
          </p:nvSpPr>
          <p:spPr>
            <a:xfrm>
              <a:off x="5844539"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1" name="object 81"/>
            <p:cNvSpPr/>
            <p:nvPr/>
          </p:nvSpPr>
          <p:spPr>
            <a:xfrm>
              <a:off x="5999988"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2" name="object 82"/>
            <p:cNvSpPr/>
            <p:nvPr/>
          </p:nvSpPr>
          <p:spPr>
            <a:xfrm>
              <a:off x="6809232" y="5079491"/>
              <a:ext cx="309880" cy="295910"/>
            </a:xfrm>
            <a:custGeom>
              <a:avLst/>
              <a:gdLst/>
              <a:ahLst/>
              <a:cxnLst/>
              <a:rect l="l" t="t" r="r" b="b"/>
              <a:pathLst>
                <a:path w="309879" h="295910">
                  <a:moveTo>
                    <a:pt x="154686"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6"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6" y="0"/>
                  </a:lnTo>
                  <a:close/>
                </a:path>
              </a:pathLst>
            </a:custGeom>
            <a:solidFill>
              <a:srgbClr val="6FAC46"/>
            </a:solidFill>
          </p:spPr>
          <p:txBody>
            <a:bodyPr wrap="square" lIns="0" tIns="0" rIns="0" bIns="0" rtlCol="0"/>
            <a:lstStyle/>
            <a:p>
              <a:endParaRPr sz="1350"/>
            </a:p>
          </p:txBody>
        </p:sp>
        <p:sp>
          <p:nvSpPr>
            <p:cNvPr id="83" name="object 83"/>
            <p:cNvSpPr/>
            <p:nvPr/>
          </p:nvSpPr>
          <p:spPr>
            <a:xfrm>
              <a:off x="6809232"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6"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6"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4" name="object 84"/>
            <p:cNvSpPr/>
            <p:nvPr/>
          </p:nvSpPr>
          <p:spPr>
            <a:xfrm>
              <a:off x="5999988" y="4024884"/>
              <a:ext cx="981075" cy="1054100"/>
            </a:xfrm>
            <a:custGeom>
              <a:avLst/>
              <a:gdLst/>
              <a:ahLst/>
              <a:cxnLst/>
              <a:rect l="l" t="t" r="r" b="b"/>
              <a:pathLst>
                <a:path w="981075" h="1054100">
                  <a:moveTo>
                    <a:pt x="0" y="1053592"/>
                  </a:moveTo>
                  <a:lnTo>
                    <a:pt x="980947" y="0"/>
                  </a:lnTo>
                </a:path>
                <a:path w="981075" h="1054100">
                  <a:moveTo>
                    <a:pt x="963167" y="1053592"/>
                  </a:moveTo>
                  <a:lnTo>
                    <a:pt x="980313" y="0"/>
                  </a:lnTo>
                </a:path>
                <a:path w="981075" h="1054100">
                  <a:moveTo>
                    <a:pt x="963421" y="1053592"/>
                  </a:moveTo>
                  <a:lnTo>
                    <a:pt x="16763" y="0"/>
                  </a:lnTo>
                </a:path>
              </a:pathLst>
            </a:custGeom>
            <a:ln w="6096">
              <a:solidFill>
                <a:srgbClr val="000000"/>
              </a:solidFill>
            </a:ln>
          </p:spPr>
          <p:txBody>
            <a:bodyPr wrap="square" lIns="0" tIns="0" rIns="0" bIns="0" rtlCol="0"/>
            <a:lstStyle/>
            <a:p>
              <a:endParaRPr sz="1350"/>
            </a:p>
          </p:txBody>
        </p:sp>
        <p:sp>
          <p:nvSpPr>
            <p:cNvPr id="85" name="object 85"/>
            <p:cNvSpPr/>
            <p:nvPr/>
          </p:nvSpPr>
          <p:spPr>
            <a:xfrm>
              <a:off x="7772400" y="5079491"/>
              <a:ext cx="309880" cy="295910"/>
            </a:xfrm>
            <a:custGeom>
              <a:avLst/>
              <a:gdLst/>
              <a:ahLst/>
              <a:cxnLst/>
              <a:rect l="l" t="t" r="r" b="b"/>
              <a:pathLst>
                <a:path w="309879" h="295910">
                  <a:moveTo>
                    <a:pt x="154685" y="0"/>
                  </a:moveTo>
                  <a:lnTo>
                    <a:pt x="105777" y="7534"/>
                  </a:lnTo>
                  <a:lnTo>
                    <a:pt x="63313" y="28517"/>
                  </a:lnTo>
                  <a:lnTo>
                    <a:pt x="29833" y="60514"/>
                  </a:lnTo>
                  <a:lnTo>
                    <a:pt x="7882" y="101096"/>
                  </a:lnTo>
                  <a:lnTo>
                    <a:pt x="0" y="147827"/>
                  </a:lnTo>
                  <a:lnTo>
                    <a:pt x="7882" y="194559"/>
                  </a:lnTo>
                  <a:lnTo>
                    <a:pt x="29833" y="235141"/>
                  </a:lnTo>
                  <a:lnTo>
                    <a:pt x="63313" y="267138"/>
                  </a:lnTo>
                  <a:lnTo>
                    <a:pt x="105777" y="288121"/>
                  </a:lnTo>
                  <a:lnTo>
                    <a:pt x="154685" y="295655"/>
                  </a:lnTo>
                  <a:lnTo>
                    <a:pt x="203594" y="288121"/>
                  </a:lnTo>
                  <a:lnTo>
                    <a:pt x="246058" y="267138"/>
                  </a:lnTo>
                  <a:lnTo>
                    <a:pt x="279538" y="235141"/>
                  </a:lnTo>
                  <a:lnTo>
                    <a:pt x="301489" y="194559"/>
                  </a:lnTo>
                  <a:lnTo>
                    <a:pt x="309372" y="147827"/>
                  </a:lnTo>
                  <a:lnTo>
                    <a:pt x="301489" y="101096"/>
                  </a:lnTo>
                  <a:lnTo>
                    <a:pt x="279538" y="60514"/>
                  </a:lnTo>
                  <a:lnTo>
                    <a:pt x="246058" y="28517"/>
                  </a:lnTo>
                  <a:lnTo>
                    <a:pt x="203594" y="7534"/>
                  </a:lnTo>
                  <a:lnTo>
                    <a:pt x="154685" y="0"/>
                  </a:lnTo>
                  <a:close/>
                </a:path>
              </a:pathLst>
            </a:custGeom>
            <a:solidFill>
              <a:srgbClr val="6FAC46"/>
            </a:solidFill>
          </p:spPr>
          <p:txBody>
            <a:bodyPr wrap="square" lIns="0" tIns="0" rIns="0" bIns="0" rtlCol="0"/>
            <a:lstStyle/>
            <a:p>
              <a:endParaRPr sz="1350"/>
            </a:p>
          </p:txBody>
        </p:sp>
        <p:sp>
          <p:nvSpPr>
            <p:cNvPr id="86" name="object 86"/>
            <p:cNvSpPr/>
            <p:nvPr/>
          </p:nvSpPr>
          <p:spPr>
            <a:xfrm>
              <a:off x="7772400" y="5079491"/>
              <a:ext cx="309880" cy="295910"/>
            </a:xfrm>
            <a:custGeom>
              <a:avLst/>
              <a:gdLst/>
              <a:ahLst/>
              <a:cxnLst/>
              <a:rect l="l" t="t" r="r" b="b"/>
              <a:pathLst>
                <a:path w="309879" h="295910">
                  <a:moveTo>
                    <a:pt x="0" y="147827"/>
                  </a:moveTo>
                  <a:lnTo>
                    <a:pt x="7882" y="101096"/>
                  </a:lnTo>
                  <a:lnTo>
                    <a:pt x="29833" y="60514"/>
                  </a:lnTo>
                  <a:lnTo>
                    <a:pt x="63313" y="28517"/>
                  </a:lnTo>
                  <a:lnTo>
                    <a:pt x="105777" y="7534"/>
                  </a:lnTo>
                  <a:lnTo>
                    <a:pt x="154685" y="0"/>
                  </a:lnTo>
                  <a:lnTo>
                    <a:pt x="203594" y="7534"/>
                  </a:lnTo>
                  <a:lnTo>
                    <a:pt x="246058" y="28517"/>
                  </a:lnTo>
                  <a:lnTo>
                    <a:pt x="279538" y="60514"/>
                  </a:lnTo>
                  <a:lnTo>
                    <a:pt x="301489" y="101096"/>
                  </a:lnTo>
                  <a:lnTo>
                    <a:pt x="309372" y="147827"/>
                  </a:lnTo>
                  <a:lnTo>
                    <a:pt x="301489" y="194559"/>
                  </a:lnTo>
                  <a:lnTo>
                    <a:pt x="279538" y="235141"/>
                  </a:lnTo>
                  <a:lnTo>
                    <a:pt x="246058" y="267138"/>
                  </a:lnTo>
                  <a:lnTo>
                    <a:pt x="203594" y="288121"/>
                  </a:lnTo>
                  <a:lnTo>
                    <a:pt x="154685" y="295655"/>
                  </a:lnTo>
                  <a:lnTo>
                    <a:pt x="105777" y="288121"/>
                  </a:lnTo>
                  <a:lnTo>
                    <a:pt x="63313" y="267138"/>
                  </a:lnTo>
                  <a:lnTo>
                    <a:pt x="29833" y="235141"/>
                  </a:lnTo>
                  <a:lnTo>
                    <a:pt x="7882" y="194559"/>
                  </a:lnTo>
                  <a:lnTo>
                    <a:pt x="0" y="147827"/>
                  </a:lnTo>
                  <a:close/>
                </a:path>
              </a:pathLst>
            </a:custGeom>
            <a:ln w="12192">
              <a:solidFill>
                <a:srgbClr val="000000"/>
              </a:solidFill>
            </a:ln>
          </p:spPr>
          <p:txBody>
            <a:bodyPr wrap="square" lIns="0" tIns="0" rIns="0" bIns="0" rtlCol="0"/>
            <a:lstStyle/>
            <a:p>
              <a:endParaRPr sz="1350"/>
            </a:p>
          </p:txBody>
        </p:sp>
        <p:sp>
          <p:nvSpPr>
            <p:cNvPr id="87" name="object 87"/>
            <p:cNvSpPr/>
            <p:nvPr/>
          </p:nvSpPr>
          <p:spPr>
            <a:xfrm>
              <a:off x="7927847" y="4024884"/>
              <a:ext cx="17145" cy="1054100"/>
            </a:xfrm>
            <a:custGeom>
              <a:avLst/>
              <a:gdLst/>
              <a:ahLst/>
              <a:cxnLst/>
              <a:rect l="l" t="t" r="r" b="b"/>
              <a:pathLst>
                <a:path w="17145" h="1054100">
                  <a:moveTo>
                    <a:pt x="0" y="1053592"/>
                  </a:moveTo>
                  <a:lnTo>
                    <a:pt x="17145" y="0"/>
                  </a:lnTo>
                </a:path>
              </a:pathLst>
            </a:custGeom>
            <a:ln w="6096">
              <a:solidFill>
                <a:srgbClr val="000000"/>
              </a:solidFill>
            </a:ln>
          </p:spPr>
          <p:txBody>
            <a:bodyPr wrap="square" lIns="0" tIns="0" rIns="0" bIns="0" rtlCol="0"/>
            <a:lstStyle/>
            <a:p>
              <a:endParaRPr sz="1350"/>
            </a:p>
          </p:txBody>
        </p:sp>
        <p:sp>
          <p:nvSpPr>
            <p:cNvPr id="88" name="object 88"/>
            <p:cNvSpPr/>
            <p:nvPr/>
          </p:nvSpPr>
          <p:spPr>
            <a:xfrm>
              <a:off x="8737092" y="5079491"/>
              <a:ext cx="307975" cy="295910"/>
            </a:xfrm>
            <a:custGeom>
              <a:avLst/>
              <a:gdLst/>
              <a:ahLst/>
              <a:cxnLst/>
              <a:rect l="l" t="t" r="r" b="b"/>
              <a:pathLst>
                <a:path w="307975" h="295910">
                  <a:moveTo>
                    <a:pt x="153924" y="0"/>
                  </a:moveTo>
                  <a:lnTo>
                    <a:pt x="105290" y="7534"/>
                  </a:lnTo>
                  <a:lnTo>
                    <a:pt x="63038" y="28517"/>
                  </a:lnTo>
                  <a:lnTo>
                    <a:pt x="29711" y="60514"/>
                  </a:lnTo>
                  <a:lnTo>
                    <a:pt x="7851" y="101096"/>
                  </a:lnTo>
                  <a:lnTo>
                    <a:pt x="0" y="147827"/>
                  </a:lnTo>
                  <a:lnTo>
                    <a:pt x="7851" y="194559"/>
                  </a:lnTo>
                  <a:lnTo>
                    <a:pt x="29711" y="235141"/>
                  </a:lnTo>
                  <a:lnTo>
                    <a:pt x="63038" y="267138"/>
                  </a:lnTo>
                  <a:lnTo>
                    <a:pt x="105290" y="288121"/>
                  </a:lnTo>
                  <a:lnTo>
                    <a:pt x="153924" y="295655"/>
                  </a:lnTo>
                  <a:lnTo>
                    <a:pt x="202557" y="288121"/>
                  </a:lnTo>
                  <a:lnTo>
                    <a:pt x="244809" y="267138"/>
                  </a:lnTo>
                  <a:lnTo>
                    <a:pt x="278136" y="235141"/>
                  </a:lnTo>
                  <a:lnTo>
                    <a:pt x="299996" y="194559"/>
                  </a:lnTo>
                  <a:lnTo>
                    <a:pt x="307848" y="147827"/>
                  </a:lnTo>
                  <a:lnTo>
                    <a:pt x="299996" y="101096"/>
                  </a:lnTo>
                  <a:lnTo>
                    <a:pt x="278136" y="60514"/>
                  </a:lnTo>
                  <a:lnTo>
                    <a:pt x="244809" y="28517"/>
                  </a:lnTo>
                  <a:lnTo>
                    <a:pt x="202557" y="7534"/>
                  </a:lnTo>
                  <a:lnTo>
                    <a:pt x="153924" y="0"/>
                  </a:lnTo>
                  <a:close/>
                </a:path>
              </a:pathLst>
            </a:custGeom>
            <a:solidFill>
              <a:srgbClr val="6FAC46"/>
            </a:solidFill>
          </p:spPr>
          <p:txBody>
            <a:bodyPr wrap="square" lIns="0" tIns="0" rIns="0" bIns="0" rtlCol="0"/>
            <a:lstStyle/>
            <a:p>
              <a:endParaRPr sz="1350"/>
            </a:p>
          </p:txBody>
        </p:sp>
        <p:sp>
          <p:nvSpPr>
            <p:cNvPr id="89" name="object 89"/>
            <p:cNvSpPr/>
            <p:nvPr/>
          </p:nvSpPr>
          <p:spPr>
            <a:xfrm>
              <a:off x="8737092" y="5079491"/>
              <a:ext cx="307975" cy="295910"/>
            </a:xfrm>
            <a:custGeom>
              <a:avLst/>
              <a:gdLst/>
              <a:ahLst/>
              <a:cxnLst/>
              <a:rect l="l" t="t" r="r" b="b"/>
              <a:pathLst>
                <a:path w="307975" h="295910">
                  <a:moveTo>
                    <a:pt x="0" y="147827"/>
                  </a:moveTo>
                  <a:lnTo>
                    <a:pt x="7851" y="101096"/>
                  </a:lnTo>
                  <a:lnTo>
                    <a:pt x="29711" y="60514"/>
                  </a:lnTo>
                  <a:lnTo>
                    <a:pt x="63038" y="28517"/>
                  </a:lnTo>
                  <a:lnTo>
                    <a:pt x="105290" y="7534"/>
                  </a:lnTo>
                  <a:lnTo>
                    <a:pt x="153924" y="0"/>
                  </a:lnTo>
                  <a:lnTo>
                    <a:pt x="202557" y="7534"/>
                  </a:lnTo>
                  <a:lnTo>
                    <a:pt x="244809" y="28517"/>
                  </a:lnTo>
                  <a:lnTo>
                    <a:pt x="278136" y="60514"/>
                  </a:lnTo>
                  <a:lnTo>
                    <a:pt x="299996" y="101096"/>
                  </a:lnTo>
                  <a:lnTo>
                    <a:pt x="307848" y="147827"/>
                  </a:lnTo>
                  <a:lnTo>
                    <a:pt x="299996" y="194559"/>
                  </a:lnTo>
                  <a:lnTo>
                    <a:pt x="278136" y="235141"/>
                  </a:lnTo>
                  <a:lnTo>
                    <a:pt x="244809" y="267138"/>
                  </a:lnTo>
                  <a:lnTo>
                    <a:pt x="202557" y="288121"/>
                  </a:lnTo>
                  <a:lnTo>
                    <a:pt x="153924" y="295655"/>
                  </a:lnTo>
                  <a:lnTo>
                    <a:pt x="105290" y="288121"/>
                  </a:lnTo>
                  <a:lnTo>
                    <a:pt x="63038" y="267138"/>
                  </a:lnTo>
                  <a:lnTo>
                    <a:pt x="29711" y="235141"/>
                  </a:lnTo>
                  <a:lnTo>
                    <a:pt x="7851" y="194559"/>
                  </a:lnTo>
                  <a:lnTo>
                    <a:pt x="0" y="147827"/>
                  </a:lnTo>
                  <a:close/>
                </a:path>
              </a:pathLst>
            </a:custGeom>
            <a:ln w="12192">
              <a:solidFill>
                <a:srgbClr val="000000"/>
              </a:solidFill>
            </a:ln>
          </p:spPr>
          <p:txBody>
            <a:bodyPr wrap="square" lIns="0" tIns="0" rIns="0" bIns="0" rtlCol="0"/>
            <a:lstStyle/>
            <a:p>
              <a:endParaRPr sz="1350"/>
            </a:p>
          </p:txBody>
        </p:sp>
        <p:sp>
          <p:nvSpPr>
            <p:cNvPr id="90" name="object 90"/>
            <p:cNvSpPr/>
            <p:nvPr/>
          </p:nvSpPr>
          <p:spPr>
            <a:xfrm>
              <a:off x="7927847" y="4024884"/>
              <a:ext cx="981075" cy="1054100"/>
            </a:xfrm>
            <a:custGeom>
              <a:avLst/>
              <a:gdLst/>
              <a:ahLst/>
              <a:cxnLst/>
              <a:rect l="l" t="t" r="r" b="b"/>
              <a:pathLst>
                <a:path w="981075" h="1054100">
                  <a:moveTo>
                    <a:pt x="0" y="1053592"/>
                  </a:moveTo>
                  <a:lnTo>
                    <a:pt x="980948" y="0"/>
                  </a:lnTo>
                </a:path>
                <a:path w="981075" h="1054100">
                  <a:moveTo>
                    <a:pt x="963168" y="1053592"/>
                  </a:moveTo>
                  <a:lnTo>
                    <a:pt x="980312" y="0"/>
                  </a:lnTo>
                </a:path>
                <a:path w="981075" h="1054100">
                  <a:moveTo>
                    <a:pt x="963422" y="1053592"/>
                  </a:moveTo>
                  <a:lnTo>
                    <a:pt x="16763" y="0"/>
                  </a:lnTo>
                </a:path>
              </a:pathLst>
            </a:custGeom>
            <a:ln w="6096">
              <a:solidFill>
                <a:srgbClr val="000000"/>
              </a:solidFill>
            </a:ln>
          </p:spPr>
          <p:txBody>
            <a:bodyPr wrap="square" lIns="0" tIns="0" rIns="0" bIns="0" rtlCol="0"/>
            <a:lstStyle/>
            <a:p>
              <a:endParaRPr sz="1350"/>
            </a:p>
          </p:txBody>
        </p:sp>
      </p:grpSp>
      <p:sp>
        <p:nvSpPr>
          <p:cNvPr id="91" name="object 91"/>
          <p:cNvSpPr txBox="1"/>
          <p:nvPr/>
        </p:nvSpPr>
        <p:spPr>
          <a:xfrm>
            <a:off x="778003" y="1607344"/>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0</a:t>
            </a:r>
            <a:endParaRPr sz="1350">
              <a:latin typeface="Calibri"/>
              <a:cs typeface="Calibri"/>
            </a:endParaRPr>
          </a:p>
        </p:txBody>
      </p:sp>
      <p:sp>
        <p:nvSpPr>
          <p:cNvPr id="95" name="object 95"/>
          <p:cNvSpPr txBox="1"/>
          <p:nvPr/>
        </p:nvSpPr>
        <p:spPr>
          <a:xfrm>
            <a:off x="778003" y="4736973"/>
            <a:ext cx="488156" cy="180370"/>
          </a:xfrm>
          <a:prstGeom prst="rect">
            <a:avLst/>
          </a:prstGeom>
        </p:spPr>
        <p:txBody>
          <a:bodyPr vert="horz" wrap="square" lIns="0" tIns="0" rIns="0" bIns="0" rtlCol="0">
            <a:spAutoFit/>
          </a:bodyPr>
          <a:lstStyle/>
          <a:p>
            <a:pPr marL="9525">
              <a:lnSpc>
                <a:spcPts val="1358"/>
              </a:lnSpc>
            </a:pPr>
            <a:r>
              <a:rPr sz="1350" dirty="0">
                <a:latin typeface="Calibri"/>
                <a:cs typeface="Calibri"/>
              </a:rPr>
              <a:t>Rank</a:t>
            </a:r>
            <a:r>
              <a:rPr sz="1350" spc="-60" dirty="0">
                <a:latin typeface="Calibri"/>
                <a:cs typeface="Calibri"/>
              </a:rPr>
              <a:t> </a:t>
            </a:r>
            <a:r>
              <a:rPr sz="1350" dirty="0">
                <a:latin typeface="Calibri"/>
                <a:cs typeface="Calibri"/>
              </a:rPr>
              <a:t>3</a:t>
            </a:r>
            <a:endParaRPr sz="1350">
              <a:latin typeface="Calibri"/>
              <a:cs typeface="Calibri"/>
            </a:endParaRPr>
          </a:p>
        </p:txBody>
      </p:sp>
      <p:sp>
        <p:nvSpPr>
          <p:cNvPr id="96" name="object 96"/>
          <p:cNvSpPr txBox="1"/>
          <p:nvPr/>
        </p:nvSpPr>
        <p:spPr>
          <a:xfrm>
            <a:off x="144027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000</a:t>
            </a:r>
            <a:endParaRPr sz="1350">
              <a:latin typeface="Calibri"/>
              <a:cs typeface="Calibri"/>
            </a:endParaRPr>
          </a:p>
        </p:txBody>
      </p:sp>
      <p:sp>
        <p:nvSpPr>
          <p:cNvPr id="97" name="object 97"/>
          <p:cNvSpPr txBox="1"/>
          <p:nvPr/>
        </p:nvSpPr>
        <p:spPr>
          <a:xfrm>
            <a:off x="2204942"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001</a:t>
            </a:r>
            <a:endParaRPr sz="1350">
              <a:latin typeface="Calibri"/>
              <a:cs typeface="Calibri"/>
            </a:endParaRPr>
          </a:p>
        </p:txBody>
      </p:sp>
      <p:sp>
        <p:nvSpPr>
          <p:cNvPr id="98" name="object 98"/>
          <p:cNvSpPr txBox="1"/>
          <p:nvPr/>
        </p:nvSpPr>
        <p:spPr>
          <a:xfrm>
            <a:off x="29297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010</a:t>
            </a:r>
            <a:endParaRPr sz="1350">
              <a:latin typeface="Calibri"/>
              <a:cs typeface="Calibri"/>
            </a:endParaRPr>
          </a:p>
        </p:txBody>
      </p:sp>
      <p:sp>
        <p:nvSpPr>
          <p:cNvPr id="99" name="object 99"/>
          <p:cNvSpPr txBox="1"/>
          <p:nvPr/>
        </p:nvSpPr>
        <p:spPr>
          <a:xfrm>
            <a:off x="3615594"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011</a:t>
            </a:r>
            <a:endParaRPr sz="1350">
              <a:latin typeface="Calibri"/>
              <a:cs typeface="Calibri"/>
            </a:endParaRPr>
          </a:p>
        </p:txBody>
      </p:sp>
      <p:sp>
        <p:nvSpPr>
          <p:cNvPr id="100" name="object 100"/>
          <p:cNvSpPr txBox="1"/>
          <p:nvPr/>
        </p:nvSpPr>
        <p:spPr>
          <a:xfrm>
            <a:off x="4380547"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100</a:t>
            </a:r>
            <a:endParaRPr sz="1350">
              <a:latin typeface="Calibri"/>
              <a:cs typeface="Calibri"/>
            </a:endParaRPr>
          </a:p>
        </p:txBody>
      </p:sp>
      <p:sp>
        <p:nvSpPr>
          <p:cNvPr id="101" name="object 101"/>
          <p:cNvSpPr txBox="1"/>
          <p:nvPr/>
        </p:nvSpPr>
        <p:spPr>
          <a:xfrm>
            <a:off x="5066348"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101</a:t>
            </a:r>
            <a:endParaRPr sz="1350">
              <a:latin typeface="Calibri"/>
              <a:cs typeface="Calibri"/>
            </a:endParaRPr>
          </a:p>
        </p:txBody>
      </p:sp>
      <p:sp>
        <p:nvSpPr>
          <p:cNvPr id="102" name="object 102"/>
          <p:cNvSpPr txBox="1"/>
          <p:nvPr/>
        </p:nvSpPr>
        <p:spPr>
          <a:xfrm>
            <a:off x="5791009"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110</a:t>
            </a:r>
            <a:endParaRPr sz="1350">
              <a:latin typeface="Calibri"/>
              <a:cs typeface="Calibri"/>
            </a:endParaRPr>
          </a:p>
        </p:txBody>
      </p:sp>
      <p:sp>
        <p:nvSpPr>
          <p:cNvPr id="103" name="object 103"/>
          <p:cNvSpPr txBox="1"/>
          <p:nvPr/>
        </p:nvSpPr>
        <p:spPr>
          <a:xfrm>
            <a:off x="6517005" y="5044249"/>
            <a:ext cx="280035" cy="180370"/>
          </a:xfrm>
          <a:prstGeom prst="rect">
            <a:avLst/>
          </a:prstGeom>
        </p:spPr>
        <p:txBody>
          <a:bodyPr vert="horz" wrap="square" lIns="0" tIns="0" rIns="0" bIns="0" rtlCol="0">
            <a:spAutoFit/>
          </a:bodyPr>
          <a:lstStyle/>
          <a:p>
            <a:pPr marL="9525">
              <a:lnSpc>
                <a:spcPts val="1358"/>
              </a:lnSpc>
            </a:pPr>
            <a:r>
              <a:rPr sz="1350" spc="-4" dirty="0">
                <a:latin typeface="Calibri"/>
                <a:cs typeface="Calibri"/>
              </a:rPr>
              <a:t>111</a:t>
            </a:r>
            <a:endParaRPr sz="1350">
              <a:latin typeface="Calibri"/>
              <a:cs typeface="Calibri"/>
            </a:endParaRPr>
          </a:p>
        </p:txBody>
      </p:sp>
      <p:sp>
        <p:nvSpPr>
          <p:cNvPr id="92" name="object 92"/>
          <p:cNvSpPr txBox="1"/>
          <p:nvPr/>
        </p:nvSpPr>
        <p:spPr>
          <a:xfrm>
            <a:off x="778003" y="2636329"/>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1</a:t>
            </a:r>
            <a:endParaRPr sz="1350">
              <a:latin typeface="Calibri"/>
              <a:cs typeface="Calibri"/>
            </a:endParaRPr>
          </a:p>
        </p:txBody>
      </p:sp>
      <p:sp>
        <p:nvSpPr>
          <p:cNvPr id="93" name="object 93"/>
          <p:cNvSpPr txBox="1"/>
          <p:nvPr/>
        </p:nvSpPr>
        <p:spPr>
          <a:xfrm>
            <a:off x="778003" y="3665220"/>
            <a:ext cx="488156"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Rank</a:t>
            </a:r>
            <a:r>
              <a:rPr sz="1350" spc="-60" dirty="0">
                <a:latin typeface="Calibri"/>
                <a:cs typeface="Calibri"/>
              </a:rPr>
              <a:t> </a:t>
            </a:r>
            <a:r>
              <a:rPr sz="1350" dirty="0">
                <a:latin typeface="Calibri"/>
                <a:cs typeface="Calibri"/>
              </a:rPr>
              <a:t>2</a:t>
            </a:r>
            <a:endParaRPr sz="1350">
              <a:latin typeface="Calibri"/>
              <a:cs typeface="Calibri"/>
            </a:endParaRPr>
          </a:p>
        </p:txBody>
      </p:sp>
      <p:sp>
        <p:nvSpPr>
          <p:cNvPr id="94" name="object 94"/>
          <p:cNvSpPr txBox="1"/>
          <p:nvPr/>
        </p:nvSpPr>
        <p:spPr>
          <a:xfrm>
            <a:off x="6970681" y="3029521"/>
            <a:ext cx="1494473" cy="840615"/>
          </a:xfrm>
          <a:prstGeom prst="rect">
            <a:avLst/>
          </a:prstGeom>
        </p:spPr>
        <p:txBody>
          <a:bodyPr vert="horz" wrap="square" lIns="0" tIns="9525" rIns="0" bIns="0" rtlCol="0">
            <a:spAutoFit/>
          </a:bodyPr>
          <a:lstStyle/>
          <a:p>
            <a:pPr marL="28575">
              <a:spcBef>
                <a:spcPts val="75"/>
              </a:spcBef>
            </a:pPr>
            <a:r>
              <a:rPr sz="1350" dirty="0">
                <a:latin typeface="Calibri"/>
                <a:cs typeface="Calibri"/>
              </a:rPr>
              <a:t>J1</a:t>
            </a:r>
            <a:r>
              <a:rPr sz="1350" spc="-11" dirty="0">
                <a:latin typeface="Calibri"/>
                <a:cs typeface="Calibri"/>
              </a:rPr>
              <a:t> </a:t>
            </a:r>
            <a:r>
              <a:rPr sz="1350" dirty="0">
                <a:latin typeface="Calibri"/>
                <a:cs typeface="Calibri"/>
              </a:rPr>
              <a:t>=</a:t>
            </a:r>
            <a:r>
              <a:rPr sz="1350" spc="-4" dirty="0">
                <a:latin typeface="Calibri"/>
                <a:cs typeface="Calibri"/>
              </a:rPr>
              <a:t> </a:t>
            </a:r>
            <a:r>
              <a:rPr sz="1350" dirty="0">
                <a:latin typeface="Calibri"/>
                <a:cs typeface="Calibri"/>
              </a:rPr>
              <a:t>101</a:t>
            </a:r>
            <a:r>
              <a:rPr sz="1350" spc="-8" dirty="0">
                <a:latin typeface="Calibri"/>
                <a:cs typeface="Calibri"/>
              </a:rPr>
              <a:t> to</a:t>
            </a:r>
            <a:r>
              <a:rPr sz="1350" spc="-15" dirty="0">
                <a:latin typeface="Calibri"/>
                <a:cs typeface="Calibri"/>
              </a:rPr>
              <a:t> </a:t>
            </a:r>
            <a:r>
              <a:rPr sz="1350" spc="-4" dirty="0">
                <a:latin typeface="Calibri"/>
                <a:cs typeface="Calibri"/>
              </a:rPr>
              <a:t>j2</a:t>
            </a:r>
            <a:r>
              <a:rPr sz="1350" spc="-11" dirty="0">
                <a:latin typeface="Calibri"/>
                <a:cs typeface="Calibri"/>
              </a:rPr>
              <a:t> </a:t>
            </a:r>
            <a:r>
              <a:rPr sz="1350" dirty="0">
                <a:latin typeface="Calibri"/>
                <a:cs typeface="Calibri"/>
              </a:rPr>
              <a:t>=</a:t>
            </a:r>
            <a:r>
              <a:rPr sz="1350" spc="-8" dirty="0">
                <a:latin typeface="Calibri"/>
                <a:cs typeface="Calibri"/>
              </a:rPr>
              <a:t> </a:t>
            </a:r>
            <a:r>
              <a:rPr sz="1350" dirty="0">
                <a:latin typeface="Calibri"/>
                <a:cs typeface="Calibri"/>
              </a:rPr>
              <a:t>011</a:t>
            </a:r>
            <a:endParaRPr sz="1350">
              <a:latin typeface="Calibri"/>
              <a:cs typeface="Calibri"/>
            </a:endParaRPr>
          </a:p>
          <a:p>
            <a:pPr marL="28575" marR="201930"/>
            <a:r>
              <a:rPr sz="1350" spc="-8" dirty="0">
                <a:latin typeface="Calibri"/>
                <a:cs typeface="Calibri"/>
              </a:rPr>
              <a:t>1</a:t>
            </a:r>
            <a:r>
              <a:rPr sz="1350" spc="-11" baseline="25462" dirty="0">
                <a:latin typeface="Calibri"/>
                <a:cs typeface="Calibri"/>
              </a:rPr>
              <a:t>st</a:t>
            </a:r>
            <a:r>
              <a:rPr sz="1350" spc="-5" baseline="25462" dirty="0">
                <a:latin typeface="Calibri"/>
                <a:cs typeface="Calibri"/>
              </a:rPr>
              <a:t> </a:t>
            </a:r>
            <a:r>
              <a:rPr sz="1350" spc="-4" dirty="0">
                <a:latin typeface="Calibri"/>
                <a:cs typeface="Calibri"/>
              </a:rPr>
              <a:t>bit </a:t>
            </a:r>
            <a:r>
              <a:rPr sz="1350" dirty="0">
                <a:latin typeface="Calibri"/>
                <a:cs typeface="Calibri"/>
              </a:rPr>
              <a:t>0 </a:t>
            </a:r>
            <a:r>
              <a:rPr sz="1350" spc="-19" dirty="0">
                <a:latin typeface="Calibri"/>
                <a:cs typeface="Calibri"/>
              </a:rPr>
              <a:t>take </a:t>
            </a:r>
            <a:r>
              <a:rPr sz="1350" spc="-4" dirty="0">
                <a:latin typeface="Calibri"/>
                <a:cs typeface="Calibri"/>
              </a:rPr>
              <a:t>left </a:t>
            </a:r>
            <a:r>
              <a:rPr sz="1350" dirty="0">
                <a:latin typeface="Calibri"/>
                <a:cs typeface="Calibri"/>
              </a:rPr>
              <a:t> 2</a:t>
            </a:r>
            <a:r>
              <a:rPr sz="1350" baseline="25462" dirty="0">
                <a:latin typeface="Calibri"/>
                <a:cs typeface="Calibri"/>
              </a:rPr>
              <a:t>nd</a:t>
            </a:r>
            <a:r>
              <a:rPr sz="1350" spc="124" baseline="25462" dirty="0">
                <a:latin typeface="Calibri"/>
                <a:cs typeface="Calibri"/>
              </a:rPr>
              <a:t> </a:t>
            </a:r>
            <a:r>
              <a:rPr sz="1350" spc="-4" dirty="0">
                <a:latin typeface="Calibri"/>
                <a:cs typeface="Calibri"/>
              </a:rPr>
              <a:t>bit</a:t>
            </a:r>
            <a:r>
              <a:rPr sz="1350" spc="-23" dirty="0">
                <a:latin typeface="Calibri"/>
                <a:cs typeface="Calibri"/>
              </a:rPr>
              <a:t> </a:t>
            </a:r>
            <a:r>
              <a:rPr sz="1350" dirty="0">
                <a:latin typeface="Calibri"/>
                <a:cs typeface="Calibri"/>
              </a:rPr>
              <a:t>1</a:t>
            </a:r>
            <a:r>
              <a:rPr sz="1350" spc="-8" dirty="0">
                <a:latin typeface="Calibri"/>
                <a:cs typeface="Calibri"/>
              </a:rPr>
              <a:t> </a:t>
            </a:r>
            <a:r>
              <a:rPr sz="1350" spc="-19" dirty="0">
                <a:latin typeface="Calibri"/>
                <a:cs typeface="Calibri"/>
              </a:rPr>
              <a:t>take</a:t>
            </a:r>
            <a:r>
              <a:rPr sz="1350" spc="-15" dirty="0">
                <a:latin typeface="Calibri"/>
                <a:cs typeface="Calibri"/>
              </a:rPr>
              <a:t> </a:t>
            </a:r>
            <a:r>
              <a:rPr sz="1350" spc="-4" dirty="0">
                <a:latin typeface="Calibri"/>
                <a:cs typeface="Calibri"/>
              </a:rPr>
              <a:t>right</a:t>
            </a:r>
            <a:endParaRPr sz="1350">
              <a:latin typeface="Calibri"/>
              <a:cs typeface="Calibri"/>
            </a:endParaRPr>
          </a:p>
          <a:p>
            <a:pPr marL="28575"/>
            <a:r>
              <a:rPr sz="1350" spc="-8" dirty="0">
                <a:latin typeface="Calibri"/>
                <a:cs typeface="Calibri"/>
              </a:rPr>
              <a:t>3</a:t>
            </a:r>
            <a:r>
              <a:rPr sz="1350" spc="-11" baseline="25462" dirty="0">
                <a:latin typeface="Calibri"/>
                <a:cs typeface="Calibri"/>
              </a:rPr>
              <a:t>rd</a:t>
            </a:r>
            <a:r>
              <a:rPr sz="1350" spc="118" baseline="25462" dirty="0">
                <a:latin typeface="Calibri"/>
                <a:cs typeface="Calibri"/>
              </a:rPr>
              <a:t> </a:t>
            </a:r>
            <a:r>
              <a:rPr sz="1350" spc="-4" dirty="0">
                <a:latin typeface="Calibri"/>
                <a:cs typeface="Calibri"/>
              </a:rPr>
              <a:t>bit</a:t>
            </a:r>
            <a:r>
              <a:rPr sz="1350" spc="-11" dirty="0">
                <a:latin typeface="Calibri"/>
                <a:cs typeface="Calibri"/>
              </a:rPr>
              <a:t> </a:t>
            </a:r>
            <a:r>
              <a:rPr sz="1350" dirty="0">
                <a:latin typeface="Calibri"/>
                <a:cs typeface="Calibri"/>
              </a:rPr>
              <a:t>1</a:t>
            </a:r>
            <a:r>
              <a:rPr sz="1350" spc="-4" dirty="0">
                <a:latin typeface="Calibri"/>
                <a:cs typeface="Calibri"/>
              </a:rPr>
              <a:t> </a:t>
            </a:r>
            <a:r>
              <a:rPr sz="1350" spc="-19" dirty="0">
                <a:latin typeface="Calibri"/>
                <a:cs typeface="Calibri"/>
              </a:rPr>
              <a:t>take</a:t>
            </a:r>
            <a:r>
              <a:rPr sz="1350" spc="-11" dirty="0">
                <a:latin typeface="Calibri"/>
                <a:cs typeface="Calibri"/>
              </a:rPr>
              <a:t> </a:t>
            </a:r>
            <a:r>
              <a:rPr sz="1350" spc="-8" dirty="0">
                <a:latin typeface="Calibri"/>
                <a:cs typeface="Calibri"/>
              </a:rPr>
              <a:t>straight</a:t>
            </a:r>
            <a:endParaRPr sz="1350">
              <a:latin typeface="Calibri"/>
              <a:cs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1073" y="0"/>
            <a:ext cx="3413900"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Microsoft Sans Serif"/>
                <a:cs typeface="Microsoft Sans Serif"/>
              </a:rPr>
              <a:t>Distributed</a:t>
            </a:r>
            <a:r>
              <a:rPr sz="991" spc="69" dirty="0">
                <a:solidFill>
                  <a:srgbClr val="FFFFFF"/>
                </a:solidFill>
                <a:latin typeface="Microsoft Sans Serif"/>
                <a:cs typeface="Microsoft Sans Serif"/>
              </a:rPr>
              <a:t> </a:t>
            </a:r>
            <a:r>
              <a:rPr sz="991" spc="-10" dirty="0">
                <a:solidFill>
                  <a:srgbClr val="FFFFFF"/>
                </a:solidFill>
                <a:latin typeface="Microsoft Sans Serif"/>
                <a:cs typeface="Microsoft Sans Serif"/>
              </a:rPr>
              <a:t>Computing:</a:t>
            </a:r>
            <a:r>
              <a:rPr sz="991" spc="188" dirty="0">
                <a:solidFill>
                  <a:srgbClr val="FFFFFF"/>
                </a:solidFill>
                <a:latin typeface="Microsoft Sans Serif"/>
                <a:cs typeface="Microsoft Sans Serif"/>
              </a:rPr>
              <a:t> </a:t>
            </a:r>
            <a:r>
              <a:rPr sz="991" spc="-20" dirty="0">
                <a:solidFill>
                  <a:srgbClr val="FFFFFF"/>
                </a:solidFill>
                <a:latin typeface="Microsoft Sans Serif"/>
                <a:cs typeface="Microsoft Sans Serif"/>
              </a:rPr>
              <a:t>Principles,</a:t>
            </a:r>
            <a:r>
              <a:rPr sz="991" spc="69" dirty="0">
                <a:solidFill>
                  <a:srgbClr val="FFFFFF"/>
                </a:solidFill>
                <a:latin typeface="Microsoft Sans Serif"/>
                <a:cs typeface="Microsoft Sans Serif"/>
              </a:rPr>
              <a:t> </a:t>
            </a:r>
            <a:r>
              <a:rPr sz="991" dirty="0">
                <a:solidFill>
                  <a:srgbClr val="FFFFFF"/>
                </a:solidFill>
                <a:latin typeface="Microsoft Sans Serif"/>
                <a:cs typeface="Microsoft Sans Serif"/>
              </a:rPr>
              <a:t>Algorithms,</a:t>
            </a:r>
            <a:r>
              <a:rPr sz="991" spc="69" dirty="0">
                <a:solidFill>
                  <a:srgbClr val="FFFFFF"/>
                </a:solidFill>
                <a:latin typeface="Microsoft Sans Serif"/>
                <a:cs typeface="Microsoft Sans Serif"/>
              </a:rPr>
              <a:t> </a:t>
            </a:r>
            <a:r>
              <a:rPr sz="991" spc="-30" dirty="0">
                <a:solidFill>
                  <a:srgbClr val="FFFFFF"/>
                </a:solidFill>
                <a:latin typeface="Microsoft Sans Serif"/>
                <a:cs typeface="Microsoft Sans Serif"/>
              </a:rPr>
              <a:t>and</a:t>
            </a:r>
            <a:r>
              <a:rPr sz="991" spc="79" dirty="0">
                <a:solidFill>
                  <a:srgbClr val="FFFFFF"/>
                </a:solidFill>
                <a:latin typeface="Microsoft Sans Serif"/>
                <a:cs typeface="Microsoft Sans Serif"/>
              </a:rPr>
              <a:t> </a:t>
            </a:r>
            <a:r>
              <a:rPr sz="991" spc="-40" dirty="0">
                <a:solidFill>
                  <a:srgbClr val="FFFFFF"/>
                </a:solidFill>
                <a:latin typeface="Microsoft Sans Serif"/>
                <a:cs typeface="Microsoft Sans Serif"/>
              </a:rPr>
              <a:t>Systems</a:t>
            </a:r>
            <a:endParaRPr sz="991">
              <a:latin typeface="Microsoft Sans Serif"/>
              <a:cs typeface="Microsoft Sans Serif"/>
            </a:endParaRPr>
          </a:p>
        </p:txBody>
      </p:sp>
      <p:sp>
        <p:nvSpPr>
          <p:cNvPr id="3" name="object 3"/>
          <p:cNvSpPr/>
          <p:nvPr/>
        </p:nvSpPr>
        <p:spPr>
          <a:xfrm>
            <a:off x="4569910" y="0"/>
            <a:ext cx="4566547" cy="181202"/>
          </a:xfrm>
          <a:custGeom>
            <a:avLst/>
            <a:gdLst/>
            <a:ahLst/>
            <a:cxnLst/>
            <a:rect l="l" t="t" r="r" b="b"/>
            <a:pathLst>
              <a:path w="2304415" h="91440">
                <a:moveTo>
                  <a:pt x="2303995" y="0"/>
                </a:moveTo>
                <a:lnTo>
                  <a:pt x="0" y="0"/>
                </a:lnTo>
                <a:lnTo>
                  <a:pt x="0" y="91376"/>
                </a:lnTo>
                <a:lnTo>
                  <a:pt x="2303995" y="91376"/>
                </a:lnTo>
                <a:lnTo>
                  <a:pt x="2303995" y="0"/>
                </a:lnTo>
                <a:close/>
              </a:path>
            </a:pathLst>
          </a:custGeom>
          <a:solidFill>
            <a:srgbClr val="ADADE0"/>
          </a:solidFill>
        </p:spPr>
        <p:txBody>
          <a:bodyPr wrap="square" lIns="0" tIns="0" rIns="0" bIns="0" rtlCol="0"/>
          <a:lstStyle/>
          <a:p>
            <a:endParaRPr sz="3567"/>
          </a:p>
        </p:txBody>
      </p:sp>
      <p:sp>
        <p:nvSpPr>
          <p:cNvPr id="4" name="object 4"/>
          <p:cNvSpPr txBox="1">
            <a:spLocks noGrp="1"/>
          </p:cNvSpPr>
          <p:nvPr>
            <p:ph type="title"/>
          </p:nvPr>
        </p:nvSpPr>
        <p:spPr>
          <a:xfrm>
            <a:off x="193046" y="171207"/>
            <a:ext cx="4666985" cy="711415"/>
          </a:xfrm>
          <a:prstGeom prst="rect">
            <a:avLst/>
          </a:prstGeom>
        </p:spPr>
        <p:txBody>
          <a:bodyPr vert="horz" wrap="square" lIns="0" tIns="33975" rIns="0" bIns="0" rtlCol="0" anchor="ctr">
            <a:spAutoFit/>
          </a:bodyPr>
          <a:lstStyle/>
          <a:p>
            <a:pPr marL="25168">
              <a:spcBef>
                <a:spcPts val="268"/>
              </a:spcBef>
            </a:pPr>
            <a:r>
              <a:rPr spc="-89" dirty="0"/>
              <a:t>Flynn’s</a:t>
            </a:r>
            <a:r>
              <a:rPr spc="-20" dirty="0"/>
              <a:t> </a:t>
            </a:r>
            <a:r>
              <a:rPr spc="-99" dirty="0"/>
              <a:t>Taxonomy</a:t>
            </a:r>
          </a:p>
        </p:txBody>
      </p:sp>
      <p:grpSp>
        <p:nvGrpSpPr>
          <p:cNvPr id="5" name="object 5"/>
          <p:cNvGrpSpPr/>
          <p:nvPr/>
        </p:nvGrpSpPr>
        <p:grpSpPr>
          <a:xfrm>
            <a:off x="249899" y="1146631"/>
            <a:ext cx="6062724" cy="1921496"/>
            <a:chOff x="123990" y="578624"/>
            <a:chExt cx="3059430" cy="969644"/>
          </a:xfrm>
        </p:grpSpPr>
        <p:sp>
          <p:nvSpPr>
            <p:cNvPr id="6" name="object 6"/>
            <p:cNvSpPr/>
            <p:nvPr/>
          </p:nvSpPr>
          <p:spPr>
            <a:xfrm>
              <a:off x="126530" y="581164"/>
              <a:ext cx="3054350" cy="0"/>
            </a:xfrm>
            <a:custGeom>
              <a:avLst/>
              <a:gdLst/>
              <a:ahLst/>
              <a:cxnLst/>
              <a:rect l="l" t="t" r="r" b="b"/>
              <a:pathLst>
                <a:path w="3054350">
                  <a:moveTo>
                    <a:pt x="0" y="0"/>
                  </a:moveTo>
                  <a:lnTo>
                    <a:pt x="3054286" y="0"/>
                  </a:lnTo>
                </a:path>
              </a:pathLst>
            </a:custGeom>
            <a:ln w="5054">
              <a:solidFill>
                <a:srgbClr val="000000"/>
              </a:solidFill>
            </a:ln>
          </p:spPr>
          <p:txBody>
            <a:bodyPr wrap="square" lIns="0" tIns="0" rIns="0" bIns="0" rtlCol="0"/>
            <a:lstStyle/>
            <a:p>
              <a:endParaRPr sz="3567"/>
            </a:p>
          </p:txBody>
        </p:sp>
        <p:sp>
          <p:nvSpPr>
            <p:cNvPr id="7" name="object 7"/>
            <p:cNvSpPr/>
            <p:nvPr/>
          </p:nvSpPr>
          <p:spPr>
            <a:xfrm>
              <a:off x="129057" y="583692"/>
              <a:ext cx="0" cy="962025"/>
            </a:xfrm>
            <a:custGeom>
              <a:avLst/>
              <a:gdLst/>
              <a:ahLst/>
              <a:cxnLst/>
              <a:rect l="l" t="t" r="r" b="b"/>
              <a:pathLst>
                <a:path h="962025">
                  <a:moveTo>
                    <a:pt x="0" y="961961"/>
                  </a:moveTo>
                  <a:lnTo>
                    <a:pt x="0" y="0"/>
                  </a:lnTo>
                </a:path>
              </a:pathLst>
            </a:custGeom>
            <a:ln w="5054">
              <a:solidFill>
                <a:srgbClr val="000000"/>
              </a:solidFill>
            </a:ln>
          </p:spPr>
          <p:txBody>
            <a:bodyPr wrap="square" lIns="0" tIns="0" rIns="0" bIns="0" rtlCol="0"/>
            <a:lstStyle/>
            <a:p>
              <a:endParaRPr sz="3567"/>
            </a:p>
          </p:txBody>
        </p:sp>
        <p:sp>
          <p:nvSpPr>
            <p:cNvPr id="8" name="object 8"/>
            <p:cNvSpPr/>
            <p:nvPr/>
          </p:nvSpPr>
          <p:spPr>
            <a:xfrm>
              <a:off x="403867" y="788059"/>
              <a:ext cx="1970405" cy="371475"/>
            </a:xfrm>
            <a:custGeom>
              <a:avLst/>
              <a:gdLst/>
              <a:ahLst/>
              <a:cxnLst/>
              <a:rect l="l" t="t" r="r" b="b"/>
              <a:pathLst>
                <a:path w="1970405" h="371475">
                  <a:moveTo>
                    <a:pt x="278174" y="370898"/>
                  </a:moveTo>
                  <a:lnTo>
                    <a:pt x="370898" y="370898"/>
                  </a:lnTo>
                  <a:lnTo>
                    <a:pt x="370898" y="278174"/>
                  </a:lnTo>
                  <a:lnTo>
                    <a:pt x="278174" y="278174"/>
                  </a:lnTo>
                  <a:lnTo>
                    <a:pt x="278174" y="370898"/>
                  </a:lnTo>
                  <a:close/>
                </a:path>
                <a:path w="1970405" h="371475">
                  <a:moveTo>
                    <a:pt x="1390870" y="370898"/>
                  </a:moveTo>
                  <a:lnTo>
                    <a:pt x="1483595" y="370898"/>
                  </a:lnTo>
                  <a:lnTo>
                    <a:pt x="1483595" y="278174"/>
                  </a:lnTo>
                  <a:lnTo>
                    <a:pt x="1390870" y="278174"/>
                  </a:lnTo>
                  <a:lnTo>
                    <a:pt x="1390870" y="370898"/>
                  </a:lnTo>
                  <a:close/>
                </a:path>
                <a:path w="1970405" h="371475">
                  <a:moveTo>
                    <a:pt x="1854494" y="370898"/>
                  </a:moveTo>
                  <a:lnTo>
                    <a:pt x="1947219" y="370898"/>
                  </a:lnTo>
                  <a:lnTo>
                    <a:pt x="1947219" y="278174"/>
                  </a:lnTo>
                  <a:lnTo>
                    <a:pt x="1854494" y="278174"/>
                  </a:lnTo>
                  <a:lnTo>
                    <a:pt x="1854494" y="370898"/>
                  </a:lnTo>
                  <a:close/>
                </a:path>
                <a:path w="1970405" h="371475">
                  <a:moveTo>
                    <a:pt x="602710" y="370898"/>
                  </a:moveTo>
                  <a:lnTo>
                    <a:pt x="695435" y="370898"/>
                  </a:lnTo>
                  <a:lnTo>
                    <a:pt x="695435" y="278174"/>
                  </a:lnTo>
                  <a:lnTo>
                    <a:pt x="602710" y="278174"/>
                  </a:lnTo>
                  <a:lnTo>
                    <a:pt x="602710" y="370898"/>
                  </a:lnTo>
                  <a:close/>
                </a:path>
                <a:path w="1970405" h="371475">
                  <a:moveTo>
                    <a:pt x="1066334" y="370898"/>
                  </a:moveTo>
                  <a:lnTo>
                    <a:pt x="1159059" y="370898"/>
                  </a:lnTo>
                  <a:lnTo>
                    <a:pt x="1159059" y="278174"/>
                  </a:lnTo>
                  <a:lnTo>
                    <a:pt x="1066334" y="278174"/>
                  </a:lnTo>
                  <a:lnTo>
                    <a:pt x="1066334" y="370898"/>
                  </a:lnTo>
                  <a:close/>
                </a:path>
                <a:path w="1970405" h="371475">
                  <a:moveTo>
                    <a:pt x="32453" y="0"/>
                  </a:moveTo>
                  <a:lnTo>
                    <a:pt x="19821" y="2550"/>
                  </a:lnTo>
                  <a:lnTo>
                    <a:pt x="9505" y="9506"/>
                  </a:lnTo>
                  <a:lnTo>
                    <a:pt x="2550" y="19822"/>
                  </a:lnTo>
                  <a:lnTo>
                    <a:pt x="0" y="32453"/>
                  </a:lnTo>
                  <a:lnTo>
                    <a:pt x="0" y="60271"/>
                  </a:lnTo>
                  <a:lnTo>
                    <a:pt x="2550" y="72902"/>
                  </a:lnTo>
                  <a:lnTo>
                    <a:pt x="9505" y="83218"/>
                  </a:lnTo>
                  <a:lnTo>
                    <a:pt x="19821" y="90174"/>
                  </a:lnTo>
                  <a:lnTo>
                    <a:pt x="32453" y="92724"/>
                  </a:lnTo>
                  <a:lnTo>
                    <a:pt x="106633" y="92724"/>
                  </a:lnTo>
                  <a:lnTo>
                    <a:pt x="119265" y="90174"/>
                  </a:lnTo>
                  <a:lnTo>
                    <a:pt x="129581" y="83218"/>
                  </a:lnTo>
                  <a:lnTo>
                    <a:pt x="136536" y="72902"/>
                  </a:lnTo>
                  <a:lnTo>
                    <a:pt x="139087" y="60271"/>
                  </a:lnTo>
                  <a:lnTo>
                    <a:pt x="139087" y="32453"/>
                  </a:lnTo>
                  <a:lnTo>
                    <a:pt x="136536" y="19822"/>
                  </a:lnTo>
                  <a:lnTo>
                    <a:pt x="129581" y="9506"/>
                  </a:lnTo>
                  <a:lnTo>
                    <a:pt x="119265" y="2550"/>
                  </a:lnTo>
                  <a:lnTo>
                    <a:pt x="106633" y="0"/>
                  </a:lnTo>
                  <a:lnTo>
                    <a:pt x="32453" y="0"/>
                  </a:lnTo>
                  <a:close/>
                </a:path>
                <a:path w="1970405" h="371475">
                  <a:moveTo>
                    <a:pt x="611983" y="0"/>
                  </a:moveTo>
                  <a:lnTo>
                    <a:pt x="599351" y="2550"/>
                  </a:lnTo>
                  <a:lnTo>
                    <a:pt x="589035" y="9506"/>
                  </a:lnTo>
                  <a:lnTo>
                    <a:pt x="582080" y="19822"/>
                  </a:lnTo>
                  <a:lnTo>
                    <a:pt x="579529" y="32453"/>
                  </a:lnTo>
                  <a:lnTo>
                    <a:pt x="579529" y="60271"/>
                  </a:lnTo>
                  <a:lnTo>
                    <a:pt x="582080" y="72902"/>
                  </a:lnTo>
                  <a:lnTo>
                    <a:pt x="589035" y="83218"/>
                  </a:lnTo>
                  <a:lnTo>
                    <a:pt x="599351" y="90174"/>
                  </a:lnTo>
                  <a:lnTo>
                    <a:pt x="611983" y="92724"/>
                  </a:lnTo>
                  <a:lnTo>
                    <a:pt x="686163" y="92724"/>
                  </a:lnTo>
                  <a:lnTo>
                    <a:pt x="698794" y="90174"/>
                  </a:lnTo>
                  <a:lnTo>
                    <a:pt x="709110" y="83218"/>
                  </a:lnTo>
                  <a:lnTo>
                    <a:pt x="716066" y="72902"/>
                  </a:lnTo>
                  <a:lnTo>
                    <a:pt x="718616" y="60271"/>
                  </a:lnTo>
                  <a:lnTo>
                    <a:pt x="718616" y="32453"/>
                  </a:lnTo>
                  <a:lnTo>
                    <a:pt x="716066" y="19822"/>
                  </a:lnTo>
                  <a:lnTo>
                    <a:pt x="709110" y="9506"/>
                  </a:lnTo>
                  <a:lnTo>
                    <a:pt x="698794" y="2550"/>
                  </a:lnTo>
                  <a:lnTo>
                    <a:pt x="686163" y="0"/>
                  </a:lnTo>
                  <a:lnTo>
                    <a:pt x="611983" y="0"/>
                  </a:lnTo>
                  <a:close/>
                </a:path>
                <a:path w="1970405" h="371475">
                  <a:moveTo>
                    <a:pt x="1075606" y="0"/>
                  </a:moveTo>
                  <a:lnTo>
                    <a:pt x="1062975" y="2550"/>
                  </a:lnTo>
                  <a:lnTo>
                    <a:pt x="1052659" y="9506"/>
                  </a:lnTo>
                  <a:lnTo>
                    <a:pt x="1045703" y="19822"/>
                  </a:lnTo>
                  <a:lnTo>
                    <a:pt x="1043153" y="32453"/>
                  </a:lnTo>
                  <a:lnTo>
                    <a:pt x="1043153" y="60271"/>
                  </a:lnTo>
                  <a:lnTo>
                    <a:pt x="1045703" y="72902"/>
                  </a:lnTo>
                  <a:lnTo>
                    <a:pt x="1052659" y="83218"/>
                  </a:lnTo>
                  <a:lnTo>
                    <a:pt x="1062975" y="90174"/>
                  </a:lnTo>
                  <a:lnTo>
                    <a:pt x="1075606" y="92724"/>
                  </a:lnTo>
                  <a:lnTo>
                    <a:pt x="1149786" y="92724"/>
                  </a:lnTo>
                  <a:lnTo>
                    <a:pt x="1162418" y="90174"/>
                  </a:lnTo>
                  <a:lnTo>
                    <a:pt x="1172734" y="83218"/>
                  </a:lnTo>
                  <a:lnTo>
                    <a:pt x="1179689" y="72902"/>
                  </a:lnTo>
                  <a:lnTo>
                    <a:pt x="1182240" y="60271"/>
                  </a:lnTo>
                  <a:lnTo>
                    <a:pt x="1182240" y="32453"/>
                  </a:lnTo>
                  <a:lnTo>
                    <a:pt x="1179689" y="19822"/>
                  </a:lnTo>
                  <a:lnTo>
                    <a:pt x="1172734" y="9506"/>
                  </a:lnTo>
                  <a:lnTo>
                    <a:pt x="1162418" y="2550"/>
                  </a:lnTo>
                  <a:lnTo>
                    <a:pt x="1149786" y="0"/>
                  </a:lnTo>
                  <a:lnTo>
                    <a:pt x="1075606" y="0"/>
                  </a:lnTo>
                  <a:close/>
                </a:path>
                <a:path w="1970405" h="371475">
                  <a:moveTo>
                    <a:pt x="1400143" y="0"/>
                  </a:moveTo>
                  <a:lnTo>
                    <a:pt x="1387511" y="2550"/>
                  </a:lnTo>
                  <a:lnTo>
                    <a:pt x="1377196" y="9506"/>
                  </a:lnTo>
                  <a:lnTo>
                    <a:pt x="1370240" y="19822"/>
                  </a:lnTo>
                  <a:lnTo>
                    <a:pt x="1367689" y="32453"/>
                  </a:lnTo>
                  <a:lnTo>
                    <a:pt x="1367689" y="60271"/>
                  </a:lnTo>
                  <a:lnTo>
                    <a:pt x="1370240" y="72902"/>
                  </a:lnTo>
                  <a:lnTo>
                    <a:pt x="1377196" y="83218"/>
                  </a:lnTo>
                  <a:lnTo>
                    <a:pt x="1387511" y="90174"/>
                  </a:lnTo>
                  <a:lnTo>
                    <a:pt x="1400143" y="92724"/>
                  </a:lnTo>
                  <a:lnTo>
                    <a:pt x="1474323" y="92724"/>
                  </a:lnTo>
                  <a:lnTo>
                    <a:pt x="1486954" y="90174"/>
                  </a:lnTo>
                  <a:lnTo>
                    <a:pt x="1497270" y="83218"/>
                  </a:lnTo>
                  <a:lnTo>
                    <a:pt x="1504226" y="72902"/>
                  </a:lnTo>
                  <a:lnTo>
                    <a:pt x="1506776" y="60271"/>
                  </a:lnTo>
                  <a:lnTo>
                    <a:pt x="1506776" y="32453"/>
                  </a:lnTo>
                  <a:lnTo>
                    <a:pt x="1504226" y="19822"/>
                  </a:lnTo>
                  <a:lnTo>
                    <a:pt x="1497270" y="9506"/>
                  </a:lnTo>
                  <a:lnTo>
                    <a:pt x="1486954" y="2550"/>
                  </a:lnTo>
                  <a:lnTo>
                    <a:pt x="1474323" y="0"/>
                  </a:lnTo>
                  <a:lnTo>
                    <a:pt x="1400143" y="0"/>
                  </a:lnTo>
                  <a:close/>
                </a:path>
                <a:path w="1970405" h="371475">
                  <a:moveTo>
                    <a:pt x="1863767" y="0"/>
                  </a:moveTo>
                  <a:lnTo>
                    <a:pt x="1851135" y="2550"/>
                  </a:lnTo>
                  <a:lnTo>
                    <a:pt x="1840819" y="9506"/>
                  </a:lnTo>
                  <a:lnTo>
                    <a:pt x="1833864" y="19822"/>
                  </a:lnTo>
                  <a:lnTo>
                    <a:pt x="1831313" y="32453"/>
                  </a:lnTo>
                  <a:lnTo>
                    <a:pt x="1831313" y="60271"/>
                  </a:lnTo>
                  <a:lnTo>
                    <a:pt x="1833864" y="72902"/>
                  </a:lnTo>
                  <a:lnTo>
                    <a:pt x="1840819" y="83218"/>
                  </a:lnTo>
                  <a:lnTo>
                    <a:pt x="1851135" y="90174"/>
                  </a:lnTo>
                  <a:lnTo>
                    <a:pt x="1863767" y="92724"/>
                  </a:lnTo>
                  <a:lnTo>
                    <a:pt x="1937946" y="92724"/>
                  </a:lnTo>
                  <a:lnTo>
                    <a:pt x="1950578" y="90174"/>
                  </a:lnTo>
                  <a:lnTo>
                    <a:pt x="1960894" y="83218"/>
                  </a:lnTo>
                  <a:lnTo>
                    <a:pt x="1967849" y="72902"/>
                  </a:lnTo>
                  <a:lnTo>
                    <a:pt x="1970400" y="60271"/>
                  </a:lnTo>
                  <a:lnTo>
                    <a:pt x="1970400" y="32453"/>
                  </a:lnTo>
                  <a:lnTo>
                    <a:pt x="1967849" y="19822"/>
                  </a:lnTo>
                  <a:lnTo>
                    <a:pt x="1960894" y="9506"/>
                  </a:lnTo>
                  <a:lnTo>
                    <a:pt x="1950578" y="2550"/>
                  </a:lnTo>
                  <a:lnTo>
                    <a:pt x="1937946" y="0"/>
                  </a:lnTo>
                  <a:lnTo>
                    <a:pt x="1863767" y="0"/>
                  </a:lnTo>
                  <a:close/>
                </a:path>
              </a:pathLst>
            </a:custGeom>
            <a:ln w="4636">
              <a:solidFill>
                <a:srgbClr val="000000"/>
              </a:solidFill>
            </a:ln>
          </p:spPr>
          <p:txBody>
            <a:bodyPr wrap="square" lIns="0" tIns="0" rIns="0" bIns="0" rtlCol="0"/>
            <a:lstStyle/>
            <a:p>
              <a:endParaRPr sz="3567"/>
            </a:p>
          </p:txBody>
        </p:sp>
        <p:sp>
          <p:nvSpPr>
            <p:cNvPr id="9" name="object 9"/>
            <p:cNvSpPr/>
            <p:nvPr/>
          </p:nvSpPr>
          <p:spPr>
            <a:xfrm>
              <a:off x="473411" y="625790"/>
              <a:ext cx="0" cy="157480"/>
            </a:xfrm>
            <a:custGeom>
              <a:avLst/>
              <a:gdLst/>
              <a:ahLst/>
              <a:cxnLst/>
              <a:rect l="l" t="t" r="r" b="b"/>
              <a:pathLst>
                <a:path h="157479">
                  <a:moveTo>
                    <a:pt x="0" y="0"/>
                  </a:moveTo>
                  <a:lnTo>
                    <a:pt x="0" y="119923"/>
                  </a:lnTo>
                </a:path>
                <a:path h="157479">
                  <a:moveTo>
                    <a:pt x="0" y="119923"/>
                  </a:moveTo>
                  <a:lnTo>
                    <a:pt x="0" y="157013"/>
                  </a:lnTo>
                </a:path>
              </a:pathLst>
            </a:custGeom>
            <a:ln w="3175">
              <a:solidFill>
                <a:srgbClr val="000000"/>
              </a:solidFill>
            </a:ln>
          </p:spPr>
          <p:txBody>
            <a:bodyPr wrap="square" lIns="0" tIns="0" rIns="0" bIns="0" rtlCol="0"/>
            <a:lstStyle/>
            <a:p>
              <a:endParaRPr sz="3567"/>
            </a:p>
          </p:txBody>
        </p:sp>
        <p:sp>
          <p:nvSpPr>
            <p:cNvPr id="10" name="object 10"/>
            <p:cNvSpPr/>
            <p:nvPr/>
          </p:nvSpPr>
          <p:spPr>
            <a:xfrm>
              <a:off x="464139" y="745714"/>
              <a:ext cx="19050" cy="37465"/>
            </a:xfrm>
            <a:custGeom>
              <a:avLst/>
              <a:gdLst/>
              <a:ahLst/>
              <a:cxnLst/>
              <a:rect l="l" t="t" r="r" b="b"/>
              <a:pathLst>
                <a:path w="19050" h="37465">
                  <a:moveTo>
                    <a:pt x="0" y="0"/>
                  </a:moveTo>
                  <a:lnTo>
                    <a:pt x="9272" y="37089"/>
                  </a:lnTo>
                  <a:lnTo>
                    <a:pt x="18544" y="0"/>
                  </a:lnTo>
                </a:path>
              </a:pathLst>
            </a:custGeom>
            <a:ln w="3175">
              <a:solidFill>
                <a:srgbClr val="000000"/>
              </a:solidFill>
            </a:ln>
          </p:spPr>
          <p:txBody>
            <a:bodyPr wrap="square" lIns="0" tIns="0" rIns="0" bIns="0" rtlCol="0"/>
            <a:lstStyle/>
            <a:p>
              <a:endParaRPr sz="3567"/>
            </a:p>
          </p:txBody>
        </p:sp>
        <p:sp>
          <p:nvSpPr>
            <p:cNvPr id="11" name="object 11"/>
            <p:cNvSpPr/>
            <p:nvPr/>
          </p:nvSpPr>
          <p:spPr>
            <a:xfrm>
              <a:off x="1052941" y="625790"/>
              <a:ext cx="0" cy="157480"/>
            </a:xfrm>
            <a:custGeom>
              <a:avLst/>
              <a:gdLst/>
              <a:ahLst/>
              <a:cxnLst/>
              <a:rect l="l" t="t" r="r" b="b"/>
              <a:pathLst>
                <a:path h="157479">
                  <a:moveTo>
                    <a:pt x="0" y="0"/>
                  </a:moveTo>
                  <a:lnTo>
                    <a:pt x="0" y="119923"/>
                  </a:lnTo>
                </a:path>
                <a:path h="157479">
                  <a:moveTo>
                    <a:pt x="0" y="119923"/>
                  </a:moveTo>
                  <a:lnTo>
                    <a:pt x="0" y="157013"/>
                  </a:lnTo>
                </a:path>
              </a:pathLst>
            </a:custGeom>
            <a:ln w="3175">
              <a:solidFill>
                <a:srgbClr val="000000"/>
              </a:solidFill>
            </a:ln>
          </p:spPr>
          <p:txBody>
            <a:bodyPr wrap="square" lIns="0" tIns="0" rIns="0" bIns="0" rtlCol="0"/>
            <a:lstStyle/>
            <a:p>
              <a:endParaRPr sz="3567"/>
            </a:p>
          </p:txBody>
        </p:sp>
        <p:sp>
          <p:nvSpPr>
            <p:cNvPr id="12" name="object 12"/>
            <p:cNvSpPr/>
            <p:nvPr/>
          </p:nvSpPr>
          <p:spPr>
            <a:xfrm>
              <a:off x="1043668" y="745714"/>
              <a:ext cx="19050" cy="37465"/>
            </a:xfrm>
            <a:custGeom>
              <a:avLst/>
              <a:gdLst/>
              <a:ahLst/>
              <a:cxnLst/>
              <a:rect l="l" t="t" r="r" b="b"/>
              <a:pathLst>
                <a:path w="19050" h="37465">
                  <a:moveTo>
                    <a:pt x="0" y="0"/>
                  </a:moveTo>
                  <a:lnTo>
                    <a:pt x="9272" y="37089"/>
                  </a:lnTo>
                  <a:lnTo>
                    <a:pt x="18544" y="0"/>
                  </a:lnTo>
                </a:path>
              </a:pathLst>
            </a:custGeom>
            <a:ln w="3175">
              <a:solidFill>
                <a:srgbClr val="000000"/>
              </a:solidFill>
            </a:ln>
          </p:spPr>
          <p:txBody>
            <a:bodyPr wrap="square" lIns="0" tIns="0" rIns="0" bIns="0" rtlCol="0"/>
            <a:lstStyle/>
            <a:p>
              <a:endParaRPr sz="3567"/>
            </a:p>
          </p:txBody>
        </p:sp>
        <p:sp>
          <p:nvSpPr>
            <p:cNvPr id="13" name="object 13"/>
            <p:cNvSpPr/>
            <p:nvPr/>
          </p:nvSpPr>
          <p:spPr>
            <a:xfrm>
              <a:off x="1516564" y="625790"/>
              <a:ext cx="0" cy="157480"/>
            </a:xfrm>
            <a:custGeom>
              <a:avLst/>
              <a:gdLst/>
              <a:ahLst/>
              <a:cxnLst/>
              <a:rect l="l" t="t" r="r" b="b"/>
              <a:pathLst>
                <a:path h="157479">
                  <a:moveTo>
                    <a:pt x="0" y="0"/>
                  </a:moveTo>
                  <a:lnTo>
                    <a:pt x="0" y="119923"/>
                  </a:lnTo>
                </a:path>
                <a:path h="157479">
                  <a:moveTo>
                    <a:pt x="0" y="119923"/>
                  </a:moveTo>
                  <a:lnTo>
                    <a:pt x="0" y="157013"/>
                  </a:lnTo>
                </a:path>
              </a:pathLst>
            </a:custGeom>
            <a:ln w="3175">
              <a:solidFill>
                <a:srgbClr val="000000"/>
              </a:solidFill>
            </a:ln>
          </p:spPr>
          <p:txBody>
            <a:bodyPr wrap="square" lIns="0" tIns="0" rIns="0" bIns="0" rtlCol="0"/>
            <a:lstStyle/>
            <a:p>
              <a:endParaRPr sz="3567"/>
            </a:p>
          </p:txBody>
        </p:sp>
        <p:sp>
          <p:nvSpPr>
            <p:cNvPr id="14" name="object 14"/>
            <p:cNvSpPr/>
            <p:nvPr/>
          </p:nvSpPr>
          <p:spPr>
            <a:xfrm>
              <a:off x="1507292" y="745714"/>
              <a:ext cx="19050" cy="37465"/>
            </a:xfrm>
            <a:custGeom>
              <a:avLst/>
              <a:gdLst/>
              <a:ahLst/>
              <a:cxnLst/>
              <a:rect l="l" t="t" r="r" b="b"/>
              <a:pathLst>
                <a:path w="19050" h="37465">
                  <a:moveTo>
                    <a:pt x="0" y="0"/>
                  </a:moveTo>
                  <a:lnTo>
                    <a:pt x="9272" y="37089"/>
                  </a:lnTo>
                  <a:lnTo>
                    <a:pt x="18544" y="0"/>
                  </a:lnTo>
                </a:path>
              </a:pathLst>
            </a:custGeom>
            <a:ln w="3175">
              <a:solidFill>
                <a:srgbClr val="000000"/>
              </a:solidFill>
            </a:ln>
          </p:spPr>
          <p:txBody>
            <a:bodyPr wrap="square" lIns="0" tIns="0" rIns="0" bIns="0" rtlCol="0"/>
            <a:lstStyle/>
            <a:p>
              <a:endParaRPr sz="3567"/>
            </a:p>
          </p:txBody>
        </p:sp>
        <p:sp>
          <p:nvSpPr>
            <p:cNvPr id="15" name="object 15"/>
            <p:cNvSpPr/>
            <p:nvPr/>
          </p:nvSpPr>
          <p:spPr>
            <a:xfrm>
              <a:off x="1841101" y="625790"/>
              <a:ext cx="0" cy="157480"/>
            </a:xfrm>
            <a:custGeom>
              <a:avLst/>
              <a:gdLst/>
              <a:ahLst/>
              <a:cxnLst/>
              <a:rect l="l" t="t" r="r" b="b"/>
              <a:pathLst>
                <a:path h="157479">
                  <a:moveTo>
                    <a:pt x="0" y="0"/>
                  </a:moveTo>
                  <a:lnTo>
                    <a:pt x="0" y="119923"/>
                  </a:lnTo>
                </a:path>
                <a:path h="157479">
                  <a:moveTo>
                    <a:pt x="0" y="119923"/>
                  </a:moveTo>
                  <a:lnTo>
                    <a:pt x="0" y="157013"/>
                  </a:lnTo>
                </a:path>
              </a:pathLst>
            </a:custGeom>
            <a:ln w="3175">
              <a:solidFill>
                <a:srgbClr val="000000"/>
              </a:solidFill>
            </a:ln>
          </p:spPr>
          <p:txBody>
            <a:bodyPr wrap="square" lIns="0" tIns="0" rIns="0" bIns="0" rtlCol="0"/>
            <a:lstStyle/>
            <a:p>
              <a:endParaRPr sz="3567"/>
            </a:p>
          </p:txBody>
        </p:sp>
        <p:sp>
          <p:nvSpPr>
            <p:cNvPr id="16" name="object 16"/>
            <p:cNvSpPr/>
            <p:nvPr/>
          </p:nvSpPr>
          <p:spPr>
            <a:xfrm>
              <a:off x="1831828" y="745714"/>
              <a:ext cx="19050" cy="37465"/>
            </a:xfrm>
            <a:custGeom>
              <a:avLst/>
              <a:gdLst/>
              <a:ahLst/>
              <a:cxnLst/>
              <a:rect l="l" t="t" r="r" b="b"/>
              <a:pathLst>
                <a:path w="19050" h="37465">
                  <a:moveTo>
                    <a:pt x="0" y="0"/>
                  </a:moveTo>
                  <a:lnTo>
                    <a:pt x="9272" y="37089"/>
                  </a:lnTo>
                  <a:lnTo>
                    <a:pt x="18544" y="0"/>
                  </a:lnTo>
                </a:path>
              </a:pathLst>
            </a:custGeom>
            <a:ln w="3175">
              <a:solidFill>
                <a:srgbClr val="000000"/>
              </a:solidFill>
            </a:ln>
          </p:spPr>
          <p:txBody>
            <a:bodyPr wrap="square" lIns="0" tIns="0" rIns="0" bIns="0" rtlCol="0"/>
            <a:lstStyle/>
            <a:p>
              <a:endParaRPr sz="3567"/>
            </a:p>
          </p:txBody>
        </p:sp>
        <p:sp>
          <p:nvSpPr>
            <p:cNvPr id="17" name="object 17"/>
            <p:cNvSpPr/>
            <p:nvPr/>
          </p:nvSpPr>
          <p:spPr>
            <a:xfrm>
              <a:off x="2304725" y="625790"/>
              <a:ext cx="0" cy="157480"/>
            </a:xfrm>
            <a:custGeom>
              <a:avLst/>
              <a:gdLst/>
              <a:ahLst/>
              <a:cxnLst/>
              <a:rect l="l" t="t" r="r" b="b"/>
              <a:pathLst>
                <a:path h="157479">
                  <a:moveTo>
                    <a:pt x="0" y="0"/>
                  </a:moveTo>
                  <a:lnTo>
                    <a:pt x="0" y="119923"/>
                  </a:lnTo>
                </a:path>
                <a:path h="157479">
                  <a:moveTo>
                    <a:pt x="0" y="119923"/>
                  </a:moveTo>
                  <a:lnTo>
                    <a:pt x="0" y="157013"/>
                  </a:lnTo>
                </a:path>
              </a:pathLst>
            </a:custGeom>
            <a:ln w="3175">
              <a:solidFill>
                <a:srgbClr val="000000"/>
              </a:solidFill>
            </a:ln>
          </p:spPr>
          <p:txBody>
            <a:bodyPr wrap="square" lIns="0" tIns="0" rIns="0" bIns="0" rtlCol="0"/>
            <a:lstStyle/>
            <a:p>
              <a:endParaRPr sz="3567"/>
            </a:p>
          </p:txBody>
        </p:sp>
        <p:sp>
          <p:nvSpPr>
            <p:cNvPr id="18" name="object 18"/>
            <p:cNvSpPr/>
            <p:nvPr/>
          </p:nvSpPr>
          <p:spPr>
            <a:xfrm>
              <a:off x="2295452" y="745714"/>
              <a:ext cx="19050" cy="37465"/>
            </a:xfrm>
            <a:custGeom>
              <a:avLst/>
              <a:gdLst/>
              <a:ahLst/>
              <a:cxnLst/>
              <a:rect l="l" t="t" r="r" b="b"/>
              <a:pathLst>
                <a:path w="19050" h="37465">
                  <a:moveTo>
                    <a:pt x="0" y="0"/>
                  </a:moveTo>
                  <a:lnTo>
                    <a:pt x="9272" y="37089"/>
                  </a:lnTo>
                  <a:lnTo>
                    <a:pt x="18544" y="0"/>
                  </a:lnTo>
                </a:path>
              </a:pathLst>
            </a:custGeom>
            <a:ln w="3175">
              <a:solidFill>
                <a:srgbClr val="000000"/>
              </a:solidFill>
            </a:ln>
          </p:spPr>
          <p:txBody>
            <a:bodyPr wrap="square" lIns="0" tIns="0" rIns="0" bIns="0" rtlCol="0"/>
            <a:lstStyle/>
            <a:p>
              <a:endParaRPr sz="3567"/>
            </a:p>
          </p:txBody>
        </p:sp>
        <p:sp>
          <p:nvSpPr>
            <p:cNvPr id="19" name="object 19"/>
            <p:cNvSpPr/>
            <p:nvPr/>
          </p:nvSpPr>
          <p:spPr>
            <a:xfrm>
              <a:off x="1052941" y="880783"/>
              <a:ext cx="0" cy="180340"/>
            </a:xfrm>
            <a:custGeom>
              <a:avLst/>
              <a:gdLst/>
              <a:ahLst/>
              <a:cxnLst/>
              <a:rect l="l" t="t" r="r" b="b"/>
              <a:pathLst>
                <a:path h="180340">
                  <a:moveTo>
                    <a:pt x="0" y="0"/>
                  </a:moveTo>
                  <a:lnTo>
                    <a:pt x="0" y="143105"/>
                  </a:lnTo>
                </a:path>
                <a:path h="180340">
                  <a:moveTo>
                    <a:pt x="0" y="143105"/>
                  </a:moveTo>
                  <a:lnTo>
                    <a:pt x="0" y="180195"/>
                  </a:lnTo>
                </a:path>
              </a:pathLst>
            </a:custGeom>
            <a:ln w="3175">
              <a:solidFill>
                <a:srgbClr val="000000"/>
              </a:solidFill>
            </a:ln>
          </p:spPr>
          <p:txBody>
            <a:bodyPr wrap="square" lIns="0" tIns="0" rIns="0" bIns="0" rtlCol="0"/>
            <a:lstStyle/>
            <a:p>
              <a:endParaRPr sz="3567"/>
            </a:p>
          </p:txBody>
        </p:sp>
        <p:sp>
          <p:nvSpPr>
            <p:cNvPr id="20" name="object 20"/>
            <p:cNvSpPr/>
            <p:nvPr/>
          </p:nvSpPr>
          <p:spPr>
            <a:xfrm>
              <a:off x="1043668" y="1023889"/>
              <a:ext cx="19050" cy="37465"/>
            </a:xfrm>
            <a:custGeom>
              <a:avLst/>
              <a:gdLst/>
              <a:ahLst/>
              <a:cxnLst/>
              <a:rect l="l" t="t" r="r" b="b"/>
              <a:pathLst>
                <a:path w="19050" h="37465">
                  <a:moveTo>
                    <a:pt x="0" y="0"/>
                  </a:moveTo>
                  <a:lnTo>
                    <a:pt x="9272" y="37089"/>
                  </a:lnTo>
                  <a:lnTo>
                    <a:pt x="18544" y="0"/>
                  </a:lnTo>
                </a:path>
              </a:pathLst>
            </a:custGeom>
            <a:ln w="3175">
              <a:solidFill>
                <a:srgbClr val="000000"/>
              </a:solidFill>
            </a:ln>
          </p:spPr>
          <p:txBody>
            <a:bodyPr wrap="square" lIns="0" tIns="0" rIns="0" bIns="0" rtlCol="0"/>
            <a:lstStyle/>
            <a:p>
              <a:endParaRPr sz="3567"/>
            </a:p>
          </p:txBody>
        </p:sp>
        <p:sp>
          <p:nvSpPr>
            <p:cNvPr id="21" name="object 21"/>
            <p:cNvSpPr/>
            <p:nvPr/>
          </p:nvSpPr>
          <p:spPr>
            <a:xfrm>
              <a:off x="1516564" y="880783"/>
              <a:ext cx="0" cy="180340"/>
            </a:xfrm>
            <a:custGeom>
              <a:avLst/>
              <a:gdLst/>
              <a:ahLst/>
              <a:cxnLst/>
              <a:rect l="l" t="t" r="r" b="b"/>
              <a:pathLst>
                <a:path h="180340">
                  <a:moveTo>
                    <a:pt x="0" y="0"/>
                  </a:moveTo>
                  <a:lnTo>
                    <a:pt x="0" y="143105"/>
                  </a:lnTo>
                </a:path>
                <a:path h="180340">
                  <a:moveTo>
                    <a:pt x="0" y="143105"/>
                  </a:moveTo>
                  <a:lnTo>
                    <a:pt x="0" y="180195"/>
                  </a:lnTo>
                </a:path>
              </a:pathLst>
            </a:custGeom>
            <a:ln w="3175">
              <a:solidFill>
                <a:srgbClr val="000000"/>
              </a:solidFill>
            </a:ln>
          </p:spPr>
          <p:txBody>
            <a:bodyPr wrap="square" lIns="0" tIns="0" rIns="0" bIns="0" rtlCol="0"/>
            <a:lstStyle/>
            <a:p>
              <a:endParaRPr sz="3567"/>
            </a:p>
          </p:txBody>
        </p:sp>
        <p:sp>
          <p:nvSpPr>
            <p:cNvPr id="22" name="object 22"/>
            <p:cNvSpPr/>
            <p:nvPr/>
          </p:nvSpPr>
          <p:spPr>
            <a:xfrm>
              <a:off x="1507292" y="1023889"/>
              <a:ext cx="19050" cy="37465"/>
            </a:xfrm>
            <a:custGeom>
              <a:avLst/>
              <a:gdLst/>
              <a:ahLst/>
              <a:cxnLst/>
              <a:rect l="l" t="t" r="r" b="b"/>
              <a:pathLst>
                <a:path w="19050" h="37465">
                  <a:moveTo>
                    <a:pt x="0" y="0"/>
                  </a:moveTo>
                  <a:lnTo>
                    <a:pt x="9272" y="37089"/>
                  </a:lnTo>
                  <a:lnTo>
                    <a:pt x="18544" y="0"/>
                  </a:lnTo>
                </a:path>
              </a:pathLst>
            </a:custGeom>
            <a:ln w="3175">
              <a:solidFill>
                <a:srgbClr val="000000"/>
              </a:solidFill>
            </a:ln>
          </p:spPr>
          <p:txBody>
            <a:bodyPr wrap="square" lIns="0" tIns="0" rIns="0" bIns="0" rtlCol="0"/>
            <a:lstStyle/>
            <a:p>
              <a:endParaRPr sz="3567"/>
            </a:p>
          </p:txBody>
        </p:sp>
        <p:sp>
          <p:nvSpPr>
            <p:cNvPr id="23" name="object 23"/>
            <p:cNvSpPr/>
            <p:nvPr/>
          </p:nvSpPr>
          <p:spPr>
            <a:xfrm>
              <a:off x="1841101" y="880783"/>
              <a:ext cx="0" cy="180340"/>
            </a:xfrm>
            <a:custGeom>
              <a:avLst/>
              <a:gdLst/>
              <a:ahLst/>
              <a:cxnLst/>
              <a:rect l="l" t="t" r="r" b="b"/>
              <a:pathLst>
                <a:path h="180340">
                  <a:moveTo>
                    <a:pt x="0" y="0"/>
                  </a:moveTo>
                  <a:lnTo>
                    <a:pt x="0" y="143105"/>
                  </a:lnTo>
                </a:path>
                <a:path h="180340">
                  <a:moveTo>
                    <a:pt x="0" y="143105"/>
                  </a:moveTo>
                  <a:lnTo>
                    <a:pt x="0" y="180195"/>
                  </a:lnTo>
                </a:path>
              </a:pathLst>
            </a:custGeom>
            <a:ln w="3175">
              <a:solidFill>
                <a:srgbClr val="000000"/>
              </a:solidFill>
            </a:ln>
          </p:spPr>
          <p:txBody>
            <a:bodyPr wrap="square" lIns="0" tIns="0" rIns="0" bIns="0" rtlCol="0"/>
            <a:lstStyle/>
            <a:p>
              <a:endParaRPr sz="3567"/>
            </a:p>
          </p:txBody>
        </p:sp>
        <p:sp>
          <p:nvSpPr>
            <p:cNvPr id="24" name="object 24"/>
            <p:cNvSpPr/>
            <p:nvPr/>
          </p:nvSpPr>
          <p:spPr>
            <a:xfrm>
              <a:off x="1831828" y="1023889"/>
              <a:ext cx="19050" cy="37465"/>
            </a:xfrm>
            <a:custGeom>
              <a:avLst/>
              <a:gdLst/>
              <a:ahLst/>
              <a:cxnLst/>
              <a:rect l="l" t="t" r="r" b="b"/>
              <a:pathLst>
                <a:path w="19050" h="37465">
                  <a:moveTo>
                    <a:pt x="0" y="0"/>
                  </a:moveTo>
                  <a:lnTo>
                    <a:pt x="9272" y="37089"/>
                  </a:lnTo>
                  <a:lnTo>
                    <a:pt x="18544" y="0"/>
                  </a:lnTo>
                </a:path>
              </a:pathLst>
            </a:custGeom>
            <a:ln w="3175">
              <a:solidFill>
                <a:srgbClr val="000000"/>
              </a:solidFill>
            </a:ln>
          </p:spPr>
          <p:txBody>
            <a:bodyPr wrap="square" lIns="0" tIns="0" rIns="0" bIns="0" rtlCol="0"/>
            <a:lstStyle/>
            <a:p>
              <a:endParaRPr sz="3567"/>
            </a:p>
          </p:txBody>
        </p:sp>
        <p:sp>
          <p:nvSpPr>
            <p:cNvPr id="25" name="object 25"/>
            <p:cNvSpPr/>
            <p:nvPr/>
          </p:nvSpPr>
          <p:spPr>
            <a:xfrm>
              <a:off x="2304725" y="880783"/>
              <a:ext cx="0" cy="180340"/>
            </a:xfrm>
            <a:custGeom>
              <a:avLst/>
              <a:gdLst/>
              <a:ahLst/>
              <a:cxnLst/>
              <a:rect l="l" t="t" r="r" b="b"/>
              <a:pathLst>
                <a:path h="180340">
                  <a:moveTo>
                    <a:pt x="0" y="0"/>
                  </a:moveTo>
                  <a:lnTo>
                    <a:pt x="0" y="143105"/>
                  </a:lnTo>
                </a:path>
                <a:path h="180340">
                  <a:moveTo>
                    <a:pt x="0" y="143105"/>
                  </a:moveTo>
                  <a:lnTo>
                    <a:pt x="0" y="180195"/>
                  </a:lnTo>
                </a:path>
              </a:pathLst>
            </a:custGeom>
            <a:ln w="3175">
              <a:solidFill>
                <a:srgbClr val="000000"/>
              </a:solidFill>
            </a:ln>
          </p:spPr>
          <p:txBody>
            <a:bodyPr wrap="square" lIns="0" tIns="0" rIns="0" bIns="0" rtlCol="0"/>
            <a:lstStyle/>
            <a:p>
              <a:endParaRPr sz="3567"/>
            </a:p>
          </p:txBody>
        </p:sp>
        <p:sp>
          <p:nvSpPr>
            <p:cNvPr id="26" name="object 26"/>
            <p:cNvSpPr/>
            <p:nvPr/>
          </p:nvSpPr>
          <p:spPr>
            <a:xfrm>
              <a:off x="2295452" y="1023889"/>
              <a:ext cx="19050" cy="37465"/>
            </a:xfrm>
            <a:custGeom>
              <a:avLst/>
              <a:gdLst/>
              <a:ahLst/>
              <a:cxnLst/>
              <a:rect l="l" t="t" r="r" b="b"/>
              <a:pathLst>
                <a:path w="19050" h="37465">
                  <a:moveTo>
                    <a:pt x="0" y="0"/>
                  </a:moveTo>
                  <a:lnTo>
                    <a:pt x="9272" y="37089"/>
                  </a:lnTo>
                  <a:lnTo>
                    <a:pt x="18544" y="0"/>
                  </a:lnTo>
                </a:path>
              </a:pathLst>
            </a:custGeom>
            <a:ln w="3175">
              <a:solidFill>
                <a:srgbClr val="000000"/>
              </a:solidFill>
            </a:ln>
          </p:spPr>
          <p:txBody>
            <a:bodyPr wrap="square" lIns="0" tIns="0" rIns="0" bIns="0" rtlCol="0"/>
            <a:lstStyle/>
            <a:p>
              <a:endParaRPr sz="3567"/>
            </a:p>
          </p:txBody>
        </p:sp>
        <p:sp>
          <p:nvSpPr>
            <p:cNvPr id="27" name="object 27"/>
            <p:cNvSpPr/>
            <p:nvPr/>
          </p:nvSpPr>
          <p:spPr>
            <a:xfrm>
              <a:off x="473411" y="880783"/>
              <a:ext cx="0" cy="87630"/>
            </a:xfrm>
            <a:custGeom>
              <a:avLst/>
              <a:gdLst/>
              <a:ahLst/>
              <a:cxnLst/>
              <a:rect l="l" t="t" r="r" b="b"/>
              <a:pathLst>
                <a:path h="87630">
                  <a:moveTo>
                    <a:pt x="0" y="0"/>
                  </a:moveTo>
                  <a:lnTo>
                    <a:pt x="0" y="50380"/>
                  </a:lnTo>
                </a:path>
                <a:path h="87630">
                  <a:moveTo>
                    <a:pt x="0" y="50380"/>
                  </a:moveTo>
                  <a:lnTo>
                    <a:pt x="0" y="87470"/>
                  </a:lnTo>
                </a:path>
              </a:pathLst>
            </a:custGeom>
            <a:ln w="3175">
              <a:solidFill>
                <a:srgbClr val="000000"/>
              </a:solidFill>
            </a:ln>
          </p:spPr>
          <p:txBody>
            <a:bodyPr wrap="square" lIns="0" tIns="0" rIns="0" bIns="0" rtlCol="0"/>
            <a:lstStyle/>
            <a:p>
              <a:endParaRPr sz="3567"/>
            </a:p>
          </p:txBody>
        </p:sp>
        <p:sp>
          <p:nvSpPr>
            <p:cNvPr id="28" name="object 28"/>
            <p:cNvSpPr/>
            <p:nvPr/>
          </p:nvSpPr>
          <p:spPr>
            <a:xfrm>
              <a:off x="464139" y="931164"/>
              <a:ext cx="19050" cy="37465"/>
            </a:xfrm>
            <a:custGeom>
              <a:avLst/>
              <a:gdLst/>
              <a:ahLst/>
              <a:cxnLst/>
              <a:rect l="l" t="t" r="r" b="b"/>
              <a:pathLst>
                <a:path w="19050" h="37465">
                  <a:moveTo>
                    <a:pt x="0" y="0"/>
                  </a:moveTo>
                  <a:lnTo>
                    <a:pt x="9272" y="37089"/>
                  </a:lnTo>
                  <a:lnTo>
                    <a:pt x="18544" y="0"/>
                  </a:lnTo>
                </a:path>
              </a:pathLst>
            </a:custGeom>
            <a:ln w="3175">
              <a:solidFill>
                <a:srgbClr val="000000"/>
              </a:solidFill>
            </a:ln>
          </p:spPr>
          <p:txBody>
            <a:bodyPr wrap="square" lIns="0" tIns="0" rIns="0" bIns="0" rtlCol="0"/>
            <a:lstStyle/>
            <a:p>
              <a:endParaRPr sz="3567"/>
            </a:p>
          </p:txBody>
        </p:sp>
        <p:sp>
          <p:nvSpPr>
            <p:cNvPr id="29" name="object 29"/>
            <p:cNvSpPr/>
            <p:nvPr/>
          </p:nvSpPr>
          <p:spPr>
            <a:xfrm>
              <a:off x="264780" y="973508"/>
              <a:ext cx="208915" cy="87630"/>
            </a:xfrm>
            <a:custGeom>
              <a:avLst/>
              <a:gdLst/>
              <a:ahLst/>
              <a:cxnLst/>
              <a:rect l="l" t="t" r="r" b="b"/>
              <a:pathLst>
                <a:path w="208915" h="87630">
                  <a:moveTo>
                    <a:pt x="208630" y="0"/>
                  </a:moveTo>
                  <a:lnTo>
                    <a:pt x="0" y="0"/>
                  </a:lnTo>
                  <a:lnTo>
                    <a:pt x="0" y="50380"/>
                  </a:lnTo>
                </a:path>
                <a:path w="208915" h="87630">
                  <a:moveTo>
                    <a:pt x="0" y="50380"/>
                  </a:moveTo>
                  <a:lnTo>
                    <a:pt x="0" y="87470"/>
                  </a:lnTo>
                </a:path>
              </a:pathLst>
            </a:custGeom>
            <a:ln w="3175">
              <a:solidFill>
                <a:srgbClr val="000000"/>
              </a:solidFill>
            </a:ln>
          </p:spPr>
          <p:txBody>
            <a:bodyPr wrap="square" lIns="0" tIns="0" rIns="0" bIns="0" rtlCol="0"/>
            <a:lstStyle/>
            <a:p>
              <a:endParaRPr sz="3567"/>
            </a:p>
          </p:txBody>
        </p:sp>
        <p:sp>
          <p:nvSpPr>
            <p:cNvPr id="30" name="object 30"/>
            <p:cNvSpPr/>
            <p:nvPr/>
          </p:nvSpPr>
          <p:spPr>
            <a:xfrm>
              <a:off x="255508" y="1023889"/>
              <a:ext cx="19050" cy="37465"/>
            </a:xfrm>
            <a:custGeom>
              <a:avLst/>
              <a:gdLst/>
              <a:ahLst/>
              <a:cxnLst/>
              <a:rect l="l" t="t" r="r" b="b"/>
              <a:pathLst>
                <a:path w="19050" h="37465">
                  <a:moveTo>
                    <a:pt x="0" y="0"/>
                  </a:moveTo>
                  <a:lnTo>
                    <a:pt x="9272" y="37089"/>
                  </a:lnTo>
                  <a:lnTo>
                    <a:pt x="18544" y="0"/>
                  </a:lnTo>
                </a:path>
              </a:pathLst>
            </a:custGeom>
            <a:ln w="3175">
              <a:solidFill>
                <a:srgbClr val="000000"/>
              </a:solidFill>
            </a:ln>
          </p:spPr>
          <p:txBody>
            <a:bodyPr wrap="square" lIns="0" tIns="0" rIns="0" bIns="0" rtlCol="0"/>
            <a:lstStyle/>
            <a:p>
              <a:endParaRPr sz="3567"/>
            </a:p>
          </p:txBody>
        </p:sp>
        <p:sp>
          <p:nvSpPr>
            <p:cNvPr id="31" name="object 31"/>
            <p:cNvSpPr/>
            <p:nvPr/>
          </p:nvSpPr>
          <p:spPr>
            <a:xfrm>
              <a:off x="473411" y="973508"/>
              <a:ext cx="255270" cy="87630"/>
            </a:xfrm>
            <a:custGeom>
              <a:avLst/>
              <a:gdLst/>
              <a:ahLst/>
              <a:cxnLst/>
              <a:rect l="l" t="t" r="r" b="b"/>
              <a:pathLst>
                <a:path w="255270" h="87630">
                  <a:moveTo>
                    <a:pt x="0" y="0"/>
                  </a:moveTo>
                  <a:lnTo>
                    <a:pt x="254993" y="0"/>
                  </a:lnTo>
                  <a:lnTo>
                    <a:pt x="254993" y="50380"/>
                  </a:lnTo>
                </a:path>
                <a:path w="255270" h="87630">
                  <a:moveTo>
                    <a:pt x="254993" y="50380"/>
                  </a:moveTo>
                  <a:lnTo>
                    <a:pt x="254993" y="87470"/>
                  </a:lnTo>
                </a:path>
              </a:pathLst>
            </a:custGeom>
            <a:ln w="3175">
              <a:solidFill>
                <a:srgbClr val="000000"/>
              </a:solidFill>
            </a:ln>
          </p:spPr>
          <p:txBody>
            <a:bodyPr wrap="square" lIns="0" tIns="0" rIns="0" bIns="0" rtlCol="0"/>
            <a:lstStyle/>
            <a:p>
              <a:endParaRPr sz="3567"/>
            </a:p>
          </p:txBody>
        </p:sp>
        <p:sp>
          <p:nvSpPr>
            <p:cNvPr id="32" name="object 32"/>
            <p:cNvSpPr/>
            <p:nvPr/>
          </p:nvSpPr>
          <p:spPr>
            <a:xfrm>
              <a:off x="719132" y="1023889"/>
              <a:ext cx="19050" cy="37465"/>
            </a:xfrm>
            <a:custGeom>
              <a:avLst/>
              <a:gdLst/>
              <a:ahLst/>
              <a:cxnLst/>
              <a:rect l="l" t="t" r="r" b="b"/>
              <a:pathLst>
                <a:path w="19050" h="37465">
                  <a:moveTo>
                    <a:pt x="0" y="0"/>
                  </a:moveTo>
                  <a:lnTo>
                    <a:pt x="9272" y="37089"/>
                  </a:lnTo>
                  <a:lnTo>
                    <a:pt x="18544" y="0"/>
                  </a:lnTo>
                </a:path>
              </a:pathLst>
            </a:custGeom>
            <a:ln w="3175">
              <a:solidFill>
                <a:srgbClr val="000000"/>
              </a:solidFill>
            </a:ln>
          </p:spPr>
          <p:txBody>
            <a:bodyPr wrap="square" lIns="0" tIns="0" rIns="0" bIns="0" rtlCol="0"/>
            <a:lstStyle/>
            <a:p>
              <a:endParaRPr sz="3567"/>
            </a:p>
          </p:txBody>
        </p:sp>
        <p:sp>
          <p:nvSpPr>
            <p:cNvPr id="33" name="object 33"/>
            <p:cNvSpPr/>
            <p:nvPr/>
          </p:nvSpPr>
          <p:spPr>
            <a:xfrm>
              <a:off x="1702014" y="1164212"/>
              <a:ext cx="603250" cy="180340"/>
            </a:xfrm>
            <a:custGeom>
              <a:avLst/>
              <a:gdLst/>
              <a:ahLst/>
              <a:cxnLst/>
              <a:rect l="l" t="t" r="r" b="b"/>
              <a:pathLst>
                <a:path w="603250" h="180340">
                  <a:moveTo>
                    <a:pt x="0" y="180195"/>
                  </a:moveTo>
                  <a:lnTo>
                    <a:pt x="602710" y="180195"/>
                  </a:lnTo>
                  <a:lnTo>
                    <a:pt x="602710" y="37089"/>
                  </a:lnTo>
                </a:path>
                <a:path w="603250" h="180340">
                  <a:moveTo>
                    <a:pt x="602710" y="37089"/>
                  </a:moveTo>
                  <a:lnTo>
                    <a:pt x="602710" y="0"/>
                  </a:lnTo>
                </a:path>
              </a:pathLst>
            </a:custGeom>
            <a:ln w="3175">
              <a:solidFill>
                <a:srgbClr val="000000"/>
              </a:solidFill>
            </a:ln>
          </p:spPr>
          <p:txBody>
            <a:bodyPr wrap="square" lIns="0" tIns="0" rIns="0" bIns="0" rtlCol="0"/>
            <a:lstStyle/>
            <a:p>
              <a:endParaRPr sz="3567"/>
            </a:p>
          </p:txBody>
        </p:sp>
        <p:sp>
          <p:nvSpPr>
            <p:cNvPr id="34" name="object 34"/>
            <p:cNvSpPr/>
            <p:nvPr/>
          </p:nvSpPr>
          <p:spPr>
            <a:xfrm>
              <a:off x="2295452" y="1164211"/>
              <a:ext cx="19050" cy="37465"/>
            </a:xfrm>
            <a:custGeom>
              <a:avLst/>
              <a:gdLst/>
              <a:ahLst/>
              <a:cxnLst/>
              <a:rect l="l" t="t" r="r" b="b"/>
              <a:pathLst>
                <a:path w="19050" h="37465">
                  <a:moveTo>
                    <a:pt x="18544" y="37089"/>
                  </a:moveTo>
                  <a:lnTo>
                    <a:pt x="9272" y="0"/>
                  </a:lnTo>
                  <a:lnTo>
                    <a:pt x="0" y="37089"/>
                  </a:lnTo>
                </a:path>
              </a:pathLst>
            </a:custGeom>
            <a:ln w="3175">
              <a:solidFill>
                <a:srgbClr val="000000"/>
              </a:solidFill>
            </a:ln>
          </p:spPr>
          <p:txBody>
            <a:bodyPr wrap="square" lIns="0" tIns="0" rIns="0" bIns="0" rtlCol="0"/>
            <a:lstStyle/>
            <a:p>
              <a:endParaRPr sz="3567"/>
            </a:p>
          </p:txBody>
        </p:sp>
        <p:sp>
          <p:nvSpPr>
            <p:cNvPr id="35" name="object 35"/>
            <p:cNvSpPr/>
            <p:nvPr/>
          </p:nvSpPr>
          <p:spPr>
            <a:xfrm>
              <a:off x="1841101" y="1164212"/>
              <a:ext cx="0" cy="180340"/>
            </a:xfrm>
            <a:custGeom>
              <a:avLst/>
              <a:gdLst/>
              <a:ahLst/>
              <a:cxnLst/>
              <a:rect l="l" t="t" r="r" b="b"/>
              <a:pathLst>
                <a:path h="180340">
                  <a:moveTo>
                    <a:pt x="0" y="180195"/>
                  </a:moveTo>
                  <a:lnTo>
                    <a:pt x="0" y="37089"/>
                  </a:lnTo>
                </a:path>
                <a:path h="180340">
                  <a:moveTo>
                    <a:pt x="0" y="37089"/>
                  </a:moveTo>
                  <a:lnTo>
                    <a:pt x="0" y="0"/>
                  </a:lnTo>
                </a:path>
              </a:pathLst>
            </a:custGeom>
            <a:ln w="3175">
              <a:solidFill>
                <a:srgbClr val="000000"/>
              </a:solidFill>
            </a:ln>
          </p:spPr>
          <p:txBody>
            <a:bodyPr wrap="square" lIns="0" tIns="0" rIns="0" bIns="0" rtlCol="0"/>
            <a:lstStyle/>
            <a:p>
              <a:endParaRPr sz="3567"/>
            </a:p>
          </p:txBody>
        </p:sp>
        <p:sp>
          <p:nvSpPr>
            <p:cNvPr id="36" name="object 36"/>
            <p:cNvSpPr/>
            <p:nvPr/>
          </p:nvSpPr>
          <p:spPr>
            <a:xfrm>
              <a:off x="1831828" y="1164211"/>
              <a:ext cx="19050" cy="37465"/>
            </a:xfrm>
            <a:custGeom>
              <a:avLst/>
              <a:gdLst/>
              <a:ahLst/>
              <a:cxnLst/>
              <a:rect l="l" t="t" r="r" b="b"/>
              <a:pathLst>
                <a:path w="19050" h="37465">
                  <a:moveTo>
                    <a:pt x="18544" y="37089"/>
                  </a:moveTo>
                  <a:lnTo>
                    <a:pt x="9272" y="0"/>
                  </a:lnTo>
                  <a:lnTo>
                    <a:pt x="0" y="37089"/>
                  </a:lnTo>
                </a:path>
              </a:pathLst>
            </a:custGeom>
            <a:ln w="3175">
              <a:solidFill>
                <a:srgbClr val="000000"/>
              </a:solidFill>
            </a:ln>
          </p:spPr>
          <p:txBody>
            <a:bodyPr wrap="square" lIns="0" tIns="0" rIns="0" bIns="0" rtlCol="0"/>
            <a:lstStyle/>
            <a:p>
              <a:endParaRPr sz="3567"/>
            </a:p>
          </p:txBody>
        </p:sp>
        <p:sp>
          <p:nvSpPr>
            <p:cNvPr id="37" name="object 37"/>
            <p:cNvSpPr/>
            <p:nvPr/>
          </p:nvSpPr>
          <p:spPr>
            <a:xfrm>
              <a:off x="1516564" y="1164212"/>
              <a:ext cx="0" cy="180340"/>
            </a:xfrm>
            <a:custGeom>
              <a:avLst/>
              <a:gdLst/>
              <a:ahLst/>
              <a:cxnLst/>
              <a:rect l="l" t="t" r="r" b="b"/>
              <a:pathLst>
                <a:path h="180340">
                  <a:moveTo>
                    <a:pt x="0" y="180195"/>
                  </a:moveTo>
                  <a:lnTo>
                    <a:pt x="0" y="37089"/>
                  </a:lnTo>
                </a:path>
                <a:path h="180340">
                  <a:moveTo>
                    <a:pt x="0" y="37089"/>
                  </a:moveTo>
                  <a:lnTo>
                    <a:pt x="0" y="0"/>
                  </a:lnTo>
                </a:path>
              </a:pathLst>
            </a:custGeom>
            <a:ln w="3175">
              <a:solidFill>
                <a:srgbClr val="000000"/>
              </a:solidFill>
            </a:ln>
          </p:spPr>
          <p:txBody>
            <a:bodyPr wrap="square" lIns="0" tIns="0" rIns="0" bIns="0" rtlCol="0"/>
            <a:lstStyle/>
            <a:p>
              <a:endParaRPr sz="3567"/>
            </a:p>
          </p:txBody>
        </p:sp>
        <p:sp>
          <p:nvSpPr>
            <p:cNvPr id="38" name="object 38"/>
            <p:cNvSpPr/>
            <p:nvPr/>
          </p:nvSpPr>
          <p:spPr>
            <a:xfrm>
              <a:off x="1507292" y="1164211"/>
              <a:ext cx="19050" cy="37465"/>
            </a:xfrm>
            <a:custGeom>
              <a:avLst/>
              <a:gdLst/>
              <a:ahLst/>
              <a:cxnLst/>
              <a:rect l="l" t="t" r="r" b="b"/>
              <a:pathLst>
                <a:path w="19050" h="37465">
                  <a:moveTo>
                    <a:pt x="18544" y="37089"/>
                  </a:moveTo>
                  <a:lnTo>
                    <a:pt x="9272" y="0"/>
                  </a:lnTo>
                  <a:lnTo>
                    <a:pt x="0" y="37089"/>
                  </a:lnTo>
                </a:path>
              </a:pathLst>
            </a:custGeom>
            <a:ln w="3175">
              <a:solidFill>
                <a:srgbClr val="000000"/>
              </a:solidFill>
            </a:ln>
          </p:spPr>
          <p:txBody>
            <a:bodyPr wrap="square" lIns="0" tIns="0" rIns="0" bIns="0" rtlCol="0"/>
            <a:lstStyle/>
            <a:p>
              <a:endParaRPr sz="3567"/>
            </a:p>
          </p:txBody>
        </p:sp>
        <p:sp>
          <p:nvSpPr>
            <p:cNvPr id="39" name="object 39"/>
            <p:cNvSpPr/>
            <p:nvPr/>
          </p:nvSpPr>
          <p:spPr>
            <a:xfrm>
              <a:off x="1052941" y="1164211"/>
              <a:ext cx="0" cy="180340"/>
            </a:xfrm>
            <a:custGeom>
              <a:avLst/>
              <a:gdLst/>
              <a:ahLst/>
              <a:cxnLst/>
              <a:rect l="l" t="t" r="r" b="b"/>
              <a:pathLst>
                <a:path h="180340">
                  <a:moveTo>
                    <a:pt x="0" y="180195"/>
                  </a:moveTo>
                  <a:lnTo>
                    <a:pt x="0" y="37089"/>
                  </a:lnTo>
                </a:path>
                <a:path h="180340">
                  <a:moveTo>
                    <a:pt x="0" y="37089"/>
                  </a:moveTo>
                  <a:lnTo>
                    <a:pt x="0" y="0"/>
                  </a:lnTo>
                </a:path>
              </a:pathLst>
            </a:custGeom>
            <a:ln w="3175">
              <a:solidFill>
                <a:srgbClr val="000000"/>
              </a:solidFill>
            </a:ln>
          </p:spPr>
          <p:txBody>
            <a:bodyPr wrap="square" lIns="0" tIns="0" rIns="0" bIns="0" rtlCol="0"/>
            <a:lstStyle/>
            <a:p>
              <a:endParaRPr sz="3567"/>
            </a:p>
          </p:txBody>
        </p:sp>
        <p:sp>
          <p:nvSpPr>
            <p:cNvPr id="40" name="object 40"/>
            <p:cNvSpPr/>
            <p:nvPr/>
          </p:nvSpPr>
          <p:spPr>
            <a:xfrm>
              <a:off x="1043668" y="1164211"/>
              <a:ext cx="19050" cy="37465"/>
            </a:xfrm>
            <a:custGeom>
              <a:avLst/>
              <a:gdLst/>
              <a:ahLst/>
              <a:cxnLst/>
              <a:rect l="l" t="t" r="r" b="b"/>
              <a:pathLst>
                <a:path w="19050" h="37465">
                  <a:moveTo>
                    <a:pt x="18544" y="37089"/>
                  </a:moveTo>
                  <a:lnTo>
                    <a:pt x="9272" y="0"/>
                  </a:lnTo>
                  <a:lnTo>
                    <a:pt x="0" y="37089"/>
                  </a:lnTo>
                </a:path>
              </a:pathLst>
            </a:custGeom>
            <a:ln w="3175">
              <a:solidFill>
                <a:srgbClr val="000000"/>
              </a:solidFill>
            </a:ln>
          </p:spPr>
          <p:txBody>
            <a:bodyPr wrap="square" lIns="0" tIns="0" rIns="0" bIns="0" rtlCol="0"/>
            <a:lstStyle/>
            <a:p>
              <a:endParaRPr sz="3567"/>
            </a:p>
          </p:txBody>
        </p:sp>
        <p:sp>
          <p:nvSpPr>
            <p:cNvPr id="41" name="object 41"/>
            <p:cNvSpPr/>
            <p:nvPr/>
          </p:nvSpPr>
          <p:spPr>
            <a:xfrm>
              <a:off x="264780" y="1164211"/>
              <a:ext cx="0" cy="180340"/>
            </a:xfrm>
            <a:custGeom>
              <a:avLst/>
              <a:gdLst/>
              <a:ahLst/>
              <a:cxnLst/>
              <a:rect l="l" t="t" r="r" b="b"/>
              <a:pathLst>
                <a:path h="180340">
                  <a:moveTo>
                    <a:pt x="0" y="180195"/>
                  </a:moveTo>
                  <a:lnTo>
                    <a:pt x="0" y="37089"/>
                  </a:lnTo>
                </a:path>
                <a:path h="180340">
                  <a:moveTo>
                    <a:pt x="0" y="37089"/>
                  </a:moveTo>
                  <a:lnTo>
                    <a:pt x="0" y="0"/>
                  </a:lnTo>
                </a:path>
              </a:pathLst>
            </a:custGeom>
            <a:ln w="3175">
              <a:solidFill>
                <a:srgbClr val="000000"/>
              </a:solidFill>
            </a:ln>
          </p:spPr>
          <p:txBody>
            <a:bodyPr wrap="square" lIns="0" tIns="0" rIns="0" bIns="0" rtlCol="0"/>
            <a:lstStyle/>
            <a:p>
              <a:endParaRPr sz="3567"/>
            </a:p>
          </p:txBody>
        </p:sp>
        <p:sp>
          <p:nvSpPr>
            <p:cNvPr id="42" name="object 42"/>
            <p:cNvSpPr/>
            <p:nvPr/>
          </p:nvSpPr>
          <p:spPr>
            <a:xfrm>
              <a:off x="255508" y="1164211"/>
              <a:ext cx="19050" cy="37465"/>
            </a:xfrm>
            <a:custGeom>
              <a:avLst/>
              <a:gdLst/>
              <a:ahLst/>
              <a:cxnLst/>
              <a:rect l="l" t="t" r="r" b="b"/>
              <a:pathLst>
                <a:path w="19050" h="37465">
                  <a:moveTo>
                    <a:pt x="18544" y="37089"/>
                  </a:moveTo>
                  <a:lnTo>
                    <a:pt x="9272" y="0"/>
                  </a:lnTo>
                  <a:lnTo>
                    <a:pt x="0" y="37089"/>
                  </a:lnTo>
                </a:path>
              </a:pathLst>
            </a:custGeom>
            <a:ln w="3175">
              <a:solidFill>
                <a:srgbClr val="000000"/>
              </a:solidFill>
            </a:ln>
          </p:spPr>
          <p:txBody>
            <a:bodyPr wrap="square" lIns="0" tIns="0" rIns="0" bIns="0" rtlCol="0"/>
            <a:lstStyle/>
            <a:p>
              <a:endParaRPr sz="3567"/>
            </a:p>
          </p:txBody>
        </p:sp>
        <p:sp>
          <p:nvSpPr>
            <p:cNvPr id="43" name="object 43"/>
            <p:cNvSpPr/>
            <p:nvPr/>
          </p:nvSpPr>
          <p:spPr>
            <a:xfrm>
              <a:off x="728404" y="1164211"/>
              <a:ext cx="0" cy="180340"/>
            </a:xfrm>
            <a:custGeom>
              <a:avLst/>
              <a:gdLst/>
              <a:ahLst/>
              <a:cxnLst/>
              <a:rect l="l" t="t" r="r" b="b"/>
              <a:pathLst>
                <a:path h="180340">
                  <a:moveTo>
                    <a:pt x="0" y="180195"/>
                  </a:moveTo>
                  <a:lnTo>
                    <a:pt x="0" y="37089"/>
                  </a:lnTo>
                </a:path>
                <a:path h="180340">
                  <a:moveTo>
                    <a:pt x="0" y="37089"/>
                  </a:moveTo>
                  <a:lnTo>
                    <a:pt x="0" y="0"/>
                  </a:lnTo>
                </a:path>
              </a:pathLst>
            </a:custGeom>
            <a:ln w="3175">
              <a:solidFill>
                <a:srgbClr val="000000"/>
              </a:solidFill>
            </a:ln>
          </p:spPr>
          <p:txBody>
            <a:bodyPr wrap="square" lIns="0" tIns="0" rIns="0" bIns="0" rtlCol="0"/>
            <a:lstStyle/>
            <a:p>
              <a:endParaRPr sz="3567"/>
            </a:p>
          </p:txBody>
        </p:sp>
        <p:sp>
          <p:nvSpPr>
            <p:cNvPr id="44" name="object 44"/>
            <p:cNvSpPr/>
            <p:nvPr/>
          </p:nvSpPr>
          <p:spPr>
            <a:xfrm>
              <a:off x="719132" y="1164211"/>
              <a:ext cx="19050" cy="37465"/>
            </a:xfrm>
            <a:custGeom>
              <a:avLst/>
              <a:gdLst/>
              <a:ahLst/>
              <a:cxnLst/>
              <a:rect l="l" t="t" r="r" b="b"/>
              <a:pathLst>
                <a:path w="19050" h="37465">
                  <a:moveTo>
                    <a:pt x="18544" y="37089"/>
                  </a:moveTo>
                  <a:lnTo>
                    <a:pt x="9272" y="0"/>
                  </a:lnTo>
                  <a:lnTo>
                    <a:pt x="0" y="37089"/>
                  </a:lnTo>
                </a:path>
              </a:pathLst>
            </a:custGeom>
            <a:ln w="3175">
              <a:solidFill>
                <a:srgbClr val="000000"/>
              </a:solidFill>
            </a:ln>
          </p:spPr>
          <p:txBody>
            <a:bodyPr wrap="square" lIns="0" tIns="0" rIns="0" bIns="0" rtlCol="0"/>
            <a:lstStyle/>
            <a:p>
              <a:endParaRPr sz="3567"/>
            </a:p>
          </p:txBody>
        </p:sp>
        <p:pic>
          <p:nvPicPr>
            <p:cNvPr id="45" name="object 45"/>
            <p:cNvPicPr/>
            <p:nvPr/>
          </p:nvPicPr>
          <p:blipFill>
            <a:blip r:embed="rId2" cstate="print"/>
            <a:stretch>
              <a:fillRect/>
            </a:stretch>
          </p:blipFill>
          <p:spPr>
            <a:xfrm>
              <a:off x="2487856" y="785740"/>
              <a:ext cx="143723" cy="97360"/>
            </a:xfrm>
            <a:prstGeom prst="rect">
              <a:avLst/>
            </a:prstGeom>
          </p:spPr>
        </p:pic>
        <p:sp>
          <p:nvSpPr>
            <p:cNvPr id="46" name="object 46"/>
            <p:cNvSpPr/>
            <p:nvPr/>
          </p:nvSpPr>
          <p:spPr>
            <a:xfrm>
              <a:off x="2490174" y="927146"/>
              <a:ext cx="93345" cy="93345"/>
            </a:xfrm>
            <a:custGeom>
              <a:avLst/>
              <a:gdLst/>
              <a:ahLst/>
              <a:cxnLst/>
              <a:rect l="l" t="t" r="r" b="b"/>
              <a:pathLst>
                <a:path w="93344" h="93344">
                  <a:moveTo>
                    <a:pt x="0" y="92724"/>
                  </a:moveTo>
                  <a:lnTo>
                    <a:pt x="92724" y="92724"/>
                  </a:lnTo>
                  <a:lnTo>
                    <a:pt x="92724" y="0"/>
                  </a:lnTo>
                  <a:lnTo>
                    <a:pt x="0" y="0"/>
                  </a:lnTo>
                  <a:lnTo>
                    <a:pt x="0" y="92724"/>
                  </a:lnTo>
                  <a:close/>
                </a:path>
              </a:pathLst>
            </a:custGeom>
            <a:ln w="4636">
              <a:solidFill>
                <a:srgbClr val="000000"/>
              </a:solidFill>
            </a:ln>
          </p:spPr>
          <p:txBody>
            <a:bodyPr wrap="square" lIns="0" tIns="0" rIns="0" bIns="0" rtlCol="0"/>
            <a:lstStyle/>
            <a:p>
              <a:endParaRPr sz="3567"/>
            </a:p>
          </p:txBody>
        </p:sp>
      </p:grpSp>
      <p:sp>
        <p:nvSpPr>
          <p:cNvPr id="47" name="object 47"/>
          <p:cNvSpPr txBox="1"/>
          <p:nvPr/>
        </p:nvSpPr>
        <p:spPr>
          <a:xfrm>
            <a:off x="1907009" y="2363358"/>
            <a:ext cx="1088472" cy="246493"/>
          </a:xfrm>
          <a:prstGeom prst="rect">
            <a:avLst/>
          </a:prstGeom>
        </p:spPr>
        <p:txBody>
          <a:bodyPr vert="horz" wrap="square" lIns="0" tIns="32717" rIns="0" bIns="0" rtlCol="0">
            <a:spAutoFit/>
          </a:bodyPr>
          <a:lstStyle/>
          <a:p>
            <a:pPr>
              <a:spcBef>
                <a:spcPts val="258"/>
              </a:spcBef>
              <a:tabLst>
                <a:tab pos="918617" algn="l"/>
              </a:tabLst>
            </a:pPr>
            <a:r>
              <a:rPr sz="1387" b="1" spc="30" dirty="0">
                <a:latin typeface="Constantia"/>
                <a:cs typeface="Constantia"/>
              </a:rPr>
              <a:t>D	D</a:t>
            </a:r>
            <a:endParaRPr sz="1387">
              <a:latin typeface="Constantia"/>
              <a:cs typeface="Constantia"/>
            </a:endParaRPr>
          </a:p>
        </p:txBody>
      </p:sp>
      <p:sp>
        <p:nvSpPr>
          <p:cNvPr id="48" name="object 48"/>
          <p:cNvSpPr txBox="1"/>
          <p:nvPr/>
        </p:nvSpPr>
        <p:spPr>
          <a:xfrm>
            <a:off x="1952946" y="1260868"/>
            <a:ext cx="1018004" cy="246493"/>
          </a:xfrm>
          <a:prstGeom prst="rect">
            <a:avLst/>
          </a:prstGeom>
        </p:spPr>
        <p:txBody>
          <a:bodyPr vert="horz" wrap="square" lIns="0" tIns="32717" rIns="0" bIns="0" rtlCol="0">
            <a:spAutoFit/>
          </a:bodyPr>
          <a:lstStyle/>
          <a:p>
            <a:pPr>
              <a:spcBef>
                <a:spcPts val="258"/>
              </a:spcBef>
              <a:tabLst>
                <a:tab pos="918617" algn="l"/>
              </a:tabLst>
            </a:pPr>
            <a:r>
              <a:rPr sz="1387" b="1" spc="30" dirty="0">
                <a:latin typeface="Constantia"/>
                <a:cs typeface="Constantia"/>
              </a:rPr>
              <a:t>I	I</a:t>
            </a:r>
            <a:endParaRPr sz="1387">
              <a:latin typeface="Constantia"/>
              <a:cs typeface="Constantia"/>
            </a:endParaRPr>
          </a:p>
        </p:txBody>
      </p:sp>
      <p:sp>
        <p:nvSpPr>
          <p:cNvPr id="49" name="object 49"/>
          <p:cNvSpPr txBox="1"/>
          <p:nvPr/>
        </p:nvSpPr>
        <p:spPr>
          <a:xfrm>
            <a:off x="3514804" y="1260868"/>
            <a:ext cx="99410" cy="246493"/>
          </a:xfrm>
          <a:prstGeom prst="rect">
            <a:avLst/>
          </a:prstGeom>
        </p:spPr>
        <p:txBody>
          <a:bodyPr vert="horz" wrap="square" lIns="0" tIns="32717" rIns="0" bIns="0" rtlCol="0">
            <a:spAutoFit/>
          </a:bodyPr>
          <a:lstStyle/>
          <a:p>
            <a:pPr>
              <a:spcBef>
                <a:spcPts val="258"/>
              </a:spcBef>
            </a:pPr>
            <a:r>
              <a:rPr sz="1387" b="1" spc="30" dirty="0">
                <a:latin typeface="Constantia"/>
                <a:cs typeface="Constantia"/>
              </a:rPr>
              <a:t>I</a:t>
            </a:r>
            <a:endParaRPr sz="1387">
              <a:latin typeface="Constantia"/>
              <a:cs typeface="Constantia"/>
            </a:endParaRPr>
          </a:p>
        </p:txBody>
      </p:sp>
      <p:sp>
        <p:nvSpPr>
          <p:cNvPr id="50" name="object 50"/>
          <p:cNvSpPr txBox="1"/>
          <p:nvPr/>
        </p:nvSpPr>
        <p:spPr>
          <a:xfrm>
            <a:off x="4433545" y="1260868"/>
            <a:ext cx="99410" cy="246493"/>
          </a:xfrm>
          <a:prstGeom prst="rect">
            <a:avLst/>
          </a:prstGeom>
        </p:spPr>
        <p:txBody>
          <a:bodyPr vert="horz" wrap="square" lIns="0" tIns="32717" rIns="0" bIns="0" rtlCol="0">
            <a:spAutoFit/>
          </a:bodyPr>
          <a:lstStyle/>
          <a:p>
            <a:pPr>
              <a:spcBef>
                <a:spcPts val="258"/>
              </a:spcBef>
            </a:pPr>
            <a:r>
              <a:rPr sz="1387" b="1" spc="30" dirty="0">
                <a:latin typeface="Constantia"/>
                <a:cs typeface="Constantia"/>
              </a:rPr>
              <a:t>I</a:t>
            </a:r>
            <a:endParaRPr sz="1387">
              <a:latin typeface="Constantia"/>
              <a:cs typeface="Constantia"/>
            </a:endParaRPr>
          </a:p>
        </p:txBody>
      </p:sp>
      <p:sp>
        <p:nvSpPr>
          <p:cNvPr id="51" name="object 51"/>
          <p:cNvSpPr txBox="1"/>
          <p:nvPr/>
        </p:nvSpPr>
        <p:spPr>
          <a:xfrm>
            <a:off x="804519" y="1260868"/>
            <a:ext cx="99410" cy="246493"/>
          </a:xfrm>
          <a:prstGeom prst="rect">
            <a:avLst/>
          </a:prstGeom>
        </p:spPr>
        <p:txBody>
          <a:bodyPr vert="horz" wrap="square" lIns="0" tIns="32717" rIns="0" bIns="0" rtlCol="0">
            <a:spAutoFit/>
          </a:bodyPr>
          <a:lstStyle/>
          <a:p>
            <a:pPr>
              <a:spcBef>
                <a:spcPts val="258"/>
              </a:spcBef>
            </a:pPr>
            <a:r>
              <a:rPr sz="1387" b="1" spc="30" dirty="0">
                <a:latin typeface="Constantia"/>
                <a:cs typeface="Constantia"/>
              </a:rPr>
              <a:t>I</a:t>
            </a:r>
            <a:endParaRPr sz="1387">
              <a:latin typeface="Constantia"/>
              <a:cs typeface="Constantia"/>
            </a:endParaRPr>
          </a:p>
        </p:txBody>
      </p:sp>
      <p:sp>
        <p:nvSpPr>
          <p:cNvPr id="52" name="object 52"/>
          <p:cNvSpPr txBox="1"/>
          <p:nvPr/>
        </p:nvSpPr>
        <p:spPr>
          <a:xfrm>
            <a:off x="482959" y="1978772"/>
            <a:ext cx="1039396" cy="633852"/>
          </a:xfrm>
          <a:prstGeom prst="rect">
            <a:avLst/>
          </a:prstGeom>
        </p:spPr>
        <p:txBody>
          <a:bodyPr vert="horz" wrap="square" lIns="0" tIns="120801" rIns="0" bIns="0" rtlCol="0">
            <a:spAutoFit/>
          </a:bodyPr>
          <a:lstStyle/>
          <a:p>
            <a:pPr>
              <a:spcBef>
                <a:spcPts val="951"/>
              </a:spcBef>
              <a:tabLst>
                <a:tab pos="863246" algn="l"/>
              </a:tabLst>
            </a:pPr>
            <a:r>
              <a:rPr sz="1189" b="1" i="1" spc="20" dirty="0">
                <a:latin typeface="Times New Roman"/>
                <a:cs typeface="Times New Roman"/>
              </a:rPr>
              <a:t>P   </a:t>
            </a:r>
            <a:r>
              <a:rPr sz="1189" b="1" i="1" spc="-139" dirty="0">
                <a:latin typeface="Times New Roman"/>
                <a:cs typeface="Times New Roman"/>
              </a:rPr>
              <a:t> </a:t>
            </a:r>
            <a:r>
              <a:rPr sz="1189" u="dashLong" spc="10" dirty="0">
                <a:uFill>
                  <a:solidFill>
                    <a:srgbClr val="000000"/>
                  </a:solidFill>
                </a:uFill>
                <a:latin typeface="Times New Roman"/>
                <a:cs typeface="Times New Roman"/>
              </a:rPr>
              <a:t> </a:t>
            </a:r>
            <a:r>
              <a:rPr sz="1189" u="dashLong" dirty="0">
                <a:uFill>
                  <a:solidFill>
                    <a:srgbClr val="000000"/>
                  </a:solidFill>
                </a:uFill>
                <a:latin typeface="Times New Roman"/>
                <a:cs typeface="Times New Roman"/>
              </a:rPr>
              <a:t>	</a:t>
            </a:r>
            <a:r>
              <a:rPr sz="1189" spc="139" dirty="0">
                <a:latin typeface="Times New Roman"/>
                <a:cs typeface="Times New Roman"/>
              </a:rPr>
              <a:t> </a:t>
            </a:r>
            <a:r>
              <a:rPr sz="1189" b="1" i="1" spc="20" dirty="0">
                <a:latin typeface="Times New Roman"/>
                <a:cs typeface="Times New Roman"/>
              </a:rPr>
              <a:t>P</a:t>
            </a:r>
            <a:endParaRPr sz="1189">
              <a:latin typeface="Times New Roman"/>
              <a:cs typeface="Times New Roman"/>
            </a:endParaRPr>
          </a:p>
          <a:p>
            <a:pPr marL="91862">
              <a:spcBef>
                <a:spcPts val="902"/>
              </a:spcBef>
              <a:tabLst>
                <a:tab pos="780195" algn="l"/>
              </a:tabLst>
            </a:pPr>
            <a:r>
              <a:rPr sz="1387" b="1" spc="30" dirty="0">
                <a:latin typeface="Constantia"/>
                <a:cs typeface="Constantia"/>
              </a:rPr>
              <a:t>D	D</a:t>
            </a:r>
            <a:endParaRPr sz="1387">
              <a:latin typeface="Constantia"/>
              <a:cs typeface="Constantia"/>
            </a:endParaRPr>
          </a:p>
        </p:txBody>
      </p:sp>
      <p:sp>
        <p:nvSpPr>
          <p:cNvPr id="53" name="object 53"/>
          <p:cNvSpPr txBox="1"/>
          <p:nvPr/>
        </p:nvSpPr>
        <p:spPr>
          <a:xfrm>
            <a:off x="3376993" y="2409294"/>
            <a:ext cx="168619" cy="246493"/>
          </a:xfrm>
          <a:prstGeom prst="rect">
            <a:avLst/>
          </a:prstGeom>
        </p:spPr>
        <p:txBody>
          <a:bodyPr vert="horz" wrap="square" lIns="0" tIns="32717" rIns="0" bIns="0" rtlCol="0">
            <a:spAutoFit/>
          </a:bodyPr>
          <a:lstStyle/>
          <a:p>
            <a:pPr>
              <a:spcBef>
                <a:spcPts val="258"/>
              </a:spcBef>
            </a:pPr>
            <a:r>
              <a:rPr sz="1387" b="1" spc="30" dirty="0">
                <a:latin typeface="Constantia"/>
                <a:cs typeface="Constantia"/>
              </a:rPr>
              <a:t>D</a:t>
            </a:r>
            <a:endParaRPr sz="1387">
              <a:latin typeface="Constantia"/>
              <a:cs typeface="Constantia"/>
            </a:endParaRPr>
          </a:p>
        </p:txBody>
      </p:sp>
      <p:sp>
        <p:nvSpPr>
          <p:cNvPr id="54" name="object 54"/>
          <p:cNvSpPr txBox="1"/>
          <p:nvPr/>
        </p:nvSpPr>
        <p:spPr>
          <a:xfrm>
            <a:off x="2044818" y="1668897"/>
            <a:ext cx="2602265" cy="617099"/>
          </a:xfrm>
          <a:prstGeom prst="rect">
            <a:avLst/>
          </a:prstGeom>
        </p:spPr>
        <p:txBody>
          <a:bodyPr vert="horz" wrap="square" lIns="0" tIns="129610" rIns="0" bIns="0" rtlCol="0">
            <a:spAutoFit/>
          </a:bodyPr>
          <a:lstStyle/>
          <a:p>
            <a:pPr marL="826755">
              <a:spcBef>
                <a:spcPts val="1021"/>
              </a:spcBef>
              <a:tabLst>
                <a:tab pos="1469787" algn="l"/>
                <a:tab pos="2388404" algn="l"/>
              </a:tabLst>
            </a:pPr>
            <a:r>
              <a:rPr sz="1387" b="1" spc="30" dirty="0">
                <a:latin typeface="Constantia"/>
                <a:cs typeface="Constantia"/>
              </a:rPr>
              <a:t>I	I	I</a:t>
            </a:r>
            <a:endParaRPr sz="1387">
              <a:latin typeface="Constantia"/>
              <a:cs typeface="Constantia"/>
            </a:endParaRPr>
          </a:p>
          <a:p>
            <a:pPr>
              <a:spcBef>
                <a:spcPts val="704"/>
              </a:spcBef>
              <a:tabLst>
                <a:tab pos="863246" algn="l"/>
                <a:tab pos="1561649" algn="l"/>
                <a:tab pos="2424897" algn="l"/>
              </a:tabLst>
            </a:pPr>
            <a:r>
              <a:rPr sz="1189" b="1" i="1" spc="20" dirty="0">
                <a:latin typeface="Times New Roman"/>
                <a:cs typeface="Times New Roman"/>
              </a:rPr>
              <a:t>P   </a:t>
            </a:r>
            <a:r>
              <a:rPr sz="1189" b="1" i="1" spc="-139" dirty="0">
                <a:latin typeface="Times New Roman"/>
                <a:cs typeface="Times New Roman"/>
              </a:rPr>
              <a:t> </a:t>
            </a:r>
            <a:r>
              <a:rPr sz="1189" u="dashLong" spc="10" dirty="0">
                <a:uFill>
                  <a:solidFill>
                    <a:srgbClr val="000000"/>
                  </a:solidFill>
                </a:uFill>
                <a:latin typeface="Times New Roman"/>
                <a:cs typeface="Times New Roman"/>
              </a:rPr>
              <a:t> </a:t>
            </a:r>
            <a:r>
              <a:rPr sz="1189" u="dashLong" dirty="0">
                <a:uFill>
                  <a:solidFill>
                    <a:srgbClr val="000000"/>
                  </a:solidFill>
                </a:uFill>
                <a:latin typeface="Times New Roman"/>
                <a:cs typeface="Times New Roman"/>
              </a:rPr>
              <a:t>	</a:t>
            </a:r>
            <a:r>
              <a:rPr sz="1189" spc="139" dirty="0">
                <a:latin typeface="Times New Roman"/>
                <a:cs typeface="Times New Roman"/>
              </a:rPr>
              <a:t> </a:t>
            </a:r>
            <a:r>
              <a:rPr sz="1189" b="1" i="1" spc="20" dirty="0">
                <a:latin typeface="Times New Roman"/>
                <a:cs typeface="Times New Roman"/>
              </a:rPr>
              <a:t>P</a:t>
            </a:r>
            <a:r>
              <a:rPr sz="1189" b="1" i="1" dirty="0">
                <a:latin typeface="Times New Roman"/>
                <a:cs typeface="Times New Roman"/>
              </a:rPr>
              <a:t>	</a:t>
            </a:r>
            <a:r>
              <a:rPr sz="1189" b="1" i="1" spc="20" dirty="0">
                <a:latin typeface="Times New Roman"/>
                <a:cs typeface="Times New Roman"/>
              </a:rPr>
              <a:t>P</a:t>
            </a:r>
            <a:r>
              <a:rPr sz="1189" b="1" i="1" dirty="0">
                <a:latin typeface="Times New Roman"/>
                <a:cs typeface="Times New Roman"/>
              </a:rPr>
              <a:t>   </a:t>
            </a:r>
            <a:r>
              <a:rPr sz="1189" b="1" i="1" spc="-139" dirty="0">
                <a:latin typeface="Times New Roman"/>
                <a:cs typeface="Times New Roman"/>
              </a:rPr>
              <a:t> </a:t>
            </a:r>
            <a:r>
              <a:rPr sz="1189" u="dashLong" spc="10" dirty="0">
                <a:uFill>
                  <a:solidFill>
                    <a:srgbClr val="000000"/>
                  </a:solidFill>
                </a:uFill>
                <a:latin typeface="Times New Roman"/>
                <a:cs typeface="Times New Roman"/>
              </a:rPr>
              <a:t> </a:t>
            </a:r>
            <a:r>
              <a:rPr sz="1189" u="dashLong" dirty="0">
                <a:uFill>
                  <a:solidFill>
                    <a:srgbClr val="000000"/>
                  </a:solidFill>
                </a:uFill>
                <a:latin typeface="Times New Roman"/>
                <a:cs typeface="Times New Roman"/>
              </a:rPr>
              <a:t>	</a:t>
            </a:r>
            <a:r>
              <a:rPr sz="1189" spc="139" dirty="0">
                <a:latin typeface="Times New Roman"/>
                <a:cs typeface="Times New Roman"/>
              </a:rPr>
              <a:t> </a:t>
            </a:r>
            <a:r>
              <a:rPr sz="1189" b="1" i="1" spc="20" dirty="0">
                <a:latin typeface="Times New Roman"/>
                <a:cs typeface="Times New Roman"/>
              </a:rPr>
              <a:t>P</a:t>
            </a:r>
            <a:endParaRPr sz="1189">
              <a:latin typeface="Times New Roman"/>
              <a:cs typeface="Times New Roman"/>
            </a:endParaRPr>
          </a:p>
        </p:txBody>
      </p:sp>
      <p:sp>
        <p:nvSpPr>
          <p:cNvPr id="55" name="object 55"/>
          <p:cNvSpPr txBox="1"/>
          <p:nvPr/>
        </p:nvSpPr>
        <p:spPr>
          <a:xfrm>
            <a:off x="896395" y="1466575"/>
            <a:ext cx="3758687" cy="543167"/>
          </a:xfrm>
          <a:prstGeom prst="rect">
            <a:avLst/>
          </a:prstGeom>
        </p:spPr>
        <p:txBody>
          <a:bodyPr vert="horz" wrap="square" lIns="0" tIns="81793" rIns="0" bIns="0" rtlCol="0">
            <a:spAutoFit/>
          </a:bodyPr>
          <a:lstStyle/>
          <a:p>
            <a:pPr>
              <a:spcBef>
                <a:spcPts val="644"/>
              </a:spcBef>
              <a:tabLst>
                <a:tab pos="1147642" algn="l"/>
                <a:tab pos="2066257" algn="l"/>
                <a:tab pos="2709291" algn="l"/>
                <a:tab pos="3627908" algn="l"/>
              </a:tabLst>
            </a:pPr>
            <a:r>
              <a:rPr sz="1189" b="1" i="1" spc="20" dirty="0">
                <a:latin typeface="Times New Roman"/>
                <a:cs typeface="Times New Roman"/>
              </a:rPr>
              <a:t>C	C	C	C	C</a:t>
            </a:r>
            <a:endParaRPr sz="1189">
              <a:latin typeface="Times New Roman"/>
              <a:cs typeface="Times New Roman"/>
            </a:endParaRPr>
          </a:p>
          <a:p>
            <a:pPr marL="1055780">
              <a:spcBef>
                <a:spcPts val="545"/>
              </a:spcBef>
            </a:pPr>
            <a:r>
              <a:rPr sz="1387" b="1" spc="30" dirty="0">
                <a:latin typeface="Constantia"/>
                <a:cs typeface="Constantia"/>
              </a:rPr>
              <a:t>I</a:t>
            </a:r>
            <a:endParaRPr sz="1387">
              <a:latin typeface="Constantia"/>
              <a:cs typeface="Constantia"/>
            </a:endParaRPr>
          </a:p>
        </p:txBody>
      </p:sp>
      <p:sp>
        <p:nvSpPr>
          <p:cNvPr id="56" name="object 56"/>
          <p:cNvSpPr txBox="1"/>
          <p:nvPr/>
        </p:nvSpPr>
        <p:spPr>
          <a:xfrm>
            <a:off x="4938851" y="1429916"/>
            <a:ext cx="1253315" cy="1153202"/>
          </a:xfrm>
          <a:prstGeom prst="rect">
            <a:avLst/>
          </a:prstGeom>
        </p:spPr>
        <p:txBody>
          <a:bodyPr vert="horz" wrap="square" lIns="0" tIns="47817" rIns="0" bIns="0" rtlCol="0">
            <a:spAutoFit/>
          </a:bodyPr>
          <a:lstStyle/>
          <a:p>
            <a:pPr marR="10067" indent="91862">
              <a:lnSpc>
                <a:spcPts val="2180"/>
              </a:lnSpc>
              <a:spcBef>
                <a:spcPts val="377"/>
              </a:spcBef>
            </a:pPr>
            <a:r>
              <a:rPr sz="1189" b="1" i="1" spc="20" dirty="0">
                <a:latin typeface="Times New Roman"/>
                <a:cs typeface="Times New Roman"/>
              </a:rPr>
              <a:t>C   </a:t>
            </a:r>
            <a:r>
              <a:rPr sz="1189" b="1" i="1" spc="99" dirty="0">
                <a:latin typeface="Times New Roman"/>
                <a:cs typeface="Times New Roman"/>
              </a:rPr>
              <a:t> </a:t>
            </a:r>
            <a:r>
              <a:rPr sz="1090" i="1" spc="30" dirty="0">
                <a:latin typeface="Times New Roman"/>
                <a:cs typeface="Times New Roman"/>
              </a:rPr>
              <a:t>Control</a:t>
            </a:r>
            <a:r>
              <a:rPr sz="1090" i="1" spc="119" dirty="0">
                <a:latin typeface="Times New Roman"/>
                <a:cs typeface="Times New Roman"/>
              </a:rPr>
              <a:t> </a:t>
            </a:r>
            <a:r>
              <a:rPr sz="1090" i="1" spc="30" dirty="0">
                <a:latin typeface="Times New Roman"/>
                <a:cs typeface="Times New Roman"/>
              </a:rPr>
              <a:t>Unit </a:t>
            </a:r>
            <a:r>
              <a:rPr sz="1090" i="1" spc="40" dirty="0">
                <a:latin typeface="Times New Roman"/>
                <a:cs typeface="Times New Roman"/>
              </a:rPr>
              <a:t> </a:t>
            </a:r>
            <a:r>
              <a:rPr sz="1189" b="1" i="1" spc="20" dirty="0">
                <a:latin typeface="Times New Roman"/>
                <a:cs typeface="Times New Roman"/>
              </a:rPr>
              <a:t>P   </a:t>
            </a:r>
            <a:r>
              <a:rPr sz="1090" i="1" spc="30" dirty="0">
                <a:latin typeface="Times New Roman"/>
                <a:cs typeface="Times New Roman"/>
              </a:rPr>
              <a:t>Processing Unit </a:t>
            </a:r>
            <a:r>
              <a:rPr sz="1090" i="1" spc="-248" dirty="0">
                <a:latin typeface="Times New Roman"/>
                <a:cs typeface="Times New Roman"/>
              </a:rPr>
              <a:t> </a:t>
            </a:r>
            <a:r>
              <a:rPr sz="1387" b="1" spc="30" dirty="0">
                <a:latin typeface="Constantia"/>
                <a:cs typeface="Constantia"/>
              </a:rPr>
              <a:t>I</a:t>
            </a:r>
            <a:r>
              <a:rPr sz="1387" b="1" spc="109" dirty="0">
                <a:latin typeface="Constantia"/>
                <a:cs typeface="Constantia"/>
              </a:rPr>
              <a:t> </a:t>
            </a:r>
            <a:r>
              <a:rPr sz="1090" i="1" spc="20" dirty="0">
                <a:latin typeface="Times New Roman"/>
                <a:cs typeface="Times New Roman"/>
              </a:rPr>
              <a:t>instruction</a:t>
            </a:r>
            <a:r>
              <a:rPr sz="1090" i="1" spc="-20" dirty="0">
                <a:latin typeface="Times New Roman"/>
                <a:cs typeface="Times New Roman"/>
              </a:rPr>
              <a:t> </a:t>
            </a:r>
            <a:r>
              <a:rPr sz="1090" i="1" spc="30" dirty="0">
                <a:latin typeface="Times New Roman"/>
                <a:cs typeface="Times New Roman"/>
              </a:rPr>
              <a:t>stream </a:t>
            </a:r>
            <a:r>
              <a:rPr sz="1090" i="1" spc="-248" dirty="0">
                <a:latin typeface="Times New Roman"/>
                <a:cs typeface="Times New Roman"/>
              </a:rPr>
              <a:t> </a:t>
            </a:r>
            <a:r>
              <a:rPr sz="1387" b="1" spc="30" dirty="0">
                <a:latin typeface="Constantia"/>
                <a:cs typeface="Constantia"/>
              </a:rPr>
              <a:t>D</a:t>
            </a:r>
            <a:r>
              <a:rPr sz="1387" b="1" spc="-40" dirty="0">
                <a:latin typeface="Constantia"/>
                <a:cs typeface="Constantia"/>
              </a:rPr>
              <a:t> </a:t>
            </a:r>
            <a:r>
              <a:rPr sz="1090" i="1" spc="30" dirty="0">
                <a:latin typeface="Times New Roman"/>
                <a:cs typeface="Times New Roman"/>
              </a:rPr>
              <a:t>data</a:t>
            </a:r>
            <a:r>
              <a:rPr sz="1090" i="1" spc="-10" dirty="0">
                <a:latin typeface="Times New Roman"/>
                <a:cs typeface="Times New Roman"/>
              </a:rPr>
              <a:t> </a:t>
            </a:r>
            <a:r>
              <a:rPr sz="1090" i="1" spc="30" dirty="0">
                <a:latin typeface="Times New Roman"/>
                <a:cs typeface="Times New Roman"/>
              </a:rPr>
              <a:t>stream</a:t>
            </a:r>
            <a:endParaRPr sz="1090">
              <a:latin typeface="Times New Roman"/>
              <a:cs typeface="Times New Roman"/>
            </a:endParaRPr>
          </a:p>
        </p:txBody>
      </p:sp>
      <p:grpSp>
        <p:nvGrpSpPr>
          <p:cNvPr id="57" name="object 57"/>
          <p:cNvGrpSpPr/>
          <p:nvPr/>
        </p:nvGrpSpPr>
        <p:grpSpPr>
          <a:xfrm>
            <a:off x="254933" y="1156675"/>
            <a:ext cx="6052657" cy="1916465"/>
            <a:chOff x="126530" y="583692"/>
            <a:chExt cx="3054350" cy="967105"/>
          </a:xfrm>
        </p:grpSpPr>
        <p:sp>
          <p:nvSpPr>
            <p:cNvPr id="58" name="object 58"/>
            <p:cNvSpPr/>
            <p:nvPr/>
          </p:nvSpPr>
          <p:spPr>
            <a:xfrm>
              <a:off x="218418" y="1066233"/>
              <a:ext cx="93345" cy="93345"/>
            </a:xfrm>
            <a:custGeom>
              <a:avLst/>
              <a:gdLst/>
              <a:ahLst/>
              <a:cxnLst/>
              <a:rect l="l" t="t" r="r" b="b"/>
              <a:pathLst>
                <a:path w="93345" h="93344">
                  <a:moveTo>
                    <a:pt x="0" y="92724"/>
                  </a:moveTo>
                  <a:lnTo>
                    <a:pt x="92724" y="92724"/>
                  </a:lnTo>
                  <a:lnTo>
                    <a:pt x="92724" y="0"/>
                  </a:lnTo>
                  <a:lnTo>
                    <a:pt x="0" y="0"/>
                  </a:lnTo>
                  <a:lnTo>
                    <a:pt x="0" y="92724"/>
                  </a:lnTo>
                  <a:close/>
                </a:path>
              </a:pathLst>
            </a:custGeom>
            <a:ln w="4636">
              <a:solidFill>
                <a:srgbClr val="000000"/>
              </a:solidFill>
            </a:ln>
          </p:spPr>
          <p:txBody>
            <a:bodyPr wrap="square" lIns="0" tIns="0" rIns="0" bIns="0" rtlCol="0"/>
            <a:lstStyle/>
            <a:p>
              <a:endParaRPr sz="3567"/>
            </a:p>
          </p:txBody>
        </p:sp>
        <p:sp>
          <p:nvSpPr>
            <p:cNvPr id="59" name="object 59"/>
            <p:cNvSpPr/>
            <p:nvPr/>
          </p:nvSpPr>
          <p:spPr>
            <a:xfrm>
              <a:off x="3178289" y="583692"/>
              <a:ext cx="0" cy="962025"/>
            </a:xfrm>
            <a:custGeom>
              <a:avLst/>
              <a:gdLst/>
              <a:ahLst/>
              <a:cxnLst/>
              <a:rect l="l" t="t" r="r" b="b"/>
              <a:pathLst>
                <a:path h="962025">
                  <a:moveTo>
                    <a:pt x="0" y="961961"/>
                  </a:moveTo>
                  <a:lnTo>
                    <a:pt x="0" y="0"/>
                  </a:lnTo>
                </a:path>
              </a:pathLst>
            </a:custGeom>
            <a:ln w="5054">
              <a:solidFill>
                <a:srgbClr val="000000"/>
              </a:solidFill>
            </a:ln>
          </p:spPr>
          <p:txBody>
            <a:bodyPr wrap="square" lIns="0" tIns="0" rIns="0" bIns="0" rtlCol="0"/>
            <a:lstStyle/>
            <a:p>
              <a:endParaRPr sz="3567"/>
            </a:p>
          </p:txBody>
        </p:sp>
        <p:sp>
          <p:nvSpPr>
            <p:cNvPr id="60" name="object 60"/>
            <p:cNvSpPr/>
            <p:nvPr/>
          </p:nvSpPr>
          <p:spPr>
            <a:xfrm>
              <a:off x="126530" y="1548193"/>
              <a:ext cx="3054350" cy="0"/>
            </a:xfrm>
            <a:custGeom>
              <a:avLst/>
              <a:gdLst/>
              <a:ahLst/>
              <a:cxnLst/>
              <a:rect l="l" t="t" r="r" b="b"/>
              <a:pathLst>
                <a:path w="3054350">
                  <a:moveTo>
                    <a:pt x="0" y="0"/>
                  </a:moveTo>
                  <a:lnTo>
                    <a:pt x="3054286" y="0"/>
                  </a:lnTo>
                </a:path>
              </a:pathLst>
            </a:custGeom>
            <a:ln w="5054">
              <a:solidFill>
                <a:srgbClr val="000000"/>
              </a:solidFill>
            </a:ln>
          </p:spPr>
          <p:txBody>
            <a:bodyPr wrap="square" lIns="0" tIns="0" rIns="0" bIns="0" rtlCol="0"/>
            <a:lstStyle/>
            <a:p>
              <a:endParaRPr sz="3567"/>
            </a:p>
          </p:txBody>
        </p:sp>
      </p:grpSp>
      <p:pic>
        <p:nvPicPr>
          <p:cNvPr id="61" name="object 61"/>
          <p:cNvPicPr/>
          <p:nvPr/>
        </p:nvPicPr>
        <p:blipFill>
          <a:blip r:embed="rId3" cstate="print"/>
          <a:stretch>
            <a:fillRect/>
          </a:stretch>
        </p:blipFill>
        <p:spPr>
          <a:xfrm>
            <a:off x="512896" y="3541573"/>
            <a:ext cx="118108" cy="118108"/>
          </a:xfrm>
          <a:prstGeom prst="rect">
            <a:avLst/>
          </a:prstGeom>
        </p:spPr>
      </p:pic>
      <p:pic>
        <p:nvPicPr>
          <p:cNvPr id="62" name="object 62"/>
          <p:cNvPicPr/>
          <p:nvPr/>
        </p:nvPicPr>
        <p:blipFill>
          <a:blip r:embed="rId3" cstate="print"/>
          <a:stretch>
            <a:fillRect/>
          </a:stretch>
        </p:blipFill>
        <p:spPr>
          <a:xfrm>
            <a:off x="512896" y="3892601"/>
            <a:ext cx="118108" cy="118108"/>
          </a:xfrm>
          <a:prstGeom prst="rect">
            <a:avLst/>
          </a:prstGeom>
        </p:spPr>
      </p:pic>
      <p:pic>
        <p:nvPicPr>
          <p:cNvPr id="63" name="object 63"/>
          <p:cNvPicPr/>
          <p:nvPr/>
        </p:nvPicPr>
        <p:blipFill>
          <a:blip r:embed="rId4" cstate="print"/>
          <a:stretch>
            <a:fillRect/>
          </a:stretch>
        </p:blipFill>
        <p:spPr>
          <a:xfrm>
            <a:off x="512896" y="4845373"/>
            <a:ext cx="118108" cy="118108"/>
          </a:xfrm>
          <a:prstGeom prst="rect">
            <a:avLst/>
          </a:prstGeom>
        </p:spPr>
      </p:pic>
      <p:pic>
        <p:nvPicPr>
          <p:cNvPr id="64" name="object 64"/>
          <p:cNvPicPr/>
          <p:nvPr/>
        </p:nvPicPr>
        <p:blipFill>
          <a:blip r:embed="rId5" cstate="print"/>
          <a:stretch>
            <a:fillRect/>
          </a:stretch>
        </p:blipFill>
        <p:spPr>
          <a:xfrm>
            <a:off x="512896" y="5522338"/>
            <a:ext cx="118108" cy="118108"/>
          </a:xfrm>
          <a:prstGeom prst="rect">
            <a:avLst/>
          </a:prstGeom>
        </p:spPr>
      </p:pic>
      <p:sp>
        <p:nvSpPr>
          <p:cNvPr id="65" name="object 65"/>
          <p:cNvSpPr txBox="1"/>
          <p:nvPr/>
        </p:nvSpPr>
        <p:spPr>
          <a:xfrm>
            <a:off x="154265" y="2727312"/>
            <a:ext cx="7527441" cy="3309893"/>
          </a:xfrm>
          <a:prstGeom prst="rect">
            <a:avLst/>
          </a:prstGeom>
        </p:spPr>
        <p:txBody>
          <a:bodyPr vert="horz" wrap="square" lIns="0" tIns="74243" rIns="0" bIns="0" rtlCol="0">
            <a:spAutoFit/>
          </a:bodyPr>
          <a:lstStyle/>
          <a:p>
            <a:pPr marL="328437">
              <a:spcBef>
                <a:spcPts val="585"/>
              </a:spcBef>
              <a:tabLst>
                <a:tab pos="1843526" algn="l"/>
                <a:tab pos="3313313" algn="l"/>
              </a:tabLst>
            </a:pPr>
            <a:r>
              <a:rPr sz="1090" i="1" spc="20" dirty="0">
                <a:latin typeface="Times New Roman"/>
                <a:cs typeface="Times New Roman"/>
              </a:rPr>
              <a:t>(a)</a:t>
            </a:r>
            <a:r>
              <a:rPr sz="1090" i="1" spc="10" dirty="0">
                <a:latin typeface="Times New Roman"/>
                <a:cs typeface="Times New Roman"/>
              </a:rPr>
              <a:t> </a:t>
            </a:r>
            <a:r>
              <a:rPr sz="1090" i="1" spc="40" dirty="0">
                <a:latin typeface="Times New Roman"/>
                <a:cs typeface="Times New Roman"/>
              </a:rPr>
              <a:t>SIMD</a:t>
            </a:r>
            <a:r>
              <a:rPr sz="1090" i="1" dirty="0">
                <a:latin typeface="Times New Roman"/>
                <a:cs typeface="Times New Roman"/>
              </a:rPr>
              <a:t>	</a:t>
            </a:r>
            <a:r>
              <a:rPr sz="1090" i="1" spc="20" dirty="0">
                <a:latin typeface="Times New Roman"/>
                <a:cs typeface="Times New Roman"/>
              </a:rPr>
              <a:t>(b)</a:t>
            </a:r>
            <a:r>
              <a:rPr sz="1090" i="1" spc="10" dirty="0">
                <a:latin typeface="Times New Roman"/>
                <a:cs typeface="Times New Roman"/>
              </a:rPr>
              <a:t> </a:t>
            </a:r>
            <a:r>
              <a:rPr sz="1090" i="1" spc="40" dirty="0">
                <a:latin typeface="Times New Roman"/>
                <a:cs typeface="Times New Roman"/>
              </a:rPr>
              <a:t>MIMD</a:t>
            </a:r>
            <a:r>
              <a:rPr sz="1090" i="1" dirty="0">
                <a:latin typeface="Times New Roman"/>
                <a:cs typeface="Times New Roman"/>
              </a:rPr>
              <a:t>	</a:t>
            </a:r>
            <a:r>
              <a:rPr sz="1090" i="1" spc="20" dirty="0">
                <a:latin typeface="Times New Roman"/>
                <a:cs typeface="Times New Roman"/>
              </a:rPr>
              <a:t>(c)</a:t>
            </a:r>
            <a:r>
              <a:rPr sz="1090" i="1" spc="10" dirty="0">
                <a:latin typeface="Times New Roman"/>
                <a:cs typeface="Times New Roman"/>
              </a:rPr>
              <a:t> </a:t>
            </a:r>
            <a:r>
              <a:rPr sz="1090" i="1" spc="40" dirty="0">
                <a:latin typeface="Times New Roman"/>
                <a:cs typeface="Times New Roman"/>
              </a:rPr>
              <a:t>MISD</a:t>
            </a:r>
            <a:endParaRPr sz="1090">
              <a:latin typeface="Times New Roman"/>
              <a:cs typeface="Times New Roman"/>
            </a:endParaRPr>
          </a:p>
          <a:p>
            <a:pPr marL="100670">
              <a:spcBef>
                <a:spcPts val="545"/>
              </a:spcBef>
            </a:pPr>
            <a:r>
              <a:rPr sz="1982" spc="-50" dirty="0">
                <a:latin typeface="Tahoma"/>
                <a:cs typeface="Tahoma"/>
              </a:rPr>
              <a:t>Figure</a:t>
            </a:r>
            <a:r>
              <a:rPr sz="1982" spc="20" dirty="0">
                <a:latin typeface="Tahoma"/>
                <a:cs typeface="Tahoma"/>
              </a:rPr>
              <a:t> </a:t>
            </a:r>
            <a:r>
              <a:rPr sz="1982" spc="-99" dirty="0">
                <a:latin typeface="Tahoma"/>
                <a:cs typeface="Tahoma"/>
              </a:rPr>
              <a:t>1.6:</a:t>
            </a:r>
            <a:r>
              <a:rPr sz="1982" spc="258" dirty="0">
                <a:latin typeface="Tahoma"/>
                <a:cs typeface="Tahoma"/>
              </a:rPr>
              <a:t> </a:t>
            </a:r>
            <a:r>
              <a:rPr sz="1982" spc="-10" dirty="0">
                <a:latin typeface="Tahoma"/>
                <a:cs typeface="Tahoma"/>
              </a:rPr>
              <a:t>SIMD,</a:t>
            </a:r>
            <a:r>
              <a:rPr sz="1982" spc="30" dirty="0">
                <a:latin typeface="Tahoma"/>
                <a:cs typeface="Tahoma"/>
              </a:rPr>
              <a:t> </a:t>
            </a:r>
            <a:r>
              <a:rPr sz="1982" dirty="0">
                <a:latin typeface="Tahoma"/>
                <a:cs typeface="Tahoma"/>
              </a:rPr>
              <a:t>MISD,</a:t>
            </a:r>
            <a:r>
              <a:rPr sz="1982" spc="30" dirty="0">
                <a:latin typeface="Tahoma"/>
                <a:cs typeface="Tahoma"/>
              </a:rPr>
              <a:t> </a:t>
            </a:r>
            <a:r>
              <a:rPr sz="1982" spc="-99" dirty="0">
                <a:latin typeface="Tahoma"/>
                <a:cs typeface="Tahoma"/>
              </a:rPr>
              <a:t>and</a:t>
            </a:r>
            <a:r>
              <a:rPr sz="1982" spc="30" dirty="0">
                <a:latin typeface="Tahoma"/>
                <a:cs typeface="Tahoma"/>
              </a:rPr>
              <a:t> </a:t>
            </a:r>
            <a:r>
              <a:rPr sz="1982" spc="69" dirty="0">
                <a:latin typeface="Tahoma"/>
                <a:cs typeface="Tahoma"/>
              </a:rPr>
              <a:t>MIMD</a:t>
            </a:r>
            <a:r>
              <a:rPr sz="1982" spc="30" dirty="0">
                <a:latin typeface="Tahoma"/>
                <a:cs typeface="Tahoma"/>
              </a:rPr>
              <a:t> </a:t>
            </a:r>
            <a:r>
              <a:rPr sz="1982" spc="-109" dirty="0">
                <a:latin typeface="Tahoma"/>
                <a:cs typeface="Tahoma"/>
              </a:rPr>
              <a:t>modes.</a:t>
            </a:r>
            <a:endParaRPr sz="1982">
              <a:latin typeface="Tahoma"/>
              <a:cs typeface="Tahoma"/>
            </a:endParaRPr>
          </a:p>
          <a:p>
            <a:pPr marL="601505" marR="85570">
              <a:lnSpc>
                <a:spcPct val="116199"/>
              </a:lnSpc>
              <a:spcBef>
                <a:spcPts val="198"/>
              </a:spcBef>
            </a:pPr>
            <a:r>
              <a:rPr sz="1982" spc="-69" dirty="0">
                <a:latin typeface="Tahoma"/>
                <a:cs typeface="Tahoma"/>
              </a:rPr>
              <a:t>SISD:</a:t>
            </a:r>
            <a:r>
              <a:rPr sz="1982" spc="50" dirty="0">
                <a:latin typeface="Tahoma"/>
                <a:cs typeface="Tahoma"/>
              </a:rPr>
              <a:t> </a:t>
            </a:r>
            <a:r>
              <a:rPr sz="1982" spc="-69" dirty="0">
                <a:latin typeface="Tahoma"/>
                <a:cs typeface="Tahoma"/>
              </a:rPr>
              <a:t>Single</a:t>
            </a:r>
            <a:r>
              <a:rPr sz="1982" spc="50" dirty="0">
                <a:latin typeface="Tahoma"/>
                <a:cs typeface="Tahoma"/>
              </a:rPr>
              <a:t> </a:t>
            </a:r>
            <a:r>
              <a:rPr sz="1982" spc="-69" dirty="0">
                <a:latin typeface="Tahoma"/>
                <a:cs typeface="Tahoma"/>
              </a:rPr>
              <a:t>Instruction</a:t>
            </a:r>
            <a:r>
              <a:rPr sz="1982" spc="50" dirty="0">
                <a:latin typeface="Tahoma"/>
                <a:cs typeface="Tahoma"/>
              </a:rPr>
              <a:t> </a:t>
            </a:r>
            <a:r>
              <a:rPr sz="1982" spc="-69" dirty="0">
                <a:latin typeface="Tahoma"/>
                <a:cs typeface="Tahoma"/>
              </a:rPr>
              <a:t>Stream</a:t>
            </a:r>
            <a:r>
              <a:rPr sz="1982" spc="59" dirty="0">
                <a:latin typeface="Tahoma"/>
                <a:cs typeface="Tahoma"/>
              </a:rPr>
              <a:t> </a:t>
            </a:r>
            <a:r>
              <a:rPr sz="1982" spc="-69" dirty="0">
                <a:latin typeface="Tahoma"/>
                <a:cs typeface="Tahoma"/>
              </a:rPr>
              <a:t>Single</a:t>
            </a:r>
            <a:r>
              <a:rPr sz="1982" spc="50" dirty="0">
                <a:latin typeface="Tahoma"/>
                <a:cs typeface="Tahoma"/>
              </a:rPr>
              <a:t> </a:t>
            </a:r>
            <a:r>
              <a:rPr sz="1982" spc="-20" dirty="0">
                <a:latin typeface="Tahoma"/>
                <a:cs typeface="Tahoma"/>
              </a:rPr>
              <a:t>Data</a:t>
            </a:r>
            <a:r>
              <a:rPr sz="1982" spc="59" dirty="0">
                <a:latin typeface="Tahoma"/>
                <a:cs typeface="Tahoma"/>
              </a:rPr>
              <a:t> </a:t>
            </a:r>
            <a:r>
              <a:rPr sz="1982" spc="-69" dirty="0">
                <a:latin typeface="Tahoma"/>
                <a:cs typeface="Tahoma"/>
              </a:rPr>
              <a:t>Stream</a:t>
            </a:r>
            <a:r>
              <a:rPr sz="1982" spc="59" dirty="0">
                <a:latin typeface="Tahoma"/>
                <a:cs typeface="Tahoma"/>
              </a:rPr>
              <a:t> </a:t>
            </a:r>
            <a:r>
              <a:rPr sz="1982" spc="-40" dirty="0">
                <a:latin typeface="Tahoma"/>
                <a:cs typeface="Tahoma"/>
              </a:rPr>
              <a:t>(traditional) </a:t>
            </a:r>
            <a:r>
              <a:rPr sz="1982" spc="-595" dirty="0">
                <a:latin typeface="Tahoma"/>
                <a:cs typeface="Tahoma"/>
              </a:rPr>
              <a:t> </a:t>
            </a:r>
            <a:r>
              <a:rPr sz="1982" spc="-30" dirty="0">
                <a:latin typeface="Tahoma"/>
                <a:cs typeface="Tahoma"/>
              </a:rPr>
              <a:t>SIMD:</a:t>
            </a:r>
            <a:r>
              <a:rPr sz="1982" spc="30" dirty="0">
                <a:latin typeface="Tahoma"/>
                <a:cs typeface="Tahoma"/>
              </a:rPr>
              <a:t> </a:t>
            </a:r>
            <a:r>
              <a:rPr sz="1982" spc="-69" dirty="0">
                <a:latin typeface="Tahoma"/>
                <a:cs typeface="Tahoma"/>
              </a:rPr>
              <a:t>Single</a:t>
            </a:r>
            <a:r>
              <a:rPr sz="1982" spc="30" dirty="0">
                <a:latin typeface="Tahoma"/>
                <a:cs typeface="Tahoma"/>
              </a:rPr>
              <a:t> </a:t>
            </a:r>
            <a:r>
              <a:rPr sz="1982" spc="-69" dirty="0">
                <a:latin typeface="Tahoma"/>
                <a:cs typeface="Tahoma"/>
              </a:rPr>
              <a:t>Instruction</a:t>
            </a:r>
            <a:r>
              <a:rPr sz="1982" spc="30" dirty="0">
                <a:latin typeface="Tahoma"/>
                <a:cs typeface="Tahoma"/>
              </a:rPr>
              <a:t> </a:t>
            </a:r>
            <a:r>
              <a:rPr sz="1982" spc="-69" dirty="0">
                <a:latin typeface="Tahoma"/>
                <a:cs typeface="Tahoma"/>
              </a:rPr>
              <a:t>Stream</a:t>
            </a:r>
            <a:r>
              <a:rPr sz="1982" spc="30" dirty="0">
                <a:latin typeface="Tahoma"/>
                <a:cs typeface="Tahoma"/>
              </a:rPr>
              <a:t> </a:t>
            </a:r>
            <a:r>
              <a:rPr sz="1982" spc="-10" dirty="0">
                <a:latin typeface="Tahoma"/>
                <a:cs typeface="Tahoma"/>
              </a:rPr>
              <a:t>Multiple</a:t>
            </a:r>
            <a:r>
              <a:rPr sz="1982" spc="30" dirty="0">
                <a:latin typeface="Tahoma"/>
                <a:cs typeface="Tahoma"/>
              </a:rPr>
              <a:t> </a:t>
            </a:r>
            <a:r>
              <a:rPr sz="1982" spc="-20" dirty="0">
                <a:latin typeface="Tahoma"/>
                <a:cs typeface="Tahoma"/>
              </a:rPr>
              <a:t>Data</a:t>
            </a:r>
            <a:r>
              <a:rPr sz="1982" spc="50" dirty="0">
                <a:latin typeface="Tahoma"/>
                <a:cs typeface="Tahoma"/>
              </a:rPr>
              <a:t> </a:t>
            </a:r>
            <a:r>
              <a:rPr sz="1982" spc="-69" dirty="0">
                <a:latin typeface="Tahoma"/>
                <a:cs typeface="Tahoma"/>
              </a:rPr>
              <a:t>Stream</a:t>
            </a:r>
            <a:endParaRPr sz="1982">
              <a:latin typeface="Tahoma"/>
              <a:cs typeface="Tahoma"/>
            </a:endParaRPr>
          </a:p>
          <a:p>
            <a:pPr marL="841856">
              <a:spcBef>
                <a:spcPts val="386"/>
              </a:spcBef>
            </a:pPr>
            <a:r>
              <a:rPr sz="1486" spc="1114" baseline="16666" dirty="0">
                <a:solidFill>
                  <a:srgbClr val="3333B2"/>
                </a:solidFill>
                <a:latin typeface="Lucida Sans Unicode"/>
                <a:cs typeface="Lucida Sans Unicode"/>
              </a:rPr>
              <a:t>)</a:t>
            </a:r>
            <a:r>
              <a:rPr sz="1486" spc="1025" baseline="16666" dirty="0">
                <a:solidFill>
                  <a:srgbClr val="3333B2"/>
                </a:solidFill>
                <a:latin typeface="Lucida Sans Unicode"/>
                <a:cs typeface="Lucida Sans Unicode"/>
              </a:rPr>
              <a:t> </a:t>
            </a:r>
            <a:r>
              <a:rPr sz="1784" spc="-20" dirty="0">
                <a:latin typeface="Tahoma"/>
                <a:cs typeface="Tahoma"/>
              </a:rPr>
              <a:t>scientific</a:t>
            </a:r>
            <a:r>
              <a:rPr sz="1784" spc="69" dirty="0">
                <a:latin typeface="Tahoma"/>
                <a:cs typeface="Tahoma"/>
              </a:rPr>
              <a:t> </a:t>
            </a:r>
            <a:r>
              <a:rPr sz="1784" spc="-40" dirty="0">
                <a:latin typeface="Tahoma"/>
                <a:cs typeface="Tahoma"/>
              </a:rPr>
              <a:t>applicaitons,</a:t>
            </a:r>
            <a:r>
              <a:rPr sz="1784" spc="69" dirty="0">
                <a:latin typeface="Tahoma"/>
                <a:cs typeface="Tahoma"/>
              </a:rPr>
              <a:t> </a:t>
            </a:r>
            <a:r>
              <a:rPr sz="1784" spc="-40" dirty="0">
                <a:latin typeface="Tahoma"/>
                <a:cs typeface="Tahoma"/>
              </a:rPr>
              <a:t>applications</a:t>
            </a:r>
            <a:r>
              <a:rPr sz="1784" spc="59" dirty="0">
                <a:latin typeface="Tahoma"/>
                <a:cs typeface="Tahoma"/>
              </a:rPr>
              <a:t> </a:t>
            </a:r>
            <a:r>
              <a:rPr sz="1784" spc="-59" dirty="0">
                <a:latin typeface="Tahoma"/>
                <a:cs typeface="Tahoma"/>
              </a:rPr>
              <a:t>on</a:t>
            </a:r>
            <a:r>
              <a:rPr sz="1784" spc="69" dirty="0">
                <a:latin typeface="Tahoma"/>
                <a:cs typeface="Tahoma"/>
              </a:rPr>
              <a:t> </a:t>
            </a:r>
            <a:r>
              <a:rPr sz="1784" spc="-69" dirty="0">
                <a:latin typeface="Tahoma"/>
                <a:cs typeface="Tahoma"/>
              </a:rPr>
              <a:t>large</a:t>
            </a:r>
            <a:r>
              <a:rPr sz="1784" spc="59" dirty="0">
                <a:latin typeface="Tahoma"/>
                <a:cs typeface="Tahoma"/>
              </a:rPr>
              <a:t> </a:t>
            </a:r>
            <a:r>
              <a:rPr sz="1784" spc="-79" dirty="0">
                <a:latin typeface="Tahoma"/>
                <a:cs typeface="Tahoma"/>
              </a:rPr>
              <a:t>arrays</a:t>
            </a:r>
            <a:endParaRPr sz="1784">
              <a:latin typeface="Tahoma"/>
              <a:cs typeface="Tahoma"/>
            </a:endParaRPr>
          </a:p>
          <a:p>
            <a:pPr marL="841856">
              <a:spcBef>
                <a:spcPts val="30"/>
              </a:spcBef>
            </a:pPr>
            <a:r>
              <a:rPr sz="1486" spc="1114" baseline="16666" dirty="0">
                <a:solidFill>
                  <a:srgbClr val="3333B2"/>
                </a:solidFill>
                <a:latin typeface="Lucida Sans Unicode"/>
                <a:cs typeface="Lucida Sans Unicode"/>
              </a:rPr>
              <a:t>)</a:t>
            </a:r>
            <a:r>
              <a:rPr sz="1486" spc="979" baseline="16666" dirty="0">
                <a:solidFill>
                  <a:srgbClr val="3333B2"/>
                </a:solidFill>
                <a:latin typeface="Lucida Sans Unicode"/>
                <a:cs typeface="Lucida Sans Unicode"/>
              </a:rPr>
              <a:t> </a:t>
            </a:r>
            <a:r>
              <a:rPr sz="1784" spc="-50" dirty="0">
                <a:latin typeface="Tahoma"/>
                <a:cs typeface="Tahoma"/>
              </a:rPr>
              <a:t>vector</a:t>
            </a:r>
            <a:r>
              <a:rPr sz="1784" spc="50" dirty="0">
                <a:latin typeface="Tahoma"/>
                <a:cs typeface="Tahoma"/>
              </a:rPr>
              <a:t> </a:t>
            </a:r>
            <a:r>
              <a:rPr sz="1784" spc="-69" dirty="0">
                <a:latin typeface="Tahoma"/>
                <a:cs typeface="Tahoma"/>
              </a:rPr>
              <a:t>processors,</a:t>
            </a:r>
            <a:r>
              <a:rPr sz="1784" spc="50" dirty="0">
                <a:latin typeface="Tahoma"/>
                <a:cs typeface="Tahoma"/>
              </a:rPr>
              <a:t> </a:t>
            </a:r>
            <a:r>
              <a:rPr sz="1784" spc="-30" dirty="0">
                <a:latin typeface="Tahoma"/>
                <a:cs typeface="Tahoma"/>
              </a:rPr>
              <a:t>systolic</a:t>
            </a:r>
            <a:r>
              <a:rPr sz="1784" spc="50" dirty="0">
                <a:latin typeface="Tahoma"/>
                <a:cs typeface="Tahoma"/>
              </a:rPr>
              <a:t> </a:t>
            </a:r>
            <a:r>
              <a:rPr sz="1784" spc="-69" dirty="0">
                <a:latin typeface="Tahoma"/>
                <a:cs typeface="Tahoma"/>
              </a:rPr>
              <a:t>arrays,</a:t>
            </a:r>
            <a:r>
              <a:rPr sz="1784" spc="50" dirty="0">
                <a:latin typeface="Tahoma"/>
                <a:cs typeface="Tahoma"/>
              </a:rPr>
              <a:t> </a:t>
            </a:r>
            <a:r>
              <a:rPr sz="1784" spc="10" dirty="0">
                <a:latin typeface="Tahoma"/>
                <a:cs typeface="Tahoma"/>
              </a:rPr>
              <a:t>Pentium/SSE,</a:t>
            </a:r>
            <a:r>
              <a:rPr sz="1784" spc="40" dirty="0">
                <a:latin typeface="Tahoma"/>
                <a:cs typeface="Tahoma"/>
              </a:rPr>
              <a:t> </a:t>
            </a:r>
            <a:r>
              <a:rPr sz="1784" spc="99" dirty="0">
                <a:latin typeface="Tahoma"/>
                <a:cs typeface="Tahoma"/>
              </a:rPr>
              <a:t>DSP</a:t>
            </a:r>
            <a:r>
              <a:rPr sz="1784" spc="50" dirty="0">
                <a:latin typeface="Tahoma"/>
                <a:cs typeface="Tahoma"/>
              </a:rPr>
              <a:t> </a:t>
            </a:r>
            <a:r>
              <a:rPr sz="1784" spc="-50" dirty="0">
                <a:latin typeface="Tahoma"/>
                <a:cs typeface="Tahoma"/>
              </a:rPr>
              <a:t>chips</a:t>
            </a:r>
            <a:endParaRPr sz="1784">
              <a:latin typeface="Tahoma"/>
              <a:cs typeface="Tahoma"/>
            </a:endParaRPr>
          </a:p>
          <a:p>
            <a:pPr marL="601505">
              <a:spcBef>
                <a:spcPts val="426"/>
              </a:spcBef>
            </a:pPr>
            <a:r>
              <a:rPr sz="1982" spc="-20" dirty="0">
                <a:latin typeface="Tahoma"/>
                <a:cs typeface="Tahoma"/>
              </a:rPr>
              <a:t>MISD:</a:t>
            </a:r>
            <a:r>
              <a:rPr sz="1982" spc="30" dirty="0">
                <a:latin typeface="Tahoma"/>
                <a:cs typeface="Tahoma"/>
              </a:rPr>
              <a:t> </a:t>
            </a:r>
            <a:r>
              <a:rPr sz="1982" spc="-10" dirty="0">
                <a:latin typeface="Tahoma"/>
                <a:cs typeface="Tahoma"/>
              </a:rPr>
              <a:t>Multiple</a:t>
            </a:r>
            <a:r>
              <a:rPr sz="1982" spc="40" dirty="0">
                <a:latin typeface="Tahoma"/>
                <a:cs typeface="Tahoma"/>
              </a:rPr>
              <a:t> </a:t>
            </a:r>
            <a:r>
              <a:rPr sz="1982" spc="-69" dirty="0">
                <a:latin typeface="Tahoma"/>
                <a:cs typeface="Tahoma"/>
              </a:rPr>
              <a:t>Instruciton</a:t>
            </a:r>
            <a:r>
              <a:rPr sz="1982" spc="40" dirty="0">
                <a:latin typeface="Tahoma"/>
                <a:cs typeface="Tahoma"/>
              </a:rPr>
              <a:t> </a:t>
            </a:r>
            <a:r>
              <a:rPr sz="1982" spc="-69" dirty="0">
                <a:latin typeface="Tahoma"/>
                <a:cs typeface="Tahoma"/>
              </a:rPr>
              <a:t>Stream</a:t>
            </a:r>
            <a:r>
              <a:rPr sz="1982" spc="30" dirty="0">
                <a:latin typeface="Tahoma"/>
                <a:cs typeface="Tahoma"/>
              </a:rPr>
              <a:t> </a:t>
            </a:r>
            <a:r>
              <a:rPr sz="1982" spc="-69" dirty="0">
                <a:latin typeface="Tahoma"/>
                <a:cs typeface="Tahoma"/>
              </a:rPr>
              <a:t>Single</a:t>
            </a:r>
            <a:r>
              <a:rPr sz="1982" spc="30" dirty="0">
                <a:latin typeface="Tahoma"/>
                <a:cs typeface="Tahoma"/>
              </a:rPr>
              <a:t> </a:t>
            </a:r>
            <a:r>
              <a:rPr sz="1982" spc="-20" dirty="0">
                <a:latin typeface="Tahoma"/>
                <a:cs typeface="Tahoma"/>
              </a:rPr>
              <a:t>Data</a:t>
            </a:r>
            <a:r>
              <a:rPr sz="1982" spc="50" dirty="0">
                <a:latin typeface="Tahoma"/>
                <a:cs typeface="Tahoma"/>
              </a:rPr>
              <a:t> </a:t>
            </a:r>
            <a:r>
              <a:rPr sz="1982" spc="-69" dirty="0">
                <a:latin typeface="Tahoma"/>
                <a:cs typeface="Tahoma"/>
              </a:rPr>
              <a:t>Stream</a:t>
            </a:r>
            <a:endParaRPr sz="1982">
              <a:latin typeface="Tahoma"/>
              <a:cs typeface="Tahoma"/>
            </a:endParaRPr>
          </a:p>
          <a:p>
            <a:pPr marL="841856">
              <a:spcBef>
                <a:spcPts val="386"/>
              </a:spcBef>
            </a:pPr>
            <a:r>
              <a:rPr sz="1486" spc="1114" baseline="16666" dirty="0">
                <a:solidFill>
                  <a:srgbClr val="3333B2"/>
                </a:solidFill>
                <a:latin typeface="Lucida Sans Unicode"/>
                <a:cs typeface="Lucida Sans Unicode"/>
              </a:rPr>
              <a:t>)</a:t>
            </a:r>
            <a:r>
              <a:rPr sz="1486" spc="951" baseline="16666" dirty="0">
                <a:solidFill>
                  <a:srgbClr val="3333B2"/>
                </a:solidFill>
                <a:latin typeface="Lucida Sans Unicode"/>
                <a:cs typeface="Lucida Sans Unicode"/>
              </a:rPr>
              <a:t> </a:t>
            </a:r>
            <a:r>
              <a:rPr sz="1784" spc="-20" dirty="0">
                <a:latin typeface="Tahoma"/>
                <a:cs typeface="Tahoma"/>
              </a:rPr>
              <a:t>E.g.,</a:t>
            </a:r>
            <a:r>
              <a:rPr sz="1784" spc="40" dirty="0">
                <a:latin typeface="Tahoma"/>
                <a:cs typeface="Tahoma"/>
              </a:rPr>
              <a:t> </a:t>
            </a:r>
            <a:r>
              <a:rPr sz="1784" spc="-30" dirty="0">
                <a:latin typeface="Tahoma"/>
                <a:cs typeface="Tahoma"/>
              </a:rPr>
              <a:t>visualization</a:t>
            </a:r>
            <a:endParaRPr sz="1784">
              <a:latin typeface="Tahoma"/>
              <a:cs typeface="Tahoma"/>
            </a:endParaRPr>
          </a:p>
          <a:p>
            <a:pPr marL="601505">
              <a:spcBef>
                <a:spcPts val="426"/>
              </a:spcBef>
            </a:pPr>
            <a:r>
              <a:rPr sz="1982" spc="20" dirty="0">
                <a:latin typeface="Tahoma"/>
                <a:cs typeface="Tahoma"/>
              </a:rPr>
              <a:t>MIMD:</a:t>
            </a:r>
            <a:r>
              <a:rPr sz="1982" spc="30" dirty="0">
                <a:latin typeface="Tahoma"/>
                <a:cs typeface="Tahoma"/>
              </a:rPr>
              <a:t> </a:t>
            </a:r>
            <a:r>
              <a:rPr sz="1982" spc="-10" dirty="0">
                <a:latin typeface="Tahoma"/>
                <a:cs typeface="Tahoma"/>
              </a:rPr>
              <a:t>Multiple</a:t>
            </a:r>
            <a:r>
              <a:rPr sz="1982" spc="50" dirty="0">
                <a:latin typeface="Tahoma"/>
                <a:cs typeface="Tahoma"/>
              </a:rPr>
              <a:t> </a:t>
            </a:r>
            <a:r>
              <a:rPr sz="1982" spc="-69" dirty="0">
                <a:latin typeface="Tahoma"/>
                <a:cs typeface="Tahoma"/>
              </a:rPr>
              <a:t>Instruction</a:t>
            </a:r>
            <a:r>
              <a:rPr sz="1982" spc="40" dirty="0">
                <a:latin typeface="Tahoma"/>
                <a:cs typeface="Tahoma"/>
              </a:rPr>
              <a:t> </a:t>
            </a:r>
            <a:r>
              <a:rPr sz="1982" spc="-69" dirty="0">
                <a:latin typeface="Tahoma"/>
                <a:cs typeface="Tahoma"/>
              </a:rPr>
              <a:t>Stream</a:t>
            </a:r>
            <a:r>
              <a:rPr sz="1982" spc="40" dirty="0">
                <a:latin typeface="Tahoma"/>
                <a:cs typeface="Tahoma"/>
              </a:rPr>
              <a:t> </a:t>
            </a:r>
            <a:r>
              <a:rPr sz="1982" spc="-10" dirty="0">
                <a:latin typeface="Tahoma"/>
                <a:cs typeface="Tahoma"/>
              </a:rPr>
              <a:t>Multiple</a:t>
            </a:r>
            <a:r>
              <a:rPr sz="1982" spc="50" dirty="0">
                <a:latin typeface="Tahoma"/>
                <a:cs typeface="Tahoma"/>
              </a:rPr>
              <a:t> </a:t>
            </a:r>
            <a:r>
              <a:rPr sz="1982" spc="-20" dirty="0">
                <a:latin typeface="Tahoma"/>
                <a:cs typeface="Tahoma"/>
              </a:rPr>
              <a:t>Data</a:t>
            </a:r>
            <a:r>
              <a:rPr sz="1982" spc="40" dirty="0">
                <a:latin typeface="Tahoma"/>
                <a:cs typeface="Tahoma"/>
              </a:rPr>
              <a:t> </a:t>
            </a:r>
            <a:r>
              <a:rPr sz="1982" spc="-69" dirty="0">
                <a:latin typeface="Tahoma"/>
                <a:cs typeface="Tahoma"/>
              </a:rPr>
              <a:t>Stream</a:t>
            </a:r>
            <a:endParaRPr sz="1982">
              <a:latin typeface="Tahoma"/>
              <a:cs typeface="Tahoma"/>
            </a:endParaRPr>
          </a:p>
          <a:p>
            <a:pPr marL="841856">
              <a:spcBef>
                <a:spcPts val="386"/>
              </a:spcBef>
            </a:pPr>
            <a:r>
              <a:rPr sz="1486" spc="1114" baseline="16666" dirty="0">
                <a:solidFill>
                  <a:srgbClr val="3333B2"/>
                </a:solidFill>
                <a:latin typeface="Lucida Sans Unicode"/>
                <a:cs typeface="Lucida Sans Unicode"/>
              </a:rPr>
              <a:t>)</a:t>
            </a:r>
            <a:r>
              <a:rPr sz="1486" spc="1025" baseline="16666" dirty="0">
                <a:solidFill>
                  <a:srgbClr val="3333B2"/>
                </a:solidFill>
                <a:latin typeface="Lucida Sans Unicode"/>
                <a:cs typeface="Lucida Sans Unicode"/>
              </a:rPr>
              <a:t> </a:t>
            </a:r>
            <a:r>
              <a:rPr sz="1784" spc="-40" dirty="0">
                <a:latin typeface="Tahoma"/>
                <a:cs typeface="Tahoma"/>
              </a:rPr>
              <a:t>distributed</a:t>
            </a:r>
            <a:r>
              <a:rPr sz="1784" spc="59" dirty="0">
                <a:latin typeface="Tahoma"/>
                <a:cs typeface="Tahoma"/>
              </a:rPr>
              <a:t> </a:t>
            </a:r>
            <a:r>
              <a:rPr sz="1784" spc="-69" dirty="0">
                <a:latin typeface="Tahoma"/>
                <a:cs typeface="Tahoma"/>
              </a:rPr>
              <a:t>systems,</a:t>
            </a:r>
            <a:r>
              <a:rPr sz="1784" spc="69" dirty="0">
                <a:latin typeface="Tahoma"/>
                <a:cs typeface="Tahoma"/>
              </a:rPr>
              <a:t> </a:t>
            </a:r>
            <a:r>
              <a:rPr sz="1784" spc="-50" dirty="0">
                <a:latin typeface="Tahoma"/>
                <a:cs typeface="Tahoma"/>
              </a:rPr>
              <a:t>vast</a:t>
            </a:r>
            <a:r>
              <a:rPr sz="1784" spc="59" dirty="0">
                <a:latin typeface="Tahoma"/>
                <a:cs typeface="Tahoma"/>
              </a:rPr>
              <a:t> </a:t>
            </a:r>
            <a:r>
              <a:rPr sz="1784" spc="-40" dirty="0">
                <a:latin typeface="Tahoma"/>
                <a:cs typeface="Tahoma"/>
              </a:rPr>
              <a:t>majority</a:t>
            </a:r>
            <a:r>
              <a:rPr sz="1784" spc="59" dirty="0">
                <a:latin typeface="Tahoma"/>
                <a:cs typeface="Tahoma"/>
              </a:rPr>
              <a:t> </a:t>
            </a:r>
            <a:r>
              <a:rPr sz="1784" spc="-40" dirty="0">
                <a:latin typeface="Tahoma"/>
                <a:cs typeface="Tahoma"/>
              </a:rPr>
              <a:t>of</a:t>
            </a:r>
            <a:r>
              <a:rPr sz="1784" spc="69" dirty="0">
                <a:latin typeface="Tahoma"/>
                <a:cs typeface="Tahoma"/>
              </a:rPr>
              <a:t> </a:t>
            </a:r>
            <a:r>
              <a:rPr sz="1784" spc="-40" dirty="0">
                <a:latin typeface="Tahoma"/>
                <a:cs typeface="Tahoma"/>
              </a:rPr>
              <a:t>parallel</a:t>
            </a:r>
            <a:r>
              <a:rPr sz="1784" spc="59" dirty="0">
                <a:latin typeface="Tahoma"/>
                <a:cs typeface="Tahoma"/>
              </a:rPr>
              <a:t> </a:t>
            </a:r>
            <a:r>
              <a:rPr sz="1784" spc="-69" dirty="0">
                <a:latin typeface="Tahoma"/>
                <a:cs typeface="Tahoma"/>
              </a:rPr>
              <a:t>systems</a:t>
            </a:r>
            <a:endParaRPr sz="1784">
              <a:latin typeface="Tahoma"/>
              <a:cs typeface="Tahoma"/>
            </a:endParaRPr>
          </a:p>
        </p:txBody>
      </p:sp>
      <p:sp>
        <p:nvSpPr>
          <p:cNvPr id="70" name="object 70"/>
          <p:cNvSpPr txBox="1"/>
          <p:nvPr/>
        </p:nvSpPr>
        <p:spPr>
          <a:xfrm>
            <a:off x="2993919" y="6697465"/>
            <a:ext cx="268028" cy="128240"/>
          </a:xfrm>
          <a:prstGeom prst="rect">
            <a:avLst/>
          </a:prstGeom>
        </p:spPr>
        <p:txBody>
          <a:bodyPr vert="horz" wrap="square" lIns="0" tIns="0" rIns="0" bIns="0" rtlCol="0">
            <a:spAutoFit/>
          </a:bodyPr>
          <a:lstStyle/>
          <a:p>
            <a:pPr>
              <a:lnSpc>
                <a:spcPts val="951"/>
              </a:lnSpc>
            </a:pPr>
            <a:r>
              <a:rPr sz="991" spc="20" dirty="0">
                <a:solidFill>
                  <a:srgbClr val="FFFFFF"/>
                </a:solidFill>
                <a:latin typeface="Microsoft Sans Serif"/>
                <a:cs typeface="Microsoft Sans Serif"/>
              </a:rPr>
              <a:t>ting)</a:t>
            </a:r>
            <a:endParaRPr sz="991">
              <a:latin typeface="Microsoft Sans Serif"/>
              <a:cs typeface="Microsoft Sans Serif"/>
            </a:endParaRPr>
          </a:p>
        </p:txBody>
      </p:sp>
      <p:sp>
        <p:nvSpPr>
          <p:cNvPr id="71" name="object 71"/>
          <p:cNvSpPr txBox="1">
            <a:spLocks noGrp="1"/>
          </p:cNvSpPr>
          <p:nvPr>
            <p:ph type="ftr" sz="quarter" idx="5"/>
          </p:nvPr>
        </p:nvSpPr>
        <p:spPr>
          <a:xfrm>
            <a:off x="-12700" y="3367039"/>
            <a:ext cx="1534160"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49"/>
              </a:lnSpc>
            </a:pPr>
            <a:r>
              <a:rPr lang="en-US" spc="10"/>
              <a:t>A.</a:t>
            </a:r>
            <a:r>
              <a:rPr lang="en-US" spc="35"/>
              <a:t> </a:t>
            </a:r>
            <a:r>
              <a:rPr lang="en-US" spc="-10"/>
              <a:t>Kshemkalyani</a:t>
            </a:r>
            <a:r>
              <a:rPr lang="en-US" spc="40"/>
              <a:t> </a:t>
            </a:r>
            <a:r>
              <a:rPr lang="en-US" spc="-15"/>
              <a:t>and</a:t>
            </a:r>
            <a:r>
              <a:rPr lang="en-US" spc="35"/>
              <a:t> </a:t>
            </a:r>
            <a:r>
              <a:rPr lang="en-US" spc="25"/>
              <a:t>M.</a:t>
            </a:r>
            <a:r>
              <a:rPr lang="en-US" spc="40"/>
              <a:t> </a:t>
            </a:r>
            <a:r>
              <a:rPr lang="en-US" spc="-10"/>
              <a:t>Singhal</a:t>
            </a:r>
            <a:r>
              <a:rPr lang="en-US" spc="95"/>
              <a:t> </a:t>
            </a:r>
            <a:r>
              <a:rPr lang="en-US" spc="5"/>
              <a:t>(Distributed</a:t>
            </a:r>
            <a:r>
              <a:rPr lang="en-US" spc="35"/>
              <a:t> </a:t>
            </a:r>
            <a:r>
              <a:rPr lang="en-US" spc="-15"/>
              <a:t>Compu</a:t>
            </a:r>
            <a:endParaRPr spc="-30" dirty="0"/>
          </a:p>
        </p:txBody>
      </p:sp>
      <p:sp>
        <p:nvSpPr>
          <p:cNvPr id="72" name="object 72"/>
          <p:cNvSpPr txBox="1"/>
          <p:nvPr/>
        </p:nvSpPr>
        <p:spPr>
          <a:xfrm>
            <a:off x="4203831" y="6672299"/>
            <a:ext cx="732359" cy="141064"/>
          </a:xfrm>
          <a:prstGeom prst="rect">
            <a:avLst/>
          </a:prstGeom>
        </p:spPr>
        <p:txBody>
          <a:bodyPr vert="horz" wrap="square" lIns="0" tIns="0" rIns="0" bIns="0" rtlCol="0">
            <a:spAutoFit/>
          </a:bodyPr>
          <a:lstStyle/>
          <a:p>
            <a:pPr marL="25168">
              <a:lnSpc>
                <a:spcPts val="1149"/>
              </a:lnSpc>
            </a:pPr>
            <a:r>
              <a:rPr sz="991" dirty="0">
                <a:solidFill>
                  <a:srgbClr val="FFFFFF"/>
                </a:solidFill>
                <a:latin typeface="Microsoft Sans Serif"/>
                <a:cs typeface="Microsoft Sans Serif"/>
              </a:rPr>
              <a:t>Introduction</a:t>
            </a:r>
            <a:endParaRPr sz="991">
              <a:latin typeface="Microsoft Sans Serif"/>
              <a:cs typeface="Microsoft Sans Serif"/>
            </a:endParaRPr>
          </a:p>
        </p:txBody>
      </p:sp>
      <p:sp>
        <p:nvSpPr>
          <p:cNvPr id="73" name="object 73"/>
          <p:cNvSpPr txBox="1">
            <a:spLocks noGrp="1"/>
          </p:cNvSpPr>
          <p:nvPr>
            <p:ph type="dt" sz="half" idx="6"/>
          </p:nvPr>
        </p:nvSpPr>
        <p:spPr>
          <a:xfrm>
            <a:off x="3880446" y="3367039"/>
            <a:ext cx="314325"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49"/>
              </a:lnSpc>
            </a:pPr>
            <a:r>
              <a:rPr lang="en-IN" spc="-10"/>
              <a:t>CUP</a:t>
            </a:r>
            <a:r>
              <a:rPr lang="en-IN" spc="-15"/>
              <a:t> 2008</a:t>
            </a:r>
            <a:endParaRPr spc="-30" dirty="0"/>
          </a:p>
        </p:txBody>
      </p:sp>
      <p:sp>
        <p:nvSpPr>
          <p:cNvPr id="74" name="object 74"/>
          <p:cNvSpPr txBox="1">
            <a:spLocks noGrp="1"/>
          </p:cNvSpPr>
          <p:nvPr>
            <p:ph type="sldNum" sz="quarter" idx="7"/>
          </p:nvPr>
        </p:nvSpPr>
        <p:spPr>
          <a:xfrm>
            <a:off x="4300706" y="3367039"/>
            <a:ext cx="302260"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580"/>
              </a:lnSpc>
            </a:pPr>
            <a:fld id="{81D60167-4931-47E6-BA6A-407CBD079E47}" type="slidenum">
              <a:rPr lang="en-IN" spc="-15" smtClean="0"/>
              <a:pPr marL="38100">
                <a:lnSpc>
                  <a:spcPts val="580"/>
                </a:lnSpc>
              </a:pPr>
              <a:t>63</a:t>
            </a:fld>
            <a:r>
              <a:rPr lang="en-IN" spc="5"/>
              <a:t> </a:t>
            </a:r>
            <a:r>
              <a:rPr lang="en-IN" spc="125"/>
              <a:t>/</a:t>
            </a:r>
            <a:r>
              <a:rPr lang="en-IN" spc="10"/>
              <a:t> </a:t>
            </a:r>
            <a:r>
              <a:rPr lang="en-IN" spc="-15"/>
              <a:t>36</a:t>
            </a:r>
            <a:endParaRPr spc="-30" dirty="0"/>
          </a:p>
        </p:txBody>
      </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1073" y="0"/>
            <a:ext cx="3413900"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Microsoft Sans Serif"/>
                <a:cs typeface="Microsoft Sans Serif"/>
              </a:rPr>
              <a:t>Distributed</a:t>
            </a:r>
            <a:r>
              <a:rPr sz="991" spc="69" dirty="0">
                <a:solidFill>
                  <a:srgbClr val="FFFFFF"/>
                </a:solidFill>
                <a:latin typeface="Microsoft Sans Serif"/>
                <a:cs typeface="Microsoft Sans Serif"/>
              </a:rPr>
              <a:t> </a:t>
            </a:r>
            <a:r>
              <a:rPr sz="991" spc="-10" dirty="0">
                <a:solidFill>
                  <a:srgbClr val="FFFFFF"/>
                </a:solidFill>
                <a:latin typeface="Microsoft Sans Serif"/>
                <a:cs typeface="Microsoft Sans Serif"/>
              </a:rPr>
              <a:t>Computing:</a:t>
            </a:r>
            <a:r>
              <a:rPr sz="991" spc="188" dirty="0">
                <a:solidFill>
                  <a:srgbClr val="FFFFFF"/>
                </a:solidFill>
                <a:latin typeface="Microsoft Sans Serif"/>
                <a:cs typeface="Microsoft Sans Serif"/>
              </a:rPr>
              <a:t> </a:t>
            </a:r>
            <a:r>
              <a:rPr sz="991" spc="-20" dirty="0">
                <a:solidFill>
                  <a:srgbClr val="FFFFFF"/>
                </a:solidFill>
                <a:latin typeface="Microsoft Sans Serif"/>
                <a:cs typeface="Microsoft Sans Serif"/>
              </a:rPr>
              <a:t>Principles,</a:t>
            </a:r>
            <a:r>
              <a:rPr sz="991" spc="69" dirty="0">
                <a:solidFill>
                  <a:srgbClr val="FFFFFF"/>
                </a:solidFill>
                <a:latin typeface="Microsoft Sans Serif"/>
                <a:cs typeface="Microsoft Sans Serif"/>
              </a:rPr>
              <a:t> </a:t>
            </a:r>
            <a:r>
              <a:rPr sz="991" dirty="0">
                <a:solidFill>
                  <a:srgbClr val="FFFFFF"/>
                </a:solidFill>
                <a:latin typeface="Microsoft Sans Serif"/>
                <a:cs typeface="Microsoft Sans Serif"/>
              </a:rPr>
              <a:t>Algorithms,</a:t>
            </a:r>
            <a:r>
              <a:rPr sz="991" spc="69" dirty="0">
                <a:solidFill>
                  <a:srgbClr val="FFFFFF"/>
                </a:solidFill>
                <a:latin typeface="Microsoft Sans Serif"/>
                <a:cs typeface="Microsoft Sans Serif"/>
              </a:rPr>
              <a:t> </a:t>
            </a:r>
            <a:r>
              <a:rPr sz="991" spc="-30" dirty="0">
                <a:solidFill>
                  <a:srgbClr val="FFFFFF"/>
                </a:solidFill>
                <a:latin typeface="Microsoft Sans Serif"/>
                <a:cs typeface="Microsoft Sans Serif"/>
              </a:rPr>
              <a:t>and</a:t>
            </a:r>
            <a:r>
              <a:rPr sz="991" spc="79" dirty="0">
                <a:solidFill>
                  <a:srgbClr val="FFFFFF"/>
                </a:solidFill>
                <a:latin typeface="Microsoft Sans Serif"/>
                <a:cs typeface="Microsoft Sans Serif"/>
              </a:rPr>
              <a:t> </a:t>
            </a:r>
            <a:r>
              <a:rPr sz="991" spc="-40" dirty="0">
                <a:solidFill>
                  <a:srgbClr val="FFFFFF"/>
                </a:solidFill>
                <a:latin typeface="Microsoft Sans Serif"/>
                <a:cs typeface="Microsoft Sans Serif"/>
              </a:rPr>
              <a:t>Systems</a:t>
            </a:r>
            <a:endParaRPr sz="991">
              <a:latin typeface="Microsoft Sans Serif"/>
              <a:cs typeface="Microsoft Sans Serif"/>
            </a:endParaRPr>
          </a:p>
        </p:txBody>
      </p:sp>
      <p:sp>
        <p:nvSpPr>
          <p:cNvPr id="3" name="object 3"/>
          <p:cNvSpPr/>
          <p:nvPr/>
        </p:nvSpPr>
        <p:spPr>
          <a:xfrm>
            <a:off x="4569910" y="0"/>
            <a:ext cx="4566547" cy="181202"/>
          </a:xfrm>
          <a:custGeom>
            <a:avLst/>
            <a:gdLst/>
            <a:ahLst/>
            <a:cxnLst/>
            <a:rect l="l" t="t" r="r" b="b"/>
            <a:pathLst>
              <a:path w="2304415" h="91440">
                <a:moveTo>
                  <a:pt x="2303995" y="0"/>
                </a:moveTo>
                <a:lnTo>
                  <a:pt x="0" y="0"/>
                </a:lnTo>
                <a:lnTo>
                  <a:pt x="0" y="91376"/>
                </a:lnTo>
                <a:lnTo>
                  <a:pt x="2303995" y="91376"/>
                </a:lnTo>
                <a:lnTo>
                  <a:pt x="2303995" y="0"/>
                </a:lnTo>
                <a:close/>
              </a:path>
            </a:pathLst>
          </a:custGeom>
          <a:solidFill>
            <a:srgbClr val="ADADE0"/>
          </a:solidFill>
        </p:spPr>
        <p:txBody>
          <a:bodyPr wrap="square" lIns="0" tIns="0" rIns="0" bIns="0" rtlCol="0"/>
          <a:lstStyle/>
          <a:p>
            <a:endParaRPr sz="3567"/>
          </a:p>
        </p:txBody>
      </p:sp>
      <p:sp>
        <p:nvSpPr>
          <p:cNvPr id="4" name="object 4"/>
          <p:cNvSpPr txBox="1">
            <a:spLocks noGrp="1"/>
          </p:cNvSpPr>
          <p:nvPr>
            <p:ph type="title"/>
          </p:nvPr>
        </p:nvSpPr>
        <p:spPr>
          <a:xfrm>
            <a:off x="193046" y="171207"/>
            <a:ext cx="4001725" cy="711415"/>
          </a:xfrm>
          <a:prstGeom prst="rect">
            <a:avLst/>
          </a:prstGeom>
        </p:spPr>
        <p:txBody>
          <a:bodyPr vert="horz" wrap="square" lIns="0" tIns="33975" rIns="0" bIns="0" rtlCol="0" anchor="ctr">
            <a:spAutoFit/>
          </a:bodyPr>
          <a:lstStyle/>
          <a:p>
            <a:pPr marL="25168">
              <a:spcBef>
                <a:spcPts val="268"/>
              </a:spcBef>
            </a:pPr>
            <a:r>
              <a:rPr spc="-109" dirty="0"/>
              <a:t>Terminology</a:t>
            </a:r>
          </a:p>
        </p:txBody>
      </p:sp>
      <p:pic>
        <p:nvPicPr>
          <p:cNvPr id="5" name="object 5"/>
          <p:cNvPicPr/>
          <p:nvPr/>
        </p:nvPicPr>
        <p:blipFill>
          <a:blip r:embed="rId2" cstate="print"/>
          <a:stretch>
            <a:fillRect/>
          </a:stretch>
        </p:blipFill>
        <p:spPr>
          <a:xfrm>
            <a:off x="512896" y="1995667"/>
            <a:ext cx="118108" cy="118108"/>
          </a:xfrm>
          <a:prstGeom prst="rect">
            <a:avLst/>
          </a:prstGeom>
        </p:spPr>
      </p:pic>
      <p:sp>
        <p:nvSpPr>
          <p:cNvPr id="6" name="object 6"/>
          <p:cNvSpPr txBox="1"/>
          <p:nvPr/>
        </p:nvSpPr>
        <p:spPr>
          <a:xfrm>
            <a:off x="680883" y="1787183"/>
            <a:ext cx="8209466" cy="3312089"/>
          </a:xfrm>
          <a:prstGeom prst="rect">
            <a:avLst/>
          </a:prstGeom>
        </p:spPr>
        <p:txBody>
          <a:bodyPr vert="horz" wrap="square" lIns="0" tIns="79276" rIns="0" bIns="0" rtlCol="0">
            <a:spAutoFit/>
          </a:bodyPr>
          <a:lstStyle/>
          <a:p>
            <a:pPr marL="75503">
              <a:spcBef>
                <a:spcPts val="624"/>
              </a:spcBef>
            </a:pPr>
            <a:r>
              <a:rPr sz="1982" spc="-59" dirty="0">
                <a:latin typeface="Tahoma"/>
                <a:cs typeface="Tahoma"/>
              </a:rPr>
              <a:t>Coupling</a:t>
            </a:r>
            <a:endParaRPr sz="1982">
              <a:latin typeface="Tahoma"/>
              <a:cs typeface="Tahoma"/>
            </a:endParaRPr>
          </a:p>
          <a:p>
            <a:pPr marL="576338" marR="60402" indent="-261743">
              <a:lnSpc>
                <a:spcPct val="101499"/>
              </a:lnSpc>
              <a:spcBef>
                <a:spcPts val="357"/>
              </a:spcBef>
            </a:pPr>
            <a:r>
              <a:rPr sz="1486" spc="1114" baseline="16666" dirty="0">
                <a:solidFill>
                  <a:srgbClr val="3333B2"/>
                </a:solidFill>
                <a:latin typeface="Lucida Sans Unicode"/>
                <a:cs typeface="Lucida Sans Unicode"/>
              </a:rPr>
              <a:t>) </a:t>
            </a:r>
            <a:r>
              <a:rPr sz="1784" spc="-50" dirty="0">
                <a:latin typeface="Tahoma"/>
                <a:cs typeface="Tahoma"/>
              </a:rPr>
              <a:t>Interdependency/binding </a:t>
            </a:r>
            <a:r>
              <a:rPr sz="1784" spc="-69" dirty="0">
                <a:latin typeface="Tahoma"/>
                <a:cs typeface="Tahoma"/>
              </a:rPr>
              <a:t>among </a:t>
            </a:r>
            <a:r>
              <a:rPr sz="1784" spc="-59" dirty="0">
                <a:latin typeface="Tahoma"/>
                <a:cs typeface="Tahoma"/>
              </a:rPr>
              <a:t>modules, whether </a:t>
            </a:r>
            <a:r>
              <a:rPr sz="1784" spc="-89" dirty="0">
                <a:latin typeface="Tahoma"/>
                <a:cs typeface="Tahoma"/>
              </a:rPr>
              <a:t>hardware</a:t>
            </a:r>
            <a:r>
              <a:rPr sz="1784" spc="-79" dirty="0">
                <a:latin typeface="Tahoma"/>
                <a:cs typeface="Tahoma"/>
              </a:rPr>
              <a:t> </a:t>
            </a:r>
            <a:r>
              <a:rPr sz="1784" spc="-69" dirty="0">
                <a:latin typeface="Tahoma"/>
                <a:cs typeface="Tahoma"/>
              </a:rPr>
              <a:t>or </a:t>
            </a:r>
            <a:r>
              <a:rPr sz="1784" spc="-79" dirty="0">
                <a:latin typeface="Tahoma"/>
                <a:cs typeface="Tahoma"/>
              </a:rPr>
              <a:t>software</a:t>
            </a:r>
            <a:r>
              <a:rPr sz="1784" spc="-69" dirty="0">
                <a:latin typeface="Tahoma"/>
                <a:cs typeface="Tahoma"/>
              </a:rPr>
              <a:t> </a:t>
            </a:r>
            <a:r>
              <a:rPr sz="1784" spc="-59" dirty="0">
                <a:latin typeface="Tahoma"/>
                <a:cs typeface="Tahoma"/>
              </a:rPr>
              <a:t>(e.g., </a:t>
            </a:r>
            <a:r>
              <a:rPr sz="1784" spc="-535" dirty="0">
                <a:latin typeface="Tahoma"/>
                <a:cs typeface="Tahoma"/>
              </a:rPr>
              <a:t> </a:t>
            </a:r>
            <a:r>
              <a:rPr sz="1784" spc="20" dirty="0">
                <a:latin typeface="Tahoma"/>
                <a:cs typeface="Tahoma"/>
              </a:rPr>
              <a:t>OS,</a:t>
            </a:r>
            <a:r>
              <a:rPr sz="1784" spc="40" dirty="0">
                <a:latin typeface="Tahoma"/>
                <a:cs typeface="Tahoma"/>
              </a:rPr>
              <a:t> </a:t>
            </a:r>
            <a:r>
              <a:rPr sz="1784" spc="-59" dirty="0">
                <a:latin typeface="Tahoma"/>
                <a:cs typeface="Tahoma"/>
              </a:rPr>
              <a:t>middleware)</a:t>
            </a:r>
            <a:endParaRPr sz="1784">
              <a:latin typeface="Tahoma"/>
              <a:cs typeface="Tahoma"/>
            </a:endParaRPr>
          </a:p>
          <a:p>
            <a:pPr marL="75503">
              <a:spcBef>
                <a:spcPts val="426"/>
              </a:spcBef>
            </a:pPr>
            <a:r>
              <a:rPr sz="1982" spc="109" dirty="0">
                <a:latin typeface="Tahoma"/>
                <a:cs typeface="Tahoma"/>
              </a:rPr>
              <a:t>P</a:t>
            </a:r>
            <a:r>
              <a:rPr sz="1982" spc="-159" dirty="0">
                <a:latin typeface="Tahoma"/>
                <a:cs typeface="Tahoma"/>
              </a:rPr>
              <a:t>a</a:t>
            </a:r>
            <a:r>
              <a:rPr sz="1982" spc="-79" dirty="0">
                <a:latin typeface="Tahoma"/>
                <a:cs typeface="Tahoma"/>
              </a:rPr>
              <a:t>rallelism</a:t>
            </a:r>
            <a:r>
              <a:rPr sz="1982" spc="-59" dirty="0">
                <a:latin typeface="Tahoma"/>
                <a:cs typeface="Tahoma"/>
              </a:rPr>
              <a:t>:</a:t>
            </a:r>
            <a:r>
              <a:rPr sz="1982" spc="258" dirty="0">
                <a:latin typeface="Tahoma"/>
                <a:cs typeface="Tahoma"/>
              </a:rPr>
              <a:t> </a:t>
            </a:r>
            <a:r>
              <a:rPr sz="1982" i="1" spc="129" dirty="0">
                <a:latin typeface="Arial"/>
                <a:cs typeface="Arial"/>
              </a:rPr>
              <a:t>T</a:t>
            </a:r>
            <a:r>
              <a:rPr sz="1982" i="1" spc="-287" dirty="0">
                <a:latin typeface="Arial"/>
                <a:cs typeface="Arial"/>
              </a:rPr>
              <a:t> </a:t>
            </a:r>
            <a:r>
              <a:rPr sz="1982" spc="-40" dirty="0">
                <a:latin typeface="Tahoma"/>
                <a:cs typeface="Tahoma"/>
              </a:rPr>
              <a:t>(1</a:t>
            </a:r>
            <a:r>
              <a:rPr sz="1982" spc="-30" dirty="0">
                <a:latin typeface="Tahoma"/>
                <a:cs typeface="Tahoma"/>
              </a:rPr>
              <a:t>)</a:t>
            </a:r>
            <a:r>
              <a:rPr sz="1982" i="1" spc="-20" dirty="0">
                <a:latin typeface="Sitka Small"/>
                <a:cs typeface="Sitka Small"/>
              </a:rPr>
              <a:t>/</a:t>
            </a:r>
            <a:r>
              <a:rPr sz="1982" i="1" spc="129" dirty="0">
                <a:latin typeface="Arial"/>
                <a:cs typeface="Arial"/>
              </a:rPr>
              <a:t>T</a:t>
            </a:r>
            <a:r>
              <a:rPr sz="1982" i="1" spc="-297" dirty="0">
                <a:latin typeface="Arial"/>
                <a:cs typeface="Arial"/>
              </a:rPr>
              <a:t> </a:t>
            </a:r>
            <a:r>
              <a:rPr sz="1982" dirty="0">
                <a:latin typeface="Tahoma"/>
                <a:cs typeface="Tahoma"/>
              </a:rPr>
              <a:t>(</a:t>
            </a:r>
            <a:r>
              <a:rPr sz="1982" i="1" spc="-59" dirty="0">
                <a:latin typeface="Arial"/>
                <a:cs typeface="Arial"/>
              </a:rPr>
              <a:t>n</a:t>
            </a:r>
            <a:r>
              <a:rPr sz="1982" spc="-40" dirty="0">
                <a:latin typeface="Tahoma"/>
                <a:cs typeface="Tahoma"/>
              </a:rPr>
              <a:t>).</a:t>
            </a:r>
            <a:endParaRPr sz="1982">
              <a:latin typeface="Tahoma"/>
              <a:cs typeface="Tahoma"/>
            </a:endParaRPr>
          </a:p>
          <a:p>
            <a:pPr marL="314595">
              <a:spcBef>
                <a:spcPts val="386"/>
              </a:spcBef>
            </a:pPr>
            <a:r>
              <a:rPr sz="1486" spc="1114" baseline="16666" dirty="0">
                <a:solidFill>
                  <a:srgbClr val="3333B2"/>
                </a:solidFill>
                <a:latin typeface="Lucida Sans Unicode"/>
                <a:cs typeface="Lucida Sans Unicode"/>
              </a:rPr>
              <a:t>)</a:t>
            </a:r>
            <a:r>
              <a:rPr sz="1486" spc="951" baseline="16666" dirty="0">
                <a:solidFill>
                  <a:srgbClr val="3333B2"/>
                </a:solidFill>
                <a:latin typeface="Lucida Sans Unicode"/>
                <a:cs typeface="Lucida Sans Unicode"/>
              </a:rPr>
              <a:t> </a:t>
            </a:r>
            <a:r>
              <a:rPr sz="1784" spc="-20" dirty="0">
                <a:latin typeface="Tahoma"/>
                <a:cs typeface="Tahoma"/>
              </a:rPr>
              <a:t>Function</a:t>
            </a:r>
            <a:r>
              <a:rPr sz="1784" spc="30" dirty="0">
                <a:latin typeface="Tahoma"/>
                <a:cs typeface="Tahoma"/>
              </a:rPr>
              <a:t> </a:t>
            </a:r>
            <a:r>
              <a:rPr sz="1784" spc="-40" dirty="0">
                <a:latin typeface="Tahoma"/>
                <a:cs typeface="Tahoma"/>
              </a:rPr>
              <a:t>of</a:t>
            </a:r>
            <a:r>
              <a:rPr sz="1784" spc="30" dirty="0">
                <a:latin typeface="Tahoma"/>
                <a:cs typeface="Tahoma"/>
              </a:rPr>
              <a:t> </a:t>
            </a:r>
            <a:r>
              <a:rPr sz="1784" spc="-59" dirty="0">
                <a:latin typeface="Tahoma"/>
                <a:cs typeface="Tahoma"/>
              </a:rPr>
              <a:t>program</a:t>
            </a:r>
            <a:r>
              <a:rPr sz="1784" spc="40" dirty="0">
                <a:latin typeface="Tahoma"/>
                <a:cs typeface="Tahoma"/>
              </a:rPr>
              <a:t> </a:t>
            </a:r>
            <a:r>
              <a:rPr sz="1784" spc="-59" dirty="0">
                <a:latin typeface="Tahoma"/>
                <a:cs typeface="Tahoma"/>
              </a:rPr>
              <a:t>and</a:t>
            </a:r>
            <a:r>
              <a:rPr sz="1784" spc="30" dirty="0">
                <a:latin typeface="Tahoma"/>
                <a:cs typeface="Tahoma"/>
              </a:rPr>
              <a:t> </a:t>
            </a:r>
            <a:r>
              <a:rPr sz="1784" spc="-59" dirty="0">
                <a:latin typeface="Tahoma"/>
                <a:cs typeface="Tahoma"/>
              </a:rPr>
              <a:t>system</a:t>
            </a:r>
            <a:endParaRPr sz="1784">
              <a:latin typeface="Tahoma"/>
              <a:cs typeface="Tahoma"/>
            </a:endParaRPr>
          </a:p>
          <a:p>
            <a:pPr marL="75503">
              <a:spcBef>
                <a:spcPts val="426"/>
              </a:spcBef>
            </a:pPr>
            <a:r>
              <a:rPr sz="1982" spc="-79" dirty="0">
                <a:latin typeface="Tahoma"/>
                <a:cs typeface="Tahoma"/>
              </a:rPr>
              <a:t>Concurrency</a:t>
            </a:r>
            <a:r>
              <a:rPr sz="1982" spc="10" dirty="0">
                <a:latin typeface="Tahoma"/>
                <a:cs typeface="Tahoma"/>
              </a:rPr>
              <a:t> </a:t>
            </a:r>
            <a:r>
              <a:rPr sz="1982" spc="-59" dirty="0">
                <a:latin typeface="Tahoma"/>
                <a:cs typeface="Tahoma"/>
              </a:rPr>
              <a:t>of</a:t>
            </a:r>
            <a:r>
              <a:rPr sz="1982" spc="30" dirty="0">
                <a:latin typeface="Tahoma"/>
                <a:cs typeface="Tahoma"/>
              </a:rPr>
              <a:t> </a:t>
            </a:r>
            <a:r>
              <a:rPr sz="1982" spc="-99" dirty="0">
                <a:latin typeface="Tahoma"/>
                <a:cs typeface="Tahoma"/>
              </a:rPr>
              <a:t>a</a:t>
            </a:r>
            <a:r>
              <a:rPr sz="1982" spc="20" dirty="0">
                <a:latin typeface="Tahoma"/>
                <a:cs typeface="Tahoma"/>
              </a:rPr>
              <a:t> </a:t>
            </a:r>
            <a:r>
              <a:rPr sz="1982" spc="-99" dirty="0">
                <a:latin typeface="Tahoma"/>
                <a:cs typeface="Tahoma"/>
              </a:rPr>
              <a:t>program</a:t>
            </a:r>
            <a:endParaRPr sz="1982">
              <a:latin typeface="Tahoma"/>
              <a:cs typeface="Tahoma"/>
            </a:endParaRPr>
          </a:p>
          <a:p>
            <a:pPr marL="314595">
              <a:spcBef>
                <a:spcPts val="386"/>
              </a:spcBef>
            </a:pPr>
            <a:r>
              <a:rPr sz="1486" spc="1114" baseline="16666" dirty="0">
                <a:solidFill>
                  <a:srgbClr val="3333B2"/>
                </a:solidFill>
                <a:latin typeface="Lucida Sans Unicode"/>
                <a:cs typeface="Lucida Sans Unicode"/>
              </a:rPr>
              <a:t>)</a:t>
            </a:r>
            <a:r>
              <a:rPr sz="1486" spc="1009" baseline="16666" dirty="0">
                <a:solidFill>
                  <a:srgbClr val="3333B2"/>
                </a:solidFill>
                <a:latin typeface="Lucida Sans Unicode"/>
                <a:cs typeface="Lucida Sans Unicode"/>
              </a:rPr>
              <a:t> </a:t>
            </a:r>
            <a:r>
              <a:rPr sz="1784" spc="-50" dirty="0">
                <a:latin typeface="Tahoma"/>
                <a:cs typeface="Tahoma"/>
              </a:rPr>
              <a:t>Measures</a:t>
            </a:r>
            <a:r>
              <a:rPr sz="1784" spc="50" dirty="0">
                <a:latin typeface="Tahoma"/>
                <a:cs typeface="Tahoma"/>
              </a:rPr>
              <a:t> </a:t>
            </a:r>
            <a:r>
              <a:rPr sz="1784" spc="-40" dirty="0">
                <a:latin typeface="Tahoma"/>
                <a:cs typeface="Tahoma"/>
              </a:rPr>
              <a:t>productive</a:t>
            </a:r>
            <a:r>
              <a:rPr sz="1784" spc="50" dirty="0">
                <a:latin typeface="Tahoma"/>
                <a:cs typeface="Tahoma"/>
              </a:rPr>
              <a:t> </a:t>
            </a:r>
            <a:r>
              <a:rPr sz="1784" spc="109" dirty="0">
                <a:latin typeface="Tahoma"/>
                <a:cs typeface="Tahoma"/>
              </a:rPr>
              <a:t>CPU</a:t>
            </a:r>
            <a:r>
              <a:rPr sz="1784" spc="59" dirty="0">
                <a:latin typeface="Tahoma"/>
                <a:cs typeface="Tahoma"/>
              </a:rPr>
              <a:t> </a:t>
            </a:r>
            <a:r>
              <a:rPr sz="1784" spc="-30" dirty="0">
                <a:latin typeface="Tahoma"/>
                <a:cs typeface="Tahoma"/>
              </a:rPr>
              <a:t>time</a:t>
            </a:r>
            <a:r>
              <a:rPr sz="1784" spc="50" dirty="0">
                <a:latin typeface="Tahoma"/>
                <a:cs typeface="Tahoma"/>
              </a:rPr>
              <a:t> </a:t>
            </a:r>
            <a:r>
              <a:rPr sz="1784" spc="-69" dirty="0">
                <a:latin typeface="Tahoma"/>
                <a:cs typeface="Tahoma"/>
              </a:rPr>
              <a:t>vs.</a:t>
            </a:r>
            <a:r>
              <a:rPr sz="1784" spc="258" dirty="0">
                <a:latin typeface="Tahoma"/>
                <a:cs typeface="Tahoma"/>
              </a:rPr>
              <a:t> </a:t>
            </a:r>
            <a:r>
              <a:rPr sz="1784" spc="-40" dirty="0">
                <a:latin typeface="Tahoma"/>
                <a:cs typeface="Tahoma"/>
              </a:rPr>
              <a:t>waiting</a:t>
            </a:r>
            <a:r>
              <a:rPr sz="1784" spc="59" dirty="0">
                <a:latin typeface="Tahoma"/>
                <a:cs typeface="Tahoma"/>
              </a:rPr>
              <a:t> </a:t>
            </a:r>
            <a:r>
              <a:rPr sz="1784" spc="-50" dirty="0">
                <a:latin typeface="Tahoma"/>
                <a:cs typeface="Tahoma"/>
              </a:rPr>
              <a:t>for</a:t>
            </a:r>
            <a:r>
              <a:rPr sz="1784" spc="50" dirty="0">
                <a:latin typeface="Tahoma"/>
                <a:cs typeface="Tahoma"/>
              </a:rPr>
              <a:t> </a:t>
            </a:r>
            <a:r>
              <a:rPr sz="1784" spc="-30" dirty="0">
                <a:latin typeface="Tahoma"/>
                <a:cs typeface="Tahoma"/>
              </a:rPr>
              <a:t>synchronization</a:t>
            </a:r>
            <a:r>
              <a:rPr sz="1784" spc="50" dirty="0">
                <a:latin typeface="Tahoma"/>
                <a:cs typeface="Tahoma"/>
              </a:rPr>
              <a:t> </a:t>
            </a:r>
            <a:r>
              <a:rPr sz="1784" spc="-50" dirty="0">
                <a:latin typeface="Tahoma"/>
                <a:cs typeface="Tahoma"/>
              </a:rPr>
              <a:t>operations</a:t>
            </a:r>
            <a:endParaRPr sz="1784">
              <a:latin typeface="Tahoma"/>
              <a:cs typeface="Tahoma"/>
            </a:endParaRPr>
          </a:p>
          <a:p>
            <a:pPr marL="75503">
              <a:spcBef>
                <a:spcPts val="426"/>
              </a:spcBef>
            </a:pPr>
            <a:r>
              <a:rPr sz="1982" spc="-59" dirty="0">
                <a:latin typeface="Tahoma"/>
                <a:cs typeface="Tahoma"/>
              </a:rPr>
              <a:t>Granularity</a:t>
            </a:r>
            <a:r>
              <a:rPr sz="1982" spc="10" dirty="0">
                <a:latin typeface="Tahoma"/>
                <a:cs typeface="Tahoma"/>
              </a:rPr>
              <a:t> </a:t>
            </a:r>
            <a:r>
              <a:rPr sz="1982" spc="-59" dirty="0">
                <a:latin typeface="Tahoma"/>
                <a:cs typeface="Tahoma"/>
              </a:rPr>
              <a:t>of</a:t>
            </a:r>
            <a:r>
              <a:rPr sz="1982" dirty="0">
                <a:latin typeface="Tahoma"/>
                <a:cs typeface="Tahoma"/>
              </a:rPr>
              <a:t> </a:t>
            </a:r>
            <a:r>
              <a:rPr sz="1982" spc="-99" dirty="0">
                <a:latin typeface="Tahoma"/>
                <a:cs typeface="Tahoma"/>
              </a:rPr>
              <a:t>a</a:t>
            </a:r>
            <a:r>
              <a:rPr sz="1982" dirty="0">
                <a:latin typeface="Tahoma"/>
                <a:cs typeface="Tahoma"/>
              </a:rPr>
              <a:t> </a:t>
            </a:r>
            <a:r>
              <a:rPr sz="1982" spc="-99" dirty="0">
                <a:latin typeface="Tahoma"/>
                <a:cs typeface="Tahoma"/>
              </a:rPr>
              <a:t>program</a:t>
            </a:r>
            <a:endParaRPr sz="1982">
              <a:latin typeface="Tahoma"/>
              <a:cs typeface="Tahoma"/>
            </a:endParaRPr>
          </a:p>
          <a:p>
            <a:pPr marL="314595">
              <a:spcBef>
                <a:spcPts val="386"/>
              </a:spcBef>
            </a:pPr>
            <a:r>
              <a:rPr sz="1486" spc="1114" baseline="16666" dirty="0">
                <a:solidFill>
                  <a:srgbClr val="3333B2"/>
                </a:solidFill>
                <a:latin typeface="Lucida Sans Unicode"/>
                <a:cs typeface="Lucida Sans Unicode"/>
              </a:rPr>
              <a:t>)</a:t>
            </a:r>
            <a:r>
              <a:rPr sz="1486" spc="995" baseline="16666" dirty="0">
                <a:solidFill>
                  <a:srgbClr val="3333B2"/>
                </a:solidFill>
                <a:latin typeface="Lucida Sans Unicode"/>
                <a:cs typeface="Lucida Sans Unicode"/>
              </a:rPr>
              <a:t> </a:t>
            </a:r>
            <a:r>
              <a:rPr sz="1784" spc="20" dirty="0">
                <a:latin typeface="Tahoma"/>
                <a:cs typeface="Tahoma"/>
              </a:rPr>
              <a:t>Amt.</a:t>
            </a:r>
            <a:r>
              <a:rPr sz="1784" spc="248" dirty="0">
                <a:latin typeface="Tahoma"/>
                <a:cs typeface="Tahoma"/>
              </a:rPr>
              <a:t> </a:t>
            </a:r>
            <a:r>
              <a:rPr sz="1784" spc="-40" dirty="0">
                <a:latin typeface="Tahoma"/>
                <a:cs typeface="Tahoma"/>
              </a:rPr>
              <a:t>of</a:t>
            </a:r>
            <a:r>
              <a:rPr sz="1784" spc="50" dirty="0">
                <a:latin typeface="Tahoma"/>
                <a:cs typeface="Tahoma"/>
              </a:rPr>
              <a:t> </a:t>
            </a:r>
            <a:r>
              <a:rPr sz="1784" spc="-30" dirty="0">
                <a:latin typeface="Tahoma"/>
                <a:cs typeface="Tahoma"/>
              </a:rPr>
              <a:t>computation</a:t>
            </a:r>
            <a:r>
              <a:rPr sz="1784" spc="50" dirty="0">
                <a:latin typeface="Tahoma"/>
                <a:cs typeface="Tahoma"/>
              </a:rPr>
              <a:t> </a:t>
            </a:r>
            <a:r>
              <a:rPr sz="1784" spc="-69" dirty="0">
                <a:latin typeface="Tahoma"/>
                <a:cs typeface="Tahoma"/>
              </a:rPr>
              <a:t>vs.</a:t>
            </a:r>
            <a:r>
              <a:rPr sz="1784" spc="248" dirty="0">
                <a:latin typeface="Tahoma"/>
                <a:cs typeface="Tahoma"/>
              </a:rPr>
              <a:t> </a:t>
            </a:r>
            <a:r>
              <a:rPr sz="1784" spc="-30" dirty="0">
                <a:latin typeface="Tahoma"/>
                <a:cs typeface="Tahoma"/>
              </a:rPr>
              <a:t>amt.</a:t>
            </a:r>
            <a:r>
              <a:rPr sz="1784" spc="238" dirty="0">
                <a:latin typeface="Tahoma"/>
                <a:cs typeface="Tahoma"/>
              </a:rPr>
              <a:t> </a:t>
            </a:r>
            <a:r>
              <a:rPr sz="1784" spc="-40" dirty="0">
                <a:latin typeface="Tahoma"/>
                <a:cs typeface="Tahoma"/>
              </a:rPr>
              <a:t>of</a:t>
            </a:r>
            <a:r>
              <a:rPr sz="1784" spc="50" dirty="0">
                <a:latin typeface="Tahoma"/>
                <a:cs typeface="Tahoma"/>
              </a:rPr>
              <a:t> </a:t>
            </a:r>
            <a:r>
              <a:rPr sz="1784" spc="-40" dirty="0">
                <a:latin typeface="Tahoma"/>
                <a:cs typeface="Tahoma"/>
              </a:rPr>
              <a:t>communication</a:t>
            </a:r>
            <a:endParaRPr sz="1784">
              <a:latin typeface="Tahoma"/>
              <a:cs typeface="Tahoma"/>
            </a:endParaRPr>
          </a:p>
          <a:p>
            <a:pPr marL="314595">
              <a:spcBef>
                <a:spcPts val="30"/>
              </a:spcBef>
            </a:pPr>
            <a:r>
              <a:rPr sz="1486" spc="1114" baseline="16666" dirty="0">
                <a:solidFill>
                  <a:srgbClr val="3333B2"/>
                </a:solidFill>
                <a:latin typeface="Lucida Sans Unicode"/>
                <a:cs typeface="Lucida Sans Unicode"/>
              </a:rPr>
              <a:t>)</a:t>
            </a:r>
            <a:r>
              <a:rPr sz="1486" spc="1009" baseline="16666" dirty="0">
                <a:solidFill>
                  <a:srgbClr val="3333B2"/>
                </a:solidFill>
                <a:latin typeface="Lucida Sans Unicode"/>
                <a:cs typeface="Lucida Sans Unicode"/>
              </a:rPr>
              <a:t> </a:t>
            </a:r>
            <a:r>
              <a:rPr sz="1784" spc="-50" dirty="0">
                <a:latin typeface="Tahoma"/>
                <a:cs typeface="Tahoma"/>
              </a:rPr>
              <a:t>Fine-grained</a:t>
            </a:r>
            <a:r>
              <a:rPr sz="1784" spc="59" dirty="0">
                <a:latin typeface="Tahoma"/>
                <a:cs typeface="Tahoma"/>
              </a:rPr>
              <a:t> </a:t>
            </a:r>
            <a:r>
              <a:rPr sz="1784" spc="-59" dirty="0">
                <a:latin typeface="Tahoma"/>
                <a:cs typeface="Tahoma"/>
              </a:rPr>
              <a:t>program</a:t>
            </a:r>
            <a:r>
              <a:rPr sz="1784" spc="59" dirty="0">
                <a:latin typeface="Tahoma"/>
                <a:cs typeface="Tahoma"/>
              </a:rPr>
              <a:t> </a:t>
            </a:r>
            <a:r>
              <a:rPr sz="1784" spc="-40" dirty="0">
                <a:latin typeface="Tahoma"/>
                <a:cs typeface="Tahoma"/>
              </a:rPr>
              <a:t>suited</a:t>
            </a:r>
            <a:r>
              <a:rPr sz="1784" spc="59" dirty="0">
                <a:latin typeface="Tahoma"/>
                <a:cs typeface="Tahoma"/>
              </a:rPr>
              <a:t> </a:t>
            </a:r>
            <a:r>
              <a:rPr sz="1784" spc="-50" dirty="0">
                <a:latin typeface="Tahoma"/>
                <a:cs typeface="Tahoma"/>
              </a:rPr>
              <a:t>for</a:t>
            </a:r>
            <a:r>
              <a:rPr sz="1784" spc="59" dirty="0">
                <a:latin typeface="Tahoma"/>
                <a:cs typeface="Tahoma"/>
              </a:rPr>
              <a:t> </a:t>
            </a:r>
            <a:r>
              <a:rPr sz="1784" spc="-30" dirty="0">
                <a:latin typeface="Tahoma"/>
                <a:cs typeface="Tahoma"/>
              </a:rPr>
              <a:t>tightly-coupled</a:t>
            </a:r>
            <a:r>
              <a:rPr sz="1784" spc="59" dirty="0">
                <a:latin typeface="Tahoma"/>
                <a:cs typeface="Tahoma"/>
              </a:rPr>
              <a:t> </a:t>
            </a:r>
            <a:r>
              <a:rPr sz="1784" spc="-59" dirty="0">
                <a:latin typeface="Tahoma"/>
                <a:cs typeface="Tahoma"/>
              </a:rPr>
              <a:t>system</a:t>
            </a:r>
            <a:endParaRPr sz="1784">
              <a:latin typeface="Tahoma"/>
              <a:cs typeface="Tahoma"/>
            </a:endParaRPr>
          </a:p>
        </p:txBody>
      </p:sp>
      <p:pic>
        <p:nvPicPr>
          <p:cNvPr id="7" name="object 7"/>
          <p:cNvPicPr/>
          <p:nvPr/>
        </p:nvPicPr>
        <p:blipFill>
          <a:blip r:embed="rId2" cstate="print"/>
          <a:stretch>
            <a:fillRect/>
          </a:stretch>
        </p:blipFill>
        <p:spPr>
          <a:xfrm>
            <a:off x="512896" y="2948437"/>
            <a:ext cx="118108" cy="118108"/>
          </a:xfrm>
          <a:prstGeom prst="rect">
            <a:avLst/>
          </a:prstGeom>
        </p:spPr>
      </p:pic>
      <p:pic>
        <p:nvPicPr>
          <p:cNvPr id="8" name="object 8"/>
          <p:cNvPicPr/>
          <p:nvPr/>
        </p:nvPicPr>
        <p:blipFill>
          <a:blip r:embed="rId3" cstate="print"/>
          <a:stretch>
            <a:fillRect/>
          </a:stretch>
        </p:blipFill>
        <p:spPr>
          <a:xfrm>
            <a:off x="512896" y="3625403"/>
            <a:ext cx="118108" cy="118108"/>
          </a:xfrm>
          <a:prstGeom prst="rect">
            <a:avLst/>
          </a:prstGeom>
        </p:spPr>
      </p:pic>
      <p:pic>
        <p:nvPicPr>
          <p:cNvPr id="9" name="object 9"/>
          <p:cNvPicPr/>
          <p:nvPr/>
        </p:nvPicPr>
        <p:blipFill>
          <a:blip r:embed="rId3" cstate="print"/>
          <a:stretch>
            <a:fillRect/>
          </a:stretch>
        </p:blipFill>
        <p:spPr>
          <a:xfrm>
            <a:off x="512896" y="4302370"/>
            <a:ext cx="118108" cy="118108"/>
          </a:xfrm>
          <a:prstGeom prst="rect">
            <a:avLst/>
          </a:prstGeom>
        </p:spPr>
      </p:pic>
      <p:sp>
        <p:nvSpPr>
          <p:cNvPr id="14" name="object 14"/>
          <p:cNvSpPr txBox="1"/>
          <p:nvPr/>
        </p:nvSpPr>
        <p:spPr>
          <a:xfrm>
            <a:off x="2993919" y="6697465"/>
            <a:ext cx="268028" cy="128240"/>
          </a:xfrm>
          <a:prstGeom prst="rect">
            <a:avLst/>
          </a:prstGeom>
        </p:spPr>
        <p:txBody>
          <a:bodyPr vert="horz" wrap="square" lIns="0" tIns="0" rIns="0" bIns="0" rtlCol="0">
            <a:spAutoFit/>
          </a:bodyPr>
          <a:lstStyle/>
          <a:p>
            <a:pPr>
              <a:lnSpc>
                <a:spcPts val="951"/>
              </a:lnSpc>
            </a:pPr>
            <a:r>
              <a:rPr sz="991" spc="20" dirty="0">
                <a:solidFill>
                  <a:srgbClr val="FFFFFF"/>
                </a:solidFill>
                <a:latin typeface="Microsoft Sans Serif"/>
                <a:cs typeface="Microsoft Sans Serif"/>
              </a:rPr>
              <a:t>ting)</a:t>
            </a:r>
            <a:endParaRPr sz="991">
              <a:latin typeface="Microsoft Sans Serif"/>
              <a:cs typeface="Microsoft Sans Serif"/>
            </a:endParaRPr>
          </a:p>
        </p:txBody>
      </p:sp>
      <p:sp>
        <p:nvSpPr>
          <p:cNvPr id="15" name="object 15"/>
          <p:cNvSpPr txBox="1">
            <a:spLocks noGrp="1"/>
          </p:cNvSpPr>
          <p:nvPr>
            <p:ph type="ftr" sz="quarter" idx="5"/>
          </p:nvPr>
        </p:nvSpPr>
        <p:spPr>
          <a:xfrm>
            <a:off x="-12700" y="3367039"/>
            <a:ext cx="1534160"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49"/>
              </a:lnSpc>
            </a:pPr>
            <a:r>
              <a:rPr lang="en-US" spc="10"/>
              <a:t>A.</a:t>
            </a:r>
            <a:r>
              <a:rPr lang="en-US" spc="35"/>
              <a:t> </a:t>
            </a:r>
            <a:r>
              <a:rPr lang="en-US" spc="-10"/>
              <a:t>Kshemkalyani</a:t>
            </a:r>
            <a:r>
              <a:rPr lang="en-US" spc="40"/>
              <a:t> </a:t>
            </a:r>
            <a:r>
              <a:rPr lang="en-US" spc="-15"/>
              <a:t>and</a:t>
            </a:r>
            <a:r>
              <a:rPr lang="en-US" spc="35"/>
              <a:t> </a:t>
            </a:r>
            <a:r>
              <a:rPr lang="en-US" spc="25"/>
              <a:t>M.</a:t>
            </a:r>
            <a:r>
              <a:rPr lang="en-US" spc="40"/>
              <a:t> </a:t>
            </a:r>
            <a:r>
              <a:rPr lang="en-US" spc="-10"/>
              <a:t>Singhal</a:t>
            </a:r>
            <a:r>
              <a:rPr lang="en-US" spc="95"/>
              <a:t> </a:t>
            </a:r>
            <a:r>
              <a:rPr lang="en-US" spc="5"/>
              <a:t>(Distributed</a:t>
            </a:r>
            <a:r>
              <a:rPr lang="en-US" spc="35"/>
              <a:t> </a:t>
            </a:r>
            <a:r>
              <a:rPr lang="en-US" spc="-15"/>
              <a:t>Compu</a:t>
            </a:r>
            <a:endParaRPr spc="-30" dirty="0"/>
          </a:p>
        </p:txBody>
      </p:sp>
      <p:sp>
        <p:nvSpPr>
          <p:cNvPr id="16" name="object 16"/>
          <p:cNvSpPr txBox="1"/>
          <p:nvPr/>
        </p:nvSpPr>
        <p:spPr>
          <a:xfrm>
            <a:off x="4203831" y="6672299"/>
            <a:ext cx="732359" cy="141064"/>
          </a:xfrm>
          <a:prstGeom prst="rect">
            <a:avLst/>
          </a:prstGeom>
        </p:spPr>
        <p:txBody>
          <a:bodyPr vert="horz" wrap="square" lIns="0" tIns="0" rIns="0" bIns="0" rtlCol="0">
            <a:spAutoFit/>
          </a:bodyPr>
          <a:lstStyle/>
          <a:p>
            <a:pPr marL="25168">
              <a:lnSpc>
                <a:spcPts val="1149"/>
              </a:lnSpc>
            </a:pPr>
            <a:r>
              <a:rPr sz="991" dirty="0">
                <a:solidFill>
                  <a:srgbClr val="FFFFFF"/>
                </a:solidFill>
                <a:latin typeface="Microsoft Sans Serif"/>
                <a:cs typeface="Microsoft Sans Serif"/>
              </a:rPr>
              <a:t>Introduction</a:t>
            </a:r>
            <a:endParaRPr sz="991">
              <a:latin typeface="Microsoft Sans Serif"/>
              <a:cs typeface="Microsoft Sans Serif"/>
            </a:endParaRPr>
          </a:p>
        </p:txBody>
      </p:sp>
      <p:sp>
        <p:nvSpPr>
          <p:cNvPr id="17" name="object 17"/>
          <p:cNvSpPr txBox="1">
            <a:spLocks noGrp="1"/>
          </p:cNvSpPr>
          <p:nvPr>
            <p:ph type="dt" sz="half" idx="6"/>
          </p:nvPr>
        </p:nvSpPr>
        <p:spPr>
          <a:xfrm>
            <a:off x="3880446" y="3367039"/>
            <a:ext cx="314325"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49"/>
              </a:lnSpc>
            </a:pPr>
            <a:r>
              <a:rPr lang="en-IN" spc="-10"/>
              <a:t>CUP</a:t>
            </a:r>
            <a:r>
              <a:rPr lang="en-IN" spc="-15"/>
              <a:t> 2008</a:t>
            </a:r>
            <a:endParaRPr spc="-30" dirty="0"/>
          </a:p>
        </p:txBody>
      </p:sp>
      <p:sp>
        <p:nvSpPr>
          <p:cNvPr id="18" name="object 18"/>
          <p:cNvSpPr txBox="1">
            <a:spLocks noGrp="1"/>
          </p:cNvSpPr>
          <p:nvPr>
            <p:ph type="sldNum" sz="quarter" idx="7"/>
          </p:nvPr>
        </p:nvSpPr>
        <p:spPr>
          <a:xfrm>
            <a:off x="4300706" y="3367039"/>
            <a:ext cx="302260"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580"/>
              </a:lnSpc>
            </a:pPr>
            <a:fld id="{81D60167-4931-47E6-BA6A-407CBD079E47}" type="slidenum">
              <a:rPr lang="en-IN" spc="-15" smtClean="0"/>
              <a:pPr marL="38100">
                <a:lnSpc>
                  <a:spcPts val="580"/>
                </a:lnSpc>
              </a:pPr>
              <a:t>64</a:t>
            </a:fld>
            <a:r>
              <a:rPr lang="en-IN" spc="5"/>
              <a:t> </a:t>
            </a:r>
            <a:r>
              <a:rPr lang="en-IN" spc="125"/>
              <a:t>/</a:t>
            </a:r>
            <a:r>
              <a:rPr lang="en-IN" spc="10"/>
              <a:t> </a:t>
            </a:r>
            <a:r>
              <a:rPr lang="en-IN" spc="-15"/>
              <a:t>36</a:t>
            </a:r>
            <a:endParaRPr spc="-30" dirty="0"/>
          </a:p>
        </p:txBody>
      </p:sp>
    </p:spTree>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1073" y="0"/>
            <a:ext cx="3413900"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Microsoft Sans Serif"/>
                <a:cs typeface="Microsoft Sans Serif"/>
              </a:rPr>
              <a:t>Distributed</a:t>
            </a:r>
            <a:r>
              <a:rPr sz="991" spc="69" dirty="0">
                <a:solidFill>
                  <a:srgbClr val="FFFFFF"/>
                </a:solidFill>
                <a:latin typeface="Microsoft Sans Serif"/>
                <a:cs typeface="Microsoft Sans Serif"/>
              </a:rPr>
              <a:t> </a:t>
            </a:r>
            <a:r>
              <a:rPr sz="991" spc="-10" dirty="0">
                <a:solidFill>
                  <a:srgbClr val="FFFFFF"/>
                </a:solidFill>
                <a:latin typeface="Microsoft Sans Serif"/>
                <a:cs typeface="Microsoft Sans Serif"/>
              </a:rPr>
              <a:t>Computing:</a:t>
            </a:r>
            <a:r>
              <a:rPr sz="991" spc="188" dirty="0">
                <a:solidFill>
                  <a:srgbClr val="FFFFFF"/>
                </a:solidFill>
                <a:latin typeface="Microsoft Sans Serif"/>
                <a:cs typeface="Microsoft Sans Serif"/>
              </a:rPr>
              <a:t> </a:t>
            </a:r>
            <a:r>
              <a:rPr sz="991" spc="-20" dirty="0">
                <a:solidFill>
                  <a:srgbClr val="FFFFFF"/>
                </a:solidFill>
                <a:latin typeface="Microsoft Sans Serif"/>
                <a:cs typeface="Microsoft Sans Serif"/>
              </a:rPr>
              <a:t>Principles,</a:t>
            </a:r>
            <a:r>
              <a:rPr sz="991" spc="69" dirty="0">
                <a:solidFill>
                  <a:srgbClr val="FFFFFF"/>
                </a:solidFill>
                <a:latin typeface="Microsoft Sans Serif"/>
                <a:cs typeface="Microsoft Sans Serif"/>
              </a:rPr>
              <a:t> </a:t>
            </a:r>
            <a:r>
              <a:rPr sz="991" dirty="0">
                <a:solidFill>
                  <a:srgbClr val="FFFFFF"/>
                </a:solidFill>
                <a:latin typeface="Microsoft Sans Serif"/>
                <a:cs typeface="Microsoft Sans Serif"/>
              </a:rPr>
              <a:t>Algorithms,</a:t>
            </a:r>
            <a:r>
              <a:rPr sz="991" spc="69" dirty="0">
                <a:solidFill>
                  <a:srgbClr val="FFFFFF"/>
                </a:solidFill>
                <a:latin typeface="Microsoft Sans Serif"/>
                <a:cs typeface="Microsoft Sans Serif"/>
              </a:rPr>
              <a:t> </a:t>
            </a:r>
            <a:r>
              <a:rPr sz="991" spc="-30" dirty="0">
                <a:solidFill>
                  <a:srgbClr val="FFFFFF"/>
                </a:solidFill>
                <a:latin typeface="Microsoft Sans Serif"/>
                <a:cs typeface="Microsoft Sans Serif"/>
              </a:rPr>
              <a:t>and</a:t>
            </a:r>
            <a:r>
              <a:rPr sz="991" spc="79" dirty="0">
                <a:solidFill>
                  <a:srgbClr val="FFFFFF"/>
                </a:solidFill>
                <a:latin typeface="Microsoft Sans Serif"/>
                <a:cs typeface="Microsoft Sans Serif"/>
              </a:rPr>
              <a:t> </a:t>
            </a:r>
            <a:r>
              <a:rPr sz="991" spc="-40" dirty="0">
                <a:solidFill>
                  <a:srgbClr val="FFFFFF"/>
                </a:solidFill>
                <a:latin typeface="Microsoft Sans Serif"/>
                <a:cs typeface="Microsoft Sans Serif"/>
              </a:rPr>
              <a:t>Systems</a:t>
            </a:r>
            <a:endParaRPr sz="991">
              <a:latin typeface="Microsoft Sans Serif"/>
              <a:cs typeface="Microsoft Sans Serif"/>
            </a:endParaRPr>
          </a:p>
        </p:txBody>
      </p:sp>
      <p:sp>
        <p:nvSpPr>
          <p:cNvPr id="3" name="object 3"/>
          <p:cNvSpPr/>
          <p:nvPr/>
        </p:nvSpPr>
        <p:spPr>
          <a:xfrm>
            <a:off x="4569910" y="0"/>
            <a:ext cx="4566547" cy="181202"/>
          </a:xfrm>
          <a:custGeom>
            <a:avLst/>
            <a:gdLst/>
            <a:ahLst/>
            <a:cxnLst/>
            <a:rect l="l" t="t" r="r" b="b"/>
            <a:pathLst>
              <a:path w="2304415" h="91440">
                <a:moveTo>
                  <a:pt x="2303995" y="0"/>
                </a:moveTo>
                <a:lnTo>
                  <a:pt x="0" y="0"/>
                </a:lnTo>
                <a:lnTo>
                  <a:pt x="0" y="91376"/>
                </a:lnTo>
                <a:lnTo>
                  <a:pt x="2303995" y="91376"/>
                </a:lnTo>
                <a:lnTo>
                  <a:pt x="2303995" y="0"/>
                </a:lnTo>
                <a:close/>
              </a:path>
            </a:pathLst>
          </a:custGeom>
          <a:solidFill>
            <a:srgbClr val="ADADE0"/>
          </a:solidFill>
        </p:spPr>
        <p:txBody>
          <a:bodyPr wrap="square" lIns="0" tIns="0" rIns="0" bIns="0" rtlCol="0"/>
          <a:lstStyle/>
          <a:p>
            <a:endParaRPr sz="3567"/>
          </a:p>
        </p:txBody>
      </p:sp>
      <p:sp>
        <p:nvSpPr>
          <p:cNvPr id="4" name="object 4"/>
          <p:cNvSpPr txBox="1">
            <a:spLocks noGrp="1"/>
          </p:cNvSpPr>
          <p:nvPr>
            <p:ph type="title"/>
          </p:nvPr>
        </p:nvSpPr>
        <p:spPr>
          <a:xfrm>
            <a:off x="145810" y="509271"/>
            <a:ext cx="8678326" cy="711415"/>
          </a:xfrm>
          <a:prstGeom prst="rect">
            <a:avLst/>
          </a:prstGeom>
        </p:spPr>
        <p:txBody>
          <a:bodyPr vert="horz" wrap="square" lIns="0" tIns="33975" rIns="0" bIns="0" rtlCol="0" anchor="ctr">
            <a:spAutoFit/>
          </a:bodyPr>
          <a:lstStyle/>
          <a:p>
            <a:pPr marL="25168">
              <a:spcBef>
                <a:spcPts val="268"/>
              </a:spcBef>
            </a:pPr>
            <a:r>
              <a:rPr spc="-79" dirty="0"/>
              <a:t>Message-passing</a:t>
            </a:r>
            <a:r>
              <a:rPr spc="59" dirty="0"/>
              <a:t> </a:t>
            </a:r>
            <a:r>
              <a:rPr spc="-139" dirty="0"/>
              <a:t>vs.</a:t>
            </a:r>
            <a:r>
              <a:rPr spc="367" dirty="0"/>
              <a:t> </a:t>
            </a:r>
            <a:r>
              <a:rPr spc="-109" dirty="0"/>
              <a:t>Shared</a:t>
            </a:r>
            <a:r>
              <a:rPr spc="59" dirty="0"/>
              <a:t> </a:t>
            </a:r>
            <a:r>
              <a:rPr spc="-69" dirty="0"/>
              <a:t>Memory</a:t>
            </a:r>
          </a:p>
        </p:txBody>
      </p:sp>
      <p:pic>
        <p:nvPicPr>
          <p:cNvPr id="5" name="object 5"/>
          <p:cNvPicPr/>
          <p:nvPr/>
        </p:nvPicPr>
        <p:blipFill>
          <a:blip r:embed="rId2" cstate="print"/>
          <a:stretch>
            <a:fillRect/>
          </a:stretch>
        </p:blipFill>
        <p:spPr>
          <a:xfrm>
            <a:off x="512896" y="2206263"/>
            <a:ext cx="118108" cy="118108"/>
          </a:xfrm>
          <a:prstGeom prst="rect">
            <a:avLst/>
          </a:prstGeom>
        </p:spPr>
      </p:pic>
      <p:sp>
        <p:nvSpPr>
          <p:cNvPr id="6" name="object 6"/>
          <p:cNvSpPr txBox="1">
            <a:spLocks noGrp="1"/>
          </p:cNvSpPr>
          <p:nvPr>
            <p:ph type="body" idx="1"/>
          </p:nvPr>
        </p:nvSpPr>
        <p:spPr>
          <a:xfrm>
            <a:off x="414351" y="1591722"/>
            <a:ext cx="7560840" cy="3728968"/>
          </a:xfrm>
          <a:prstGeom prst="rect">
            <a:avLst/>
          </a:prstGeom>
        </p:spPr>
        <p:txBody>
          <a:bodyPr vert="horz" wrap="square" lIns="0" tIns="270254" rIns="0" bIns="0" rtlCol="0">
            <a:spAutoFit/>
          </a:bodyPr>
          <a:lstStyle/>
          <a:p>
            <a:pPr marL="523486">
              <a:spcBef>
                <a:spcPts val="624"/>
              </a:spcBef>
            </a:pPr>
            <a:r>
              <a:rPr spc="-40" dirty="0"/>
              <a:t>Emulating</a:t>
            </a:r>
            <a:r>
              <a:rPr dirty="0"/>
              <a:t> </a:t>
            </a:r>
            <a:r>
              <a:rPr spc="178" dirty="0"/>
              <a:t>MP</a:t>
            </a:r>
            <a:r>
              <a:rPr spc="10" dirty="0"/>
              <a:t> </a:t>
            </a:r>
            <a:r>
              <a:rPr spc="-99" dirty="0"/>
              <a:t>over</a:t>
            </a:r>
            <a:r>
              <a:rPr spc="10" dirty="0"/>
              <a:t> </a:t>
            </a:r>
            <a:r>
              <a:rPr dirty="0"/>
              <a:t>SM:</a:t>
            </a:r>
          </a:p>
          <a:p>
            <a:pPr marL="762578">
              <a:spcBef>
                <a:spcPts val="386"/>
              </a:spcBef>
            </a:pPr>
            <a:r>
              <a:rPr sz="1486" spc="1114" baseline="16666" dirty="0">
                <a:solidFill>
                  <a:srgbClr val="3333B2"/>
                </a:solidFill>
                <a:latin typeface="Lucida Sans Unicode"/>
                <a:cs typeface="Lucida Sans Unicode"/>
              </a:rPr>
              <a:t>)</a:t>
            </a:r>
            <a:r>
              <a:rPr sz="1486" spc="951" baseline="16666" dirty="0">
                <a:solidFill>
                  <a:srgbClr val="3333B2"/>
                </a:solidFill>
                <a:latin typeface="Lucida Sans Unicode"/>
                <a:cs typeface="Lucida Sans Unicode"/>
              </a:rPr>
              <a:t> </a:t>
            </a:r>
            <a:r>
              <a:rPr sz="1784" dirty="0"/>
              <a:t>Partition</a:t>
            </a:r>
            <a:r>
              <a:rPr sz="1784" spc="40" dirty="0"/>
              <a:t> </a:t>
            </a:r>
            <a:r>
              <a:rPr sz="1784" spc="-79" dirty="0"/>
              <a:t>shared</a:t>
            </a:r>
            <a:r>
              <a:rPr sz="1784" spc="30" dirty="0"/>
              <a:t> </a:t>
            </a:r>
            <a:r>
              <a:rPr sz="1784" spc="-79" dirty="0"/>
              <a:t>address</a:t>
            </a:r>
            <a:r>
              <a:rPr sz="1784" spc="30" dirty="0"/>
              <a:t> </a:t>
            </a:r>
            <a:r>
              <a:rPr sz="1784" spc="-69" dirty="0"/>
              <a:t>space</a:t>
            </a:r>
            <a:endParaRPr sz="1784" dirty="0">
              <a:latin typeface="Lucida Sans Unicode"/>
              <a:cs typeface="Lucida Sans Unicode"/>
            </a:endParaRPr>
          </a:p>
          <a:p>
            <a:pPr marL="1024321" marR="335987" indent="-261743">
              <a:lnSpc>
                <a:spcPct val="101499"/>
              </a:lnSpc>
            </a:pPr>
            <a:r>
              <a:rPr sz="1486" spc="1114" baseline="16666" dirty="0">
                <a:solidFill>
                  <a:srgbClr val="3333B2"/>
                </a:solidFill>
                <a:latin typeface="Lucida Sans Unicode"/>
                <a:cs typeface="Lucida Sans Unicode"/>
              </a:rPr>
              <a:t>)</a:t>
            </a:r>
            <a:r>
              <a:rPr sz="1486" spc="1009" baseline="16666" dirty="0">
                <a:solidFill>
                  <a:srgbClr val="3333B2"/>
                </a:solidFill>
                <a:latin typeface="Lucida Sans Unicode"/>
                <a:cs typeface="Lucida Sans Unicode"/>
              </a:rPr>
              <a:t> </a:t>
            </a:r>
            <a:r>
              <a:rPr sz="1784" spc="-30" dirty="0"/>
              <a:t>Send/Receive</a:t>
            </a:r>
            <a:r>
              <a:rPr sz="1784" spc="59" dirty="0"/>
              <a:t> </a:t>
            </a:r>
            <a:r>
              <a:rPr sz="1784" spc="-59" dirty="0"/>
              <a:t>emulated</a:t>
            </a:r>
            <a:r>
              <a:rPr sz="1784" spc="59" dirty="0"/>
              <a:t> </a:t>
            </a:r>
            <a:r>
              <a:rPr sz="1784" spc="-79" dirty="0"/>
              <a:t>by</a:t>
            </a:r>
            <a:r>
              <a:rPr sz="1784" spc="59" dirty="0"/>
              <a:t> </a:t>
            </a:r>
            <a:r>
              <a:rPr sz="1784" spc="-20" dirty="0"/>
              <a:t>writing/reading</a:t>
            </a:r>
            <a:r>
              <a:rPr sz="1784" spc="59" dirty="0"/>
              <a:t> </a:t>
            </a:r>
            <a:r>
              <a:rPr sz="1784" spc="-40" dirty="0"/>
              <a:t>from</a:t>
            </a:r>
            <a:r>
              <a:rPr sz="1784" spc="59" dirty="0"/>
              <a:t> </a:t>
            </a:r>
            <a:r>
              <a:rPr sz="1784" spc="-40" dirty="0"/>
              <a:t>special</a:t>
            </a:r>
            <a:r>
              <a:rPr sz="1784" spc="59" dirty="0"/>
              <a:t> </a:t>
            </a:r>
            <a:r>
              <a:rPr sz="1784" spc="-30" dirty="0"/>
              <a:t>mailbox</a:t>
            </a:r>
            <a:r>
              <a:rPr sz="1784" spc="50" dirty="0"/>
              <a:t> </a:t>
            </a:r>
            <a:r>
              <a:rPr sz="1784" spc="-50" dirty="0"/>
              <a:t>per</a:t>
            </a:r>
            <a:r>
              <a:rPr sz="1784" spc="59" dirty="0"/>
              <a:t> </a:t>
            </a:r>
            <a:r>
              <a:rPr sz="1784" spc="-40" dirty="0"/>
              <a:t>pair</a:t>
            </a:r>
            <a:r>
              <a:rPr sz="1784" spc="59" dirty="0"/>
              <a:t> </a:t>
            </a:r>
            <a:r>
              <a:rPr sz="1784" spc="-50" dirty="0"/>
              <a:t>of </a:t>
            </a:r>
            <a:r>
              <a:rPr sz="1784" spc="-525" dirty="0"/>
              <a:t> </a:t>
            </a:r>
            <a:r>
              <a:rPr sz="1784" spc="-89" dirty="0"/>
              <a:t>processes</a:t>
            </a:r>
            <a:endParaRPr sz="1784" dirty="0">
              <a:latin typeface="Lucida Sans Unicode"/>
              <a:cs typeface="Lucida Sans Unicode"/>
            </a:endParaRPr>
          </a:p>
          <a:p>
            <a:pPr marL="523486">
              <a:spcBef>
                <a:spcPts val="426"/>
              </a:spcBef>
            </a:pPr>
            <a:r>
              <a:rPr spc="-40" dirty="0"/>
              <a:t>Emulating</a:t>
            </a:r>
            <a:r>
              <a:rPr dirty="0"/>
              <a:t> </a:t>
            </a:r>
            <a:r>
              <a:rPr spc="89" dirty="0"/>
              <a:t>SM</a:t>
            </a:r>
            <a:r>
              <a:rPr dirty="0"/>
              <a:t> </a:t>
            </a:r>
            <a:r>
              <a:rPr spc="-99" dirty="0"/>
              <a:t>over</a:t>
            </a:r>
            <a:r>
              <a:rPr dirty="0"/>
              <a:t> </a:t>
            </a:r>
            <a:r>
              <a:rPr spc="69" dirty="0"/>
              <a:t>MP:</a:t>
            </a:r>
          </a:p>
          <a:p>
            <a:pPr marL="762578">
              <a:spcBef>
                <a:spcPts val="386"/>
              </a:spcBef>
            </a:pPr>
            <a:r>
              <a:rPr sz="1486" spc="1114" baseline="16666" dirty="0">
                <a:solidFill>
                  <a:srgbClr val="3333B2"/>
                </a:solidFill>
                <a:latin typeface="Lucida Sans Unicode"/>
                <a:cs typeface="Lucida Sans Unicode"/>
              </a:rPr>
              <a:t>)</a:t>
            </a:r>
            <a:r>
              <a:rPr sz="1486" spc="965" baseline="16666" dirty="0">
                <a:solidFill>
                  <a:srgbClr val="3333B2"/>
                </a:solidFill>
                <a:latin typeface="Lucida Sans Unicode"/>
                <a:cs typeface="Lucida Sans Unicode"/>
              </a:rPr>
              <a:t> </a:t>
            </a:r>
            <a:r>
              <a:rPr sz="1784" spc="10" dirty="0"/>
              <a:t>Model</a:t>
            </a:r>
            <a:r>
              <a:rPr sz="1784" spc="40" dirty="0"/>
              <a:t> </a:t>
            </a:r>
            <a:r>
              <a:rPr sz="1784" spc="-69" dirty="0"/>
              <a:t>each</a:t>
            </a:r>
            <a:r>
              <a:rPr sz="1784" spc="40" dirty="0"/>
              <a:t> </a:t>
            </a:r>
            <a:r>
              <a:rPr sz="1784" spc="-79" dirty="0"/>
              <a:t>shared</a:t>
            </a:r>
            <a:r>
              <a:rPr sz="1784" spc="40" dirty="0"/>
              <a:t> </a:t>
            </a:r>
            <a:r>
              <a:rPr sz="1784" spc="-40" dirty="0"/>
              <a:t>object</a:t>
            </a:r>
            <a:r>
              <a:rPr sz="1784" spc="30" dirty="0"/>
              <a:t> </a:t>
            </a:r>
            <a:r>
              <a:rPr sz="1784" spc="-89" dirty="0"/>
              <a:t>as</a:t>
            </a:r>
            <a:r>
              <a:rPr sz="1784" spc="40" dirty="0"/>
              <a:t> </a:t>
            </a:r>
            <a:r>
              <a:rPr sz="1784" spc="-59" dirty="0"/>
              <a:t>a</a:t>
            </a:r>
            <a:r>
              <a:rPr sz="1784" spc="40" dirty="0"/>
              <a:t> </a:t>
            </a:r>
            <a:r>
              <a:rPr sz="1784" spc="-79" dirty="0"/>
              <a:t>process</a:t>
            </a:r>
            <a:endParaRPr sz="1784" dirty="0">
              <a:latin typeface="Lucida Sans Unicode"/>
              <a:cs typeface="Lucida Sans Unicode"/>
            </a:endParaRPr>
          </a:p>
          <a:p>
            <a:pPr marL="1024321" marR="118288" indent="-261743">
              <a:lnSpc>
                <a:spcPct val="101499"/>
              </a:lnSpc>
            </a:pPr>
            <a:r>
              <a:rPr sz="1486" spc="1114" baseline="16666" dirty="0">
                <a:solidFill>
                  <a:srgbClr val="3333B2"/>
                </a:solidFill>
                <a:latin typeface="Lucida Sans Unicode"/>
                <a:cs typeface="Lucida Sans Unicode"/>
              </a:rPr>
              <a:t>)</a:t>
            </a:r>
            <a:r>
              <a:rPr sz="1486" spc="995" baseline="16666" dirty="0">
                <a:solidFill>
                  <a:srgbClr val="3333B2"/>
                </a:solidFill>
                <a:latin typeface="Lucida Sans Unicode"/>
                <a:cs typeface="Lucida Sans Unicode"/>
              </a:rPr>
              <a:t> </a:t>
            </a:r>
            <a:r>
              <a:rPr sz="1784" dirty="0"/>
              <a:t>Write</a:t>
            </a:r>
            <a:r>
              <a:rPr sz="1784" spc="40" dirty="0"/>
              <a:t> </a:t>
            </a:r>
            <a:r>
              <a:rPr sz="1784" dirty="0"/>
              <a:t>to</a:t>
            </a:r>
            <a:r>
              <a:rPr sz="1784" spc="50" dirty="0"/>
              <a:t> </a:t>
            </a:r>
            <a:r>
              <a:rPr sz="1784" spc="-79" dirty="0"/>
              <a:t>shared</a:t>
            </a:r>
            <a:r>
              <a:rPr sz="1784" spc="50" dirty="0"/>
              <a:t> </a:t>
            </a:r>
            <a:r>
              <a:rPr sz="1784" spc="-40" dirty="0"/>
              <a:t>object</a:t>
            </a:r>
            <a:r>
              <a:rPr sz="1784" spc="50" dirty="0"/>
              <a:t> </a:t>
            </a:r>
            <a:r>
              <a:rPr sz="1784" spc="-59" dirty="0"/>
              <a:t>emulated</a:t>
            </a:r>
            <a:r>
              <a:rPr sz="1784" spc="50" dirty="0"/>
              <a:t> </a:t>
            </a:r>
            <a:r>
              <a:rPr sz="1784" spc="-79" dirty="0"/>
              <a:t>by</a:t>
            </a:r>
            <a:r>
              <a:rPr sz="1784" spc="50" dirty="0"/>
              <a:t> </a:t>
            </a:r>
            <a:r>
              <a:rPr sz="1784" spc="-69" dirty="0"/>
              <a:t>sending</a:t>
            </a:r>
            <a:r>
              <a:rPr sz="1784" spc="50" dirty="0"/>
              <a:t> </a:t>
            </a:r>
            <a:r>
              <a:rPr sz="1784" spc="-89" dirty="0"/>
              <a:t>message</a:t>
            </a:r>
            <a:r>
              <a:rPr sz="1784" spc="50" dirty="0"/>
              <a:t> </a:t>
            </a:r>
            <a:r>
              <a:rPr sz="1784" dirty="0"/>
              <a:t>to</a:t>
            </a:r>
            <a:r>
              <a:rPr sz="1784" spc="50" dirty="0"/>
              <a:t> </a:t>
            </a:r>
            <a:r>
              <a:rPr sz="1784" spc="-79" dirty="0"/>
              <a:t>owner</a:t>
            </a:r>
            <a:r>
              <a:rPr sz="1784" spc="40" dirty="0"/>
              <a:t> </a:t>
            </a:r>
            <a:r>
              <a:rPr sz="1784" spc="-69" dirty="0"/>
              <a:t>process</a:t>
            </a:r>
            <a:r>
              <a:rPr sz="1784" spc="50" dirty="0"/>
              <a:t> </a:t>
            </a:r>
            <a:r>
              <a:rPr sz="1784" spc="-50" dirty="0"/>
              <a:t>for</a:t>
            </a:r>
            <a:r>
              <a:rPr sz="1784" spc="50" dirty="0"/>
              <a:t> </a:t>
            </a:r>
            <a:r>
              <a:rPr sz="1784" spc="-40" dirty="0"/>
              <a:t>the </a:t>
            </a:r>
            <a:r>
              <a:rPr sz="1784" spc="-525" dirty="0"/>
              <a:t> </a:t>
            </a:r>
            <a:r>
              <a:rPr sz="1784" spc="-50" dirty="0"/>
              <a:t>object</a:t>
            </a:r>
            <a:endParaRPr sz="1784" dirty="0">
              <a:latin typeface="Lucida Sans Unicode"/>
              <a:cs typeface="Lucida Sans Unicode"/>
            </a:endParaRPr>
          </a:p>
          <a:p>
            <a:pPr marL="762578">
              <a:spcBef>
                <a:spcPts val="30"/>
              </a:spcBef>
            </a:pPr>
            <a:r>
              <a:rPr sz="1486" spc="1114" baseline="16666" dirty="0">
                <a:solidFill>
                  <a:srgbClr val="3333B2"/>
                </a:solidFill>
                <a:latin typeface="Lucida Sans Unicode"/>
                <a:cs typeface="Lucida Sans Unicode"/>
              </a:rPr>
              <a:t>)</a:t>
            </a:r>
            <a:r>
              <a:rPr sz="1486" spc="995" baseline="16666" dirty="0">
                <a:solidFill>
                  <a:srgbClr val="3333B2"/>
                </a:solidFill>
                <a:latin typeface="Lucida Sans Unicode"/>
                <a:cs typeface="Lucida Sans Unicode"/>
              </a:rPr>
              <a:t> </a:t>
            </a:r>
            <a:r>
              <a:rPr sz="1784" spc="-50" dirty="0"/>
              <a:t>Read</a:t>
            </a:r>
            <a:r>
              <a:rPr sz="1784" spc="59" dirty="0"/>
              <a:t> </a:t>
            </a:r>
            <a:r>
              <a:rPr sz="1784" spc="-40" dirty="0"/>
              <a:t>from</a:t>
            </a:r>
            <a:r>
              <a:rPr sz="1784" spc="50" dirty="0"/>
              <a:t> </a:t>
            </a:r>
            <a:r>
              <a:rPr sz="1784" spc="-79" dirty="0"/>
              <a:t>shared</a:t>
            </a:r>
            <a:r>
              <a:rPr sz="1784" spc="50" dirty="0"/>
              <a:t> </a:t>
            </a:r>
            <a:r>
              <a:rPr sz="1784" spc="-40" dirty="0"/>
              <a:t>object</a:t>
            </a:r>
            <a:r>
              <a:rPr sz="1784" spc="59" dirty="0"/>
              <a:t> </a:t>
            </a:r>
            <a:r>
              <a:rPr sz="1784" spc="-59" dirty="0"/>
              <a:t>emulated</a:t>
            </a:r>
            <a:r>
              <a:rPr sz="1784" spc="50" dirty="0"/>
              <a:t> </a:t>
            </a:r>
            <a:r>
              <a:rPr sz="1784" spc="-79" dirty="0"/>
              <a:t>by</a:t>
            </a:r>
            <a:r>
              <a:rPr sz="1784" spc="50" dirty="0"/>
              <a:t> </a:t>
            </a:r>
            <a:r>
              <a:rPr sz="1784" spc="-59" dirty="0"/>
              <a:t>sending</a:t>
            </a:r>
            <a:r>
              <a:rPr sz="1784" spc="59" dirty="0"/>
              <a:t> </a:t>
            </a:r>
            <a:r>
              <a:rPr sz="1784" spc="-69" dirty="0"/>
              <a:t>query</a:t>
            </a:r>
            <a:r>
              <a:rPr sz="1784" spc="50" dirty="0"/>
              <a:t> </a:t>
            </a:r>
            <a:r>
              <a:rPr sz="1784" dirty="0"/>
              <a:t>to</a:t>
            </a:r>
            <a:r>
              <a:rPr sz="1784" spc="50" dirty="0"/>
              <a:t> </a:t>
            </a:r>
            <a:r>
              <a:rPr sz="1784" spc="-79" dirty="0"/>
              <a:t>owner</a:t>
            </a:r>
            <a:r>
              <a:rPr sz="1784" spc="59" dirty="0"/>
              <a:t> </a:t>
            </a:r>
            <a:r>
              <a:rPr sz="1784" spc="-40" dirty="0"/>
              <a:t>of</a:t>
            </a:r>
            <a:r>
              <a:rPr sz="1784" spc="50" dirty="0"/>
              <a:t> </a:t>
            </a:r>
            <a:r>
              <a:rPr sz="1784" spc="-79" dirty="0"/>
              <a:t>shared</a:t>
            </a:r>
            <a:r>
              <a:rPr sz="1784" spc="50" dirty="0"/>
              <a:t> </a:t>
            </a:r>
            <a:r>
              <a:rPr sz="1784" spc="-50" dirty="0"/>
              <a:t>object</a:t>
            </a:r>
            <a:endParaRPr sz="1784" dirty="0">
              <a:latin typeface="Lucida Sans Unicode"/>
              <a:cs typeface="Lucida Sans Unicode"/>
            </a:endParaRPr>
          </a:p>
        </p:txBody>
      </p:sp>
      <p:pic>
        <p:nvPicPr>
          <p:cNvPr id="7" name="object 7"/>
          <p:cNvPicPr/>
          <p:nvPr/>
        </p:nvPicPr>
        <p:blipFill>
          <a:blip r:embed="rId3" cstate="print"/>
          <a:stretch>
            <a:fillRect/>
          </a:stretch>
        </p:blipFill>
        <p:spPr>
          <a:xfrm>
            <a:off x="512896" y="3434839"/>
            <a:ext cx="118108" cy="118108"/>
          </a:xfrm>
          <a:prstGeom prst="rect">
            <a:avLst/>
          </a:prstGeom>
        </p:spPr>
      </p:pic>
      <p:sp>
        <p:nvSpPr>
          <p:cNvPr id="12" name="object 12"/>
          <p:cNvSpPr txBox="1"/>
          <p:nvPr/>
        </p:nvSpPr>
        <p:spPr>
          <a:xfrm>
            <a:off x="2993919" y="6697465"/>
            <a:ext cx="268028" cy="128240"/>
          </a:xfrm>
          <a:prstGeom prst="rect">
            <a:avLst/>
          </a:prstGeom>
        </p:spPr>
        <p:txBody>
          <a:bodyPr vert="horz" wrap="square" lIns="0" tIns="0" rIns="0" bIns="0" rtlCol="0">
            <a:spAutoFit/>
          </a:bodyPr>
          <a:lstStyle/>
          <a:p>
            <a:pPr>
              <a:lnSpc>
                <a:spcPts val="951"/>
              </a:lnSpc>
            </a:pPr>
            <a:r>
              <a:rPr sz="991" spc="20" dirty="0">
                <a:solidFill>
                  <a:srgbClr val="FFFFFF"/>
                </a:solidFill>
                <a:latin typeface="Microsoft Sans Serif"/>
                <a:cs typeface="Microsoft Sans Serif"/>
              </a:rPr>
              <a:t>ting)</a:t>
            </a:r>
            <a:endParaRPr sz="991">
              <a:latin typeface="Microsoft Sans Serif"/>
              <a:cs typeface="Microsoft Sans Serif"/>
            </a:endParaRPr>
          </a:p>
        </p:txBody>
      </p:sp>
      <p:sp>
        <p:nvSpPr>
          <p:cNvPr id="13" name="object 13"/>
          <p:cNvSpPr txBox="1">
            <a:spLocks noGrp="1"/>
          </p:cNvSpPr>
          <p:nvPr>
            <p:ph type="ftr" sz="quarter" idx="5"/>
          </p:nvPr>
        </p:nvSpPr>
        <p:spPr>
          <a:xfrm>
            <a:off x="-12700" y="3367039"/>
            <a:ext cx="1534160"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49"/>
              </a:lnSpc>
            </a:pPr>
            <a:r>
              <a:rPr lang="en-US" spc="10"/>
              <a:t>A.</a:t>
            </a:r>
            <a:r>
              <a:rPr lang="en-US" spc="35"/>
              <a:t> </a:t>
            </a:r>
            <a:r>
              <a:rPr lang="en-US" spc="-10"/>
              <a:t>Kshemkalyani</a:t>
            </a:r>
            <a:r>
              <a:rPr lang="en-US" spc="40"/>
              <a:t> </a:t>
            </a:r>
            <a:r>
              <a:rPr lang="en-US" spc="-15"/>
              <a:t>and</a:t>
            </a:r>
            <a:r>
              <a:rPr lang="en-US" spc="35"/>
              <a:t> </a:t>
            </a:r>
            <a:r>
              <a:rPr lang="en-US" spc="25"/>
              <a:t>M.</a:t>
            </a:r>
            <a:r>
              <a:rPr lang="en-US" spc="40"/>
              <a:t> </a:t>
            </a:r>
            <a:r>
              <a:rPr lang="en-US" spc="-10"/>
              <a:t>Singhal</a:t>
            </a:r>
            <a:r>
              <a:rPr lang="en-US" spc="95"/>
              <a:t> </a:t>
            </a:r>
            <a:r>
              <a:rPr lang="en-US" spc="5"/>
              <a:t>(Distributed</a:t>
            </a:r>
            <a:r>
              <a:rPr lang="en-US" spc="35"/>
              <a:t> </a:t>
            </a:r>
            <a:r>
              <a:rPr lang="en-US" spc="-15"/>
              <a:t>Compu</a:t>
            </a:r>
            <a:endParaRPr spc="-30" dirty="0"/>
          </a:p>
        </p:txBody>
      </p:sp>
      <p:sp>
        <p:nvSpPr>
          <p:cNvPr id="14" name="object 14"/>
          <p:cNvSpPr txBox="1"/>
          <p:nvPr/>
        </p:nvSpPr>
        <p:spPr>
          <a:xfrm>
            <a:off x="4203831" y="6672299"/>
            <a:ext cx="732359" cy="141064"/>
          </a:xfrm>
          <a:prstGeom prst="rect">
            <a:avLst/>
          </a:prstGeom>
        </p:spPr>
        <p:txBody>
          <a:bodyPr vert="horz" wrap="square" lIns="0" tIns="0" rIns="0" bIns="0" rtlCol="0">
            <a:spAutoFit/>
          </a:bodyPr>
          <a:lstStyle/>
          <a:p>
            <a:pPr marL="25168">
              <a:lnSpc>
                <a:spcPts val="1149"/>
              </a:lnSpc>
            </a:pPr>
            <a:r>
              <a:rPr sz="991" dirty="0">
                <a:solidFill>
                  <a:srgbClr val="FFFFFF"/>
                </a:solidFill>
                <a:latin typeface="Microsoft Sans Serif"/>
                <a:cs typeface="Microsoft Sans Serif"/>
              </a:rPr>
              <a:t>Introduction</a:t>
            </a:r>
            <a:endParaRPr sz="991">
              <a:latin typeface="Microsoft Sans Serif"/>
              <a:cs typeface="Microsoft Sans Serif"/>
            </a:endParaRPr>
          </a:p>
        </p:txBody>
      </p:sp>
      <p:sp>
        <p:nvSpPr>
          <p:cNvPr id="15" name="object 15"/>
          <p:cNvSpPr txBox="1">
            <a:spLocks noGrp="1"/>
          </p:cNvSpPr>
          <p:nvPr>
            <p:ph type="dt" sz="half" idx="6"/>
          </p:nvPr>
        </p:nvSpPr>
        <p:spPr>
          <a:xfrm>
            <a:off x="3880446" y="3367039"/>
            <a:ext cx="314325"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49"/>
              </a:lnSpc>
            </a:pPr>
            <a:r>
              <a:rPr lang="en-IN" spc="-10"/>
              <a:t>CUP</a:t>
            </a:r>
            <a:r>
              <a:rPr lang="en-IN" spc="-15"/>
              <a:t> 2008</a:t>
            </a:r>
            <a:endParaRPr spc="-30" dirty="0"/>
          </a:p>
        </p:txBody>
      </p:sp>
      <p:sp>
        <p:nvSpPr>
          <p:cNvPr id="16" name="object 16"/>
          <p:cNvSpPr txBox="1">
            <a:spLocks noGrp="1"/>
          </p:cNvSpPr>
          <p:nvPr>
            <p:ph type="sldNum" sz="quarter" idx="7"/>
          </p:nvPr>
        </p:nvSpPr>
        <p:spPr>
          <a:xfrm>
            <a:off x="4300706" y="3367039"/>
            <a:ext cx="302260" cy="89535"/>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580"/>
              </a:lnSpc>
            </a:pPr>
            <a:fld id="{81D60167-4931-47E6-BA6A-407CBD079E47}" type="slidenum">
              <a:rPr lang="en-IN" spc="-15" smtClean="0"/>
              <a:pPr marL="38100">
                <a:lnSpc>
                  <a:spcPts val="580"/>
                </a:lnSpc>
              </a:pPr>
              <a:t>65</a:t>
            </a:fld>
            <a:r>
              <a:rPr lang="en-IN" spc="5"/>
              <a:t> </a:t>
            </a:r>
            <a:r>
              <a:rPr lang="en-IN" spc="125"/>
              <a:t>/</a:t>
            </a:r>
            <a:r>
              <a:rPr lang="en-IN" spc="10"/>
              <a:t> </a:t>
            </a:r>
            <a:r>
              <a:rPr lang="en-IN" spc="-15"/>
              <a:t>36</a:t>
            </a:r>
            <a:endParaRPr spc="-30" dirty="0"/>
          </a:p>
        </p:txBody>
      </p:sp>
    </p:spTree>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FB9F9F-6F68-13E5-FFF8-5C87D2DB9BC7}"/>
              </a:ext>
            </a:extLst>
          </p:cNvPr>
          <p:cNvSpPr>
            <a:spLocks noGrp="1"/>
          </p:cNvSpPr>
          <p:nvPr>
            <p:ph idx="1"/>
          </p:nvPr>
        </p:nvSpPr>
        <p:spPr/>
        <p:txBody>
          <a:bodyPr>
            <a:normAutofit/>
          </a:bodyPr>
          <a:lstStyle/>
          <a:p>
            <a:r>
              <a:rPr lang="en-US" sz="1800" b="1" i="0" u="none" strike="noStrike" baseline="0" dirty="0">
                <a:latin typeface="infmtb"/>
              </a:rPr>
              <a:t>Blocking/non-blocking, synchronous/asynchronous primitives</a:t>
            </a:r>
          </a:p>
          <a:p>
            <a:r>
              <a:rPr lang="en-IN" sz="1800" b="1" i="0" u="none" strike="noStrike" baseline="0" dirty="0">
                <a:latin typeface="infmtb"/>
              </a:rPr>
              <a:t>Processor synchrony</a:t>
            </a:r>
          </a:p>
          <a:p>
            <a:r>
              <a:rPr lang="en-IN" sz="1800" b="1" i="0" u="none" strike="noStrike" baseline="0" dirty="0">
                <a:latin typeface="infmtb"/>
              </a:rPr>
              <a:t>Libraries and standards</a:t>
            </a:r>
            <a:endParaRPr lang="en-US" sz="1800" b="1" i="0" u="none" strike="noStrike" baseline="0" dirty="0">
              <a:latin typeface="infmtb"/>
            </a:endParaRPr>
          </a:p>
        </p:txBody>
      </p:sp>
      <p:sp>
        <p:nvSpPr>
          <p:cNvPr id="3" name="Text Placeholder 2">
            <a:extLst>
              <a:ext uri="{FF2B5EF4-FFF2-40B4-BE49-F238E27FC236}">
                <a16:creationId xmlns:a16="http://schemas.microsoft.com/office/drawing/2014/main" id="{256254B9-CF72-F8CA-A890-E3121D05CCB0}"/>
              </a:ext>
            </a:extLst>
          </p:cNvPr>
          <p:cNvSpPr>
            <a:spLocks noGrp="1"/>
          </p:cNvSpPr>
          <p:nvPr>
            <p:ph type="body" sz="quarter" idx="13"/>
          </p:nvPr>
        </p:nvSpPr>
        <p:spPr/>
        <p:txBody>
          <a:bodyPr>
            <a:normAutofit/>
          </a:bodyPr>
          <a:lstStyle/>
          <a:p>
            <a:pPr marL="0" indent="0">
              <a:buNone/>
            </a:pPr>
            <a:r>
              <a:rPr lang="en-IN" sz="1800" b="1" i="0" u="none" strike="noStrike" baseline="0" dirty="0">
                <a:latin typeface="infmtb"/>
              </a:rPr>
              <a:t>1.6 Primitives for distributed communication</a:t>
            </a:r>
            <a:endParaRPr lang="en-IN" dirty="0"/>
          </a:p>
        </p:txBody>
      </p:sp>
    </p:spTree>
    <p:extLst>
      <p:ext uri="{BB962C8B-B14F-4D97-AF65-F5344CB8AC3E}">
        <p14:creationId xmlns:p14="http://schemas.microsoft.com/office/powerpoint/2010/main" val="1988097693"/>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B2688B-864F-540C-A721-8797C7904785}"/>
              </a:ext>
            </a:extLst>
          </p:cNvPr>
          <p:cNvSpPr>
            <a:spLocks noGrp="1"/>
          </p:cNvSpPr>
          <p:nvPr>
            <p:ph idx="1"/>
          </p:nvPr>
        </p:nvSpPr>
        <p:spPr/>
        <p:txBody>
          <a:bodyPr>
            <a:normAutofit fontScale="47500" lnSpcReduction="20000"/>
          </a:bodyPr>
          <a:lstStyle/>
          <a:p>
            <a:pPr algn="l"/>
            <a:r>
              <a:rPr lang="en-US" sz="3200" b="0" i="0" u="none" strike="noStrike" baseline="0" dirty="0">
                <a:latin typeface="intirr"/>
              </a:rPr>
              <a:t>Message send and message receive communication primitives are denoted </a:t>
            </a:r>
            <a:r>
              <a:rPr lang="en-IN" sz="3200" b="1" i="1" u="none" strike="noStrike" baseline="0" dirty="0">
                <a:latin typeface="intiri"/>
              </a:rPr>
              <a:t>Send</a:t>
            </a:r>
            <a:r>
              <a:rPr lang="en-IN" sz="3200" b="0" i="1" u="none" strike="noStrike" baseline="0" dirty="0">
                <a:latin typeface="intiri"/>
              </a:rPr>
              <a:t>() </a:t>
            </a:r>
            <a:r>
              <a:rPr lang="en-IN" sz="3200" b="0" i="0" u="none" strike="noStrike" baseline="0" dirty="0">
                <a:latin typeface="intirr"/>
              </a:rPr>
              <a:t>and </a:t>
            </a:r>
            <a:r>
              <a:rPr lang="en-IN" sz="3200" b="1" i="1" u="none" strike="noStrike" baseline="0" dirty="0">
                <a:latin typeface="intiri"/>
              </a:rPr>
              <a:t>Receive</a:t>
            </a:r>
            <a:r>
              <a:rPr lang="en-IN" sz="3200" b="0" i="1" u="none" strike="noStrike" baseline="0" dirty="0">
                <a:latin typeface="intiri"/>
              </a:rPr>
              <a:t>() </a:t>
            </a:r>
            <a:r>
              <a:rPr lang="en-IN" sz="3200" b="0" i="0" u="none" strike="noStrike" baseline="0" dirty="0">
                <a:latin typeface="intirr"/>
              </a:rPr>
              <a:t>, respectively.</a:t>
            </a:r>
          </a:p>
          <a:p>
            <a:pPr algn="l"/>
            <a:r>
              <a:rPr lang="en-US" sz="3200" b="0" i="0" u="none" strike="noStrike" baseline="0" dirty="0">
                <a:latin typeface="intirr"/>
              </a:rPr>
              <a:t>A </a:t>
            </a:r>
            <a:r>
              <a:rPr lang="en-US" sz="3200" b="0" i="1" u="none" strike="noStrike" baseline="0" dirty="0">
                <a:latin typeface="intiri"/>
              </a:rPr>
              <a:t>Send </a:t>
            </a:r>
            <a:r>
              <a:rPr lang="en-US" sz="3200" b="0" i="0" u="none" strike="noStrike" baseline="0" dirty="0">
                <a:latin typeface="intirr"/>
              </a:rPr>
              <a:t>primitive has at least two parameters – the destination, and the buffer in the user space, containing the data to be sent</a:t>
            </a:r>
          </a:p>
          <a:p>
            <a:pPr marL="0" indent="0" algn="l">
              <a:buNone/>
            </a:pPr>
            <a:endParaRPr lang="en-US" sz="3200" b="0" i="0" u="none" strike="noStrike" baseline="0" dirty="0">
              <a:latin typeface="intirr"/>
            </a:endParaRPr>
          </a:p>
          <a:p>
            <a:pPr marL="0" indent="0" algn="l">
              <a:buNone/>
            </a:pPr>
            <a:endParaRPr lang="en-US" sz="3200" b="0" i="0" u="none" strike="noStrike" baseline="0" dirty="0">
              <a:latin typeface="intirr"/>
            </a:endParaRPr>
          </a:p>
          <a:p>
            <a:pPr algn="l"/>
            <a:endParaRPr lang="en-US" sz="3200" b="0" i="0" u="none" strike="noStrike" baseline="0" dirty="0">
              <a:latin typeface="intirr"/>
            </a:endParaRPr>
          </a:p>
          <a:p>
            <a:pPr algn="l"/>
            <a:r>
              <a:rPr lang="en-US" sz="3200" b="0" i="0" u="none" strike="noStrike" baseline="0" dirty="0">
                <a:latin typeface="intirr"/>
              </a:rPr>
              <a:t>Similarly, a </a:t>
            </a:r>
            <a:r>
              <a:rPr lang="en-US" sz="3200" b="0" i="1" u="none" strike="noStrike" baseline="0" dirty="0">
                <a:latin typeface="intiri"/>
              </a:rPr>
              <a:t>Receive </a:t>
            </a:r>
            <a:r>
              <a:rPr lang="en-US" sz="3200" b="0" i="0" u="none" strike="noStrike" baseline="0" dirty="0">
                <a:latin typeface="intirr"/>
              </a:rPr>
              <a:t>primitive has at least two parameters – the source from which the data is to be received (this could be a wildcard), and the user buffer into which the data is to be received.</a:t>
            </a:r>
          </a:p>
          <a:p>
            <a:pPr algn="l"/>
            <a:endParaRPr lang="en-US" dirty="0">
              <a:latin typeface="intirr"/>
            </a:endParaRPr>
          </a:p>
          <a:p>
            <a:pPr algn="l"/>
            <a:endParaRPr lang="en-US" sz="3200" b="0" i="0" u="none" strike="noStrike" baseline="0" dirty="0">
              <a:latin typeface="intirr"/>
            </a:endParaRPr>
          </a:p>
          <a:p>
            <a:pPr marL="0" indent="0" algn="l">
              <a:buNone/>
            </a:pPr>
            <a:endParaRPr lang="en-US" sz="3200" b="0" i="0" u="none" strike="noStrike" baseline="0" dirty="0">
              <a:latin typeface="intirr"/>
            </a:endParaRPr>
          </a:p>
          <a:p>
            <a:pPr algn="l"/>
            <a:r>
              <a:rPr lang="en-US" sz="3200" b="0" i="0" u="none" strike="noStrike" baseline="0" dirty="0">
                <a:latin typeface="intirr"/>
              </a:rPr>
              <a:t>There are two ways of sending data when the </a:t>
            </a:r>
            <a:r>
              <a:rPr lang="en-US" sz="3200" b="0" i="1" u="none" strike="noStrike" baseline="0" dirty="0">
                <a:latin typeface="intiri"/>
              </a:rPr>
              <a:t>Send </a:t>
            </a:r>
            <a:r>
              <a:rPr lang="en-US" sz="3200" b="0" i="0" u="none" strike="noStrike" baseline="0" dirty="0">
                <a:latin typeface="intirr"/>
              </a:rPr>
              <a:t>primitive is invoked –the buffered option and the unbuffered option</a:t>
            </a:r>
          </a:p>
          <a:p>
            <a:pPr algn="l"/>
            <a:r>
              <a:rPr lang="en-US" sz="3200" b="1" i="0" u="none" strike="noStrike" baseline="0" dirty="0">
                <a:latin typeface="intirr"/>
              </a:rPr>
              <a:t>The </a:t>
            </a:r>
            <a:r>
              <a:rPr lang="en-US" sz="3200" b="1" i="1" u="none" strike="noStrike" baseline="0" dirty="0">
                <a:latin typeface="intiri"/>
              </a:rPr>
              <a:t>buffered option </a:t>
            </a:r>
            <a:r>
              <a:rPr lang="en-US" sz="3200" b="0" i="0" u="none" strike="noStrike" baseline="0" dirty="0">
                <a:latin typeface="intirr"/>
              </a:rPr>
              <a:t>which is the standard option copies the data from the </a:t>
            </a:r>
            <a:r>
              <a:rPr lang="en-US" sz="3200" b="1" i="0" u="none" strike="noStrike" baseline="0" dirty="0">
                <a:latin typeface="intirr"/>
              </a:rPr>
              <a:t>user buffer to the kernel </a:t>
            </a:r>
            <a:r>
              <a:rPr lang="en-US" sz="3200" b="0" i="0" u="none" strike="noStrike" baseline="0" dirty="0">
                <a:latin typeface="intirr"/>
              </a:rPr>
              <a:t>buffer. The data later gets copied from </a:t>
            </a:r>
            <a:r>
              <a:rPr lang="en-US" sz="3200" b="1" i="0" u="none" strike="noStrike" baseline="0" dirty="0">
                <a:latin typeface="intirr"/>
              </a:rPr>
              <a:t>the kernel buffer </a:t>
            </a:r>
            <a:r>
              <a:rPr lang="en-US" sz="3200" b="0" i="0" u="none" strike="noStrike" baseline="0" dirty="0">
                <a:latin typeface="intirr"/>
              </a:rPr>
              <a:t>onto the </a:t>
            </a:r>
            <a:r>
              <a:rPr lang="en-US" sz="3200" b="1" i="0" u="none" strike="noStrike" baseline="0" dirty="0">
                <a:latin typeface="intirr"/>
              </a:rPr>
              <a:t>network. </a:t>
            </a:r>
          </a:p>
          <a:p>
            <a:pPr algn="l"/>
            <a:r>
              <a:rPr lang="en-US" sz="3200" b="0" i="0" u="none" strike="noStrike" baseline="0" dirty="0">
                <a:latin typeface="intirr"/>
              </a:rPr>
              <a:t>In the </a:t>
            </a:r>
            <a:r>
              <a:rPr lang="en-US" sz="3200" b="1" i="1" u="none" strike="noStrike" baseline="0" dirty="0">
                <a:latin typeface="intiri"/>
              </a:rPr>
              <a:t>unbuffered option</a:t>
            </a:r>
            <a:r>
              <a:rPr lang="en-US" sz="3200" b="0" i="0" u="none" strike="noStrike" baseline="0" dirty="0">
                <a:latin typeface="intirr"/>
              </a:rPr>
              <a:t>, the data gets copied directly from the user buffer onto the network. </a:t>
            </a:r>
          </a:p>
          <a:p>
            <a:pPr algn="l"/>
            <a:r>
              <a:rPr lang="en-US" sz="3200" b="0" i="0" u="none" strike="noStrike" baseline="0" dirty="0">
                <a:latin typeface="intirr"/>
              </a:rPr>
              <a:t>For the </a:t>
            </a:r>
            <a:r>
              <a:rPr lang="en-US" sz="3200" b="0" i="1" u="none" strike="noStrike" baseline="0" dirty="0">
                <a:latin typeface="intiri"/>
              </a:rPr>
              <a:t>Receive </a:t>
            </a:r>
            <a:r>
              <a:rPr lang="en-US" sz="3200" b="0" i="0" u="none" strike="noStrike" baseline="0" dirty="0">
                <a:latin typeface="intirr"/>
              </a:rPr>
              <a:t>primitive, the buffered option is usually required because the data may already have arrived when the primitive is invoked, and needs a storage place in the kernel.</a:t>
            </a:r>
            <a:endParaRPr lang="en-IN" dirty="0"/>
          </a:p>
          <a:p>
            <a:endParaRPr lang="en-IN" dirty="0"/>
          </a:p>
        </p:txBody>
      </p:sp>
      <p:sp>
        <p:nvSpPr>
          <p:cNvPr id="3" name="Text Placeholder 2">
            <a:extLst>
              <a:ext uri="{FF2B5EF4-FFF2-40B4-BE49-F238E27FC236}">
                <a16:creationId xmlns:a16="http://schemas.microsoft.com/office/drawing/2014/main" id="{01A36785-220F-8A72-F82B-151AA238077C}"/>
              </a:ext>
            </a:extLst>
          </p:cNvPr>
          <p:cNvSpPr>
            <a:spLocks noGrp="1"/>
          </p:cNvSpPr>
          <p:nvPr>
            <p:ph type="body" sz="quarter" idx="13"/>
          </p:nvPr>
        </p:nvSpPr>
        <p:spPr/>
        <p:txBody>
          <a:bodyPr>
            <a:normAutofit fontScale="70000" lnSpcReduction="20000"/>
          </a:bodyPr>
          <a:lstStyle/>
          <a:p>
            <a:pPr marL="0" indent="0">
              <a:buNone/>
            </a:pPr>
            <a:r>
              <a:rPr lang="en-US" sz="3200" b="1" i="0" u="none" strike="noStrike" baseline="0" dirty="0">
                <a:latin typeface="infmtb"/>
              </a:rPr>
              <a:t>Blocking/non-blocking, synchronous/asynchronous primitives</a:t>
            </a:r>
          </a:p>
          <a:p>
            <a:pPr marL="0" indent="0">
              <a:buNone/>
            </a:pPr>
            <a:endParaRPr lang="en-IN" dirty="0"/>
          </a:p>
        </p:txBody>
      </p:sp>
      <p:graphicFrame>
        <p:nvGraphicFramePr>
          <p:cNvPr id="4" name="Table 4">
            <a:extLst>
              <a:ext uri="{FF2B5EF4-FFF2-40B4-BE49-F238E27FC236}">
                <a16:creationId xmlns:a16="http://schemas.microsoft.com/office/drawing/2014/main" id="{162E5222-8DED-ADB2-A3F9-A5F0D8D13605}"/>
              </a:ext>
            </a:extLst>
          </p:cNvPr>
          <p:cNvGraphicFramePr>
            <a:graphicFrameLocks noGrp="1"/>
          </p:cNvGraphicFramePr>
          <p:nvPr>
            <p:extLst>
              <p:ext uri="{D42A27DB-BD31-4B8C-83A1-F6EECF244321}">
                <p14:modId xmlns:p14="http://schemas.microsoft.com/office/powerpoint/2010/main" val="206389738"/>
              </p:ext>
            </p:extLst>
          </p:nvPr>
        </p:nvGraphicFramePr>
        <p:xfrm>
          <a:off x="2002970" y="2564903"/>
          <a:ext cx="5233326" cy="365760"/>
        </p:xfrm>
        <a:graphic>
          <a:graphicData uri="http://schemas.openxmlformats.org/drawingml/2006/table">
            <a:tbl>
              <a:tblPr firstRow="1" bandRow="1">
                <a:tableStyleId>{5C22544A-7EE6-4342-B048-85BDC9FD1C3A}</a:tableStyleId>
              </a:tblPr>
              <a:tblGrid>
                <a:gridCol w="2616663">
                  <a:extLst>
                    <a:ext uri="{9D8B030D-6E8A-4147-A177-3AD203B41FA5}">
                      <a16:colId xmlns:a16="http://schemas.microsoft.com/office/drawing/2014/main" val="629464875"/>
                    </a:ext>
                  </a:extLst>
                </a:gridCol>
                <a:gridCol w="2616663">
                  <a:extLst>
                    <a:ext uri="{9D8B030D-6E8A-4147-A177-3AD203B41FA5}">
                      <a16:colId xmlns:a16="http://schemas.microsoft.com/office/drawing/2014/main" val="1378224929"/>
                    </a:ext>
                  </a:extLst>
                </a:gridCol>
              </a:tblGrid>
              <a:tr h="307206">
                <a:tc>
                  <a:txBody>
                    <a:bodyPr/>
                    <a:lstStyle/>
                    <a:p>
                      <a:r>
                        <a:rPr lang="en-IN"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Buffer user space-data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7661954"/>
                  </a:ext>
                </a:extLst>
              </a:tr>
            </a:tbl>
          </a:graphicData>
        </a:graphic>
      </p:graphicFrame>
      <p:graphicFrame>
        <p:nvGraphicFramePr>
          <p:cNvPr id="5" name="Table 5">
            <a:extLst>
              <a:ext uri="{FF2B5EF4-FFF2-40B4-BE49-F238E27FC236}">
                <a16:creationId xmlns:a16="http://schemas.microsoft.com/office/drawing/2014/main" id="{182E137D-1EB3-C838-A210-28C0B17BACB3}"/>
              </a:ext>
            </a:extLst>
          </p:cNvPr>
          <p:cNvGraphicFramePr>
            <a:graphicFrameLocks noGrp="1"/>
          </p:cNvGraphicFramePr>
          <p:nvPr>
            <p:extLst>
              <p:ext uri="{D42A27DB-BD31-4B8C-83A1-F6EECF244321}">
                <p14:modId xmlns:p14="http://schemas.microsoft.com/office/powerpoint/2010/main" val="2977014093"/>
              </p:ext>
            </p:extLst>
          </p:nvPr>
        </p:nvGraphicFramePr>
        <p:xfrm>
          <a:off x="2195736" y="3680301"/>
          <a:ext cx="4752528" cy="36576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4180222431"/>
                    </a:ext>
                  </a:extLst>
                </a:gridCol>
                <a:gridCol w="2376264">
                  <a:extLst>
                    <a:ext uri="{9D8B030D-6E8A-4147-A177-3AD203B41FA5}">
                      <a16:colId xmlns:a16="http://schemas.microsoft.com/office/drawing/2014/main" val="2736302754"/>
                    </a:ext>
                  </a:extLst>
                </a:gridCol>
              </a:tblGrid>
              <a:tr h="365760">
                <a:tc>
                  <a:txBody>
                    <a:bodyPr/>
                    <a:lstStyle/>
                    <a:p>
                      <a:r>
                        <a:rPr lang="en-IN" dirty="0"/>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User buffer-data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1024821"/>
                  </a:ext>
                </a:extLst>
              </a:tr>
            </a:tbl>
          </a:graphicData>
        </a:graphic>
      </p:graphicFrame>
    </p:spTree>
    <p:extLst>
      <p:ext uri="{BB962C8B-B14F-4D97-AF65-F5344CB8AC3E}">
        <p14:creationId xmlns:p14="http://schemas.microsoft.com/office/powerpoint/2010/main" val="962585894"/>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2E9C4-CD01-B051-13D2-30959BCE6F10}"/>
              </a:ext>
            </a:extLst>
          </p:cNvPr>
          <p:cNvSpPr>
            <a:spLocks noGrp="1"/>
          </p:cNvSpPr>
          <p:nvPr>
            <p:ph idx="1"/>
          </p:nvPr>
        </p:nvSpPr>
        <p:spPr/>
        <p:txBody>
          <a:bodyPr>
            <a:normAutofit fontScale="92500" lnSpcReduction="10000"/>
          </a:bodyPr>
          <a:lstStyle/>
          <a:p>
            <a:pPr marL="0" indent="0" algn="l">
              <a:buNone/>
            </a:pPr>
            <a:r>
              <a:rPr lang="en-US" sz="1800" b="0" i="0" u="none" strike="noStrike" baseline="0" dirty="0">
                <a:latin typeface="m2-n101"/>
              </a:rPr>
              <a:t>• </a:t>
            </a:r>
            <a:r>
              <a:rPr lang="en-US" sz="1800" b="1" i="0" u="none" strike="noStrike" baseline="0" dirty="0">
                <a:latin typeface="intirb"/>
              </a:rPr>
              <a:t>Synchronous primitives </a:t>
            </a:r>
            <a:r>
              <a:rPr lang="en-US" sz="1800" b="0" i="0" u="none" strike="noStrike" baseline="0" dirty="0">
                <a:latin typeface="intirr"/>
              </a:rPr>
              <a:t>A </a:t>
            </a:r>
            <a:r>
              <a:rPr lang="en-US" sz="1800" b="0" i="1" u="none" strike="noStrike" baseline="0" dirty="0">
                <a:latin typeface="intiri"/>
              </a:rPr>
              <a:t>Send </a:t>
            </a:r>
            <a:r>
              <a:rPr lang="en-US" sz="1800" b="0" i="0" u="none" strike="noStrike" baseline="0" dirty="0">
                <a:latin typeface="intirr"/>
              </a:rPr>
              <a:t>or a </a:t>
            </a:r>
            <a:r>
              <a:rPr lang="en-US" sz="1800" b="0" i="1" u="none" strike="noStrike" baseline="0" dirty="0">
                <a:latin typeface="intiri"/>
              </a:rPr>
              <a:t>Receive </a:t>
            </a:r>
            <a:r>
              <a:rPr lang="en-US" sz="1800" b="0" i="0" u="none" strike="noStrike" baseline="0" dirty="0">
                <a:latin typeface="intirr"/>
              </a:rPr>
              <a:t>primitive is </a:t>
            </a:r>
            <a:r>
              <a:rPr lang="en-US" sz="1800" b="0" i="1" u="none" strike="noStrike" baseline="0" dirty="0">
                <a:latin typeface="intiri"/>
              </a:rPr>
              <a:t>synchronous </a:t>
            </a:r>
            <a:r>
              <a:rPr lang="en-US" sz="1800" b="0" i="0" u="none" strike="noStrike" baseline="0" dirty="0">
                <a:latin typeface="intirr"/>
              </a:rPr>
              <a:t>if both the </a:t>
            </a:r>
            <a:r>
              <a:rPr lang="en-US" sz="1800" b="0" i="1" u="none" strike="noStrike" baseline="0" dirty="0">
                <a:latin typeface="intiri"/>
              </a:rPr>
              <a:t>Send() </a:t>
            </a:r>
            <a:r>
              <a:rPr lang="en-US" sz="1800" b="0" i="0" u="none" strike="noStrike" baseline="0" dirty="0">
                <a:latin typeface="intirr"/>
              </a:rPr>
              <a:t>and </a:t>
            </a:r>
            <a:r>
              <a:rPr lang="en-US" sz="1800" b="0" i="1" u="none" strike="noStrike" baseline="0" dirty="0">
                <a:latin typeface="intiri"/>
              </a:rPr>
              <a:t>Receive() </a:t>
            </a:r>
            <a:r>
              <a:rPr lang="en-US" sz="1800" b="1" i="0" u="none" strike="noStrike" baseline="0" dirty="0">
                <a:latin typeface="intirr"/>
              </a:rPr>
              <a:t>handshake</a:t>
            </a:r>
            <a:r>
              <a:rPr lang="en-US" sz="1800" b="0" i="0" u="none" strike="noStrike" baseline="0" dirty="0">
                <a:latin typeface="intirr"/>
              </a:rPr>
              <a:t> with each other. The processing for the </a:t>
            </a:r>
            <a:r>
              <a:rPr lang="en-US" sz="1800" b="1" i="1" u="none" strike="noStrike" baseline="0" dirty="0">
                <a:latin typeface="intiri"/>
              </a:rPr>
              <a:t>Send </a:t>
            </a:r>
            <a:r>
              <a:rPr lang="en-US" sz="1800" b="1" i="0" u="none" strike="noStrike" baseline="0" dirty="0">
                <a:latin typeface="intirr"/>
              </a:rPr>
              <a:t>primitive completes </a:t>
            </a:r>
            <a:r>
              <a:rPr lang="en-US" sz="1800" b="0" i="0" u="none" strike="noStrike" baseline="0" dirty="0">
                <a:latin typeface="intirr"/>
              </a:rPr>
              <a:t>only after the invoking processor learns that the other corresponding </a:t>
            </a:r>
            <a:r>
              <a:rPr lang="en-US" sz="1800" b="1" i="1" u="none" strike="noStrike" baseline="0" dirty="0">
                <a:latin typeface="intiri"/>
              </a:rPr>
              <a:t>Receive </a:t>
            </a:r>
            <a:r>
              <a:rPr lang="en-US" sz="1800" b="1" i="0" u="none" strike="noStrike" baseline="0" dirty="0">
                <a:latin typeface="intirr"/>
              </a:rPr>
              <a:t>primitive </a:t>
            </a:r>
            <a:r>
              <a:rPr lang="en-US" sz="1800" b="0" i="0" u="none" strike="noStrike" baseline="0" dirty="0">
                <a:latin typeface="intirr"/>
              </a:rPr>
              <a:t>has also been invoked and that the receive operation has been </a:t>
            </a:r>
            <a:r>
              <a:rPr lang="en-US" sz="1800" b="1" i="0" u="none" strike="noStrike" baseline="0" dirty="0">
                <a:latin typeface="intirr"/>
              </a:rPr>
              <a:t>completed</a:t>
            </a:r>
            <a:r>
              <a:rPr lang="en-US" sz="1800" b="0" i="0" u="none" strike="noStrike" baseline="0" dirty="0">
                <a:latin typeface="intirr"/>
              </a:rPr>
              <a:t>. The processing for the </a:t>
            </a:r>
            <a:r>
              <a:rPr lang="en-US" sz="1800" b="0" i="1" u="none" strike="noStrike" baseline="0" dirty="0">
                <a:latin typeface="intiri"/>
              </a:rPr>
              <a:t>Receive </a:t>
            </a:r>
            <a:r>
              <a:rPr lang="en-US" sz="1800" b="0" i="0" u="none" strike="noStrike" baseline="0" dirty="0">
                <a:latin typeface="intirr"/>
              </a:rPr>
              <a:t>primitive completes when the data to be received is </a:t>
            </a:r>
            <a:r>
              <a:rPr lang="en-US" sz="1800" b="1" i="0" u="none" strike="noStrike" baseline="0" dirty="0">
                <a:latin typeface="intirr"/>
              </a:rPr>
              <a:t>copied</a:t>
            </a:r>
            <a:r>
              <a:rPr lang="en-US" sz="1800" b="0" i="0" u="none" strike="noStrike" baseline="0" dirty="0">
                <a:latin typeface="intirr"/>
              </a:rPr>
              <a:t> into </a:t>
            </a:r>
            <a:r>
              <a:rPr lang="en-IN" sz="1800" b="0" i="0" u="none" strike="noStrike" baseline="0" dirty="0">
                <a:latin typeface="intirr"/>
              </a:rPr>
              <a:t>the receiver’s user buffer.</a:t>
            </a:r>
          </a:p>
          <a:p>
            <a:pPr marL="0" indent="0" algn="l">
              <a:buNone/>
            </a:pPr>
            <a:r>
              <a:rPr lang="en-US" sz="1800" b="0" i="0" u="none" strike="noStrike" baseline="0" dirty="0">
                <a:latin typeface="m2-n101"/>
              </a:rPr>
              <a:t>• </a:t>
            </a:r>
            <a:r>
              <a:rPr lang="en-US" sz="1800" b="1" i="0" u="none" strike="noStrike" baseline="0" dirty="0">
                <a:latin typeface="intirb"/>
              </a:rPr>
              <a:t>Asynchronous primitives </a:t>
            </a:r>
            <a:r>
              <a:rPr lang="en-US" sz="1800" b="0" i="0" u="none" strike="noStrike" baseline="0" dirty="0">
                <a:latin typeface="intirr"/>
              </a:rPr>
              <a:t>A </a:t>
            </a:r>
            <a:r>
              <a:rPr lang="en-US" sz="1800" b="0" i="1" u="none" strike="noStrike" baseline="0" dirty="0">
                <a:latin typeface="intiri"/>
              </a:rPr>
              <a:t>Send </a:t>
            </a:r>
            <a:r>
              <a:rPr lang="en-US" sz="1800" b="0" i="0" u="none" strike="noStrike" baseline="0" dirty="0">
                <a:latin typeface="intirr"/>
              </a:rPr>
              <a:t>primitive is said to be </a:t>
            </a:r>
            <a:r>
              <a:rPr lang="en-US" sz="1800" b="0" i="1" u="none" strike="noStrike" baseline="0" dirty="0">
                <a:latin typeface="intiri"/>
              </a:rPr>
              <a:t>asynchronous </a:t>
            </a:r>
            <a:r>
              <a:rPr lang="en-US" sz="1800" b="0" i="0" u="none" strike="noStrike" baseline="0" dirty="0">
                <a:latin typeface="intirr"/>
              </a:rPr>
              <a:t>if </a:t>
            </a:r>
            <a:r>
              <a:rPr lang="en-US" sz="1800" b="1" i="0" u="none" strike="noStrike" baseline="0" dirty="0">
                <a:latin typeface="intirr"/>
              </a:rPr>
              <a:t>control returns</a:t>
            </a:r>
            <a:r>
              <a:rPr lang="en-US" sz="1800" b="0" i="0" u="none" strike="noStrike" baseline="0" dirty="0">
                <a:latin typeface="intirr"/>
              </a:rPr>
              <a:t> back to the invoking process after the data item to be sent has been </a:t>
            </a:r>
            <a:r>
              <a:rPr lang="en-US" sz="1800" b="1" i="0" u="none" strike="noStrike" baseline="0" dirty="0">
                <a:latin typeface="intirr"/>
              </a:rPr>
              <a:t>copied</a:t>
            </a:r>
            <a:r>
              <a:rPr lang="en-US" sz="1800" b="0" i="0" u="none" strike="noStrike" baseline="0" dirty="0">
                <a:latin typeface="intirr"/>
              </a:rPr>
              <a:t> out of the </a:t>
            </a:r>
            <a:r>
              <a:rPr lang="en-US" sz="1800" b="1" i="0" u="none" strike="noStrike" baseline="0" dirty="0">
                <a:latin typeface="intirr"/>
              </a:rPr>
              <a:t>user-specified</a:t>
            </a:r>
            <a:r>
              <a:rPr lang="en-US" sz="1800" b="0" i="0" u="none" strike="noStrike" baseline="0" dirty="0">
                <a:latin typeface="intirr"/>
              </a:rPr>
              <a:t> </a:t>
            </a:r>
            <a:r>
              <a:rPr lang="en-US" sz="1800" b="1" i="0" u="none" strike="noStrike" baseline="0" dirty="0">
                <a:latin typeface="intirr"/>
              </a:rPr>
              <a:t>buffer</a:t>
            </a:r>
            <a:r>
              <a:rPr lang="en-US" sz="1800" b="0" i="0" u="none" strike="noStrike" baseline="0" dirty="0">
                <a:latin typeface="intirr"/>
              </a:rPr>
              <a:t>. It does not make sense to define asynchronous </a:t>
            </a:r>
            <a:r>
              <a:rPr lang="en-US" sz="1800" b="0" i="1" u="none" strike="noStrike" baseline="0" dirty="0">
                <a:latin typeface="intiri"/>
              </a:rPr>
              <a:t>Receive </a:t>
            </a:r>
            <a:r>
              <a:rPr lang="en-US" sz="1800" b="0" i="0" u="none" strike="noStrike" baseline="0" dirty="0">
                <a:latin typeface="intirr"/>
              </a:rPr>
              <a:t>primitives.</a:t>
            </a:r>
          </a:p>
          <a:p>
            <a:pPr marL="0" indent="0" algn="l">
              <a:buNone/>
            </a:pPr>
            <a:r>
              <a:rPr lang="en-US" sz="1800" b="0" i="0" u="none" strike="noStrike" baseline="0" dirty="0">
                <a:latin typeface="m2-n101"/>
              </a:rPr>
              <a:t>• </a:t>
            </a:r>
            <a:r>
              <a:rPr lang="en-US" sz="1800" b="1" i="0" u="none" strike="noStrike" baseline="0" dirty="0">
                <a:latin typeface="intirb"/>
              </a:rPr>
              <a:t>Blocking primitives </a:t>
            </a:r>
            <a:r>
              <a:rPr lang="en-US" sz="1800" b="0" i="0" u="none" strike="noStrike" baseline="0" dirty="0">
                <a:latin typeface="intirr"/>
              </a:rPr>
              <a:t>A primitive is </a:t>
            </a:r>
            <a:r>
              <a:rPr lang="en-US" sz="1800" b="0" i="1" u="none" strike="noStrike" baseline="0" dirty="0">
                <a:latin typeface="intiri"/>
              </a:rPr>
              <a:t>blocking </a:t>
            </a:r>
            <a:r>
              <a:rPr lang="en-US" sz="1800" b="0" i="0" u="none" strike="noStrike" baseline="0" dirty="0">
                <a:latin typeface="intirr"/>
              </a:rPr>
              <a:t>if control returns to the invoking process after the processing for the primitive (whether in synchronous </a:t>
            </a:r>
            <a:r>
              <a:rPr lang="en-IN" sz="1800" b="0" i="0" u="none" strike="noStrike" baseline="0" dirty="0">
                <a:latin typeface="intirr"/>
              </a:rPr>
              <a:t>or asynchronous mode) </a:t>
            </a:r>
            <a:r>
              <a:rPr lang="en-IN" sz="1800" b="1" i="0" u="none" strike="noStrike" baseline="0" dirty="0">
                <a:latin typeface="intirr"/>
              </a:rPr>
              <a:t>completes</a:t>
            </a:r>
            <a:r>
              <a:rPr lang="en-IN" sz="1800" b="0" i="0" u="none" strike="noStrike" baseline="0" dirty="0">
                <a:latin typeface="intirr"/>
              </a:rPr>
              <a:t>.</a:t>
            </a:r>
          </a:p>
          <a:p>
            <a:pPr marL="0" indent="0" algn="l">
              <a:buNone/>
            </a:pPr>
            <a:r>
              <a:rPr lang="en-US" sz="1800" b="0" i="0" u="none" strike="noStrike" baseline="0" dirty="0">
                <a:latin typeface="m2-n101"/>
              </a:rPr>
              <a:t>• </a:t>
            </a:r>
            <a:r>
              <a:rPr lang="en-US" sz="1800" b="1" i="0" u="none" strike="noStrike" baseline="0" dirty="0">
                <a:latin typeface="intirb"/>
              </a:rPr>
              <a:t>Non-blocking primitives </a:t>
            </a:r>
            <a:r>
              <a:rPr lang="en-US" sz="1800" b="0" i="0" u="none" strike="noStrike" baseline="0" dirty="0">
                <a:latin typeface="intirr"/>
              </a:rPr>
              <a:t>A primitive is </a:t>
            </a:r>
            <a:r>
              <a:rPr lang="en-US" sz="1800" b="0" i="1" u="none" strike="noStrike" baseline="0" dirty="0">
                <a:latin typeface="intiri"/>
              </a:rPr>
              <a:t>non-blocking </a:t>
            </a:r>
            <a:r>
              <a:rPr lang="en-US" sz="1800" b="0" i="0" u="none" strike="noStrike" baseline="0" dirty="0">
                <a:latin typeface="intirr"/>
              </a:rPr>
              <a:t>if control returns back to the invoking process </a:t>
            </a:r>
            <a:r>
              <a:rPr lang="en-US" sz="1800" b="1" i="0" u="none" strike="noStrike" baseline="0" dirty="0">
                <a:latin typeface="intirr"/>
              </a:rPr>
              <a:t>immediately after invocation</a:t>
            </a:r>
            <a:r>
              <a:rPr lang="en-US" sz="1800" b="0" i="0" u="none" strike="noStrike" baseline="0" dirty="0">
                <a:latin typeface="intirr"/>
              </a:rPr>
              <a:t>, even though the operation has not completed. For a non-blocking </a:t>
            </a:r>
            <a:r>
              <a:rPr lang="en-US" sz="1800" b="0" i="1" u="none" strike="noStrike" baseline="0" dirty="0">
                <a:latin typeface="intiri"/>
              </a:rPr>
              <a:t>Send</a:t>
            </a:r>
            <a:r>
              <a:rPr lang="en-US" sz="1800" b="0" i="0" u="none" strike="noStrike" baseline="0" dirty="0">
                <a:latin typeface="intirr"/>
              </a:rPr>
              <a:t>, control returns to the process even before the data is copied out of the user buffer. For a non-blocking </a:t>
            </a:r>
            <a:r>
              <a:rPr lang="en-US" sz="1800" b="0" i="1" u="none" strike="noStrike" baseline="0" dirty="0">
                <a:latin typeface="intiri"/>
              </a:rPr>
              <a:t>Receive</a:t>
            </a:r>
            <a:r>
              <a:rPr lang="en-US" sz="1800" b="0" i="0" u="none" strike="noStrike" baseline="0" dirty="0">
                <a:latin typeface="intirr"/>
              </a:rPr>
              <a:t>, control returns to the process even before the data may have arrived from the sender.</a:t>
            </a:r>
            <a:endParaRPr lang="en-IN" dirty="0"/>
          </a:p>
        </p:txBody>
      </p:sp>
      <p:sp>
        <p:nvSpPr>
          <p:cNvPr id="3" name="Text Placeholder 2">
            <a:extLst>
              <a:ext uri="{FF2B5EF4-FFF2-40B4-BE49-F238E27FC236}">
                <a16:creationId xmlns:a16="http://schemas.microsoft.com/office/drawing/2014/main" id="{76730C2D-936C-9D54-4717-2AE62BFC69AA}"/>
              </a:ext>
            </a:extLst>
          </p:cNvPr>
          <p:cNvSpPr>
            <a:spLocks noGrp="1"/>
          </p:cNvSpPr>
          <p:nvPr>
            <p:ph type="body" sz="quarter" idx="13"/>
          </p:nvPr>
        </p:nvSpPr>
        <p:spPr>
          <a:xfrm>
            <a:off x="457200" y="908720"/>
            <a:ext cx="8229600" cy="615280"/>
          </a:xfrm>
        </p:spPr>
        <p:txBody>
          <a:bodyPr>
            <a:normAutofit fontScale="92500" lnSpcReduction="20000"/>
          </a:bodyPr>
          <a:lstStyle/>
          <a:p>
            <a:pPr marL="0" indent="0" algn="l">
              <a:buNone/>
            </a:pPr>
            <a:r>
              <a:rPr lang="en-US" sz="1800" b="1" i="0" u="none" strike="noStrike" baseline="0" dirty="0">
                <a:latin typeface="intirr"/>
              </a:rPr>
              <a:t>The following are some definitions of blocking/non-blocking and synchronous/ </a:t>
            </a:r>
            <a:r>
              <a:rPr lang="en-IN" sz="1800" b="1" i="0" u="none" strike="noStrike" baseline="0" dirty="0">
                <a:latin typeface="intirr"/>
              </a:rPr>
              <a:t>asynchronous primitives :</a:t>
            </a:r>
            <a:endParaRPr lang="en-IN" b="1" dirty="0"/>
          </a:p>
        </p:txBody>
      </p:sp>
    </p:spTree>
    <p:extLst>
      <p:ext uri="{BB962C8B-B14F-4D97-AF65-F5344CB8AC3E}">
        <p14:creationId xmlns:p14="http://schemas.microsoft.com/office/powerpoint/2010/main" val="77406536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4D5345-7086-ED01-7B6F-F751051B913D}"/>
              </a:ext>
            </a:extLst>
          </p:cNvPr>
          <p:cNvSpPr>
            <a:spLocks noGrp="1"/>
          </p:cNvSpPr>
          <p:nvPr>
            <p:ph idx="1"/>
          </p:nvPr>
        </p:nvSpPr>
        <p:spPr/>
        <p:txBody>
          <a:bodyPr/>
          <a:lstStyle/>
          <a:p>
            <a:r>
              <a:rPr lang="en-IN" dirty="0"/>
              <a:t>Handle-status of completion</a:t>
            </a:r>
          </a:p>
          <a:p>
            <a:r>
              <a:rPr lang="en-IN" dirty="0"/>
              <a:t>Check in 2 ways- </a:t>
            </a:r>
          </a:p>
          <a:p>
            <a:r>
              <a:rPr lang="en-IN" dirty="0"/>
              <a:t>Keep checking handle-</a:t>
            </a:r>
            <a:r>
              <a:rPr lang="en-IN" dirty="0" err="1"/>
              <a:t>flaged</a:t>
            </a:r>
            <a:endParaRPr lang="en-IN" dirty="0"/>
          </a:p>
          <a:p>
            <a:r>
              <a:rPr lang="en-IN" dirty="0"/>
              <a:t>wait</a:t>
            </a:r>
          </a:p>
        </p:txBody>
      </p:sp>
      <p:sp>
        <p:nvSpPr>
          <p:cNvPr id="3" name="Text Placeholder 2">
            <a:extLst>
              <a:ext uri="{FF2B5EF4-FFF2-40B4-BE49-F238E27FC236}">
                <a16:creationId xmlns:a16="http://schemas.microsoft.com/office/drawing/2014/main" id="{B8F72F9E-17DA-CD88-BFF9-0DFE5D9D98B4}"/>
              </a:ext>
            </a:extLst>
          </p:cNvPr>
          <p:cNvSpPr>
            <a:spLocks noGrp="1"/>
          </p:cNvSpPr>
          <p:nvPr>
            <p:ph type="body" sz="quarter" idx="13"/>
          </p:nvPr>
        </p:nvSpPr>
        <p:spPr>
          <a:xfrm>
            <a:off x="533400" y="990600"/>
            <a:ext cx="8153400" cy="710208"/>
          </a:xfrm>
        </p:spPr>
        <p:txBody>
          <a:bodyPr>
            <a:noAutofit/>
          </a:bodyPr>
          <a:lstStyle/>
          <a:p>
            <a:pPr marL="0" indent="0" algn="l">
              <a:buNone/>
            </a:pPr>
            <a:r>
              <a:rPr lang="en-IN" sz="2000" b="1" i="0" u="none" strike="noStrike" baseline="0" dirty="0">
                <a:latin typeface="infmtcr"/>
              </a:rPr>
              <a:t>A non-blocking </a:t>
            </a:r>
            <a:r>
              <a:rPr lang="en-US" sz="2000" b="1" i="0" u="none" strike="noStrike" baseline="0" dirty="0">
                <a:latin typeface="infmtci"/>
              </a:rPr>
              <a:t>send </a:t>
            </a:r>
            <a:r>
              <a:rPr lang="en-US" sz="2000" b="1" i="0" u="none" strike="noStrike" baseline="0" dirty="0">
                <a:latin typeface="infmtcr"/>
              </a:rPr>
              <a:t>primitive. When the </a:t>
            </a:r>
            <a:r>
              <a:rPr lang="en-US" sz="2000" b="1" i="0" u="none" strike="noStrike" baseline="0" dirty="0">
                <a:latin typeface="infmtci"/>
              </a:rPr>
              <a:t>Wait </a:t>
            </a:r>
            <a:r>
              <a:rPr lang="en-US" sz="2000" b="1" i="0" u="none" strike="noStrike" baseline="0" dirty="0">
                <a:latin typeface="infmtcr"/>
              </a:rPr>
              <a:t>call returns, at least one of its </a:t>
            </a:r>
            <a:r>
              <a:rPr lang="en-IN" sz="2000" b="1" i="0" u="none" strike="noStrike" baseline="0" dirty="0">
                <a:latin typeface="infmtcr"/>
              </a:rPr>
              <a:t>parameters is posted.</a:t>
            </a:r>
            <a:endParaRPr lang="en-IN" sz="2000" b="1" dirty="0"/>
          </a:p>
        </p:txBody>
      </p:sp>
      <p:pic>
        <p:nvPicPr>
          <p:cNvPr id="5" name="Picture 4">
            <a:extLst>
              <a:ext uri="{FF2B5EF4-FFF2-40B4-BE49-F238E27FC236}">
                <a16:creationId xmlns:a16="http://schemas.microsoft.com/office/drawing/2014/main" id="{2EE723EE-03DA-244C-9168-483E726C6A22}"/>
              </a:ext>
            </a:extLst>
          </p:cNvPr>
          <p:cNvPicPr>
            <a:picLocks noChangeAspect="1"/>
          </p:cNvPicPr>
          <p:nvPr/>
        </p:nvPicPr>
        <p:blipFill>
          <a:blip r:embed="rId2"/>
          <a:stretch>
            <a:fillRect/>
          </a:stretch>
        </p:blipFill>
        <p:spPr>
          <a:xfrm>
            <a:off x="1175872" y="4149080"/>
            <a:ext cx="6868455" cy="1440160"/>
          </a:xfrm>
          <a:prstGeom prst="rect">
            <a:avLst/>
          </a:prstGeom>
        </p:spPr>
      </p:pic>
    </p:spTree>
    <p:extLst>
      <p:ext uri="{BB962C8B-B14F-4D97-AF65-F5344CB8AC3E}">
        <p14:creationId xmlns:p14="http://schemas.microsoft.com/office/powerpoint/2010/main" val="120784486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91264" cy="4997152"/>
          </a:xfrm>
        </p:spPr>
        <p:txBody>
          <a:bodyPr>
            <a:noAutofit/>
          </a:bodyPr>
          <a:lstStyle/>
          <a:p>
            <a:pPr algn="l"/>
            <a:r>
              <a:rPr lang="en-US" sz="1400" b="0" i="0" u="none" strike="noStrike" baseline="0" dirty="0">
                <a:latin typeface="Times New Roman" panose="02020603050405020304" pitchFamily="18" charset="0"/>
                <a:cs typeface="Times New Roman" panose="02020603050405020304" pitchFamily="18" charset="0"/>
              </a:rPr>
              <a:t>A distributed system is a collection of independent entities that cooperate </a:t>
            </a:r>
            <a:r>
              <a:rPr lang="en-US" sz="1400" b="1" i="0" u="none" strike="noStrike" baseline="0" dirty="0">
                <a:latin typeface="Times New Roman" panose="02020603050405020304" pitchFamily="18" charset="0"/>
                <a:cs typeface="Times New Roman" panose="02020603050405020304" pitchFamily="18" charset="0"/>
              </a:rPr>
              <a:t>to solve a problem </a:t>
            </a:r>
            <a:r>
              <a:rPr lang="en-US" sz="1400" b="0" i="0" u="none" strike="noStrike" baseline="0" dirty="0">
                <a:latin typeface="Times New Roman" panose="02020603050405020304" pitchFamily="18" charset="0"/>
                <a:cs typeface="Times New Roman" panose="02020603050405020304" pitchFamily="18" charset="0"/>
              </a:rPr>
              <a:t>that cannot be individually solved ex: From a school of fish to a flock, of birds and entire ecosystems of microorganisms</a:t>
            </a:r>
          </a:p>
          <a:p>
            <a:pPr algn="l"/>
            <a:r>
              <a:rPr lang="en-IN" sz="1400" b="0" i="0" u="none" strike="noStrike" baseline="0" dirty="0">
                <a:latin typeface="Times New Roman" panose="02020603050405020304" pitchFamily="18" charset="0"/>
                <a:cs typeface="Times New Roman" panose="02020603050405020304" pitchFamily="18" charset="0"/>
              </a:rPr>
              <a:t>Distributed </a:t>
            </a:r>
            <a:r>
              <a:rPr lang="en-US" sz="1400" b="0" i="0" u="none" strike="noStrike" baseline="0" dirty="0">
                <a:latin typeface="Times New Roman" panose="02020603050405020304" pitchFamily="18" charset="0"/>
                <a:cs typeface="Times New Roman" panose="02020603050405020304" pitchFamily="18" charset="0"/>
              </a:rPr>
              <a:t>computing systems as a useful and </a:t>
            </a:r>
            <a:r>
              <a:rPr lang="en-US" sz="1400" b="1" i="0" u="none" strike="noStrike" baseline="0" dirty="0">
                <a:latin typeface="Times New Roman" panose="02020603050405020304" pitchFamily="18" charset="0"/>
                <a:cs typeface="Times New Roman" panose="02020603050405020304" pitchFamily="18" charset="0"/>
              </a:rPr>
              <a:t>widely deployed tool </a:t>
            </a:r>
            <a:r>
              <a:rPr lang="en-US" sz="1400" b="0" i="0" u="none" strike="noStrike" baseline="0" dirty="0">
                <a:latin typeface="Times New Roman" panose="02020603050405020304" pitchFamily="18" charset="0"/>
                <a:cs typeface="Times New Roman" panose="02020603050405020304" pitchFamily="18" charset="0"/>
              </a:rPr>
              <a:t>is becoming a reality.</a:t>
            </a:r>
          </a:p>
          <a:p>
            <a:pPr marL="0" indent="0" algn="l">
              <a:buNone/>
            </a:pPr>
            <a:r>
              <a:rPr lang="en-US" sz="1400" b="1" dirty="0">
                <a:latin typeface="Times New Roman" panose="02020603050405020304" pitchFamily="18" charset="0"/>
                <a:cs typeface="Times New Roman" panose="02020603050405020304" pitchFamily="18" charset="0"/>
              </a:rPr>
              <a:t>A</a:t>
            </a:r>
            <a:r>
              <a:rPr lang="en-US" sz="1400" b="1" i="0" u="none" strike="noStrike" baseline="0" dirty="0">
                <a:latin typeface="Times New Roman" panose="02020603050405020304" pitchFamily="18" charset="0"/>
                <a:cs typeface="Times New Roman" panose="02020603050405020304" pitchFamily="18" charset="0"/>
              </a:rPr>
              <a:t> distributed system has been characterized in one of </a:t>
            </a:r>
            <a:r>
              <a:rPr lang="en-IN" sz="1400" b="1" i="0" u="none" strike="noStrike" baseline="0" dirty="0">
                <a:latin typeface="Times New Roman" panose="02020603050405020304" pitchFamily="18" charset="0"/>
                <a:cs typeface="Times New Roman" panose="02020603050405020304" pitchFamily="18" charset="0"/>
              </a:rPr>
              <a:t>several ways:</a:t>
            </a:r>
          </a:p>
          <a:p>
            <a:pPr algn="l"/>
            <a:r>
              <a:rPr lang="en-US" sz="1400" b="0" i="0" u="none" strike="noStrike" baseline="0" dirty="0">
                <a:latin typeface="Times New Roman" panose="02020603050405020304" pitchFamily="18" charset="0"/>
                <a:cs typeface="Times New Roman" panose="02020603050405020304" pitchFamily="18" charset="0"/>
              </a:rPr>
              <a:t>one when the crash of a computer you have never </a:t>
            </a:r>
            <a:r>
              <a:rPr lang="en-IN" sz="1400" b="0" i="0" u="none" strike="noStrike" baseline="0" dirty="0">
                <a:latin typeface="Times New Roman" panose="02020603050405020304" pitchFamily="18" charset="0"/>
                <a:cs typeface="Times New Roman" panose="02020603050405020304" pitchFamily="18" charset="0"/>
              </a:rPr>
              <a:t>heard</a:t>
            </a:r>
          </a:p>
          <a:p>
            <a:pPr algn="l"/>
            <a:r>
              <a:rPr lang="en-US" sz="1400" b="0" i="0" u="none" strike="noStrike" baseline="0" dirty="0">
                <a:latin typeface="Times New Roman" panose="02020603050405020304" pitchFamily="18" charset="0"/>
                <a:cs typeface="Times New Roman" panose="02020603050405020304" pitchFamily="18" charset="0"/>
              </a:rPr>
              <a:t>A collection of computers that </a:t>
            </a:r>
            <a:r>
              <a:rPr lang="en-US" sz="1400" b="1" i="0" u="none" strike="noStrike" baseline="0" dirty="0">
                <a:latin typeface="Times New Roman" panose="02020603050405020304" pitchFamily="18" charset="0"/>
                <a:cs typeface="Times New Roman" panose="02020603050405020304" pitchFamily="18" charset="0"/>
              </a:rPr>
              <a:t>do not share common memory or a common physical clock,</a:t>
            </a:r>
            <a:r>
              <a:rPr lang="en-US" sz="1400" b="0" i="0" u="none" strike="noStrike" baseline="0" dirty="0">
                <a:latin typeface="Times New Roman" panose="02020603050405020304" pitchFamily="18" charset="0"/>
                <a:cs typeface="Times New Roman" panose="02020603050405020304" pitchFamily="18" charset="0"/>
              </a:rPr>
              <a:t> that communicate by a messages passing over a communication network, and where each computer has its </a:t>
            </a:r>
            <a:r>
              <a:rPr lang="en-US" sz="1400" b="1" i="0" u="none" strike="noStrike" baseline="0" dirty="0">
                <a:latin typeface="Times New Roman" panose="02020603050405020304" pitchFamily="18" charset="0"/>
                <a:cs typeface="Times New Roman" panose="02020603050405020304" pitchFamily="18" charset="0"/>
              </a:rPr>
              <a:t>own memory and runs its Own operating system</a:t>
            </a:r>
            <a:r>
              <a:rPr lang="en-US" sz="1400" b="0" i="0" u="none" strike="noStrike" baseline="0" dirty="0">
                <a:latin typeface="Times New Roman" panose="02020603050405020304" pitchFamily="18" charset="0"/>
                <a:cs typeface="Times New Roman" panose="02020603050405020304" pitchFamily="18" charset="0"/>
              </a:rPr>
              <a:t>. Typically the computers are semi-autonomous and are </a:t>
            </a:r>
            <a:r>
              <a:rPr lang="en-US" sz="1400" b="1" i="0" u="none" strike="noStrike" baseline="0" dirty="0">
                <a:latin typeface="Times New Roman" panose="02020603050405020304" pitchFamily="18" charset="0"/>
                <a:cs typeface="Times New Roman" panose="02020603050405020304" pitchFamily="18" charset="0"/>
              </a:rPr>
              <a:t>loosely</a:t>
            </a:r>
            <a:r>
              <a:rPr lang="en-US" sz="1400" b="0" i="0" u="none" strike="noStrike" baseline="0" dirty="0">
                <a:latin typeface="Times New Roman" panose="02020603050405020304" pitchFamily="18" charset="0"/>
                <a:cs typeface="Times New Roman" panose="02020603050405020304" pitchFamily="18" charset="0"/>
              </a:rPr>
              <a:t> </a:t>
            </a:r>
            <a:r>
              <a:rPr lang="en-US" sz="1400" b="1" i="0" u="none" strike="noStrike" baseline="0" dirty="0">
                <a:latin typeface="Times New Roman" panose="02020603050405020304" pitchFamily="18" charset="0"/>
                <a:cs typeface="Times New Roman" panose="02020603050405020304" pitchFamily="18" charset="0"/>
              </a:rPr>
              <a:t>coupled</a:t>
            </a:r>
            <a:r>
              <a:rPr lang="en-US" sz="1400" b="0" i="0" u="none" strike="noStrike" baseline="0" dirty="0">
                <a:latin typeface="Times New Roman" panose="02020603050405020304" pitchFamily="18" charset="0"/>
                <a:cs typeface="Times New Roman" panose="02020603050405020304" pitchFamily="18" charset="0"/>
              </a:rPr>
              <a:t> while they cooperate to address a problem collectively</a:t>
            </a:r>
          </a:p>
          <a:p>
            <a:pPr algn="l"/>
            <a:r>
              <a:rPr lang="en-US" sz="1400" b="0" i="0" u="none" strike="noStrike" baseline="0" dirty="0">
                <a:solidFill>
                  <a:srgbClr val="000000"/>
                </a:solidFill>
                <a:latin typeface="Times New Roman" panose="02020603050405020304" pitchFamily="18" charset="0"/>
                <a:cs typeface="Times New Roman" panose="02020603050405020304" pitchFamily="18" charset="0"/>
              </a:rPr>
              <a:t>A collection of independent computers that appears to the users of the </a:t>
            </a:r>
            <a:r>
              <a:rPr lang="en-IN" sz="1400" b="0" i="0" u="none" strike="noStrike" baseline="0" dirty="0">
                <a:solidFill>
                  <a:srgbClr val="000000"/>
                </a:solidFill>
                <a:latin typeface="Times New Roman" panose="02020603050405020304" pitchFamily="18" charset="0"/>
                <a:cs typeface="Times New Roman" panose="02020603050405020304" pitchFamily="18" charset="0"/>
              </a:rPr>
              <a:t>system as a </a:t>
            </a:r>
            <a:r>
              <a:rPr lang="en-IN" sz="1400" b="1" i="0" u="none" strike="noStrike" baseline="0" dirty="0">
                <a:solidFill>
                  <a:srgbClr val="000000"/>
                </a:solidFill>
                <a:latin typeface="Times New Roman" panose="02020603050405020304" pitchFamily="18" charset="0"/>
                <a:cs typeface="Times New Roman" panose="02020603050405020304" pitchFamily="18" charset="0"/>
              </a:rPr>
              <a:t>single coherent computer </a:t>
            </a:r>
          </a:p>
          <a:p>
            <a:pPr algn="l"/>
            <a:r>
              <a:rPr lang="en-US" sz="1400" b="0" i="0" u="none" strike="noStrike" baseline="0" dirty="0">
                <a:solidFill>
                  <a:srgbClr val="000000"/>
                </a:solidFill>
                <a:latin typeface="Times New Roman" panose="02020603050405020304" pitchFamily="18" charset="0"/>
                <a:cs typeface="Times New Roman" panose="02020603050405020304" pitchFamily="18" charset="0"/>
              </a:rPr>
              <a:t>A term that describes a wide range of computers</a:t>
            </a:r>
          </a:p>
          <a:p>
            <a:pPr algn="l"/>
            <a:r>
              <a:rPr lang="en-US" sz="1400" b="0" i="0" u="none" strike="noStrike" baseline="0" dirty="0">
                <a:solidFill>
                  <a:srgbClr val="000000"/>
                </a:solidFill>
                <a:latin typeface="Times New Roman" panose="02020603050405020304" pitchFamily="18" charset="0"/>
                <a:cs typeface="Times New Roman" panose="02020603050405020304" pitchFamily="18" charset="0"/>
              </a:rPr>
              <a:t> from weakly coupled systems such as wide-area networks</a:t>
            </a:r>
          </a:p>
          <a:p>
            <a:pPr algn="l"/>
            <a:r>
              <a:rPr lang="en-US" sz="1400" b="0" i="0" u="none" strike="noStrike" baseline="0" dirty="0">
                <a:solidFill>
                  <a:srgbClr val="000000"/>
                </a:solidFill>
                <a:latin typeface="Times New Roman" panose="02020603050405020304" pitchFamily="18" charset="0"/>
                <a:cs typeface="Times New Roman" panose="02020603050405020304" pitchFamily="18" charset="0"/>
              </a:rPr>
              <a:t> to strongly coupled systems such as local area networks</a:t>
            </a:r>
          </a:p>
          <a:p>
            <a:pPr algn="l"/>
            <a:r>
              <a:rPr lang="en-US" sz="1400" b="0" i="0" u="none" strike="noStrike" baseline="0" dirty="0">
                <a:solidFill>
                  <a:srgbClr val="000000"/>
                </a:solidFill>
                <a:latin typeface="Times New Roman" panose="02020603050405020304" pitchFamily="18" charset="0"/>
                <a:cs typeface="Times New Roman" panose="02020603050405020304" pitchFamily="18" charset="0"/>
              </a:rPr>
              <a:t>to very strongly coupled systems such as multiprocessor </a:t>
            </a:r>
            <a:r>
              <a:rPr lang="en-IN" sz="1400" b="0" i="0" u="none" strike="noStrike" baseline="0" dirty="0">
                <a:solidFill>
                  <a:srgbClr val="000000"/>
                </a:solidFill>
                <a:latin typeface="Times New Roman" panose="02020603050405020304" pitchFamily="18" charset="0"/>
                <a:cs typeface="Times New Roman" panose="02020603050405020304" pitchFamily="18" charset="0"/>
              </a:rPr>
              <a:t>systems </a:t>
            </a: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Some features</a:t>
            </a:r>
          </a:p>
          <a:p>
            <a:r>
              <a:rPr lang="en-US" sz="1400" dirty="0">
                <a:latin typeface="Times New Roman" panose="02020603050405020304" pitchFamily="18" charset="0"/>
                <a:cs typeface="Times New Roman" panose="02020603050405020304" pitchFamily="18" charset="0"/>
              </a:rPr>
              <a:t>No common physical clock ( </a:t>
            </a:r>
            <a:r>
              <a:rPr lang="en-US" sz="1400" dirty="0" err="1">
                <a:latin typeface="Times New Roman" panose="02020603050405020304" pitchFamily="18" charset="0"/>
                <a:cs typeface="Times New Roman" panose="02020603050405020304" pitchFamily="18" charset="0"/>
              </a:rPr>
              <a:t>speed,processor</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No shared memory (message passing, abstraction for common addresses)</a:t>
            </a:r>
          </a:p>
          <a:p>
            <a:r>
              <a:rPr lang="en-US" sz="1400" dirty="0">
                <a:latin typeface="Times New Roman" panose="02020603050405020304" pitchFamily="18" charset="0"/>
                <a:cs typeface="Times New Roman" panose="02020603050405020304" pitchFamily="18" charset="0"/>
              </a:rPr>
              <a:t>Geographical separation(now “ low cost high speed”)</a:t>
            </a:r>
          </a:p>
          <a:p>
            <a:r>
              <a:rPr lang="en-US" sz="1400" dirty="0">
                <a:latin typeface="Times New Roman" panose="02020603050405020304" pitchFamily="18" charset="0"/>
                <a:cs typeface="Times New Roman" panose="02020603050405020304" pitchFamily="18" charset="0"/>
              </a:rPr>
              <a:t>Autonomy and heterogeneity (speed,  not dedicated, solve)</a:t>
            </a:r>
          </a:p>
        </p:txBody>
      </p:sp>
      <p:sp>
        <p:nvSpPr>
          <p:cNvPr id="3" name="Text Placeholder 2"/>
          <p:cNvSpPr>
            <a:spLocks noGrp="1"/>
          </p:cNvSpPr>
          <p:nvPr>
            <p:ph type="body" sz="quarter" idx="13"/>
          </p:nvPr>
        </p:nvSpPr>
        <p:spPr/>
        <p:txBody>
          <a:bodyPr>
            <a:normAutofit fontScale="92500" lnSpcReduction="20000"/>
          </a:bodyPr>
          <a:lstStyle/>
          <a:p>
            <a:pPr marL="0" indent="0">
              <a:buNone/>
            </a:pPr>
            <a:r>
              <a:rPr lang="en-US" dirty="0"/>
              <a:t>Introduction</a:t>
            </a:r>
          </a:p>
        </p:txBody>
      </p:sp>
    </p:spTree>
    <p:extLst>
      <p:ext uri="{BB962C8B-B14F-4D97-AF65-F5344CB8AC3E}">
        <p14:creationId xmlns:p14="http://schemas.microsoft.com/office/powerpoint/2010/main" val="4184398979"/>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D09A65-4A9D-28BE-CFBA-A818737B46F2}"/>
              </a:ext>
            </a:extLst>
          </p:cNvPr>
          <p:cNvSpPr>
            <a:spLocks noGrp="1"/>
          </p:cNvSpPr>
          <p:nvPr>
            <p:ph idx="1"/>
          </p:nvPr>
        </p:nvSpPr>
        <p:spPr/>
        <p:txBody>
          <a:bodyPr/>
          <a:lstStyle/>
          <a:p>
            <a:endParaRPr lang="en-IN" dirty="0"/>
          </a:p>
        </p:txBody>
      </p:sp>
      <p:sp>
        <p:nvSpPr>
          <p:cNvPr id="3" name="Text Placeholder 2">
            <a:extLst>
              <a:ext uri="{FF2B5EF4-FFF2-40B4-BE49-F238E27FC236}">
                <a16:creationId xmlns:a16="http://schemas.microsoft.com/office/drawing/2014/main" id="{68FC39C9-4DFB-09E0-9A4E-7564EA1A279E}"/>
              </a:ext>
            </a:extLst>
          </p:cNvPr>
          <p:cNvSpPr>
            <a:spLocks noGrp="1"/>
          </p:cNvSpPr>
          <p:nvPr>
            <p:ph type="body" sz="quarter" idx="13"/>
          </p:nvPr>
        </p:nvSpPr>
        <p:spPr/>
        <p:txBody>
          <a:bodyPr>
            <a:normAutofit fontScale="92500" lnSpcReduction="20000"/>
          </a:bodyPr>
          <a:lstStyle/>
          <a:p>
            <a:endParaRPr lang="en-IN"/>
          </a:p>
        </p:txBody>
      </p:sp>
      <p:pic>
        <p:nvPicPr>
          <p:cNvPr id="5" name="Picture 4">
            <a:extLst>
              <a:ext uri="{FF2B5EF4-FFF2-40B4-BE49-F238E27FC236}">
                <a16:creationId xmlns:a16="http://schemas.microsoft.com/office/drawing/2014/main" id="{6691B199-D712-5804-DCFF-C7E7AF9DE80B}"/>
              </a:ext>
            </a:extLst>
          </p:cNvPr>
          <p:cNvPicPr>
            <a:picLocks noChangeAspect="1"/>
          </p:cNvPicPr>
          <p:nvPr/>
        </p:nvPicPr>
        <p:blipFill>
          <a:blip r:embed="rId2"/>
          <a:stretch>
            <a:fillRect/>
          </a:stretch>
        </p:blipFill>
        <p:spPr>
          <a:xfrm>
            <a:off x="1547664" y="1653267"/>
            <a:ext cx="5832648" cy="4419827"/>
          </a:xfrm>
          <a:prstGeom prst="rect">
            <a:avLst/>
          </a:prstGeom>
        </p:spPr>
      </p:pic>
    </p:spTree>
    <p:extLst>
      <p:ext uri="{BB962C8B-B14F-4D97-AF65-F5344CB8AC3E}">
        <p14:creationId xmlns:p14="http://schemas.microsoft.com/office/powerpoint/2010/main" val="418411554"/>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E7418-E647-CBB4-E026-0A8F46EB48F3}"/>
              </a:ext>
            </a:extLst>
          </p:cNvPr>
          <p:cNvSpPr>
            <a:spLocks noGrp="1"/>
          </p:cNvSpPr>
          <p:nvPr>
            <p:ph idx="1"/>
          </p:nvPr>
        </p:nvSpPr>
        <p:spPr/>
        <p:txBody>
          <a:bodyPr>
            <a:noAutofit/>
          </a:bodyPr>
          <a:lstStyle/>
          <a:p>
            <a:pPr marL="0" indent="0" algn="just">
              <a:buNone/>
            </a:pPr>
            <a:r>
              <a:rPr lang="en-US" sz="12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200" b="1" i="0" u="none" strike="noStrike" baseline="0" dirty="0">
                <a:solidFill>
                  <a:srgbClr val="000000"/>
                </a:solidFill>
                <a:latin typeface="Times New Roman" panose="02020603050405020304" pitchFamily="18" charset="0"/>
                <a:cs typeface="Times New Roman" panose="02020603050405020304" pitchFamily="18" charset="0"/>
              </a:rPr>
              <a:t>Blocking synchronous </a:t>
            </a:r>
            <a:r>
              <a:rPr lang="en-US" sz="1200" b="1" i="1" u="none" strike="noStrike" baseline="0" dirty="0">
                <a:solidFill>
                  <a:srgbClr val="000000"/>
                </a:solidFill>
                <a:latin typeface="Times New Roman" panose="02020603050405020304" pitchFamily="18" charset="0"/>
                <a:cs typeface="Times New Roman" panose="02020603050405020304" pitchFamily="18" charset="0"/>
              </a:rPr>
              <a:t>Send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(See Figure </a:t>
            </a:r>
            <a:r>
              <a:rPr lang="en-US" sz="1200" b="0" i="0" u="none" strike="noStrike" baseline="0" dirty="0">
                <a:solidFill>
                  <a:srgbClr val="218A6C"/>
                </a:solidFill>
                <a:latin typeface="Times New Roman" panose="02020603050405020304" pitchFamily="18" charset="0"/>
                <a:cs typeface="Times New Roman" panose="02020603050405020304" pitchFamily="18" charset="0"/>
              </a:rPr>
              <a:t>1.8</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(a)) The data gets copied from the user buffer to the kernel buffer and is then sent over the network. After the data is copied to the receiver’s system buffer and a </a:t>
            </a:r>
            <a:r>
              <a:rPr lang="en-US" sz="1200" b="0" i="1" u="none" strike="noStrike" baseline="0" dirty="0">
                <a:solidFill>
                  <a:srgbClr val="000000"/>
                </a:solidFill>
                <a:latin typeface="Times New Roman" panose="02020603050405020304" pitchFamily="18" charset="0"/>
                <a:cs typeface="Times New Roman" panose="02020603050405020304" pitchFamily="18" charset="0"/>
              </a:rPr>
              <a:t>Receive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call has been issued, an acknowledgement back to the sender causes control to return to the process that invoked the </a:t>
            </a:r>
            <a:r>
              <a:rPr lang="en-US" sz="1200" b="0" i="1" u="none" strike="noStrike" baseline="0" dirty="0">
                <a:solidFill>
                  <a:srgbClr val="000000"/>
                </a:solidFill>
                <a:latin typeface="Times New Roman" panose="02020603050405020304" pitchFamily="18" charset="0"/>
                <a:cs typeface="Times New Roman" panose="02020603050405020304" pitchFamily="18" charset="0"/>
              </a:rPr>
              <a:t>Send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operation and completes the </a:t>
            </a:r>
            <a:r>
              <a:rPr lang="en-IN" sz="1200" b="0" i="1" u="none" strike="noStrike" baseline="0" dirty="0">
                <a:solidFill>
                  <a:srgbClr val="000000"/>
                </a:solidFill>
                <a:latin typeface="Times New Roman" panose="02020603050405020304" pitchFamily="18" charset="0"/>
                <a:cs typeface="Times New Roman" panose="02020603050405020304" pitchFamily="18" charset="0"/>
              </a:rPr>
              <a:t>Send</a:t>
            </a:r>
            <a:r>
              <a:rPr lang="en-IN" sz="1200" b="0" i="0" u="none" strike="noStrike" baseline="0" dirty="0">
                <a:solidFill>
                  <a:srgbClr val="000000"/>
                </a:solidFill>
                <a:latin typeface="Times New Roman" panose="02020603050405020304" pitchFamily="18" charset="0"/>
                <a:cs typeface="Times New Roman" panose="02020603050405020304" pitchFamily="18" charset="0"/>
              </a:rPr>
              <a:t>.</a:t>
            </a:r>
          </a:p>
          <a:p>
            <a:pPr marL="0" indent="0" algn="just">
              <a:buNone/>
            </a:pPr>
            <a:r>
              <a:rPr lang="en-US" sz="12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200" b="1" i="0" u="none" strike="noStrike" baseline="0" dirty="0">
                <a:solidFill>
                  <a:srgbClr val="000000"/>
                </a:solidFill>
                <a:latin typeface="Times New Roman" panose="02020603050405020304" pitchFamily="18" charset="0"/>
                <a:cs typeface="Times New Roman" panose="02020603050405020304" pitchFamily="18" charset="0"/>
              </a:rPr>
              <a:t>non-blocking synchronous </a:t>
            </a:r>
            <a:r>
              <a:rPr lang="en-US" sz="1200" b="1" i="1" u="none" strike="noStrike" baseline="0" dirty="0">
                <a:solidFill>
                  <a:srgbClr val="000000"/>
                </a:solidFill>
                <a:latin typeface="Times New Roman" panose="02020603050405020304" pitchFamily="18" charset="0"/>
                <a:cs typeface="Times New Roman" panose="02020603050405020304" pitchFamily="18" charset="0"/>
              </a:rPr>
              <a:t>Send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(See Figure </a:t>
            </a:r>
            <a:r>
              <a:rPr lang="en-US" sz="1200" b="0" i="0" u="none" strike="noStrike" baseline="0" dirty="0">
                <a:solidFill>
                  <a:srgbClr val="218A6C"/>
                </a:solidFill>
                <a:latin typeface="Times New Roman" panose="02020603050405020304" pitchFamily="18" charset="0"/>
                <a:cs typeface="Times New Roman" panose="02020603050405020304" pitchFamily="18" charset="0"/>
              </a:rPr>
              <a:t>1.8</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(b)) Control returns back to the invoking process as soon as the copy of data from the user buffer to the kernel buffer is initiated. A parameter in the non-blocking call also gets set with the handle of a location that the user process can later check for the completion of the synchronous send operation. The location gets posted after an acknowledgement returns from the receiver, as per the semantics described for (a). The user process can keep checking for the completion of the non-blocking synchronous </a:t>
            </a:r>
            <a:r>
              <a:rPr lang="en-US" sz="1200" b="0" i="1" u="none" strike="noStrike" baseline="0" dirty="0">
                <a:solidFill>
                  <a:srgbClr val="000000"/>
                </a:solidFill>
                <a:latin typeface="Times New Roman" panose="02020603050405020304" pitchFamily="18" charset="0"/>
                <a:cs typeface="Times New Roman" panose="02020603050405020304" pitchFamily="18" charset="0"/>
              </a:rPr>
              <a:t>Send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by testing the returned handle, or it can invoke the blocking </a:t>
            </a:r>
            <a:r>
              <a:rPr lang="en-US" sz="1200" b="0" i="1" u="none" strike="noStrike" baseline="0" dirty="0">
                <a:solidFill>
                  <a:srgbClr val="000000"/>
                </a:solidFill>
                <a:latin typeface="Times New Roman" panose="02020603050405020304" pitchFamily="18" charset="0"/>
                <a:cs typeface="Times New Roman" panose="02020603050405020304" pitchFamily="18" charset="0"/>
              </a:rPr>
              <a:t>Wait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operation on the returned handle </a:t>
            </a:r>
            <a:r>
              <a:rPr lang="en-IN" sz="1200" b="0" i="0" u="none" strike="noStrike" baseline="0" dirty="0">
                <a:solidFill>
                  <a:srgbClr val="000000"/>
                </a:solidFill>
                <a:latin typeface="Times New Roman" panose="02020603050405020304" pitchFamily="18" charset="0"/>
                <a:cs typeface="Times New Roman" panose="02020603050405020304" pitchFamily="18" charset="0"/>
              </a:rPr>
              <a:t>(Figure </a:t>
            </a:r>
            <a:r>
              <a:rPr lang="en-IN" sz="1200" b="0" i="0" u="none" strike="noStrike" baseline="0" dirty="0">
                <a:solidFill>
                  <a:srgbClr val="218A6C"/>
                </a:solidFill>
                <a:latin typeface="Times New Roman" panose="02020603050405020304" pitchFamily="18" charset="0"/>
                <a:cs typeface="Times New Roman" panose="02020603050405020304" pitchFamily="18" charset="0"/>
              </a:rPr>
              <a:t>1.8</a:t>
            </a:r>
            <a:r>
              <a:rPr lang="en-IN" sz="1200" b="0" i="0" u="none" strike="noStrike" baseline="0" dirty="0">
                <a:solidFill>
                  <a:srgbClr val="000000"/>
                </a:solidFill>
                <a:latin typeface="Times New Roman" panose="02020603050405020304" pitchFamily="18" charset="0"/>
                <a:cs typeface="Times New Roman" panose="02020603050405020304" pitchFamily="18" charset="0"/>
              </a:rPr>
              <a:t>(b)). </a:t>
            </a:r>
          </a:p>
          <a:p>
            <a:pPr marL="0" indent="0" algn="just">
              <a:buNone/>
            </a:pPr>
            <a:r>
              <a:rPr lang="en-US" sz="12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200" b="1" i="0" u="none" strike="noStrike" baseline="0" dirty="0">
                <a:solidFill>
                  <a:srgbClr val="000000"/>
                </a:solidFill>
                <a:latin typeface="Times New Roman" panose="02020603050405020304" pitchFamily="18" charset="0"/>
                <a:cs typeface="Times New Roman" panose="02020603050405020304" pitchFamily="18" charset="0"/>
              </a:rPr>
              <a:t>Blocking asynchronous </a:t>
            </a:r>
            <a:r>
              <a:rPr lang="en-US" sz="1200" b="1" i="1" u="none" strike="noStrike" baseline="0" dirty="0">
                <a:solidFill>
                  <a:srgbClr val="000000"/>
                </a:solidFill>
                <a:latin typeface="Times New Roman" panose="02020603050405020304" pitchFamily="18" charset="0"/>
                <a:cs typeface="Times New Roman" panose="02020603050405020304" pitchFamily="18" charset="0"/>
              </a:rPr>
              <a:t>Send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(See Figure </a:t>
            </a:r>
            <a:r>
              <a:rPr lang="en-US" sz="1200" b="0" i="0" u="none" strike="noStrike" baseline="0" dirty="0">
                <a:solidFill>
                  <a:srgbClr val="218A6C"/>
                </a:solidFill>
                <a:latin typeface="Times New Roman" panose="02020603050405020304" pitchFamily="18" charset="0"/>
                <a:cs typeface="Times New Roman" panose="02020603050405020304" pitchFamily="18" charset="0"/>
              </a:rPr>
              <a:t>1.8</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(c)) The user process that invokes the </a:t>
            </a:r>
            <a:r>
              <a:rPr lang="en-US" sz="1200" b="0" i="1" u="none" strike="noStrike" baseline="0" dirty="0">
                <a:solidFill>
                  <a:srgbClr val="000000"/>
                </a:solidFill>
                <a:latin typeface="Times New Roman" panose="02020603050405020304" pitchFamily="18" charset="0"/>
                <a:cs typeface="Times New Roman" panose="02020603050405020304" pitchFamily="18" charset="0"/>
              </a:rPr>
              <a:t>Send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is blocked until the data is copied from the user’s buffer to the kernel buffer. (For the unbuffered option, the user process that invokes the </a:t>
            </a:r>
            <a:r>
              <a:rPr lang="en-US" sz="1200" b="0" i="1" u="none" strike="noStrike" baseline="0" dirty="0">
                <a:solidFill>
                  <a:srgbClr val="000000"/>
                </a:solidFill>
                <a:latin typeface="Times New Roman" panose="02020603050405020304" pitchFamily="18" charset="0"/>
                <a:cs typeface="Times New Roman" panose="02020603050405020304" pitchFamily="18" charset="0"/>
              </a:rPr>
              <a:t>Send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is blocked until the data is copied from the user’s buffer </a:t>
            </a:r>
            <a:r>
              <a:rPr lang="en-IN" sz="1200" b="0" i="0" u="none" strike="noStrike" baseline="0" dirty="0">
                <a:solidFill>
                  <a:srgbClr val="000000"/>
                </a:solidFill>
                <a:latin typeface="Times New Roman" panose="02020603050405020304" pitchFamily="18" charset="0"/>
                <a:cs typeface="Times New Roman" panose="02020603050405020304" pitchFamily="18" charset="0"/>
              </a:rPr>
              <a:t>to the network.)</a:t>
            </a:r>
          </a:p>
          <a:p>
            <a:pPr marL="0" indent="0" algn="just">
              <a:buNone/>
            </a:pPr>
            <a:r>
              <a:rPr lang="en-US" sz="12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200" b="1" i="0" u="none" strike="noStrike" baseline="0" dirty="0">
                <a:solidFill>
                  <a:srgbClr val="000000"/>
                </a:solidFill>
                <a:latin typeface="Times New Roman" panose="02020603050405020304" pitchFamily="18" charset="0"/>
                <a:cs typeface="Times New Roman" panose="02020603050405020304" pitchFamily="18" charset="0"/>
              </a:rPr>
              <a:t>non-blocking asynchronous </a:t>
            </a:r>
            <a:r>
              <a:rPr lang="en-US" sz="1200" b="1" i="1" u="none" strike="noStrike" baseline="0" dirty="0">
                <a:solidFill>
                  <a:srgbClr val="000000"/>
                </a:solidFill>
                <a:latin typeface="Times New Roman" panose="02020603050405020304" pitchFamily="18" charset="0"/>
                <a:cs typeface="Times New Roman" panose="02020603050405020304" pitchFamily="18" charset="0"/>
              </a:rPr>
              <a:t>Send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(See Figure </a:t>
            </a:r>
            <a:r>
              <a:rPr lang="en-US" sz="1200" b="0" i="0" u="none" strike="noStrike" baseline="0" dirty="0">
                <a:solidFill>
                  <a:srgbClr val="218A6C"/>
                </a:solidFill>
                <a:latin typeface="Times New Roman" panose="02020603050405020304" pitchFamily="18" charset="0"/>
                <a:cs typeface="Times New Roman" panose="02020603050405020304" pitchFamily="18" charset="0"/>
              </a:rPr>
              <a:t>1.8</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(d)) The user process that invokes the </a:t>
            </a:r>
            <a:r>
              <a:rPr lang="en-US" sz="1200" b="0" i="1" u="none" strike="noStrike" baseline="0" dirty="0">
                <a:solidFill>
                  <a:srgbClr val="000000"/>
                </a:solidFill>
                <a:latin typeface="Times New Roman" panose="02020603050405020304" pitchFamily="18" charset="0"/>
                <a:cs typeface="Times New Roman" panose="02020603050405020304" pitchFamily="18" charset="0"/>
              </a:rPr>
              <a:t>Send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is blocked until the transfer of the data from the user’s buffer to the kernel buffer is initiated. (For the unbuffered option, the user process that invokes the </a:t>
            </a:r>
            <a:r>
              <a:rPr lang="en-US" sz="1200" b="0" i="1" u="none" strike="noStrike" baseline="0" dirty="0">
                <a:solidFill>
                  <a:srgbClr val="000000"/>
                </a:solidFill>
                <a:latin typeface="Times New Roman" panose="02020603050405020304" pitchFamily="18" charset="0"/>
                <a:cs typeface="Times New Roman" panose="02020603050405020304" pitchFamily="18" charset="0"/>
              </a:rPr>
              <a:t>Send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is blocked until the transfer of the data from the user’s buffer to the network is initiated.) Control returns to the user process as soon as this transfer is initiated, and a parameter in the non-blocking call also gets set with the handle of a location that the user process can check later using the </a:t>
            </a:r>
            <a:r>
              <a:rPr lang="en-US" sz="1200" b="0" i="1" u="none" strike="noStrike" baseline="0" dirty="0">
                <a:solidFill>
                  <a:srgbClr val="000000"/>
                </a:solidFill>
                <a:latin typeface="Times New Roman" panose="02020603050405020304" pitchFamily="18" charset="0"/>
                <a:cs typeface="Times New Roman" panose="02020603050405020304" pitchFamily="18" charset="0"/>
              </a:rPr>
              <a:t>Wait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operation for the completion of the asynchronous </a:t>
            </a:r>
            <a:r>
              <a:rPr lang="en-US" sz="1200" b="0" i="1" u="none" strike="noStrike" baseline="0" dirty="0">
                <a:solidFill>
                  <a:srgbClr val="000000"/>
                </a:solidFill>
                <a:latin typeface="Times New Roman" panose="02020603050405020304" pitchFamily="18" charset="0"/>
                <a:cs typeface="Times New Roman" panose="02020603050405020304" pitchFamily="18" charset="0"/>
              </a:rPr>
              <a:t>Send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operation. The asynchronous </a:t>
            </a:r>
            <a:r>
              <a:rPr lang="en-US" sz="1200" b="0" i="1" u="none" strike="noStrike" baseline="0" dirty="0">
                <a:solidFill>
                  <a:srgbClr val="000000"/>
                </a:solidFill>
                <a:latin typeface="Times New Roman" panose="02020603050405020304" pitchFamily="18" charset="0"/>
                <a:cs typeface="Times New Roman" panose="02020603050405020304" pitchFamily="18" charset="0"/>
              </a:rPr>
              <a:t>Send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completes when the data has been copied out of the user’s buffer. The checking for the completion may be necessary if the user wants to reuse the buffer from which the data was sent.</a:t>
            </a:r>
          </a:p>
          <a:p>
            <a:pPr marL="0" indent="0" algn="just">
              <a:buNone/>
            </a:pPr>
            <a:r>
              <a:rPr lang="en-US" sz="12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200" b="1" i="0" u="none" strike="noStrike" baseline="0" dirty="0">
                <a:solidFill>
                  <a:srgbClr val="000000"/>
                </a:solidFill>
                <a:latin typeface="Times New Roman" panose="02020603050405020304" pitchFamily="18" charset="0"/>
                <a:cs typeface="Times New Roman" panose="02020603050405020304" pitchFamily="18" charset="0"/>
              </a:rPr>
              <a:t>Blocking </a:t>
            </a:r>
            <a:r>
              <a:rPr lang="en-US" sz="1200" b="1" i="1" u="none" strike="noStrike" baseline="0" dirty="0">
                <a:solidFill>
                  <a:srgbClr val="000000"/>
                </a:solidFill>
                <a:latin typeface="Times New Roman" panose="02020603050405020304" pitchFamily="18" charset="0"/>
                <a:cs typeface="Times New Roman" panose="02020603050405020304" pitchFamily="18" charset="0"/>
              </a:rPr>
              <a:t>Receive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(See Figure </a:t>
            </a:r>
            <a:r>
              <a:rPr lang="en-US" sz="1200" b="0" i="0" u="none" strike="noStrike" baseline="0" dirty="0">
                <a:solidFill>
                  <a:srgbClr val="218A6C"/>
                </a:solidFill>
                <a:latin typeface="Times New Roman" panose="02020603050405020304" pitchFamily="18" charset="0"/>
                <a:cs typeface="Times New Roman" panose="02020603050405020304" pitchFamily="18" charset="0"/>
              </a:rPr>
              <a:t>1.8</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(a)) The </a:t>
            </a:r>
            <a:r>
              <a:rPr lang="en-US" sz="1200" b="0" i="1" u="none" strike="noStrike" baseline="0" dirty="0">
                <a:solidFill>
                  <a:srgbClr val="000000"/>
                </a:solidFill>
                <a:latin typeface="Times New Roman" panose="02020603050405020304" pitchFamily="18" charset="0"/>
                <a:cs typeface="Times New Roman" panose="02020603050405020304" pitchFamily="18" charset="0"/>
              </a:rPr>
              <a:t>Receive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call blocks until the data expected arrives and is written in the specified user buffer. Then control is returned to the user process.</a:t>
            </a:r>
          </a:p>
          <a:p>
            <a:pPr marL="0" indent="0" algn="just">
              <a:buNone/>
            </a:pPr>
            <a:r>
              <a:rPr lang="en-US" sz="12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200" b="1" i="0" u="none" strike="noStrike" baseline="0" dirty="0">
                <a:solidFill>
                  <a:srgbClr val="000000"/>
                </a:solidFill>
                <a:latin typeface="Times New Roman" panose="02020603050405020304" pitchFamily="18" charset="0"/>
                <a:cs typeface="Times New Roman" panose="02020603050405020304" pitchFamily="18" charset="0"/>
              </a:rPr>
              <a:t>non-blocking </a:t>
            </a:r>
            <a:r>
              <a:rPr lang="en-US" sz="1200" b="1" i="1" u="none" strike="noStrike" baseline="0" dirty="0">
                <a:solidFill>
                  <a:srgbClr val="000000"/>
                </a:solidFill>
                <a:latin typeface="Times New Roman" panose="02020603050405020304" pitchFamily="18" charset="0"/>
                <a:cs typeface="Times New Roman" panose="02020603050405020304" pitchFamily="18" charset="0"/>
              </a:rPr>
              <a:t>Receive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(See Figure </a:t>
            </a:r>
            <a:r>
              <a:rPr lang="en-US" sz="1200" b="0" i="0" u="none" strike="noStrike" baseline="0" dirty="0">
                <a:solidFill>
                  <a:srgbClr val="218A6C"/>
                </a:solidFill>
                <a:latin typeface="Times New Roman" panose="02020603050405020304" pitchFamily="18" charset="0"/>
                <a:cs typeface="Times New Roman" panose="02020603050405020304" pitchFamily="18" charset="0"/>
              </a:rPr>
              <a:t>1.8</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(b)) The </a:t>
            </a:r>
            <a:r>
              <a:rPr lang="en-US" sz="1200" b="0" i="1" u="none" strike="noStrike" baseline="0" dirty="0">
                <a:solidFill>
                  <a:srgbClr val="000000"/>
                </a:solidFill>
                <a:latin typeface="Times New Roman" panose="02020603050405020304" pitchFamily="18" charset="0"/>
                <a:cs typeface="Times New Roman" panose="02020603050405020304" pitchFamily="18" charset="0"/>
              </a:rPr>
              <a:t>Receive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call will cause the kernel to register the call and return the handle of a location that the user process can later check for the completion of the non-blocking </a:t>
            </a:r>
            <a:r>
              <a:rPr lang="en-US" sz="1200" b="0" i="1" u="none" strike="noStrike" baseline="0" dirty="0">
                <a:solidFill>
                  <a:srgbClr val="000000"/>
                </a:solidFill>
                <a:latin typeface="Times New Roman" panose="02020603050405020304" pitchFamily="18" charset="0"/>
                <a:cs typeface="Times New Roman" panose="02020603050405020304" pitchFamily="18" charset="0"/>
              </a:rPr>
              <a:t>Receive </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operation. This location gets posted by the kernel after the expected data arrives and is copied to the user-specified buffer. The user process can</a:t>
            </a:r>
            <a:endParaRPr lang="en-IN" sz="1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0AAED9F-E63F-1425-9656-58163AA78439}"/>
              </a:ext>
            </a:extLst>
          </p:cNvPr>
          <p:cNvSpPr>
            <a:spLocks noGrp="1"/>
          </p:cNvSpPr>
          <p:nvPr>
            <p:ph type="body" sz="quarter" idx="13"/>
          </p:nvPr>
        </p:nvSpPr>
        <p:spPr/>
        <p:txBody>
          <a:bodyPr>
            <a:normAutofit fontScale="92500" lnSpcReduction="20000"/>
          </a:bodyPr>
          <a:lstStyle/>
          <a:p>
            <a:endParaRPr lang="en-IN"/>
          </a:p>
        </p:txBody>
      </p:sp>
    </p:spTree>
    <p:extLst>
      <p:ext uri="{BB962C8B-B14F-4D97-AF65-F5344CB8AC3E}">
        <p14:creationId xmlns:p14="http://schemas.microsoft.com/office/powerpoint/2010/main" val="1722968800"/>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C9E430-A92B-D53C-F375-CA4D863C4E29}"/>
              </a:ext>
            </a:extLst>
          </p:cNvPr>
          <p:cNvSpPr>
            <a:spLocks noGrp="1"/>
          </p:cNvSpPr>
          <p:nvPr>
            <p:ph idx="1"/>
          </p:nvPr>
        </p:nvSpPr>
        <p:spPr/>
        <p:txBody>
          <a:bodyPr/>
          <a:lstStyle/>
          <a:p>
            <a:pPr algn="l"/>
            <a:r>
              <a:rPr lang="en-US" sz="1800" b="0" i="0" u="none" strike="noStrike" baseline="0" dirty="0">
                <a:latin typeface="intirr"/>
              </a:rPr>
              <a:t>As opposed to the classification of synchronous and asynchronous communication</a:t>
            </a:r>
          </a:p>
          <a:p>
            <a:pPr algn="l"/>
            <a:r>
              <a:rPr lang="en-US" sz="1800" b="0" i="0" u="none" strike="noStrike" baseline="0" dirty="0">
                <a:latin typeface="intirr"/>
              </a:rPr>
              <a:t>primitives, there is also the classification of synchronous versus asynchronous processors. </a:t>
            </a:r>
          </a:p>
          <a:p>
            <a:pPr algn="l"/>
            <a:r>
              <a:rPr lang="en-US" sz="1800" b="0" i="1" u="none" strike="noStrike" baseline="0" dirty="0">
                <a:latin typeface="intiri"/>
              </a:rPr>
              <a:t>Processor synchrony </a:t>
            </a:r>
            <a:r>
              <a:rPr lang="en-US" sz="1800" b="0" i="0" u="none" strike="noStrike" baseline="0" dirty="0">
                <a:latin typeface="intirr"/>
              </a:rPr>
              <a:t>indicates that all the processors execute in lock-step with their clocks synchronized.</a:t>
            </a:r>
          </a:p>
          <a:p>
            <a:pPr algn="l"/>
            <a:r>
              <a:rPr lang="en-US" sz="1800" b="0" i="0" u="none" strike="noStrike" baseline="0" dirty="0">
                <a:latin typeface="intirr"/>
              </a:rPr>
              <a:t> As this synchrony is not attainable in a distributed system, what is more generally indicated is that for a large granularity of code, usually termed as a </a:t>
            </a:r>
            <a:r>
              <a:rPr lang="en-US" sz="1800" b="0" i="1" u="none" strike="noStrike" baseline="0" dirty="0">
                <a:latin typeface="intiri"/>
              </a:rPr>
              <a:t>step</a:t>
            </a:r>
            <a:r>
              <a:rPr lang="en-US" sz="1800" b="0" i="0" u="none" strike="noStrike" baseline="0" dirty="0">
                <a:latin typeface="intirr"/>
              </a:rPr>
              <a:t>, the processors are synchronized. </a:t>
            </a:r>
          </a:p>
          <a:p>
            <a:pPr algn="l"/>
            <a:r>
              <a:rPr lang="en-US" sz="1800" b="0" i="0" u="none" strike="noStrike" baseline="0" dirty="0">
                <a:latin typeface="intirr"/>
              </a:rPr>
              <a:t>This abstraction is implemented using some form of barrier synchronization to ensure that no processor begins executing the next step of code until all the processors have completed executing the previous steps of code assigned to each of the processors.</a:t>
            </a:r>
            <a:endParaRPr lang="en-IN" dirty="0"/>
          </a:p>
        </p:txBody>
      </p:sp>
      <p:sp>
        <p:nvSpPr>
          <p:cNvPr id="3" name="Text Placeholder 2">
            <a:extLst>
              <a:ext uri="{FF2B5EF4-FFF2-40B4-BE49-F238E27FC236}">
                <a16:creationId xmlns:a16="http://schemas.microsoft.com/office/drawing/2014/main" id="{9B978941-C922-75F1-8F7E-7070508020EF}"/>
              </a:ext>
            </a:extLst>
          </p:cNvPr>
          <p:cNvSpPr>
            <a:spLocks noGrp="1"/>
          </p:cNvSpPr>
          <p:nvPr>
            <p:ph type="body" sz="quarter" idx="13"/>
          </p:nvPr>
        </p:nvSpPr>
        <p:spPr/>
        <p:txBody>
          <a:bodyPr>
            <a:normAutofit/>
          </a:bodyPr>
          <a:lstStyle/>
          <a:p>
            <a:pPr marL="0" indent="0">
              <a:buNone/>
            </a:pPr>
            <a:r>
              <a:rPr lang="en-IN" sz="1800" b="1" i="0" u="none" strike="noStrike" baseline="0" dirty="0">
                <a:latin typeface="infmtb"/>
              </a:rPr>
              <a:t>Processor synchrony</a:t>
            </a:r>
            <a:endParaRPr lang="en-IN" dirty="0"/>
          </a:p>
        </p:txBody>
      </p:sp>
    </p:spTree>
    <p:extLst>
      <p:ext uri="{BB962C8B-B14F-4D97-AF65-F5344CB8AC3E}">
        <p14:creationId xmlns:p14="http://schemas.microsoft.com/office/powerpoint/2010/main" val="1995267948"/>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D34B4E-0AD5-43E5-2F7E-7FE8DBCA4217}"/>
              </a:ext>
            </a:extLst>
          </p:cNvPr>
          <p:cNvSpPr>
            <a:spLocks noGrp="1"/>
          </p:cNvSpPr>
          <p:nvPr>
            <p:ph idx="1"/>
          </p:nvPr>
        </p:nvSpPr>
        <p:spPr/>
        <p:txBody>
          <a:bodyPr>
            <a:normAutofit fontScale="77500" lnSpcReduction="20000"/>
          </a:bodyPr>
          <a:lstStyle/>
          <a:p>
            <a:pPr algn="l"/>
            <a:r>
              <a:rPr lang="en-US" sz="1800" b="0" i="0" u="none" strike="noStrike" baseline="0" dirty="0">
                <a:solidFill>
                  <a:srgbClr val="000000"/>
                </a:solidFill>
                <a:latin typeface="intirr"/>
              </a:rPr>
              <a:t>some publicly available interfaces that embody some of the above concepts.</a:t>
            </a:r>
          </a:p>
          <a:p>
            <a:pPr algn="l"/>
            <a:r>
              <a:rPr lang="en-US" sz="1800" b="0" i="0" u="none" strike="noStrike" baseline="0" dirty="0">
                <a:solidFill>
                  <a:srgbClr val="000000"/>
                </a:solidFill>
                <a:latin typeface="intirr"/>
              </a:rPr>
              <a:t>There exists a wide range of primitives for message-passing. </a:t>
            </a:r>
          </a:p>
          <a:p>
            <a:pPr algn="l"/>
            <a:r>
              <a:rPr lang="en-US" sz="1800" b="0" i="0" u="none" strike="noStrike" baseline="0" dirty="0">
                <a:solidFill>
                  <a:srgbClr val="000000"/>
                </a:solidFill>
                <a:latin typeface="intirr"/>
              </a:rPr>
              <a:t>Many commercial software products (banking, payroll, etc., applications) use proprietary primitive libraries supplied with the software marketed by the vendors (e.g., the IBM CICS software which has a very widely installed customer base worldwide uses its own primitives). </a:t>
            </a:r>
          </a:p>
          <a:p>
            <a:pPr algn="l"/>
            <a:r>
              <a:rPr lang="en-US" sz="1800" b="0" i="0" u="none" strike="noStrike" baseline="0" dirty="0">
                <a:solidFill>
                  <a:srgbClr val="000000"/>
                </a:solidFill>
                <a:latin typeface="intirr"/>
              </a:rPr>
              <a:t>The message-passing interface (MPI) library [</a:t>
            </a:r>
            <a:r>
              <a:rPr lang="en-US" sz="1800" b="0" i="0" u="none" strike="noStrike" baseline="0" dirty="0">
                <a:solidFill>
                  <a:srgbClr val="218A6C"/>
                </a:solidFill>
                <a:latin typeface="intirr"/>
              </a:rPr>
              <a:t>20</a:t>
            </a:r>
            <a:r>
              <a:rPr lang="en-US" sz="1800" b="0" i="0" u="none" strike="noStrike" baseline="0" dirty="0">
                <a:solidFill>
                  <a:srgbClr val="000000"/>
                </a:solidFill>
                <a:latin typeface="intirr"/>
              </a:rPr>
              <a:t>, </a:t>
            </a:r>
            <a:r>
              <a:rPr lang="en-US" sz="1800" b="0" i="0" u="none" strike="noStrike" baseline="0" dirty="0">
                <a:solidFill>
                  <a:srgbClr val="218A6C"/>
                </a:solidFill>
                <a:latin typeface="intirr"/>
              </a:rPr>
              <a:t>30</a:t>
            </a:r>
            <a:r>
              <a:rPr lang="en-US" sz="1800" b="0" i="0" u="none" strike="noStrike" baseline="0" dirty="0">
                <a:solidFill>
                  <a:srgbClr val="000000"/>
                </a:solidFill>
                <a:latin typeface="intirr"/>
              </a:rPr>
              <a:t>]</a:t>
            </a:r>
          </a:p>
          <a:p>
            <a:pPr algn="l"/>
            <a:r>
              <a:rPr lang="en-US" sz="1800" b="0" i="0" u="none" strike="noStrike" baseline="0" dirty="0">
                <a:solidFill>
                  <a:srgbClr val="000000"/>
                </a:solidFill>
                <a:latin typeface="intirr"/>
              </a:rPr>
              <a:t>the PVM (parallel virtual machine) library [</a:t>
            </a:r>
            <a:r>
              <a:rPr lang="en-US" sz="1800" b="0" i="0" u="none" strike="noStrike" baseline="0" dirty="0">
                <a:solidFill>
                  <a:srgbClr val="218A6C"/>
                </a:solidFill>
                <a:latin typeface="intirr"/>
              </a:rPr>
              <a:t>31</a:t>
            </a:r>
            <a:r>
              <a:rPr lang="en-US" sz="1800" b="0" i="0" u="none" strike="noStrike" baseline="0" dirty="0">
                <a:solidFill>
                  <a:srgbClr val="000000"/>
                </a:solidFill>
                <a:latin typeface="intirr"/>
              </a:rPr>
              <a:t>] are used largely by the scientific</a:t>
            </a:r>
          </a:p>
          <a:p>
            <a:pPr algn="l"/>
            <a:r>
              <a:rPr lang="en-US" sz="1800" b="0" i="0" u="none" strike="noStrike" baseline="0" dirty="0">
                <a:solidFill>
                  <a:srgbClr val="000000"/>
                </a:solidFill>
                <a:latin typeface="intirr"/>
              </a:rPr>
              <a:t>community, but other alternative libraries exist.</a:t>
            </a:r>
          </a:p>
          <a:p>
            <a:pPr algn="l"/>
            <a:r>
              <a:rPr lang="en-US" sz="1800" b="0" i="0" u="none" strike="noStrike" baseline="0" dirty="0">
                <a:solidFill>
                  <a:srgbClr val="000000"/>
                </a:solidFill>
                <a:latin typeface="intirr"/>
              </a:rPr>
              <a:t> Commercial software is often written using the remote procedure calls (RPC) mechanism [</a:t>
            </a:r>
            <a:r>
              <a:rPr lang="en-US" sz="1800" b="0" i="0" u="none" strike="noStrike" baseline="0" dirty="0">
                <a:solidFill>
                  <a:srgbClr val="218A6C"/>
                </a:solidFill>
                <a:latin typeface="intirr"/>
              </a:rPr>
              <a:t>1</a:t>
            </a:r>
            <a:r>
              <a:rPr lang="en-US" sz="1800" b="0" i="0" u="none" strike="noStrike" baseline="0" dirty="0">
                <a:solidFill>
                  <a:srgbClr val="000000"/>
                </a:solidFill>
                <a:latin typeface="intirr"/>
              </a:rPr>
              <a:t>, </a:t>
            </a:r>
            <a:r>
              <a:rPr lang="en-US" sz="1800" b="0" i="0" u="none" strike="noStrike" baseline="0" dirty="0">
                <a:solidFill>
                  <a:srgbClr val="218A6C"/>
                </a:solidFill>
                <a:latin typeface="intirr"/>
              </a:rPr>
              <a:t>6</a:t>
            </a:r>
            <a:r>
              <a:rPr lang="en-US" sz="1800" b="0" i="0" u="none" strike="noStrike" baseline="0" dirty="0">
                <a:solidFill>
                  <a:srgbClr val="000000"/>
                </a:solidFill>
                <a:latin typeface="intirr"/>
              </a:rPr>
              <a:t>] in which procedures that potentially reside across the network are invoked transparently to the user, in the same manner that a local procedure is invoked [</a:t>
            </a:r>
            <a:r>
              <a:rPr lang="en-US" sz="1800" b="0" i="0" u="none" strike="noStrike" baseline="0" dirty="0">
                <a:solidFill>
                  <a:srgbClr val="218A6C"/>
                </a:solidFill>
                <a:latin typeface="intirr"/>
              </a:rPr>
              <a:t>1</a:t>
            </a:r>
            <a:r>
              <a:rPr lang="en-US" sz="1800" b="0" i="0" u="none" strike="noStrike" baseline="0" dirty="0">
                <a:solidFill>
                  <a:srgbClr val="000000"/>
                </a:solidFill>
                <a:latin typeface="intirr"/>
              </a:rPr>
              <a:t>, </a:t>
            </a:r>
            <a:r>
              <a:rPr lang="en-US" sz="1800" b="0" i="0" u="none" strike="noStrike" baseline="0" dirty="0">
                <a:solidFill>
                  <a:srgbClr val="218A6C"/>
                </a:solidFill>
                <a:latin typeface="intirr"/>
              </a:rPr>
              <a:t>6</a:t>
            </a:r>
            <a:r>
              <a:rPr lang="en-US" sz="1800" b="0" i="0" u="none" strike="noStrike" baseline="0" dirty="0">
                <a:solidFill>
                  <a:srgbClr val="000000"/>
                </a:solidFill>
                <a:latin typeface="intirr"/>
              </a:rPr>
              <a:t>].</a:t>
            </a:r>
          </a:p>
          <a:p>
            <a:pPr algn="l"/>
            <a:r>
              <a:rPr lang="en-US" sz="1800" b="0" i="0" u="none" strike="noStrike" baseline="0" dirty="0">
                <a:solidFill>
                  <a:srgbClr val="000000"/>
                </a:solidFill>
                <a:latin typeface="intirr"/>
              </a:rPr>
              <a:t>Under the covers, socket primitives or socket-like transport layer primitives are invoked to call the procedure remotely. There exist many implementations of RPC [</a:t>
            </a:r>
            <a:r>
              <a:rPr lang="en-US" sz="1800" b="0" i="0" u="none" strike="noStrike" baseline="0" dirty="0">
                <a:solidFill>
                  <a:srgbClr val="218A6C"/>
                </a:solidFill>
                <a:latin typeface="intirr"/>
              </a:rPr>
              <a:t>1</a:t>
            </a:r>
            <a:r>
              <a:rPr lang="en-US" sz="1800" b="0" i="0" u="none" strike="noStrike" baseline="0" dirty="0">
                <a:solidFill>
                  <a:srgbClr val="000000"/>
                </a:solidFill>
                <a:latin typeface="intirr"/>
              </a:rPr>
              <a:t>, </a:t>
            </a:r>
            <a:r>
              <a:rPr lang="en-US" sz="1800" b="0" i="0" u="none" strike="noStrike" baseline="0" dirty="0">
                <a:solidFill>
                  <a:srgbClr val="218A6C"/>
                </a:solidFill>
                <a:latin typeface="intirr"/>
              </a:rPr>
              <a:t>7</a:t>
            </a:r>
            <a:r>
              <a:rPr lang="en-US" sz="1800" b="0" i="0" u="none" strike="noStrike" baseline="0" dirty="0">
                <a:solidFill>
                  <a:srgbClr val="000000"/>
                </a:solidFill>
                <a:latin typeface="intirr"/>
              </a:rPr>
              <a:t>, </a:t>
            </a:r>
            <a:r>
              <a:rPr lang="en-US" sz="1800" b="0" i="0" u="none" strike="noStrike" baseline="0" dirty="0">
                <a:solidFill>
                  <a:srgbClr val="218A6C"/>
                </a:solidFill>
                <a:latin typeface="intirr"/>
              </a:rPr>
              <a:t>11</a:t>
            </a:r>
            <a:r>
              <a:rPr lang="en-US" sz="1800" b="0" i="0" u="none" strike="noStrike" baseline="0" dirty="0">
                <a:solidFill>
                  <a:srgbClr val="000000"/>
                </a:solidFill>
                <a:latin typeface="intirr"/>
              </a:rPr>
              <a:t>] – for example, Sun RPC, and distributed computing environment (DCE) RPC.</a:t>
            </a:r>
          </a:p>
          <a:p>
            <a:pPr algn="l"/>
            <a:r>
              <a:rPr lang="en-US" sz="1800" b="0" i="0" u="none" strike="noStrike" baseline="0" dirty="0">
                <a:solidFill>
                  <a:srgbClr val="000000"/>
                </a:solidFill>
                <a:latin typeface="intirr"/>
              </a:rPr>
              <a:t> “Messaging” and “streaming” are two other mechanisms for communication. With the growth of object based software, libraries for remote method invocation (RMI) and remote object invocation (ROI) with their own set of primitives are being proposed and standardized by different agencies [</a:t>
            </a:r>
            <a:r>
              <a:rPr lang="en-US" sz="1800" b="0" i="0" u="none" strike="noStrike" baseline="0" dirty="0">
                <a:solidFill>
                  <a:srgbClr val="218A6C"/>
                </a:solidFill>
                <a:latin typeface="intirr"/>
              </a:rPr>
              <a:t>7</a:t>
            </a:r>
            <a:r>
              <a:rPr lang="en-US" sz="1800" b="0" i="0" u="none" strike="noStrike" baseline="0" dirty="0">
                <a:solidFill>
                  <a:srgbClr val="000000"/>
                </a:solidFill>
                <a:latin typeface="intirr"/>
              </a:rPr>
              <a:t>].</a:t>
            </a:r>
          </a:p>
          <a:p>
            <a:pPr algn="l"/>
            <a:r>
              <a:rPr lang="en-US" sz="1800" b="0" i="0" u="none" strike="noStrike" baseline="0" dirty="0">
                <a:solidFill>
                  <a:srgbClr val="000000"/>
                </a:solidFill>
                <a:latin typeface="intirr"/>
              </a:rPr>
              <a:t>CORBA (common object request broker architecture) [</a:t>
            </a:r>
            <a:r>
              <a:rPr lang="en-US" sz="1800" b="0" i="0" u="none" strike="noStrike" baseline="0" dirty="0">
                <a:solidFill>
                  <a:srgbClr val="218A6C"/>
                </a:solidFill>
                <a:latin typeface="intirr"/>
              </a:rPr>
              <a:t>36</a:t>
            </a:r>
            <a:r>
              <a:rPr lang="en-US" sz="1800" b="0" i="0" u="none" strike="noStrike" baseline="0" dirty="0">
                <a:solidFill>
                  <a:srgbClr val="000000"/>
                </a:solidFill>
                <a:latin typeface="intirr"/>
              </a:rPr>
              <a:t>] and DCOM (distributed component object model) [</a:t>
            </a:r>
            <a:r>
              <a:rPr lang="en-US" sz="1800" b="0" i="0" u="none" strike="noStrike" baseline="0" dirty="0">
                <a:solidFill>
                  <a:srgbClr val="218A6C"/>
                </a:solidFill>
                <a:latin typeface="intirr"/>
              </a:rPr>
              <a:t>7</a:t>
            </a:r>
            <a:r>
              <a:rPr lang="en-US" sz="1800" b="0" i="0" u="none" strike="noStrike" baseline="0" dirty="0">
                <a:solidFill>
                  <a:srgbClr val="000000"/>
                </a:solidFill>
                <a:latin typeface="intirr"/>
              </a:rPr>
              <a:t>] are two other standardized architectures with their own set of primitives. Additionally, several projects in the research stage are designing their own </a:t>
            </a:r>
            <a:r>
              <a:rPr lang="en-US" sz="1800" b="0" i="0" u="none" strike="noStrike" baseline="0" dirty="0" err="1">
                <a:solidFill>
                  <a:srgbClr val="000000"/>
                </a:solidFill>
                <a:latin typeface="intirr"/>
              </a:rPr>
              <a:t>flavour</a:t>
            </a:r>
            <a:r>
              <a:rPr lang="en-US" sz="1800" b="0" i="0" u="none" strike="noStrike" baseline="0" dirty="0">
                <a:solidFill>
                  <a:srgbClr val="000000"/>
                </a:solidFill>
                <a:latin typeface="intirr"/>
              </a:rPr>
              <a:t> of communication primitives.</a:t>
            </a:r>
            <a:endParaRPr lang="en-IN" dirty="0"/>
          </a:p>
        </p:txBody>
      </p:sp>
      <p:sp>
        <p:nvSpPr>
          <p:cNvPr id="3" name="Text Placeholder 2">
            <a:extLst>
              <a:ext uri="{FF2B5EF4-FFF2-40B4-BE49-F238E27FC236}">
                <a16:creationId xmlns:a16="http://schemas.microsoft.com/office/drawing/2014/main" id="{4181955A-123E-43C2-6EB8-8E0F1FA85DE2}"/>
              </a:ext>
            </a:extLst>
          </p:cNvPr>
          <p:cNvSpPr>
            <a:spLocks noGrp="1"/>
          </p:cNvSpPr>
          <p:nvPr>
            <p:ph type="body" sz="quarter" idx="13"/>
          </p:nvPr>
        </p:nvSpPr>
        <p:spPr/>
        <p:txBody>
          <a:bodyPr>
            <a:normAutofit/>
          </a:bodyPr>
          <a:lstStyle/>
          <a:p>
            <a:pPr marL="0" indent="0">
              <a:buNone/>
            </a:pPr>
            <a:r>
              <a:rPr lang="en-IN" sz="1800" b="1" i="0" u="none" strike="noStrike" baseline="0" dirty="0">
                <a:latin typeface="infmtb"/>
              </a:rPr>
              <a:t>Libraries and standards</a:t>
            </a:r>
            <a:endParaRPr lang="en-IN" dirty="0"/>
          </a:p>
        </p:txBody>
      </p:sp>
    </p:spTree>
    <p:extLst>
      <p:ext uri="{BB962C8B-B14F-4D97-AF65-F5344CB8AC3E}">
        <p14:creationId xmlns:p14="http://schemas.microsoft.com/office/powerpoint/2010/main" val="329851899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2BA077-7BF7-BF88-BA45-AEBD3BFB9ECC}"/>
              </a:ext>
            </a:extLst>
          </p:cNvPr>
          <p:cNvSpPr>
            <a:spLocks noGrp="1"/>
          </p:cNvSpPr>
          <p:nvPr>
            <p:ph idx="1"/>
          </p:nvPr>
        </p:nvSpPr>
        <p:spPr/>
        <p:txBody>
          <a:bodyPr>
            <a:normAutofit fontScale="77500" lnSpcReduction="20000"/>
          </a:bodyPr>
          <a:lstStyle/>
          <a:p>
            <a:pPr marL="0" indent="0" algn="l">
              <a:buNone/>
            </a:pPr>
            <a:r>
              <a:rPr lang="en-US" sz="1800" b="0" i="0" u="none" strike="noStrike" baseline="0" dirty="0">
                <a:solidFill>
                  <a:srgbClr val="000000"/>
                </a:solidFill>
                <a:latin typeface="intirr"/>
              </a:rPr>
              <a:t>In addition to the two classifications of processor synchrony/asynchrony and of synchronous/asynchronous communication primitives, there is another classification, namely that of </a:t>
            </a:r>
            <a:r>
              <a:rPr lang="en-US" sz="1800" b="0" i="1" u="none" strike="noStrike" baseline="0" dirty="0">
                <a:solidFill>
                  <a:srgbClr val="000000"/>
                </a:solidFill>
                <a:latin typeface="intiri"/>
              </a:rPr>
              <a:t>synchronous/asynchronous executions</a:t>
            </a:r>
            <a:r>
              <a:rPr lang="en-US" sz="1800" b="0" i="0" u="none" strike="noStrike" baseline="0" dirty="0">
                <a:solidFill>
                  <a:srgbClr val="000000"/>
                </a:solidFill>
                <a:latin typeface="intirr"/>
              </a:rPr>
              <a:t>.</a:t>
            </a:r>
          </a:p>
          <a:p>
            <a:pPr marL="0" indent="0" algn="l">
              <a:buNone/>
            </a:pPr>
            <a:r>
              <a:rPr lang="en-US" sz="1800" b="0" i="0" u="none" strike="noStrike" baseline="0" dirty="0">
                <a:solidFill>
                  <a:srgbClr val="000000"/>
                </a:solidFill>
                <a:latin typeface="m2-n101"/>
              </a:rPr>
              <a:t>• </a:t>
            </a:r>
            <a:r>
              <a:rPr lang="en-US" sz="1800" b="0" i="0" u="none" strike="noStrike" baseline="0" dirty="0">
                <a:solidFill>
                  <a:srgbClr val="000000"/>
                </a:solidFill>
                <a:latin typeface="intirr"/>
              </a:rPr>
              <a:t>An </a:t>
            </a:r>
            <a:r>
              <a:rPr lang="en-US" sz="1800" b="0" i="1" u="none" strike="noStrike" baseline="0" dirty="0">
                <a:solidFill>
                  <a:srgbClr val="000000"/>
                </a:solidFill>
                <a:latin typeface="intiri"/>
              </a:rPr>
              <a:t>asynchronous execution </a:t>
            </a:r>
            <a:r>
              <a:rPr lang="en-US" sz="1800" b="0" i="0" u="none" strike="noStrike" baseline="0" dirty="0">
                <a:solidFill>
                  <a:srgbClr val="000000"/>
                </a:solidFill>
                <a:latin typeface="intirr"/>
              </a:rPr>
              <a:t>is an execution in which (</a:t>
            </a:r>
            <a:r>
              <a:rPr lang="en-US" sz="1800" b="0" i="0" u="none" strike="noStrike" baseline="0" dirty="0" err="1">
                <a:solidFill>
                  <a:srgbClr val="000000"/>
                </a:solidFill>
                <a:latin typeface="intirr"/>
              </a:rPr>
              <a:t>i</a:t>
            </a:r>
            <a:r>
              <a:rPr lang="en-US" sz="1800" b="0" i="0" u="none" strike="noStrike" baseline="0" dirty="0">
                <a:solidFill>
                  <a:srgbClr val="000000"/>
                </a:solidFill>
                <a:latin typeface="intirr"/>
              </a:rPr>
              <a:t>) there is no processor synchrony and there is no bound on the drift rate of processor clocks, (ii) message delays (transmission + propagation times) are finite but unbounded, and (iii) there is no upper bound on the time taken by a process to execute a step. An example asynchronous execution with four processes </a:t>
            </a:r>
            <a:r>
              <a:rPr lang="en-US" sz="1800" b="0" i="0" u="none" strike="noStrike" baseline="0" dirty="0">
                <a:solidFill>
                  <a:srgbClr val="000000"/>
                </a:solidFill>
                <a:latin typeface="R1-tii"/>
              </a:rPr>
              <a:t>P</a:t>
            </a:r>
            <a:r>
              <a:rPr lang="en-US" sz="1800" b="0" i="0" u="none" strike="noStrike" baseline="0" dirty="0">
                <a:solidFill>
                  <a:srgbClr val="000000"/>
                </a:solidFill>
                <a:latin typeface="intirr"/>
              </a:rPr>
              <a:t>0 to </a:t>
            </a:r>
            <a:r>
              <a:rPr lang="en-US" sz="1800" b="0" i="0" u="none" strike="noStrike" baseline="0" dirty="0">
                <a:solidFill>
                  <a:srgbClr val="000000"/>
                </a:solidFill>
                <a:latin typeface="R1-tii"/>
              </a:rPr>
              <a:t>P</a:t>
            </a:r>
            <a:r>
              <a:rPr lang="en-US" sz="1800" b="0" i="0" u="none" strike="noStrike" baseline="0" dirty="0">
                <a:solidFill>
                  <a:srgbClr val="000000"/>
                </a:solidFill>
                <a:latin typeface="intirr"/>
              </a:rPr>
              <a:t>3 is shown in Figure </a:t>
            </a:r>
          </a:p>
          <a:p>
            <a:pPr marL="0" indent="0" algn="l">
              <a:buNone/>
            </a:pPr>
            <a:endParaRPr lang="en-US" sz="1800" b="0" i="0" u="none" strike="noStrike" baseline="0" dirty="0">
              <a:solidFill>
                <a:srgbClr val="000000"/>
              </a:solidFill>
              <a:latin typeface="intirr"/>
            </a:endParaRPr>
          </a:p>
          <a:p>
            <a:pPr marL="0" indent="0" algn="l">
              <a:buNone/>
            </a:pPr>
            <a:endParaRPr lang="en-US" sz="1800" b="0" i="0" u="none" strike="noStrike" baseline="0" dirty="0">
              <a:solidFill>
                <a:srgbClr val="000000"/>
              </a:solidFill>
              <a:latin typeface="intirr"/>
            </a:endParaRPr>
          </a:p>
          <a:p>
            <a:pPr marL="0" indent="0" algn="l">
              <a:buNone/>
            </a:pPr>
            <a:endParaRPr lang="en-US" sz="1800" dirty="0">
              <a:solidFill>
                <a:srgbClr val="000000"/>
              </a:solidFill>
              <a:latin typeface="intirr"/>
            </a:endParaRPr>
          </a:p>
          <a:p>
            <a:pPr marL="0" indent="0" algn="l">
              <a:buNone/>
            </a:pPr>
            <a:endParaRPr lang="en-US" sz="1800" b="0" i="0" u="none" strike="noStrike" baseline="0" dirty="0">
              <a:solidFill>
                <a:srgbClr val="000000"/>
              </a:solidFill>
              <a:latin typeface="intirr"/>
            </a:endParaRPr>
          </a:p>
          <a:p>
            <a:pPr marL="0" indent="0" algn="l">
              <a:buNone/>
            </a:pPr>
            <a:endParaRPr lang="en-US" sz="1800" dirty="0">
              <a:solidFill>
                <a:srgbClr val="000000"/>
              </a:solidFill>
              <a:latin typeface="intirr"/>
            </a:endParaRPr>
          </a:p>
          <a:p>
            <a:pPr marL="0" indent="0" algn="l">
              <a:buNone/>
            </a:pPr>
            <a:endParaRPr lang="en-US" sz="1800" b="0" i="0" u="none" strike="noStrike" baseline="0" dirty="0">
              <a:solidFill>
                <a:srgbClr val="000000"/>
              </a:solidFill>
              <a:latin typeface="intirr"/>
            </a:endParaRPr>
          </a:p>
          <a:p>
            <a:pPr marL="0" indent="0" algn="l">
              <a:buNone/>
            </a:pPr>
            <a:endParaRPr lang="en-US" sz="1800" dirty="0">
              <a:solidFill>
                <a:srgbClr val="000000"/>
              </a:solidFill>
              <a:latin typeface="intirr"/>
            </a:endParaRPr>
          </a:p>
          <a:p>
            <a:pPr marL="0" indent="0" algn="l">
              <a:buNone/>
            </a:pPr>
            <a:r>
              <a:rPr lang="en-US" sz="1800" b="0" i="0" u="none" strike="noStrike" baseline="0" dirty="0">
                <a:solidFill>
                  <a:srgbClr val="000000"/>
                </a:solidFill>
                <a:latin typeface="intirr"/>
              </a:rPr>
              <a:t>The arrows denote the messages; the tail and head of an arrow mark the </a:t>
            </a:r>
            <a:r>
              <a:rPr lang="en-US" sz="1800" b="0" i="1" u="none" strike="noStrike" baseline="0" dirty="0">
                <a:solidFill>
                  <a:srgbClr val="000000"/>
                </a:solidFill>
                <a:latin typeface="intiri"/>
              </a:rPr>
              <a:t>send </a:t>
            </a:r>
            <a:r>
              <a:rPr lang="en-US" sz="1800" b="0" i="0" u="none" strike="noStrike" baseline="0" dirty="0">
                <a:solidFill>
                  <a:srgbClr val="000000"/>
                </a:solidFill>
                <a:latin typeface="intirr"/>
              </a:rPr>
              <a:t>and </a:t>
            </a:r>
            <a:r>
              <a:rPr lang="en-US" sz="1800" b="0" i="1" u="none" strike="noStrike" baseline="0" dirty="0">
                <a:solidFill>
                  <a:srgbClr val="000000"/>
                </a:solidFill>
                <a:latin typeface="intiri"/>
              </a:rPr>
              <a:t>receive </a:t>
            </a:r>
            <a:r>
              <a:rPr lang="en-US" sz="1800" b="0" i="0" u="none" strike="noStrike" baseline="0" dirty="0">
                <a:solidFill>
                  <a:srgbClr val="000000"/>
                </a:solidFill>
                <a:latin typeface="intirr"/>
              </a:rPr>
              <a:t>event for that message, denoted by a circle and vertical line, respectively. Non-communication events, also termed as </a:t>
            </a:r>
            <a:r>
              <a:rPr lang="en-US" sz="1800" b="0" i="1" u="none" strike="noStrike" baseline="0" dirty="0">
                <a:solidFill>
                  <a:srgbClr val="000000"/>
                </a:solidFill>
                <a:latin typeface="intiri"/>
              </a:rPr>
              <a:t>internal </a:t>
            </a:r>
            <a:r>
              <a:rPr lang="en-US" sz="1800" b="0" i="0" u="none" strike="noStrike" baseline="0" dirty="0">
                <a:solidFill>
                  <a:srgbClr val="000000"/>
                </a:solidFill>
                <a:latin typeface="intirr"/>
              </a:rPr>
              <a:t>events, are shown by shaded circles.</a:t>
            </a:r>
          </a:p>
          <a:p>
            <a:pPr marL="0" indent="0" algn="l">
              <a:buNone/>
            </a:pPr>
            <a:r>
              <a:rPr lang="en-US" sz="1800" b="0" i="0" u="none" strike="noStrike" baseline="0" dirty="0">
                <a:solidFill>
                  <a:srgbClr val="000000"/>
                </a:solidFill>
                <a:latin typeface="m2-n101"/>
              </a:rPr>
              <a:t>• </a:t>
            </a:r>
            <a:r>
              <a:rPr lang="en-US" sz="1800" b="0" i="0" u="none" strike="noStrike" baseline="0" dirty="0">
                <a:solidFill>
                  <a:srgbClr val="000000"/>
                </a:solidFill>
                <a:latin typeface="intirr"/>
              </a:rPr>
              <a:t>A </a:t>
            </a:r>
            <a:r>
              <a:rPr lang="en-US" sz="1800" b="0" i="1" u="none" strike="noStrike" baseline="0" dirty="0">
                <a:solidFill>
                  <a:srgbClr val="000000"/>
                </a:solidFill>
                <a:latin typeface="intiri"/>
              </a:rPr>
              <a:t>synchronous execution </a:t>
            </a:r>
            <a:r>
              <a:rPr lang="en-US" sz="1800" b="0" i="0" u="none" strike="noStrike" baseline="0" dirty="0">
                <a:solidFill>
                  <a:srgbClr val="000000"/>
                </a:solidFill>
                <a:latin typeface="intirr"/>
              </a:rPr>
              <a:t>is an execution in which</a:t>
            </a:r>
          </a:p>
          <a:p>
            <a:pPr marL="0" indent="0" algn="l">
              <a:buNone/>
            </a:pPr>
            <a:r>
              <a:rPr lang="en-US" sz="1800" dirty="0">
                <a:solidFill>
                  <a:srgbClr val="000000"/>
                </a:solidFill>
                <a:latin typeface="intirr"/>
              </a:rPr>
              <a:t>            </a:t>
            </a:r>
            <a:r>
              <a:rPr lang="en-US" sz="1700" b="0" i="0" u="none" strike="noStrike" baseline="0" dirty="0">
                <a:solidFill>
                  <a:srgbClr val="000000"/>
                </a:solidFill>
                <a:latin typeface="intirr"/>
              </a:rPr>
              <a:t> (</a:t>
            </a:r>
            <a:r>
              <a:rPr lang="en-US" sz="1700" b="0" i="0" u="none" strike="noStrike" baseline="0" dirty="0" err="1">
                <a:solidFill>
                  <a:srgbClr val="000000"/>
                </a:solidFill>
                <a:latin typeface="intirr"/>
              </a:rPr>
              <a:t>i</a:t>
            </a:r>
            <a:r>
              <a:rPr lang="en-US" sz="1700" b="0" i="0" u="none" strike="noStrike" baseline="0" dirty="0">
                <a:solidFill>
                  <a:srgbClr val="000000"/>
                </a:solidFill>
                <a:latin typeface="intirr"/>
              </a:rPr>
              <a:t>) processors are synchronized and the clock drift rate between any two processors is bounded, </a:t>
            </a:r>
          </a:p>
          <a:p>
            <a:pPr marL="457200" lvl="1" indent="0">
              <a:buNone/>
            </a:pPr>
            <a:r>
              <a:rPr lang="en-US" sz="1700" b="0" i="0" u="none" strike="noStrike" baseline="0" dirty="0">
                <a:solidFill>
                  <a:srgbClr val="000000"/>
                </a:solidFill>
                <a:latin typeface="intirr"/>
              </a:rPr>
              <a:t>(ii) message delivery (transmission + delivery) times are such that they occur in one logical step or round, and </a:t>
            </a:r>
          </a:p>
          <a:p>
            <a:pPr marL="457200" lvl="1" indent="0">
              <a:buNone/>
            </a:pPr>
            <a:r>
              <a:rPr lang="en-US" sz="1700" b="0" i="0" u="none" strike="noStrike" baseline="0" dirty="0">
                <a:solidFill>
                  <a:srgbClr val="000000"/>
                </a:solidFill>
                <a:latin typeface="intirr"/>
              </a:rPr>
              <a:t>(iii) there is a known upper bound on the time taken by a process to execute a step. An example of a synchronous execution with four processes </a:t>
            </a:r>
            <a:r>
              <a:rPr lang="en-US" sz="1700" b="0" i="0" u="none" strike="noStrike" baseline="0" dirty="0">
                <a:solidFill>
                  <a:srgbClr val="000000"/>
                </a:solidFill>
                <a:latin typeface="R1-tii"/>
              </a:rPr>
              <a:t>P</a:t>
            </a:r>
            <a:r>
              <a:rPr lang="en-US" sz="1700" b="0" i="0" u="none" strike="noStrike" baseline="0" dirty="0">
                <a:solidFill>
                  <a:srgbClr val="000000"/>
                </a:solidFill>
                <a:latin typeface="intirr"/>
              </a:rPr>
              <a:t>0 to </a:t>
            </a:r>
            <a:r>
              <a:rPr lang="en-US" sz="1700" b="0" i="0" u="none" strike="noStrike" baseline="0" dirty="0">
                <a:solidFill>
                  <a:srgbClr val="000000"/>
                </a:solidFill>
                <a:latin typeface="R1-tii"/>
              </a:rPr>
              <a:t>P</a:t>
            </a:r>
            <a:r>
              <a:rPr lang="en-US" sz="1700" b="0" i="0" u="none" strike="noStrike" baseline="0" dirty="0">
                <a:solidFill>
                  <a:srgbClr val="000000"/>
                </a:solidFill>
                <a:latin typeface="intirr"/>
              </a:rPr>
              <a:t>3 is shown in Figure </a:t>
            </a:r>
            <a:r>
              <a:rPr lang="en-US" sz="1800" b="0" i="0" u="none" strike="noStrike" baseline="0" dirty="0">
                <a:solidFill>
                  <a:srgbClr val="000000"/>
                </a:solidFill>
                <a:latin typeface="intirr"/>
              </a:rPr>
              <a:t>The arrows denote the messages</a:t>
            </a:r>
            <a:endParaRPr lang="en-IN" dirty="0"/>
          </a:p>
        </p:txBody>
      </p:sp>
      <p:sp>
        <p:nvSpPr>
          <p:cNvPr id="3" name="Text Placeholder 2">
            <a:extLst>
              <a:ext uri="{FF2B5EF4-FFF2-40B4-BE49-F238E27FC236}">
                <a16:creationId xmlns:a16="http://schemas.microsoft.com/office/drawing/2014/main" id="{FD6A4C0A-43A5-E23A-EBAE-B34AAB83F2B1}"/>
              </a:ext>
            </a:extLst>
          </p:cNvPr>
          <p:cNvSpPr>
            <a:spLocks noGrp="1"/>
          </p:cNvSpPr>
          <p:nvPr>
            <p:ph type="body" sz="quarter" idx="13"/>
          </p:nvPr>
        </p:nvSpPr>
        <p:spPr/>
        <p:txBody>
          <a:bodyPr>
            <a:normAutofit/>
          </a:bodyPr>
          <a:lstStyle/>
          <a:p>
            <a:pPr marL="0" indent="0">
              <a:buNone/>
            </a:pPr>
            <a:r>
              <a:rPr lang="en-IN" sz="1800" b="1" i="0" u="none" strike="noStrike" baseline="0" dirty="0">
                <a:latin typeface="infmtb"/>
              </a:rPr>
              <a:t>1.7 Synchronous versus asynchronous executions</a:t>
            </a:r>
            <a:endParaRPr lang="en-IN" dirty="0"/>
          </a:p>
        </p:txBody>
      </p:sp>
      <p:pic>
        <p:nvPicPr>
          <p:cNvPr id="5" name="Picture 4">
            <a:extLst>
              <a:ext uri="{FF2B5EF4-FFF2-40B4-BE49-F238E27FC236}">
                <a16:creationId xmlns:a16="http://schemas.microsoft.com/office/drawing/2014/main" id="{99A9B101-1E8B-0A0E-EA9A-A2E6DC6CFE06}"/>
              </a:ext>
            </a:extLst>
          </p:cNvPr>
          <p:cNvPicPr>
            <a:picLocks noChangeAspect="1"/>
          </p:cNvPicPr>
          <p:nvPr/>
        </p:nvPicPr>
        <p:blipFill>
          <a:blip r:embed="rId2"/>
          <a:stretch>
            <a:fillRect/>
          </a:stretch>
        </p:blipFill>
        <p:spPr>
          <a:xfrm>
            <a:off x="1115616" y="2852936"/>
            <a:ext cx="2978303" cy="1320868"/>
          </a:xfrm>
          <a:prstGeom prst="rect">
            <a:avLst/>
          </a:prstGeom>
        </p:spPr>
      </p:pic>
      <p:pic>
        <p:nvPicPr>
          <p:cNvPr id="7" name="Picture 6">
            <a:extLst>
              <a:ext uri="{FF2B5EF4-FFF2-40B4-BE49-F238E27FC236}">
                <a16:creationId xmlns:a16="http://schemas.microsoft.com/office/drawing/2014/main" id="{D851A38C-959A-9EA6-E8C9-385C1FA74C52}"/>
              </a:ext>
            </a:extLst>
          </p:cNvPr>
          <p:cNvPicPr>
            <a:picLocks noChangeAspect="1"/>
          </p:cNvPicPr>
          <p:nvPr/>
        </p:nvPicPr>
        <p:blipFill>
          <a:blip r:embed="rId3"/>
          <a:stretch>
            <a:fillRect/>
          </a:stretch>
        </p:blipFill>
        <p:spPr>
          <a:xfrm>
            <a:off x="5818470" y="2783049"/>
            <a:ext cx="2863804" cy="1390755"/>
          </a:xfrm>
          <a:prstGeom prst="rect">
            <a:avLst/>
          </a:prstGeom>
        </p:spPr>
      </p:pic>
      <p:cxnSp>
        <p:nvCxnSpPr>
          <p:cNvPr id="9" name="Straight Arrow Connector 8">
            <a:extLst>
              <a:ext uri="{FF2B5EF4-FFF2-40B4-BE49-F238E27FC236}">
                <a16:creationId xmlns:a16="http://schemas.microsoft.com/office/drawing/2014/main" id="{3679BDFE-331D-719D-773B-8CF7899ED8D4}"/>
              </a:ext>
            </a:extLst>
          </p:cNvPr>
          <p:cNvCxnSpPr/>
          <p:nvPr/>
        </p:nvCxnSpPr>
        <p:spPr>
          <a:xfrm>
            <a:off x="533400" y="3573016"/>
            <a:ext cx="6542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8E42F1BD-A191-5E43-D9ED-7C0584E1FC31}"/>
              </a:ext>
            </a:extLst>
          </p:cNvPr>
          <p:cNvCxnSpPr/>
          <p:nvPr/>
        </p:nvCxnSpPr>
        <p:spPr>
          <a:xfrm flipV="1">
            <a:off x="533400" y="2924944"/>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D03C623-71CA-686D-2C55-85C3B27CCB44}"/>
              </a:ext>
            </a:extLst>
          </p:cNvPr>
          <p:cNvCxnSpPr>
            <a:cxnSpLocks/>
          </p:cNvCxnSpPr>
          <p:nvPr/>
        </p:nvCxnSpPr>
        <p:spPr>
          <a:xfrm flipV="1">
            <a:off x="8460432" y="4173804"/>
            <a:ext cx="0" cy="18474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E9EF8C8-8727-4D4D-61D9-A83911EFB1F6}"/>
              </a:ext>
            </a:extLst>
          </p:cNvPr>
          <p:cNvCxnSpPr/>
          <p:nvPr/>
        </p:nvCxnSpPr>
        <p:spPr>
          <a:xfrm>
            <a:off x="5580112" y="6021288"/>
            <a:ext cx="288032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A30C4988-027A-114E-5D0B-A2547748AD5B}"/>
              </a:ext>
            </a:extLst>
          </p:cNvPr>
          <p:cNvCxnSpPr>
            <a:cxnSpLocks/>
          </p:cNvCxnSpPr>
          <p:nvPr/>
        </p:nvCxnSpPr>
        <p:spPr>
          <a:xfrm flipV="1">
            <a:off x="5580112" y="5877272"/>
            <a:ext cx="0" cy="220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827397"/>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EC1717-787A-EEB5-0113-59B67F84FD21}"/>
              </a:ext>
            </a:extLst>
          </p:cNvPr>
          <p:cNvSpPr>
            <a:spLocks noGrp="1"/>
          </p:cNvSpPr>
          <p:nvPr>
            <p:ph idx="1"/>
          </p:nvPr>
        </p:nvSpPr>
        <p:spPr>
          <a:xfrm>
            <a:off x="457200" y="1600201"/>
            <a:ext cx="8229600" cy="2908919"/>
          </a:xfrm>
        </p:spPr>
        <p:txBody>
          <a:bodyPr>
            <a:normAutofit fontScale="85000" lnSpcReduction="20000"/>
          </a:bodyPr>
          <a:lstStyle/>
          <a:p>
            <a:pPr marL="0" indent="0" algn="l">
              <a:buNone/>
            </a:pPr>
            <a:r>
              <a:rPr lang="en-US" sz="1800" b="1" i="0" u="none" strike="noStrike" baseline="0" dirty="0">
                <a:solidFill>
                  <a:srgbClr val="000000"/>
                </a:solidFill>
                <a:latin typeface="infmtb"/>
              </a:rPr>
              <a:t>Emulating an asynchronous system by a synchronous system (</a:t>
            </a:r>
            <a:r>
              <a:rPr lang="en-US" sz="1800" b="0" i="0" u="none" strike="noStrike" baseline="0" dirty="0">
                <a:solidFill>
                  <a:srgbClr val="000000"/>
                </a:solidFill>
                <a:latin typeface="r1-fmtw"/>
              </a:rPr>
              <a:t>A</a:t>
            </a:r>
            <a:r>
              <a:rPr lang="en-US" sz="1800" b="0" i="0" u="none" strike="noStrike" baseline="0" dirty="0">
                <a:solidFill>
                  <a:srgbClr val="000000"/>
                </a:solidFill>
                <a:latin typeface="m2-b101"/>
              </a:rPr>
              <a:t>→</a:t>
            </a:r>
            <a:r>
              <a:rPr lang="en-US" sz="1800" b="0" i="0" u="none" strike="noStrike" baseline="0" dirty="0">
                <a:solidFill>
                  <a:srgbClr val="000000"/>
                </a:solidFill>
                <a:latin typeface="r1-fmtw"/>
              </a:rPr>
              <a:t>S</a:t>
            </a:r>
            <a:r>
              <a:rPr lang="en-US" sz="1800" b="1" i="0" u="none" strike="noStrike" baseline="0" dirty="0">
                <a:solidFill>
                  <a:srgbClr val="000000"/>
                </a:solidFill>
                <a:latin typeface="infmtb"/>
              </a:rPr>
              <a:t>)</a:t>
            </a:r>
          </a:p>
          <a:p>
            <a:pPr marL="0" indent="0" algn="l">
              <a:buNone/>
            </a:pPr>
            <a:r>
              <a:rPr lang="en-US" sz="1800" b="0" i="0" u="none" strike="noStrike" baseline="0" dirty="0">
                <a:solidFill>
                  <a:srgbClr val="000000"/>
                </a:solidFill>
                <a:latin typeface="intirr"/>
              </a:rPr>
              <a:t>An asynchronous program (written for an asynchronous system) can be emulated on a synchronous system fairly trivially as the synchronous system is a special case of an asynchronous system – all communication finishes within the same round in which it is initiated.</a:t>
            </a:r>
          </a:p>
          <a:p>
            <a:pPr marL="0" indent="0" algn="l">
              <a:buNone/>
            </a:pPr>
            <a:r>
              <a:rPr lang="en-US" sz="1800" b="1" i="0" u="none" strike="noStrike" baseline="0" dirty="0">
                <a:solidFill>
                  <a:srgbClr val="000000"/>
                </a:solidFill>
                <a:latin typeface="infmtb"/>
              </a:rPr>
              <a:t>Emulating a synchronous system by an asynchronous system (</a:t>
            </a:r>
            <a:r>
              <a:rPr lang="en-US" sz="1800" b="0" i="0" u="none" strike="noStrike" baseline="0" dirty="0">
                <a:solidFill>
                  <a:srgbClr val="000000"/>
                </a:solidFill>
                <a:latin typeface="r1-fmtw"/>
              </a:rPr>
              <a:t>S </a:t>
            </a:r>
            <a:r>
              <a:rPr lang="en-US" sz="1800" b="0" i="0" u="none" strike="noStrike" baseline="0" dirty="0">
                <a:solidFill>
                  <a:srgbClr val="000000"/>
                </a:solidFill>
                <a:latin typeface="m2-b101"/>
              </a:rPr>
              <a:t>→</a:t>
            </a:r>
            <a:r>
              <a:rPr lang="en-US" sz="1800" b="0" i="0" u="none" strike="noStrike" baseline="0" dirty="0">
                <a:solidFill>
                  <a:srgbClr val="000000"/>
                </a:solidFill>
                <a:latin typeface="r1-fmtw"/>
              </a:rPr>
              <a:t>A</a:t>
            </a:r>
            <a:r>
              <a:rPr lang="en-US" sz="1800" b="1" i="0" u="none" strike="noStrike" baseline="0" dirty="0">
                <a:solidFill>
                  <a:srgbClr val="000000"/>
                </a:solidFill>
                <a:latin typeface="infmtb"/>
              </a:rPr>
              <a:t>)</a:t>
            </a:r>
          </a:p>
          <a:p>
            <a:pPr marL="0" indent="0" algn="l">
              <a:buNone/>
            </a:pPr>
            <a:r>
              <a:rPr lang="en-US" sz="1800" b="0" i="0" u="none" strike="noStrike" baseline="0" dirty="0">
                <a:solidFill>
                  <a:srgbClr val="000000"/>
                </a:solidFill>
                <a:latin typeface="intirr"/>
              </a:rPr>
              <a:t>A synchronous program (written for a synchronous system) can be emulated on an asynchronous system using a tool called </a:t>
            </a:r>
            <a:r>
              <a:rPr lang="en-US" sz="1800" b="0" i="1" u="none" strike="noStrike" baseline="0" dirty="0">
                <a:solidFill>
                  <a:srgbClr val="000000"/>
                </a:solidFill>
                <a:latin typeface="intiri"/>
              </a:rPr>
              <a:t>synchronizer</a:t>
            </a:r>
            <a:r>
              <a:rPr lang="en-IN" sz="1800" b="0" i="0" u="none" strike="noStrike" baseline="0" dirty="0">
                <a:solidFill>
                  <a:srgbClr val="000000"/>
                </a:solidFill>
                <a:latin typeface="intirr"/>
              </a:rPr>
              <a:t>.</a:t>
            </a:r>
          </a:p>
          <a:p>
            <a:pPr marL="0" indent="0" algn="l">
              <a:buNone/>
            </a:pPr>
            <a:r>
              <a:rPr lang="en-IN" sz="1800" b="1" i="0" u="none" strike="noStrike" baseline="0" dirty="0">
                <a:solidFill>
                  <a:srgbClr val="000000"/>
                </a:solidFill>
                <a:latin typeface="infmtb"/>
              </a:rPr>
              <a:t>Emulations</a:t>
            </a:r>
          </a:p>
          <a:p>
            <a:pPr marL="0" indent="0" algn="l">
              <a:buNone/>
            </a:pPr>
            <a:r>
              <a:rPr lang="en-US" sz="1800" b="0" i="0" u="none" strike="noStrike" baseline="0" dirty="0">
                <a:solidFill>
                  <a:srgbClr val="000000"/>
                </a:solidFill>
                <a:latin typeface="intirr"/>
              </a:rPr>
              <a:t>Section </a:t>
            </a:r>
            <a:r>
              <a:rPr lang="en-US" sz="1800" b="0" i="0" u="none" strike="noStrike" baseline="0" dirty="0">
                <a:solidFill>
                  <a:srgbClr val="218A6C"/>
                </a:solidFill>
                <a:latin typeface="intirr"/>
              </a:rPr>
              <a:t>1.5 </a:t>
            </a:r>
            <a:r>
              <a:rPr lang="en-US" sz="1800" b="0" i="0" u="none" strike="noStrike" baseline="0" dirty="0">
                <a:solidFill>
                  <a:srgbClr val="000000"/>
                </a:solidFill>
                <a:latin typeface="intirr"/>
              </a:rPr>
              <a:t>showed how a shared memory system could be emulated by a message-passing system, and vice-versa. We now have four broad classes of programs, as shown in Figure </a:t>
            </a:r>
            <a:r>
              <a:rPr lang="en-US" sz="1800" b="0" i="0" u="none" strike="noStrike" baseline="0" dirty="0">
                <a:solidFill>
                  <a:srgbClr val="218A6C"/>
                </a:solidFill>
                <a:latin typeface="intirr"/>
              </a:rPr>
              <a:t>1.11</a:t>
            </a:r>
            <a:r>
              <a:rPr lang="en-US" sz="1800" b="0" i="0" u="none" strike="noStrike" baseline="0" dirty="0">
                <a:solidFill>
                  <a:srgbClr val="000000"/>
                </a:solidFill>
                <a:latin typeface="intirr"/>
              </a:rPr>
              <a:t>. Using the emulations shown, any class can be emulated by any other. If system A can be emulated by system B, denoted </a:t>
            </a:r>
            <a:r>
              <a:rPr lang="en-US" sz="1800" b="0" i="0" u="none" strike="noStrike" baseline="0" dirty="0">
                <a:solidFill>
                  <a:srgbClr val="000000"/>
                </a:solidFill>
                <a:latin typeface="R1-tii"/>
              </a:rPr>
              <a:t>A/B</a:t>
            </a:r>
            <a:r>
              <a:rPr lang="en-US" sz="1800" b="0" i="0" u="none" strike="noStrike" baseline="0" dirty="0">
                <a:solidFill>
                  <a:srgbClr val="000000"/>
                </a:solidFill>
                <a:latin typeface="intirr"/>
              </a:rPr>
              <a:t>, and if a problem is not solvable in </a:t>
            </a:r>
            <a:r>
              <a:rPr lang="en-US" sz="1800" b="0" i="0" u="none" strike="noStrike" baseline="0" dirty="0">
                <a:solidFill>
                  <a:srgbClr val="000000"/>
                </a:solidFill>
                <a:latin typeface="R1-tii"/>
              </a:rPr>
              <a:t>B</a:t>
            </a:r>
            <a:r>
              <a:rPr lang="en-US" sz="1800" b="0" i="0" u="none" strike="noStrike" baseline="0" dirty="0">
                <a:solidFill>
                  <a:srgbClr val="000000"/>
                </a:solidFill>
                <a:latin typeface="intirr"/>
              </a:rPr>
              <a:t>, then it is also not solvable in </a:t>
            </a:r>
            <a:r>
              <a:rPr lang="en-US" sz="1800" b="0" i="0" u="none" strike="noStrike" baseline="0" dirty="0">
                <a:solidFill>
                  <a:srgbClr val="000000"/>
                </a:solidFill>
                <a:latin typeface="R1-tii"/>
              </a:rPr>
              <a:t>A</a:t>
            </a:r>
            <a:r>
              <a:rPr lang="en-US" sz="1800" b="0" i="0" u="none" strike="noStrike" baseline="0" dirty="0">
                <a:solidFill>
                  <a:srgbClr val="000000"/>
                </a:solidFill>
                <a:latin typeface="intirr"/>
              </a:rPr>
              <a:t>. Likewise, if a problem is solvable in </a:t>
            </a:r>
            <a:r>
              <a:rPr lang="en-US" sz="1800" b="0" i="0" u="none" strike="noStrike" baseline="0" dirty="0">
                <a:solidFill>
                  <a:srgbClr val="000000"/>
                </a:solidFill>
                <a:latin typeface="R1-tii"/>
              </a:rPr>
              <a:t>A</a:t>
            </a:r>
            <a:r>
              <a:rPr lang="en-US" sz="1800" b="0" i="0" u="none" strike="noStrike" baseline="0" dirty="0">
                <a:solidFill>
                  <a:srgbClr val="000000"/>
                </a:solidFill>
                <a:latin typeface="intirr"/>
              </a:rPr>
              <a:t>, it is also solvable in </a:t>
            </a:r>
            <a:r>
              <a:rPr lang="en-US" sz="1800" b="0" i="0" u="none" strike="noStrike" baseline="0" dirty="0">
                <a:solidFill>
                  <a:srgbClr val="000000"/>
                </a:solidFill>
                <a:latin typeface="R1-tii"/>
              </a:rPr>
              <a:t>B</a:t>
            </a:r>
            <a:r>
              <a:rPr lang="en-US" sz="1800" b="0" i="0" u="none" strike="noStrike" baseline="0" dirty="0">
                <a:solidFill>
                  <a:srgbClr val="000000"/>
                </a:solidFill>
                <a:latin typeface="intirr"/>
              </a:rPr>
              <a:t>. Hence, in a sense, all four classes are equivalent in terms of Computability” – what can and cannot be computed – in failure-free systems.</a:t>
            </a:r>
          </a:p>
          <a:p>
            <a:pPr marL="0" indent="0" algn="l">
              <a:buNone/>
            </a:pPr>
            <a:endParaRPr lang="en-IN" dirty="0"/>
          </a:p>
          <a:p>
            <a:pPr marL="0" indent="0" algn="l">
              <a:buNone/>
            </a:pPr>
            <a:endParaRPr lang="en-IN" dirty="0"/>
          </a:p>
          <a:p>
            <a:pPr marL="0" indent="0" algn="l">
              <a:buNone/>
            </a:pPr>
            <a:endParaRPr lang="en-IN" dirty="0"/>
          </a:p>
        </p:txBody>
      </p:sp>
      <p:sp>
        <p:nvSpPr>
          <p:cNvPr id="3" name="Text Placeholder 2">
            <a:extLst>
              <a:ext uri="{FF2B5EF4-FFF2-40B4-BE49-F238E27FC236}">
                <a16:creationId xmlns:a16="http://schemas.microsoft.com/office/drawing/2014/main" id="{4431AE3A-F28C-37C8-AD7C-4E5392ED615B}"/>
              </a:ext>
            </a:extLst>
          </p:cNvPr>
          <p:cNvSpPr>
            <a:spLocks noGrp="1"/>
          </p:cNvSpPr>
          <p:nvPr>
            <p:ph type="body" sz="quarter" idx="13"/>
          </p:nvPr>
        </p:nvSpPr>
        <p:spPr/>
        <p:txBody>
          <a:bodyPr>
            <a:normAutofit fontScale="92500" lnSpcReduction="20000"/>
          </a:bodyPr>
          <a:lstStyle/>
          <a:p>
            <a:pPr marL="0" indent="0">
              <a:buNone/>
            </a:pPr>
            <a:r>
              <a:rPr lang="en-IN" sz="3200" b="1" i="0" u="none" strike="noStrike" baseline="0" dirty="0">
                <a:latin typeface="infmtb"/>
              </a:rPr>
              <a:t>Synchronous versus asynchronous executions</a:t>
            </a:r>
            <a:endParaRPr lang="en-IN" dirty="0"/>
          </a:p>
        </p:txBody>
      </p:sp>
      <p:pic>
        <p:nvPicPr>
          <p:cNvPr id="5" name="Picture 4">
            <a:extLst>
              <a:ext uri="{FF2B5EF4-FFF2-40B4-BE49-F238E27FC236}">
                <a16:creationId xmlns:a16="http://schemas.microsoft.com/office/drawing/2014/main" id="{EE9AE9B6-BD3D-C4FB-87B5-62191750EB34}"/>
              </a:ext>
            </a:extLst>
          </p:cNvPr>
          <p:cNvPicPr>
            <a:picLocks noChangeAspect="1"/>
          </p:cNvPicPr>
          <p:nvPr/>
        </p:nvPicPr>
        <p:blipFill>
          <a:blip r:embed="rId2"/>
          <a:stretch>
            <a:fillRect/>
          </a:stretch>
        </p:blipFill>
        <p:spPr>
          <a:xfrm>
            <a:off x="1763688" y="4585321"/>
            <a:ext cx="5472608" cy="1950239"/>
          </a:xfrm>
          <a:prstGeom prst="rect">
            <a:avLst/>
          </a:prstGeom>
        </p:spPr>
      </p:pic>
    </p:spTree>
    <p:extLst>
      <p:ext uri="{BB962C8B-B14F-4D97-AF65-F5344CB8AC3E}">
        <p14:creationId xmlns:p14="http://schemas.microsoft.com/office/powerpoint/2010/main" val="2539034864"/>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0A1A02-C1A9-3984-8602-9258C6EDA350}"/>
              </a:ext>
            </a:extLst>
          </p:cNvPr>
          <p:cNvSpPr>
            <a:spLocks noGrp="1"/>
          </p:cNvSpPr>
          <p:nvPr>
            <p:ph idx="1"/>
          </p:nvPr>
        </p:nvSpPr>
        <p:spPr/>
        <p:txBody>
          <a:bodyPr>
            <a:normAutofit/>
          </a:bodyPr>
          <a:lstStyle/>
          <a:p>
            <a:r>
              <a:rPr lang="en-US" sz="1800" b="1" i="0" u="none" strike="noStrike" baseline="0" dirty="0">
                <a:latin typeface="infmtb"/>
              </a:rPr>
              <a:t>Distributed systems challenges from a system perspective</a:t>
            </a:r>
          </a:p>
          <a:p>
            <a:r>
              <a:rPr lang="en-US" sz="1800" b="1" i="0" u="none" strike="noStrike" baseline="0" dirty="0">
                <a:latin typeface="infmtb"/>
              </a:rPr>
              <a:t>Algorithmic challenges in distribute</a:t>
            </a:r>
          </a:p>
          <a:p>
            <a:r>
              <a:rPr lang="en-US" sz="1800" b="1" i="0" u="none" strike="noStrike" baseline="0" dirty="0">
                <a:latin typeface="infmtb"/>
              </a:rPr>
              <a:t>Applications of distributed computing and newer challenges d computing</a:t>
            </a:r>
          </a:p>
        </p:txBody>
      </p:sp>
      <p:sp>
        <p:nvSpPr>
          <p:cNvPr id="3" name="Text Placeholder 2">
            <a:extLst>
              <a:ext uri="{FF2B5EF4-FFF2-40B4-BE49-F238E27FC236}">
                <a16:creationId xmlns:a16="http://schemas.microsoft.com/office/drawing/2014/main" id="{12541E4D-3BCF-249F-357E-670185587B58}"/>
              </a:ext>
            </a:extLst>
          </p:cNvPr>
          <p:cNvSpPr>
            <a:spLocks noGrp="1"/>
          </p:cNvSpPr>
          <p:nvPr>
            <p:ph type="body" sz="quarter" idx="13"/>
          </p:nvPr>
        </p:nvSpPr>
        <p:spPr/>
        <p:txBody>
          <a:bodyPr>
            <a:normAutofit/>
          </a:bodyPr>
          <a:lstStyle/>
          <a:p>
            <a:pPr marL="0" indent="0">
              <a:buNone/>
            </a:pPr>
            <a:r>
              <a:rPr lang="en-US" sz="1800" b="1" i="0" u="none" strike="noStrike" baseline="0" dirty="0">
                <a:latin typeface="infmtb"/>
              </a:rPr>
              <a:t>1.8 Design issues and challenges</a:t>
            </a:r>
            <a:endParaRPr lang="en-IN" dirty="0"/>
          </a:p>
        </p:txBody>
      </p:sp>
    </p:spTree>
    <p:extLst>
      <p:ext uri="{BB962C8B-B14F-4D97-AF65-F5344CB8AC3E}">
        <p14:creationId xmlns:p14="http://schemas.microsoft.com/office/powerpoint/2010/main" val="1824467497"/>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4C136B-23C1-8321-7177-F8B15C1C59DA}"/>
              </a:ext>
            </a:extLst>
          </p:cNvPr>
          <p:cNvSpPr>
            <a:spLocks noGrp="1"/>
          </p:cNvSpPr>
          <p:nvPr>
            <p:ph idx="1"/>
          </p:nvPr>
        </p:nvSpPr>
        <p:spPr/>
        <p:txBody>
          <a:bodyPr/>
          <a:lstStyle/>
          <a:p>
            <a:pPr marL="457200" lvl="1" indent="0">
              <a:buNone/>
            </a:pPr>
            <a:r>
              <a:rPr lang="en-IN" sz="1800" b="0" i="0" u="none" strike="noStrike" baseline="0" dirty="0">
                <a:latin typeface="m2-n101"/>
              </a:rPr>
              <a:t>• </a:t>
            </a:r>
            <a:r>
              <a:rPr lang="en-IN" sz="1800" b="1" i="0" u="none" strike="noStrike" baseline="0" dirty="0">
                <a:latin typeface="intirb"/>
              </a:rPr>
              <a:t>Communication :RPC,ROI,MSG </a:t>
            </a:r>
            <a:r>
              <a:rPr lang="en-IN" sz="1800" b="1" i="0" u="none" strike="noStrike" baseline="0" dirty="0" err="1">
                <a:latin typeface="intirb"/>
              </a:rPr>
              <a:t>PASS,streamed</a:t>
            </a:r>
            <a:endParaRPr lang="en-IN" sz="1800" b="1" i="0" u="none" strike="noStrike" baseline="0" dirty="0">
              <a:latin typeface="intirb"/>
            </a:endParaRPr>
          </a:p>
          <a:p>
            <a:pPr marL="457200" lvl="1" indent="0">
              <a:buNone/>
            </a:pPr>
            <a:r>
              <a:rPr lang="en-IN" sz="1800" b="0" i="0" u="none" strike="noStrike" baseline="0" dirty="0">
                <a:latin typeface="m2-n101"/>
              </a:rPr>
              <a:t>• </a:t>
            </a:r>
            <a:r>
              <a:rPr lang="en-US" sz="1800" b="1" i="0" u="none" strike="noStrike" baseline="0" dirty="0">
                <a:latin typeface="intirb"/>
              </a:rPr>
              <a:t>Processes : mgmt. of client/</a:t>
            </a:r>
            <a:r>
              <a:rPr lang="en-US" sz="1800" b="1" i="0" u="none" strike="noStrike" baseline="0" dirty="0" err="1">
                <a:latin typeface="intirb"/>
              </a:rPr>
              <a:t>server,code</a:t>
            </a:r>
            <a:r>
              <a:rPr lang="en-US" sz="1800" b="1" i="0" u="none" strike="noStrike" baseline="0" dirty="0">
                <a:latin typeface="intirb"/>
              </a:rPr>
              <a:t> migration, design s/w</a:t>
            </a:r>
          </a:p>
          <a:p>
            <a:pPr marL="457200" lvl="1" indent="0">
              <a:buNone/>
            </a:pPr>
            <a:r>
              <a:rPr lang="en-US" sz="1800" b="0" i="0" u="none" strike="noStrike" baseline="0" dirty="0">
                <a:latin typeface="m2-n101"/>
              </a:rPr>
              <a:t>• </a:t>
            </a:r>
            <a:r>
              <a:rPr lang="en-US" sz="1800" b="1" i="0" u="none" strike="noStrike" baseline="0" dirty="0">
                <a:latin typeface="intirb"/>
              </a:rPr>
              <a:t>Naming : naming cannot be tied to any static geo topology</a:t>
            </a:r>
            <a:endParaRPr lang="en-US" sz="1800" dirty="0">
              <a:latin typeface="intirr"/>
            </a:endParaRPr>
          </a:p>
          <a:p>
            <a:pPr marL="457200" lvl="1" indent="0">
              <a:buNone/>
            </a:pPr>
            <a:r>
              <a:rPr lang="en-US" sz="1800" b="0" i="0" u="none" strike="noStrike" baseline="0" dirty="0">
                <a:latin typeface="m2-n101"/>
              </a:rPr>
              <a:t>• </a:t>
            </a:r>
            <a:r>
              <a:rPr lang="en-US" sz="1800" b="1" i="0" u="none" strike="noStrike" baseline="0" dirty="0">
                <a:latin typeface="intirb"/>
              </a:rPr>
              <a:t>Synchronization : </a:t>
            </a:r>
            <a:r>
              <a:rPr lang="en-US" sz="1800" b="1" i="0" u="none" strike="noStrike" baseline="0" dirty="0" err="1">
                <a:latin typeface="intirb"/>
              </a:rPr>
              <a:t>processes,clocks</a:t>
            </a:r>
            <a:endParaRPr lang="en-US" sz="1800" b="1" i="0" u="none" strike="noStrike" baseline="0" dirty="0">
              <a:latin typeface="intirb"/>
            </a:endParaRPr>
          </a:p>
          <a:p>
            <a:pPr marL="457200" lvl="1" indent="0">
              <a:buNone/>
            </a:pPr>
            <a:r>
              <a:rPr lang="en-US" sz="1800" b="0" i="0" u="none" strike="noStrike" baseline="0" dirty="0">
                <a:latin typeface="m2-n101"/>
              </a:rPr>
              <a:t>• </a:t>
            </a:r>
            <a:r>
              <a:rPr lang="en-US" sz="1800" b="1" i="0" u="none" strike="noStrike" baseline="0" dirty="0">
                <a:latin typeface="intirb"/>
              </a:rPr>
              <a:t>Data storage and access : fast and scalable</a:t>
            </a:r>
          </a:p>
          <a:p>
            <a:pPr marL="457200" lvl="1" indent="0">
              <a:buNone/>
            </a:pPr>
            <a:r>
              <a:rPr lang="en-US" sz="1800" b="0" i="0" u="none" strike="noStrike" baseline="0" dirty="0">
                <a:latin typeface="m2-n101"/>
              </a:rPr>
              <a:t>• </a:t>
            </a:r>
            <a:r>
              <a:rPr lang="en-US" sz="1800" b="1" i="0" u="none" strike="noStrike" baseline="0" dirty="0">
                <a:latin typeface="intirb"/>
              </a:rPr>
              <a:t>Consistency and replication :bottleneck</a:t>
            </a:r>
          </a:p>
          <a:p>
            <a:pPr marL="457200" lvl="1" indent="0">
              <a:buNone/>
            </a:pPr>
            <a:r>
              <a:rPr lang="en-US" sz="1800" b="0" i="0" u="none" strike="noStrike" baseline="0" dirty="0">
                <a:latin typeface="m2-n101"/>
              </a:rPr>
              <a:t>• </a:t>
            </a:r>
            <a:r>
              <a:rPr lang="en-US" sz="1800" b="1" i="0" u="none" strike="noStrike" baseline="0" dirty="0">
                <a:latin typeface="intirb"/>
              </a:rPr>
              <a:t>Fault tolerance : recovery from failure</a:t>
            </a:r>
          </a:p>
          <a:p>
            <a:pPr marL="457200" lvl="1" indent="0">
              <a:buNone/>
            </a:pPr>
            <a:r>
              <a:rPr lang="en-US" sz="1800" b="0" i="0" u="none" strike="noStrike" baseline="0" dirty="0">
                <a:latin typeface="m2-n101"/>
              </a:rPr>
              <a:t>• </a:t>
            </a:r>
            <a:r>
              <a:rPr lang="en-US" sz="1800" b="1" i="0" u="none" strike="noStrike" baseline="0" dirty="0">
                <a:latin typeface="intirb"/>
              </a:rPr>
              <a:t>Security : </a:t>
            </a:r>
            <a:r>
              <a:rPr lang="en-US" sz="1800" b="1" i="0" u="none" strike="noStrike" baseline="0" dirty="0" err="1">
                <a:latin typeface="intirb"/>
              </a:rPr>
              <a:t>cryptograpgy</a:t>
            </a:r>
            <a:r>
              <a:rPr lang="en-US" sz="1800" b="1" i="0" u="none" strike="noStrike" baseline="0" dirty="0">
                <a:latin typeface="intirb"/>
              </a:rPr>
              <a:t> </a:t>
            </a:r>
            <a:r>
              <a:rPr lang="en-US" sz="1800" b="1" i="0" u="none" strike="noStrike" baseline="0" dirty="0" err="1">
                <a:latin typeface="intirb"/>
              </a:rPr>
              <a:t>key,access</a:t>
            </a:r>
            <a:r>
              <a:rPr lang="en-US" sz="1800" b="1" i="0" u="none" strike="noStrike" baseline="0" dirty="0">
                <a:latin typeface="intirb"/>
              </a:rPr>
              <a:t> </a:t>
            </a:r>
            <a:r>
              <a:rPr lang="en-US" sz="1800" b="1" i="0" u="none" strike="noStrike" baseline="0" dirty="0" err="1">
                <a:latin typeface="intirb"/>
              </a:rPr>
              <a:t>contol</a:t>
            </a:r>
            <a:endParaRPr lang="en-US" sz="1800" b="1" i="0" u="none" strike="noStrike" baseline="0" dirty="0">
              <a:latin typeface="intirb"/>
            </a:endParaRPr>
          </a:p>
          <a:p>
            <a:pPr marL="457200" lvl="1" indent="0">
              <a:buNone/>
            </a:pPr>
            <a:r>
              <a:rPr lang="en-US" sz="1800" b="0" i="0" u="none" strike="noStrike" baseline="0" dirty="0">
                <a:latin typeface="m2-n101"/>
              </a:rPr>
              <a:t>• </a:t>
            </a:r>
            <a:r>
              <a:rPr lang="en-US" sz="1800" b="1" i="0" u="none" strike="noStrike" baseline="0" dirty="0">
                <a:latin typeface="intirb"/>
              </a:rPr>
              <a:t>Applications Programming Interface (API) and transparency:</a:t>
            </a:r>
          </a:p>
          <a:p>
            <a:pPr marL="457200" lvl="1" indent="0">
              <a:buNone/>
            </a:pPr>
            <a:r>
              <a:rPr lang="en-US" sz="1800" b="1" dirty="0">
                <a:latin typeface="intirb"/>
              </a:rPr>
              <a:t>		 access, location, migration,</a:t>
            </a:r>
          </a:p>
          <a:p>
            <a:pPr marL="457200" lvl="1" indent="0">
              <a:buNone/>
            </a:pPr>
            <a:r>
              <a:rPr lang="en-US" sz="1800" b="1" dirty="0">
                <a:latin typeface="intirb"/>
              </a:rPr>
              <a:t>		 relocation, replication, </a:t>
            </a:r>
          </a:p>
          <a:p>
            <a:pPr marL="457200" lvl="1" indent="0">
              <a:buNone/>
            </a:pPr>
            <a:r>
              <a:rPr lang="en-US" sz="1800" b="1" dirty="0">
                <a:latin typeface="intirb"/>
              </a:rPr>
              <a:t>		 concurrency, failure</a:t>
            </a:r>
            <a:endParaRPr lang="en-IN" dirty="0"/>
          </a:p>
        </p:txBody>
      </p:sp>
      <p:sp>
        <p:nvSpPr>
          <p:cNvPr id="3" name="Text Placeholder 2">
            <a:extLst>
              <a:ext uri="{FF2B5EF4-FFF2-40B4-BE49-F238E27FC236}">
                <a16:creationId xmlns:a16="http://schemas.microsoft.com/office/drawing/2014/main" id="{E708B692-ABD2-8851-0735-BFE093E49B43}"/>
              </a:ext>
            </a:extLst>
          </p:cNvPr>
          <p:cNvSpPr>
            <a:spLocks noGrp="1"/>
          </p:cNvSpPr>
          <p:nvPr>
            <p:ph type="body" sz="quarter" idx="13"/>
          </p:nvPr>
        </p:nvSpPr>
        <p:spPr/>
        <p:txBody>
          <a:bodyPr>
            <a:normAutofit fontScale="77500" lnSpcReduction="20000"/>
          </a:bodyPr>
          <a:lstStyle/>
          <a:p>
            <a:pPr marL="0" indent="0">
              <a:buNone/>
            </a:pPr>
            <a:r>
              <a:rPr lang="en-US" sz="3200" b="1" i="0" u="none" strike="noStrike" baseline="0" dirty="0">
                <a:latin typeface="infmtb"/>
              </a:rPr>
              <a:t>Distributed systems challenges from a system perspective</a:t>
            </a:r>
          </a:p>
          <a:p>
            <a:pPr marL="0" indent="0">
              <a:buNone/>
            </a:pPr>
            <a:endParaRPr lang="en-IN" dirty="0"/>
          </a:p>
        </p:txBody>
      </p:sp>
    </p:spTree>
    <p:extLst>
      <p:ext uri="{BB962C8B-B14F-4D97-AF65-F5344CB8AC3E}">
        <p14:creationId xmlns:p14="http://schemas.microsoft.com/office/powerpoint/2010/main" val="2554111817"/>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92D636-A98F-D828-3F98-91FDF3053823}"/>
              </a:ext>
            </a:extLst>
          </p:cNvPr>
          <p:cNvSpPr>
            <a:spLocks noGrp="1"/>
          </p:cNvSpPr>
          <p:nvPr>
            <p:ph idx="1"/>
          </p:nvPr>
        </p:nvSpPr>
        <p:spPr/>
        <p:txBody>
          <a:bodyPr>
            <a:normAutofit fontScale="85000" lnSpcReduction="20000"/>
          </a:bodyPr>
          <a:lstStyle/>
          <a:p>
            <a:pPr lvl="1">
              <a:buFont typeface="Arial" panose="020B0604020202020204" pitchFamily="34" charset="0"/>
              <a:buChar char="•"/>
            </a:pPr>
            <a:r>
              <a:rPr lang="en-US" sz="2600" b="1" i="0" u="none" strike="noStrike" baseline="0" dirty="0">
                <a:latin typeface="intirb"/>
              </a:rPr>
              <a:t>Designing useful execution models and frameworks</a:t>
            </a:r>
          </a:p>
          <a:p>
            <a:pPr marL="457200" lvl="1" indent="0">
              <a:buNone/>
            </a:pPr>
            <a:r>
              <a:rPr lang="en-US" sz="2600" b="1" dirty="0">
                <a:latin typeface="intirb"/>
              </a:rPr>
              <a:t>	interleaving and partial order- operational reasoning ,design algo</a:t>
            </a:r>
            <a:endParaRPr lang="en-US" sz="2600" b="1" i="0" u="none" strike="noStrike" baseline="0" dirty="0">
              <a:latin typeface="intirb"/>
            </a:endParaRPr>
          </a:p>
          <a:p>
            <a:pPr lvl="1">
              <a:buFont typeface="Arial" panose="020B0604020202020204" pitchFamily="34" charset="0"/>
              <a:buChar char="•"/>
            </a:pPr>
            <a:r>
              <a:rPr lang="en-US" sz="2600" b="1" i="0" u="none" strike="noStrike" baseline="0" dirty="0">
                <a:latin typeface="intirb"/>
              </a:rPr>
              <a:t>Dynamic distributed graph algorithms and distributed routing </a:t>
            </a:r>
            <a:r>
              <a:rPr lang="en-IN" sz="2600" b="1" i="0" u="none" strike="noStrike" baseline="0" dirty="0">
                <a:latin typeface="intirb"/>
              </a:rPr>
              <a:t>algorithms</a:t>
            </a:r>
          </a:p>
          <a:p>
            <a:pPr marL="457200" lvl="1" indent="0">
              <a:buNone/>
            </a:pPr>
            <a:r>
              <a:rPr lang="en-IN" sz="2600" b="1" dirty="0">
                <a:latin typeface="intirb"/>
              </a:rPr>
              <a:t>	graphs are building blocks for communication, data dissemination, object search…</a:t>
            </a:r>
          </a:p>
          <a:p>
            <a:pPr marL="457200" lvl="1" indent="0">
              <a:buNone/>
            </a:pPr>
            <a:r>
              <a:rPr lang="en-IN" sz="2600" b="1" dirty="0">
                <a:latin typeface="intirb"/>
              </a:rPr>
              <a:t>	dynamically changing graphs – loads</a:t>
            </a:r>
          </a:p>
          <a:p>
            <a:pPr marL="457200" lvl="1" indent="0">
              <a:buNone/>
            </a:pPr>
            <a:r>
              <a:rPr lang="en-IN" sz="2600" b="1" dirty="0">
                <a:latin typeface="intirb"/>
              </a:rPr>
              <a:t>	efficiency – user perceived latency and traffic</a:t>
            </a:r>
            <a:endParaRPr lang="en-IN" sz="2600" b="1" i="0" u="none" strike="noStrike" baseline="0" dirty="0">
              <a:latin typeface="intirb"/>
            </a:endParaRPr>
          </a:p>
          <a:p>
            <a:pPr lvl="1">
              <a:buFont typeface="Arial" panose="020B0604020202020204" pitchFamily="34" charset="0"/>
              <a:buChar char="•"/>
            </a:pPr>
            <a:r>
              <a:rPr lang="en-US" sz="2600" b="1" i="0" u="none" strike="noStrike" baseline="0" dirty="0">
                <a:latin typeface="intirb"/>
              </a:rPr>
              <a:t>Time and global state in a distributed system</a:t>
            </a:r>
          </a:p>
          <a:p>
            <a:pPr marL="457200" lvl="1" indent="0">
              <a:buNone/>
            </a:pPr>
            <a:r>
              <a:rPr lang="en-IN" sz="2600" b="1" dirty="0">
                <a:latin typeface="intirb"/>
              </a:rPr>
              <a:t>	physical time</a:t>
            </a:r>
          </a:p>
          <a:p>
            <a:pPr marL="457200" lvl="1" indent="0">
              <a:buNone/>
            </a:pPr>
            <a:r>
              <a:rPr lang="en-IN" sz="2600" b="1" dirty="0">
                <a:latin typeface="intirb"/>
              </a:rPr>
              <a:t>	logical time</a:t>
            </a:r>
          </a:p>
          <a:p>
            <a:pPr marL="457200" lvl="1" indent="0">
              <a:buNone/>
            </a:pPr>
            <a:r>
              <a:rPr lang="en-IN" sz="2600" b="1" dirty="0">
                <a:latin typeface="intirb"/>
              </a:rPr>
              <a:t>	global state- state gathering efforts</a:t>
            </a:r>
          </a:p>
          <a:p>
            <a:endParaRPr lang="en-IN" dirty="0"/>
          </a:p>
        </p:txBody>
      </p:sp>
      <p:sp>
        <p:nvSpPr>
          <p:cNvPr id="3" name="Text Placeholder 2">
            <a:extLst>
              <a:ext uri="{FF2B5EF4-FFF2-40B4-BE49-F238E27FC236}">
                <a16:creationId xmlns:a16="http://schemas.microsoft.com/office/drawing/2014/main" id="{812CE7B7-FF1A-7DC6-A7E5-65EAA7F37A5A}"/>
              </a:ext>
            </a:extLst>
          </p:cNvPr>
          <p:cNvSpPr>
            <a:spLocks noGrp="1"/>
          </p:cNvSpPr>
          <p:nvPr>
            <p:ph type="body" sz="quarter" idx="13"/>
          </p:nvPr>
        </p:nvSpPr>
        <p:spPr/>
        <p:txBody>
          <a:bodyPr>
            <a:normAutofit fontScale="92500" lnSpcReduction="20000"/>
          </a:bodyPr>
          <a:lstStyle/>
          <a:p>
            <a:pPr marL="0" indent="0">
              <a:buNone/>
            </a:pPr>
            <a:r>
              <a:rPr lang="en-US" sz="3200" b="1" i="0" u="none" strike="noStrike" baseline="0" dirty="0">
                <a:latin typeface="infmtb"/>
              </a:rPr>
              <a:t>Algorithmic challenges in distributed SYSTEMS</a:t>
            </a:r>
          </a:p>
          <a:p>
            <a:pPr marL="0" indent="0">
              <a:buNone/>
            </a:pPr>
            <a:endParaRPr lang="en-IN" dirty="0"/>
          </a:p>
        </p:txBody>
      </p:sp>
    </p:spTree>
    <p:extLst>
      <p:ext uri="{BB962C8B-B14F-4D97-AF65-F5344CB8AC3E}">
        <p14:creationId xmlns:p14="http://schemas.microsoft.com/office/powerpoint/2010/main" val="97992685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7895F8-2E23-5639-6E69-98427A42969E}"/>
              </a:ext>
            </a:extLst>
          </p:cNvPr>
          <p:cNvSpPr>
            <a:spLocks noGrp="1"/>
          </p:cNvSpPr>
          <p:nvPr>
            <p:ph idx="1"/>
          </p:nvPr>
        </p:nvSpPr>
        <p:spPr/>
        <p:txBody>
          <a:bodyPr>
            <a:normAutofit fontScale="62500" lnSpcReduction="20000"/>
          </a:bodyPr>
          <a:lstStyle/>
          <a:p>
            <a:pPr lvl="1">
              <a:buFont typeface="Arial" panose="020B0604020202020204" pitchFamily="34" charset="0"/>
              <a:buChar char="•"/>
            </a:pPr>
            <a:r>
              <a:rPr lang="en-IN" sz="3200" b="1" i="0" u="none" strike="noStrike" baseline="0" dirty="0">
                <a:latin typeface="intirb"/>
              </a:rPr>
              <a:t>Synchronization/coordination mechanisms</a:t>
            </a:r>
          </a:p>
          <a:p>
            <a:pPr lvl="2"/>
            <a:r>
              <a:rPr lang="en-IN" sz="2800" b="1" dirty="0">
                <a:latin typeface="intirb"/>
              </a:rPr>
              <a:t>physical clock</a:t>
            </a:r>
          </a:p>
          <a:p>
            <a:pPr lvl="2"/>
            <a:r>
              <a:rPr lang="en-IN" sz="2800" b="1" i="0" u="none" strike="noStrike" baseline="0" dirty="0">
                <a:latin typeface="intirb"/>
              </a:rPr>
              <a:t>Leader election –asymmetry </a:t>
            </a:r>
          </a:p>
          <a:p>
            <a:pPr lvl="2"/>
            <a:r>
              <a:rPr lang="en-IN" sz="2800" b="1" i="0" u="none" strike="noStrike" baseline="0" dirty="0">
                <a:latin typeface="intirb"/>
              </a:rPr>
              <a:t>Mutual exclusion</a:t>
            </a:r>
          </a:p>
          <a:p>
            <a:pPr lvl="2"/>
            <a:r>
              <a:rPr lang="en-IN" sz="2800" b="1" dirty="0">
                <a:latin typeface="intirb"/>
              </a:rPr>
              <a:t>Deadlock detection and resolution- unnecessary abort process, avoid duplicate work</a:t>
            </a:r>
          </a:p>
          <a:p>
            <a:pPr lvl="2"/>
            <a:r>
              <a:rPr lang="en-IN" sz="2800" b="1" i="0" u="none" strike="noStrike" baseline="0" dirty="0">
                <a:latin typeface="intirb"/>
              </a:rPr>
              <a:t>Terminating detection – global state of system</a:t>
            </a:r>
          </a:p>
          <a:p>
            <a:pPr lvl="2"/>
            <a:r>
              <a:rPr lang="en-IN" sz="3200" b="1" dirty="0">
                <a:latin typeface="intirb"/>
              </a:rPr>
              <a:t>Garbage collection</a:t>
            </a:r>
            <a:endParaRPr lang="en-IN" sz="3200" b="1" i="0" u="none" strike="noStrike" baseline="0" dirty="0">
              <a:latin typeface="intirb"/>
            </a:endParaRPr>
          </a:p>
          <a:p>
            <a:pPr lvl="1">
              <a:buFont typeface="Arial" panose="020B0604020202020204" pitchFamily="34" charset="0"/>
              <a:buChar char="•"/>
            </a:pPr>
            <a:r>
              <a:rPr lang="en-US" sz="3200" b="1" i="0" u="none" strike="noStrike" baseline="0" dirty="0">
                <a:latin typeface="intirb"/>
              </a:rPr>
              <a:t>Group communication, multicast, and ordered message delivery</a:t>
            </a:r>
          </a:p>
          <a:p>
            <a:pPr lvl="2"/>
            <a:r>
              <a:rPr lang="en-US" sz="2800" b="1" i="0" u="none" strike="noStrike" baseline="0" dirty="0">
                <a:latin typeface="intirb"/>
              </a:rPr>
              <a:t>Algo design </a:t>
            </a:r>
          </a:p>
          <a:p>
            <a:pPr lvl="2"/>
            <a:r>
              <a:rPr lang="en-US" sz="2800" b="1" dirty="0">
                <a:latin typeface="intirb"/>
              </a:rPr>
              <a:t>Order of receiving</a:t>
            </a:r>
            <a:endParaRPr lang="en-US" sz="2800" b="1" i="0" u="none" strike="noStrike" baseline="0" dirty="0">
              <a:latin typeface="intirb"/>
            </a:endParaRPr>
          </a:p>
          <a:p>
            <a:pPr lvl="1">
              <a:buFont typeface="Arial" panose="020B0604020202020204" pitchFamily="34" charset="0"/>
              <a:buChar char="•"/>
            </a:pPr>
            <a:r>
              <a:rPr lang="en-US" sz="3200" b="1" i="0" u="none" strike="noStrike" baseline="0" dirty="0">
                <a:latin typeface="intirb"/>
              </a:rPr>
              <a:t>Monitoring distributed events and predicates </a:t>
            </a:r>
          </a:p>
          <a:p>
            <a:pPr lvl="2"/>
            <a:r>
              <a:rPr lang="en-US" b="1" i="0" u="none" strike="noStrike" baseline="0" dirty="0">
                <a:latin typeface="intirb"/>
              </a:rPr>
              <a:t>Local –globa</a:t>
            </a:r>
            <a:r>
              <a:rPr lang="en-US" b="1" dirty="0">
                <a:latin typeface="intirb"/>
              </a:rPr>
              <a:t>l debugging, sensing env, industrial process control</a:t>
            </a:r>
          </a:p>
          <a:p>
            <a:pPr lvl="2"/>
            <a:r>
              <a:rPr lang="en-US" sz="2800" b="1" i="0" u="none" strike="noStrike" baseline="0" dirty="0">
                <a:latin typeface="intirb"/>
              </a:rPr>
              <a:t>Event streaming – examined to detect predicates</a:t>
            </a:r>
          </a:p>
          <a:p>
            <a:pPr lvl="1">
              <a:buFont typeface="Arial" panose="020B0604020202020204" pitchFamily="34" charset="0"/>
              <a:buChar char="•"/>
            </a:pPr>
            <a:r>
              <a:rPr lang="en-US" sz="3200" b="1" i="0" u="none" strike="noStrike" baseline="0" dirty="0">
                <a:latin typeface="intirb"/>
              </a:rPr>
              <a:t>Distributed program design and verification tools</a:t>
            </a:r>
          </a:p>
          <a:p>
            <a:pPr lvl="2"/>
            <a:r>
              <a:rPr lang="en-US" sz="2800" b="1" dirty="0" err="1">
                <a:latin typeface="intirb"/>
              </a:rPr>
              <a:t>Pgms</a:t>
            </a:r>
            <a:r>
              <a:rPr lang="en-US" sz="2800" b="1" dirty="0">
                <a:latin typeface="intirb"/>
              </a:rPr>
              <a:t> – correct –reduce overhead – designing is challenging</a:t>
            </a:r>
            <a:endParaRPr lang="en-US" sz="2800" b="1" i="0" u="none" strike="noStrike" baseline="0" dirty="0">
              <a:latin typeface="intirb"/>
            </a:endParaRPr>
          </a:p>
          <a:p>
            <a:endParaRPr lang="en-IN" dirty="0"/>
          </a:p>
        </p:txBody>
      </p:sp>
      <p:sp>
        <p:nvSpPr>
          <p:cNvPr id="3" name="Text Placeholder 2">
            <a:extLst>
              <a:ext uri="{FF2B5EF4-FFF2-40B4-BE49-F238E27FC236}">
                <a16:creationId xmlns:a16="http://schemas.microsoft.com/office/drawing/2014/main" id="{FC29B8E8-A297-6E67-11FF-E3D30CCCE67E}"/>
              </a:ext>
            </a:extLst>
          </p:cNvPr>
          <p:cNvSpPr>
            <a:spLocks noGrp="1"/>
          </p:cNvSpPr>
          <p:nvPr>
            <p:ph type="body" sz="quarter" idx="13"/>
          </p:nvPr>
        </p:nvSpPr>
        <p:spPr/>
        <p:txBody>
          <a:bodyPr>
            <a:normAutofit fontScale="92500" lnSpcReduction="20000"/>
          </a:bodyPr>
          <a:lstStyle/>
          <a:p>
            <a:endParaRPr lang="en-IN"/>
          </a:p>
        </p:txBody>
      </p:sp>
    </p:spTree>
    <p:extLst>
      <p:ext uri="{BB962C8B-B14F-4D97-AF65-F5344CB8AC3E}">
        <p14:creationId xmlns:p14="http://schemas.microsoft.com/office/powerpoint/2010/main" val="31076578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2E7C-C37E-0830-8E44-F125AEE84962}"/>
              </a:ext>
            </a:extLst>
          </p:cNvPr>
          <p:cNvSpPr>
            <a:spLocks noGrp="1"/>
          </p:cNvSpPr>
          <p:nvPr>
            <p:ph type="title"/>
          </p:nvPr>
        </p:nvSpPr>
        <p:spPr/>
        <p:txBody>
          <a:bodyPr/>
          <a:lstStyle/>
          <a:p>
            <a:r>
              <a:rPr lang="en-IN" sz="1800" b="1" i="0" u="none" strike="noStrike" baseline="0" dirty="0">
                <a:latin typeface="infmtb"/>
              </a:rPr>
              <a:t>Relation to computer system components</a:t>
            </a:r>
            <a:endParaRPr lang="en-IN" dirty="0"/>
          </a:p>
        </p:txBody>
      </p:sp>
      <p:pic>
        <p:nvPicPr>
          <p:cNvPr id="4" name="Content Placeholder 3"/>
          <p:cNvPicPr>
            <a:picLocks noGrp="1" noChangeAspect="1"/>
          </p:cNvPicPr>
          <p:nvPr>
            <p:ph idx="4294967295"/>
          </p:nvPr>
        </p:nvPicPr>
        <p:blipFill>
          <a:blip r:embed="rId2"/>
          <a:stretch>
            <a:fillRect/>
          </a:stretch>
        </p:blipFill>
        <p:spPr>
          <a:xfrm>
            <a:off x="1187624" y="1268760"/>
            <a:ext cx="7312025" cy="41275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403648" y="2685707"/>
              <a:ext cx="1027080" cy="866880"/>
            </p14:xfrm>
          </p:contentPart>
        </mc:Choice>
        <mc:Fallback xmlns="">
          <p:pic>
            <p:nvPicPr>
              <p:cNvPr id="5" name="Ink 4"/>
              <p:cNvPicPr/>
              <p:nvPr/>
            </p:nvPicPr>
            <p:blipFill>
              <a:blip r:embed="rId4"/>
              <a:stretch>
                <a:fillRect/>
              </a:stretch>
            </p:blipFill>
            <p:spPr>
              <a:xfrm>
                <a:off x="1394288" y="2676347"/>
                <a:ext cx="1045800" cy="885600"/>
              </a:xfrm>
              <a:prstGeom prst="rect">
                <a:avLst/>
              </a:prstGeom>
            </p:spPr>
          </p:pic>
        </mc:Fallback>
      </mc:AlternateContent>
      <p:sp>
        <p:nvSpPr>
          <p:cNvPr id="3" name="TextBox 2">
            <a:extLst>
              <a:ext uri="{FF2B5EF4-FFF2-40B4-BE49-F238E27FC236}">
                <a16:creationId xmlns:a16="http://schemas.microsoft.com/office/drawing/2014/main" id="{BADAF5AD-44A9-661A-A324-E539E42BFBAF}"/>
              </a:ext>
            </a:extLst>
          </p:cNvPr>
          <p:cNvSpPr txBox="1"/>
          <p:nvPr/>
        </p:nvSpPr>
        <p:spPr>
          <a:xfrm flipH="1">
            <a:off x="1233343" y="5687537"/>
            <a:ext cx="7312025" cy="369332"/>
          </a:xfrm>
          <a:prstGeom prst="rect">
            <a:avLst/>
          </a:prstGeom>
          <a:noFill/>
        </p:spPr>
        <p:txBody>
          <a:bodyPr wrap="square" rtlCol="0">
            <a:spAutoFit/>
          </a:bodyPr>
          <a:lstStyle/>
          <a:p>
            <a:r>
              <a:rPr lang="en-IN" dirty="0" err="1"/>
              <a:t>Autonomous,middleware,distributed</a:t>
            </a:r>
            <a:r>
              <a:rPr lang="en-IN" dirty="0"/>
              <a:t> </a:t>
            </a:r>
            <a:r>
              <a:rPr lang="en-IN" dirty="0" err="1"/>
              <a:t>execution,computation,run</a:t>
            </a:r>
            <a:endParaRPr lang="en-IN" dirty="0"/>
          </a:p>
        </p:txBody>
      </p:sp>
    </p:spTree>
    <p:extLst>
      <p:ext uri="{BB962C8B-B14F-4D97-AF65-F5344CB8AC3E}">
        <p14:creationId xmlns:p14="http://schemas.microsoft.com/office/powerpoint/2010/main" val="10754178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CB0E79-C5BC-56C1-440F-D2DC13CB5CC6}"/>
              </a:ext>
            </a:extLst>
          </p:cNvPr>
          <p:cNvSpPr>
            <a:spLocks noGrp="1"/>
          </p:cNvSpPr>
          <p:nvPr>
            <p:ph idx="1"/>
          </p:nvPr>
        </p:nvSpPr>
        <p:spPr/>
        <p:txBody>
          <a:bodyPr>
            <a:normAutofit fontScale="70000" lnSpcReduction="20000"/>
          </a:bodyPr>
          <a:lstStyle/>
          <a:p>
            <a:pPr lvl="1">
              <a:buFont typeface="Arial" panose="020B0604020202020204" pitchFamily="34" charset="0"/>
              <a:buChar char="•"/>
            </a:pPr>
            <a:r>
              <a:rPr lang="en-IN" sz="3200" b="1" i="0" u="none" strike="noStrike" baseline="0" dirty="0">
                <a:latin typeface="intirb"/>
              </a:rPr>
              <a:t>Debugging distributed programs</a:t>
            </a:r>
          </a:p>
          <a:p>
            <a:pPr lvl="2"/>
            <a:r>
              <a:rPr lang="en-US" sz="2800" b="1" dirty="0">
                <a:latin typeface="intirb"/>
              </a:rPr>
              <a:t>Hard – sequential harder- distributed - concurrency</a:t>
            </a:r>
          </a:p>
          <a:p>
            <a:pPr lvl="1">
              <a:buFont typeface="Arial" panose="020B0604020202020204" pitchFamily="34" charset="0"/>
              <a:buChar char="•"/>
            </a:pPr>
            <a:r>
              <a:rPr lang="en-US" sz="3200" b="1" i="0" u="none" strike="noStrike" baseline="0" dirty="0">
                <a:latin typeface="intirb"/>
              </a:rPr>
              <a:t>Data replication, consistency models, and caching</a:t>
            </a:r>
          </a:p>
          <a:p>
            <a:pPr lvl="2"/>
            <a:r>
              <a:rPr lang="en-US" sz="2800" b="1" dirty="0">
                <a:latin typeface="intirb"/>
              </a:rPr>
              <a:t>Fast access</a:t>
            </a:r>
          </a:p>
          <a:p>
            <a:pPr lvl="2"/>
            <a:r>
              <a:rPr lang="en-US" sz="2800" b="1" i="0" u="none" strike="noStrike" baseline="0" dirty="0">
                <a:latin typeface="intirb"/>
              </a:rPr>
              <a:t>Consistency</a:t>
            </a:r>
          </a:p>
          <a:p>
            <a:pPr lvl="2"/>
            <a:r>
              <a:rPr lang="en-US" sz="2800" b="1" i="0" u="none" strike="noStrike" baseline="0" dirty="0">
                <a:latin typeface="intirb"/>
              </a:rPr>
              <a:t>Placement – cannot freely replicated</a:t>
            </a:r>
          </a:p>
          <a:p>
            <a:pPr lvl="1">
              <a:buFont typeface="Arial" panose="020B0604020202020204" pitchFamily="34" charset="0"/>
              <a:buChar char="•"/>
            </a:pPr>
            <a:r>
              <a:rPr lang="en-US" sz="3200" b="1" i="0" u="none" strike="noStrike" baseline="0" dirty="0">
                <a:latin typeface="intirb"/>
              </a:rPr>
              <a:t>World Wide Web design – caching, searching, scheduling</a:t>
            </a:r>
            <a:endParaRPr lang="en-IN" sz="3200" b="1" i="0" u="none" strike="noStrike" baseline="0" dirty="0">
              <a:latin typeface="intirb"/>
            </a:endParaRPr>
          </a:p>
          <a:p>
            <a:pPr lvl="2"/>
            <a:r>
              <a:rPr lang="en-US" sz="2800" b="1" i="0" u="none" strike="noStrike" baseline="0" dirty="0">
                <a:latin typeface="intirb"/>
              </a:rPr>
              <a:t>Prefetching-object replication and caching </a:t>
            </a:r>
          </a:p>
          <a:p>
            <a:pPr lvl="2"/>
            <a:r>
              <a:rPr lang="en-US" sz="2800" b="1" dirty="0">
                <a:latin typeface="intirb"/>
              </a:rPr>
              <a:t>Accessing- efficiently and accurately is challenging</a:t>
            </a:r>
            <a:endParaRPr lang="en-US" sz="2800" b="1" i="0" u="none" strike="noStrike" baseline="0" dirty="0">
              <a:latin typeface="intirb"/>
            </a:endParaRPr>
          </a:p>
          <a:p>
            <a:pPr lvl="1">
              <a:buFont typeface="Arial" panose="020B0604020202020204" pitchFamily="34" charset="0"/>
              <a:buChar char="•"/>
            </a:pPr>
            <a:r>
              <a:rPr lang="en-IN" sz="3200" b="1" i="0" u="none" strike="noStrike" baseline="0" dirty="0">
                <a:latin typeface="intirb"/>
              </a:rPr>
              <a:t>Distributed shared memory abstraction</a:t>
            </a:r>
          </a:p>
          <a:p>
            <a:pPr lvl="2"/>
            <a:r>
              <a:rPr lang="en-IN" sz="2800" b="1" i="0" u="none" strike="noStrike" baseline="0" dirty="0">
                <a:latin typeface="intirb"/>
              </a:rPr>
              <a:t>Wait free algorithm</a:t>
            </a:r>
          </a:p>
          <a:p>
            <a:pPr lvl="2"/>
            <a:r>
              <a:rPr lang="en-IN" sz="2800" b="1" i="0" u="none" strike="noStrike" baseline="0" dirty="0">
                <a:latin typeface="intirb"/>
              </a:rPr>
              <a:t>Mutual exclusion</a:t>
            </a:r>
          </a:p>
          <a:p>
            <a:pPr lvl="2"/>
            <a:r>
              <a:rPr lang="en-IN" sz="2800" b="1" dirty="0">
                <a:latin typeface="intirb"/>
              </a:rPr>
              <a:t>Register construction</a:t>
            </a:r>
          </a:p>
          <a:p>
            <a:pPr lvl="2"/>
            <a:r>
              <a:rPr lang="en-IN" sz="2800" b="1" i="0" u="none" strike="noStrike" baseline="0" dirty="0">
                <a:latin typeface="intirb"/>
              </a:rPr>
              <a:t>Consistency models</a:t>
            </a:r>
          </a:p>
          <a:p>
            <a:endParaRPr lang="en-IN" dirty="0"/>
          </a:p>
        </p:txBody>
      </p:sp>
      <p:sp>
        <p:nvSpPr>
          <p:cNvPr id="3" name="Text Placeholder 2">
            <a:extLst>
              <a:ext uri="{FF2B5EF4-FFF2-40B4-BE49-F238E27FC236}">
                <a16:creationId xmlns:a16="http://schemas.microsoft.com/office/drawing/2014/main" id="{F530B9B0-6F3D-09FD-89D3-C1140F3EED90}"/>
              </a:ext>
            </a:extLst>
          </p:cNvPr>
          <p:cNvSpPr>
            <a:spLocks noGrp="1"/>
          </p:cNvSpPr>
          <p:nvPr>
            <p:ph type="body" sz="quarter" idx="13"/>
          </p:nvPr>
        </p:nvSpPr>
        <p:spPr/>
        <p:txBody>
          <a:bodyPr>
            <a:normAutofit fontScale="92500" lnSpcReduction="20000"/>
          </a:bodyPr>
          <a:lstStyle/>
          <a:p>
            <a:endParaRPr lang="en-IN"/>
          </a:p>
        </p:txBody>
      </p:sp>
    </p:spTree>
    <p:extLst>
      <p:ext uri="{BB962C8B-B14F-4D97-AF65-F5344CB8AC3E}">
        <p14:creationId xmlns:p14="http://schemas.microsoft.com/office/powerpoint/2010/main" val="2152936023"/>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6795E6-7842-F083-D206-F35C7BE09DB6}"/>
              </a:ext>
            </a:extLst>
          </p:cNvPr>
          <p:cNvSpPr>
            <a:spLocks noGrp="1"/>
          </p:cNvSpPr>
          <p:nvPr>
            <p:ph idx="1"/>
          </p:nvPr>
        </p:nvSpPr>
        <p:spPr/>
        <p:txBody>
          <a:bodyPr>
            <a:normAutofit fontScale="47500" lnSpcReduction="20000"/>
          </a:bodyPr>
          <a:lstStyle/>
          <a:p>
            <a:pPr lvl="1">
              <a:buFont typeface="Arial" panose="020B0604020202020204" pitchFamily="34" charset="0"/>
              <a:buChar char="•"/>
            </a:pPr>
            <a:r>
              <a:rPr lang="en-US" sz="3200" b="1" i="0" u="none" strike="noStrike" baseline="0" dirty="0">
                <a:latin typeface="intirb"/>
              </a:rPr>
              <a:t>Reliable and fault-tolerant distributed systems</a:t>
            </a:r>
          </a:p>
          <a:p>
            <a:pPr lvl="2"/>
            <a:r>
              <a:rPr lang="en-IN" sz="2800" b="1" dirty="0">
                <a:latin typeface="intirb"/>
              </a:rPr>
              <a:t>Consensus algorithm –in case on malicious process</a:t>
            </a:r>
          </a:p>
          <a:p>
            <a:pPr lvl="2"/>
            <a:r>
              <a:rPr lang="en-IN" sz="2800" b="1" dirty="0">
                <a:latin typeface="intirb"/>
              </a:rPr>
              <a:t>Replication and replica management – triple modular redundancy in case of failure</a:t>
            </a:r>
          </a:p>
          <a:p>
            <a:pPr lvl="2"/>
            <a:r>
              <a:rPr lang="en-IN" sz="2800" b="1" dirty="0">
                <a:latin typeface="intirb"/>
              </a:rPr>
              <a:t>Voting – providing redundancy in process and resources</a:t>
            </a:r>
          </a:p>
          <a:p>
            <a:pPr lvl="2"/>
            <a:r>
              <a:rPr lang="en-IN" sz="2800" b="1" dirty="0">
                <a:latin typeface="intirb"/>
              </a:rPr>
              <a:t>Distributed database and distributed commit - ACID</a:t>
            </a:r>
          </a:p>
          <a:p>
            <a:pPr lvl="2"/>
            <a:r>
              <a:rPr lang="en-IN" sz="2800" b="1" dirty="0">
                <a:latin typeface="intirb"/>
              </a:rPr>
              <a:t>Self stabilizing system – bad to good</a:t>
            </a:r>
          </a:p>
          <a:p>
            <a:pPr lvl="2"/>
            <a:r>
              <a:rPr lang="en-IN" sz="2800" b="1" dirty="0">
                <a:latin typeface="intirb"/>
              </a:rPr>
              <a:t>Checkpointing and recovery algorithm – periodically recording the good state</a:t>
            </a:r>
          </a:p>
          <a:p>
            <a:pPr lvl="2"/>
            <a:r>
              <a:rPr lang="en-IN" sz="2800" b="1" dirty="0">
                <a:latin typeface="intirb"/>
              </a:rPr>
              <a:t>Failure detectors – sent but not yet received</a:t>
            </a:r>
          </a:p>
          <a:p>
            <a:pPr lvl="1">
              <a:buFont typeface="Arial" panose="020B0604020202020204" pitchFamily="34" charset="0"/>
              <a:buChar char="•"/>
            </a:pPr>
            <a:r>
              <a:rPr lang="en-IN" sz="3200" b="1" i="0" u="none" strike="noStrike" baseline="0" dirty="0">
                <a:latin typeface="intirb"/>
              </a:rPr>
              <a:t>Load balancing</a:t>
            </a:r>
          </a:p>
          <a:p>
            <a:pPr lvl="2"/>
            <a:r>
              <a:rPr lang="en-IN" sz="2800" b="1" dirty="0">
                <a:latin typeface="intirb"/>
              </a:rPr>
              <a:t>Data migration –move data</a:t>
            </a:r>
          </a:p>
          <a:p>
            <a:pPr lvl="2"/>
            <a:r>
              <a:rPr lang="en-IN" sz="2800" b="1" i="0" u="none" strike="noStrike" baseline="0" dirty="0">
                <a:latin typeface="intirb"/>
              </a:rPr>
              <a:t>Computation migration – relocate processes</a:t>
            </a:r>
          </a:p>
          <a:p>
            <a:pPr lvl="2"/>
            <a:r>
              <a:rPr lang="en-IN" sz="2800" b="1" i="0" u="none" strike="noStrike" baseline="0" dirty="0">
                <a:latin typeface="intirb"/>
              </a:rPr>
              <a:t>Distributed scheduling –  better turnaround time </a:t>
            </a:r>
          </a:p>
          <a:p>
            <a:pPr lvl="1">
              <a:buFont typeface="Arial" panose="020B0604020202020204" pitchFamily="34" charset="0"/>
              <a:buChar char="•"/>
            </a:pPr>
            <a:r>
              <a:rPr lang="en-IN" sz="3200" b="1" i="0" u="none" strike="noStrike" baseline="0" dirty="0">
                <a:latin typeface="intirb"/>
              </a:rPr>
              <a:t>Real time scheduling</a:t>
            </a:r>
          </a:p>
          <a:p>
            <a:pPr lvl="2"/>
            <a:r>
              <a:rPr lang="en-IN" sz="2800" b="1" dirty="0">
                <a:latin typeface="intirb"/>
              </a:rPr>
              <a:t>No global view </a:t>
            </a:r>
          </a:p>
          <a:p>
            <a:pPr lvl="2"/>
            <a:r>
              <a:rPr lang="en-IN" sz="2800" b="1" i="0" u="none" strike="noStrike" baseline="0" dirty="0">
                <a:latin typeface="intirb"/>
              </a:rPr>
              <a:t>Dynamic changes</a:t>
            </a:r>
          </a:p>
          <a:p>
            <a:pPr lvl="2"/>
            <a:r>
              <a:rPr lang="en-IN" sz="2800" b="1" i="0" u="none" strike="noStrike" baseline="0" dirty="0">
                <a:latin typeface="intirb"/>
              </a:rPr>
              <a:t>Message propagation delay </a:t>
            </a:r>
          </a:p>
          <a:p>
            <a:pPr lvl="2"/>
            <a:r>
              <a:rPr lang="en-IN" sz="2800" b="1" dirty="0">
                <a:latin typeface="intirb"/>
              </a:rPr>
              <a:t>Network dependent</a:t>
            </a:r>
            <a:endParaRPr lang="en-IN" sz="2800" b="1" i="0" u="none" strike="noStrike" baseline="0" dirty="0">
              <a:latin typeface="intirb"/>
            </a:endParaRPr>
          </a:p>
          <a:p>
            <a:pPr lvl="1">
              <a:buFont typeface="Arial" panose="020B0604020202020204" pitchFamily="34" charset="0"/>
              <a:buChar char="•"/>
            </a:pPr>
            <a:r>
              <a:rPr lang="en-IN" sz="3200" b="1" i="0" u="none" strike="noStrike" baseline="0">
                <a:latin typeface="intirb"/>
              </a:rPr>
              <a:t>Performance - </a:t>
            </a:r>
            <a:endParaRPr lang="en-IN" sz="3200" b="1" i="0" u="none" strike="noStrike" baseline="0" dirty="0">
              <a:latin typeface="intirb"/>
            </a:endParaRPr>
          </a:p>
          <a:p>
            <a:pPr lvl="2"/>
            <a:r>
              <a:rPr lang="en-IN" sz="2800" b="1" dirty="0">
                <a:latin typeface="intirb"/>
              </a:rPr>
              <a:t>Metrics</a:t>
            </a:r>
          </a:p>
          <a:p>
            <a:pPr lvl="2"/>
            <a:r>
              <a:rPr lang="en-IN" sz="2800" b="1" dirty="0">
                <a:latin typeface="intirb"/>
              </a:rPr>
              <a:t>Measurement methods/tools</a:t>
            </a:r>
            <a:endParaRPr lang="en-IN" sz="2800" dirty="0"/>
          </a:p>
          <a:p>
            <a:endParaRPr lang="en-IN" dirty="0"/>
          </a:p>
        </p:txBody>
      </p:sp>
      <p:sp>
        <p:nvSpPr>
          <p:cNvPr id="3" name="Text Placeholder 2">
            <a:extLst>
              <a:ext uri="{FF2B5EF4-FFF2-40B4-BE49-F238E27FC236}">
                <a16:creationId xmlns:a16="http://schemas.microsoft.com/office/drawing/2014/main" id="{DF3ABB89-7463-6759-6A2D-736C130E9966}"/>
              </a:ext>
            </a:extLst>
          </p:cNvPr>
          <p:cNvSpPr>
            <a:spLocks noGrp="1"/>
          </p:cNvSpPr>
          <p:nvPr>
            <p:ph type="body" sz="quarter" idx="13"/>
          </p:nvPr>
        </p:nvSpPr>
        <p:spPr/>
        <p:txBody>
          <a:bodyPr>
            <a:normAutofit fontScale="92500" lnSpcReduction="20000"/>
          </a:bodyPr>
          <a:lstStyle/>
          <a:p>
            <a:endParaRPr lang="en-IN"/>
          </a:p>
        </p:txBody>
      </p:sp>
    </p:spTree>
    <p:extLst>
      <p:ext uri="{BB962C8B-B14F-4D97-AF65-F5344CB8AC3E}">
        <p14:creationId xmlns:p14="http://schemas.microsoft.com/office/powerpoint/2010/main" val="2725713199"/>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5367BE-CCF6-55F0-C129-EE0C95CD9CBC}"/>
              </a:ext>
            </a:extLst>
          </p:cNvPr>
          <p:cNvSpPr>
            <a:spLocks noGrp="1"/>
          </p:cNvSpPr>
          <p:nvPr>
            <p:ph idx="1"/>
          </p:nvPr>
        </p:nvSpPr>
        <p:spPr/>
        <p:txBody>
          <a:bodyPr>
            <a:normAutofit fontScale="77500" lnSpcReduction="20000"/>
          </a:bodyPr>
          <a:lstStyle/>
          <a:p>
            <a:pPr lvl="1">
              <a:buFont typeface="Arial" panose="020B0604020202020204" pitchFamily="34" charset="0"/>
              <a:buChar char="•"/>
            </a:pPr>
            <a:endParaRPr lang="en-IN" sz="1800" b="1" i="0" u="none" strike="noStrike" baseline="0" dirty="0">
              <a:latin typeface="intirb"/>
            </a:endParaRPr>
          </a:p>
          <a:p>
            <a:pPr lvl="1">
              <a:buFont typeface="Arial" panose="020B0604020202020204" pitchFamily="34" charset="0"/>
              <a:buChar char="•"/>
            </a:pPr>
            <a:r>
              <a:rPr lang="en-IN" sz="1800" b="1" i="0" u="none" strike="noStrike" baseline="0" dirty="0">
                <a:latin typeface="intirb"/>
              </a:rPr>
              <a:t>Sensor networks</a:t>
            </a:r>
          </a:p>
          <a:p>
            <a:pPr lvl="2"/>
            <a:r>
              <a:rPr lang="en-IN" sz="1400" b="1" i="0" u="none" strike="noStrike" baseline="0" dirty="0">
                <a:latin typeface="intirb"/>
              </a:rPr>
              <a:t>Electro mechanical interface-physical parameters</a:t>
            </a:r>
          </a:p>
          <a:p>
            <a:pPr lvl="2"/>
            <a:r>
              <a:rPr lang="en-IN" sz="1400" b="1" i="0" u="none" strike="noStrike" baseline="0" dirty="0">
                <a:latin typeface="intirb"/>
              </a:rPr>
              <a:t>Monitoring distributed systems – event streaming</a:t>
            </a:r>
          </a:p>
          <a:p>
            <a:pPr lvl="1">
              <a:buFont typeface="Arial" panose="020B0604020202020204" pitchFamily="34" charset="0"/>
              <a:buChar char="•"/>
            </a:pPr>
            <a:r>
              <a:rPr lang="en-IN" sz="1800" b="1" i="0" u="none" strike="noStrike" baseline="0" dirty="0">
                <a:latin typeface="intirb"/>
              </a:rPr>
              <a:t>Mobile systems -</a:t>
            </a:r>
          </a:p>
          <a:p>
            <a:pPr lvl="2"/>
            <a:r>
              <a:rPr lang="en-IN" sz="1400" b="1" dirty="0">
                <a:latin typeface="intirb"/>
              </a:rPr>
              <a:t>Computer science perspective- routing, location management, channel allocation, management of mobility</a:t>
            </a:r>
          </a:p>
          <a:p>
            <a:pPr lvl="2"/>
            <a:r>
              <a:rPr lang="en-IN" sz="1400" b="1" i="0" u="none" strike="noStrike" baseline="0" dirty="0">
                <a:latin typeface="intirb"/>
              </a:rPr>
              <a:t>Others – range, power of transmission, battery power conservation, interfacing with wired n/w, signal processing</a:t>
            </a:r>
          </a:p>
          <a:p>
            <a:pPr lvl="2"/>
            <a:r>
              <a:rPr lang="en-IN" sz="1400" b="1" i="0" u="none" strike="noStrike" baseline="0" dirty="0">
                <a:latin typeface="intirb"/>
              </a:rPr>
              <a:t>Base station approach – cellular, communication</a:t>
            </a:r>
          </a:p>
          <a:p>
            <a:pPr lvl="2"/>
            <a:r>
              <a:rPr lang="en-IN" sz="1400" b="1" i="0" u="none" strike="noStrike" baseline="0" dirty="0" err="1">
                <a:latin typeface="intirb"/>
              </a:rPr>
              <a:t>Adhoc</a:t>
            </a:r>
            <a:r>
              <a:rPr lang="en-IN" sz="1400" b="1" i="0" u="none" strike="noStrike" baseline="0" dirty="0">
                <a:latin typeface="intirb"/>
              </a:rPr>
              <a:t> n/w approach –mobile nodes –routers, complex</a:t>
            </a:r>
          </a:p>
          <a:p>
            <a:pPr lvl="1">
              <a:buFont typeface="Arial" panose="020B0604020202020204" pitchFamily="34" charset="0"/>
              <a:buChar char="•"/>
            </a:pPr>
            <a:r>
              <a:rPr lang="en-IN" sz="1800" b="1" i="0" u="none" strike="noStrike" baseline="0" dirty="0">
                <a:latin typeface="intirb"/>
              </a:rPr>
              <a:t>Ubiquitous or pervasive computing</a:t>
            </a:r>
          </a:p>
          <a:p>
            <a:pPr lvl="2"/>
            <a:r>
              <a:rPr lang="en-IN" sz="1400" b="1" dirty="0">
                <a:latin typeface="intirb"/>
              </a:rPr>
              <a:t>Processors embedded in applications- intelligent home ,smart workplace</a:t>
            </a:r>
          </a:p>
          <a:p>
            <a:pPr lvl="1">
              <a:buFont typeface="Arial" panose="020B0604020202020204" pitchFamily="34" charset="0"/>
              <a:buChar char="•"/>
            </a:pPr>
            <a:r>
              <a:rPr lang="en-IN" sz="1800" b="1" i="0" u="none" strike="noStrike" baseline="0" dirty="0">
                <a:latin typeface="intirb"/>
              </a:rPr>
              <a:t>Peer-to-peer computing</a:t>
            </a:r>
          </a:p>
          <a:p>
            <a:pPr lvl="2"/>
            <a:r>
              <a:rPr lang="en-IN" sz="1400" b="1" i="0" u="none" strike="noStrike" baseline="0" dirty="0">
                <a:latin typeface="intirb"/>
              </a:rPr>
              <a:t>Computing over  application network layer – processors are equal- symmetric role </a:t>
            </a:r>
          </a:p>
          <a:p>
            <a:pPr lvl="2"/>
            <a:r>
              <a:rPr lang="en-IN" sz="1400" b="1" i="0" u="none" strike="noStrike" baseline="0" dirty="0">
                <a:latin typeface="intirb"/>
              </a:rPr>
              <a:t>No central directories</a:t>
            </a:r>
          </a:p>
          <a:p>
            <a:pPr lvl="2"/>
            <a:r>
              <a:rPr lang="en-IN" sz="1400" b="1" dirty="0">
                <a:latin typeface="intirb"/>
              </a:rPr>
              <a:t>Object storage mechanism, efficient object lookup, retrieval </a:t>
            </a:r>
            <a:endParaRPr lang="en-IN" sz="1400" b="1" i="0" u="none" strike="noStrike" baseline="0" dirty="0">
              <a:latin typeface="intirb"/>
            </a:endParaRPr>
          </a:p>
          <a:p>
            <a:pPr lvl="1">
              <a:buFont typeface="Arial" panose="020B0604020202020204" pitchFamily="34" charset="0"/>
              <a:buChar char="•"/>
            </a:pPr>
            <a:r>
              <a:rPr lang="en-US" sz="1800" b="1" i="0" u="none" strike="noStrike" baseline="0" dirty="0">
                <a:latin typeface="intirb"/>
              </a:rPr>
              <a:t>Publish-subscribe, content distribution, and multimedia</a:t>
            </a:r>
            <a:endParaRPr lang="en-IN" sz="1800" b="1" dirty="0">
              <a:latin typeface="intirb"/>
            </a:endParaRPr>
          </a:p>
          <a:p>
            <a:pPr lvl="1">
              <a:buFont typeface="Arial" panose="020B0604020202020204" pitchFamily="34" charset="0"/>
              <a:buChar char="•"/>
            </a:pPr>
            <a:r>
              <a:rPr lang="en-IN" sz="1800" b="1" i="0" u="none" strike="noStrike" baseline="0" dirty="0">
                <a:latin typeface="intirb"/>
              </a:rPr>
              <a:t>Distributed agents – robots</a:t>
            </a:r>
          </a:p>
          <a:p>
            <a:pPr lvl="2"/>
            <a:r>
              <a:rPr lang="en-IN" sz="1400" b="1" i="0" u="none" strike="noStrike" baseline="0" dirty="0">
                <a:latin typeface="intirb"/>
              </a:rPr>
              <a:t>-coordination , mobility design</a:t>
            </a:r>
          </a:p>
          <a:p>
            <a:pPr lvl="1">
              <a:buFont typeface="Arial" panose="020B0604020202020204" pitchFamily="34" charset="0"/>
              <a:buChar char="•"/>
            </a:pPr>
            <a:r>
              <a:rPr lang="en-IN" sz="1800" b="1" i="0" u="none" strike="noStrike" baseline="0" dirty="0">
                <a:latin typeface="intirb"/>
              </a:rPr>
              <a:t>Distributed data mining</a:t>
            </a:r>
          </a:p>
          <a:p>
            <a:pPr lvl="1">
              <a:buFont typeface="Arial" panose="020B0604020202020204" pitchFamily="34" charset="0"/>
              <a:buChar char="•"/>
            </a:pPr>
            <a:r>
              <a:rPr lang="en-IN" sz="1800" b="1" i="0" u="none" strike="noStrike" baseline="0" dirty="0">
                <a:latin typeface="intirb"/>
              </a:rPr>
              <a:t>Examine large data- mining –DB and AI to data repository- banking</a:t>
            </a:r>
          </a:p>
          <a:p>
            <a:pPr lvl="1">
              <a:buFont typeface="Arial" panose="020B0604020202020204" pitchFamily="34" charset="0"/>
              <a:buChar char="•"/>
            </a:pPr>
            <a:r>
              <a:rPr lang="en-IN" sz="1800" b="1" i="0" u="none" strike="noStrike" baseline="0" dirty="0">
                <a:latin typeface="intirb"/>
              </a:rPr>
              <a:t>Grid computing –</a:t>
            </a:r>
            <a:r>
              <a:rPr lang="en-IN" sz="1800" b="1" i="0" u="none" strike="noStrike" baseline="0" dirty="0" err="1">
                <a:latin typeface="intirb"/>
              </a:rPr>
              <a:t>cpu</a:t>
            </a:r>
            <a:r>
              <a:rPr lang="en-IN" sz="1800" b="1" i="0" u="none" strike="noStrike" baseline="0" dirty="0">
                <a:latin typeface="intirb"/>
              </a:rPr>
              <a:t> cycles</a:t>
            </a:r>
            <a:endParaRPr lang="en-IN" sz="1800" b="1" dirty="0">
              <a:latin typeface="intirb"/>
            </a:endParaRPr>
          </a:p>
          <a:p>
            <a:pPr lvl="1">
              <a:buFont typeface="Arial" panose="020B0604020202020204" pitchFamily="34" charset="0"/>
              <a:buChar char="•"/>
            </a:pPr>
            <a:r>
              <a:rPr lang="en-IN" sz="1800" b="1" i="0" u="none" strike="noStrike" baseline="0" dirty="0">
                <a:latin typeface="intirb"/>
              </a:rPr>
              <a:t>Security in distributed systems – confidentiality, authentication, availability </a:t>
            </a:r>
            <a:endParaRPr lang="en-US" sz="1400" b="1" i="0" u="none" strike="noStrike" baseline="0" dirty="0">
              <a:latin typeface="infmtb"/>
            </a:endParaRPr>
          </a:p>
          <a:p>
            <a:endParaRPr lang="en-IN" dirty="0"/>
          </a:p>
        </p:txBody>
      </p:sp>
      <p:sp>
        <p:nvSpPr>
          <p:cNvPr id="3" name="Text Placeholder 2">
            <a:extLst>
              <a:ext uri="{FF2B5EF4-FFF2-40B4-BE49-F238E27FC236}">
                <a16:creationId xmlns:a16="http://schemas.microsoft.com/office/drawing/2014/main" id="{D05B9DF0-1B14-B386-83C3-B0D470CD2068}"/>
              </a:ext>
            </a:extLst>
          </p:cNvPr>
          <p:cNvSpPr>
            <a:spLocks noGrp="1"/>
          </p:cNvSpPr>
          <p:nvPr>
            <p:ph type="body" sz="quarter" idx="13"/>
          </p:nvPr>
        </p:nvSpPr>
        <p:spPr/>
        <p:txBody>
          <a:bodyPr>
            <a:normAutofit fontScale="62500" lnSpcReduction="20000"/>
          </a:bodyPr>
          <a:lstStyle/>
          <a:p>
            <a:pPr marL="0" indent="0">
              <a:buNone/>
            </a:pPr>
            <a:r>
              <a:rPr lang="en-US" sz="3200" b="1" i="0" u="none" strike="noStrike" baseline="0" dirty="0">
                <a:latin typeface="infmtb"/>
              </a:rPr>
              <a:t>Applications of distributed computing and newer challenges d computing</a:t>
            </a:r>
          </a:p>
          <a:p>
            <a:pPr marL="0" indent="0">
              <a:buNone/>
            </a:pPr>
            <a:endParaRPr lang="en-IN" dirty="0"/>
          </a:p>
        </p:txBody>
      </p:sp>
    </p:spTree>
    <p:extLst>
      <p:ext uri="{BB962C8B-B14F-4D97-AF65-F5344CB8AC3E}">
        <p14:creationId xmlns:p14="http://schemas.microsoft.com/office/powerpoint/2010/main" val="3499755217"/>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5" y="210771"/>
            <a:ext cx="5898829" cy="711415"/>
          </a:xfrm>
          <a:prstGeom prst="rect">
            <a:avLst/>
          </a:prstGeom>
        </p:spPr>
        <p:txBody>
          <a:bodyPr vert="horz" wrap="square" lIns="0" tIns="33975" rIns="0" bIns="0" rtlCol="0" anchor="ctr">
            <a:spAutoFit/>
          </a:bodyPr>
          <a:lstStyle/>
          <a:p>
            <a:pPr marL="25168">
              <a:spcBef>
                <a:spcPts val="268"/>
              </a:spcBef>
            </a:pPr>
            <a:r>
              <a:rPr spc="168" dirty="0"/>
              <a:t>A</a:t>
            </a:r>
            <a:r>
              <a:rPr dirty="0"/>
              <a:t> </a:t>
            </a:r>
            <a:r>
              <a:rPr spc="-50" dirty="0"/>
              <a:t>Distributed</a:t>
            </a:r>
            <a:r>
              <a:rPr dirty="0"/>
              <a:t> </a:t>
            </a:r>
            <a:r>
              <a:rPr spc="-59" dirty="0"/>
              <a:t>Program</a:t>
            </a:r>
          </a:p>
        </p:txBody>
      </p:sp>
      <p:pic>
        <p:nvPicPr>
          <p:cNvPr id="5" name="object 5"/>
          <p:cNvPicPr/>
          <p:nvPr/>
        </p:nvPicPr>
        <p:blipFill>
          <a:blip r:embed="rId2" cstate="print"/>
          <a:stretch>
            <a:fillRect/>
          </a:stretch>
        </p:blipFill>
        <p:spPr>
          <a:xfrm>
            <a:off x="500556" y="1628241"/>
            <a:ext cx="140136" cy="135170"/>
          </a:xfrm>
          <a:prstGeom prst="rect">
            <a:avLst/>
          </a:prstGeom>
        </p:spPr>
      </p:pic>
      <p:pic>
        <p:nvPicPr>
          <p:cNvPr id="6" name="object 6"/>
          <p:cNvPicPr/>
          <p:nvPr/>
        </p:nvPicPr>
        <p:blipFill>
          <a:blip r:embed="rId3" cstate="print"/>
          <a:stretch>
            <a:fillRect/>
          </a:stretch>
        </p:blipFill>
        <p:spPr>
          <a:xfrm>
            <a:off x="500556" y="2304729"/>
            <a:ext cx="140136" cy="135147"/>
          </a:xfrm>
          <a:prstGeom prst="rect">
            <a:avLst/>
          </a:prstGeom>
        </p:spPr>
      </p:pic>
      <p:pic>
        <p:nvPicPr>
          <p:cNvPr id="7" name="object 7"/>
          <p:cNvPicPr/>
          <p:nvPr/>
        </p:nvPicPr>
        <p:blipFill>
          <a:blip r:embed="rId4" cstate="print"/>
          <a:stretch>
            <a:fillRect/>
          </a:stretch>
        </p:blipFill>
        <p:spPr>
          <a:xfrm>
            <a:off x="500556" y="2981217"/>
            <a:ext cx="140136" cy="135147"/>
          </a:xfrm>
          <a:prstGeom prst="rect">
            <a:avLst/>
          </a:prstGeom>
        </p:spPr>
      </p:pic>
      <p:pic>
        <p:nvPicPr>
          <p:cNvPr id="8" name="object 8"/>
          <p:cNvPicPr/>
          <p:nvPr/>
        </p:nvPicPr>
        <p:blipFill>
          <a:blip r:embed="rId5" cstate="print"/>
          <a:stretch>
            <a:fillRect/>
          </a:stretch>
        </p:blipFill>
        <p:spPr>
          <a:xfrm>
            <a:off x="500556" y="3660700"/>
            <a:ext cx="140136" cy="135170"/>
          </a:xfrm>
          <a:prstGeom prst="rect">
            <a:avLst/>
          </a:prstGeom>
        </p:spPr>
      </p:pic>
      <p:pic>
        <p:nvPicPr>
          <p:cNvPr id="9" name="object 9"/>
          <p:cNvPicPr/>
          <p:nvPr/>
        </p:nvPicPr>
        <p:blipFill>
          <a:blip r:embed="rId6" cstate="print"/>
          <a:stretch>
            <a:fillRect/>
          </a:stretch>
        </p:blipFill>
        <p:spPr>
          <a:xfrm>
            <a:off x="500555" y="4035210"/>
            <a:ext cx="135493" cy="135147"/>
          </a:xfrm>
          <a:prstGeom prst="rect">
            <a:avLst/>
          </a:prstGeom>
        </p:spPr>
      </p:pic>
      <p:pic>
        <p:nvPicPr>
          <p:cNvPr id="10" name="object 10"/>
          <p:cNvPicPr/>
          <p:nvPr/>
        </p:nvPicPr>
        <p:blipFill>
          <a:blip r:embed="rId7" cstate="print"/>
          <a:stretch>
            <a:fillRect/>
          </a:stretch>
        </p:blipFill>
        <p:spPr>
          <a:xfrm>
            <a:off x="500555" y="4711697"/>
            <a:ext cx="135493" cy="135153"/>
          </a:xfrm>
          <a:prstGeom prst="rect">
            <a:avLst/>
          </a:prstGeom>
        </p:spPr>
      </p:pic>
      <p:pic>
        <p:nvPicPr>
          <p:cNvPr id="11" name="object 11"/>
          <p:cNvPicPr/>
          <p:nvPr/>
        </p:nvPicPr>
        <p:blipFill>
          <a:blip r:embed="rId8" cstate="print"/>
          <a:stretch>
            <a:fillRect/>
          </a:stretch>
        </p:blipFill>
        <p:spPr>
          <a:xfrm>
            <a:off x="500555" y="5388167"/>
            <a:ext cx="135493" cy="135153"/>
          </a:xfrm>
          <a:prstGeom prst="rect">
            <a:avLst/>
          </a:prstGeom>
        </p:spPr>
      </p:pic>
      <p:sp>
        <p:nvSpPr>
          <p:cNvPr id="12" name="object 12"/>
          <p:cNvSpPr txBox="1">
            <a:spLocks noGrp="1"/>
          </p:cNvSpPr>
          <p:nvPr>
            <p:ph type="body" idx="1"/>
          </p:nvPr>
        </p:nvSpPr>
        <p:spPr>
          <a:xfrm>
            <a:off x="612799" y="1388524"/>
            <a:ext cx="7749286" cy="8669907"/>
          </a:xfrm>
          <a:prstGeom prst="rect">
            <a:avLst/>
          </a:prstGeom>
        </p:spPr>
        <p:txBody>
          <a:bodyPr vert="horz" wrap="square" lIns="0" tIns="23909" rIns="0" bIns="0" rtlCol="0">
            <a:spAutoFit/>
          </a:bodyPr>
          <a:lstStyle/>
          <a:p>
            <a:pPr marL="546137" marR="134647">
              <a:spcBef>
                <a:spcPts val="188"/>
              </a:spcBef>
            </a:pPr>
            <a:r>
              <a:rPr spc="119" dirty="0"/>
              <a:t>A</a:t>
            </a:r>
            <a:r>
              <a:rPr spc="40" dirty="0"/>
              <a:t> </a:t>
            </a:r>
            <a:r>
              <a:rPr spc="-50" dirty="0"/>
              <a:t>distributed</a:t>
            </a:r>
            <a:r>
              <a:rPr spc="30" dirty="0"/>
              <a:t> </a:t>
            </a:r>
            <a:r>
              <a:rPr spc="-89" dirty="0"/>
              <a:t>program</a:t>
            </a:r>
            <a:r>
              <a:rPr spc="30" dirty="0"/>
              <a:t> </a:t>
            </a:r>
            <a:r>
              <a:rPr spc="-59" dirty="0"/>
              <a:t>is</a:t>
            </a:r>
            <a:r>
              <a:rPr spc="30" dirty="0"/>
              <a:t> </a:t>
            </a:r>
            <a:r>
              <a:rPr spc="-89" dirty="0"/>
              <a:t>composed</a:t>
            </a:r>
            <a:r>
              <a:rPr spc="30" dirty="0"/>
              <a:t> </a:t>
            </a:r>
            <a:r>
              <a:rPr spc="-59" dirty="0"/>
              <a:t>of</a:t>
            </a:r>
            <a:r>
              <a:rPr spc="20" dirty="0"/>
              <a:t> </a:t>
            </a:r>
            <a:r>
              <a:rPr spc="-99" dirty="0"/>
              <a:t>a</a:t>
            </a:r>
            <a:r>
              <a:rPr spc="50" dirty="0"/>
              <a:t> </a:t>
            </a:r>
            <a:r>
              <a:rPr spc="-89" dirty="0"/>
              <a:t>set</a:t>
            </a:r>
            <a:r>
              <a:rPr spc="30" dirty="0"/>
              <a:t> </a:t>
            </a:r>
            <a:r>
              <a:rPr spc="-59" dirty="0"/>
              <a:t>of</a:t>
            </a:r>
            <a:r>
              <a:rPr spc="40" dirty="0"/>
              <a:t> </a:t>
            </a:r>
            <a:r>
              <a:rPr i="1" spc="-89" dirty="0">
                <a:latin typeface="Arial"/>
                <a:cs typeface="Arial"/>
              </a:rPr>
              <a:t>n</a:t>
            </a:r>
            <a:r>
              <a:rPr i="1" spc="149" dirty="0">
                <a:latin typeface="Arial"/>
                <a:cs typeface="Arial"/>
              </a:rPr>
              <a:t> </a:t>
            </a:r>
            <a:r>
              <a:rPr spc="-89" dirty="0"/>
              <a:t>asynchronous</a:t>
            </a:r>
            <a:r>
              <a:rPr spc="10" dirty="0"/>
              <a:t> </a:t>
            </a:r>
            <a:r>
              <a:rPr spc="-109" dirty="0"/>
              <a:t>processes,</a:t>
            </a:r>
            <a:r>
              <a:rPr spc="30" dirty="0"/>
              <a:t> </a:t>
            </a:r>
            <a:r>
              <a:rPr i="1" spc="-30" dirty="0">
                <a:latin typeface="Arial"/>
                <a:cs typeface="Arial"/>
              </a:rPr>
              <a:t>p</a:t>
            </a:r>
            <a:r>
              <a:rPr sz="2081" spc="-44" baseline="-11904" dirty="0"/>
              <a:t>1</a:t>
            </a:r>
            <a:r>
              <a:rPr sz="1982" spc="-30" dirty="0"/>
              <a:t>, </a:t>
            </a:r>
            <a:r>
              <a:rPr sz="1982" spc="-585" dirty="0"/>
              <a:t> </a:t>
            </a:r>
            <a:r>
              <a:rPr sz="1982" i="1" spc="-30" dirty="0">
                <a:latin typeface="Arial"/>
                <a:cs typeface="Arial"/>
              </a:rPr>
              <a:t>p</a:t>
            </a:r>
            <a:r>
              <a:rPr sz="2081" spc="-44" baseline="-11904" dirty="0"/>
              <a:t>2</a:t>
            </a:r>
            <a:r>
              <a:rPr sz="1982" spc="-30" dirty="0"/>
              <a:t>,</a:t>
            </a:r>
            <a:r>
              <a:rPr sz="1982" spc="30" dirty="0"/>
              <a:t> </a:t>
            </a:r>
            <a:r>
              <a:rPr sz="1982" spc="-59" dirty="0"/>
              <a:t>...,</a:t>
            </a:r>
            <a:r>
              <a:rPr sz="1982" spc="40" dirty="0"/>
              <a:t> </a:t>
            </a:r>
            <a:r>
              <a:rPr sz="1982" i="1" spc="-79" dirty="0">
                <a:latin typeface="Arial"/>
                <a:cs typeface="Arial"/>
              </a:rPr>
              <a:t>p</a:t>
            </a:r>
            <a:r>
              <a:rPr sz="2081" i="1" spc="-119" baseline="-11904" dirty="0">
                <a:latin typeface="Trebuchet MS"/>
                <a:cs typeface="Trebuchet MS"/>
              </a:rPr>
              <a:t>i</a:t>
            </a:r>
            <a:r>
              <a:rPr sz="2081" i="1" spc="-297" baseline="-11904" dirty="0">
                <a:latin typeface="Trebuchet MS"/>
                <a:cs typeface="Trebuchet MS"/>
              </a:rPr>
              <a:t> </a:t>
            </a:r>
            <a:r>
              <a:rPr sz="1982" spc="-59" dirty="0"/>
              <a:t>,</a:t>
            </a:r>
            <a:r>
              <a:rPr sz="1982" spc="40" dirty="0"/>
              <a:t> </a:t>
            </a:r>
            <a:r>
              <a:rPr sz="1982" spc="-59" dirty="0"/>
              <a:t>...,</a:t>
            </a:r>
            <a:r>
              <a:rPr sz="1982" spc="40" dirty="0"/>
              <a:t> </a:t>
            </a:r>
            <a:r>
              <a:rPr sz="1982" i="1" spc="-50" dirty="0">
                <a:latin typeface="Arial"/>
                <a:cs typeface="Arial"/>
              </a:rPr>
              <a:t>p</a:t>
            </a:r>
            <a:r>
              <a:rPr sz="2081" i="1" spc="-73" baseline="-11904" dirty="0">
                <a:latin typeface="Trebuchet MS"/>
                <a:cs typeface="Trebuchet MS"/>
              </a:rPr>
              <a:t>n</a:t>
            </a:r>
            <a:r>
              <a:rPr sz="2081" i="1" spc="-446" baseline="-11904" dirty="0">
                <a:latin typeface="Trebuchet MS"/>
                <a:cs typeface="Trebuchet MS"/>
              </a:rPr>
              <a:t> </a:t>
            </a:r>
            <a:r>
              <a:rPr sz="1982" spc="-59" dirty="0"/>
              <a:t>.</a:t>
            </a:r>
            <a:endParaRPr sz="1982" dirty="0">
              <a:latin typeface="Trebuchet MS"/>
              <a:cs typeface="Trebuchet MS"/>
            </a:endParaRPr>
          </a:p>
          <a:p>
            <a:pPr marL="546137" marR="583888">
              <a:spcBef>
                <a:spcPts val="575"/>
              </a:spcBef>
            </a:pPr>
            <a:r>
              <a:rPr spc="-20" dirty="0"/>
              <a:t>The</a:t>
            </a:r>
            <a:r>
              <a:rPr spc="20" dirty="0"/>
              <a:t> </a:t>
            </a:r>
            <a:r>
              <a:rPr spc="-109" dirty="0"/>
              <a:t>processes</a:t>
            </a:r>
            <a:r>
              <a:rPr spc="30" dirty="0"/>
              <a:t> </a:t>
            </a:r>
            <a:r>
              <a:rPr spc="-89" dirty="0"/>
              <a:t>do</a:t>
            </a:r>
            <a:r>
              <a:rPr spc="30" dirty="0"/>
              <a:t> </a:t>
            </a:r>
            <a:r>
              <a:rPr spc="-40" dirty="0"/>
              <a:t>not</a:t>
            </a:r>
            <a:r>
              <a:rPr spc="30" dirty="0"/>
              <a:t> </a:t>
            </a:r>
            <a:r>
              <a:rPr spc="-119" dirty="0"/>
              <a:t>share</a:t>
            </a:r>
            <a:r>
              <a:rPr spc="20" dirty="0"/>
              <a:t> </a:t>
            </a:r>
            <a:r>
              <a:rPr spc="-99" dirty="0"/>
              <a:t>a</a:t>
            </a:r>
            <a:r>
              <a:rPr spc="50" dirty="0"/>
              <a:t> </a:t>
            </a:r>
            <a:r>
              <a:rPr spc="-59" dirty="0"/>
              <a:t>global</a:t>
            </a:r>
            <a:r>
              <a:rPr spc="10" dirty="0"/>
              <a:t> </a:t>
            </a:r>
            <a:r>
              <a:rPr spc="-109" dirty="0"/>
              <a:t>memory</a:t>
            </a:r>
            <a:r>
              <a:rPr spc="10" dirty="0"/>
              <a:t> </a:t>
            </a:r>
            <a:r>
              <a:rPr spc="-89" dirty="0"/>
              <a:t>and</a:t>
            </a:r>
            <a:r>
              <a:rPr spc="30" dirty="0"/>
              <a:t> </a:t>
            </a:r>
            <a:r>
              <a:rPr spc="-69" dirty="0"/>
              <a:t>communicate</a:t>
            </a:r>
            <a:r>
              <a:rPr spc="20" dirty="0"/>
              <a:t> </a:t>
            </a:r>
            <a:r>
              <a:rPr spc="-69" dirty="0"/>
              <a:t>solely</a:t>
            </a:r>
            <a:r>
              <a:rPr spc="20" dirty="0"/>
              <a:t> </a:t>
            </a:r>
            <a:r>
              <a:rPr spc="-109" dirty="0"/>
              <a:t>by </a:t>
            </a:r>
            <a:r>
              <a:rPr spc="-595" dirty="0"/>
              <a:t> </a:t>
            </a:r>
            <a:r>
              <a:rPr spc="-89" dirty="0"/>
              <a:t>passing</a:t>
            </a:r>
            <a:r>
              <a:rPr dirty="0"/>
              <a:t> </a:t>
            </a:r>
            <a:r>
              <a:rPr spc="-119" dirty="0"/>
              <a:t>messages.</a:t>
            </a:r>
          </a:p>
          <a:p>
            <a:pPr marL="546137" marR="250416">
              <a:spcBef>
                <a:spcPts val="565"/>
              </a:spcBef>
            </a:pPr>
            <a:r>
              <a:rPr spc="-20" dirty="0"/>
              <a:t>The</a:t>
            </a:r>
            <a:r>
              <a:rPr spc="20" dirty="0"/>
              <a:t> </a:t>
            </a:r>
            <a:r>
              <a:rPr spc="-109" dirty="0"/>
              <a:t>processes</a:t>
            </a:r>
            <a:r>
              <a:rPr spc="20" dirty="0"/>
              <a:t> </a:t>
            </a:r>
            <a:r>
              <a:rPr spc="-89" dirty="0"/>
              <a:t>do</a:t>
            </a:r>
            <a:r>
              <a:rPr spc="40" dirty="0"/>
              <a:t> </a:t>
            </a:r>
            <a:r>
              <a:rPr spc="-40" dirty="0"/>
              <a:t>not</a:t>
            </a:r>
            <a:r>
              <a:rPr spc="20" dirty="0"/>
              <a:t> </a:t>
            </a:r>
            <a:r>
              <a:rPr spc="-119" dirty="0"/>
              <a:t>share</a:t>
            </a:r>
            <a:r>
              <a:rPr spc="30" dirty="0"/>
              <a:t> </a:t>
            </a:r>
            <a:r>
              <a:rPr spc="-99" dirty="0"/>
              <a:t>a</a:t>
            </a:r>
            <a:r>
              <a:rPr spc="40" dirty="0"/>
              <a:t> </a:t>
            </a:r>
            <a:r>
              <a:rPr spc="-59" dirty="0"/>
              <a:t>global</a:t>
            </a:r>
            <a:r>
              <a:rPr dirty="0"/>
              <a:t> </a:t>
            </a:r>
            <a:r>
              <a:rPr spc="-30" dirty="0"/>
              <a:t>clock</a:t>
            </a:r>
            <a:r>
              <a:rPr spc="10" dirty="0"/>
              <a:t> </a:t>
            </a:r>
            <a:r>
              <a:rPr spc="-20" dirty="0"/>
              <a:t>that</a:t>
            </a:r>
            <a:r>
              <a:rPr spc="40" dirty="0"/>
              <a:t> </a:t>
            </a:r>
            <a:r>
              <a:rPr spc="-59" dirty="0"/>
              <a:t>is</a:t>
            </a:r>
            <a:r>
              <a:rPr spc="20" dirty="0"/>
              <a:t> </a:t>
            </a:r>
            <a:r>
              <a:rPr spc="-69" dirty="0"/>
              <a:t>instantaneously</a:t>
            </a:r>
            <a:r>
              <a:rPr dirty="0"/>
              <a:t> </a:t>
            </a:r>
            <a:r>
              <a:rPr spc="-79" dirty="0"/>
              <a:t>accessible </a:t>
            </a:r>
            <a:r>
              <a:rPr spc="-595" dirty="0"/>
              <a:t> </a:t>
            </a:r>
            <a:r>
              <a:rPr spc="-20" dirty="0"/>
              <a:t>to</a:t>
            </a:r>
            <a:r>
              <a:rPr spc="20" dirty="0"/>
              <a:t> </a:t>
            </a:r>
            <a:r>
              <a:rPr spc="-99" dirty="0"/>
              <a:t>these</a:t>
            </a:r>
            <a:r>
              <a:rPr spc="20" dirty="0"/>
              <a:t> </a:t>
            </a:r>
            <a:r>
              <a:rPr spc="-109" dirty="0"/>
              <a:t>processes.</a:t>
            </a:r>
          </a:p>
          <a:p>
            <a:pPr marL="546137">
              <a:spcBef>
                <a:spcPts val="595"/>
              </a:spcBef>
            </a:pPr>
            <a:r>
              <a:rPr spc="-59" dirty="0"/>
              <a:t>Process</a:t>
            </a:r>
            <a:r>
              <a:rPr spc="20" dirty="0"/>
              <a:t> </a:t>
            </a:r>
            <a:r>
              <a:rPr spc="-79" dirty="0"/>
              <a:t>execution</a:t>
            </a:r>
            <a:r>
              <a:rPr spc="30" dirty="0"/>
              <a:t> </a:t>
            </a:r>
            <a:r>
              <a:rPr spc="-89" dirty="0"/>
              <a:t>and</a:t>
            </a:r>
            <a:r>
              <a:rPr spc="50" dirty="0"/>
              <a:t> </a:t>
            </a:r>
            <a:r>
              <a:rPr spc="-129" dirty="0"/>
              <a:t>message</a:t>
            </a:r>
            <a:r>
              <a:rPr spc="10" dirty="0"/>
              <a:t> </a:t>
            </a:r>
            <a:r>
              <a:rPr spc="-69" dirty="0"/>
              <a:t>transfer</a:t>
            </a:r>
            <a:r>
              <a:rPr spc="40" dirty="0"/>
              <a:t> </a:t>
            </a:r>
            <a:r>
              <a:rPr spc="-119" dirty="0"/>
              <a:t>are</a:t>
            </a:r>
            <a:r>
              <a:rPr spc="50" dirty="0"/>
              <a:t> </a:t>
            </a:r>
            <a:r>
              <a:rPr spc="-89" dirty="0"/>
              <a:t>asynchronous.</a:t>
            </a:r>
          </a:p>
          <a:p>
            <a:pPr marL="546137" marR="656874">
              <a:spcBef>
                <a:spcPts val="575"/>
              </a:spcBef>
            </a:pPr>
            <a:r>
              <a:rPr spc="-10" dirty="0"/>
              <a:t>Without</a:t>
            </a:r>
            <a:r>
              <a:rPr spc="20" dirty="0"/>
              <a:t> </a:t>
            </a:r>
            <a:r>
              <a:rPr spc="-79" dirty="0"/>
              <a:t>loss</a:t>
            </a:r>
            <a:r>
              <a:rPr spc="20" dirty="0"/>
              <a:t> </a:t>
            </a:r>
            <a:r>
              <a:rPr spc="-59" dirty="0"/>
              <a:t>of</a:t>
            </a:r>
            <a:r>
              <a:rPr spc="10" dirty="0"/>
              <a:t> </a:t>
            </a:r>
            <a:r>
              <a:rPr spc="-89" dirty="0"/>
              <a:t>generality,</a:t>
            </a:r>
            <a:r>
              <a:rPr spc="20" dirty="0"/>
              <a:t> </a:t>
            </a:r>
            <a:r>
              <a:rPr spc="-178" dirty="0"/>
              <a:t>we</a:t>
            </a:r>
            <a:r>
              <a:rPr spc="20" dirty="0"/>
              <a:t> </a:t>
            </a:r>
            <a:r>
              <a:rPr spc="-119" dirty="0"/>
              <a:t>assume</a:t>
            </a:r>
            <a:r>
              <a:rPr spc="20" dirty="0"/>
              <a:t> </a:t>
            </a:r>
            <a:r>
              <a:rPr spc="-20" dirty="0"/>
              <a:t>that</a:t>
            </a:r>
            <a:r>
              <a:rPr spc="40" dirty="0"/>
              <a:t> </a:t>
            </a:r>
            <a:r>
              <a:rPr spc="-99" dirty="0"/>
              <a:t>each</a:t>
            </a:r>
            <a:r>
              <a:rPr spc="20" dirty="0"/>
              <a:t> </a:t>
            </a:r>
            <a:r>
              <a:rPr spc="-99" dirty="0"/>
              <a:t>process</a:t>
            </a:r>
            <a:r>
              <a:rPr spc="20" dirty="0"/>
              <a:t> </a:t>
            </a:r>
            <a:r>
              <a:rPr spc="-59" dirty="0"/>
              <a:t>is</a:t>
            </a:r>
            <a:r>
              <a:rPr spc="20" dirty="0"/>
              <a:t> </a:t>
            </a:r>
            <a:r>
              <a:rPr spc="-69" dirty="0"/>
              <a:t>running</a:t>
            </a:r>
            <a:r>
              <a:rPr spc="30" dirty="0"/>
              <a:t> </a:t>
            </a:r>
            <a:r>
              <a:rPr spc="-89" dirty="0"/>
              <a:t>on</a:t>
            </a:r>
            <a:r>
              <a:rPr spc="20" dirty="0"/>
              <a:t> </a:t>
            </a:r>
            <a:r>
              <a:rPr spc="-99" dirty="0"/>
              <a:t>a </a:t>
            </a:r>
            <a:r>
              <a:rPr spc="-595" dirty="0"/>
              <a:t> </a:t>
            </a:r>
            <a:r>
              <a:rPr spc="-69" dirty="0"/>
              <a:t>different</a:t>
            </a:r>
            <a:r>
              <a:rPr spc="30" dirty="0"/>
              <a:t> </a:t>
            </a:r>
            <a:r>
              <a:rPr spc="-99" dirty="0"/>
              <a:t>processor.</a:t>
            </a:r>
          </a:p>
          <a:p>
            <a:pPr marL="546137" marR="60402">
              <a:spcBef>
                <a:spcPts val="565"/>
              </a:spcBef>
            </a:pPr>
            <a:r>
              <a:rPr spc="-20" dirty="0"/>
              <a:t>Let</a:t>
            </a:r>
            <a:r>
              <a:rPr spc="40" dirty="0"/>
              <a:t> </a:t>
            </a:r>
            <a:r>
              <a:rPr i="1" spc="-129" dirty="0">
                <a:latin typeface="Arial"/>
                <a:cs typeface="Arial"/>
              </a:rPr>
              <a:t>C</a:t>
            </a:r>
            <a:r>
              <a:rPr sz="2081" i="1" spc="-192" baseline="-11904" dirty="0">
                <a:latin typeface="Trebuchet MS"/>
                <a:cs typeface="Trebuchet MS"/>
              </a:rPr>
              <a:t>ij</a:t>
            </a:r>
            <a:r>
              <a:rPr sz="2081" i="1" spc="-176" baseline="-11904" dirty="0">
                <a:latin typeface="Trebuchet MS"/>
                <a:cs typeface="Trebuchet MS"/>
              </a:rPr>
              <a:t> </a:t>
            </a:r>
            <a:r>
              <a:rPr sz="1982" spc="-89" dirty="0"/>
              <a:t>denote</a:t>
            </a:r>
            <a:r>
              <a:rPr sz="1982" spc="20" dirty="0"/>
              <a:t> </a:t>
            </a:r>
            <a:r>
              <a:rPr sz="1982" spc="-69" dirty="0"/>
              <a:t>the</a:t>
            </a:r>
            <a:r>
              <a:rPr sz="1982" spc="20" dirty="0"/>
              <a:t> </a:t>
            </a:r>
            <a:r>
              <a:rPr sz="1982" spc="-79" dirty="0"/>
              <a:t>channel</a:t>
            </a:r>
            <a:r>
              <a:rPr sz="1982" spc="30" dirty="0"/>
              <a:t> </a:t>
            </a:r>
            <a:r>
              <a:rPr sz="1982" spc="-69" dirty="0"/>
              <a:t>from</a:t>
            </a:r>
            <a:r>
              <a:rPr sz="1982" spc="40" dirty="0"/>
              <a:t> </a:t>
            </a:r>
            <a:r>
              <a:rPr sz="1982" spc="-99" dirty="0"/>
              <a:t>process</a:t>
            </a:r>
            <a:r>
              <a:rPr sz="1982" spc="20" dirty="0"/>
              <a:t> </a:t>
            </a:r>
            <a:r>
              <a:rPr sz="1982" i="1" spc="-79" dirty="0">
                <a:latin typeface="Arial"/>
                <a:cs typeface="Arial"/>
              </a:rPr>
              <a:t>p</a:t>
            </a:r>
            <a:r>
              <a:rPr sz="2081" i="1" spc="-119" baseline="-11904" dirty="0">
                <a:latin typeface="Trebuchet MS"/>
                <a:cs typeface="Trebuchet MS"/>
              </a:rPr>
              <a:t>i</a:t>
            </a:r>
            <a:r>
              <a:rPr sz="2081" i="1" spc="206" baseline="-11904" dirty="0">
                <a:latin typeface="Trebuchet MS"/>
                <a:cs typeface="Trebuchet MS"/>
              </a:rPr>
              <a:t> </a:t>
            </a:r>
            <a:r>
              <a:rPr sz="1982" spc="-20" dirty="0"/>
              <a:t>to</a:t>
            </a:r>
            <a:r>
              <a:rPr sz="1982" spc="40" dirty="0"/>
              <a:t> </a:t>
            </a:r>
            <a:r>
              <a:rPr sz="1982" spc="-99" dirty="0"/>
              <a:t>process</a:t>
            </a:r>
            <a:r>
              <a:rPr sz="1982" spc="20" dirty="0"/>
              <a:t> </a:t>
            </a:r>
            <a:r>
              <a:rPr sz="1982" i="1" spc="-109" dirty="0">
                <a:latin typeface="Arial"/>
                <a:cs typeface="Arial"/>
              </a:rPr>
              <a:t>p</a:t>
            </a:r>
            <a:r>
              <a:rPr sz="2081" i="1" spc="-162" baseline="-11904" dirty="0">
                <a:latin typeface="Trebuchet MS"/>
                <a:cs typeface="Trebuchet MS"/>
              </a:rPr>
              <a:t>j</a:t>
            </a:r>
            <a:r>
              <a:rPr sz="2081" i="1" spc="252" baseline="-11904" dirty="0">
                <a:latin typeface="Trebuchet MS"/>
                <a:cs typeface="Trebuchet MS"/>
              </a:rPr>
              <a:t> </a:t>
            </a:r>
            <a:r>
              <a:rPr sz="1982" spc="-89" dirty="0"/>
              <a:t>and</a:t>
            </a:r>
            <a:r>
              <a:rPr sz="1982" spc="20" dirty="0"/>
              <a:t> </a:t>
            </a:r>
            <a:r>
              <a:rPr sz="1982" spc="-40" dirty="0"/>
              <a:t>let</a:t>
            </a:r>
            <a:r>
              <a:rPr sz="1982" spc="30" dirty="0"/>
              <a:t> </a:t>
            </a:r>
            <a:r>
              <a:rPr sz="1982" i="1" spc="-99" dirty="0">
                <a:latin typeface="Arial"/>
                <a:cs typeface="Arial"/>
              </a:rPr>
              <a:t>m</a:t>
            </a:r>
            <a:r>
              <a:rPr sz="2081" i="1" spc="-149" baseline="-11904" dirty="0">
                <a:latin typeface="Trebuchet MS"/>
                <a:cs typeface="Trebuchet MS"/>
              </a:rPr>
              <a:t>ij</a:t>
            </a:r>
            <a:r>
              <a:rPr sz="2081" i="1" spc="238" baseline="-11904" dirty="0">
                <a:latin typeface="Trebuchet MS"/>
                <a:cs typeface="Trebuchet MS"/>
              </a:rPr>
              <a:t> </a:t>
            </a:r>
            <a:r>
              <a:rPr sz="1982" spc="-89" dirty="0"/>
              <a:t>denote</a:t>
            </a:r>
            <a:r>
              <a:rPr sz="1982" dirty="0"/>
              <a:t> </a:t>
            </a:r>
            <a:r>
              <a:rPr sz="1982" spc="-99" dirty="0"/>
              <a:t>a </a:t>
            </a:r>
            <a:r>
              <a:rPr sz="1982" spc="-595" dirty="0"/>
              <a:t> </a:t>
            </a:r>
            <a:r>
              <a:rPr sz="1982" spc="-129" dirty="0"/>
              <a:t>message</a:t>
            </a:r>
            <a:r>
              <a:rPr sz="1982" spc="10" dirty="0"/>
              <a:t> </a:t>
            </a:r>
            <a:r>
              <a:rPr sz="1982" spc="-89" dirty="0"/>
              <a:t>sent</a:t>
            </a:r>
            <a:r>
              <a:rPr sz="1982" spc="20" dirty="0"/>
              <a:t> </a:t>
            </a:r>
            <a:r>
              <a:rPr sz="1982" spc="-109" dirty="0"/>
              <a:t>by</a:t>
            </a:r>
            <a:r>
              <a:rPr sz="1982" spc="10" dirty="0"/>
              <a:t> </a:t>
            </a:r>
            <a:r>
              <a:rPr sz="1982" i="1" spc="-79" dirty="0">
                <a:latin typeface="Arial"/>
                <a:cs typeface="Arial"/>
              </a:rPr>
              <a:t>p</a:t>
            </a:r>
            <a:r>
              <a:rPr sz="2081" i="1" spc="-119" baseline="-11904" dirty="0">
                <a:latin typeface="Trebuchet MS"/>
                <a:cs typeface="Trebuchet MS"/>
              </a:rPr>
              <a:t>i</a:t>
            </a:r>
            <a:r>
              <a:rPr sz="2081" i="1" spc="238" baseline="-11904" dirty="0">
                <a:latin typeface="Trebuchet MS"/>
                <a:cs typeface="Trebuchet MS"/>
              </a:rPr>
              <a:t> </a:t>
            </a:r>
            <a:r>
              <a:rPr sz="1982" spc="-20" dirty="0"/>
              <a:t>to</a:t>
            </a:r>
            <a:r>
              <a:rPr sz="1982" spc="30" dirty="0"/>
              <a:t> </a:t>
            </a:r>
            <a:r>
              <a:rPr sz="1982" i="1" spc="-109" dirty="0">
                <a:latin typeface="Arial"/>
                <a:cs typeface="Arial"/>
              </a:rPr>
              <a:t>p</a:t>
            </a:r>
            <a:r>
              <a:rPr sz="2081" i="1" spc="-162" baseline="-11904" dirty="0">
                <a:latin typeface="Trebuchet MS"/>
                <a:cs typeface="Trebuchet MS"/>
              </a:rPr>
              <a:t>j</a:t>
            </a:r>
            <a:r>
              <a:rPr sz="2081" i="1" spc="-297" baseline="-11904" dirty="0">
                <a:latin typeface="Trebuchet MS"/>
                <a:cs typeface="Trebuchet MS"/>
              </a:rPr>
              <a:t> </a:t>
            </a:r>
            <a:r>
              <a:rPr sz="1982" spc="-59" dirty="0"/>
              <a:t>.</a:t>
            </a:r>
            <a:endParaRPr sz="1982" dirty="0">
              <a:latin typeface="Trebuchet MS"/>
              <a:cs typeface="Trebuchet MS"/>
            </a:endParaRPr>
          </a:p>
          <a:p>
            <a:pPr marL="546137">
              <a:spcBef>
                <a:spcPts val="575"/>
              </a:spcBef>
            </a:pPr>
            <a:r>
              <a:rPr spc="-20" dirty="0"/>
              <a:t>The</a:t>
            </a:r>
            <a:r>
              <a:rPr spc="20" dirty="0"/>
              <a:t> </a:t>
            </a:r>
            <a:r>
              <a:rPr spc="-129" dirty="0"/>
              <a:t>message</a:t>
            </a:r>
            <a:r>
              <a:rPr spc="20" dirty="0"/>
              <a:t> </a:t>
            </a:r>
            <a:r>
              <a:rPr spc="-69" dirty="0"/>
              <a:t>transmission</a:t>
            </a:r>
            <a:r>
              <a:rPr dirty="0"/>
              <a:t> </a:t>
            </a:r>
            <a:r>
              <a:rPr spc="-89" dirty="0"/>
              <a:t>delay</a:t>
            </a:r>
            <a:r>
              <a:rPr spc="10" dirty="0"/>
              <a:t> </a:t>
            </a:r>
            <a:r>
              <a:rPr spc="-59" dirty="0"/>
              <a:t>is</a:t>
            </a:r>
            <a:r>
              <a:rPr spc="30" dirty="0"/>
              <a:t> </a:t>
            </a:r>
            <a:r>
              <a:rPr spc="-40" dirty="0"/>
              <a:t>finite</a:t>
            </a:r>
            <a:r>
              <a:rPr spc="20" dirty="0"/>
              <a:t> </a:t>
            </a:r>
            <a:r>
              <a:rPr spc="-89" dirty="0"/>
              <a:t>and</a:t>
            </a:r>
            <a:r>
              <a:rPr spc="20" dirty="0"/>
              <a:t> </a:t>
            </a:r>
            <a:r>
              <a:rPr spc="-69" dirty="0"/>
              <a:t>unpredictable.</a:t>
            </a:r>
          </a:p>
        </p:txBody>
      </p:sp>
      <p:grpSp>
        <p:nvGrpSpPr>
          <p:cNvPr id="13" name="object 13"/>
          <p:cNvGrpSpPr/>
          <p:nvPr/>
        </p:nvGrpSpPr>
        <p:grpSpPr>
          <a:xfrm>
            <a:off x="3901" y="6669283"/>
            <a:ext cx="9133094" cy="181202"/>
            <a:chOff x="-148" y="3365518"/>
            <a:chExt cx="4608830" cy="91440"/>
          </a:xfrm>
        </p:grpSpPr>
        <p:sp>
          <p:nvSpPr>
            <p:cNvPr id="14" name="object 14"/>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5" name="object 15"/>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6" name="object 16"/>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7" name="object 17"/>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8" name="object 18"/>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19" name="object 19"/>
          <p:cNvSpPr txBox="1"/>
          <p:nvPr/>
        </p:nvSpPr>
        <p:spPr>
          <a:xfrm>
            <a:off x="7828103"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20" name="object 20"/>
          <p:cNvSpPr txBox="1"/>
          <p:nvPr/>
        </p:nvSpPr>
        <p:spPr>
          <a:xfrm>
            <a:off x="8659492" y="6673620"/>
            <a:ext cx="466847" cy="141064"/>
          </a:xfrm>
          <a:prstGeom prst="rect">
            <a:avLst/>
          </a:prstGeom>
        </p:spPr>
        <p:txBody>
          <a:bodyPr vert="horz" wrap="square" lIns="0" tIns="0" rIns="0" bIns="0" rtlCol="0">
            <a:spAutoFit/>
          </a:bodyPr>
          <a:lstStyle/>
          <a:p>
            <a:pPr marL="75503">
              <a:lnSpc>
                <a:spcPts val="1139"/>
              </a:lnSpc>
            </a:pPr>
            <a:fld id="{81D60167-4931-47E6-BA6A-407CBD079E47}" type="slidenum">
              <a:rPr sz="991" spc="-20" dirty="0">
                <a:latin typeface="Tahoma"/>
                <a:cs typeface="Tahoma"/>
              </a:rPr>
              <a:pPr marL="75503">
                <a:lnSpc>
                  <a:spcPts val="1139"/>
                </a:lnSpc>
              </a:pPr>
              <a:t>83</a:t>
            </a:fld>
            <a:r>
              <a:rPr sz="991" spc="-30" dirty="0">
                <a:latin typeface="Tahoma"/>
                <a:cs typeface="Tahoma"/>
              </a:rPr>
              <a:t> </a:t>
            </a:r>
            <a:r>
              <a:rPr sz="991" spc="139" dirty="0">
                <a:latin typeface="Tahoma"/>
                <a:cs typeface="Tahoma"/>
              </a:rPr>
              <a:t>/</a:t>
            </a:r>
            <a:r>
              <a:rPr sz="991" spc="-20" dirty="0">
                <a:latin typeface="Tahoma"/>
                <a:cs typeface="Tahoma"/>
              </a:rPr>
              <a:t> 1</a:t>
            </a:r>
            <a:endParaRPr sz="991">
              <a:latin typeface="Tahoma"/>
              <a:cs typeface="Tahoma"/>
            </a:endParaRPr>
          </a:p>
        </p:txBody>
      </p:sp>
    </p:spTree>
  </p:cSld>
  <p:clrMapOvr>
    <a:masterClrMapping/>
  </p:clrMapOvr>
  <p:transition>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7" y="-127783"/>
            <a:ext cx="5163004" cy="1388524"/>
          </a:xfrm>
          <a:prstGeom prst="rect">
            <a:avLst/>
          </a:prstGeom>
        </p:spPr>
        <p:txBody>
          <a:bodyPr vert="horz" wrap="square" lIns="0" tIns="33975" rIns="0" bIns="0" rtlCol="0" anchor="ctr">
            <a:spAutoFit/>
          </a:bodyPr>
          <a:lstStyle/>
          <a:p>
            <a:pPr marL="25168">
              <a:spcBef>
                <a:spcPts val="268"/>
              </a:spcBef>
            </a:pPr>
            <a:r>
              <a:rPr spc="168" dirty="0"/>
              <a:t>A</a:t>
            </a:r>
            <a:r>
              <a:rPr spc="30" dirty="0"/>
              <a:t> </a:t>
            </a:r>
            <a:r>
              <a:rPr spc="-20" dirty="0"/>
              <a:t>Model</a:t>
            </a:r>
            <a:r>
              <a:rPr spc="30" dirty="0"/>
              <a:t> </a:t>
            </a:r>
            <a:r>
              <a:rPr spc="-69" dirty="0"/>
              <a:t>of</a:t>
            </a:r>
            <a:r>
              <a:rPr spc="50" dirty="0"/>
              <a:t> </a:t>
            </a:r>
            <a:r>
              <a:rPr spc="-50" dirty="0"/>
              <a:t>Distributed</a:t>
            </a:r>
            <a:r>
              <a:rPr spc="20" dirty="0"/>
              <a:t> </a:t>
            </a:r>
            <a:r>
              <a:rPr spc="-79" dirty="0"/>
              <a:t>Executions</a:t>
            </a:r>
          </a:p>
        </p:txBody>
      </p:sp>
      <p:pic>
        <p:nvPicPr>
          <p:cNvPr id="5" name="object 5"/>
          <p:cNvPicPr/>
          <p:nvPr/>
        </p:nvPicPr>
        <p:blipFill>
          <a:blip r:embed="rId2" cstate="print"/>
          <a:stretch>
            <a:fillRect/>
          </a:stretch>
        </p:blipFill>
        <p:spPr>
          <a:xfrm>
            <a:off x="500556" y="1356437"/>
            <a:ext cx="140136" cy="135147"/>
          </a:xfrm>
          <a:prstGeom prst="rect">
            <a:avLst/>
          </a:prstGeom>
        </p:spPr>
      </p:pic>
      <p:pic>
        <p:nvPicPr>
          <p:cNvPr id="6" name="object 6"/>
          <p:cNvPicPr/>
          <p:nvPr/>
        </p:nvPicPr>
        <p:blipFill>
          <a:blip r:embed="rId3" cstate="print"/>
          <a:stretch>
            <a:fillRect/>
          </a:stretch>
        </p:blipFill>
        <p:spPr>
          <a:xfrm>
            <a:off x="500556" y="1733916"/>
            <a:ext cx="140136" cy="135170"/>
          </a:xfrm>
          <a:prstGeom prst="rect">
            <a:avLst/>
          </a:prstGeom>
        </p:spPr>
      </p:pic>
      <p:sp>
        <p:nvSpPr>
          <p:cNvPr id="7" name="object 7"/>
          <p:cNvSpPr txBox="1"/>
          <p:nvPr/>
        </p:nvSpPr>
        <p:spPr>
          <a:xfrm>
            <a:off x="731019" y="1134088"/>
            <a:ext cx="7947730" cy="1398673"/>
          </a:xfrm>
          <a:prstGeom prst="rect">
            <a:avLst/>
          </a:prstGeom>
        </p:spPr>
        <p:txBody>
          <a:bodyPr vert="horz" wrap="square" lIns="0" tIns="100668" rIns="0" bIns="0" rtlCol="0">
            <a:spAutoFit/>
          </a:bodyPr>
          <a:lstStyle/>
          <a:p>
            <a:pPr marL="25168">
              <a:spcBef>
                <a:spcPts val="793"/>
              </a:spcBef>
            </a:pPr>
            <a:r>
              <a:rPr sz="1982" spc="-20" dirty="0">
                <a:latin typeface="Tahoma"/>
                <a:cs typeface="Tahoma"/>
              </a:rPr>
              <a:t>The</a:t>
            </a:r>
            <a:r>
              <a:rPr sz="1982" spc="30" dirty="0">
                <a:latin typeface="Tahoma"/>
                <a:cs typeface="Tahoma"/>
              </a:rPr>
              <a:t> </a:t>
            </a:r>
            <a:r>
              <a:rPr sz="1982" spc="-79" dirty="0">
                <a:latin typeface="Tahoma"/>
                <a:cs typeface="Tahoma"/>
              </a:rPr>
              <a:t>execution</a:t>
            </a:r>
            <a:r>
              <a:rPr sz="1982" spc="40" dirty="0">
                <a:latin typeface="Tahoma"/>
                <a:cs typeface="Tahoma"/>
              </a:rPr>
              <a:t> </a:t>
            </a:r>
            <a:r>
              <a:rPr sz="1982" spc="-59" dirty="0">
                <a:latin typeface="Tahoma"/>
                <a:cs typeface="Tahoma"/>
              </a:rPr>
              <a:t>of</a:t>
            </a:r>
            <a:r>
              <a:rPr sz="1982" spc="30" dirty="0">
                <a:latin typeface="Tahoma"/>
                <a:cs typeface="Tahoma"/>
              </a:rPr>
              <a:t> </a:t>
            </a:r>
            <a:r>
              <a:rPr sz="1982" spc="-99" dirty="0">
                <a:latin typeface="Tahoma"/>
                <a:cs typeface="Tahoma"/>
              </a:rPr>
              <a:t>a</a:t>
            </a:r>
            <a:r>
              <a:rPr sz="1982" spc="59" dirty="0">
                <a:latin typeface="Tahoma"/>
                <a:cs typeface="Tahoma"/>
              </a:rPr>
              <a:t> </a:t>
            </a:r>
            <a:r>
              <a:rPr sz="1982" spc="-99" dirty="0">
                <a:latin typeface="Tahoma"/>
                <a:cs typeface="Tahoma"/>
              </a:rPr>
              <a:t>process</a:t>
            </a:r>
            <a:r>
              <a:rPr sz="1982" spc="40" dirty="0">
                <a:latin typeface="Tahoma"/>
                <a:cs typeface="Tahoma"/>
              </a:rPr>
              <a:t> </a:t>
            </a:r>
            <a:r>
              <a:rPr sz="1982" spc="-69" dirty="0">
                <a:latin typeface="Tahoma"/>
                <a:cs typeface="Tahoma"/>
              </a:rPr>
              <a:t>consists</a:t>
            </a:r>
            <a:r>
              <a:rPr sz="1982" spc="20" dirty="0">
                <a:latin typeface="Tahoma"/>
                <a:cs typeface="Tahoma"/>
              </a:rPr>
              <a:t> </a:t>
            </a:r>
            <a:r>
              <a:rPr sz="1982" spc="-59" dirty="0">
                <a:latin typeface="Tahoma"/>
                <a:cs typeface="Tahoma"/>
              </a:rPr>
              <a:t>of</a:t>
            </a:r>
            <a:r>
              <a:rPr sz="1982" spc="50" dirty="0">
                <a:latin typeface="Tahoma"/>
                <a:cs typeface="Tahoma"/>
              </a:rPr>
              <a:t> </a:t>
            </a:r>
            <a:r>
              <a:rPr sz="1982" spc="-99" dirty="0">
                <a:latin typeface="Tahoma"/>
                <a:cs typeface="Tahoma"/>
              </a:rPr>
              <a:t>a</a:t>
            </a:r>
            <a:r>
              <a:rPr sz="1982" spc="40" dirty="0">
                <a:latin typeface="Tahoma"/>
                <a:cs typeface="Tahoma"/>
              </a:rPr>
              <a:t> </a:t>
            </a:r>
            <a:r>
              <a:rPr sz="1982" spc="-79" dirty="0">
                <a:latin typeface="Tahoma"/>
                <a:cs typeface="Tahoma"/>
              </a:rPr>
              <a:t>sequential</a:t>
            </a:r>
            <a:r>
              <a:rPr sz="1982" spc="40" dirty="0">
                <a:latin typeface="Tahoma"/>
                <a:cs typeface="Tahoma"/>
              </a:rPr>
              <a:t> </a:t>
            </a:r>
            <a:r>
              <a:rPr sz="1982" spc="-79" dirty="0">
                <a:latin typeface="Tahoma"/>
                <a:cs typeface="Tahoma"/>
              </a:rPr>
              <a:t>execution</a:t>
            </a:r>
            <a:r>
              <a:rPr sz="1982" spc="20" dirty="0">
                <a:latin typeface="Tahoma"/>
                <a:cs typeface="Tahoma"/>
              </a:rPr>
              <a:t> </a:t>
            </a:r>
            <a:r>
              <a:rPr sz="1982" spc="-59" dirty="0">
                <a:latin typeface="Tahoma"/>
                <a:cs typeface="Tahoma"/>
              </a:rPr>
              <a:t>of</a:t>
            </a:r>
            <a:r>
              <a:rPr sz="1982" spc="50" dirty="0">
                <a:latin typeface="Tahoma"/>
                <a:cs typeface="Tahoma"/>
              </a:rPr>
              <a:t> </a:t>
            </a:r>
            <a:r>
              <a:rPr sz="1982" spc="-20" dirty="0">
                <a:latin typeface="Tahoma"/>
                <a:cs typeface="Tahoma"/>
              </a:rPr>
              <a:t>its</a:t>
            </a:r>
            <a:r>
              <a:rPr sz="1982" spc="40" dirty="0">
                <a:latin typeface="Tahoma"/>
                <a:cs typeface="Tahoma"/>
              </a:rPr>
              <a:t> </a:t>
            </a:r>
            <a:r>
              <a:rPr sz="1982" spc="-59" dirty="0">
                <a:latin typeface="Tahoma"/>
                <a:cs typeface="Tahoma"/>
              </a:rPr>
              <a:t>actions.</a:t>
            </a:r>
            <a:endParaRPr sz="1982">
              <a:latin typeface="Tahoma"/>
              <a:cs typeface="Tahoma"/>
            </a:endParaRPr>
          </a:p>
          <a:p>
            <a:pPr marL="25168" marR="10067">
              <a:lnSpc>
                <a:spcPct val="99500"/>
              </a:lnSpc>
              <a:spcBef>
                <a:spcPts val="604"/>
              </a:spcBef>
            </a:pPr>
            <a:r>
              <a:rPr sz="1982" spc="-20" dirty="0">
                <a:latin typeface="Tahoma"/>
                <a:cs typeface="Tahoma"/>
              </a:rPr>
              <a:t>The</a:t>
            </a:r>
            <a:r>
              <a:rPr sz="1982" spc="20" dirty="0">
                <a:latin typeface="Tahoma"/>
                <a:cs typeface="Tahoma"/>
              </a:rPr>
              <a:t> </a:t>
            </a:r>
            <a:r>
              <a:rPr sz="1982" spc="-59" dirty="0">
                <a:latin typeface="Tahoma"/>
                <a:cs typeface="Tahoma"/>
              </a:rPr>
              <a:t>actions</a:t>
            </a:r>
            <a:r>
              <a:rPr sz="1982" spc="30" dirty="0">
                <a:latin typeface="Tahoma"/>
                <a:cs typeface="Tahoma"/>
              </a:rPr>
              <a:t> </a:t>
            </a:r>
            <a:r>
              <a:rPr sz="1982" spc="-119" dirty="0">
                <a:latin typeface="Tahoma"/>
                <a:cs typeface="Tahoma"/>
              </a:rPr>
              <a:t>are</a:t>
            </a:r>
            <a:r>
              <a:rPr sz="1982" spc="20" dirty="0">
                <a:latin typeface="Tahoma"/>
                <a:cs typeface="Tahoma"/>
              </a:rPr>
              <a:t> </a:t>
            </a:r>
            <a:r>
              <a:rPr sz="1982" spc="-40" dirty="0">
                <a:latin typeface="Tahoma"/>
                <a:cs typeface="Tahoma"/>
              </a:rPr>
              <a:t>atomic</a:t>
            </a:r>
            <a:r>
              <a:rPr sz="1982" spc="30" dirty="0">
                <a:latin typeface="Tahoma"/>
                <a:cs typeface="Tahoma"/>
              </a:rPr>
              <a:t> </a:t>
            </a:r>
            <a:r>
              <a:rPr sz="1982" spc="-89" dirty="0">
                <a:latin typeface="Tahoma"/>
                <a:cs typeface="Tahoma"/>
              </a:rPr>
              <a:t>and</a:t>
            </a:r>
            <a:r>
              <a:rPr sz="1982" spc="20" dirty="0">
                <a:latin typeface="Tahoma"/>
                <a:cs typeface="Tahoma"/>
              </a:rPr>
              <a:t> </a:t>
            </a:r>
            <a:r>
              <a:rPr sz="1982" spc="-69" dirty="0">
                <a:latin typeface="Tahoma"/>
                <a:cs typeface="Tahoma"/>
              </a:rPr>
              <a:t>the</a:t>
            </a:r>
            <a:r>
              <a:rPr sz="1982" spc="50" dirty="0">
                <a:latin typeface="Tahoma"/>
                <a:cs typeface="Tahoma"/>
              </a:rPr>
              <a:t> </a:t>
            </a:r>
            <a:r>
              <a:rPr sz="1982" spc="-59" dirty="0">
                <a:latin typeface="Tahoma"/>
                <a:cs typeface="Tahoma"/>
              </a:rPr>
              <a:t>actions</a:t>
            </a:r>
            <a:r>
              <a:rPr sz="1982" dirty="0">
                <a:latin typeface="Tahoma"/>
                <a:cs typeface="Tahoma"/>
              </a:rPr>
              <a:t> </a:t>
            </a:r>
            <a:r>
              <a:rPr sz="1982" spc="-59" dirty="0">
                <a:latin typeface="Tahoma"/>
                <a:cs typeface="Tahoma"/>
              </a:rPr>
              <a:t>of</a:t>
            </a:r>
            <a:r>
              <a:rPr sz="1982" spc="40" dirty="0">
                <a:latin typeface="Tahoma"/>
                <a:cs typeface="Tahoma"/>
              </a:rPr>
              <a:t> </a:t>
            </a:r>
            <a:r>
              <a:rPr sz="1982" spc="-99" dirty="0">
                <a:latin typeface="Tahoma"/>
                <a:cs typeface="Tahoma"/>
              </a:rPr>
              <a:t>a</a:t>
            </a:r>
            <a:r>
              <a:rPr sz="1982" spc="20" dirty="0">
                <a:latin typeface="Tahoma"/>
                <a:cs typeface="Tahoma"/>
              </a:rPr>
              <a:t> </a:t>
            </a:r>
            <a:r>
              <a:rPr sz="1982" spc="-99" dirty="0">
                <a:latin typeface="Tahoma"/>
                <a:cs typeface="Tahoma"/>
              </a:rPr>
              <a:t>process</a:t>
            </a:r>
            <a:r>
              <a:rPr sz="1982" spc="30" dirty="0">
                <a:latin typeface="Tahoma"/>
                <a:cs typeface="Tahoma"/>
              </a:rPr>
              <a:t> </a:t>
            </a:r>
            <a:r>
              <a:rPr sz="1982" spc="-119" dirty="0">
                <a:latin typeface="Tahoma"/>
                <a:cs typeface="Tahoma"/>
              </a:rPr>
              <a:t>are</a:t>
            </a:r>
            <a:r>
              <a:rPr sz="1982" spc="40" dirty="0">
                <a:latin typeface="Tahoma"/>
                <a:cs typeface="Tahoma"/>
              </a:rPr>
              <a:t> </a:t>
            </a:r>
            <a:r>
              <a:rPr sz="1982" spc="-89" dirty="0">
                <a:latin typeface="Tahoma"/>
                <a:cs typeface="Tahoma"/>
              </a:rPr>
              <a:t>modeled</a:t>
            </a:r>
            <a:r>
              <a:rPr sz="1982" spc="30" dirty="0">
                <a:latin typeface="Tahoma"/>
                <a:cs typeface="Tahoma"/>
              </a:rPr>
              <a:t> </a:t>
            </a:r>
            <a:r>
              <a:rPr sz="1982" spc="-119" dirty="0">
                <a:latin typeface="Tahoma"/>
                <a:cs typeface="Tahoma"/>
              </a:rPr>
              <a:t>as</a:t>
            </a:r>
            <a:r>
              <a:rPr sz="1982" spc="30" dirty="0">
                <a:latin typeface="Tahoma"/>
                <a:cs typeface="Tahoma"/>
              </a:rPr>
              <a:t> </a:t>
            </a:r>
            <a:r>
              <a:rPr sz="1982" spc="-89" dirty="0">
                <a:latin typeface="Tahoma"/>
                <a:cs typeface="Tahoma"/>
              </a:rPr>
              <a:t>three </a:t>
            </a:r>
            <a:r>
              <a:rPr sz="1982" spc="-79" dirty="0">
                <a:latin typeface="Tahoma"/>
                <a:cs typeface="Tahoma"/>
              </a:rPr>
              <a:t> </a:t>
            </a:r>
            <a:r>
              <a:rPr sz="1982" spc="-89" dirty="0">
                <a:latin typeface="Tahoma"/>
                <a:cs typeface="Tahoma"/>
              </a:rPr>
              <a:t>types</a:t>
            </a:r>
            <a:r>
              <a:rPr sz="1982" spc="59" dirty="0">
                <a:latin typeface="Tahoma"/>
                <a:cs typeface="Tahoma"/>
              </a:rPr>
              <a:t> </a:t>
            </a:r>
            <a:r>
              <a:rPr sz="1982" spc="-59" dirty="0">
                <a:latin typeface="Tahoma"/>
                <a:cs typeface="Tahoma"/>
              </a:rPr>
              <a:t>of</a:t>
            </a:r>
            <a:r>
              <a:rPr sz="1982" spc="30" dirty="0">
                <a:latin typeface="Tahoma"/>
                <a:cs typeface="Tahoma"/>
              </a:rPr>
              <a:t> </a:t>
            </a:r>
            <a:r>
              <a:rPr sz="1982" spc="-99" dirty="0">
                <a:latin typeface="Tahoma"/>
                <a:cs typeface="Tahoma"/>
              </a:rPr>
              <a:t>events,</a:t>
            </a:r>
            <a:r>
              <a:rPr sz="1982" spc="59" dirty="0">
                <a:latin typeface="Tahoma"/>
                <a:cs typeface="Tahoma"/>
              </a:rPr>
              <a:t> </a:t>
            </a:r>
            <a:r>
              <a:rPr sz="1982" spc="-109" dirty="0">
                <a:latin typeface="Tahoma"/>
                <a:cs typeface="Tahoma"/>
              </a:rPr>
              <a:t>namely,</a:t>
            </a:r>
            <a:r>
              <a:rPr sz="1982" spc="30" dirty="0">
                <a:latin typeface="Tahoma"/>
                <a:cs typeface="Tahoma"/>
              </a:rPr>
              <a:t> </a:t>
            </a:r>
            <a:r>
              <a:rPr sz="1982" spc="-50" dirty="0">
                <a:latin typeface="Tahoma"/>
                <a:cs typeface="Tahoma"/>
              </a:rPr>
              <a:t>internal</a:t>
            </a:r>
            <a:r>
              <a:rPr sz="1982" spc="69" dirty="0">
                <a:latin typeface="Tahoma"/>
                <a:cs typeface="Tahoma"/>
              </a:rPr>
              <a:t> </a:t>
            </a:r>
            <a:r>
              <a:rPr sz="1982" spc="-99" dirty="0">
                <a:latin typeface="Tahoma"/>
                <a:cs typeface="Tahoma"/>
              </a:rPr>
              <a:t>events,</a:t>
            </a:r>
            <a:r>
              <a:rPr sz="1982" spc="40" dirty="0">
                <a:latin typeface="Tahoma"/>
                <a:cs typeface="Tahoma"/>
              </a:rPr>
              <a:t> </a:t>
            </a:r>
            <a:r>
              <a:rPr sz="1982" spc="-129" dirty="0">
                <a:latin typeface="Tahoma"/>
                <a:cs typeface="Tahoma"/>
              </a:rPr>
              <a:t>message</a:t>
            </a:r>
            <a:r>
              <a:rPr sz="1982" spc="40" dirty="0">
                <a:latin typeface="Tahoma"/>
                <a:cs typeface="Tahoma"/>
              </a:rPr>
              <a:t> </a:t>
            </a:r>
            <a:r>
              <a:rPr sz="1982" spc="-119" dirty="0">
                <a:latin typeface="Tahoma"/>
                <a:cs typeface="Tahoma"/>
              </a:rPr>
              <a:t>send</a:t>
            </a:r>
            <a:r>
              <a:rPr sz="1982" spc="30" dirty="0">
                <a:latin typeface="Tahoma"/>
                <a:cs typeface="Tahoma"/>
              </a:rPr>
              <a:t> </a:t>
            </a:r>
            <a:r>
              <a:rPr sz="1982" spc="-99" dirty="0">
                <a:latin typeface="Tahoma"/>
                <a:cs typeface="Tahoma"/>
              </a:rPr>
              <a:t>events,</a:t>
            </a:r>
            <a:r>
              <a:rPr sz="1982" spc="40" dirty="0">
                <a:latin typeface="Tahoma"/>
                <a:cs typeface="Tahoma"/>
              </a:rPr>
              <a:t> </a:t>
            </a:r>
            <a:r>
              <a:rPr sz="1982" spc="-89" dirty="0">
                <a:latin typeface="Tahoma"/>
                <a:cs typeface="Tahoma"/>
              </a:rPr>
              <a:t>and</a:t>
            </a:r>
            <a:r>
              <a:rPr sz="1982" spc="59" dirty="0">
                <a:latin typeface="Tahoma"/>
                <a:cs typeface="Tahoma"/>
              </a:rPr>
              <a:t> </a:t>
            </a:r>
            <a:r>
              <a:rPr sz="1982" spc="-129" dirty="0">
                <a:latin typeface="Tahoma"/>
                <a:cs typeface="Tahoma"/>
              </a:rPr>
              <a:t>message </a:t>
            </a:r>
            <a:r>
              <a:rPr sz="1982" spc="-595" dirty="0">
                <a:latin typeface="Tahoma"/>
                <a:cs typeface="Tahoma"/>
              </a:rPr>
              <a:t> </a:t>
            </a:r>
            <a:r>
              <a:rPr sz="1982" spc="-99" dirty="0">
                <a:latin typeface="Tahoma"/>
                <a:cs typeface="Tahoma"/>
              </a:rPr>
              <a:t>receive</a:t>
            </a:r>
            <a:r>
              <a:rPr sz="1982" spc="30" dirty="0">
                <a:latin typeface="Tahoma"/>
                <a:cs typeface="Tahoma"/>
              </a:rPr>
              <a:t> </a:t>
            </a:r>
            <a:r>
              <a:rPr sz="1982" spc="-99" dirty="0">
                <a:latin typeface="Tahoma"/>
                <a:cs typeface="Tahoma"/>
              </a:rPr>
              <a:t>events.</a:t>
            </a:r>
            <a:endParaRPr sz="1982">
              <a:latin typeface="Tahoma"/>
              <a:cs typeface="Tahoma"/>
            </a:endParaRPr>
          </a:p>
        </p:txBody>
      </p:sp>
      <p:pic>
        <p:nvPicPr>
          <p:cNvPr id="8" name="object 8"/>
          <p:cNvPicPr/>
          <p:nvPr/>
        </p:nvPicPr>
        <p:blipFill>
          <a:blip r:embed="rId4" cstate="print"/>
          <a:stretch>
            <a:fillRect/>
          </a:stretch>
        </p:blipFill>
        <p:spPr>
          <a:xfrm>
            <a:off x="500556" y="2712408"/>
            <a:ext cx="140136" cy="135170"/>
          </a:xfrm>
          <a:prstGeom prst="rect">
            <a:avLst/>
          </a:prstGeom>
        </p:spPr>
      </p:pic>
      <p:sp>
        <p:nvSpPr>
          <p:cNvPr id="9" name="object 9"/>
          <p:cNvSpPr txBox="1"/>
          <p:nvPr/>
        </p:nvSpPr>
        <p:spPr>
          <a:xfrm>
            <a:off x="680685" y="2566712"/>
            <a:ext cx="4587939" cy="329162"/>
          </a:xfrm>
          <a:prstGeom prst="rect">
            <a:avLst/>
          </a:prstGeom>
        </p:spPr>
        <p:txBody>
          <a:bodyPr vert="horz" wrap="square" lIns="0" tIns="23909" rIns="0" bIns="0" rtlCol="0">
            <a:spAutoFit/>
          </a:bodyPr>
          <a:lstStyle/>
          <a:p>
            <a:pPr marL="75503">
              <a:spcBef>
                <a:spcPts val="188"/>
              </a:spcBef>
            </a:pPr>
            <a:r>
              <a:rPr sz="1982" spc="79" dirty="0">
                <a:latin typeface="Tahoma"/>
                <a:cs typeface="Tahoma"/>
              </a:rPr>
              <a:t>L</a:t>
            </a:r>
            <a:r>
              <a:rPr sz="1982" spc="-168" dirty="0">
                <a:latin typeface="Tahoma"/>
                <a:cs typeface="Tahoma"/>
              </a:rPr>
              <a:t>e</a:t>
            </a:r>
            <a:r>
              <a:rPr sz="1982" spc="50" dirty="0">
                <a:latin typeface="Tahoma"/>
                <a:cs typeface="Tahoma"/>
              </a:rPr>
              <a:t>t</a:t>
            </a:r>
            <a:r>
              <a:rPr sz="1982" spc="40" dirty="0">
                <a:latin typeface="Tahoma"/>
                <a:cs typeface="Tahoma"/>
              </a:rPr>
              <a:t> </a:t>
            </a:r>
            <a:r>
              <a:rPr sz="1982" i="1" spc="-89" dirty="0">
                <a:latin typeface="Arial"/>
                <a:cs typeface="Arial"/>
              </a:rPr>
              <a:t>e</a:t>
            </a:r>
            <a:r>
              <a:rPr sz="2081" i="1" spc="-30" baseline="27777" dirty="0">
                <a:latin typeface="Trebuchet MS"/>
                <a:cs typeface="Trebuchet MS"/>
              </a:rPr>
              <a:t>x</a:t>
            </a:r>
            <a:r>
              <a:rPr sz="2081" i="1" baseline="27777" dirty="0">
                <a:latin typeface="Trebuchet MS"/>
                <a:cs typeface="Trebuchet MS"/>
              </a:rPr>
              <a:t> </a:t>
            </a:r>
            <a:r>
              <a:rPr sz="2081" i="1" spc="44" baseline="27777" dirty="0">
                <a:latin typeface="Trebuchet MS"/>
                <a:cs typeface="Trebuchet MS"/>
              </a:rPr>
              <a:t> </a:t>
            </a:r>
            <a:r>
              <a:rPr sz="1982" spc="-79" dirty="0">
                <a:latin typeface="Tahoma"/>
                <a:cs typeface="Tahoma"/>
              </a:rPr>
              <a:t>d</a:t>
            </a:r>
            <a:r>
              <a:rPr sz="1982" spc="-168" dirty="0">
                <a:latin typeface="Tahoma"/>
                <a:cs typeface="Tahoma"/>
              </a:rPr>
              <a:t>e</a:t>
            </a:r>
            <a:r>
              <a:rPr sz="1982" spc="-89" dirty="0">
                <a:latin typeface="Tahoma"/>
                <a:cs typeface="Tahoma"/>
              </a:rPr>
              <a:t>n</a:t>
            </a:r>
            <a:r>
              <a:rPr sz="1982" spc="-79" dirty="0">
                <a:latin typeface="Tahoma"/>
                <a:cs typeface="Tahoma"/>
              </a:rPr>
              <a:t>o</a:t>
            </a:r>
            <a:r>
              <a:rPr sz="1982" spc="50" dirty="0">
                <a:latin typeface="Tahoma"/>
                <a:cs typeface="Tahoma"/>
              </a:rPr>
              <a:t>t</a:t>
            </a:r>
            <a:r>
              <a:rPr sz="1982" spc="-168" dirty="0">
                <a:latin typeface="Tahoma"/>
                <a:cs typeface="Tahoma"/>
              </a:rPr>
              <a:t>e</a:t>
            </a:r>
            <a:r>
              <a:rPr sz="1982" dirty="0">
                <a:latin typeface="Tahoma"/>
                <a:cs typeface="Tahoma"/>
              </a:rPr>
              <a:t> </a:t>
            </a:r>
            <a:r>
              <a:rPr sz="1982" spc="50" dirty="0">
                <a:latin typeface="Tahoma"/>
                <a:cs typeface="Tahoma"/>
              </a:rPr>
              <a:t>t</a:t>
            </a:r>
            <a:r>
              <a:rPr sz="1982" spc="-89" dirty="0">
                <a:latin typeface="Tahoma"/>
                <a:cs typeface="Tahoma"/>
              </a:rPr>
              <a:t>h</a:t>
            </a:r>
            <a:r>
              <a:rPr sz="1982" spc="-168" dirty="0">
                <a:latin typeface="Tahoma"/>
                <a:cs typeface="Tahoma"/>
              </a:rPr>
              <a:t>e</a:t>
            </a:r>
            <a:r>
              <a:rPr sz="1982" spc="50" dirty="0">
                <a:latin typeface="Tahoma"/>
                <a:cs typeface="Tahoma"/>
              </a:rPr>
              <a:t> </a:t>
            </a:r>
            <a:r>
              <a:rPr sz="1982" i="1" spc="-89" dirty="0">
                <a:latin typeface="Arial"/>
                <a:cs typeface="Arial"/>
              </a:rPr>
              <a:t>x</a:t>
            </a:r>
            <a:r>
              <a:rPr sz="1982" i="1" spc="-377" dirty="0">
                <a:latin typeface="Arial"/>
                <a:cs typeface="Arial"/>
              </a:rPr>
              <a:t> </a:t>
            </a:r>
            <a:r>
              <a:rPr sz="1982" spc="50" dirty="0">
                <a:latin typeface="Tahoma"/>
                <a:cs typeface="Tahoma"/>
              </a:rPr>
              <a:t>t</a:t>
            </a:r>
            <a:r>
              <a:rPr sz="1982" spc="-89" dirty="0">
                <a:latin typeface="Tahoma"/>
                <a:cs typeface="Tahoma"/>
              </a:rPr>
              <a:t>h</a:t>
            </a:r>
            <a:r>
              <a:rPr sz="1982" spc="20" dirty="0">
                <a:latin typeface="Tahoma"/>
                <a:cs typeface="Tahoma"/>
              </a:rPr>
              <a:t> </a:t>
            </a:r>
            <a:r>
              <a:rPr sz="1982" spc="-168" dirty="0">
                <a:latin typeface="Tahoma"/>
                <a:cs typeface="Tahoma"/>
              </a:rPr>
              <a:t>e</a:t>
            </a:r>
            <a:r>
              <a:rPr sz="1982" spc="-89" dirty="0">
                <a:latin typeface="Tahoma"/>
                <a:cs typeface="Tahoma"/>
              </a:rPr>
              <a:t>v</a:t>
            </a:r>
            <a:r>
              <a:rPr sz="1982" spc="-168" dirty="0">
                <a:latin typeface="Tahoma"/>
                <a:cs typeface="Tahoma"/>
              </a:rPr>
              <a:t>e</a:t>
            </a:r>
            <a:r>
              <a:rPr sz="1982" spc="-89" dirty="0">
                <a:latin typeface="Tahoma"/>
                <a:cs typeface="Tahoma"/>
              </a:rPr>
              <a:t>n</a:t>
            </a:r>
            <a:r>
              <a:rPr sz="1982" spc="50" dirty="0">
                <a:latin typeface="Tahoma"/>
                <a:cs typeface="Tahoma"/>
              </a:rPr>
              <a:t>t</a:t>
            </a:r>
            <a:r>
              <a:rPr sz="1982" spc="40" dirty="0">
                <a:latin typeface="Tahoma"/>
                <a:cs typeface="Tahoma"/>
              </a:rPr>
              <a:t> </a:t>
            </a:r>
            <a:r>
              <a:rPr sz="1982" spc="-99" dirty="0">
                <a:latin typeface="Tahoma"/>
                <a:cs typeface="Tahoma"/>
              </a:rPr>
              <a:t>a</a:t>
            </a:r>
            <a:r>
              <a:rPr sz="1982" spc="50" dirty="0">
                <a:latin typeface="Tahoma"/>
                <a:cs typeface="Tahoma"/>
              </a:rPr>
              <a:t>t</a:t>
            </a:r>
            <a:r>
              <a:rPr sz="1982" spc="40" dirty="0">
                <a:latin typeface="Tahoma"/>
                <a:cs typeface="Tahoma"/>
              </a:rPr>
              <a:t> </a:t>
            </a:r>
            <a:r>
              <a:rPr sz="1982" spc="-129" dirty="0">
                <a:latin typeface="Tahoma"/>
                <a:cs typeface="Tahoma"/>
              </a:rPr>
              <a:t>p</a:t>
            </a:r>
            <a:r>
              <a:rPr sz="1982" spc="-50" dirty="0">
                <a:latin typeface="Tahoma"/>
                <a:cs typeface="Tahoma"/>
              </a:rPr>
              <a:t>r</a:t>
            </a:r>
            <a:r>
              <a:rPr sz="1982" spc="-40" dirty="0">
                <a:latin typeface="Tahoma"/>
                <a:cs typeface="Tahoma"/>
              </a:rPr>
              <a:t>oc</a:t>
            </a:r>
            <a:r>
              <a:rPr sz="1982" spc="-168" dirty="0">
                <a:latin typeface="Tahoma"/>
                <a:cs typeface="Tahoma"/>
              </a:rPr>
              <a:t>e</a:t>
            </a:r>
            <a:r>
              <a:rPr sz="1982" spc="-129" dirty="0">
                <a:latin typeface="Tahoma"/>
                <a:cs typeface="Tahoma"/>
              </a:rPr>
              <a:t>ss</a:t>
            </a:r>
            <a:r>
              <a:rPr sz="1982" dirty="0">
                <a:latin typeface="Tahoma"/>
                <a:cs typeface="Tahoma"/>
              </a:rPr>
              <a:t> </a:t>
            </a:r>
            <a:r>
              <a:rPr sz="1982" i="1" spc="-89" dirty="0">
                <a:latin typeface="Arial"/>
                <a:cs typeface="Arial"/>
              </a:rPr>
              <a:t>p</a:t>
            </a:r>
            <a:r>
              <a:rPr sz="2081" i="1" spc="-119" baseline="-11904" dirty="0">
                <a:latin typeface="Trebuchet MS"/>
                <a:cs typeface="Trebuchet MS"/>
              </a:rPr>
              <a:t>i</a:t>
            </a:r>
            <a:r>
              <a:rPr sz="2081" i="1" spc="-268" baseline="-11904" dirty="0">
                <a:latin typeface="Trebuchet MS"/>
                <a:cs typeface="Trebuchet MS"/>
              </a:rPr>
              <a:t> </a:t>
            </a:r>
            <a:r>
              <a:rPr sz="1982" spc="-59" dirty="0">
                <a:latin typeface="Tahoma"/>
                <a:cs typeface="Tahoma"/>
              </a:rPr>
              <a:t>.</a:t>
            </a:r>
            <a:endParaRPr sz="1982">
              <a:latin typeface="Tahoma"/>
              <a:cs typeface="Tahoma"/>
            </a:endParaRPr>
          </a:p>
        </p:txBody>
      </p:sp>
      <p:pic>
        <p:nvPicPr>
          <p:cNvPr id="10" name="object 10"/>
          <p:cNvPicPr/>
          <p:nvPr/>
        </p:nvPicPr>
        <p:blipFill>
          <a:blip r:embed="rId5" cstate="print"/>
          <a:stretch>
            <a:fillRect/>
          </a:stretch>
        </p:blipFill>
        <p:spPr>
          <a:xfrm>
            <a:off x="500556" y="3086918"/>
            <a:ext cx="140136" cy="135147"/>
          </a:xfrm>
          <a:prstGeom prst="rect">
            <a:avLst/>
          </a:prstGeom>
        </p:spPr>
      </p:pic>
      <p:pic>
        <p:nvPicPr>
          <p:cNvPr id="11" name="object 11"/>
          <p:cNvPicPr/>
          <p:nvPr/>
        </p:nvPicPr>
        <p:blipFill>
          <a:blip r:embed="rId6" cstate="print"/>
          <a:stretch>
            <a:fillRect/>
          </a:stretch>
        </p:blipFill>
        <p:spPr>
          <a:xfrm>
            <a:off x="500555" y="3763406"/>
            <a:ext cx="135493" cy="135147"/>
          </a:xfrm>
          <a:prstGeom prst="rect">
            <a:avLst/>
          </a:prstGeom>
        </p:spPr>
      </p:pic>
      <p:pic>
        <p:nvPicPr>
          <p:cNvPr id="12" name="object 12"/>
          <p:cNvPicPr/>
          <p:nvPr/>
        </p:nvPicPr>
        <p:blipFill>
          <a:blip r:embed="rId7" cstate="print"/>
          <a:stretch>
            <a:fillRect/>
          </a:stretch>
        </p:blipFill>
        <p:spPr>
          <a:xfrm>
            <a:off x="500555" y="4442910"/>
            <a:ext cx="135493" cy="135153"/>
          </a:xfrm>
          <a:prstGeom prst="rect">
            <a:avLst/>
          </a:prstGeom>
        </p:spPr>
      </p:pic>
      <p:pic>
        <p:nvPicPr>
          <p:cNvPr id="13" name="object 13"/>
          <p:cNvPicPr/>
          <p:nvPr/>
        </p:nvPicPr>
        <p:blipFill>
          <a:blip r:embed="rId7" cstate="print"/>
          <a:stretch>
            <a:fillRect/>
          </a:stretch>
        </p:blipFill>
        <p:spPr>
          <a:xfrm>
            <a:off x="500555" y="4817388"/>
            <a:ext cx="135493" cy="135153"/>
          </a:xfrm>
          <a:prstGeom prst="rect">
            <a:avLst/>
          </a:prstGeom>
        </p:spPr>
      </p:pic>
      <p:pic>
        <p:nvPicPr>
          <p:cNvPr id="14" name="object 14"/>
          <p:cNvPicPr/>
          <p:nvPr/>
        </p:nvPicPr>
        <p:blipFill>
          <a:blip r:embed="rId8" cstate="print"/>
          <a:stretch>
            <a:fillRect/>
          </a:stretch>
        </p:blipFill>
        <p:spPr>
          <a:xfrm>
            <a:off x="500555" y="5493879"/>
            <a:ext cx="135493" cy="135153"/>
          </a:xfrm>
          <a:prstGeom prst="rect">
            <a:avLst/>
          </a:prstGeom>
        </p:spPr>
      </p:pic>
      <p:sp>
        <p:nvSpPr>
          <p:cNvPr id="15" name="object 15"/>
          <p:cNvSpPr txBox="1"/>
          <p:nvPr/>
        </p:nvSpPr>
        <p:spPr>
          <a:xfrm>
            <a:off x="731020" y="2697947"/>
            <a:ext cx="8180524" cy="3317350"/>
          </a:xfrm>
          <a:prstGeom prst="rect">
            <a:avLst/>
          </a:prstGeom>
        </p:spPr>
        <p:txBody>
          <a:bodyPr vert="horz" wrap="square" lIns="0" tIns="37750" rIns="0" bIns="0" rtlCol="0">
            <a:spAutoFit/>
          </a:bodyPr>
          <a:lstStyle/>
          <a:p>
            <a:pPr marL="558720">
              <a:spcBef>
                <a:spcPts val="297"/>
              </a:spcBef>
            </a:pPr>
            <a:r>
              <a:rPr sz="1387" i="1" spc="-79" dirty="0">
                <a:latin typeface="Trebuchet MS"/>
                <a:cs typeface="Trebuchet MS"/>
              </a:rPr>
              <a:t>i</a:t>
            </a:r>
            <a:endParaRPr sz="1387">
              <a:latin typeface="Trebuchet MS"/>
              <a:cs typeface="Trebuchet MS"/>
            </a:endParaRPr>
          </a:p>
          <a:p>
            <a:pPr marL="25168" marR="10067">
              <a:spcBef>
                <a:spcPts val="139"/>
              </a:spcBef>
            </a:pPr>
            <a:r>
              <a:rPr sz="1982" spc="-50" dirty="0">
                <a:latin typeface="Tahoma"/>
                <a:cs typeface="Tahoma"/>
              </a:rPr>
              <a:t>For</a:t>
            </a:r>
            <a:r>
              <a:rPr sz="1982" spc="-10" dirty="0">
                <a:latin typeface="Tahoma"/>
                <a:cs typeface="Tahoma"/>
              </a:rPr>
              <a:t> </a:t>
            </a:r>
            <a:r>
              <a:rPr sz="1982" spc="-99" dirty="0">
                <a:latin typeface="Tahoma"/>
                <a:cs typeface="Tahoma"/>
              </a:rPr>
              <a:t>a</a:t>
            </a:r>
            <a:r>
              <a:rPr sz="1982" spc="30" dirty="0">
                <a:latin typeface="Tahoma"/>
                <a:cs typeface="Tahoma"/>
              </a:rPr>
              <a:t> </a:t>
            </a:r>
            <a:r>
              <a:rPr sz="1982" spc="-129" dirty="0">
                <a:latin typeface="Tahoma"/>
                <a:cs typeface="Tahoma"/>
              </a:rPr>
              <a:t>message</a:t>
            </a:r>
            <a:r>
              <a:rPr sz="1982" dirty="0">
                <a:latin typeface="Tahoma"/>
                <a:cs typeface="Tahoma"/>
              </a:rPr>
              <a:t> </a:t>
            </a:r>
            <a:r>
              <a:rPr sz="1982" i="1" spc="-59" dirty="0">
                <a:latin typeface="Arial"/>
                <a:cs typeface="Arial"/>
              </a:rPr>
              <a:t>m</a:t>
            </a:r>
            <a:r>
              <a:rPr sz="1982" spc="-59" dirty="0">
                <a:latin typeface="Tahoma"/>
                <a:cs typeface="Tahoma"/>
              </a:rPr>
              <a:t>,</a:t>
            </a:r>
            <a:r>
              <a:rPr sz="1982" spc="30" dirty="0">
                <a:latin typeface="Tahoma"/>
                <a:cs typeface="Tahoma"/>
              </a:rPr>
              <a:t> </a:t>
            </a:r>
            <a:r>
              <a:rPr sz="1982" spc="-40" dirty="0">
                <a:latin typeface="Tahoma"/>
                <a:cs typeface="Tahoma"/>
              </a:rPr>
              <a:t>let</a:t>
            </a:r>
            <a:r>
              <a:rPr sz="1982" spc="30" dirty="0">
                <a:latin typeface="Tahoma"/>
                <a:cs typeface="Tahoma"/>
              </a:rPr>
              <a:t> </a:t>
            </a:r>
            <a:r>
              <a:rPr sz="1982" i="1" spc="-159" dirty="0">
                <a:latin typeface="Arial"/>
                <a:cs typeface="Arial"/>
              </a:rPr>
              <a:t>send</a:t>
            </a:r>
            <a:r>
              <a:rPr sz="1982" i="1" spc="-367" dirty="0">
                <a:latin typeface="Arial"/>
                <a:cs typeface="Arial"/>
              </a:rPr>
              <a:t> </a:t>
            </a:r>
            <a:r>
              <a:rPr sz="1982" spc="-20" dirty="0">
                <a:latin typeface="Tahoma"/>
                <a:cs typeface="Tahoma"/>
              </a:rPr>
              <a:t>(</a:t>
            </a:r>
            <a:r>
              <a:rPr sz="1982" i="1" spc="-20" dirty="0">
                <a:latin typeface="Arial"/>
                <a:cs typeface="Arial"/>
              </a:rPr>
              <a:t>m</a:t>
            </a:r>
            <a:r>
              <a:rPr sz="1982" spc="-20" dirty="0">
                <a:latin typeface="Tahoma"/>
                <a:cs typeface="Tahoma"/>
              </a:rPr>
              <a:t>)</a:t>
            </a:r>
            <a:r>
              <a:rPr sz="1982" spc="20" dirty="0">
                <a:latin typeface="Tahoma"/>
                <a:cs typeface="Tahoma"/>
              </a:rPr>
              <a:t> </a:t>
            </a:r>
            <a:r>
              <a:rPr sz="1982" spc="-89" dirty="0">
                <a:latin typeface="Tahoma"/>
                <a:cs typeface="Tahoma"/>
              </a:rPr>
              <a:t>and</a:t>
            </a:r>
            <a:r>
              <a:rPr sz="1982" spc="20" dirty="0">
                <a:latin typeface="Tahoma"/>
                <a:cs typeface="Tahoma"/>
              </a:rPr>
              <a:t> </a:t>
            </a:r>
            <a:r>
              <a:rPr sz="1982" i="1" spc="-119" dirty="0">
                <a:latin typeface="Arial"/>
                <a:cs typeface="Arial"/>
              </a:rPr>
              <a:t>rec</a:t>
            </a:r>
            <a:r>
              <a:rPr sz="1982" i="1" spc="-386" dirty="0">
                <a:latin typeface="Arial"/>
                <a:cs typeface="Arial"/>
              </a:rPr>
              <a:t> </a:t>
            </a:r>
            <a:r>
              <a:rPr sz="1982" spc="-20" dirty="0">
                <a:latin typeface="Tahoma"/>
                <a:cs typeface="Tahoma"/>
              </a:rPr>
              <a:t>(</a:t>
            </a:r>
            <a:r>
              <a:rPr sz="1982" i="1" spc="-20" dirty="0">
                <a:latin typeface="Arial"/>
                <a:cs typeface="Arial"/>
              </a:rPr>
              <a:t>m</a:t>
            </a:r>
            <a:r>
              <a:rPr sz="1982" spc="-20" dirty="0">
                <a:latin typeface="Tahoma"/>
                <a:cs typeface="Tahoma"/>
              </a:rPr>
              <a:t>)</a:t>
            </a:r>
            <a:r>
              <a:rPr sz="1982" spc="50" dirty="0">
                <a:latin typeface="Tahoma"/>
                <a:cs typeface="Tahoma"/>
              </a:rPr>
              <a:t> </a:t>
            </a:r>
            <a:r>
              <a:rPr sz="1982" spc="-89" dirty="0">
                <a:latin typeface="Tahoma"/>
                <a:cs typeface="Tahoma"/>
              </a:rPr>
              <a:t>denote</a:t>
            </a:r>
            <a:r>
              <a:rPr sz="1982" spc="-20" dirty="0">
                <a:latin typeface="Tahoma"/>
                <a:cs typeface="Tahoma"/>
              </a:rPr>
              <a:t> its</a:t>
            </a:r>
            <a:r>
              <a:rPr sz="1982" spc="20" dirty="0">
                <a:latin typeface="Tahoma"/>
                <a:cs typeface="Tahoma"/>
              </a:rPr>
              <a:t> </a:t>
            </a:r>
            <a:r>
              <a:rPr sz="1982" spc="-119" dirty="0">
                <a:latin typeface="Tahoma"/>
                <a:cs typeface="Tahoma"/>
              </a:rPr>
              <a:t>send</a:t>
            </a:r>
            <a:r>
              <a:rPr sz="1982" spc="10" dirty="0">
                <a:latin typeface="Tahoma"/>
                <a:cs typeface="Tahoma"/>
              </a:rPr>
              <a:t> </a:t>
            </a:r>
            <a:r>
              <a:rPr sz="1982" spc="-89" dirty="0">
                <a:latin typeface="Tahoma"/>
                <a:cs typeface="Tahoma"/>
              </a:rPr>
              <a:t>and</a:t>
            </a:r>
            <a:r>
              <a:rPr sz="1982" spc="30" dirty="0">
                <a:latin typeface="Tahoma"/>
                <a:cs typeface="Tahoma"/>
              </a:rPr>
              <a:t> </a:t>
            </a:r>
            <a:r>
              <a:rPr sz="1982" spc="-99" dirty="0">
                <a:latin typeface="Tahoma"/>
                <a:cs typeface="Tahoma"/>
              </a:rPr>
              <a:t>receive</a:t>
            </a:r>
            <a:r>
              <a:rPr sz="1982" spc="20" dirty="0">
                <a:latin typeface="Tahoma"/>
                <a:cs typeface="Tahoma"/>
              </a:rPr>
              <a:t> </a:t>
            </a:r>
            <a:r>
              <a:rPr sz="1982" spc="-99" dirty="0">
                <a:latin typeface="Tahoma"/>
                <a:cs typeface="Tahoma"/>
              </a:rPr>
              <a:t>events, </a:t>
            </a:r>
            <a:r>
              <a:rPr sz="1982" spc="-585" dirty="0">
                <a:latin typeface="Tahoma"/>
                <a:cs typeface="Tahoma"/>
              </a:rPr>
              <a:t> </a:t>
            </a:r>
            <a:r>
              <a:rPr sz="1982" spc="-89" dirty="0">
                <a:latin typeface="Tahoma"/>
                <a:cs typeface="Tahoma"/>
              </a:rPr>
              <a:t>respectively.</a:t>
            </a:r>
            <a:endParaRPr sz="1982">
              <a:latin typeface="Tahoma"/>
              <a:cs typeface="Tahoma"/>
            </a:endParaRPr>
          </a:p>
          <a:p>
            <a:pPr marL="25168" marR="580113">
              <a:spcBef>
                <a:spcPts val="575"/>
              </a:spcBef>
            </a:pPr>
            <a:r>
              <a:rPr sz="1982" spc="-20" dirty="0">
                <a:latin typeface="Tahoma"/>
                <a:cs typeface="Tahoma"/>
              </a:rPr>
              <a:t>The</a:t>
            </a:r>
            <a:r>
              <a:rPr sz="1982" spc="10" dirty="0">
                <a:latin typeface="Tahoma"/>
                <a:cs typeface="Tahoma"/>
              </a:rPr>
              <a:t> </a:t>
            </a:r>
            <a:r>
              <a:rPr sz="1982" spc="-79" dirty="0">
                <a:latin typeface="Tahoma"/>
                <a:cs typeface="Tahoma"/>
              </a:rPr>
              <a:t>occurrence</a:t>
            </a:r>
            <a:r>
              <a:rPr sz="1982" spc="40" dirty="0">
                <a:latin typeface="Tahoma"/>
                <a:cs typeface="Tahoma"/>
              </a:rPr>
              <a:t> </a:t>
            </a:r>
            <a:r>
              <a:rPr sz="1982" spc="-59" dirty="0">
                <a:latin typeface="Tahoma"/>
                <a:cs typeface="Tahoma"/>
              </a:rPr>
              <a:t>of</a:t>
            </a:r>
            <a:r>
              <a:rPr sz="1982" spc="10" dirty="0">
                <a:latin typeface="Tahoma"/>
                <a:cs typeface="Tahoma"/>
              </a:rPr>
              <a:t> </a:t>
            </a:r>
            <a:r>
              <a:rPr sz="1982" spc="-99" dirty="0">
                <a:latin typeface="Tahoma"/>
                <a:cs typeface="Tahoma"/>
              </a:rPr>
              <a:t>events</a:t>
            </a:r>
            <a:r>
              <a:rPr sz="1982" spc="40" dirty="0">
                <a:latin typeface="Tahoma"/>
                <a:cs typeface="Tahoma"/>
              </a:rPr>
              <a:t> </a:t>
            </a:r>
            <a:r>
              <a:rPr sz="1982" spc="-99" dirty="0">
                <a:latin typeface="Tahoma"/>
                <a:cs typeface="Tahoma"/>
              </a:rPr>
              <a:t>changes</a:t>
            </a:r>
            <a:r>
              <a:rPr sz="1982" dirty="0">
                <a:latin typeface="Tahoma"/>
                <a:cs typeface="Tahoma"/>
              </a:rPr>
              <a:t> </a:t>
            </a:r>
            <a:r>
              <a:rPr sz="1982" spc="-69" dirty="0">
                <a:latin typeface="Tahoma"/>
                <a:cs typeface="Tahoma"/>
              </a:rPr>
              <a:t>the</a:t>
            </a:r>
            <a:r>
              <a:rPr sz="1982" spc="20" dirty="0">
                <a:latin typeface="Tahoma"/>
                <a:cs typeface="Tahoma"/>
              </a:rPr>
              <a:t> </a:t>
            </a:r>
            <a:r>
              <a:rPr sz="1982" spc="-69" dirty="0">
                <a:latin typeface="Tahoma"/>
                <a:cs typeface="Tahoma"/>
              </a:rPr>
              <a:t>states</a:t>
            </a:r>
            <a:r>
              <a:rPr sz="1982" spc="40" dirty="0">
                <a:latin typeface="Tahoma"/>
                <a:cs typeface="Tahoma"/>
              </a:rPr>
              <a:t> </a:t>
            </a:r>
            <a:r>
              <a:rPr sz="1982" spc="-59" dirty="0">
                <a:latin typeface="Tahoma"/>
                <a:cs typeface="Tahoma"/>
              </a:rPr>
              <a:t>of</a:t>
            </a:r>
            <a:r>
              <a:rPr sz="1982" spc="10" dirty="0">
                <a:latin typeface="Tahoma"/>
                <a:cs typeface="Tahoma"/>
              </a:rPr>
              <a:t> </a:t>
            </a:r>
            <a:r>
              <a:rPr sz="1982" spc="-79" dirty="0">
                <a:latin typeface="Tahoma"/>
                <a:cs typeface="Tahoma"/>
              </a:rPr>
              <a:t>respective</a:t>
            </a:r>
            <a:r>
              <a:rPr sz="1982" spc="40" dirty="0">
                <a:latin typeface="Tahoma"/>
                <a:cs typeface="Tahoma"/>
              </a:rPr>
              <a:t> </a:t>
            </a:r>
            <a:r>
              <a:rPr sz="1982" spc="-109" dirty="0">
                <a:latin typeface="Tahoma"/>
                <a:cs typeface="Tahoma"/>
              </a:rPr>
              <a:t>processes</a:t>
            </a:r>
            <a:r>
              <a:rPr sz="1982" spc="-10" dirty="0">
                <a:latin typeface="Tahoma"/>
                <a:cs typeface="Tahoma"/>
              </a:rPr>
              <a:t> </a:t>
            </a:r>
            <a:r>
              <a:rPr sz="1982" spc="-89" dirty="0">
                <a:latin typeface="Tahoma"/>
                <a:cs typeface="Tahoma"/>
              </a:rPr>
              <a:t>and </a:t>
            </a:r>
            <a:r>
              <a:rPr sz="1982" spc="-585" dirty="0">
                <a:latin typeface="Tahoma"/>
                <a:cs typeface="Tahoma"/>
              </a:rPr>
              <a:t> </a:t>
            </a:r>
            <a:r>
              <a:rPr sz="1982" spc="-79" dirty="0">
                <a:latin typeface="Tahoma"/>
                <a:cs typeface="Tahoma"/>
              </a:rPr>
              <a:t>channels.</a:t>
            </a:r>
            <a:endParaRPr sz="1982">
              <a:latin typeface="Tahoma"/>
              <a:cs typeface="Tahoma"/>
            </a:endParaRPr>
          </a:p>
          <a:p>
            <a:pPr marL="25168">
              <a:spcBef>
                <a:spcPts val="595"/>
              </a:spcBef>
            </a:pPr>
            <a:r>
              <a:rPr sz="1982" spc="10" dirty="0">
                <a:latin typeface="Tahoma"/>
                <a:cs typeface="Tahoma"/>
              </a:rPr>
              <a:t>An</a:t>
            </a:r>
            <a:r>
              <a:rPr sz="1982" spc="40" dirty="0">
                <a:latin typeface="Tahoma"/>
                <a:cs typeface="Tahoma"/>
              </a:rPr>
              <a:t> </a:t>
            </a:r>
            <a:r>
              <a:rPr sz="1982" spc="-50" dirty="0">
                <a:latin typeface="Tahoma"/>
                <a:cs typeface="Tahoma"/>
              </a:rPr>
              <a:t>internal</a:t>
            </a:r>
            <a:r>
              <a:rPr sz="1982" spc="20" dirty="0">
                <a:latin typeface="Tahoma"/>
                <a:cs typeface="Tahoma"/>
              </a:rPr>
              <a:t> </a:t>
            </a:r>
            <a:r>
              <a:rPr sz="1982" spc="-99" dirty="0">
                <a:latin typeface="Tahoma"/>
                <a:cs typeface="Tahoma"/>
              </a:rPr>
              <a:t>event</a:t>
            </a:r>
            <a:r>
              <a:rPr sz="1982" spc="50" dirty="0">
                <a:latin typeface="Tahoma"/>
                <a:cs typeface="Tahoma"/>
              </a:rPr>
              <a:t> </a:t>
            </a:r>
            <a:r>
              <a:rPr sz="1982" spc="-99" dirty="0">
                <a:latin typeface="Tahoma"/>
                <a:cs typeface="Tahoma"/>
              </a:rPr>
              <a:t>changes</a:t>
            </a:r>
            <a:r>
              <a:rPr sz="1982" dirty="0">
                <a:latin typeface="Tahoma"/>
                <a:cs typeface="Tahoma"/>
              </a:rPr>
              <a:t> </a:t>
            </a:r>
            <a:r>
              <a:rPr sz="1982" spc="-69" dirty="0">
                <a:latin typeface="Tahoma"/>
                <a:cs typeface="Tahoma"/>
              </a:rPr>
              <a:t>the</a:t>
            </a:r>
            <a:r>
              <a:rPr sz="1982" spc="50" dirty="0">
                <a:latin typeface="Tahoma"/>
                <a:cs typeface="Tahoma"/>
              </a:rPr>
              <a:t> </a:t>
            </a:r>
            <a:r>
              <a:rPr sz="1982" spc="-59" dirty="0">
                <a:latin typeface="Tahoma"/>
                <a:cs typeface="Tahoma"/>
              </a:rPr>
              <a:t>state</a:t>
            </a:r>
            <a:r>
              <a:rPr sz="1982" spc="20" dirty="0">
                <a:latin typeface="Tahoma"/>
                <a:cs typeface="Tahoma"/>
              </a:rPr>
              <a:t> </a:t>
            </a:r>
            <a:r>
              <a:rPr sz="1982" spc="-59" dirty="0">
                <a:latin typeface="Tahoma"/>
                <a:cs typeface="Tahoma"/>
              </a:rPr>
              <a:t>of</a:t>
            </a:r>
            <a:r>
              <a:rPr sz="1982" spc="30" dirty="0">
                <a:latin typeface="Tahoma"/>
                <a:cs typeface="Tahoma"/>
              </a:rPr>
              <a:t> </a:t>
            </a:r>
            <a:r>
              <a:rPr sz="1982" spc="-69" dirty="0">
                <a:latin typeface="Tahoma"/>
                <a:cs typeface="Tahoma"/>
              </a:rPr>
              <a:t>the</a:t>
            </a:r>
            <a:r>
              <a:rPr sz="1982" spc="30" dirty="0">
                <a:latin typeface="Tahoma"/>
                <a:cs typeface="Tahoma"/>
              </a:rPr>
              <a:t> </a:t>
            </a:r>
            <a:r>
              <a:rPr sz="1982" spc="-99" dirty="0">
                <a:latin typeface="Tahoma"/>
                <a:cs typeface="Tahoma"/>
              </a:rPr>
              <a:t>process</a:t>
            </a:r>
            <a:r>
              <a:rPr sz="1982" spc="20" dirty="0">
                <a:latin typeface="Tahoma"/>
                <a:cs typeface="Tahoma"/>
              </a:rPr>
              <a:t> </a:t>
            </a:r>
            <a:r>
              <a:rPr sz="1982" spc="-30" dirty="0">
                <a:latin typeface="Tahoma"/>
                <a:cs typeface="Tahoma"/>
              </a:rPr>
              <a:t>at</a:t>
            </a:r>
            <a:r>
              <a:rPr sz="1982" spc="50" dirty="0">
                <a:latin typeface="Tahoma"/>
                <a:cs typeface="Tahoma"/>
              </a:rPr>
              <a:t> </a:t>
            </a:r>
            <a:r>
              <a:rPr sz="1982" spc="-69" dirty="0">
                <a:latin typeface="Tahoma"/>
                <a:cs typeface="Tahoma"/>
              </a:rPr>
              <a:t>which</a:t>
            </a:r>
            <a:r>
              <a:rPr sz="1982" dirty="0">
                <a:latin typeface="Tahoma"/>
                <a:cs typeface="Tahoma"/>
              </a:rPr>
              <a:t> </a:t>
            </a:r>
            <a:r>
              <a:rPr sz="1982" spc="30" dirty="0">
                <a:latin typeface="Tahoma"/>
                <a:cs typeface="Tahoma"/>
              </a:rPr>
              <a:t>it</a:t>
            </a:r>
            <a:r>
              <a:rPr sz="1982" spc="50" dirty="0">
                <a:latin typeface="Tahoma"/>
                <a:cs typeface="Tahoma"/>
              </a:rPr>
              <a:t> </a:t>
            </a:r>
            <a:r>
              <a:rPr sz="1982" spc="-69" dirty="0">
                <a:latin typeface="Tahoma"/>
                <a:cs typeface="Tahoma"/>
              </a:rPr>
              <a:t>occurs.</a:t>
            </a:r>
            <a:endParaRPr sz="1982">
              <a:latin typeface="Tahoma"/>
              <a:cs typeface="Tahoma"/>
            </a:endParaRPr>
          </a:p>
          <a:p>
            <a:pPr marL="25168" marR="341021">
              <a:spcBef>
                <a:spcPts val="565"/>
              </a:spcBef>
            </a:pPr>
            <a:r>
              <a:rPr sz="1982" spc="119" dirty="0">
                <a:latin typeface="Tahoma"/>
                <a:cs typeface="Tahoma"/>
              </a:rPr>
              <a:t>A</a:t>
            </a:r>
            <a:r>
              <a:rPr sz="1982" spc="30" dirty="0">
                <a:latin typeface="Tahoma"/>
                <a:cs typeface="Tahoma"/>
              </a:rPr>
              <a:t> </a:t>
            </a:r>
            <a:r>
              <a:rPr sz="1982" spc="-119" dirty="0">
                <a:latin typeface="Tahoma"/>
                <a:cs typeface="Tahoma"/>
              </a:rPr>
              <a:t>send</a:t>
            </a:r>
            <a:r>
              <a:rPr sz="1982" spc="20" dirty="0">
                <a:latin typeface="Tahoma"/>
                <a:cs typeface="Tahoma"/>
              </a:rPr>
              <a:t> </a:t>
            </a:r>
            <a:r>
              <a:rPr sz="1982" spc="-99" dirty="0">
                <a:latin typeface="Tahoma"/>
                <a:cs typeface="Tahoma"/>
              </a:rPr>
              <a:t>event</a:t>
            </a:r>
            <a:r>
              <a:rPr sz="1982" spc="40" dirty="0">
                <a:latin typeface="Tahoma"/>
                <a:cs typeface="Tahoma"/>
              </a:rPr>
              <a:t> </a:t>
            </a:r>
            <a:r>
              <a:rPr sz="1982" spc="-99" dirty="0">
                <a:latin typeface="Tahoma"/>
                <a:cs typeface="Tahoma"/>
              </a:rPr>
              <a:t>changes</a:t>
            </a:r>
            <a:r>
              <a:rPr sz="1982" dirty="0">
                <a:latin typeface="Tahoma"/>
                <a:cs typeface="Tahoma"/>
              </a:rPr>
              <a:t> </a:t>
            </a:r>
            <a:r>
              <a:rPr sz="1982" spc="-69" dirty="0">
                <a:latin typeface="Tahoma"/>
                <a:cs typeface="Tahoma"/>
              </a:rPr>
              <a:t>the</a:t>
            </a:r>
            <a:r>
              <a:rPr sz="1982" spc="40" dirty="0">
                <a:latin typeface="Tahoma"/>
                <a:cs typeface="Tahoma"/>
              </a:rPr>
              <a:t> </a:t>
            </a:r>
            <a:r>
              <a:rPr sz="1982" spc="-59" dirty="0">
                <a:latin typeface="Tahoma"/>
                <a:cs typeface="Tahoma"/>
              </a:rPr>
              <a:t>state</a:t>
            </a:r>
            <a:r>
              <a:rPr sz="1982" spc="20" dirty="0">
                <a:latin typeface="Tahoma"/>
                <a:cs typeface="Tahoma"/>
              </a:rPr>
              <a:t> </a:t>
            </a:r>
            <a:r>
              <a:rPr sz="1982" spc="-59" dirty="0">
                <a:latin typeface="Tahoma"/>
                <a:cs typeface="Tahoma"/>
              </a:rPr>
              <a:t>of</a:t>
            </a:r>
            <a:r>
              <a:rPr sz="1982" spc="30" dirty="0">
                <a:latin typeface="Tahoma"/>
                <a:cs typeface="Tahoma"/>
              </a:rPr>
              <a:t> </a:t>
            </a:r>
            <a:r>
              <a:rPr sz="1982" spc="-69" dirty="0">
                <a:latin typeface="Tahoma"/>
                <a:cs typeface="Tahoma"/>
              </a:rPr>
              <a:t>the</a:t>
            </a:r>
            <a:r>
              <a:rPr sz="1982" spc="20" dirty="0">
                <a:latin typeface="Tahoma"/>
                <a:cs typeface="Tahoma"/>
              </a:rPr>
              <a:t> </a:t>
            </a:r>
            <a:r>
              <a:rPr sz="1982" spc="-99" dirty="0">
                <a:latin typeface="Tahoma"/>
                <a:cs typeface="Tahoma"/>
              </a:rPr>
              <a:t>process</a:t>
            </a:r>
            <a:r>
              <a:rPr sz="1982" spc="20" dirty="0">
                <a:latin typeface="Tahoma"/>
                <a:cs typeface="Tahoma"/>
              </a:rPr>
              <a:t> </a:t>
            </a:r>
            <a:r>
              <a:rPr sz="1982" spc="-20" dirty="0">
                <a:latin typeface="Tahoma"/>
                <a:cs typeface="Tahoma"/>
              </a:rPr>
              <a:t>that</a:t>
            </a:r>
            <a:r>
              <a:rPr sz="1982" spc="20" dirty="0">
                <a:latin typeface="Tahoma"/>
                <a:cs typeface="Tahoma"/>
              </a:rPr>
              <a:t> </a:t>
            </a:r>
            <a:r>
              <a:rPr sz="1982" spc="-119" dirty="0">
                <a:latin typeface="Tahoma"/>
                <a:cs typeface="Tahoma"/>
              </a:rPr>
              <a:t>sends</a:t>
            </a:r>
            <a:r>
              <a:rPr sz="1982" spc="20" dirty="0">
                <a:latin typeface="Tahoma"/>
                <a:cs typeface="Tahoma"/>
              </a:rPr>
              <a:t> </a:t>
            </a:r>
            <a:r>
              <a:rPr sz="1982" spc="-69" dirty="0">
                <a:latin typeface="Tahoma"/>
                <a:cs typeface="Tahoma"/>
              </a:rPr>
              <a:t>the</a:t>
            </a:r>
            <a:r>
              <a:rPr sz="1982" spc="40" dirty="0">
                <a:latin typeface="Tahoma"/>
                <a:cs typeface="Tahoma"/>
              </a:rPr>
              <a:t> </a:t>
            </a:r>
            <a:r>
              <a:rPr sz="1982" spc="-129" dirty="0">
                <a:latin typeface="Tahoma"/>
                <a:cs typeface="Tahoma"/>
              </a:rPr>
              <a:t>message</a:t>
            </a:r>
            <a:r>
              <a:rPr sz="1982" dirty="0">
                <a:latin typeface="Tahoma"/>
                <a:cs typeface="Tahoma"/>
              </a:rPr>
              <a:t> </a:t>
            </a:r>
            <a:r>
              <a:rPr sz="1982" spc="-89" dirty="0">
                <a:latin typeface="Tahoma"/>
                <a:cs typeface="Tahoma"/>
              </a:rPr>
              <a:t>and </a:t>
            </a:r>
            <a:r>
              <a:rPr sz="1982" spc="-585" dirty="0">
                <a:latin typeface="Tahoma"/>
                <a:cs typeface="Tahoma"/>
              </a:rPr>
              <a:t> </a:t>
            </a:r>
            <a:r>
              <a:rPr sz="1982" spc="-69" dirty="0">
                <a:latin typeface="Tahoma"/>
                <a:cs typeface="Tahoma"/>
              </a:rPr>
              <a:t>the</a:t>
            </a:r>
            <a:r>
              <a:rPr sz="1982" spc="30" dirty="0">
                <a:latin typeface="Tahoma"/>
                <a:cs typeface="Tahoma"/>
              </a:rPr>
              <a:t> </a:t>
            </a:r>
            <a:r>
              <a:rPr sz="1982" spc="-59" dirty="0">
                <a:latin typeface="Tahoma"/>
                <a:cs typeface="Tahoma"/>
              </a:rPr>
              <a:t>state</a:t>
            </a:r>
            <a:r>
              <a:rPr sz="1982" spc="20" dirty="0">
                <a:latin typeface="Tahoma"/>
                <a:cs typeface="Tahoma"/>
              </a:rPr>
              <a:t> </a:t>
            </a:r>
            <a:r>
              <a:rPr sz="1982" spc="-59" dirty="0">
                <a:latin typeface="Tahoma"/>
                <a:cs typeface="Tahoma"/>
              </a:rPr>
              <a:t>of</a:t>
            </a:r>
            <a:r>
              <a:rPr sz="1982" spc="10" dirty="0">
                <a:latin typeface="Tahoma"/>
                <a:cs typeface="Tahoma"/>
              </a:rPr>
              <a:t> </a:t>
            </a:r>
            <a:r>
              <a:rPr sz="1982" spc="-69" dirty="0">
                <a:latin typeface="Tahoma"/>
                <a:cs typeface="Tahoma"/>
              </a:rPr>
              <a:t>the</a:t>
            </a:r>
            <a:r>
              <a:rPr sz="1982" spc="40" dirty="0">
                <a:latin typeface="Tahoma"/>
                <a:cs typeface="Tahoma"/>
              </a:rPr>
              <a:t> </a:t>
            </a:r>
            <a:r>
              <a:rPr sz="1982" spc="-79" dirty="0">
                <a:latin typeface="Tahoma"/>
                <a:cs typeface="Tahoma"/>
              </a:rPr>
              <a:t>channel</a:t>
            </a:r>
            <a:r>
              <a:rPr sz="1982" spc="20" dirty="0">
                <a:latin typeface="Tahoma"/>
                <a:cs typeface="Tahoma"/>
              </a:rPr>
              <a:t> </a:t>
            </a:r>
            <a:r>
              <a:rPr sz="1982" spc="-89" dirty="0">
                <a:latin typeface="Tahoma"/>
                <a:cs typeface="Tahoma"/>
              </a:rPr>
              <a:t>on</a:t>
            </a:r>
            <a:r>
              <a:rPr sz="1982" spc="20" dirty="0">
                <a:latin typeface="Tahoma"/>
                <a:cs typeface="Tahoma"/>
              </a:rPr>
              <a:t> </a:t>
            </a:r>
            <a:r>
              <a:rPr sz="1982" spc="-69" dirty="0">
                <a:latin typeface="Tahoma"/>
                <a:cs typeface="Tahoma"/>
              </a:rPr>
              <a:t>which</a:t>
            </a:r>
            <a:r>
              <a:rPr sz="1982" spc="20" dirty="0">
                <a:latin typeface="Tahoma"/>
                <a:cs typeface="Tahoma"/>
              </a:rPr>
              <a:t> </a:t>
            </a:r>
            <a:r>
              <a:rPr sz="1982" spc="-69" dirty="0">
                <a:latin typeface="Tahoma"/>
                <a:cs typeface="Tahoma"/>
              </a:rPr>
              <a:t>the</a:t>
            </a:r>
            <a:r>
              <a:rPr sz="1982" spc="20" dirty="0">
                <a:latin typeface="Tahoma"/>
                <a:cs typeface="Tahoma"/>
              </a:rPr>
              <a:t> </a:t>
            </a:r>
            <a:r>
              <a:rPr sz="1982" spc="-129" dirty="0">
                <a:latin typeface="Tahoma"/>
                <a:cs typeface="Tahoma"/>
              </a:rPr>
              <a:t>message</a:t>
            </a:r>
            <a:r>
              <a:rPr sz="1982" spc="20" dirty="0">
                <a:latin typeface="Tahoma"/>
                <a:cs typeface="Tahoma"/>
              </a:rPr>
              <a:t> </a:t>
            </a:r>
            <a:r>
              <a:rPr sz="1982" spc="-59" dirty="0">
                <a:latin typeface="Tahoma"/>
                <a:cs typeface="Tahoma"/>
              </a:rPr>
              <a:t>is</a:t>
            </a:r>
            <a:r>
              <a:rPr sz="1982" spc="20" dirty="0">
                <a:latin typeface="Tahoma"/>
                <a:cs typeface="Tahoma"/>
              </a:rPr>
              <a:t> </a:t>
            </a:r>
            <a:r>
              <a:rPr sz="1982" spc="-79" dirty="0">
                <a:latin typeface="Tahoma"/>
                <a:cs typeface="Tahoma"/>
              </a:rPr>
              <a:t>sent.</a:t>
            </a:r>
            <a:endParaRPr sz="1982">
              <a:latin typeface="Tahoma"/>
              <a:cs typeface="Tahoma"/>
            </a:endParaRPr>
          </a:p>
          <a:p>
            <a:pPr marL="25168" marR="320887">
              <a:spcBef>
                <a:spcPts val="575"/>
              </a:spcBef>
            </a:pPr>
            <a:r>
              <a:rPr sz="1982" spc="119" dirty="0">
                <a:latin typeface="Tahoma"/>
                <a:cs typeface="Tahoma"/>
              </a:rPr>
              <a:t>A</a:t>
            </a:r>
            <a:r>
              <a:rPr sz="1982" spc="30" dirty="0">
                <a:latin typeface="Tahoma"/>
                <a:cs typeface="Tahoma"/>
              </a:rPr>
              <a:t> </a:t>
            </a:r>
            <a:r>
              <a:rPr sz="1982" spc="-99" dirty="0">
                <a:latin typeface="Tahoma"/>
                <a:cs typeface="Tahoma"/>
              </a:rPr>
              <a:t>receive</a:t>
            </a:r>
            <a:r>
              <a:rPr sz="1982" spc="40" dirty="0">
                <a:latin typeface="Tahoma"/>
                <a:cs typeface="Tahoma"/>
              </a:rPr>
              <a:t> </a:t>
            </a:r>
            <a:r>
              <a:rPr sz="1982" spc="-99" dirty="0">
                <a:latin typeface="Tahoma"/>
                <a:cs typeface="Tahoma"/>
              </a:rPr>
              <a:t>event</a:t>
            </a:r>
            <a:r>
              <a:rPr sz="1982" spc="20" dirty="0">
                <a:latin typeface="Tahoma"/>
                <a:cs typeface="Tahoma"/>
              </a:rPr>
              <a:t> </a:t>
            </a:r>
            <a:r>
              <a:rPr sz="1982" spc="-99" dirty="0">
                <a:latin typeface="Tahoma"/>
                <a:cs typeface="Tahoma"/>
              </a:rPr>
              <a:t>changes</a:t>
            </a:r>
            <a:r>
              <a:rPr sz="1982" spc="20" dirty="0">
                <a:latin typeface="Tahoma"/>
                <a:cs typeface="Tahoma"/>
              </a:rPr>
              <a:t> </a:t>
            </a:r>
            <a:r>
              <a:rPr sz="1982" spc="-69" dirty="0">
                <a:latin typeface="Tahoma"/>
                <a:cs typeface="Tahoma"/>
              </a:rPr>
              <a:t>the</a:t>
            </a:r>
            <a:r>
              <a:rPr sz="1982" spc="20" dirty="0">
                <a:latin typeface="Tahoma"/>
                <a:cs typeface="Tahoma"/>
              </a:rPr>
              <a:t> </a:t>
            </a:r>
            <a:r>
              <a:rPr sz="1982" spc="-59" dirty="0">
                <a:latin typeface="Tahoma"/>
                <a:cs typeface="Tahoma"/>
              </a:rPr>
              <a:t>state</a:t>
            </a:r>
            <a:r>
              <a:rPr sz="1982" spc="40" dirty="0">
                <a:latin typeface="Tahoma"/>
                <a:cs typeface="Tahoma"/>
              </a:rPr>
              <a:t> </a:t>
            </a:r>
            <a:r>
              <a:rPr sz="1982" spc="-59" dirty="0">
                <a:latin typeface="Tahoma"/>
                <a:cs typeface="Tahoma"/>
              </a:rPr>
              <a:t>of</a:t>
            </a:r>
            <a:r>
              <a:rPr sz="1982" spc="10" dirty="0">
                <a:latin typeface="Tahoma"/>
                <a:cs typeface="Tahoma"/>
              </a:rPr>
              <a:t> </a:t>
            </a:r>
            <a:r>
              <a:rPr sz="1982" spc="-69" dirty="0">
                <a:latin typeface="Tahoma"/>
                <a:cs typeface="Tahoma"/>
              </a:rPr>
              <a:t>the</a:t>
            </a:r>
            <a:r>
              <a:rPr sz="1982" spc="40" dirty="0">
                <a:latin typeface="Tahoma"/>
                <a:cs typeface="Tahoma"/>
              </a:rPr>
              <a:t> </a:t>
            </a:r>
            <a:r>
              <a:rPr sz="1982" spc="-99" dirty="0">
                <a:latin typeface="Tahoma"/>
                <a:cs typeface="Tahoma"/>
              </a:rPr>
              <a:t>process</a:t>
            </a:r>
            <a:r>
              <a:rPr sz="1982" spc="30" dirty="0">
                <a:latin typeface="Tahoma"/>
                <a:cs typeface="Tahoma"/>
              </a:rPr>
              <a:t> </a:t>
            </a:r>
            <a:r>
              <a:rPr sz="1982" spc="-20" dirty="0">
                <a:latin typeface="Tahoma"/>
                <a:cs typeface="Tahoma"/>
              </a:rPr>
              <a:t>that</a:t>
            </a:r>
            <a:r>
              <a:rPr sz="1982" spc="20" dirty="0">
                <a:latin typeface="Tahoma"/>
                <a:cs typeface="Tahoma"/>
              </a:rPr>
              <a:t> </a:t>
            </a:r>
            <a:r>
              <a:rPr sz="1982" spc="-99" dirty="0">
                <a:latin typeface="Tahoma"/>
                <a:cs typeface="Tahoma"/>
              </a:rPr>
              <a:t>receives</a:t>
            </a:r>
            <a:r>
              <a:rPr sz="1982" spc="50" dirty="0">
                <a:latin typeface="Tahoma"/>
                <a:cs typeface="Tahoma"/>
              </a:rPr>
              <a:t> </a:t>
            </a:r>
            <a:r>
              <a:rPr sz="1982" spc="-69" dirty="0">
                <a:latin typeface="Tahoma"/>
                <a:cs typeface="Tahoma"/>
              </a:rPr>
              <a:t>the</a:t>
            </a:r>
            <a:r>
              <a:rPr sz="1982" spc="20" dirty="0">
                <a:latin typeface="Tahoma"/>
                <a:cs typeface="Tahoma"/>
              </a:rPr>
              <a:t> </a:t>
            </a:r>
            <a:r>
              <a:rPr sz="1982" spc="-129" dirty="0">
                <a:latin typeface="Tahoma"/>
                <a:cs typeface="Tahoma"/>
              </a:rPr>
              <a:t>message </a:t>
            </a:r>
            <a:r>
              <a:rPr sz="1982" spc="-595" dirty="0">
                <a:latin typeface="Tahoma"/>
                <a:cs typeface="Tahoma"/>
              </a:rPr>
              <a:t> </a:t>
            </a:r>
            <a:r>
              <a:rPr sz="1982" spc="-89" dirty="0">
                <a:latin typeface="Tahoma"/>
                <a:cs typeface="Tahoma"/>
              </a:rPr>
              <a:t>and</a:t>
            </a:r>
            <a:r>
              <a:rPr sz="1982" spc="20" dirty="0">
                <a:latin typeface="Tahoma"/>
                <a:cs typeface="Tahoma"/>
              </a:rPr>
              <a:t> </a:t>
            </a:r>
            <a:r>
              <a:rPr sz="1982" spc="-69" dirty="0">
                <a:latin typeface="Tahoma"/>
                <a:cs typeface="Tahoma"/>
              </a:rPr>
              <a:t>the</a:t>
            </a:r>
            <a:r>
              <a:rPr sz="1982" spc="40" dirty="0">
                <a:latin typeface="Tahoma"/>
                <a:cs typeface="Tahoma"/>
              </a:rPr>
              <a:t> </a:t>
            </a:r>
            <a:r>
              <a:rPr sz="1982" spc="-59" dirty="0">
                <a:latin typeface="Tahoma"/>
                <a:cs typeface="Tahoma"/>
              </a:rPr>
              <a:t>state</a:t>
            </a:r>
            <a:r>
              <a:rPr sz="1982" spc="20" dirty="0">
                <a:latin typeface="Tahoma"/>
                <a:cs typeface="Tahoma"/>
              </a:rPr>
              <a:t> </a:t>
            </a:r>
            <a:r>
              <a:rPr sz="1982" spc="-59" dirty="0">
                <a:latin typeface="Tahoma"/>
                <a:cs typeface="Tahoma"/>
              </a:rPr>
              <a:t>of</a:t>
            </a:r>
            <a:r>
              <a:rPr sz="1982" spc="30" dirty="0">
                <a:latin typeface="Tahoma"/>
                <a:cs typeface="Tahoma"/>
              </a:rPr>
              <a:t> </a:t>
            </a:r>
            <a:r>
              <a:rPr sz="1982" spc="-69" dirty="0">
                <a:latin typeface="Tahoma"/>
                <a:cs typeface="Tahoma"/>
              </a:rPr>
              <a:t>the</a:t>
            </a:r>
            <a:r>
              <a:rPr sz="1982" spc="20" dirty="0">
                <a:latin typeface="Tahoma"/>
                <a:cs typeface="Tahoma"/>
              </a:rPr>
              <a:t> </a:t>
            </a:r>
            <a:r>
              <a:rPr sz="1982" spc="-79" dirty="0">
                <a:latin typeface="Tahoma"/>
                <a:cs typeface="Tahoma"/>
              </a:rPr>
              <a:t>channel</a:t>
            </a:r>
            <a:r>
              <a:rPr sz="1982" spc="20" dirty="0">
                <a:latin typeface="Tahoma"/>
                <a:cs typeface="Tahoma"/>
              </a:rPr>
              <a:t> </a:t>
            </a:r>
            <a:r>
              <a:rPr sz="1982" spc="-89" dirty="0">
                <a:latin typeface="Tahoma"/>
                <a:cs typeface="Tahoma"/>
              </a:rPr>
              <a:t>on</a:t>
            </a:r>
            <a:r>
              <a:rPr sz="1982" spc="20" dirty="0">
                <a:latin typeface="Tahoma"/>
                <a:cs typeface="Tahoma"/>
              </a:rPr>
              <a:t> </a:t>
            </a:r>
            <a:r>
              <a:rPr sz="1982" spc="-69" dirty="0">
                <a:latin typeface="Tahoma"/>
                <a:cs typeface="Tahoma"/>
              </a:rPr>
              <a:t>which</a:t>
            </a:r>
            <a:r>
              <a:rPr sz="1982" spc="20" dirty="0">
                <a:latin typeface="Tahoma"/>
                <a:cs typeface="Tahoma"/>
              </a:rPr>
              <a:t> </a:t>
            </a:r>
            <a:r>
              <a:rPr sz="1982" spc="-69" dirty="0">
                <a:latin typeface="Tahoma"/>
                <a:cs typeface="Tahoma"/>
              </a:rPr>
              <a:t>the</a:t>
            </a:r>
            <a:r>
              <a:rPr sz="1982" spc="20" dirty="0">
                <a:latin typeface="Tahoma"/>
                <a:cs typeface="Tahoma"/>
              </a:rPr>
              <a:t> </a:t>
            </a:r>
            <a:r>
              <a:rPr sz="1982" spc="-129" dirty="0">
                <a:latin typeface="Tahoma"/>
                <a:cs typeface="Tahoma"/>
              </a:rPr>
              <a:t>message</a:t>
            </a:r>
            <a:r>
              <a:rPr sz="1982" spc="20" dirty="0">
                <a:latin typeface="Tahoma"/>
                <a:cs typeface="Tahoma"/>
              </a:rPr>
              <a:t> </a:t>
            </a:r>
            <a:r>
              <a:rPr sz="1982" spc="-59" dirty="0">
                <a:latin typeface="Tahoma"/>
                <a:cs typeface="Tahoma"/>
              </a:rPr>
              <a:t>is</a:t>
            </a:r>
            <a:r>
              <a:rPr sz="1982" spc="20" dirty="0">
                <a:latin typeface="Tahoma"/>
                <a:cs typeface="Tahoma"/>
              </a:rPr>
              <a:t> </a:t>
            </a:r>
            <a:r>
              <a:rPr sz="1982" spc="-89" dirty="0">
                <a:latin typeface="Tahoma"/>
                <a:cs typeface="Tahoma"/>
              </a:rPr>
              <a:t>received.</a:t>
            </a:r>
            <a:endParaRPr sz="1982">
              <a:latin typeface="Tahoma"/>
              <a:cs typeface="Tahoma"/>
            </a:endParaRPr>
          </a:p>
        </p:txBody>
      </p:sp>
      <p:grpSp>
        <p:nvGrpSpPr>
          <p:cNvPr id="16" name="object 16"/>
          <p:cNvGrpSpPr/>
          <p:nvPr/>
        </p:nvGrpSpPr>
        <p:grpSpPr>
          <a:xfrm>
            <a:off x="3901" y="6669283"/>
            <a:ext cx="9133094" cy="181202"/>
            <a:chOff x="-148" y="3365518"/>
            <a:chExt cx="4608830" cy="91440"/>
          </a:xfrm>
        </p:grpSpPr>
        <p:sp>
          <p:nvSpPr>
            <p:cNvPr id="17" name="object 17"/>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8" name="object 18"/>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9" name="object 19"/>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20" name="object 20"/>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21" name="object 21"/>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22" name="object 22"/>
          <p:cNvSpPr txBox="1"/>
          <p:nvPr/>
        </p:nvSpPr>
        <p:spPr>
          <a:xfrm>
            <a:off x="7828103"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23" name="object 23"/>
          <p:cNvSpPr txBox="1"/>
          <p:nvPr/>
        </p:nvSpPr>
        <p:spPr>
          <a:xfrm>
            <a:off x="8659492" y="6673620"/>
            <a:ext cx="466847" cy="141064"/>
          </a:xfrm>
          <a:prstGeom prst="rect">
            <a:avLst/>
          </a:prstGeom>
        </p:spPr>
        <p:txBody>
          <a:bodyPr vert="horz" wrap="square" lIns="0" tIns="0" rIns="0" bIns="0" rtlCol="0">
            <a:spAutoFit/>
          </a:bodyPr>
          <a:lstStyle/>
          <a:p>
            <a:pPr marL="75503">
              <a:lnSpc>
                <a:spcPts val="1139"/>
              </a:lnSpc>
            </a:pPr>
            <a:fld id="{81D60167-4931-47E6-BA6A-407CBD079E47}" type="slidenum">
              <a:rPr sz="991" spc="-20" dirty="0">
                <a:latin typeface="Tahoma"/>
                <a:cs typeface="Tahoma"/>
              </a:rPr>
              <a:pPr marL="75503">
                <a:lnSpc>
                  <a:spcPts val="1139"/>
                </a:lnSpc>
              </a:pPr>
              <a:t>84</a:t>
            </a:fld>
            <a:r>
              <a:rPr sz="991" spc="-30" dirty="0">
                <a:latin typeface="Tahoma"/>
                <a:cs typeface="Tahoma"/>
              </a:rPr>
              <a:t> </a:t>
            </a:r>
            <a:r>
              <a:rPr sz="991" spc="139" dirty="0">
                <a:latin typeface="Tahoma"/>
                <a:cs typeface="Tahoma"/>
              </a:rPr>
              <a:t>/</a:t>
            </a:r>
            <a:r>
              <a:rPr sz="991" spc="-20" dirty="0">
                <a:latin typeface="Tahoma"/>
                <a:cs typeface="Tahoma"/>
              </a:rPr>
              <a:t> 1</a:t>
            </a:r>
            <a:endParaRPr sz="991">
              <a:latin typeface="Tahoma"/>
              <a:cs typeface="Tahoma"/>
            </a:endParaRPr>
          </a:p>
        </p:txBody>
      </p:sp>
    </p:spTree>
  </p:cSld>
  <p:clrMapOvr>
    <a:masterClrMapping/>
  </p:clrMapOvr>
  <p:transition>
    <p:cu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7" y="-127783"/>
            <a:ext cx="5163004" cy="1388524"/>
          </a:xfrm>
          <a:prstGeom prst="rect">
            <a:avLst/>
          </a:prstGeom>
        </p:spPr>
        <p:txBody>
          <a:bodyPr vert="horz" wrap="square" lIns="0" tIns="33975" rIns="0" bIns="0" rtlCol="0" anchor="ctr">
            <a:spAutoFit/>
          </a:bodyPr>
          <a:lstStyle/>
          <a:p>
            <a:pPr marL="25168">
              <a:spcBef>
                <a:spcPts val="268"/>
              </a:spcBef>
            </a:pPr>
            <a:r>
              <a:rPr spc="168" dirty="0"/>
              <a:t>A</a:t>
            </a:r>
            <a:r>
              <a:rPr spc="30" dirty="0"/>
              <a:t> </a:t>
            </a:r>
            <a:r>
              <a:rPr spc="-20" dirty="0"/>
              <a:t>Model</a:t>
            </a:r>
            <a:r>
              <a:rPr spc="30" dirty="0"/>
              <a:t> </a:t>
            </a:r>
            <a:r>
              <a:rPr spc="-69" dirty="0"/>
              <a:t>of</a:t>
            </a:r>
            <a:r>
              <a:rPr spc="50" dirty="0"/>
              <a:t> </a:t>
            </a:r>
            <a:r>
              <a:rPr spc="-50" dirty="0"/>
              <a:t>Distributed</a:t>
            </a:r>
            <a:r>
              <a:rPr spc="20" dirty="0"/>
              <a:t> </a:t>
            </a:r>
            <a:r>
              <a:rPr spc="-79" dirty="0"/>
              <a:t>Executions</a:t>
            </a:r>
          </a:p>
        </p:txBody>
      </p:sp>
      <p:pic>
        <p:nvPicPr>
          <p:cNvPr id="5" name="object 5"/>
          <p:cNvPicPr/>
          <p:nvPr/>
        </p:nvPicPr>
        <p:blipFill>
          <a:blip r:embed="rId2" cstate="print"/>
          <a:stretch>
            <a:fillRect/>
          </a:stretch>
        </p:blipFill>
        <p:spPr>
          <a:xfrm>
            <a:off x="500556" y="2289629"/>
            <a:ext cx="140136" cy="135147"/>
          </a:xfrm>
          <a:prstGeom prst="rect">
            <a:avLst/>
          </a:prstGeom>
        </p:spPr>
      </p:pic>
      <p:sp>
        <p:nvSpPr>
          <p:cNvPr id="6" name="object 6"/>
          <p:cNvSpPr txBox="1"/>
          <p:nvPr/>
        </p:nvSpPr>
        <p:spPr>
          <a:xfrm>
            <a:off x="731020" y="2143907"/>
            <a:ext cx="7664601" cy="329162"/>
          </a:xfrm>
          <a:prstGeom prst="rect">
            <a:avLst/>
          </a:prstGeom>
        </p:spPr>
        <p:txBody>
          <a:bodyPr vert="horz" wrap="square" lIns="0" tIns="23909" rIns="0" bIns="0" rtlCol="0">
            <a:spAutoFit/>
          </a:bodyPr>
          <a:lstStyle/>
          <a:p>
            <a:pPr marL="25168">
              <a:spcBef>
                <a:spcPts val="188"/>
              </a:spcBef>
            </a:pPr>
            <a:r>
              <a:rPr sz="1982" spc="-20" dirty="0">
                <a:latin typeface="Tahoma"/>
                <a:cs typeface="Tahoma"/>
              </a:rPr>
              <a:t>The</a:t>
            </a:r>
            <a:r>
              <a:rPr sz="1982" spc="20" dirty="0">
                <a:latin typeface="Tahoma"/>
                <a:cs typeface="Tahoma"/>
              </a:rPr>
              <a:t> </a:t>
            </a:r>
            <a:r>
              <a:rPr sz="1982" spc="-99" dirty="0">
                <a:latin typeface="Tahoma"/>
                <a:cs typeface="Tahoma"/>
              </a:rPr>
              <a:t>events</a:t>
            </a:r>
            <a:r>
              <a:rPr sz="1982" spc="30" dirty="0">
                <a:latin typeface="Tahoma"/>
                <a:cs typeface="Tahoma"/>
              </a:rPr>
              <a:t> </a:t>
            </a:r>
            <a:r>
              <a:rPr sz="1982" spc="-30" dirty="0">
                <a:latin typeface="Tahoma"/>
                <a:cs typeface="Tahoma"/>
              </a:rPr>
              <a:t>at</a:t>
            </a:r>
            <a:r>
              <a:rPr sz="1982" spc="50" dirty="0">
                <a:latin typeface="Tahoma"/>
                <a:cs typeface="Tahoma"/>
              </a:rPr>
              <a:t> </a:t>
            </a:r>
            <a:r>
              <a:rPr sz="1982" spc="-99" dirty="0">
                <a:latin typeface="Tahoma"/>
                <a:cs typeface="Tahoma"/>
              </a:rPr>
              <a:t>a</a:t>
            </a:r>
            <a:r>
              <a:rPr sz="1982" spc="50" dirty="0">
                <a:latin typeface="Tahoma"/>
                <a:cs typeface="Tahoma"/>
              </a:rPr>
              <a:t> </a:t>
            </a:r>
            <a:r>
              <a:rPr sz="1982" spc="-99" dirty="0">
                <a:latin typeface="Tahoma"/>
                <a:cs typeface="Tahoma"/>
              </a:rPr>
              <a:t>process</a:t>
            </a:r>
            <a:r>
              <a:rPr sz="1982" spc="30" dirty="0">
                <a:latin typeface="Tahoma"/>
                <a:cs typeface="Tahoma"/>
              </a:rPr>
              <a:t> </a:t>
            </a:r>
            <a:r>
              <a:rPr sz="1982" spc="-119" dirty="0">
                <a:latin typeface="Tahoma"/>
                <a:cs typeface="Tahoma"/>
              </a:rPr>
              <a:t>are</a:t>
            </a:r>
            <a:r>
              <a:rPr sz="1982" spc="20" dirty="0">
                <a:latin typeface="Tahoma"/>
                <a:cs typeface="Tahoma"/>
              </a:rPr>
              <a:t> </a:t>
            </a:r>
            <a:r>
              <a:rPr sz="1982" spc="-59" dirty="0">
                <a:latin typeface="Tahoma"/>
                <a:cs typeface="Tahoma"/>
              </a:rPr>
              <a:t>linearly</a:t>
            </a:r>
            <a:r>
              <a:rPr sz="1982" spc="20" dirty="0">
                <a:latin typeface="Tahoma"/>
                <a:cs typeface="Tahoma"/>
              </a:rPr>
              <a:t> </a:t>
            </a:r>
            <a:r>
              <a:rPr sz="1982" spc="-109" dirty="0">
                <a:latin typeface="Tahoma"/>
                <a:cs typeface="Tahoma"/>
              </a:rPr>
              <a:t>ordered</a:t>
            </a:r>
            <a:r>
              <a:rPr sz="1982" spc="30" dirty="0">
                <a:latin typeface="Tahoma"/>
                <a:cs typeface="Tahoma"/>
              </a:rPr>
              <a:t> </a:t>
            </a:r>
            <a:r>
              <a:rPr sz="1982" spc="-109" dirty="0">
                <a:latin typeface="Tahoma"/>
                <a:cs typeface="Tahoma"/>
              </a:rPr>
              <a:t>by</a:t>
            </a:r>
            <a:r>
              <a:rPr sz="1982" spc="50" dirty="0">
                <a:latin typeface="Tahoma"/>
                <a:cs typeface="Tahoma"/>
              </a:rPr>
              <a:t> </a:t>
            </a:r>
            <a:r>
              <a:rPr sz="1982" spc="-50" dirty="0">
                <a:latin typeface="Tahoma"/>
                <a:cs typeface="Tahoma"/>
              </a:rPr>
              <a:t>their</a:t>
            </a:r>
            <a:r>
              <a:rPr sz="1982" spc="40" dirty="0">
                <a:latin typeface="Tahoma"/>
                <a:cs typeface="Tahoma"/>
              </a:rPr>
              <a:t> </a:t>
            </a:r>
            <a:r>
              <a:rPr sz="1982" spc="-99" dirty="0">
                <a:latin typeface="Tahoma"/>
                <a:cs typeface="Tahoma"/>
              </a:rPr>
              <a:t>order</a:t>
            </a:r>
            <a:r>
              <a:rPr sz="1982" spc="20" dirty="0">
                <a:latin typeface="Tahoma"/>
                <a:cs typeface="Tahoma"/>
              </a:rPr>
              <a:t> </a:t>
            </a:r>
            <a:r>
              <a:rPr sz="1982" spc="-59" dirty="0">
                <a:latin typeface="Tahoma"/>
                <a:cs typeface="Tahoma"/>
              </a:rPr>
              <a:t>of</a:t>
            </a:r>
            <a:r>
              <a:rPr sz="1982" spc="30" dirty="0">
                <a:latin typeface="Tahoma"/>
                <a:cs typeface="Tahoma"/>
              </a:rPr>
              <a:t> </a:t>
            </a:r>
            <a:r>
              <a:rPr sz="1982" spc="-79" dirty="0">
                <a:latin typeface="Tahoma"/>
                <a:cs typeface="Tahoma"/>
              </a:rPr>
              <a:t>occurrence.</a:t>
            </a:r>
            <a:endParaRPr sz="1982">
              <a:latin typeface="Tahoma"/>
              <a:cs typeface="Tahoma"/>
            </a:endParaRPr>
          </a:p>
        </p:txBody>
      </p:sp>
      <p:pic>
        <p:nvPicPr>
          <p:cNvPr id="7" name="object 7"/>
          <p:cNvPicPr/>
          <p:nvPr/>
        </p:nvPicPr>
        <p:blipFill>
          <a:blip r:embed="rId2" cstate="print"/>
          <a:stretch>
            <a:fillRect/>
          </a:stretch>
        </p:blipFill>
        <p:spPr>
          <a:xfrm>
            <a:off x="500556" y="2667133"/>
            <a:ext cx="140136" cy="135147"/>
          </a:xfrm>
          <a:prstGeom prst="rect">
            <a:avLst/>
          </a:prstGeom>
        </p:spPr>
      </p:pic>
      <p:sp>
        <p:nvSpPr>
          <p:cNvPr id="8" name="object 8"/>
          <p:cNvSpPr txBox="1"/>
          <p:nvPr/>
        </p:nvSpPr>
        <p:spPr>
          <a:xfrm>
            <a:off x="7064024" y="2666087"/>
            <a:ext cx="1230665" cy="237599"/>
          </a:xfrm>
          <a:prstGeom prst="rect">
            <a:avLst/>
          </a:prstGeom>
        </p:spPr>
        <p:txBody>
          <a:bodyPr vert="horz" wrap="square" lIns="0" tIns="23909" rIns="0" bIns="0" rtlCol="0">
            <a:spAutoFit/>
          </a:bodyPr>
          <a:lstStyle/>
          <a:p>
            <a:pPr marL="25168">
              <a:spcBef>
                <a:spcPts val="188"/>
              </a:spcBef>
              <a:tabLst>
                <a:tab pos="411490" algn="l"/>
                <a:tab pos="1160226" algn="l"/>
              </a:tabLst>
            </a:pPr>
            <a:r>
              <a:rPr sz="1387" i="1" spc="-79" dirty="0">
                <a:latin typeface="Trebuchet MS"/>
                <a:cs typeface="Trebuchet MS"/>
              </a:rPr>
              <a:t>i	i	i</a:t>
            </a:r>
            <a:endParaRPr sz="1387">
              <a:latin typeface="Trebuchet MS"/>
              <a:cs typeface="Trebuchet MS"/>
            </a:endParaRPr>
          </a:p>
        </p:txBody>
      </p:sp>
      <p:sp>
        <p:nvSpPr>
          <p:cNvPr id="9" name="object 9"/>
          <p:cNvSpPr txBox="1"/>
          <p:nvPr/>
        </p:nvSpPr>
        <p:spPr>
          <a:xfrm>
            <a:off x="680686" y="2521412"/>
            <a:ext cx="7823153" cy="329162"/>
          </a:xfrm>
          <a:prstGeom prst="rect">
            <a:avLst/>
          </a:prstGeom>
        </p:spPr>
        <p:txBody>
          <a:bodyPr vert="horz" wrap="square" lIns="0" tIns="23909" rIns="0" bIns="0" rtlCol="0">
            <a:spAutoFit/>
          </a:bodyPr>
          <a:lstStyle/>
          <a:p>
            <a:pPr marL="75503">
              <a:spcBef>
                <a:spcPts val="188"/>
              </a:spcBef>
            </a:pPr>
            <a:r>
              <a:rPr sz="1982" spc="-20" dirty="0">
                <a:latin typeface="Tahoma"/>
                <a:cs typeface="Tahoma"/>
              </a:rPr>
              <a:t>The</a:t>
            </a:r>
            <a:r>
              <a:rPr sz="1982" spc="20" dirty="0">
                <a:latin typeface="Tahoma"/>
                <a:cs typeface="Tahoma"/>
              </a:rPr>
              <a:t> </a:t>
            </a:r>
            <a:r>
              <a:rPr sz="1982" spc="-79" dirty="0">
                <a:latin typeface="Tahoma"/>
                <a:cs typeface="Tahoma"/>
              </a:rPr>
              <a:t>execution</a:t>
            </a:r>
            <a:r>
              <a:rPr sz="1982" spc="30" dirty="0">
                <a:latin typeface="Tahoma"/>
                <a:cs typeface="Tahoma"/>
              </a:rPr>
              <a:t> </a:t>
            </a:r>
            <a:r>
              <a:rPr sz="1982" spc="-59" dirty="0">
                <a:latin typeface="Tahoma"/>
                <a:cs typeface="Tahoma"/>
              </a:rPr>
              <a:t>of</a:t>
            </a:r>
            <a:r>
              <a:rPr sz="1982" spc="10" dirty="0">
                <a:latin typeface="Tahoma"/>
                <a:cs typeface="Tahoma"/>
              </a:rPr>
              <a:t> </a:t>
            </a:r>
            <a:r>
              <a:rPr sz="1982" spc="-99" dirty="0">
                <a:latin typeface="Tahoma"/>
                <a:cs typeface="Tahoma"/>
              </a:rPr>
              <a:t>process</a:t>
            </a:r>
            <a:r>
              <a:rPr sz="1982" spc="30" dirty="0">
                <a:latin typeface="Tahoma"/>
                <a:cs typeface="Tahoma"/>
              </a:rPr>
              <a:t> </a:t>
            </a:r>
            <a:r>
              <a:rPr sz="1982" i="1" spc="-79" dirty="0">
                <a:latin typeface="Arial"/>
                <a:cs typeface="Arial"/>
              </a:rPr>
              <a:t>p</a:t>
            </a:r>
            <a:r>
              <a:rPr sz="2081" i="1" spc="-119" baseline="-11904" dirty="0">
                <a:latin typeface="Trebuchet MS"/>
                <a:cs typeface="Trebuchet MS"/>
              </a:rPr>
              <a:t>i</a:t>
            </a:r>
            <a:r>
              <a:rPr sz="2081" i="1" spc="222" baseline="-11904" dirty="0">
                <a:latin typeface="Trebuchet MS"/>
                <a:cs typeface="Trebuchet MS"/>
              </a:rPr>
              <a:t> </a:t>
            </a:r>
            <a:r>
              <a:rPr sz="1982" spc="-89" dirty="0">
                <a:latin typeface="Tahoma"/>
                <a:cs typeface="Tahoma"/>
              </a:rPr>
              <a:t>produces</a:t>
            </a:r>
            <a:r>
              <a:rPr sz="1982" spc="30" dirty="0">
                <a:latin typeface="Tahoma"/>
                <a:cs typeface="Tahoma"/>
              </a:rPr>
              <a:t> </a:t>
            </a:r>
            <a:r>
              <a:rPr sz="1982" spc="-99" dirty="0">
                <a:latin typeface="Tahoma"/>
                <a:cs typeface="Tahoma"/>
              </a:rPr>
              <a:t>a</a:t>
            </a:r>
            <a:r>
              <a:rPr sz="1982" spc="40" dirty="0">
                <a:latin typeface="Tahoma"/>
                <a:cs typeface="Tahoma"/>
              </a:rPr>
              <a:t> </a:t>
            </a:r>
            <a:r>
              <a:rPr sz="1982" spc="-119" dirty="0">
                <a:latin typeface="Tahoma"/>
                <a:cs typeface="Tahoma"/>
              </a:rPr>
              <a:t>sequence</a:t>
            </a:r>
            <a:r>
              <a:rPr sz="1982" spc="30" dirty="0">
                <a:latin typeface="Tahoma"/>
                <a:cs typeface="Tahoma"/>
              </a:rPr>
              <a:t> </a:t>
            </a:r>
            <a:r>
              <a:rPr sz="1982" spc="-59" dirty="0">
                <a:latin typeface="Tahoma"/>
                <a:cs typeface="Tahoma"/>
              </a:rPr>
              <a:t>of</a:t>
            </a:r>
            <a:r>
              <a:rPr sz="1982" spc="10" dirty="0">
                <a:latin typeface="Tahoma"/>
                <a:cs typeface="Tahoma"/>
              </a:rPr>
              <a:t> </a:t>
            </a:r>
            <a:r>
              <a:rPr sz="1982" spc="-99" dirty="0">
                <a:latin typeface="Tahoma"/>
                <a:cs typeface="Tahoma"/>
              </a:rPr>
              <a:t>events</a:t>
            </a:r>
            <a:r>
              <a:rPr sz="1982" spc="59" dirty="0">
                <a:latin typeface="Tahoma"/>
                <a:cs typeface="Tahoma"/>
              </a:rPr>
              <a:t> </a:t>
            </a:r>
            <a:r>
              <a:rPr sz="1982" i="1" spc="-40" dirty="0">
                <a:latin typeface="Arial"/>
                <a:cs typeface="Arial"/>
              </a:rPr>
              <a:t>e</a:t>
            </a:r>
            <a:r>
              <a:rPr sz="2081" spc="-59" baseline="27777" dirty="0">
                <a:latin typeface="Tahoma"/>
                <a:cs typeface="Tahoma"/>
              </a:rPr>
              <a:t>1</a:t>
            </a:r>
            <a:r>
              <a:rPr sz="1982" spc="-40" dirty="0">
                <a:latin typeface="Tahoma"/>
                <a:cs typeface="Tahoma"/>
              </a:rPr>
              <a:t>,</a:t>
            </a:r>
            <a:r>
              <a:rPr sz="1982" spc="50" dirty="0">
                <a:latin typeface="Tahoma"/>
                <a:cs typeface="Tahoma"/>
              </a:rPr>
              <a:t> </a:t>
            </a:r>
            <a:r>
              <a:rPr sz="1982" i="1" spc="-40" dirty="0">
                <a:latin typeface="Arial"/>
                <a:cs typeface="Arial"/>
              </a:rPr>
              <a:t>e</a:t>
            </a:r>
            <a:r>
              <a:rPr sz="2081" spc="-59" baseline="27777" dirty="0">
                <a:latin typeface="Tahoma"/>
                <a:cs typeface="Tahoma"/>
              </a:rPr>
              <a:t>2</a:t>
            </a:r>
            <a:r>
              <a:rPr sz="1982" spc="-40" dirty="0">
                <a:latin typeface="Tahoma"/>
                <a:cs typeface="Tahoma"/>
              </a:rPr>
              <a:t>,</a:t>
            </a:r>
            <a:r>
              <a:rPr sz="1982" spc="40" dirty="0">
                <a:latin typeface="Tahoma"/>
                <a:cs typeface="Tahoma"/>
              </a:rPr>
              <a:t> </a:t>
            </a:r>
            <a:r>
              <a:rPr sz="1982" spc="-59" dirty="0">
                <a:latin typeface="Tahoma"/>
                <a:cs typeface="Tahoma"/>
              </a:rPr>
              <a:t>...,</a:t>
            </a:r>
            <a:r>
              <a:rPr sz="1982" spc="50" dirty="0">
                <a:latin typeface="Tahoma"/>
                <a:cs typeface="Tahoma"/>
              </a:rPr>
              <a:t> </a:t>
            </a:r>
            <a:r>
              <a:rPr sz="1982" i="1" spc="-59" dirty="0">
                <a:latin typeface="Arial"/>
                <a:cs typeface="Arial"/>
              </a:rPr>
              <a:t>e</a:t>
            </a:r>
            <a:r>
              <a:rPr sz="2081" i="1" spc="-87" baseline="27777" dirty="0">
                <a:latin typeface="Trebuchet MS"/>
                <a:cs typeface="Trebuchet MS"/>
              </a:rPr>
              <a:t>x</a:t>
            </a:r>
            <a:r>
              <a:rPr sz="2081" i="1" spc="-297" baseline="27777" dirty="0">
                <a:latin typeface="Trebuchet MS"/>
                <a:cs typeface="Trebuchet MS"/>
              </a:rPr>
              <a:t> </a:t>
            </a:r>
            <a:r>
              <a:rPr sz="1982" spc="-59" dirty="0">
                <a:latin typeface="Tahoma"/>
                <a:cs typeface="Tahoma"/>
              </a:rPr>
              <a:t>,</a:t>
            </a:r>
            <a:endParaRPr sz="1982">
              <a:latin typeface="Tahoma"/>
              <a:cs typeface="Tahoma"/>
            </a:endParaRPr>
          </a:p>
        </p:txBody>
      </p:sp>
      <p:sp>
        <p:nvSpPr>
          <p:cNvPr id="10" name="object 10"/>
          <p:cNvSpPr txBox="1"/>
          <p:nvPr/>
        </p:nvSpPr>
        <p:spPr>
          <a:xfrm>
            <a:off x="842752" y="2971109"/>
            <a:ext cx="95634" cy="237599"/>
          </a:xfrm>
          <a:prstGeom prst="rect">
            <a:avLst/>
          </a:prstGeom>
        </p:spPr>
        <p:txBody>
          <a:bodyPr vert="horz" wrap="square" lIns="0" tIns="23909" rIns="0" bIns="0" rtlCol="0">
            <a:spAutoFit/>
          </a:bodyPr>
          <a:lstStyle/>
          <a:p>
            <a:pPr marL="25168">
              <a:spcBef>
                <a:spcPts val="188"/>
              </a:spcBef>
            </a:pPr>
            <a:r>
              <a:rPr sz="1387" i="1" spc="-79" dirty="0">
                <a:latin typeface="Trebuchet MS"/>
                <a:cs typeface="Trebuchet MS"/>
              </a:rPr>
              <a:t>i</a:t>
            </a:r>
            <a:endParaRPr sz="1387">
              <a:latin typeface="Trebuchet MS"/>
              <a:cs typeface="Trebuchet MS"/>
            </a:endParaRPr>
          </a:p>
        </p:txBody>
      </p:sp>
      <p:sp>
        <p:nvSpPr>
          <p:cNvPr id="11" name="object 11"/>
          <p:cNvSpPr txBox="1"/>
          <p:nvPr/>
        </p:nvSpPr>
        <p:spPr>
          <a:xfrm>
            <a:off x="680672" y="2820387"/>
            <a:ext cx="4022941" cy="329162"/>
          </a:xfrm>
          <a:prstGeom prst="rect">
            <a:avLst/>
          </a:prstGeom>
        </p:spPr>
        <p:txBody>
          <a:bodyPr vert="horz" wrap="square" lIns="0" tIns="23909" rIns="0" bIns="0" rtlCol="0">
            <a:spAutoFit/>
          </a:bodyPr>
          <a:lstStyle/>
          <a:p>
            <a:pPr marL="75503">
              <a:spcBef>
                <a:spcPts val="188"/>
              </a:spcBef>
            </a:pPr>
            <a:r>
              <a:rPr sz="1982" i="1" spc="20" dirty="0">
                <a:latin typeface="Arial"/>
                <a:cs typeface="Arial"/>
              </a:rPr>
              <a:t>e</a:t>
            </a:r>
            <a:r>
              <a:rPr sz="2081" i="1" spc="30" baseline="31746" dirty="0">
                <a:latin typeface="Trebuchet MS"/>
                <a:cs typeface="Trebuchet MS"/>
              </a:rPr>
              <a:t>x</a:t>
            </a:r>
            <a:r>
              <a:rPr sz="2081" spc="30" baseline="31746" dirty="0">
                <a:latin typeface="Tahoma"/>
                <a:cs typeface="Tahoma"/>
              </a:rPr>
              <a:t>+1</a:t>
            </a:r>
            <a:r>
              <a:rPr sz="1982" spc="20" dirty="0">
                <a:latin typeface="Tahoma"/>
                <a:cs typeface="Tahoma"/>
              </a:rPr>
              <a:t>,</a:t>
            </a:r>
            <a:r>
              <a:rPr sz="1982" spc="30" dirty="0">
                <a:latin typeface="Tahoma"/>
                <a:cs typeface="Tahoma"/>
              </a:rPr>
              <a:t> </a:t>
            </a:r>
            <a:r>
              <a:rPr sz="1982" spc="-59" dirty="0">
                <a:latin typeface="Tahoma"/>
                <a:cs typeface="Tahoma"/>
              </a:rPr>
              <a:t>...</a:t>
            </a:r>
            <a:r>
              <a:rPr sz="1982" spc="248" dirty="0">
                <a:latin typeface="Tahoma"/>
                <a:cs typeface="Tahoma"/>
              </a:rPr>
              <a:t> </a:t>
            </a:r>
            <a:r>
              <a:rPr sz="1982" spc="-89" dirty="0">
                <a:latin typeface="Tahoma"/>
                <a:cs typeface="Tahoma"/>
              </a:rPr>
              <a:t>and</a:t>
            </a:r>
            <a:r>
              <a:rPr sz="1982" spc="30" dirty="0">
                <a:latin typeface="Tahoma"/>
                <a:cs typeface="Tahoma"/>
              </a:rPr>
              <a:t> </a:t>
            </a:r>
            <a:r>
              <a:rPr sz="1982" spc="-59" dirty="0">
                <a:latin typeface="Tahoma"/>
                <a:cs typeface="Tahoma"/>
              </a:rPr>
              <a:t>is</a:t>
            </a:r>
            <a:r>
              <a:rPr sz="1982" spc="10" dirty="0">
                <a:latin typeface="Tahoma"/>
                <a:cs typeface="Tahoma"/>
              </a:rPr>
              <a:t> </a:t>
            </a:r>
            <a:r>
              <a:rPr sz="1982" spc="-89" dirty="0">
                <a:latin typeface="Tahoma"/>
                <a:cs typeface="Tahoma"/>
              </a:rPr>
              <a:t>denoted</a:t>
            </a:r>
            <a:r>
              <a:rPr sz="1982" spc="20" dirty="0">
                <a:latin typeface="Tahoma"/>
                <a:cs typeface="Tahoma"/>
              </a:rPr>
              <a:t> </a:t>
            </a:r>
            <a:r>
              <a:rPr sz="1982" spc="-109" dirty="0">
                <a:latin typeface="Tahoma"/>
                <a:cs typeface="Tahoma"/>
              </a:rPr>
              <a:t>by</a:t>
            </a:r>
            <a:r>
              <a:rPr sz="1982" dirty="0">
                <a:latin typeface="Tahoma"/>
                <a:cs typeface="Tahoma"/>
              </a:rPr>
              <a:t> </a:t>
            </a:r>
            <a:r>
              <a:rPr sz="1982" spc="59" dirty="0">
                <a:latin typeface="Lucida Sans Unicode"/>
                <a:cs typeface="Lucida Sans Unicode"/>
              </a:rPr>
              <a:t>H</a:t>
            </a:r>
            <a:r>
              <a:rPr sz="2081" i="1" spc="87" baseline="-11904" dirty="0">
                <a:latin typeface="Trebuchet MS"/>
                <a:cs typeface="Trebuchet MS"/>
              </a:rPr>
              <a:t>i</a:t>
            </a:r>
            <a:r>
              <a:rPr sz="2081" i="1" spc="711" baseline="-11904" dirty="0">
                <a:latin typeface="Trebuchet MS"/>
                <a:cs typeface="Trebuchet MS"/>
              </a:rPr>
              <a:t> </a:t>
            </a:r>
            <a:r>
              <a:rPr sz="1982" spc="-119" dirty="0">
                <a:latin typeface="Tahoma"/>
                <a:cs typeface="Tahoma"/>
              </a:rPr>
              <a:t>where</a:t>
            </a:r>
            <a:endParaRPr sz="1982">
              <a:latin typeface="Tahoma"/>
              <a:cs typeface="Tahoma"/>
            </a:endParaRPr>
          </a:p>
        </p:txBody>
      </p:sp>
      <p:pic>
        <p:nvPicPr>
          <p:cNvPr id="12" name="object 12"/>
          <p:cNvPicPr/>
          <p:nvPr/>
        </p:nvPicPr>
        <p:blipFill>
          <a:blip r:embed="rId3" cstate="print"/>
          <a:stretch>
            <a:fillRect/>
          </a:stretch>
        </p:blipFill>
        <p:spPr>
          <a:xfrm>
            <a:off x="500555" y="4397609"/>
            <a:ext cx="135493" cy="135153"/>
          </a:xfrm>
          <a:prstGeom prst="rect">
            <a:avLst/>
          </a:prstGeom>
        </p:spPr>
      </p:pic>
      <p:sp>
        <p:nvSpPr>
          <p:cNvPr id="13" name="object 13"/>
          <p:cNvSpPr txBox="1"/>
          <p:nvPr/>
        </p:nvSpPr>
        <p:spPr>
          <a:xfrm>
            <a:off x="680658" y="3124282"/>
            <a:ext cx="7204046" cy="1471805"/>
          </a:xfrm>
          <a:prstGeom prst="rect">
            <a:avLst/>
          </a:prstGeom>
        </p:spPr>
        <p:txBody>
          <a:bodyPr vert="horz" wrap="square" lIns="0" tIns="96893" rIns="0" bIns="0" rtlCol="0">
            <a:spAutoFit/>
          </a:bodyPr>
          <a:lstStyle/>
          <a:p>
            <a:pPr marL="3376232">
              <a:spcBef>
                <a:spcPts val="763"/>
              </a:spcBef>
            </a:pPr>
            <a:r>
              <a:rPr sz="1982" spc="198" dirty="0">
                <a:latin typeface="Lucida Sans Unicode"/>
                <a:cs typeface="Lucida Sans Unicode"/>
              </a:rPr>
              <a:t>H</a:t>
            </a:r>
            <a:r>
              <a:rPr sz="2081" i="1" spc="-119" baseline="-11904" dirty="0">
                <a:latin typeface="Trebuchet MS"/>
                <a:cs typeface="Trebuchet MS"/>
              </a:rPr>
              <a:t>i</a:t>
            </a:r>
            <a:r>
              <a:rPr sz="2081" i="1" baseline="-11904" dirty="0">
                <a:latin typeface="Trebuchet MS"/>
                <a:cs typeface="Trebuchet MS"/>
              </a:rPr>
              <a:t> </a:t>
            </a:r>
            <a:r>
              <a:rPr sz="2081" i="1" spc="103" baseline="-11904" dirty="0">
                <a:latin typeface="Trebuchet MS"/>
                <a:cs typeface="Trebuchet MS"/>
              </a:rPr>
              <a:t> </a:t>
            </a:r>
            <a:r>
              <a:rPr sz="1982" spc="89" dirty="0">
                <a:latin typeface="Tahoma"/>
                <a:cs typeface="Tahoma"/>
              </a:rPr>
              <a:t>=</a:t>
            </a:r>
            <a:r>
              <a:rPr sz="1982" spc="30" dirty="0">
                <a:latin typeface="Tahoma"/>
                <a:cs typeface="Tahoma"/>
              </a:rPr>
              <a:t> </a:t>
            </a:r>
            <a:r>
              <a:rPr sz="1982" spc="-10" dirty="0">
                <a:latin typeface="Tahoma"/>
                <a:cs typeface="Tahoma"/>
              </a:rPr>
              <a:t>(</a:t>
            </a:r>
            <a:r>
              <a:rPr sz="1982" i="1" spc="-89" dirty="0">
                <a:latin typeface="Arial"/>
                <a:cs typeface="Arial"/>
              </a:rPr>
              <a:t>h</a:t>
            </a:r>
            <a:r>
              <a:rPr sz="2081" i="1" spc="-119" baseline="-11904" dirty="0">
                <a:latin typeface="Trebuchet MS"/>
                <a:cs typeface="Trebuchet MS"/>
              </a:rPr>
              <a:t>i</a:t>
            </a:r>
            <a:r>
              <a:rPr sz="2081" i="1" spc="-268" baseline="-11904" dirty="0">
                <a:latin typeface="Trebuchet MS"/>
                <a:cs typeface="Trebuchet MS"/>
              </a:rPr>
              <a:t> </a:t>
            </a:r>
            <a:r>
              <a:rPr sz="1982" spc="-59" dirty="0">
                <a:latin typeface="Tahoma"/>
                <a:cs typeface="Tahoma"/>
              </a:rPr>
              <a:t>,</a:t>
            </a:r>
            <a:r>
              <a:rPr sz="1982" spc="20" dirty="0">
                <a:latin typeface="Tahoma"/>
                <a:cs typeface="Tahoma"/>
              </a:rPr>
              <a:t> </a:t>
            </a:r>
            <a:r>
              <a:rPr sz="1982" spc="99" dirty="0">
                <a:latin typeface="Lucida Sans Unicode"/>
                <a:cs typeface="Lucida Sans Unicode"/>
              </a:rPr>
              <a:t>→</a:t>
            </a:r>
            <a:r>
              <a:rPr sz="2081" i="1" spc="-119" baseline="-11904" dirty="0">
                <a:latin typeface="Trebuchet MS"/>
                <a:cs typeface="Trebuchet MS"/>
              </a:rPr>
              <a:t>i</a:t>
            </a:r>
            <a:r>
              <a:rPr sz="2081" i="1" spc="-268" baseline="-11904" dirty="0">
                <a:latin typeface="Trebuchet MS"/>
                <a:cs typeface="Trebuchet MS"/>
              </a:rPr>
              <a:t> </a:t>
            </a:r>
            <a:r>
              <a:rPr sz="1982" dirty="0">
                <a:latin typeface="Tahoma"/>
                <a:cs typeface="Tahoma"/>
              </a:rPr>
              <a:t>)</a:t>
            </a:r>
            <a:endParaRPr sz="1982">
              <a:latin typeface="Tahoma"/>
              <a:cs typeface="Tahoma"/>
            </a:endParaRPr>
          </a:p>
          <a:p>
            <a:pPr marL="75503">
              <a:spcBef>
                <a:spcPts val="575"/>
              </a:spcBef>
            </a:pPr>
            <a:r>
              <a:rPr sz="1982" i="1" spc="-79" dirty="0">
                <a:latin typeface="Arial"/>
                <a:cs typeface="Arial"/>
              </a:rPr>
              <a:t>h</a:t>
            </a:r>
            <a:r>
              <a:rPr sz="2081" i="1" spc="-119" baseline="-11904" dirty="0">
                <a:latin typeface="Trebuchet MS"/>
                <a:cs typeface="Trebuchet MS"/>
              </a:rPr>
              <a:t>i</a:t>
            </a:r>
            <a:r>
              <a:rPr sz="2081" i="1" spc="206" baseline="-11904" dirty="0">
                <a:latin typeface="Trebuchet MS"/>
                <a:cs typeface="Trebuchet MS"/>
              </a:rPr>
              <a:t> </a:t>
            </a:r>
            <a:r>
              <a:rPr sz="1982" spc="-59" dirty="0">
                <a:latin typeface="Tahoma"/>
                <a:cs typeface="Tahoma"/>
              </a:rPr>
              <a:t>is</a:t>
            </a:r>
            <a:r>
              <a:rPr sz="1982" spc="40" dirty="0">
                <a:latin typeface="Tahoma"/>
                <a:cs typeface="Tahoma"/>
              </a:rPr>
              <a:t> </a:t>
            </a:r>
            <a:r>
              <a:rPr sz="1982" spc="-69" dirty="0">
                <a:latin typeface="Tahoma"/>
                <a:cs typeface="Tahoma"/>
              </a:rPr>
              <a:t>the</a:t>
            </a:r>
            <a:r>
              <a:rPr sz="1982" spc="20" dirty="0">
                <a:latin typeface="Tahoma"/>
                <a:cs typeface="Tahoma"/>
              </a:rPr>
              <a:t> </a:t>
            </a:r>
            <a:r>
              <a:rPr sz="1982" spc="-89" dirty="0">
                <a:latin typeface="Tahoma"/>
                <a:cs typeface="Tahoma"/>
              </a:rPr>
              <a:t>set</a:t>
            </a:r>
            <a:r>
              <a:rPr sz="1982" spc="20" dirty="0">
                <a:latin typeface="Tahoma"/>
                <a:cs typeface="Tahoma"/>
              </a:rPr>
              <a:t> </a:t>
            </a:r>
            <a:r>
              <a:rPr sz="1982" spc="-59" dirty="0">
                <a:latin typeface="Tahoma"/>
                <a:cs typeface="Tahoma"/>
              </a:rPr>
              <a:t>of</a:t>
            </a:r>
            <a:r>
              <a:rPr sz="1982" spc="20" dirty="0">
                <a:latin typeface="Tahoma"/>
                <a:cs typeface="Tahoma"/>
              </a:rPr>
              <a:t> </a:t>
            </a:r>
            <a:r>
              <a:rPr sz="1982" spc="-99" dirty="0">
                <a:latin typeface="Tahoma"/>
                <a:cs typeface="Tahoma"/>
              </a:rPr>
              <a:t>events</a:t>
            </a:r>
            <a:r>
              <a:rPr sz="1982" spc="20" dirty="0">
                <a:latin typeface="Tahoma"/>
                <a:cs typeface="Tahoma"/>
              </a:rPr>
              <a:t> </a:t>
            </a:r>
            <a:r>
              <a:rPr sz="1982" spc="-89" dirty="0">
                <a:latin typeface="Tahoma"/>
                <a:cs typeface="Tahoma"/>
              </a:rPr>
              <a:t>produced</a:t>
            </a:r>
            <a:r>
              <a:rPr sz="1982" spc="20" dirty="0">
                <a:latin typeface="Tahoma"/>
                <a:cs typeface="Tahoma"/>
              </a:rPr>
              <a:t> </a:t>
            </a:r>
            <a:r>
              <a:rPr sz="1982" spc="-109" dirty="0">
                <a:latin typeface="Tahoma"/>
                <a:cs typeface="Tahoma"/>
              </a:rPr>
              <a:t>by</a:t>
            </a:r>
            <a:r>
              <a:rPr sz="1982" spc="30" dirty="0">
                <a:latin typeface="Tahoma"/>
                <a:cs typeface="Tahoma"/>
              </a:rPr>
              <a:t> </a:t>
            </a:r>
            <a:r>
              <a:rPr sz="1982" i="1" spc="-79" dirty="0">
                <a:latin typeface="Arial"/>
                <a:cs typeface="Arial"/>
              </a:rPr>
              <a:t>p</a:t>
            </a:r>
            <a:r>
              <a:rPr sz="2081" i="1" spc="-119" baseline="-11904" dirty="0">
                <a:latin typeface="Trebuchet MS"/>
                <a:cs typeface="Trebuchet MS"/>
              </a:rPr>
              <a:t>i</a:t>
            </a:r>
            <a:r>
              <a:rPr sz="2081" i="1" spc="698" baseline="-11904" dirty="0">
                <a:latin typeface="Trebuchet MS"/>
                <a:cs typeface="Trebuchet MS"/>
              </a:rPr>
              <a:t> </a:t>
            </a:r>
            <a:r>
              <a:rPr sz="1982" spc="-89" dirty="0">
                <a:latin typeface="Tahoma"/>
                <a:cs typeface="Tahoma"/>
              </a:rPr>
              <a:t>and</a:t>
            </a:r>
            <a:endParaRPr sz="1982">
              <a:latin typeface="Tahoma"/>
              <a:cs typeface="Tahoma"/>
            </a:endParaRPr>
          </a:p>
          <a:p>
            <a:pPr marL="75503"/>
            <a:r>
              <a:rPr sz="1982" spc="-69" dirty="0">
                <a:latin typeface="Tahoma"/>
                <a:cs typeface="Tahoma"/>
              </a:rPr>
              <a:t>binary</a:t>
            </a:r>
            <a:r>
              <a:rPr sz="1982" spc="40" dirty="0">
                <a:latin typeface="Tahoma"/>
                <a:cs typeface="Tahoma"/>
              </a:rPr>
              <a:t> </a:t>
            </a:r>
            <a:r>
              <a:rPr sz="1982" spc="-50" dirty="0">
                <a:latin typeface="Tahoma"/>
                <a:cs typeface="Tahoma"/>
              </a:rPr>
              <a:t>relation</a:t>
            </a:r>
            <a:r>
              <a:rPr sz="1982" spc="-10" dirty="0">
                <a:latin typeface="Tahoma"/>
                <a:cs typeface="Tahoma"/>
              </a:rPr>
              <a:t> </a:t>
            </a:r>
            <a:r>
              <a:rPr sz="1982" spc="10" dirty="0">
                <a:latin typeface="Lucida Sans Unicode"/>
                <a:cs typeface="Lucida Sans Unicode"/>
              </a:rPr>
              <a:t>→</a:t>
            </a:r>
            <a:r>
              <a:rPr sz="2081" i="1" spc="14" baseline="-11904" dirty="0">
                <a:latin typeface="Trebuchet MS"/>
                <a:cs typeface="Trebuchet MS"/>
              </a:rPr>
              <a:t>i</a:t>
            </a:r>
            <a:r>
              <a:rPr sz="2081" i="1" spc="119" baseline="-11904" dirty="0">
                <a:latin typeface="Trebuchet MS"/>
                <a:cs typeface="Trebuchet MS"/>
              </a:rPr>
              <a:t> </a:t>
            </a:r>
            <a:r>
              <a:rPr sz="1982" spc="-99" dirty="0">
                <a:latin typeface="Tahoma"/>
                <a:cs typeface="Tahoma"/>
              </a:rPr>
              <a:t>defines</a:t>
            </a:r>
            <a:r>
              <a:rPr sz="1982" spc="10" dirty="0">
                <a:latin typeface="Tahoma"/>
                <a:cs typeface="Tahoma"/>
              </a:rPr>
              <a:t> </a:t>
            </a:r>
            <a:r>
              <a:rPr sz="1982" spc="-99" dirty="0">
                <a:latin typeface="Tahoma"/>
                <a:cs typeface="Tahoma"/>
              </a:rPr>
              <a:t>a</a:t>
            </a:r>
            <a:r>
              <a:rPr sz="1982" spc="40" dirty="0">
                <a:latin typeface="Tahoma"/>
                <a:cs typeface="Tahoma"/>
              </a:rPr>
              <a:t> </a:t>
            </a:r>
            <a:r>
              <a:rPr sz="1982" spc="-69" dirty="0">
                <a:latin typeface="Tahoma"/>
                <a:cs typeface="Tahoma"/>
              </a:rPr>
              <a:t>linear</a:t>
            </a:r>
            <a:r>
              <a:rPr sz="1982" spc="10" dirty="0">
                <a:latin typeface="Tahoma"/>
                <a:cs typeface="Tahoma"/>
              </a:rPr>
              <a:t> </a:t>
            </a:r>
            <a:r>
              <a:rPr sz="1982" spc="-99" dirty="0">
                <a:latin typeface="Tahoma"/>
                <a:cs typeface="Tahoma"/>
              </a:rPr>
              <a:t>order</a:t>
            </a:r>
            <a:r>
              <a:rPr sz="1982" spc="20" dirty="0">
                <a:latin typeface="Tahoma"/>
                <a:cs typeface="Tahoma"/>
              </a:rPr>
              <a:t> </a:t>
            </a:r>
            <a:r>
              <a:rPr sz="1982" spc="-89" dirty="0">
                <a:latin typeface="Tahoma"/>
                <a:cs typeface="Tahoma"/>
              </a:rPr>
              <a:t>on</a:t>
            </a:r>
            <a:r>
              <a:rPr sz="1982" spc="40" dirty="0">
                <a:latin typeface="Tahoma"/>
                <a:cs typeface="Tahoma"/>
              </a:rPr>
              <a:t> </a:t>
            </a:r>
            <a:r>
              <a:rPr sz="1982" spc="-99" dirty="0">
                <a:latin typeface="Tahoma"/>
                <a:cs typeface="Tahoma"/>
              </a:rPr>
              <a:t>these</a:t>
            </a:r>
            <a:r>
              <a:rPr sz="1982" spc="20" dirty="0">
                <a:latin typeface="Tahoma"/>
                <a:cs typeface="Tahoma"/>
              </a:rPr>
              <a:t> </a:t>
            </a:r>
            <a:r>
              <a:rPr sz="1982" spc="-99" dirty="0">
                <a:latin typeface="Tahoma"/>
                <a:cs typeface="Tahoma"/>
              </a:rPr>
              <a:t>events.</a:t>
            </a:r>
            <a:endParaRPr sz="1982">
              <a:latin typeface="Tahoma"/>
              <a:cs typeface="Tahoma"/>
            </a:endParaRPr>
          </a:p>
          <a:p>
            <a:pPr marL="75503">
              <a:spcBef>
                <a:spcPts val="595"/>
              </a:spcBef>
            </a:pPr>
            <a:r>
              <a:rPr sz="1982" spc="40" dirty="0">
                <a:latin typeface="Tahoma"/>
                <a:cs typeface="Tahoma"/>
              </a:rPr>
              <a:t>R</a:t>
            </a:r>
            <a:r>
              <a:rPr sz="1982" spc="-168" dirty="0">
                <a:latin typeface="Tahoma"/>
                <a:cs typeface="Tahoma"/>
              </a:rPr>
              <a:t>e</a:t>
            </a:r>
            <a:r>
              <a:rPr sz="1982" spc="10" dirty="0">
                <a:latin typeface="Tahoma"/>
                <a:cs typeface="Tahoma"/>
              </a:rPr>
              <a:t>l</a:t>
            </a:r>
            <a:r>
              <a:rPr sz="1982" spc="-99" dirty="0">
                <a:latin typeface="Tahoma"/>
                <a:cs typeface="Tahoma"/>
              </a:rPr>
              <a:t>a</a:t>
            </a:r>
            <a:r>
              <a:rPr sz="1982" spc="50" dirty="0">
                <a:latin typeface="Tahoma"/>
                <a:cs typeface="Tahoma"/>
              </a:rPr>
              <a:t>t</a:t>
            </a:r>
            <a:r>
              <a:rPr sz="1982" spc="10" dirty="0">
                <a:latin typeface="Tahoma"/>
                <a:cs typeface="Tahoma"/>
              </a:rPr>
              <a:t>i</a:t>
            </a:r>
            <a:r>
              <a:rPr sz="1982" spc="-79" dirty="0">
                <a:latin typeface="Tahoma"/>
                <a:cs typeface="Tahoma"/>
              </a:rPr>
              <a:t>o</a:t>
            </a:r>
            <a:r>
              <a:rPr sz="1982" spc="-89" dirty="0">
                <a:latin typeface="Tahoma"/>
                <a:cs typeface="Tahoma"/>
              </a:rPr>
              <a:t>n</a:t>
            </a:r>
            <a:r>
              <a:rPr sz="1982" dirty="0">
                <a:latin typeface="Tahoma"/>
                <a:cs typeface="Tahoma"/>
              </a:rPr>
              <a:t> </a:t>
            </a:r>
            <a:r>
              <a:rPr sz="1982" spc="99" dirty="0">
                <a:latin typeface="Lucida Sans Unicode"/>
                <a:cs typeface="Lucida Sans Unicode"/>
              </a:rPr>
              <a:t>→</a:t>
            </a:r>
            <a:r>
              <a:rPr sz="2081" i="1" spc="-119" baseline="-11904" dirty="0">
                <a:latin typeface="Trebuchet MS"/>
                <a:cs typeface="Trebuchet MS"/>
              </a:rPr>
              <a:t>i</a:t>
            </a:r>
            <a:r>
              <a:rPr sz="2081" i="1" baseline="-11904" dirty="0">
                <a:latin typeface="Trebuchet MS"/>
                <a:cs typeface="Trebuchet MS"/>
              </a:rPr>
              <a:t> </a:t>
            </a:r>
            <a:r>
              <a:rPr sz="2081" i="1" spc="103" baseline="-11904" dirty="0">
                <a:latin typeface="Trebuchet MS"/>
                <a:cs typeface="Trebuchet MS"/>
              </a:rPr>
              <a:t> </a:t>
            </a:r>
            <a:r>
              <a:rPr sz="1982" spc="-168" dirty="0">
                <a:latin typeface="Tahoma"/>
                <a:cs typeface="Tahoma"/>
              </a:rPr>
              <a:t>e</a:t>
            </a:r>
            <a:r>
              <a:rPr sz="1982" spc="-89" dirty="0">
                <a:latin typeface="Tahoma"/>
                <a:cs typeface="Tahoma"/>
              </a:rPr>
              <a:t>x</a:t>
            </a:r>
            <a:r>
              <a:rPr sz="1982" spc="-129" dirty="0">
                <a:latin typeface="Tahoma"/>
                <a:cs typeface="Tahoma"/>
              </a:rPr>
              <a:t>p</a:t>
            </a:r>
            <a:r>
              <a:rPr sz="1982" spc="-50" dirty="0">
                <a:latin typeface="Tahoma"/>
                <a:cs typeface="Tahoma"/>
              </a:rPr>
              <a:t>r</a:t>
            </a:r>
            <a:r>
              <a:rPr sz="1982" spc="-168" dirty="0">
                <a:latin typeface="Tahoma"/>
                <a:cs typeface="Tahoma"/>
              </a:rPr>
              <a:t>e</a:t>
            </a:r>
            <a:r>
              <a:rPr sz="1982" spc="-129" dirty="0">
                <a:latin typeface="Tahoma"/>
                <a:cs typeface="Tahoma"/>
              </a:rPr>
              <a:t>ss</a:t>
            </a:r>
            <a:r>
              <a:rPr sz="1982" spc="-168" dirty="0">
                <a:latin typeface="Tahoma"/>
                <a:cs typeface="Tahoma"/>
              </a:rPr>
              <a:t>e</a:t>
            </a:r>
            <a:r>
              <a:rPr sz="1982" spc="-129" dirty="0">
                <a:latin typeface="Tahoma"/>
                <a:cs typeface="Tahoma"/>
              </a:rPr>
              <a:t>s</a:t>
            </a:r>
            <a:r>
              <a:rPr sz="1982" spc="20" dirty="0">
                <a:latin typeface="Tahoma"/>
                <a:cs typeface="Tahoma"/>
              </a:rPr>
              <a:t> </a:t>
            </a:r>
            <a:r>
              <a:rPr sz="1982" spc="-40" dirty="0">
                <a:latin typeface="Tahoma"/>
                <a:cs typeface="Tahoma"/>
              </a:rPr>
              <a:t>c</a:t>
            </a:r>
            <a:r>
              <a:rPr sz="1982" spc="-99" dirty="0">
                <a:latin typeface="Tahoma"/>
                <a:cs typeface="Tahoma"/>
              </a:rPr>
              <a:t>a</a:t>
            </a:r>
            <a:r>
              <a:rPr sz="1982" spc="-89" dirty="0">
                <a:latin typeface="Tahoma"/>
                <a:cs typeface="Tahoma"/>
              </a:rPr>
              <a:t>u</a:t>
            </a:r>
            <a:r>
              <a:rPr sz="1982" spc="-129" dirty="0">
                <a:latin typeface="Tahoma"/>
                <a:cs typeface="Tahoma"/>
              </a:rPr>
              <a:t>s</a:t>
            </a:r>
            <a:r>
              <a:rPr sz="1982" spc="-99" dirty="0">
                <a:latin typeface="Tahoma"/>
                <a:cs typeface="Tahoma"/>
              </a:rPr>
              <a:t>a</a:t>
            </a:r>
            <a:r>
              <a:rPr sz="1982" spc="10" dirty="0">
                <a:latin typeface="Tahoma"/>
                <a:cs typeface="Tahoma"/>
              </a:rPr>
              <a:t>l</a:t>
            </a:r>
            <a:r>
              <a:rPr sz="1982" spc="20" dirty="0">
                <a:latin typeface="Tahoma"/>
                <a:cs typeface="Tahoma"/>
              </a:rPr>
              <a:t> </a:t>
            </a:r>
            <a:r>
              <a:rPr sz="1982" spc="-79" dirty="0">
                <a:latin typeface="Tahoma"/>
                <a:cs typeface="Tahoma"/>
              </a:rPr>
              <a:t>d</a:t>
            </a:r>
            <a:r>
              <a:rPr sz="1982" spc="-168" dirty="0">
                <a:latin typeface="Tahoma"/>
                <a:cs typeface="Tahoma"/>
              </a:rPr>
              <a:t>e</a:t>
            </a:r>
            <a:r>
              <a:rPr sz="1982" spc="-30" dirty="0">
                <a:latin typeface="Tahoma"/>
                <a:cs typeface="Tahoma"/>
              </a:rPr>
              <a:t>p</a:t>
            </a:r>
            <a:r>
              <a:rPr sz="1982" spc="-168" dirty="0">
                <a:latin typeface="Tahoma"/>
                <a:cs typeface="Tahoma"/>
              </a:rPr>
              <a:t>e</a:t>
            </a:r>
            <a:r>
              <a:rPr sz="1982" spc="-89" dirty="0">
                <a:latin typeface="Tahoma"/>
                <a:cs typeface="Tahoma"/>
              </a:rPr>
              <a:t>n</a:t>
            </a:r>
            <a:r>
              <a:rPr sz="1982" spc="-79" dirty="0">
                <a:latin typeface="Tahoma"/>
                <a:cs typeface="Tahoma"/>
              </a:rPr>
              <a:t>d</a:t>
            </a:r>
            <a:r>
              <a:rPr sz="1982" spc="-168" dirty="0">
                <a:latin typeface="Tahoma"/>
                <a:cs typeface="Tahoma"/>
              </a:rPr>
              <a:t>e</a:t>
            </a:r>
            <a:r>
              <a:rPr sz="1982" spc="-89" dirty="0">
                <a:latin typeface="Tahoma"/>
                <a:cs typeface="Tahoma"/>
              </a:rPr>
              <a:t>n</a:t>
            </a:r>
            <a:r>
              <a:rPr sz="1982" spc="-40" dirty="0">
                <a:latin typeface="Tahoma"/>
                <a:cs typeface="Tahoma"/>
              </a:rPr>
              <a:t>c</a:t>
            </a:r>
            <a:r>
              <a:rPr sz="1982" spc="10" dirty="0">
                <a:latin typeface="Tahoma"/>
                <a:cs typeface="Tahoma"/>
              </a:rPr>
              <a:t>i</a:t>
            </a:r>
            <a:r>
              <a:rPr sz="1982" spc="-168" dirty="0">
                <a:latin typeface="Tahoma"/>
                <a:cs typeface="Tahoma"/>
              </a:rPr>
              <a:t>e</a:t>
            </a:r>
            <a:r>
              <a:rPr sz="1982" spc="-129" dirty="0">
                <a:latin typeface="Tahoma"/>
                <a:cs typeface="Tahoma"/>
              </a:rPr>
              <a:t>s</a:t>
            </a:r>
            <a:r>
              <a:rPr sz="1982" dirty="0">
                <a:latin typeface="Tahoma"/>
                <a:cs typeface="Tahoma"/>
              </a:rPr>
              <a:t> </a:t>
            </a:r>
            <a:r>
              <a:rPr sz="1982" spc="-99" dirty="0">
                <a:latin typeface="Tahoma"/>
                <a:cs typeface="Tahoma"/>
              </a:rPr>
              <a:t>am</a:t>
            </a:r>
            <a:r>
              <a:rPr sz="1982" spc="-79" dirty="0">
                <a:latin typeface="Tahoma"/>
                <a:cs typeface="Tahoma"/>
              </a:rPr>
              <a:t>o</a:t>
            </a:r>
            <a:r>
              <a:rPr sz="1982" spc="-89" dirty="0">
                <a:latin typeface="Tahoma"/>
                <a:cs typeface="Tahoma"/>
              </a:rPr>
              <a:t>n</a:t>
            </a:r>
            <a:r>
              <a:rPr sz="1982" spc="-109" dirty="0">
                <a:latin typeface="Tahoma"/>
                <a:cs typeface="Tahoma"/>
              </a:rPr>
              <a:t>g</a:t>
            </a:r>
            <a:r>
              <a:rPr sz="1982" spc="30" dirty="0">
                <a:latin typeface="Tahoma"/>
                <a:cs typeface="Tahoma"/>
              </a:rPr>
              <a:t> </a:t>
            </a:r>
            <a:r>
              <a:rPr sz="1982" spc="50" dirty="0">
                <a:latin typeface="Tahoma"/>
                <a:cs typeface="Tahoma"/>
              </a:rPr>
              <a:t>t</a:t>
            </a:r>
            <a:r>
              <a:rPr sz="1982" spc="-89" dirty="0">
                <a:latin typeface="Tahoma"/>
                <a:cs typeface="Tahoma"/>
              </a:rPr>
              <a:t>h</a:t>
            </a:r>
            <a:r>
              <a:rPr sz="1982" spc="-168" dirty="0">
                <a:latin typeface="Tahoma"/>
                <a:cs typeface="Tahoma"/>
              </a:rPr>
              <a:t>e</a:t>
            </a:r>
            <a:r>
              <a:rPr sz="1982" spc="20" dirty="0">
                <a:latin typeface="Tahoma"/>
                <a:cs typeface="Tahoma"/>
              </a:rPr>
              <a:t> </a:t>
            </a:r>
            <a:r>
              <a:rPr sz="1982" spc="-168" dirty="0">
                <a:latin typeface="Tahoma"/>
                <a:cs typeface="Tahoma"/>
              </a:rPr>
              <a:t>e</a:t>
            </a:r>
            <a:r>
              <a:rPr sz="1982" spc="-89" dirty="0">
                <a:latin typeface="Tahoma"/>
                <a:cs typeface="Tahoma"/>
              </a:rPr>
              <a:t>v</a:t>
            </a:r>
            <a:r>
              <a:rPr sz="1982" spc="-168" dirty="0">
                <a:latin typeface="Tahoma"/>
                <a:cs typeface="Tahoma"/>
              </a:rPr>
              <a:t>e</a:t>
            </a:r>
            <a:r>
              <a:rPr sz="1982" spc="-89" dirty="0">
                <a:latin typeface="Tahoma"/>
                <a:cs typeface="Tahoma"/>
              </a:rPr>
              <a:t>n</a:t>
            </a:r>
            <a:r>
              <a:rPr sz="1982" spc="50" dirty="0">
                <a:latin typeface="Tahoma"/>
                <a:cs typeface="Tahoma"/>
              </a:rPr>
              <a:t>t</a:t>
            </a:r>
            <a:r>
              <a:rPr sz="1982" spc="-129" dirty="0">
                <a:latin typeface="Tahoma"/>
                <a:cs typeface="Tahoma"/>
              </a:rPr>
              <a:t>s</a:t>
            </a:r>
            <a:r>
              <a:rPr sz="1982" spc="20" dirty="0">
                <a:latin typeface="Tahoma"/>
                <a:cs typeface="Tahoma"/>
              </a:rPr>
              <a:t> </a:t>
            </a:r>
            <a:r>
              <a:rPr sz="1982" spc="-79" dirty="0">
                <a:latin typeface="Tahoma"/>
                <a:cs typeface="Tahoma"/>
              </a:rPr>
              <a:t>o</a:t>
            </a:r>
            <a:r>
              <a:rPr sz="1982" spc="-30" dirty="0">
                <a:latin typeface="Tahoma"/>
                <a:cs typeface="Tahoma"/>
              </a:rPr>
              <a:t>f</a:t>
            </a:r>
            <a:r>
              <a:rPr sz="1982" spc="40" dirty="0">
                <a:latin typeface="Tahoma"/>
                <a:cs typeface="Tahoma"/>
              </a:rPr>
              <a:t> </a:t>
            </a:r>
            <a:r>
              <a:rPr sz="1982" i="1" spc="-89" dirty="0">
                <a:latin typeface="Arial"/>
                <a:cs typeface="Arial"/>
              </a:rPr>
              <a:t>p</a:t>
            </a:r>
            <a:r>
              <a:rPr sz="2081" i="1" spc="-119" baseline="-11904" dirty="0">
                <a:latin typeface="Trebuchet MS"/>
                <a:cs typeface="Trebuchet MS"/>
              </a:rPr>
              <a:t>i</a:t>
            </a:r>
            <a:r>
              <a:rPr sz="2081" i="1" spc="-268" baseline="-11904" dirty="0">
                <a:latin typeface="Trebuchet MS"/>
                <a:cs typeface="Trebuchet MS"/>
              </a:rPr>
              <a:t> </a:t>
            </a:r>
            <a:r>
              <a:rPr sz="1982" spc="-59" dirty="0">
                <a:latin typeface="Tahoma"/>
                <a:cs typeface="Tahoma"/>
              </a:rPr>
              <a:t>.</a:t>
            </a:r>
            <a:endParaRPr sz="1982">
              <a:latin typeface="Tahoma"/>
              <a:cs typeface="Tahoma"/>
            </a:endParaRPr>
          </a:p>
        </p:txBody>
      </p:sp>
      <p:grpSp>
        <p:nvGrpSpPr>
          <p:cNvPr id="14" name="object 14"/>
          <p:cNvGrpSpPr/>
          <p:nvPr/>
        </p:nvGrpSpPr>
        <p:grpSpPr>
          <a:xfrm>
            <a:off x="3901" y="6669283"/>
            <a:ext cx="9133094" cy="181202"/>
            <a:chOff x="-148" y="3365518"/>
            <a:chExt cx="4608830" cy="91440"/>
          </a:xfrm>
        </p:grpSpPr>
        <p:sp>
          <p:nvSpPr>
            <p:cNvPr id="15" name="object 15"/>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6" name="object 16"/>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7" name="object 17"/>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8" name="object 18"/>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9" name="object 19"/>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20" name="object 20"/>
          <p:cNvSpPr txBox="1"/>
          <p:nvPr/>
        </p:nvSpPr>
        <p:spPr>
          <a:xfrm>
            <a:off x="7828103"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21" name="object 21"/>
          <p:cNvSpPr txBox="1"/>
          <p:nvPr/>
        </p:nvSpPr>
        <p:spPr>
          <a:xfrm>
            <a:off x="8659492" y="6673620"/>
            <a:ext cx="466847" cy="141064"/>
          </a:xfrm>
          <a:prstGeom prst="rect">
            <a:avLst/>
          </a:prstGeom>
        </p:spPr>
        <p:txBody>
          <a:bodyPr vert="horz" wrap="square" lIns="0" tIns="0" rIns="0" bIns="0" rtlCol="0">
            <a:spAutoFit/>
          </a:bodyPr>
          <a:lstStyle/>
          <a:p>
            <a:pPr marL="75503">
              <a:lnSpc>
                <a:spcPts val="1139"/>
              </a:lnSpc>
            </a:pPr>
            <a:fld id="{81D60167-4931-47E6-BA6A-407CBD079E47}" type="slidenum">
              <a:rPr sz="991" spc="-20" dirty="0">
                <a:latin typeface="Tahoma"/>
                <a:cs typeface="Tahoma"/>
              </a:rPr>
              <a:pPr marL="75503">
                <a:lnSpc>
                  <a:spcPts val="1139"/>
                </a:lnSpc>
              </a:pPr>
              <a:t>85</a:t>
            </a:fld>
            <a:r>
              <a:rPr sz="991" spc="-30" dirty="0">
                <a:latin typeface="Tahoma"/>
                <a:cs typeface="Tahoma"/>
              </a:rPr>
              <a:t> </a:t>
            </a:r>
            <a:r>
              <a:rPr sz="991" spc="139" dirty="0">
                <a:latin typeface="Tahoma"/>
                <a:cs typeface="Tahoma"/>
              </a:rPr>
              <a:t>/</a:t>
            </a:r>
            <a:r>
              <a:rPr sz="991" spc="-20" dirty="0">
                <a:latin typeface="Tahoma"/>
                <a:cs typeface="Tahoma"/>
              </a:rPr>
              <a:t> 1</a:t>
            </a:r>
            <a:endParaRPr sz="991">
              <a:latin typeface="Tahoma"/>
              <a:cs typeface="Tahoma"/>
            </a:endParaRPr>
          </a:p>
        </p:txBody>
      </p:sp>
    </p:spTree>
  </p:cSld>
  <p:clrMapOvr>
    <a:masterClrMapping/>
  </p:clrMapOvr>
  <p:transition>
    <p:cu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7" y="-127783"/>
            <a:ext cx="5163004" cy="1388524"/>
          </a:xfrm>
          <a:prstGeom prst="rect">
            <a:avLst/>
          </a:prstGeom>
        </p:spPr>
        <p:txBody>
          <a:bodyPr vert="horz" wrap="square" lIns="0" tIns="33975" rIns="0" bIns="0" rtlCol="0" anchor="ctr">
            <a:spAutoFit/>
          </a:bodyPr>
          <a:lstStyle/>
          <a:p>
            <a:pPr marL="25168">
              <a:spcBef>
                <a:spcPts val="268"/>
              </a:spcBef>
            </a:pPr>
            <a:r>
              <a:rPr spc="168" dirty="0"/>
              <a:t>A</a:t>
            </a:r>
            <a:r>
              <a:rPr spc="30" dirty="0"/>
              <a:t> </a:t>
            </a:r>
            <a:r>
              <a:rPr spc="-20" dirty="0"/>
              <a:t>Model</a:t>
            </a:r>
            <a:r>
              <a:rPr spc="30" dirty="0"/>
              <a:t> </a:t>
            </a:r>
            <a:r>
              <a:rPr spc="-69" dirty="0"/>
              <a:t>of</a:t>
            </a:r>
            <a:r>
              <a:rPr spc="50" dirty="0"/>
              <a:t> </a:t>
            </a:r>
            <a:r>
              <a:rPr spc="-50" dirty="0"/>
              <a:t>Distributed</a:t>
            </a:r>
            <a:r>
              <a:rPr spc="20" dirty="0"/>
              <a:t> </a:t>
            </a:r>
            <a:r>
              <a:rPr spc="-79" dirty="0"/>
              <a:t>Executions</a:t>
            </a:r>
          </a:p>
        </p:txBody>
      </p:sp>
      <p:pic>
        <p:nvPicPr>
          <p:cNvPr id="5" name="object 5"/>
          <p:cNvPicPr/>
          <p:nvPr/>
        </p:nvPicPr>
        <p:blipFill>
          <a:blip r:embed="rId2" cstate="print"/>
          <a:stretch>
            <a:fillRect/>
          </a:stretch>
        </p:blipFill>
        <p:spPr>
          <a:xfrm>
            <a:off x="500556" y="2078201"/>
            <a:ext cx="140136" cy="135170"/>
          </a:xfrm>
          <a:prstGeom prst="rect">
            <a:avLst/>
          </a:prstGeom>
        </p:spPr>
      </p:pic>
      <p:pic>
        <p:nvPicPr>
          <p:cNvPr id="6" name="object 6"/>
          <p:cNvPicPr/>
          <p:nvPr/>
        </p:nvPicPr>
        <p:blipFill>
          <a:blip r:embed="rId3" cstate="print"/>
          <a:stretch>
            <a:fillRect/>
          </a:stretch>
        </p:blipFill>
        <p:spPr>
          <a:xfrm>
            <a:off x="500556" y="3056718"/>
            <a:ext cx="140136" cy="135147"/>
          </a:xfrm>
          <a:prstGeom prst="rect">
            <a:avLst/>
          </a:prstGeom>
        </p:spPr>
      </p:pic>
      <p:pic>
        <p:nvPicPr>
          <p:cNvPr id="7" name="object 7"/>
          <p:cNvPicPr/>
          <p:nvPr/>
        </p:nvPicPr>
        <p:blipFill>
          <a:blip r:embed="rId4" cstate="print"/>
          <a:stretch>
            <a:fillRect/>
          </a:stretch>
        </p:blipFill>
        <p:spPr>
          <a:xfrm>
            <a:off x="500555" y="4412699"/>
            <a:ext cx="135493" cy="135153"/>
          </a:xfrm>
          <a:prstGeom prst="rect">
            <a:avLst/>
          </a:prstGeom>
        </p:spPr>
      </p:pic>
      <p:sp>
        <p:nvSpPr>
          <p:cNvPr id="8" name="object 8"/>
          <p:cNvSpPr txBox="1">
            <a:spLocks noGrp="1"/>
          </p:cNvSpPr>
          <p:nvPr>
            <p:ph type="body" idx="1"/>
          </p:nvPr>
        </p:nvSpPr>
        <p:spPr>
          <a:xfrm>
            <a:off x="910206" y="3171039"/>
            <a:ext cx="16308198" cy="3350909"/>
          </a:xfrm>
          <a:prstGeom prst="rect">
            <a:avLst/>
          </a:prstGeom>
        </p:spPr>
        <p:txBody>
          <a:bodyPr vert="horz" wrap="square" lIns="0" tIns="473892" rIns="0" bIns="0" rtlCol="0">
            <a:spAutoFit/>
          </a:bodyPr>
          <a:lstStyle/>
          <a:p>
            <a:pPr marL="546137" marR="60402">
              <a:spcBef>
                <a:spcPts val="188"/>
              </a:spcBef>
            </a:pPr>
            <a:r>
              <a:rPr spc="-20" dirty="0"/>
              <a:t>The</a:t>
            </a:r>
            <a:r>
              <a:rPr spc="20" dirty="0"/>
              <a:t> </a:t>
            </a:r>
            <a:r>
              <a:rPr spc="-119" dirty="0"/>
              <a:t>send</a:t>
            </a:r>
            <a:r>
              <a:rPr spc="30" dirty="0"/>
              <a:t> </a:t>
            </a:r>
            <a:r>
              <a:rPr spc="-89" dirty="0"/>
              <a:t>and</a:t>
            </a:r>
            <a:r>
              <a:rPr spc="50" dirty="0"/>
              <a:t> </a:t>
            </a:r>
            <a:r>
              <a:rPr spc="-69" dirty="0"/>
              <a:t>the</a:t>
            </a:r>
            <a:r>
              <a:rPr spc="30" dirty="0"/>
              <a:t> </a:t>
            </a:r>
            <a:r>
              <a:rPr spc="-99" dirty="0"/>
              <a:t>receive</a:t>
            </a:r>
            <a:r>
              <a:rPr spc="50" dirty="0"/>
              <a:t> </a:t>
            </a:r>
            <a:r>
              <a:rPr spc="-99" dirty="0"/>
              <a:t>events</a:t>
            </a:r>
            <a:r>
              <a:rPr spc="30" dirty="0"/>
              <a:t> </a:t>
            </a:r>
            <a:r>
              <a:rPr spc="-59" dirty="0"/>
              <a:t>signify</a:t>
            </a:r>
            <a:r>
              <a:rPr spc="10" dirty="0"/>
              <a:t> </a:t>
            </a:r>
            <a:r>
              <a:rPr spc="-69" dirty="0"/>
              <a:t>the</a:t>
            </a:r>
            <a:r>
              <a:rPr spc="50" dirty="0"/>
              <a:t> </a:t>
            </a:r>
            <a:r>
              <a:rPr spc="-69" dirty="0"/>
              <a:t>flow</a:t>
            </a:r>
            <a:r>
              <a:rPr spc="10" dirty="0"/>
              <a:t> </a:t>
            </a:r>
            <a:r>
              <a:rPr spc="-59" dirty="0"/>
              <a:t>of</a:t>
            </a:r>
            <a:r>
              <a:rPr spc="40" dirty="0"/>
              <a:t> </a:t>
            </a:r>
            <a:r>
              <a:rPr spc="-59" dirty="0"/>
              <a:t>information</a:t>
            </a:r>
            <a:r>
              <a:rPr spc="10" dirty="0"/>
              <a:t> </a:t>
            </a:r>
            <a:r>
              <a:rPr spc="-119" dirty="0"/>
              <a:t>between </a:t>
            </a:r>
            <a:r>
              <a:rPr spc="-109" dirty="0"/>
              <a:t> processes</a:t>
            </a:r>
            <a:r>
              <a:rPr spc="20" dirty="0"/>
              <a:t> </a:t>
            </a:r>
            <a:r>
              <a:rPr spc="-89" dirty="0"/>
              <a:t>and</a:t>
            </a:r>
            <a:r>
              <a:rPr spc="20" dirty="0"/>
              <a:t> </a:t>
            </a:r>
            <a:r>
              <a:rPr spc="-69" dirty="0"/>
              <a:t>establish</a:t>
            </a:r>
            <a:r>
              <a:rPr spc="20" dirty="0"/>
              <a:t> </a:t>
            </a:r>
            <a:r>
              <a:rPr spc="-69" dirty="0"/>
              <a:t>causal</a:t>
            </a:r>
            <a:r>
              <a:rPr spc="20" dirty="0"/>
              <a:t> </a:t>
            </a:r>
            <a:r>
              <a:rPr spc="-99" dirty="0"/>
              <a:t>dependency</a:t>
            </a:r>
            <a:r>
              <a:rPr spc="10" dirty="0"/>
              <a:t> </a:t>
            </a:r>
            <a:r>
              <a:rPr spc="-69" dirty="0"/>
              <a:t>from</a:t>
            </a:r>
            <a:r>
              <a:rPr spc="40" dirty="0"/>
              <a:t> </a:t>
            </a:r>
            <a:r>
              <a:rPr spc="-69" dirty="0"/>
              <a:t>the</a:t>
            </a:r>
            <a:r>
              <a:rPr spc="30" dirty="0"/>
              <a:t> </a:t>
            </a:r>
            <a:r>
              <a:rPr spc="-119" dirty="0"/>
              <a:t>sender</a:t>
            </a:r>
            <a:r>
              <a:rPr spc="30" dirty="0"/>
              <a:t> </a:t>
            </a:r>
            <a:r>
              <a:rPr spc="-99" dirty="0"/>
              <a:t>process</a:t>
            </a:r>
            <a:r>
              <a:rPr spc="20" dirty="0"/>
              <a:t> </a:t>
            </a:r>
            <a:r>
              <a:rPr spc="-20" dirty="0"/>
              <a:t>to</a:t>
            </a:r>
            <a:r>
              <a:rPr spc="30" dirty="0"/>
              <a:t> </a:t>
            </a:r>
            <a:r>
              <a:rPr spc="-69" dirty="0"/>
              <a:t>the </a:t>
            </a:r>
            <a:r>
              <a:rPr spc="-585" dirty="0"/>
              <a:t> </a:t>
            </a:r>
            <a:r>
              <a:rPr spc="-89" dirty="0"/>
              <a:t>receiver</a:t>
            </a:r>
            <a:r>
              <a:rPr spc="20" dirty="0"/>
              <a:t> </a:t>
            </a:r>
            <a:r>
              <a:rPr spc="-99" dirty="0"/>
              <a:t>process.</a:t>
            </a:r>
          </a:p>
          <a:p>
            <a:pPr marL="546137" marR="285652">
              <a:spcBef>
                <a:spcPts val="575"/>
              </a:spcBef>
            </a:pPr>
            <a:r>
              <a:rPr spc="119" dirty="0"/>
              <a:t>A</a:t>
            </a:r>
            <a:r>
              <a:rPr spc="20" dirty="0"/>
              <a:t> </a:t>
            </a:r>
            <a:r>
              <a:rPr spc="-50" dirty="0"/>
              <a:t>relation</a:t>
            </a:r>
            <a:r>
              <a:rPr spc="20" dirty="0"/>
              <a:t> </a:t>
            </a:r>
            <a:r>
              <a:rPr spc="30" dirty="0">
                <a:latin typeface="Lucida Sans Unicode"/>
                <a:cs typeface="Lucida Sans Unicode"/>
              </a:rPr>
              <a:t>→</a:t>
            </a:r>
            <a:r>
              <a:rPr sz="2081" i="1" spc="44" baseline="-11904" dirty="0">
                <a:latin typeface="Trebuchet MS"/>
                <a:cs typeface="Trebuchet MS"/>
              </a:rPr>
              <a:t>msg</a:t>
            </a:r>
            <a:r>
              <a:rPr sz="2081" i="1" spc="73" baseline="-11904" dirty="0">
                <a:latin typeface="Trebuchet MS"/>
                <a:cs typeface="Trebuchet MS"/>
              </a:rPr>
              <a:t> </a:t>
            </a:r>
            <a:r>
              <a:rPr sz="1982" spc="-20" dirty="0"/>
              <a:t>that</a:t>
            </a:r>
            <a:r>
              <a:rPr sz="1982" spc="20" dirty="0"/>
              <a:t> </a:t>
            </a:r>
            <a:r>
              <a:rPr sz="1982" spc="-79" dirty="0"/>
              <a:t>captures</a:t>
            </a:r>
            <a:r>
              <a:rPr sz="1982" spc="50" dirty="0"/>
              <a:t> </a:t>
            </a:r>
            <a:r>
              <a:rPr sz="1982" spc="-69" dirty="0"/>
              <a:t>the</a:t>
            </a:r>
            <a:r>
              <a:rPr sz="1982" spc="20" dirty="0"/>
              <a:t> </a:t>
            </a:r>
            <a:r>
              <a:rPr sz="1982" spc="-69" dirty="0"/>
              <a:t>causal</a:t>
            </a:r>
            <a:r>
              <a:rPr sz="1982" spc="20" dirty="0"/>
              <a:t> </a:t>
            </a:r>
            <a:r>
              <a:rPr sz="1982" spc="-99" dirty="0"/>
              <a:t>dependency</a:t>
            </a:r>
            <a:r>
              <a:rPr sz="1982" spc="10" dirty="0"/>
              <a:t> </a:t>
            </a:r>
            <a:r>
              <a:rPr sz="1982" spc="-109" dirty="0"/>
              <a:t>due</a:t>
            </a:r>
            <a:r>
              <a:rPr sz="1982" spc="40" dirty="0"/>
              <a:t> </a:t>
            </a:r>
            <a:r>
              <a:rPr sz="1982" spc="-20" dirty="0"/>
              <a:t>to</a:t>
            </a:r>
            <a:r>
              <a:rPr sz="1982" spc="20" dirty="0"/>
              <a:t> </a:t>
            </a:r>
            <a:r>
              <a:rPr sz="1982" spc="-129" dirty="0"/>
              <a:t>message </a:t>
            </a:r>
            <a:r>
              <a:rPr sz="1982" spc="-119" dirty="0"/>
              <a:t> </a:t>
            </a:r>
            <a:r>
              <a:rPr sz="1982" spc="-99" dirty="0"/>
              <a:t>exchange,</a:t>
            </a:r>
            <a:r>
              <a:rPr sz="1982" spc="20" dirty="0"/>
              <a:t> </a:t>
            </a:r>
            <a:r>
              <a:rPr sz="1982" spc="-59" dirty="0"/>
              <a:t>is</a:t>
            </a:r>
            <a:r>
              <a:rPr sz="1982" spc="20" dirty="0"/>
              <a:t> </a:t>
            </a:r>
            <a:r>
              <a:rPr sz="1982" spc="-89" dirty="0"/>
              <a:t>defined</a:t>
            </a:r>
            <a:r>
              <a:rPr sz="1982" spc="20" dirty="0"/>
              <a:t> </a:t>
            </a:r>
            <a:r>
              <a:rPr sz="1982" spc="-119" dirty="0"/>
              <a:t>as</a:t>
            </a:r>
            <a:r>
              <a:rPr sz="1982" spc="20" dirty="0"/>
              <a:t> </a:t>
            </a:r>
            <a:r>
              <a:rPr sz="1982" spc="-69" dirty="0"/>
              <a:t>follows.</a:t>
            </a:r>
            <a:r>
              <a:rPr sz="1982" spc="226" dirty="0"/>
              <a:t> </a:t>
            </a:r>
            <a:r>
              <a:rPr sz="1982" spc="-50" dirty="0"/>
              <a:t>For</a:t>
            </a:r>
            <a:r>
              <a:rPr sz="1982" spc="10" dirty="0"/>
              <a:t> </a:t>
            </a:r>
            <a:r>
              <a:rPr sz="1982" spc="-109" dirty="0"/>
              <a:t>every</a:t>
            </a:r>
            <a:r>
              <a:rPr sz="1982" spc="50" dirty="0"/>
              <a:t> </a:t>
            </a:r>
            <a:r>
              <a:rPr sz="1982" spc="-129" dirty="0"/>
              <a:t>message</a:t>
            </a:r>
            <a:r>
              <a:rPr sz="1982" spc="30" dirty="0"/>
              <a:t> </a:t>
            </a:r>
            <a:r>
              <a:rPr sz="1982" i="1" spc="-89" dirty="0">
                <a:latin typeface="Arial"/>
                <a:cs typeface="Arial"/>
              </a:rPr>
              <a:t>m</a:t>
            </a:r>
            <a:r>
              <a:rPr sz="1982" i="1" spc="139" dirty="0">
                <a:latin typeface="Arial"/>
                <a:cs typeface="Arial"/>
              </a:rPr>
              <a:t> </a:t>
            </a:r>
            <a:r>
              <a:rPr sz="1982" spc="-20" dirty="0"/>
              <a:t>that</a:t>
            </a:r>
            <a:r>
              <a:rPr sz="1982" spc="20" dirty="0"/>
              <a:t> </a:t>
            </a:r>
            <a:r>
              <a:rPr sz="1982" spc="-59" dirty="0"/>
              <a:t>is</a:t>
            </a:r>
            <a:r>
              <a:rPr sz="1982" spc="50" dirty="0"/>
              <a:t> </a:t>
            </a:r>
            <a:r>
              <a:rPr sz="1982" spc="-99" dirty="0"/>
              <a:t>exchanged </a:t>
            </a:r>
            <a:r>
              <a:rPr sz="1982" spc="-585" dirty="0"/>
              <a:t> </a:t>
            </a:r>
            <a:r>
              <a:rPr sz="1982" spc="-30" dirty="0"/>
              <a:t>b</a:t>
            </a:r>
            <a:r>
              <a:rPr sz="1982" spc="-168" dirty="0"/>
              <a:t>e</a:t>
            </a:r>
            <a:r>
              <a:rPr sz="1982" dirty="0"/>
              <a:t>t</a:t>
            </a:r>
            <a:r>
              <a:rPr sz="1982" spc="-178" dirty="0"/>
              <a:t>w</a:t>
            </a:r>
            <a:r>
              <a:rPr sz="1982" spc="-168" dirty="0"/>
              <a:t>ee</a:t>
            </a:r>
            <a:r>
              <a:rPr sz="1982" spc="-89" dirty="0"/>
              <a:t>n</a:t>
            </a:r>
            <a:r>
              <a:rPr sz="1982" spc="20" dirty="0"/>
              <a:t> </a:t>
            </a:r>
            <a:r>
              <a:rPr sz="1982" dirty="0"/>
              <a:t>t</a:t>
            </a:r>
            <a:r>
              <a:rPr sz="1982" spc="-178" dirty="0"/>
              <a:t>w</a:t>
            </a:r>
            <a:r>
              <a:rPr sz="1982" spc="-89" dirty="0"/>
              <a:t>o</a:t>
            </a:r>
            <a:r>
              <a:rPr sz="1982" spc="10" dirty="0"/>
              <a:t> </a:t>
            </a:r>
            <a:r>
              <a:rPr sz="1982" spc="-129" dirty="0"/>
              <a:t>p</a:t>
            </a:r>
            <a:r>
              <a:rPr sz="1982" spc="-50" dirty="0"/>
              <a:t>r</a:t>
            </a:r>
            <a:r>
              <a:rPr sz="1982" spc="-40" dirty="0"/>
              <a:t>oc</a:t>
            </a:r>
            <a:r>
              <a:rPr sz="1982" spc="-168" dirty="0"/>
              <a:t>e</a:t>
            </a:r>
            <a:r>
              <a:rPr sz="1982" spc="-129" dirty="0"/>
              <a:t>ss</a:t>
            </a:r>
            <a:r>
              <a:rPr sz="1982" spc="-168" dirty="0"/>
              <a:t>e</a:t>
            </a:r>
            <a:r>
              <a:rPr sz="1982" spc="-129" dirty="0"/>
              <a:t>s</a:t>
            </a:r>
            <a:r>
              <a:rPr sz="1982" spc="-59" dirty="0"/>
              <a:t>,</a:t>
            </a:r>
            <a:r>
              <a:rPr sz="1982" spc="20" dirty="0"/>
              <a:t> </a:t>
            </a:r>
            <a:r>
              <a:rPr sz="1982" spc="-178" dirty="0"/>
              <a:t>w</a:t>
            </a:r>
            <a:r>
              <a:rPr sz="1982" spc="-168" dirty="0"/>
              <a:t>e</a:t>
            </a:r>
            <a:r>
              <a:rPr sz="1982" spc="20" dirty="0"/>
              <a:t> </a:t>
            </a:r>
            <a:r>
              <a:rPr sz="1982" spc="-89" dirty="0"/>
              <a:t>h</a:t>
            </a:r>
            <a:r>
              <a:rPr sz="1982" spc="-99" dirty="0"/>
              <a:t>a</a:t>
            </a:r>
            <a:r>
              <a:rPr sz="1982" spc="-89" dirty="0"/>
              <a:t>v</a:t>
            </a:r>
            <a:r>
              <a:rPr sz="1982" spc="-168" dirty="0"/>
              <a:t>e</a:t>
            </a:r>
            <a:endParaRPr sz="1982">
              <a:latin typeface="Arial"/>
              <a:cs typeface="Arial"/>
            </a:endParaRPr>
          </a:p>
          <a:p>
            <a:pPr marL="492026" algn="ctr">
              <a:spcBef>
                <a:spcPts val="565"/>
              </a:spcBef>
            </a:pPr>
            <a:r>
              <a:rPr i="1" spc="-238" dirty="0">
                <a:latin typeface="Arial"/>
                <a:cs typeface="Arial"/>
              </a:rPr>
              <a:t>s</a:t>
            </a:r>
            <a:r>
              <a:rPr i="1" spc="-226" dirty="0">
                <a:latin typeface="Arial"/>
                <a:cs typeface="Arial"/>
              </a:rPr>
              <a:t>e</a:t>
            </a:r>
            <a:r>
              <a:rPr i="1" spc="-89" dirty="0">
                <a:latin typeface="Arial"/>
                <a:cs typeface="Arial"/>
              </a:rPr>
              <a:t>nd</a:t>
            </a:r>
            <a:r>
              <a:rPr i="1" spc="-367" dirty="0">
                <a:latin typeface="Arial"/>
                <a:cs typeface="Arial"/>
              </a:rPr>
              <a:t> </a:t>
            </a:r>
            <a:r>
              <a:rPr spc="-10" dirty="0"/>
              <a:t>(</a:t>
            </a:r>
            <a:r>
              <a:rPr i="1" spc="-69" dirty="0">
                <a:latin typeface="Arial"/>
                <a:cs typeface="Arial"/>
              </a:rPr>
              <a:t>m</a:t>
            </a:r>
            <a:r>
              <a:rPr dirty="0"/>
              <a:t>)</a:t>
            </a:r>
            <a:r>
              <a:rPr spc="30" dirty="0"/>
              <a:t> </a:t>
            </a:r>
            <a:r>
              <a:rPr spc="99" dirty="0">
                <a:latin typeface="Lucida Sans Unicode"/>
                <a:cs typeface="Lucida Sans Unicode"/>
              </a:rPr>
              <a:t>→</a:t>
            </a:r>
            <a:r>
              <a:rPr sz="2081" i="1" baseline="-11904" dirty="0">
                <a:latin typeface="Trebuchet MS"/>
                <a:cs typeface="Trebuchet MS"/>
              </a:rPr>
              <a:t>ms</a:t>
            </a:r>
            <a:r>
              <a:rPr sz="2081" i="1" spc="44" baseline="-11904" dirty="0">
                <a:latin typeface="Trebuchet MS"/>
                <a:cs typeface="Trebuchet MS"/>
              </a:rPr>
              <a:t>g</a:t>
            </a:r>
            <a:r>
              <a:rPr sz="2081" i="1" baseline="-11904" dirty="0">
                <a:latin typeface="Trebuchet MS"/>
                <a:cs typeface="Trebuchet MS"/>
              </a:rPr>
              <a:t> </a:t>
            </a:r>
            <a:r>
              <a:rPr sz="2081" i="1" spc="103" baseline="-11904" dirty="0">
                <a:latin typeface="Trebuchet MS"/>
                <a:cs typeface="Trebuchet MS"/>
              </a:rPr>
              <a:t> </a:t>
            </a:r>
            <a:r>
              <a:rPr sz="1982" i="1" dirty="0">
                <a:latin typeface="Arial"/>
                <a:cs typeface="Arial"/>
              </a:rPr>
              <a:t>r</a:t>
            </a:r>
            <a:r>
              <a:rPr sz="1982" i="1" spc="-226" dirty="0">
                <a:latin typeface="Arial"/>
                <a:cs typeface="Arial"/>
              </a:rPr>
              <a:t>e</a:t>
            </a:r>
            <a:r>
              <a:rPr sz="1982" i="1" spc="-119" dirty="0">
                <a:latin typeface="Arial"/>
                <a:cs typeface="Arial"/>
              </a:rPr>
              <a:t>c</a:t>
            </a:r>
            <a:r>
              <a:rPr sz="1982" i="1" spc="-386" dirty="0">
                <a:latin typeface="Arial"/>
                <a:cs typeface="Arial"/>
              </a:rPr>
              <a:t> </a:t>
            </a:r>
            <a:r>
              <a:rPr sz="1982" spc="-10" dirty="0"/>
              <a:t>(</a:t>
            </a:r>
            <a:r>
              <a:rPr sz="1982" i="1" spc="-69" dirty="0">
                <a:latin typeface="Arial"/>
                <a:cs typeface="Arial"/>
              </a:rPr>
              <a:t>m</a:t>
            </a:r>
            <a:r>
              <a:rPr sz="1982" spc="-10" dirty="0"/>
              <a:t>)</a:t>
            </a:r>
            <a:r>
              <a:rPr sz="1982" spc="-59" dirty="0"/>
              <a:t>.</a:t>
            </a:r>
            <a:endParaRPr sz="1982">
              <a:latin typeface="Arial"/>
              <a:cs typeface="Arial"/>
            </a:endParaRPr>
          </a:p>
          <a:p>
            <a:pPr marL="546137" marR="1054522">
              <a:lnSpc>
                <a:spcPts val="2358"/>
              </a:lnSpc>
              <a:spcBef>
                <a:spcPts val="694"/>
              </a:spcBef>
            </a:pPr>
            <a:r>
              <a:rPr spc="-40" dirty="0"/>
              <a:t>Relation</a:t>
            </a:r>
            <a:r>
              <a:rPr dirty="0"/>
              <a:t> </a:t>
            </a:r>
            <a:r>
              <a:rPr spc="30" dirty="0">
                <a:latin typeface="Lucida Sans Unicode"/>
                <a:cs typeface="Lucida Sans Unicode"/>
              </a:rPr>
              <a:t>→</a:t>
            </a:r>
            <a:r>
              <a:rPr sz="2081" i="1" spc="44" baseline="-11904" dirty="0">
                <a:latin typeface="Trebuchet MS"/>
                <a:cs typeface="Trebuchet MS"/>
              </a:rPr>
              <a:t>msg</a:t>
            </a:r>
            <a:r>
              <a:rPr sz="2081" i="1" spc="73" baseline="-11904" dirty="0">
                <a:latin typeface="Trebuchet MS"/>
                <a:cs typeface="Trebuchet MS"/>
              </a:rPr>
              <a:t> </a:t>
            </a:r>
            <a:r>
              <a:rPr sz="1982" spc="-99" dirty="0"/>
              <a:t>defines</a:t>
            </a:r>
            <a:r>
              <a:rPr sz="1982" spc="30" dirty="0"/>
              <a:t> </a:t>
            </a:r>
            <a:r>
              <a:rPr sz="1982" spc="-69" dirty="0"/>
              <a:t>causal</a:t>
            </a:r>
            <a:r>
              <a:rPr sz="1982" dirty="0"/>
              <a:t> </a:t>
            </a:r>
            <a:r>
              <a:rPr sz="1982" spc="-99" dirty="0"/>
              <a:t>dependencies</a:t>
            </a:r>
            <a:r>
              <a:rPr sz="1982" spc="30" dirty="0"/>
              <a:t> </a:t>
            </a:r>
            <a:r>
              <a:rPr sz="1982" spc="-119" dirty="0"/>
              <a:t>between</a:t>
            </a:r>
            <a:r>
              <a:rPr sz="1982" spc="20" dirty="0"/>
              <a:t> </a:t>
            </a:r>
            <a:r>
              <a:rPr sz="1982" spc="-69" dirty="0"/>
              <a:t>the</a:t>
            </a:r>
            <a:r>
              <a:rPr sz="1982" spc="30" dirty="0"/>
              <a:t> </a:t>
            </a:r>
            <a:r>
              <a:rPr sz="1982" spc="-69" dirty="0"/>
              <a:t>pairs</a:t>
            </a:r>
            <a:r>
              <a:rPr sz="1982" spc="59" dirty="0"/>
              <a:t> </a:t>
            </a:r>
            <a:r>
              <a:rPr sz="1982" spc="-59" dirty="0"/>
              <a:t>of </a:t>
            </a:r>
            <a:r>
              <a:rPr sz="1982" spc="-595" dirty="0"/>
              <a:t> </a:t>
            </a:r>
            <a:r>
              <a:rPr sz="1982" spc="-79" dirty="0"/>
              <a:t>corresponding</a:t>
            </a:r>
            <a:r>
              <a:rPr sz="1982" dirty="0"/>
              <a:t> </a:t>
            </a:r>
            <a:r>
              <a:rPr sz="1982" spc="-119" dirty="0"/>
              <a:t>send</a:t>
            </a:r>
            <a:r>
              <a:rPr sz="1982" spc="20" dirty="0"/>
              <a:t> </a:t>
            </a:r>
            <a:r>
              <a:rPr sz="1982" spc="-89" dirty="0"/>
              <a:t>and</a:t>
            </a:r>
            <a:r>
              <a:rPr sz="1982" spc="40" dirty="0"/>
              <a:t> </a:t>
            </a:r>
            <a:r>
              <a:rPr sz="1982" spc="-99" dirty="0"/>
              <a:t>receive</a:t>
            </a:r>
            <a:r>
              <a:rPr sz="1982" spc="20" dirty="0"/>
              <a:t> </a:t>
            </a:r>
            <a:r>
              <a:rPr sz="1982" spc="-99" dirty="0"/>
              <a:t>events.</a:t>
            </a:r>
            <a:endParaRPr sz="1982">
              <a:latin typeface="Trebuchet MS"/>
              <a:cs typeface="Trebuchet MS"/>
            </a:endParaRPr>
          </a:p>
        </p:txBody>
      </p:sp>
      <p:grpSp>
        <p:nvGrpSpPr>
          <p:cNvPr id="9" name="object 9"/>
          <p:cNvGrpSpPr/>
          <p:nvPr/>
        </p:nvGrpSpPr>
        <p:grpSpPr>
          <a:xfrm>
            <a:off x="3901" y="6669283"/>
            <a:ext cx="9133094" cy="181202"/>
            <a:chOff x="-148" y="3365518"/>
            <a:chExt cx="4608830" cy="91440"/>
          </a:xfrm>
        </p:grpSpPr>
        <p:sp>
          <p:nvSpPr>
            <p:cNvPr id="10" name="object 10"/>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1" name="object 11"/>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2" name="object 12"/>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3" name="object 13"/>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4" name="object 14"/>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15" name="object 15"/>
          <p:cNvSpPr txBox="1"/>
          <p:nvPr/>
        </p:nvSpPr>
        <p:spPr>
          <a:xfrm>
            <a:off x="7828103"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16" name="object 16"/>
          <p:cNvSpPr txBox="1"/>
          <p:nvPr/>
        </p:nvSpPr>
        <p:spPr>
          <a:xfrm>
            <a:off x="8659492" y="6673620"/>
            <a:ext cx="466847" cy="141064"/>
          </a:xfrm>
          <a:prstGeom prst="rect">
            <a:avLst/>
          </a:prstGeom>
        </p:spPr>
        <p:txBody>
          <a:bodyPr vert="horz" wrap="square" lIns="0" tIns="0" rIns="0" bIns="0" rtlCol="0">
            <a:spAutoFit/>
          </a:bodyPr>
          <a:lstStyle/>
          <a:p>
            <a:pPr marL="75503">
              <a:lnSpc>
                <a:spcPts val="1139"/>
              </a:lnSpc>
            </a:pPr>
            <a:fld id="{81D60167-4931-47E6-BA6A-407CBD079E47}" type="slidenum">
              <a:rPr sz="991" spc="-20" dirty="0">
                <a:latin typeface="Tahoma"/>
                <a:cs typeface="Tahoma"/>
              </a:rPr>
              <a:pPr marL="75503">
                <a:lnSpc>
                  <a:spcPts val="1139"/>
                </a:lnSpc>
              </a:pPr>
              <a:t>86</a:t>
            </a:fld>
            <a:r>
              <a:rPr sz="991" spc="-30" dirty="0">
                <a:latin typeface="Tahoma"/>
                <a:cs typeface="Tahoma"/>
              </a:rPr>
              <a:t> </a:t>
            </a:r>
            <a:r>
              <a:rPr sz="991" spc="139" dirty="0">
                <a:latin typeface="Tahoma"/>
                <a:cs typeface="Tahoma"/>
              </a:rPr>
              <a:t>/</a:t>
            </a:r>
            <a:r>
              <a:rPr sz="991" spc="-20" dirty="0">
                <a:latin typeface="Tahoma"/>
                <a:cs typeface="Tahoma"/>
              </a:rPr>
              <a:t> 1</a:t>
            </a:r>
            <a:endParaRPr sz="991">
              <a:latin typeface="Tahoma"/>
              <a:cs typeface="Tahoma"/>
            </a:endParaRPr>
          </a:p>
        </p:txBody>
      </p:sp>
    </p:spTree>
  </p:cSld>
  <p:clrMapOvr>
    <a:masterClrMapping/>
  </p:clrMapOvr>
  <p:transition>
    <p:cu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7" y="-127783"/>
            <a:ext cx="5163004" cy="1388524"/>
          </a:xfrm>
          <a:prstGeom prst="rect">
            <a:avLst/>
          </a:prstGeom>
        </p:spPr>
        <p:txBody>
          <a:bodyPr vert="horz" wrap="square" lIns="0" tIns="33975" rIns="0" bIns="0" rtlCol="0" anchor="ctr">
            <a:spAutoFit/>
          </a:bodyPr>
          <a:lstStyle/>
          <a:p>
            <a:pPr marL="25168">
              <a:spcBef>
                <a:spcPts val="268"/>
              </a:spcBef>
            </a:pPr>
            <a:r>
              <a:rPr spc="168" dirty="0"/>
              <a:t>A</a:t>
            </a:r>
            <a:r>
              <a:rPr spc="30" dirty="0"/>
              <a:t> </a:t>
            </a:r>
            <a:r>
              <a:rPr spc="-20" dirty="0"/>
              <a:t>Model</a:t>
            </a:r>
            <a:r>
              <a:rPr spc="30" dirty="0"/>
              <a:t> </a:t>
            </a:r>
            <a:r>
              <a:rPr spc="-69" dirty="0"/>
              <a:t>of</a:t>
            </a:r>
            <a:r>
              <a:rPr spc="50" dirty="0"/>
              <a:t> </a:t>
            </a:r>
            <a:r>
              <a:rPr spc="-50" dirty="0"/>
              <a:t>Distributed</a:t>
            </a:r>
            <a:r>
              <a:rPr spc="20" dirty="0"/>
              <a:t> </a:t>
            </a:r>
            <a:r>
              <a:rPr spc="-79" dirty="0"/>
              <a:t>Executions</a:t>
            </a:r>
          </a:p>
        </p:txBody>
      </p:sp>
      <p:pic>
        <p:nvPicPr>
          <p:cNvPr id="5" name="object 5"/>
          <p:cNvPicPr/>
          <p:nvPr/>
        </p:nvPicPr>
        <p:blipFill>
          <a:blip r:embed="rId2" cstate="print"/>
          <a:stretch>
            <a:fillRect/>
          </a:stretch>
        </p:blipFill>
        <p:spPr>
          <a:xfrm>
            <a:off x="500556" y="2220168"/>
            <a:ext cx="140136" cy="135147"/>
          </a:xfrm>
          <a:prstGeom prst="rect">
            <a:avLst/>
          </a:prstGeom>
        </p:spPr>
      </p:pic>
      <p:pic>
        <p:nvPicPr>
          <p:cNvPr id="6" name="object 6"/>
          <p:cNvPicPr/>
          <p:nvPr/>
        </p:nvPicPr>
        <p:blipFill>
          <a:blip r:embed="rId3" cstate="print"/>
          <a:stretch>
            <a:fillRect/>
          </a:stretch>
        </p:blipFill>
        <p:spPr>
          <a:xfrm>
            <a:off x="500556" y="2594627"/>
            <a:ext cx="140136" cy="135170"/>
          </a:xfrm>
          <a:prstGeom prst="rect">
            <a:avLst/>
          </a:prstGeom>
        </p:spPr>
      </p:pic>
      <p:pic>
        <p:nvPicPr>
          <p:cNvPr id="7" name="object 7"/>
          <p:cNvPicPr/>
          <p:nvPr/>
        </p:nvPicPr>
        <p:blipFill>
          <a:blip r:embed="rId4" cstate="print"/>
          <a:stretch>
            <a:fillRect/>
          </a:stretch>
        </p:blipFill>
        <p:spPr>
          <a:xfrm>
            <a:off x="500556" y="3271115"/>
            <a:ext cx="140136" cy="135170"/>
          </a:xfrm>
          <a:prstGeom prst="rect">
            <a:avLst/>
          </a:prstGeom>
        </p:spPr>
      </p:pic>
      <p:pic>
        <p:nvPicPr>
          <p:cNvPr id="8" name="object 8"/>
          <p:cNvPicPr/>
          <p:nvPr/>
        </p:nvPicPr>
        <p:blipFill>
          <a:blip r:embed="rId5" cstate="print"/>
          <a:stretch>
            <a:fillRect/>
          </a:stretch>
        </p:blipFill>
        <p:spPr>
          <a:xfrm>
            <a:off x="500555" y="3950649"/>
            <a:ext cx="135493" cy="135147"/>
          </a:xfrm>
          <a:prstGeom prst="rect">
            <a:avLst/>
          </a:prstGeom>
        </p:spPr>
      </p:pic>
      <p:sp>
        <p:nvSpPr>
          <p:cNvPr id="9" name="object 9"/>
          <p:cNvSpPr txBox="1"/>
          <p:nvPr/>
        </p:nvSpPr>
        <p:spPr>
          <a:xfrm>
            <a:off x="680682" y="2000839"/>
            <a:ext cx="8277415" cy="2768827"/>
          </a:xfrm>
          <a:prstGeom prst="rect">
            <a:avLst/>
          </a:prstGeom>
        </p:spPr>
        <p:txBody>
          <a:bodyPr vert="horz" wrap="square" lIns="0" tIns="96893" rIns="0" bIns="0" rtlCol="0">
            <a:spAutoFit/>
          </a:bodyPr>
          <a:lstStyle/>
          <a:p>
            <a:pPr marL="75503">
              <a:spcBef>
                <a:spcPts val="763"/>
              </a:spcBef>
            </a:pPr>
            <a:r>
              <a:rPr sz="1982" spc="-20" dirty="0">
                <a:latin typeface="Tahoma"/>
                <a:cs typeface="Tahoma"/>
              </a:rPr>
              <a:t>The</a:t>
            </a:r>
            <a:r>
              <a:rPr sz="1982" spc="20" dirty="0">
                <a:latin typeface="Tahoma"/>
                <a:cs typeface="Tahoma"/>
              </a:rPr>
              <a:t> </a:t>
            </a:r>
            <a:r>
              <a:rPr sz="1982" spc="-59" dirty="0">
                <a:latin typeface="Tahoma"/>
                <a:cs typeface="Tahoma"/>
              </a:rPr>
              <a:t>evolution</a:t>
            </a:r>
            <a:r>
              <a:rPr sz="1982" spc="10" dirty="0">
                <a:latin typeface="Tahoma"/>
                <a:cs typeface="Tahoma"/>
              </a:rPr>
              <a:t> </a:t>
            </a:r>
            <a:r>
              <a:rPr sz="1982" spc="-59" dirty="0">
                <a:latin typeface="Tahoma"/>
                <a:cs typeface="Tahoma"/>
              </a:rPr>
              <a:t>of</a:t>
            </a:r>
            <a:r>
              <a:rPr sz="1982" spc="40" dirty="0">
                <a:latin typeface="Tahoma"/>
                <a:cs typeface="Tahoma"/>
              </a:rPr>
              <a:t> </a:t>
            </a:r>
            <a:r>
              <a:rPr sz="1982" spc="-99" dirty="0">
                <a:latin typeface="Tahoma"/>
                <a:cs typeface="Tahoma"/>
              </a:rPr>
              <a:t>a</a:t>
            </a:r>
            <a:r>
              <a:rPr sz="1982" spc="30" dirty="0">
                <a:latin typeface="Tahoma"/>
                <a:cs typeface="Tahoma"/>
              </a:rPr>
              <a:t> </a:t>
            </a:r>
            <a:r>
              <a:rPr sz="1982" spc="-50" dirty="0">
                <a:latin typeface="Tahoma"/>
                <a:cs typeface="Tahoma"/>
              </a:rPr>
              <a:t>distributed</a:t>
            </a:r>
            <a:r>
              <a:rPr sz="1982" spc="30" dirty="0">
                <a:latin typeface="Tahoma"/>
                <a:cs typeface="Tahoma"/>
              </a:rPr>
              <a:t> </a:t>
            </a:r>
            <a:r>
              <a:rPr sz="1982" spc="-79" dirty="0">
                <a:latin typeface="Tahoma"/>
                <a:cs typeface="Tahoma"/>
              </a:rPr>
              <a:t>execution</a:t>
            </a:r>
            <a:r>
              <a:rPr sz="1982" spc="30" dirty="0">
                <a:latin typeface="Tahoma"/>
                <a:cs typeface="Tahoma"/>
              </a:rPr>
              <a:t> </a:t>
            </a:r>
            <a:r>
              <a:rPr sz="1982" spc="-59" dirty="0">
                <a:latin typeface="Tahoma"/>
                <a:cs typeface="Tahoma"/>
              </a:rPr>
              <a:t>is</a:t>
            </a:r>
            <a:r>
              <a:rPr sz="1982" spc="59" dirty="0">
                <a:latin typeface="Tahoma"/>
                <a:cs typeface="Tahoma"/>
              </a:rPr>
              <a:t> </a:t>
            </a:r>
            <a:r>
              <a:rPr sz="1982" spc="-69" dirty="0">
                <a:latin typeface="Tahoma"/>
                <a:cs typeface="Tahoma"/>
              </a:rPr>
              <a:t>depicted</a:t>
            </a:r>
            <a:r>
              <a:rPr sz="1982" dirty="0">
                <a:latin typeface="Tahoma"/>
                <a:cs typeface="Tahoma"/>
              </a:rPr>
              <a:t> </a:t>
            </a:r>
            <a:r>
              <a:rPr sz="1982" spc="-109" dirty="0">
                <a:latin typeface="Tahoma"/>
                <a:cs typeface="Tahoma"/>
              </a:rPr>
              <a:t>by</a:t>
            </a:r>
            <a:r>
              <a:rPr sz="1982" spc="50" dirty="0">
                <a:latin typeface="Tahoma"/>
                <a:cs typeface="Tahoma"/>
              </a:rPr>
              <a:t> </a:t>
            </a:r>
            <a:r>
              <a:rPr sz="1982" spc="-99" dirty="0">
                <a:latin typeface="Tahoma"/>
                <a:cs typeface="Tahoma"/>
              </a:rPr>
              <a:t>a</a:t>
            </a:r>
            <a:r>
              <a:rPr sz="1982" spc="50" dirty="0">
                <a:latin typeface="Tahoma"/>
                <a:cs typeface="Tahoma"/>
              </a:rPr>
              <a:t> </a:t>
            </a:r>
            <a:r>
              <a:rPr sz="1982" spc="-79" dirty="0">
                <a:latin typeface="Tahoma"/>
                <a:cs typeface="Tahoma"/>
              </a:rPr>
              <a:t>space-time</a:t>
            </a:r>
            <a:r>
              <a:rPr sz="1982" spc="10" dirty="0">
                <a:latin typeface="Tahoma"/>
                <a:cs typeface="Tahoma"/>
              </a:rPr>
              <a:t> </a:t>
            </a:r>
            <a:r>
              <a:rPr sz="1982" spc="-69" dirty="0">
                <a:latin typeface="Tahoma"/>
                <a:cs typeface="Tahoma"/>
              </a:rPr>
              <a:t>diagram.</a:t>
            </a:r>
            <a:endParaRPr sz="1982">
              <a:latin typeface="Tahoma"/>
              <a:cs typeface="Tahoma"/>
            </a:endParaRPr>
          </a:p>
          <a:p>
            <a:pPr marL="75503" marR="421557">
              <a:spcBef>
                <a:spcPts val="575"/>
              </a:spcBef>
            </a:pPr>
            <a:r>
              <a:rPr sz="1982" spc="119" dirty="0">
                <a:latin typeface="Tahoma"/>
                <a:cs typeface="Tahoma"/>
              </a:rPr>
              <a:t>A</a:t>
            </a:r>
            <a:r>
              <a:rPr sz="1982" spc="40" dirty="0">
                <a:latin typeface="Tahoma"/>
                <a:cs typeface="Tahoma"/>
              </a:rPr>
              <a:t> </a:t>
            </a:r>
            <a:r>
              <a:rPr sz="1982" spc="-50" dirty="0">
                <a:latin typeface="Tahoma"/>
                <a:cs typeface="Tahoma"/>
              </a:rPr>
              <a:t>horizontal</a:t>
            </a:r>
            <a:r>
              <a:rPr sz="1982" spc="10" dirty="0">
                <a:latin typeface="Tahoma"/>
                <a:cs typeface="Tahoma"/>
              </a:rPr>
              <a:t> </a:t>
            </a:r>
            <a:r>
              <a:rPr sz="1982" spc="-59" dirty="0">
                <a:latin typeface="Tahoma"/>
                <a:cs typeface="Tahoma"/>
              </a:rPr>
              <a:t>line</a:t>
            </a:r>
            <a:r>
              <a:rPr sz="1982" spc="30" dirty="0">
                <a:latin typeface="Tahoma"/>
                <a:cs typeface="Tahoma"/>
              </a:rPr>
              <a:t> </a:t>
            </a:r>
            <a:r>
              <a:rPr sz="1982" spc="-109" dirty="0">
                <a:latin typeface="Tahoma"/>
                <a:cs typeface="Tahoma"/>
              </a:rPr>
              <a:t>represents</a:t>
            </a:r>
            <a:r>
              <a:rPr sz="1982" spc="59" dirty="0">
                <a:latin typeface="Tahoma"/>
                <a:cs typeface="Tahoma"/>
              </a:rPr>
              <a:t> </a:t>
            </a:r>
            <a:r>
              <a:rPr sz="1982" spc="-69" dirty="0">
                <a:latin typeface="Tahoma"/>
                <a:cs typeface="Tahoma"/>
              </a:rPr>
              <a:t>the</a:t>
            </a:r>
            <a:r>
              <a:rPr sz="1982" spc="30" dirty="0">
                <a:latin typeface="Tahoma"/>
                <a:cs typeface="Tahoma"/>
              </a:rPr>
              <a:t> </a:t>
            </a:r>
            <a:r>
              <a:rPr sz="1982" spc="-109" dirty="0">
                <a:latin typeface="Tahoma"/>
                <a:cs typeface="Tahoma"/>
              </a:rPr>
              <a:t>progress</a:t>
            </a:r>
            <a:r>
              <a:rPr sz="1982" spc="30" dirty="0">
                <a:latin typeface="Tahoma"/>
                <a:cs typeface="Tahoma"/>
              </a:rPr>
              <a:t> </a:t>
            </a:r>
            <a:r>
              <a:rPr sz="1982" spc="-59" dirty="0">
                <a:latin typeface="Tahoma"/>
                <a:cs typeface="Tahoma"/>
              </a:rPr>
              <a:t>of</a:t>
            </a:r>
            <a:r>
              <a:rPr sz="1982" spc="20" dirty="0">
                <a:latin typeface="Tahoma"/>
                <a:cs typeface="Tahoma"/>
              </a:rPr>
              <a:t> </a:t>
            </a:r>
            <a:r>
              <a:rPr sz="1982" spc="-69" dirty="0">
                <a:latin typeface="Tahoma"/>
                <a:cs typeface="Tahoma"/>
              </a:rPr>
              <a:t>the</a:t>
            </a:r>
            <a:r>
              <a:rPr sz="1982" spc="50" dirty="0">
                <a:latin typeface="Tahoma"/>
                <a:cs typeface="Tahoma"/>
              </a:rPr>
              <a:t> </a:t>
            </a:r>
            <a:r>
              <a:rPr sz="1982" spc="-109" dirty="0">
                <a:latin typeface="Tahoma"/>
                <a:cs typeface="Tahoma"/>
              </a:rPr>
              <a:t>process;</a:t>
            </a:r>
            <a:r>
              <a:rPr sz="1982" spc="30" dirty="0">
                <a:latin typeface="Tahoma"/>
                <a:cs typeface="Tahoma"/>
              </a:rPr>
              <a:t> </a:t>
            </a:r>
            <a:r>
              <a:rPr sz="1982" spc="-99" dirty="0">
                <a:latin typeface="Tahoma"/>
                <a:cs typeface="Tahoma"/>
              </a:rPr>
              <a:t>a</a:t>
            </a:r>
            <a:r>
              <a:rPr sz="1982" spc="30" dirty="0">
                <a:latin typeface="Tahoma"/>
                <a:cs typeface="Tahoma"/>
              </a:rPr>
              <a:t> </a:t>
            </a:r>
            <a:r>
              <a:rPr sz="1982" spc="-40" dirty="0">
                <a:latin typeface="Tahoma"/>
                <a:cs typeface="Tahoma"/>
              </a:rPr>
              <a:t>dot</a:t>
            </a:r>
            <a:r>
              <a:rPr sz="1982" spc="30" dirty="0">
                <a:latin typeface="Tahoma"/>
                <a:cs typeface="Tahoma"/>
              </a:rPr>
              <a:t> </a:t>
            </a:r>
            <a:r>
              <a:rPr sz="1982" spc="-59" dirty="0">
                <a:latin typeface="Tahoma"/>
                <a:cs typeface="Tahoma"/>
              </a:rPr>
              <a:t>indicates</a:t>
            </a:r>
            <a:r>
              <a:rPr sz="1982" spc="40" dirty="0">
                <a:latin typeface="Tahoma"/>
                <a:cs typeface="Tahoma"/>
              </a:rPr>
              <a:t> </a:t>
            </a:r>
            <a:r>
              <a:rPr sz="1982" spc="-89" dirty="0">
                <a:latin typeface="Tahoma"/>
                <a:cs typeface="Tahoma"/>
              </a:rPr>
              <a:t>an </a:t>
            </a:r>
            <a:r>
              <a:rPr sz="1982" spc="-595" dirty="0">
                <a:latin typeface="Tahoma"/>
                <a:cs typeface="Tahoma"/>
              </a:rPr>
              <a:t> </a:t>
            </a:r>
            <a:r>
              <a:rPr sz="1982" spc="-109" dirty="0">
                <a:latin typeface="Tahoma"/>
                <a:cs typeface="Tahoma"/>
              </a:rPr>
              <a:t>event;</a:t>
            </a:r>
            <a:r>
              <a:rPr sz="1982" spc="30" dirty="0">
                <a:latin typeface="Tahoma"/>
                <a:cs typeface="Tahoma"/>
              </a:rPr>
              <a:t> </a:t>
            </a:r>
            <a:r>
              <a:rPr sz="1982" spc="-99" dirty="0">
                <a:latin typeface="Tahoma"/>
                <a:cs typeface="Tahoma"/>
              </a:rPr>
              <a:t>a</a:t>
            </a:r>
            <a:r>
              <a:rPr sz="1982" spc="20" dirty="0">
                <a:latin typeface="Tahoma"/>
                <a:cs typeface="Tahoma"/>
              </a:rPr>
              <a:t> </a:t>
            </a:r>
            <a:r>
              <a:rPr sz="1982" spc="-50" dirty="0">
                <a:latin typeface="Tahoma"/>
                <a:cs typeface="Tahoma"/>
              </a:rPr>
              <a:t>slant</a:t>
            </a:r>
            <a:r>
              <a:rPr sz="1982" spc="20" dirty="0">
                <a:latin typeface="Tahoma"/>
                <a:cs typeface="Tahoma"/>
              </a:rPr>
              <a:t> </a:t>
            </a:r>
            <a:r>
              <a:rPr sz="1982" spc="-99" dirty="0">
                <a:latin typeface="Tahoma"/>
                <a:cs typeface="Tahoma"/>
              </a:rPr>
              <a:t>arrow</a:t>
            </a:r>
            <a:r>
              <a:rPr sz="1982" spc="20" dirty="0">
                <a:latin typeface="Tahoma"/>
                <a:cs typeface="Tahoma"/>
              </a:rPr>
              <a:t> </a:t>
            </a:r>
            <a:r>
              <a:rPr sz="1982" spc="-59" dirty="0">
                <a:latin typeface="Tahoma"/>
                <a:cs typeface="Tahoma"/>
              </a:rPr>
              <a:t>indicates</a:t>
            </a:r>
            <a:r>
              <a:rPr sz="1982" spc="20" dirty="0">
                <a:latin typeface="Tahoma"/>
                <a:cs typeface="Tahoma"/>
              </a:rPr>
              <a:t> </a:t>
            </a:r>
            <a:r>
              <a:rPr sz="1982" spc="-99" dirty="0">
                <a:latin typeface="Tahoma"/>
                <a:cs typeface="Tahoma"/>
              </a:rPr>
              <a:t>a</a:t>
            </a:r>
            <a:r>
              <a:rPr sz="1982" spc="40" dirty="0">
                <a:latin typeface="Tahoma"/>
                <a:cs typeface="Tahoma"/>
              </a:rPr>
              <a:t> </a:t>
            </a:r>
            <a:r>
              <a:rPr sz="1982" spc="-129" dirty="0">
                <a:latin typeface="Tahoma"/>
                <a:cs typeface="Tahoma"/>
              </a:rPr>
              <a:t>message</a:t>
            </a:r>
            <a:r>
              <a:rPr sz="1982" dirty="0">
                <a:latin typeface="Tahoma"/>
                <a:cs typeface="Tahoma"/>
              </a:rPr>
              <a:t> </a:t>
            </a:r>
            <a:r>
              <a:rPr sz="1982" spc="-69" dirty="0">
                <a:latin typeface="Tahoma"/>
                <a:cs typeface="Tahoma"/>
              </a:rPr>
              <a:t>transfer.</a:t>
            </a:r>
            <a:endParaRPr sz="1982">
              <a:latin typeface="Tahoma"/>
              <a:cs typeface="Tahoma"/>
            </a:endParaRPr>
          </a:p>
          <a:p>
            <a:pPr marL="75503" marR="445466">
              <a:spcBef>
                <a:spcPts val="575"/>
              </a:spcBef>
            </a:pPr>
            <a:r>
              <a:rPr sz="1982" spc="-59" dirty="0">
                <a:latin typeface="Tahoma"/>
                <a:cs typeface="Tahoma"/>
              </a:rPr>
              <a:t>Since</a:t>
            </a:r>
            <a:r>
              <a:rPr sz="1982" spc="20" dirty="0">
                <a:latin typeface="Tahoma"/>
                <a:cs typeface="Tahoma"/>
              </a:rPr>
              <a:t> </a:t>
            </a:r>
            <a:r>
              <a:rPr sz="1982" spc="-178" dirty="0">
                <a:latin typeface="Tahoma"/>
                <a:cs typeface="Tahoma"/>
              </a:rPr>
              <a:t>we</a:t>
            </a:r>
            <a:r>
              <a:rPr sz="1982" spc="30" dirty="0">
                <a:latin typeface="Tahoma"/>
                <a:cs typeface="Tahoma"/>
              </a:rPr>
              <a:t> </a:t>
            </a:r>
            <a:r>
              <a:rPr sz="1982" spc="-119" dirty="0">
                <a:latin typeface="Tahoma"/>
                <a:cs typeface="Tahoma"/>
              </a:rPr>
              <a:t>assume</a:t>
            </a:r>
            <a:r>
              <a:rPr sz="1982" spc="20" dirty="0">
                <a:latin typeface="Tahoma"/>
                <a:cs typeface="Tahoma"/>
              </a:rPr>
              <a:t> </a:t>
            </a:r>
            <a:r>
              <a:rPr sz="1982" spc="-20" dirty="0">
                <a:latin typeface="Tahoma"/>
                <a:cs typeface="Tahoma"/>
              </a:rPr>
              <a:t>that</a:t>
            </a:r>
            <a:r>
              <a:rPr sz="1982" spc="50" dirty="0">
                <a:latin typeface="Tahoma"/>
                <a:cs typeface="Tahoma"/>
              </a:rPr>
              <a:t> </a:t>
            </a:r>
            <a:r>
              <a:rPr sz="1982" spc="-89" dirty="0">
                <a:latin typeface="Tahoma"/>
                <a:cs typeface="Tahoma"/>
              </a:rPr>
              <a:t>an</a:t>
            </a:r>
            <a:r>
              <a:rPr sz="1982" spc="30" dirty="0">
                <a:latin typeface="Tahoma"/>
                <a:cs typeface="Tahoma"/>
              </a:rPr>
              <a:t> </a:t>
            </a:r>
            <a:r>
              <a:rPr sz="1982" spc="-99" dirty="0">
                <a:latin typeface="Tahoma"/>
                <a:cs typeface="Tahoma"/>
              </a:rPr>
              <a:t>event</a:t>
            </a:r>
            <a:r>
              <a:rPr sz="1982" spc="40" dirty="0">
                <a:latin typeface="Tahoma"/>
                <a:cs typeface="Tahoma"/>
              </a:rPr>
              <a:t> </a:t>
            </a:r>
            <a:r>
              <a:rPr sz="1982" spc="-79" dirty="0">
                <a:latin typeface="Tahoma"/>
                <a:cs typeface="Tahoma"/>
              </a:rPr>
              <a:t>execution</a:t>
            </a:r>
            <a:r>
              <a:rPr sz="1982" spc="30" dirty="0">
                <a:latin typeface="Tahoma"/>
                <a:cs typeface="Tahoma"/>
              </a:rPr>
              <a:t> </a:t>
            </a:r>
            <a:r>
              <a:rPr sz="1982" spc="-59" dirty="0">
                <a:latin typeface="Tahoma"/>
                <a:cs typeface="Tahoma"/>
              </a:rPr>
              <a:t>is</a:t>
            </a:r>
            <a:r>
              <a:rPr sz="1982" spc="30" dirty="0">
                <a:latin typeface="Tahoma"/>
                <a:cs typeface="Tahoma"/>
              </a:rPr>
              <a:t> </a:t>
            </a:r>
            <a:r>
              <a:rPr sz="1982" spc="-40" dirty="0">
                <a:latin typeface="Tahoma"/>
                <a:cs typeface="Tahoma"/>
              </a:rPr>
              <a:t>atomic</a:t>
            </a:r>
            <a:r>
              <a:rPr sz="1982" spc="20" dirty="0">
                <a:latin typeface="Tahoma"/>
                <a:cs typeface="Tahoma"/>
              </a:rPr>
              <a:t> </a:t>
            </a:r>
            <a:r>
              <a:rPr sz="1982" spc="-89" dirty="0">
                <a:latin typeface="Tahoma"/>
                <a:cs typeface="Tahoma"/>
              </a:rPr>
              <a:t>(hence,</a:t>
            </a:r>
            <a:r>
              <a:rPr sz="1982" spc="30" dirty="0">
                <a:latin typeface="Tahoma"/>
                <a:cs typeface="Tahoma"/>
              </a:rPr>
              <a:t> </a:t>
            </a:r>
            <a:r>
              <a:rPr sz="1982" spc="-50" dirty="0">
                <a:latin typeface="Tahoma"/>
                <a:cs typeface="Tahoma"/>
              </a:rPr>
              <a:t>indivisible</a:t>
            </a:r>
            <a:r>
              <a:rPr sz="1982" spc="20" dirty="0">
                <a:latin typeface="Tahoma"/>
                <a:cs typeface="Tahoma"/>
              </a:rPr>
              <a:t> </a:t>
            </a:r>
            <a:r>
              <a:rPr sz="1982" spc="-89" dirty="0">
                <a:latin typeface="Tahoma"/>
                <a:cs typeface="Tahoma"/>
              </a:rPr>
              <a:t>and </a:t>
            </a:r>
            <a:r>
              <a:rPr sz="1982" spc="-585" dirty="0">
                <a:latin typeface="Tahoma"/>
                <a:cs typeface="Tahoma"/>
              </a:rPr>
              <a:t> </a:t>
            </a:r>
            <a:r>
              <a:rPr sz="1982" spc="-69" dirty="0">
                <a:latin typeface="Tahoma"/>
                <a:cs typeface="Tahoma"/>
              </a:rPr>
              <a:t>instantaneous),</a:t>
            </a:r>
            <a:r>
              <a:rPr sz="1982" spc="-10" dirty="0">
                <a:latin typeface="Tahoma"/>
                <a:cs typeface="Tahoma"/>
              </a:rPr>
              <a:t> </a:t>
            </a:r>
            <a:r>
              <a:rPr sz="1982" spc="30" dirty="0">
                <a:latin typeface="Tahoma"/>
                <a:cs typeface="Tahoma"/>
              </a:rPr>
              <a:t>it</a:t>
            </a:r>
            <a:r>
              <a:rPr sz="1982" spc="40" dirty="0">
                <a:latin typeface="Tahoma"/>
                <a:cs typeface="Tahoma"/>
              </a:rPr>
              <a:t> </a:t>
            </a:r>
            <a:r>
              <a:rPr sz="1982" spc="-59" dirty="0">
                <a:latin typeface="Tahoma"/>
                <a:cs typeface="Tahoma"/>
              </a:rPr>
              <a:t>is</a:t>
            </a:r>
            <a:r>
              <a:rPr sz="1982" spc="20" dirty="0">
                <a:latin typeface="Tahoma"/>
                <a:cs typeface="Tahoma"/>
              </a:rPr>
              <a:t> </a:t>
            </a:r>
            <a:r>
              <a:rPr sz="1982" spc="-50" dirty="0">
                <a:latin typeface="Tahoma"/>
                <a:cs typeface="Tahoma"/>
              </a:rPr>
              <a:t>justified</a:t>
            </a:r>
            <a:r>
              <a:rPr sz="1982" spc="20" dirty="0">
                <a:latin typeface="Tahoma"/>
                <a:cs typeface="Tahoma"/>
              </a:rPr>
              <a:t> </a:t>
            </a:r>
            <a:r>
              <a:rPr sz="1982" spc="-20" dirty="0">
                <a:latin typeface="Tahoma"/>
                <a:cs typeface="Tahoma"/>
              </a:rPr>
              <a:t>to</a:t>
            </a:r>
            <a:r>
              <a:rPr sz="1982" spc="40" dirty="0">
                <a:latin typeface="Tahoma"/>
                <a:cs typeface="Tahoma"/>
              </a:rPr>
              <a:t> </a:t>
            </a:r>
            <a:r>
              <a:rPr sz="1982" spc="-89" dirty="0">
                <a:latin typeface="Tahoma"/>
                <a:cs typeface="Tahoma"/>
              </a:rPr>
              <a:t>denote</a:t>
            </a:r>
            <a:r>
              <a:rPr sz="1982" spc="20" dirty="0">
                <a:latin typeface="Tahoma"/>
                <a:cs typeface="Tahoma"/>
              </a:rPr>
              <a:t> </a:t>
            </a:r>
            <a:r>
              <a:rPr sz="1982" spc="30" dirty="0">
                <a:latin typeface="Tahoma"/>
                <a:cs typeface="Tahoma"/>
              </a:rPr>
              <a:t>it</a:t>
            </a:r>
            <a:r>
              <a:rPr sz="1982" spc="20" dirty="0">
                <a:latin typeface="Tahoma"/>
                <a:cs typeface="Tahoma"/>
              </a:rPr>
              <a:t> </a:t>
            </a:r>
            <a:r>
              <a:rPr sz="1982" spc="-119" dirty="0">
                <a:latin typeface="Tahoma"/>
                <a:cs typeface="Tahoma"/>
              </a:rPr>
              <a:t>as</a:t>
            </a:r>
            <a:r>
              <a:rPr sz="1982" spc="50" dirty="0">
                <a:latin typeface="Tahoma"/>
                <a:cs typeface="Tahoma"/>
              </a:rPr>
              <a:t> </a:t>
            </a:r>
            <a:r>
              <a:rPr sz="1982" spc="-99" dirty="0">
                <a:latin typeface="Tahoma"/>
                <a:cs typeface="Tahoma"/>
              </a:rPr>
              <a:t>a</a:t>
            </a:r>
            <a:r>
              <a:rPr sz="1982" spc="30" dirty="0">
                <a:latin typeface="Tahoma"/>
                <a:cs typeface="Tahoma"/>
              </a:rPr>
              <a:t> </a:t>
            </a:r>
            <a:r>
              <a:rPr sz="1982" spc="-40" dirty="0">
                <a:latin typeface="Tahoma"/>
                <a:cs typeface="Tahoma"/>
              </a:rPr>
              <a:t>dot</a:t>
            </a:r>
            <a:r>
              <a:rPr sz="1982" spc="20" dirty="0">
                <a:latin typeface="Tahoma"/>
                <a:cs typeface="Tahoma"/>
              </a:rPr>
              <a:t> </a:t>
            </a:r>
            <a:r>
              <a:rPr sz="1982" spc="-89" dirty="0">
                <a:latin typeface="Tahoma"/>
                <a:cs typeface="Tahoma"/>
              </a:rPr>
              <a:t>on</a:t>
            </a:r>
            <a:r>
              <a:rPr sz="1982" spc="20" dirty="0">
                <a:latin typeface="Tahoma"/>
                <a:cs typeface="Tahoma"/>
              </a:rPr>
              <a:t> </a:t>
            </a:r>
            <a:r>
              <a:rPr sz="1982" spc="-99" dirty="0">
                <a:latin typeface="Tahoma"/>
                <a:cs typeface="Tahoma"/>
              </a:rPr>
              <a:t>a</a:t>
            </a:r>
            <a:r>
              <a:rPr sz="1982" spc="40" dirty="0">
                <a:latin typeface="Tahoma"/>
                <a:cs typeface="Tahoma"/>
              </a:rPr>
              <a:t> </a:t>
            </a:r>
            <a:r>
              <a:rPr sz="1982" spc="-99" dirty="0">
                <a:latin typeface="Tahoma"/>
                <a:cs typeface="Tahoma"/>
              </a:rPr>
              <a:t>process</a:t>
            </a:r>
            <a:r>
              <a:rPr sz="1982" spc="20" dirty="0">
                <a:latin typeface="Tahoma"/>
                <a:cs typeface="Tahoma"/>
              </a:rPr>
              <a:t> </a:t>
            </a:r>
            <a:r>
              <a:rPr sz="1982" spc="-59" dirty="0">
                <a:latin typeface="Tahoma"/>
                <a:cs typeface="Tahoma"/>
              </a:rPr>
              <a:t>line.</a:t>
            </a:r>
            <a:endParaRPr sz="1982">
              <a:latin typeface="Tahoma"/>
              <a:cs typeface="Tahoma"/>
            </a:endParaRPr>
          </a:p>
          <a:p>
            <a:pPr marL="75503" marR="60402">
              <a:lnSpc>
                <a:spcPct val="99500"/>
              </a:lnSpc>
              <a:spcBef>
                <a:spcPts val="604"/>
              </a:spcBef>
            </a:pPr>
            <a:r>
              <a:rPr sz="1982" spc="-149" dirty="0">
                <a:latin typeface="Tahoma"/>
                <a:cs typeface="Tahoma"/>
              </a:rPr>
              <a:t>In</a:t>
            </a:r>
            <a:r>
              <a:rPr sz="1982" spc="40" dirty="0">
                <a:latin typeface="Tahoma"/>
                <a:cs typeface="Tahoma"/>
              </a:rPr>
              <a:t> </a:t>
            </a:r>
            <a:r>
              <a:rPr sz="1982" spc="-69" dirty="0">
                <a:latin typeface="Tahoma"/>
                <a:cs typeface="Tahoma"/>
              </a:rPr>
              <a:t>the</a:t>
            </a:r>
            <a:r>
              <a:rPr sz="1982" spc="30" dirty="0">
                <a:latin typeface="Tahoma"/>
                <a:cs typeface="Tahoma"/>
              </a:rPr>
              <a:t> </a:t>
            </a:r>
            <a:r>
              <a:rPr sz="1982" spc="-59" dirty="0">
                <a:latin typeface="Tahoma"/>
                <a:cs typeface="Tahoma"/>
              </a:rPr>
              <a:t>Figure</a:t>
            </a:r>
            <a:r>
              <a:rPr sz="1982" spc="50" dirty="0">
                <a:latin typeface="Tahoma"/>
                <a:cs typeface="Tahoma"/>
              </a:rPr>
              <a:t> </a:t>
            </a:r>
            <a:r>
              <a:rPr sz="1982" spc="-79" dirty="0">
                <a:latin typeface="Tahoma"/>
                <a:cs typeface="Tahoma"/>
              </a:rPr>
              <a:t>2.1,</a:t>
            </a:r>
            <a:r>
              <a:rPr sz="1982" dirty="0">
                <a:latin typeface="Tahoma"/>
                <a:cs typeface="Tahoma"/>
              </a:rPr>
              <a:t> </a:t>
            </a:r>
            <a:r>
              <a:rPr sz="1982" spc="-69" dirty="0">
                <a:latin typeface="Tahoma"/>
                <a:cs typeface="Tahoma"/>
              </a:rPr>
              <a:t>for</a:t>
            </a:r>
            <a:r>
              <a:rPr sz="1982" spc="30" dirty="0">
                <a:latin typeface="Tahoma"/>
                <a:cs typeface="Tahoma"/>
              </a:rPr>
              <a:t> </a:t>
            </a:r>
            <a:r>
              <a:rPr sz="1982" spc="-99" dirty="0">
                <a:latin typeface="Tahoma"/>
                <a:cs typeface="Tahoma"/>
              </a:rPr>
              <a:t>process</a:t>
            </a:r>
            <a:r>
              <a:rPr sz="1982" spc="30" dirty="0">
                <a:latin typeface="Tahoma"/>
                <a:cs typeface="Tahoma"/>
              </a:rPr>
              <a:t> </a:t>
            </a:r>
            <a:r>
              <a:rPr sz="1982" i="1" spc="-30" dirty="0">
                <a:latin typeface="Arial"/>
                <a:cs typeface="Arial"/>
              </a:rPr>
              <a:t>p</a:t>
            </a:r>
            <a:r>
              <a:rPr sz="2081" spc="-44" baseline="-11904" dirty="0">
                <a:latin typeface="Tahoma"/>
                <a:cs typeface="Tahoma"/>
              </a:rPr>
              <a:t>1</a:t>
            </a:r>
            <a:r>
              <a:rPr sz="1982" spc="-30" dirty="0">
                <a:latin typeface="Tahoma"/>
                <a:cs typeface="Tahoma"/>
              </a:rPr>
              <a:t>,</a:t>
            </a:r>
            <a:r>
              <a:rPr sz="1982" spc="50" dirty="0">
                <a:latin typeface="Tahoma"/>
                <a:cs typeface="Tahoma"/>
              </a:rPr>
              <a:t> </a:t>
            </a:r>
            <a:r>
              <a:rPr sz="1982" spc="-69" dirty="0">
                <a:latin typeface="Tahoma"/>
                <a:cs typeface="Tahoma"/>
              </a:rPr>
              <a:t>the</a:t>
            </a:r>
            <a:r>
              <a:rPr sz="1982" spc="30" dirty="0">
                <a:latin typeface="Tahoma"/>
                <a:cs typeface="Tahoma"/>
              </a:rPr>
              <a:t> </a:t>
            </a:r>
            <a:r>
              <a:rPr sz="1982" spc="-99" dirty="0">
                <a:latin typeface="Tahoma"/>
                <a:cs typeface="Tahoma"/>
              </a:rPr>
              <a:t>second</a:t>
            </a:r>
            <a:r>
              <a:rPr sz="1982" spc="20" dirty="0">
                <a:latin typeface="Tahoma"/>
                <a:cs typeface="Tahoma"/>
              </a:rPr>
              <a:t> </a:t>
            </a:r>
            <a:r>
              <a:rPr sz="1982" spc="-99" dirty="0">
                <a:latin typeface="Tahoma"/>
                <a:cs typeface="Tahoma"/>
              </a:rPr>
              <a:t>event</a:t>
            </a:r>
            <a:r>
              <a:rPr sz="1982" spc="30" dirty="0">
                <a:latin typeface="Tahoma"/>
                <a:cs typeface="Tahoma"/>
              </a:rPr>
              <a:t> </a:t>
            </a:r>
            <a:r>
              <a:rPr sz="1982" spc="-59" dirty="0">
                <a:latin typeface="Tahoma"/>
                <a:cs typeface="Tahoma"/>
              </a:rPr>
              <a:t>is</a:t>
            </a:r>
            <a:r>
              <a:rPr sz="1982" spc="59" dirty="0">
                <a:latin typeface="Tahoma"/>
                <a:cs typeface="Tahoma"/>
              </a:rPr>
              <a:t> </a:t>
            </a:r>
            <a:r>
              <a:rPr sz="1982" spc="-99" dirty="0">
                <a:latin typeface="Tahoma"/>
                <a:cs typeface="Tahoma"/>
              </a:rPr>
              <a:t>a</a:t>
            </a:r>
            <a:r>
              <a:rPr sz="1982" spc="30" dirty="0">
                <a:latin typeface="Tahoma"/>
                <a:cs typeface="Tahoma"/>
              </a:rPr>
              <a:t> </a:t>
            </a:r>
            <a:r>
              <a:rPr sz="1982" spc="-129" dirty="0">
                <a:latin typeface="Tahoma"/>
                <a:cs typeface="Tahoma"/>
              </a:rPr>
              <a:t>message</a:t>
            </a:r>
            <a:r>
              <a:rPr sz="1982" spc="30" dirty="0">
                <a:latin typeface="Tahoma"/>
                <a:cs typeface="Tahoma"/>
              </a:rPr>
              <a:t> </a:t>
            </a:r>
            <a:r>
              <a:rPr sz="1982" spc="-119" dirty="0">
                <a:latin typeface="Tahoma"/>
                <a:cs typeface="Tahoma"/>
              </a:rPr>
              <a:t>send</a:t>
            </a:r>
            <a:r>
              <a:rPr sz="1982" spc="20" dirty="0">
                <a:latin typeface="Tahoma"/>
                <a:cs typeface="Tahoma"/>
              </a:rPr>
              <a:t> </a:t>
            </a:r>
            <a:r>
              <a:rPr sz="1982" spc="-89" dirty="0">
                <a:latin typeface="Tahoma"/>
                <a:cs typeface="Tahoma"/>
              </a:rPr>
              <a:t>event, </a:t>
            </a:r>
            <a:r>
              <a:rPr sz="1982" spc="-79" dirty="0">
                <a:latin typeface="Tahoma"/>
                <a:cs typeface="Tahoma"/>
              </a:rPr>
              <a:t> </a:t>
            </a:r>
            <a:r>
              <a:rPr sz="1982" spc="-69" dirty="0">
                <a:latin typeface="Tahoma"/>
                <a:cs typeface="Tahoma"/>
              </a:rPr>
              <a:t>the</a:t>
            </a:r>
            <a:r>
              <a:rPr sz="1982" spc="40" dirty="0">
                <a:latin typeface="Tahoma"/>
                <a:cs typeface="Tahoma"/>
              </a:rPr>
              <a:t> </a:t>
            </a:r>
            <a:r>
              <a:rPr sz="1982" spc="-30" dirty="0">
                <a:latin typeface="Tahoma"/>
                <a:cs typeface="Tahoma"/>
              </a:rPr>
              <a:t>third</a:t>
            </a:r>
            <a:r>
              <a:rPr sz="1982" spc="30" dirty="0">
                <a:latin typeface="Tahoma"/>
                <a:cs typeface="Tahoma"/>
              </a:rPr>
              <a:t> </a:t>
            </a:r>
            <a:r>
              <a:rPr sz="1982" spc="-99" dirty="0">
                <a:latin typeface="Tahoma"/>
                <a:cs typeface="Tahoma"/>
              </a:rPr>
              <a:t>event</a:t>
            </a:r>
            <a:r>
              <a:rPr sz="1982" spc="40" dirty="0">
                <a:latin typeface="Tahoma"/>
                <a:cs typeface="Tahoma"/>
              </a:rPr>
              <a:t> </a:t>
            </a:r>
            <a:r>
              <a:rPr sz="1982" spc="-59" dirty="0">
                <a:latin typeface="Tahoma"/>
                <a:cs typeface="Tahoma"/>
              </a:rPr>
              <a:t>is</a:t>
            </a:r>
            <a:r>
              <a:rPr sz="1982" spc="30" dirty="0">
                <a:latin typeface="Tahoma"/>
                <a:cs typeface="Tahoma"/>
              </a:rPr>
              <a:t> </a:t>
            </a:r>
            <a:r>
              <a:rPr sz="1982" spc="-89" dirty="0">
                <a:latin typeface="Tahoma"/>
                <a:cs typeface="Tahoma"/>
              </a:rPr>
              <a:t>an</a:t>
            </a:r>
            <a:r>
              <a:rPr sz="1982" spc="40" dirty="0">
                <a:latin typeface="Tahoma"/>
                <a:cs typeface="Tahoma"/>
              </a:rPr>
              <a:t> </a:t>
            </a:r>
            <a:r>
              <a:rPr sz="1982" spc="-50" dirty="0">
                <a:latin typeface="Tahoma"/>
                <a:cs typeface="Tahoma"/>
              </a:rPr>
              <a:t>internal</a:t>
            </a:r>
            <a:r>
              <a:rPr sz="1982" spc="30" dirty="0">
                <a:latin typeface="Tahoma"/>
                <a:cs typeface="Tahoma"/>
              </a:rPr>
              <a:t> </a:t>
            </a:r>
            <a:r>
              <a:rPr sz="1982" spc="-89" dirty="0">
                <a:latin typeface="Tahoma"/>
                <a:cs typeface="Tahoma"/>
              </a:rPr>
              <a:t>event,</a:t>
            </a:r>
            <a:r>
              <a:rPr sz="1982" spc="40" dirty="0">
                <a:latin typeface="Tahoma"/>
                <a:cs typeface="Tahoma"/>
              </a:rPr>
              <a:t> </a:t>
            </a:r>
            <a:r>
              <a:rPr sz="1982" spc="-89" dirty="0">
                <a:latin typeface="Tahoma"/>
                <a:cs typeface="Tahoma"/>
              </a:rPr>
              <a:t>and</a:t>
            </a:r>
            <a:r>
              <a:rPr sz="1982" spc="30" dirty="0">
                <a:latin typeface="Tahoma"/>
                <a:cs typeface="Tahoma"/>
              </a:rPr>
              <a:t> </a:t>
            </a:r>
            <a:r>
              <a:rPr sz="1982" spc="-69" dirty="0">
                <a:latin typeface="Tahoma"/>
                <a:cs typeface="Tahoma"/>
              </a:rPr>
              <a:t>the</a:t>
            </a:r>
            <a:r>
              <a:rPr sz="1982" spc="20" dirty="0">
                <a:latin typeface="Tahoma"/>
                <a:cs typeface="Tahoma"/>
              </a:rPr>
              <a:t> </a:t>
            </a:r>
            <a:r>
              <a:rPr sz="1982" spc="-50" dirty="0">
                <a:latin typeface="Tahoma"/>
                <a:cs typeface="Tahoma"/>
              </a:rPr>
              <a:t>fourth</a:t>
            </a:r>
            <a:r>
              <a:rPr sz="1982" spc="50" dirty="0">
                <a:latin typeface="Tahoma"/>
                <a:cs typeface="Tahoma"/>
              </a:rPr>
              <a:t> </a:t>
            </a:r>
            <a:r>
              <a:rPr sz="1982" spc="-99" dirty="0">
                <a:latin typeface="Tahoma"/>
                <a:cs typeface="Tahoma"/>
              </a:rPr>
              <a:t>event</a:t>
            </a:r>
            <a:r>
              <a:rPr sz="1982" spc="50" dirty="0">
                <a:latin typeface="Tahoma"/>
                <a:cs typeface="Tahoma"/>
              </a:rPr>
              <a:t> </a:t>
            </a:r>
            <a:r>
              <a:rPr sz="1982" spc="-59" dirty="0">
                <a:latin typeface="Tahoma"/>
                <a:cs typeface="Tahoma"/>
              </a:rPr>
              <a:t>is</a:t>
            </a:r>
            <a:r>
              <a:rPr sz="1982" spc="20" dirty="0">
                <a:latin typeface="Tahoma"/>
                <a:cs typeface="Tahoma"/>
              </a:rPr>
              <a:t> </a:t>
            </a:r>
            <a:r>
              <a:rPr sz="1982" spc="-99" dirty="0">
                <a:latin typeface="Tahoma"/>
                <a:cs typeface="Tahoma"/>
              </a:rPr>
              <a:t>a</a:t>
            </a:r>
            <a:r>
              <a:rPr sz="1982" spc="50" dirty="0">
                <a:latin typeface="Tahoma"/>
                <a:cs typeface="Tahoma"/>
              </a:rPr>
              <a:t> </a:t>
            </a:r>
            <a:r>
              <a:rPr sz="1982" spc="-129" dirty="0">
                <a:latin typeface="Tahoma"/>
                <a:cs typeface="Tahoma"/>
              </a:rPr>
              <a:t>message</a:t>
            </a:r>
            <a:r>
              <a:rPr sz="1982" dirty="0">
                <a:latin typeface="Tahoma"/>
                <a:cs typeface="Tahoma"/>
              </a:rPr>
              <a:t> </a:t>
            </a:r>
            <a:r>
              <a:rPr sz="1982" spc="-99" dirty="0">
                <a:latin typeface="Tahoma"/>
                <a:cs typeface="Tahoma"/>
              </a:rPr>
              <a:t>receive </a:t>
            </a:r>
            <a:r>
              <a:rPr sz="1982" spc="-585" dirty="0">
                <a:latin typeface="Tahoma"/>
                <a:cs typeface="Tahoma"/>
              </a:rPr>
              <a:t> </a:t>
            </a:r>
            <a:r>
              <a:rPr sz="1982" spc="-89" dirty="0">
                <a:latin typeface="Tahoma"/>
                <a:cs typeface="Tahoma"/>
              </a:rPr>
              <a:t>event.</a:t>
            </a:r>
            <a:endParaRPr sz="1982">
              <a:latin typeface="Tahoma"/>
              <a:cs typeface="Tahoma"/>
            </a:endParaRPr>
          </a:p>
        </p:txBody>
      </p:sp>
      <p:grpSp>
        <p:nvGrpSpPr>
          <p:cNvPr id="10" name="object 10"/>
          <p:cNvGrpSpPr/>
          <p:nvPr/>
        </p:nvGrpSpPr>
        <p:grpSpPr>
          <a:xfrm>
            <a:off x="3901" y="6669283"/>
            <a:ext cx="9133094" cy="181202"/>
            <a:chOff x="-148" y="3365518"/>
            <a:chExt cx="4608830" cy="91440"/>
          </a:xfrm>
        </p:grpSpPr>
        <p:sp>
          <p:nvSpPr>
            <p:cNvPr id="11" name="object 11"/>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2" name="object 12"/>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3" name="object 13"/>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4" name="object 14"/>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5" name="object 15"/>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16" name="object 16"/>
          <p:cNvSpPr txBox="1"/>
          <p:nvPr/>
        </p:nvSpPr>
        <p:spPr>
          <a:xfrm>
            <a:off x="7828103"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17" name="object 17"/>
          <p:cNvSpPr txBox="1"/>
          <p:nvPr/>
        </p:nvSpPr>
        <p:spPr>
          <a:xfrm>
            <a:off x="8659492" y="6673620"/>
            <a:ext cx="466847" cy="141064"/>
          </a:xfrm>
          <a:prstGeom prst="rect">
            <a:avLst/>
          </a:prstGeom>
        </p:spPr>
        <p:txBody>
          <a:bodyPr vert="horz" wrap="square" lIns="0" tIns="0" rIns="0" bIns="0" rtlCol="0">
            <a:spAutoFit/>
          </a:bodyPr>
          <a:lstStyle/>
          <a:p>
            <a:pPr marL="75503">
              <a:lnSpc>
                <a:spcPts val="1139"/>
              </a:lnSpc>
            </a:pPr>
            <a:fld id="{81D60167-4931-47E6-BA6A-407CBD079E47}" type="slidenum">
              <a:rPr sz="991" spc="-20" dirty="0">
                <a:latin typeface="Tahoma"/>
                <a:cs typeface="Tahoma"/>
              </a:rPr>
              <a:pPr marL="75503">
                <a:lnSpc>
                  <a:spcPts val="1139"/>
                </a:lnSpc>
              </a:pPr>
              <a:t>87</a:t>
            </a:fld>
            <a:r>
              <a:rPr sz="991" spc="-30" dirty="0">
                <a:latin typeface="Tahoma"/>
                <a:cs typeface="Tahoma"/>
              </a:rPr>
              <a:t> </a:t>
            </a:r>
            <a:r>
              <a:rPr sz="991" spc="139" dirty="0">
                <a:latin typeface="Tahoma"/>
                <a:cs typeface="Tahoma"/>
              </a:rPr>
              <a:t>/</a:t>
            </a:r>
            <a:r>
              <a:rPr sz="991" spc="-20" dirty="0">
                <a:latin typeface="Tahoma"/>
                <a:cs typeface="Tahoma"/>
              </a:rPr>
              <a:t> 1</a:t>
            </a:r>
            <a:endParaRPr sz="991">
              <a:latin typeface="Tahoma"/>
              <a:cs typeface="Tahoma"/>
            </a:endParaRPr>
          </a:p>
        </p:txBody>
      </p:sp>
    </p:spTree>
  </p:cSld>
  <p:clrMapOvr>
    <a:masterClrMapping/>
  </p:clrMapOvr>
  <p:transition>
    <p:cu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7" y="-127783"/>
            <a:ext cx="5163004" cy="1388524"/>
          </a:xfrm>
          <a:prstGeom prst="rect">
            <a:avLst/>
          </a:prstGeom>
        </p:spPr>
        <p:txBody>
          <a:bodyPr vert="horz" wrap="square" lIns="0" tIns="33975" rIns="0" bIns="0" rtlCol="0" anchor="ctr">
            <a:spAutoFit/>
          </a:bodyPr>
          <a:lstStyle/>
          <a:p>
            <a:pPr marL="25168">
              <a:spcBef>
                <a:spcPts val="268"/>
              </a:spcBef>
            </a:pPr>
            <a:r>
              <a:rPr spc="168" dirty="0"/>
              <a:t>A</a:t>
            </a:r>
            <a:r>
              <a:rPr spc="30" dirty="0"/>
              <a:t> </a:t>
            </a:r>
            <a:r>
              <a:rPr spc="-20" dirty="0"/>
              <a:t>Model</a:t>
            </a:r>
            <a:r>
              <a:rPr spc="30" dirty="0"/>
              <a:t> </a:t>
            </a:r>
            <a:r>
              <a:rPr spc="-69" dirty="0"/>
              <a:t>of</a:t>
            </a:r>
            <a:r>
              <a:rPr spc="50" dirty="0"/>
              <a:t> </a:t>
            </a:r>
            <a:r>
              <a:rPr spc="-50" dirty="0"/>
              <a:t>Distributed</a:t>
            </a:r>
            <a:r>
              <a:rPr spc="20" dirty="0"/>
              <a:t> </a:t>
            </a:r>
            <a:r>
              <a:rPr spc="-79" dirty="0"/>
              <a:t>Executions</a:t>
            </a:r>
          </a:p>
        </p:txBody>
      </p:sp>
      <p:grpSp>
        <p:nvGrpSpPr>
          <p:cNvPr id="5" name="object 5"/>
          <p:cNvGrpSpPr/>
          <p:nvPr/>
        </p:nvGrpSpPr>
        <p:grpSpPr>
          <a:xfrm>
            <a:off x="1362209" y="2018163"/>
            <a:ext cx="7249346" cy="2154293"/>
            <a:chOff x="685294" y="1018425"/>
            <a:chExt cx="3658235" cy="1087120"/>
          </a:xfrm>
        </p:grpSpPr>
        <p:sp>
          <p:nvSpPr>
            <p:cNvPr id="6" name="object 6"/>
            <p:cNvSpPr/>
            <p:nvPr/>
          </p:nvSpPr>
          <p:spPr>
            <a:xfrm>
              <a:off x="685294" y="1064133"/>
              <a:ext cx="3637279" cy="0"/>
            </a:xfrm>
            <a:custGeom>
              <a:avLst/>
              <a:gdLst/>
              <a:ahLst/>
              <a:cxnLst/>
              <a:rect l="l" t="t" r="r" b="b"/>
              <a:pathLst>
                <a:path w="3637279">
                  <a:moveTo>
                    <a:pt x="0" y="0"/>
                  </a:moveTo>
                  <a:lnTo>
                    <a:pt x="3637277" y="0"/>
                  </a:lnTo>
                </a:path>
              </a:pathLst>
            </a:custGeom>
            <a:ln w="10160">
              <a:solidFill>
                <a:srgbClr val="000000"/>
              </a:solidFill>
            </a:ln>
          </p:spPr>
          <p:txBody>
            <a:bodyPr wrap="square" lIns="0" tIns="0" rIns="0" bIns="0" rtlCol="0"/>
            <a:lstStyle/>
            <a:p>
              <a:endParaRPr sz="3567"/>
            </a:p>
          </p:txBody>
        </p:sp>
        <p:sp>
          <p:nvSpPr>
            <p:cNvPr id="7" name="object 7"/>
            <p:cNvSpPr/>
            <p:nvPr/>
          </p:nvSpPr>
          <p:spPr>
            <a:xfrm>
              <a:off x="4236211" y="1037310"/>
              <a:ext cx="107314" cy="53975"/>
            </a:xfrm>
            <a:custGeom>
              <a:avLst/>
              <a:gdLst/>
              <a:ahLst/>
              <a:cxnLst/>
              <a:rect l="l" t="t" r="r" b="b"/>
              <a:pathLst>
                <a:path w="107314" h="53975">
                  <a:moveTo>
                    <a:pt x="0" y="0"/>
                  </a:moveTo>
                  <a:lnTo>
                    <a:pt x="0" y="53644"/>
                  </a:lnTo>
                  <a:lnTo>
                    <a:pt x="107302" y="26822"/>
                  </a:lnTo>
                  <a:lnTo>
                    <a:pt x="0" y="0"/>
                  </a:lnTo>
                  <a:close/>
                </a:path>
              </a:pathLst>
            </a:custGeom>
            <a:solidFill>
              <a:srgbClr val="000000"/>
            </a:solidFill>
          </p:spPr>
          <p:txBody>
            <a:bodyPr wrap="square" lIns="0" tIns="0" rIns="0" bIns="0" rtlCol="0"/>
            <a:lstStyle/>
            <a:p>
              <a:endParaRPr sz="3567"/>
            </a:p>
          </p:txBody>
        </p:sp>
        <p:sp>
          <p:nvSpPr>
            <p:cNvPr id="8" name="object 8"/>
            <p:cNvSpPr/>
            <p:nvPr/>
          </p:nvSpPr>
          <p:spPr>
            <a:xfrm>
              <a:off x="4241304" y="1043825"/>
              <a:ext cx="81280" cy="40640"/>
            </a:xfrm>
            <a:custGeom>
              <a:avLst/>
              <a:gdLst/>
              <a:ahLst/>
              <a:cxnLst/>
              <a:rect l="l" t="t" r="r" b="b"/>
              <a:pathLst>
                <a:path w="81279" h="40640">
                  <a:moveTo>
                    <a:pt x="81267" y="20307"/>
                  </a:moveTo>
                  <a:lnTo>
                    <a:pt x="0" y="0"/>
                  </a:lnTo>
                  <a:lnTo>
                    <a:pt x="0" y="40627"/>
                  </a:lnTo>
                  <a:lnTo>
                    <a:pt x="81267" y="20307"/>
                  </a:lnTo>
                  <a:close/>
                </a:path>
              </a:pathLst>
            </a:custGeom>
            <a:ln w="10160">
              <a:solidFill>
                <a:srgbClr val="000000"/>
              </a:solidFill>
            </a:ln>
          </p:spPr>
          <p:txBody>
            <a:bodyPr wrap="square" lIns="0" tIns="0" rIns="0" bIns="0" rtlCol="0"/>
            <a:lstStyle/>
            <a:p>
              <a:endParaRPr sz="3567"/>
            </a:p>
          </p:txBody>
        </p:sp>
        <p:pic>
          <p:nvPicPr>
            <p:cNvPr id="9" name="object 9"/>
            <p:cNvPicPr/>
            <p:nvPr/>
          </p:nvPicPr>
          <p:blipFill>
            <a:blip r:embed="rId2" cstate="print"/>
            <a:stretch>
              <a:fillRect/>
            </a:stretch>
          </p:blipFill>
          <p:spPr>
            <a:xfrm>
              <a:off x="913898" y="1028585"/>
              <a:ext cx="71111" cy="71107"/>
            </a:xfrm>
            <a:prstGeom prst="rect">
              <a:avLst/>
            </a:prstGeom>
          </p:spPr>
        </p:pic>
        <p:sp>
          <p:nvSpPr>
            <p:cNvPr id="10" name="object 10"/>
            <p:cNvSpPr/>
            <p:nvPr/>
          </p:nvSpPr>
          <p:spPr>
            <a:xfrm>
              <a:off x="685294" y="1572133"/>
              <a:ext cx="3637279" cy="0"/>
            </a:xfrm>
            <a:custGeom>
              <a:avLst/>
              <a:gdLst/>
              <a:ahLst/>
              <a:cxnLst/>
              <a:rect l="l" t="t" r="r" b="b"/>
              <a:pathLst>
                <a:path w="3637279">
                  <a:moveTo>
                    <a:pt x="0" y="0"/>
                  </a:moveTo>
                  <a:lnTo>
                    <a:pt x="3637277" y="0"/>
                  </a:lnTo>
                </a:path>
              </a:pathLst>
            </a:custGeom>
            <a:ln w="10160">
              <a:solidFill>
                <a:srgbClr val="000000"/>
              </a:solidFill>
            </a:ln>
          </p:spPr>
          <p:txBody>
            <a:bodyPr wrap="square" lIns="0" tIns="0" rIns="0" bIns="0" rtlCol="0"/>
            <a:lstStyle/>
            <a:p>
              <a:endParaRPr sz="3567"/>
            </a:p>
          </p:txBody>
        </p:sp>
        <p:sp>
          <p:nvSpPr>
            <p:cNvPr id="11" name="object 11"/>
            <p:cNvSpPr/>
            <p:nvPr/>
          </p:nvSpPr>
          <p:spPr>
            <a:xfrm>
              <a:off x="4236211" y="1545310"/>
              <a:ext cx="107314" cy="53975"/>
            </a:xfrm>
            <a:custGeom>
              <a:avLst/>
              <a:gdLst/>
              <a:ahLst/>
              <a:cxnLst/>
              <a:rect l="l" t="t" r="r" b="b"/>
              <a:pathLst>
                <a:path w="107314" h="53975">
                  <a:moveTo>
                    <a:pt x="0" y="0"/>
                  </a:moveTo>
                  <a:lnTo>
                    <a:pt x="0" y="53644"/>
                  </a:lnTo>
                  <a:lnTo>
                    <a:pt x="107302" y="26822"/>
                  </a:lnTo>
                  <a:lnTo>
                    <a:pt x="0" y="0"/>
                  </a:lnTo>
                  <a:close/>
                </a:path>
              </a:pathLst>
            </a:custGeom>
            <a:solidFill>
              <a:srgbClr val="000000"/>
            </a:solidFill>
          </p:spPr>
          <p:txBody>
            <a:bodyPr wrap="square" lIns="0" tIns="0" rIns="0" bIns="0" rtlCol="0"/>
            <a:lstStyle/>
            <a:p>
              <a:endParaRPr sz="3567"/>
            </a:p>
          </p:txBody>
        </p:sp>
        <p:sp>
          <p:nvSpPr>
            <p:cNvPr id="12" name="object 12"/>
            <p:cNvSpPr/>
            <p:nvPr/>
          </p:nvSpPr>
          <p:spPr>
            <a:xfrm>
              <a:off x="4241304" y="1551825"/>
              <a:ext cx="81280" cy="40640"/>
            </a:xfrm>
            <a:custGeom>
              <a:avLst/>
              <a:gdLst/>
              <a:ahLst/>
              <a:cxnLst/>
              <a:rect l="l" t="t" r="r" b="b"/>
              <a:pathLst>
                <a:path w="81279" h="40640">
                  <a:moveTo>
                    <a:pt x="81267" y="20307"/>
                  </a:moveTo>
                  <a:lnTo>
                    <a:pt x="0" y="0"/>
                  </a:lnTo>
                  <a:lnTo>
                    <a:pt x="0" y="40627"/>
                  </a:lnTo>
                  <a:lnTo>
                    <a:pt x="81267" y="20307"/>
                  </a:lnTo>
                  <a:close/>
                </a:path>
              </a:pathLst>
            </a:custGeom>
            <a:ln w="10160">
              <a:solidFill>
                <a:srgbClr val="000000"/>
              </a:solidFill>
            </a:ln>
          </p:spPr>
          <p:txBody>
            <a:bodyPr wrap="square" lIns="0" tIns="0" rIns="0" bIns="0" rtlCol="0"/>
            <a:lstStyle/>
            <a:p>
              <a:endParaRPr sz="3567"/>
            </a:p>
          </p:txBody>
        </p:sp>
        <p:pic>
          <p:nvPicPr>
            <p:cNvPr id="13" name="object 13"/>
            <p:cNvPicPr/>
            <p:nvPr/>
          </p:nvPicPr>
          <p:blipFill>
            <a:blip r:embed="rId2" cstate="print"/>
            <a:stretch>
              <a:fillRect/>
            </a:stretch>
          </p:blipFill>
          <p:spPr>
            <a:xfrm>
              <a:off x="873258" y="1536585"/>
              <a:ext cx="71111" cy="71107"/>
            </a:xfrm>
            <a:prstGeom prst="rect">
              <a:avLst/>
            </a:prstGeom>
          </p:spPr>
        </p:pic>
        <p:sp>
          <p:nvSpPr>
            <p:cNvPr id="14" name="object 14"/>
            <p:cNvSpPr/>
            <p:nvPr/>
          </p:nvSpPr>
          <p:spPr>
            <a:xfrm>
              <a:off x="1254254" y="1064133"/>
              <a:ext cx="345440" cy="487680"/>
            </a:xfrm>
            <a:custGeom>
              <a:avLst/>
              <a:gdLst/>
              <a:ahLst/>
              <a:cxnLst/>
              <a:rect l="l" t="t" r="r" b="b"/>
              <a:pathLst>
                <a:path w="345440" h="487680">
                  <a:moveTo>
                    <a:pt x="0" y="0"/>
                  </a:moveTo>
                  <a:lnTo>
                    <a:pt x="345437" y="487680"/>
                  </a:lnTo>
                </a:path>
              </a:pathLst>
            </a:custGeom>
            <a:ln w="10160">
              <a:solidFill>
                <a:srgbClr val="000000"/>
              </a:solidFill>
            </a:ln>
          </p:spPr>
          <p:txBody>
            <a:bodyPr wrap="square" lIns="0" tIns="0" rIns="0" bIns="0" rtlCol="0"/>
            <a:lstStyle/>
            <a:p>
              <a:endParaRPr sz="3567"/>
            </a:p>
          </p:txBody>
        </p:sp>
        <p:pic>
          <p:nvPicPr>
            <p:cNvPr id="15" name="object 15"/>
            <p:cNvPicPr/>
            <p:nvPr/>
          </p:nvPicPr>
          <p:blipFill>
            <a:blip r:embed="rId3" cstate="print"/>
            <a:stretch>
              <a:fillRect/>
            </a:stretch>
          </p:blipFill>
          <p:spPr>
            <a:xfrm>
              <a:off x="1527886" y="1465846"/>
              <a:ext cx="83908" cy="103060"/>
            </a:xfrm>
            <a:prstGeom prst="rect">
              <a:avLst/>
            </a:prstGeom>
          </p:spPr>
        </p:pic>
        <p:sp>
          <p:nvSpPr>
            <p:cNvPr id="16" name="object 16"/>
            <p:cNvSpPr/>
            <p:nvPr/>
          </p:nvSpPr>
          <p:spPr>
            <a:xfrm>
              <a:off x="685294" y="2069973"/>
              <a:ext cx="3637279" cy="0"/>
            </a:xfrm>
            <a:custGeom>
              <a:avLst/>
              <a:gdLst/>
              <a:ahLst/>
              <a:cxnLst/>
              <a:rect l="l" t="t" r="r" b="b"/>
              <a:pathLst>
                <a:path w="3637279">
                  <a:moveTo>
                    <a:pt x="0" y="0"/>
                  </a:moveTo>
                  <a:lnTo>
                    <a:pt x="3637277" y="0"/>
                  </a:lnTo>
                </a:path>
              </a:pathLst>
            </a:custGeom>
            <a:ln w="10160">
              <a:solidFill>
                <a:srgbClr val="000000"/>
              </a:solidFill>
            </a:ln>
          </p:spPr>
          <p:txBody>
            <a:bodyPr wrap="square" lIns="0" tIns="0" rIns="0" bIns="0" rtlCol="0"/>
            <a:lstStyle/>
            <a:p>
              <a:endParaRPr sz="3567"/>
            </a:p>
          </p:txBody>
        </p:sp>
        <p:sp>
          <p:nvSpPr>
            <p:cNvPr id="17" name="object 17"/>
            <p:cNvSpPr/>
            <p:nvPr/>
          </p:nvSpPr>
          <p:spPr>
            <a:xfrm>
              <a:off x="4236211" y="2043150"/>
              <a:ext cx="107314" cy="53975"/>
            </a:xfrm>
            <a:custGeom>
              <a:avLst/>
              <a:gdLst/>
              <a:ahLst/>
              <a:cxnLst/>
              <a:rect l="l" t="t" r="r" b="b"/>
              <a:pathLst>
                <a:path w="107314" h="53975">
                  <a:moveTo>
                    <a:pt x="0" y="0"/>
                  </a:moveTo>
                  <a:lnTo>
                    <a:pt x="0" y="53644"/>
                  </a:lnTo>
                  <a:lnTo>
                    <a:pt x="107302" y="26822"/>
                  </a:lnTo>
                  <a:lnTo>
                    <a:pt x="0" y="0"/>
                  </a:lnTo>
                  <a:close/>
                </a:path>
              </a:pathLst>
            </a:custGeom>
            <a:solidFill>
              <a:srgbClr val="000000"/>
            </a:solidFill>
          </p:spPr>
          <p:txBody>
            <a:bodyPr wrap="square" lIns="0" tIns="0" rIns="0" bIns="0" rtlCol="0"/>
            <a:lstStyle/>
            <a:p>
              <a:endParaRPr sz="3567"/>
            </a:p>
          </p:txBody>
        </p:sp>
        <p:sp>
          <p:nvSpPr>
            <p:cNvPr id="18" name="object 18"/>
            <p:cNvSpPr/>
            <p:nvPr/>
          </p:nvSpPr>
          <p:spPr>
            <a:xfrm>
              <a:off x="4241304" y="2049652"/>
              <a:ext cx="81280" cy="40640"/>
            </a:xfrm>
            <a:custGeom>
              <a:avLst/>
              <a:gdLst/>
              <a:ahLst/>
              <a:cxnLst/>
              <a:rect l="l" t="t" r="r" b="b"/>
              <a:pathLst>
                <a:path w="81279" h="40639">
                  <a:moveTo>
                    <a:pt x="81267" y="20320"/>
                  </a:moveTo>
                  <a:lnTo>
                    <a:pt x="0" y="0"/>
                  </a:lnTo>
                  <a:lnTo>
                    <a:pt x="0" y="40627"/>
                  </a:lnTo>
                  <a:lnTo>
                    <a:pt x="81267" y="20320"/>
                  </a:lnTo>
                  <a:close/>
                </a:path>
              </a:pathLst>
            </a:custGeom>
            <a:ln w="10160">
              <a:solidFill>
                <a:srgbClr val="000000"/>
              </a:solidFill>
            </a:ln>
          </p:spPr>
          <p:txBody>
            <a:bodyPr wrap="square" lIns="0" tIns="0" rIns="0" bIns="0" rtlCol="0"/>
            <a:lstStyle/>
            <a:p>
              <a:endParaRPr sz="3567"/>
            </a:p>
          </p:txBody>
        </p:sp>
        <p:pic>
          <p:nvPicPr>
            <p:cNvPr id="19" name="object 19"/>
            <p:cNvPicPr/>
            <p:nvPr/>
          </p:nvPicPr>
          <p:blipFill>
            <a:blip r:embed="rId2" cstate="print"/>
            <a:stretch>
              <a:fillRect/>
            </a:stretch>
          </p:blipFill>
          <p:spPr>
            <a:xfrm>
              <a:off x="1015498" y="2034425"/>
              <a:ext cx="71111" cy="71107"/>
            </a:xfrm>
            <a:prstGeom prst="rect">
              <a:avLst/>
            </a:prstGeom>
          </p:spPr>
        </p:pic>
        <p:sp>
          <p:nvSpPr>
            <p:cNvPr id="20" name="object 20"/>
            <p:cNvSpPr/>
            <p:nvPr/>
          </p:nvSpPr>
          <p:spPr>
            <a:xfrm>
              <a:off x="2067052" y="1572133"/>
              <a:ext cx="335280" cy="487680"/>
            </a:xfrm>
            <a:custGeom>
              <a:avLst/>
              <a:gdLst/>
              <a:ahLst/>
              <a:cxnLst/>
              <a:rect l="l" t="t" r="r" b="b"/>
              <a:pathLst>
                <a:path w="335280" h="487680">
                  <a:moveTo>
                    <a:pt x="0" y="0"/>
                  </a:moveTo>
                  <a:lnTo>
                    <a:pt x="335280" y="487680"/>
                  </a:lnTo>
                </a:path>
              </a:pathLst>
            </a:custGeom>
            <a:ln w="10160">
              <a:solidFill>
                <a:srgbClr val="000000"/>
              </a:solidFill>
            </a:ln>
          </p:spPr>
          <p:txBody>
            <a:bodyPr wrap="square" lIns="0" tIns="0" rIns="0" bIns="0" rtlCol="0"/>
            <a:lstStyle/>
            <a:p>
              <a:endParaRPr sz="3567"/>
            </a:p>
          </p:txBody>
        </p:sp>
        <p:pic>
          <p:nvPicPr>
            <p:cNvPr id="21" name="object 21"/>
            <p:cNvPicPr/>
            <p:nvPr/>
          </p:nvPicPr>
          <p:blipFill>
            <a:blip r:embed="rId4" cstate="print"/>
            <a:stretch>
              <a:fillRect/>
            </a:stretch>
          </p:blipFill>
          <p:spPr>
            <a:xfrm>
              <a:off x="2331300" y="1973452"/>
              <a:ext cx="82892" cy="103619"/>
            </a:xfrm>
            <a:prstGeom prst="rect">
              <a:avLst/>
            </a:prstGeom>
          </p:spPr>
        </p:pic>
        <p:sp>
          <p:nvSpPr>
            <p:cNvPr id="22" name="object 22"/>
            <p:cNvSpPr/>
            <p:nvPr/>
          </p:nvSpPr>
          <p:spPr>
            <a:xfrm>
              <a:off x="2818892" y="1064133"/>
              <a:ext cx="538480" cy="995680"/>
            </a:xfrm>
            <a:custGeom>
              <a:avLst/>
              <a:gdLst/>
              <a:ahLst/>
              <a:cxnLst/>
              <a:rect l="l" t="t" r="r" b="b"/>
              <a:pathLst>
                <a:path w="538479" h="995680">
                  <a:moveTo>
                    <a:pt x="0" y="995680"/>
                  </a:moveTo>
                  <a:lnTo>
                    <a:pt x="538480" y="0"/>
                  </a:lnTo>
                </a:path>
              </a:pathLst>
            </a:custGeom>
            <a:ln w="10160">
              <a:solidFill>
                <a:srgbClr val="000000"/>
              </a:solidFill>
            </a:ln>
          </p:spPr>
          <p:txBody>
            <a:bodyPr wrap="square" lIns="0" tIns="0" rIns="0" bIns="0" rtlCol="0"/>
            <a:lstStyle/>
            <a:p>
              <a:endParaRPr sz="3567"/>
            </a:p>
          </p:txBody>
        </p:sp>
        <p:pic>
          <p:nvPicPr>
            <p:cNvPr id="23" name="object 23"/>
            <p:cNvPicPr/>
            <p:nvPr/>
          </p:nvPicPr>
          <p:blipFill>
            <a:blip r:embed="rId5" cstate="print"/>
            <a:stretch>
              <a:fillRect/>
            </a:stretch>
          </p:blipFill>
          <p:spPr>
            <a:xfrm>
              <a:off x="3292703" y="1045718"/>
              <a:ext cx="74637" cy="107137"/>
            </a:xfrm>
            <a:prstGeom prst="rect">
              <a:avLst/>
            </a:prstGeom>
          </p:spPr>
        </p:pic>
        <p:sp>
          <p:nvSpPr>
            <p:cNvPr id="24" name="object 24"/>
            <p:cNvSpPr/>
            <p:nvPr/>
          </p:nvSpPr>
          <p:spPr>
            <a:xfrm>
              <a:off x="3652012" y="1064133"/>
              <a:ext cx="203200" cy="497840"/>
            </a:xfrm>
            <a:custGeom>
              <a:avLst/>
              <a:gdLst/>
              <a:ahLst/>
              <a:cxnLst/>
              <a:rect l="l" t="t" r="r" b="b"/>
              <a:pathLst>
                <a:path w="203200" h="497840">
                  <a:moveTo>
                    <a:pt x="0" y="0"/>
                  </a:moveTo>
                  <a:lnTo>
                    <a:pt x="203200" y="497840"/>
                  </a:lnTo>
                </a:path>
              </a:pathLst>
            </a:custGeom>
            <a:ln w="10160">
              <a:solidFill>
                <a:srgbClr val="000000"/>
              </a:solidFill>
            </a:ln>
          </p:spPr>
          <p:txBody>
            <a:bodyPr wrap="square" lIns="0" tIns="0" rIns="0" bIns="0" rtlCol="0"/>
            <a:lstStyle/>
            <a:p>
              <a:endParaRPr sz="3567"/>
            </a:p>
          </p:txBody>
        </p:sp>
        <p:pic>
          <p:nvPicPr>
            <p:cNvPr id="25" name="object 25"/>
            <p:cNvPicPr/>
            <p:nvPr/>
          </p:nvPicPr>
          <p:blipFill>
            <a:blip r:embed="rId6" cstate="print"/>
            <a:stretch>
              <a:fillRect/>
            </a:stretch>
          </p:blipFill>
          <p:spPr>
            <a:xfrm>
              <a:off x="3797744" y="1471879"/>
              <a:ext cx="93027" cy="135813"/>
            </a:xfrm>
            <a:prstGeom prst="rect">
              <a:avLst/>
            </a:prstGeom>
          </p:spPr>
        </p:pic>
        <p:pic>
          <p:nvPicPr>
            <p:cNvPr id="26" name="object 26"/>
            <p:cNvPicPr/>
            <p:nvPr/>
          </p:nvPicPr>
          <p:blipFill>
            <a:blip r:embed="rId7" cstate="print"/>
            <a:stretch>
              <a:fillRect/>
            </a:stretch>
          </p:blipFill>
          <p:spPr>
            <a:xfrm>
              <a:off x="2082304" y="1028585"/>
              <a:ext cx="71107" cy="71107"/>
            </a:xfrm>
            <a:prstGeom prst="rect">
              <a:avLst/>
            </a:prstGeom>
          </p:spPr>
        </p:pic>
        <p:pic>
          <p:nvPicPr>
            <p:cNvPr id="27" name="object 27"/>
            <p:cNvPicPr/>
            <p:nvPr/>
          </p:nvPicPr>
          <p:blipFill>
            <a:blip r:embed="rId7" cstate="print"/>
            <a:stretch>
              <a:fillRect/>
            </a:stretch>
          </p:blipFill>
          <p:spPr>
            <a:xfrm>
              <a:off x="4053344" y="1536585"/>
              <a:ext cx="71107" cy="71107"/>
            </a:xfrm>
            <a:prstGeom prst="rect">
              <a:avLst/>
            </a:prstGeom>
          </p:spPr>
        </p:pic>
        <p:pic>
          <p:nvPicPr>
            <p:cNvPr id="28" name="object 28"/>
            <p:cNvPicPr/>
            <p:nvPr/>
          </p:nvPicPr>
          <p:blipFill>
            <a:blip r:embed="rId7" cstate="print"/>
            <a:stretch>
              <a:fillRect/>
            </a:stretch>
          </p:blipFill>
          <p:spPr>
            <a:xfrm>
              <a:off x="2763024" y="1536585"/>
              <a:ext cx="71107" cy="71107"/>
            </a:xfrm>
            <a:prstGeom prst="rect">
              <a:avLst/>
            </a:prstGeom>
          </p:spPr>
        </p:pic>
        <p:pic>
          <p:nvPicPr>
            <p:cNvPr id="29" name="object 29"/>
            <p:cNvPicPr/>
            <p:nvPr/>
          </p:nvPicPr>
          <p:blipFill>
            <a:blip r:embed="rId7" cstate="print"/>
            <a:stretch>
              <a:fillRect/>
            </a:stretch>
          </p:blipFill>
          <p:spPr>
            <a:xfrm>
              <a:off x="2559824" y="2034425"/>
              <a:ext cx="71107" cy="71107"/>
            </a:xfrm>
            <a:prstGeom prst="rect">
              <a:avLst/>
            </a:prstGeom>
          </p:spPr>
        </p:pic>
        <p:pic>
          <p:nvPicPr>
            <p:cNvPr id="30" name="object 30"/>
            <p:cNvPicPr/>
            <p:nvPr/>
          </p:nvPicPr>
          <p:blipFill>
            <a:blip r:embed="rId7" cstate="print"/>
            <a:stretch>
              <a:fillRect/>
            </a:stretch>
          </p:blipFill>
          <p:spPr>
            <a:xfrm>
              <a:off x="2366784" y="2024265"/>
              <a:ext cx="71107" cy="71107"/>
            </a:xfrm>
            <a:prstGeom prst="rect">
              <a:avLst/>
            </a:prstGeom>
          </p:spPr>
        </p:pic>
        <p:pic>
          <p:nvPicPr>
            <p:cNvPr id="31" name="object 31"/>
            <p:cNvPicPr/>
            <p:nvPr/>
          </p:nvPicPr>
          <p:blipFill>
            <a:blip r:embed="rId8" cstate="print"/>
            <a:stretch>
              <a:fillRect/>
            </a:stretch>
          </p:blipFill>
          <p:spPr>
            <a:xfrm>
              <a:off x="2031504" y="1536585"/>
              <a:ext cx="71107" cy="71107"/>
            </a:xfrm>
            <a:prstGeom prst="rect">
              <a:avLst/>
            </a:prstGeom>
          </p:spPr>
        </p:pic>
        <p:pic>
          <p:nvPicPr>
            <p:cNvPr id="32" name="object 32"/>
            <p:cNvPicPr/>
            <p:nvPr/>
          </p:nvPicPr>
          <p:blipFill>
            <a:blip r:embed="rId8" cstate="print"/>
            <a:stretch>
              <a:fillRect/>
            </a:stretch>
          </p:blipFill>
          <p:spPr>
            <a:xfrm>
              <a:off x="1574304" y="1536585"/>
              <a:ext cx="71107" cy="71107"/>
            </a:xfrm>
            <a:prstGeom prst="rect">
              <a:avLst/>
            </a:prstGeom>
          </p:spPr>
        </p:pic>
        <p:pic>
          <p:nvPicPr>
            <p:cNvPr id="33" name="object 33"/>
            <p:cNvPicPr/>
            <p:nvPr/>
          </p:nvPicPr>
          <p:blipFill>
            <a:blip r:embed="rId2" cstate="print"/>
            <a:stretch>
              <a:fillRect/>
            </a:stretch>
          </p:blipFill>
          <p:spPr>
            <a:xfrm>
              <a:off x="1228858" y="1028585"/>
              <a:ext cx="71113" cy="71107"/>
            </a:xfrm>
            <a:prstGeom prst="rect">
              <a:avLst/>
            </a:prstGeom>
          </p:spPr>
        </p:pic>
        <p:pic>
          <p:nvPicPr>
            <p:cNvPr id="34" name="object 34"/>
            <p:cNvPicPr/>
            <p:nvPr/>
          </p:nvPicPr>
          <p:blipFill>
            <a:blip r:embed="rId7" cstate="print"/>
            <a:stretch>
              <a:fillRect/>
            </a:stretch>
          </p:blipFill>
          <p:spPr>
            <a:xfrm>
              <a:off x="3616464" y="1028585"/>
              <a:ext cx="71107" cy="71107"/>
            </a:xfrm>
            <a:prstGeom prst="rect">
              <a:avLst/>
            </a:prstGeom>
          </p:spPr>
        </p:pic>
        <p:pic>
          <p:nvPicPr>
            <p:cNvPr id="35" name="object 35"/>
            <p:cNvPicPr/>
            <p:nvPr/>
          </p:nvPicPr>
          <p:blipFill>
            <a:blip r:embed="rId7" cstate="print"/>
            <a:stretch>
              <a:fillRect/>
            </a:stretch>
          </p:blipFill>
          <p:spPr>
            <a:xfrm>
              <a:off x="3321824" y="1018425"/>
              <a:ext cx="71107" cy="71107"/>
            </a:xfrm>
            <a:prstGeom prst="rect">
              <a:avLst/>
            </a:prstGeom>
          </p:spPr>
        </p:pic>
        <p:pic>
          <p:nvPicPr>
            <p:cNvPr id="36" name="object 36"/>
            <p:cNvPicPr/>
            <p:nvPr/>
          </p:nvPicPr>
          <p:blipFill>
            <a:blip r:embed="rId7" cstate="print"/>
            <a:stretch>
              <a:fillRect/>
            </a:stretch>
          </p:blipFill>
          <p:spPr>
            <a:xfrm>
              <a:off x="2783344" y="2024265"/>
              <a:ext cx="71107" cy="71107"/>
            </a:xfrm>
            <a:prstGeom prst="rect">
              <a:avLst/>
            </a:prstGeom>
          </p:spPr>
        </p:pic>
      </p:grpSp>
      <p:sp>
        <p:nvSpPr>
          <p:cNvPr id="37" name="object 37"/>
          <p:cNvSpPr txBox="1"/>
          <p:nvPr/>
        </p:nvSpPr>
        <p:spPr>
          <a:xfrm>
            <a:off x="934370" y="1826267"/>
            <a:ext cx="191269" cy="365971"/>
          </a:xfrm>
          <a:prstGeom prst="rect">
            <a:avLst/>
          </a:prstGeom>
        </p:spPr>
        <p:txBody>
          <a:bodyPr vert="horz" wrap="square" lIns="0" tIns="30200" rIns="0" bIns="0" rtlCol="0">
            <a:spAutoFit/>
          </a:bodyPr>
          <a:lstStyle/>
          <a:p>
            <a:pPr marL="25168">
              <a:spcBef>
                <a:spcPts val="238"/>
              </a:spcBef>
            </a:pPr>
            <a:r>
              <a:rPr sz="2180" i="1" spc="20" dirty="0">
                <a:latin typeface="Times New Roman"/>
                <a:cs typeface="Times New Roman"/>
              </a:rPr>
              <a:t>p</a:t>
            </a:r>
            <a:endParaRPr sz="2180">
              <a:latin typeface="Times New Roman"/>
              <a:cs typeface="Times New Roman"/>
            </a:endParaRPr>
          </a:p>
        </p:txBody>
      </p:sp>
      <p:sp>
        <p:nvSpPr>
          <p:cNvPr id="38" name="object 38"/>
          <p:cNvSpPr txBox="1"/>
          <p:nvPr/>
        </p:nvSpPr>
        <p:spPr>
          <a:xfrm>
            <a:off x="934370" y="2853080"/>
            <a:ext cx="191269" cy="365971"/>
          </a:xfrm>
          <a:prstGeom prst="rect">
            <a:avLst/>
          </a:prstGeom>
        </p:spPr>
        <p:txBody>
          <a:bodyPr vert="horz" wrap="square" lIns="0" tIns="30200" rIns="0" bIns="0" rtlCol="0">
            <a:spAutoFit/>
          </a:bodyPr>
          <a:lstStyle/>
          <a:p>
            <a:pPr marL="25168">
              <a:spcBef>
                <a:spcPts val="238"/>
              </a:spcBef>
            </a:pPr>
            <a:r>
              <a:rPr sz="2180" i="1" spc="20" dirty="0">
                <a:latin typeface="Times New Roman"/>
                <a:cs typeface="Times New Roman"/>
              </a:rPr>
              <a:t>p</a:t>
            </a:r>
            <a:endParaRPr sz="2180">
              <a:latin typeface="Times New Roman"/>
              <a:cs typeface="Times New Roman"/>
            </a:endParaRPr>
          </a:p>
        </p:txBody>
      </p:sp>
      <p:sp>
        <p:nvSpPr>
          <p:cNvPr id="39" name="object 39"/>
          <p:cNvSpPr txBox="1"/>
          <p:nvPr/>
        </p:nvSpPr>
        <p:spPr>
          <a:xfrm>
            <a:off x="894103" y="3819481"/>
            <a:ext cx="191269" cy="365971"/>
          </a:xfrm>
          <a:prstGeom prst="rect">
            <a:avLst/>
          </a:prstGeom>
        </p:spPr>
        <p:txBody>
          <a:bodyPr vert="horz" wrap="square" lIns="0" tIns="30200" rIns="0" bIns="0" rtlCol="0">
            <a:spAutoFit/>
          </a:bodyPr>
          <a:lstStyle/>
          <a:p>
            <a:pPr marL="25168">
              <a:spcBef>
                <a:spcPts val="238"/>
              </a:spcBef>
            </a:pPr>
            <a:r>
              <a:rPr sz="2180" i="1" spc="20" dirty="0">
                <a:latin typeface="Times New Roman"/>
                <a:cs typeface="Times New Roman"/>
              </a:rPr>
              <a:t>p</a:t>
            </a:r>
            <a:endParaRPr sz="2180">
              <a:latin typeface="Times New Roman"/>
              <a:cs typeface="Times New Roman"/>
            </a:endParaRPr>
          </a:p>
        </p:txBody>
      </p:sp>
      <p:sp>
        <p:nvSpPr>
          <p:cNvPr id="40" name="object 40"/>
          <p:cNvSpPr txBox="1"/>
          <p:nvPr/>
        </p:nvSpPr>
        <p:spPr>
          <a:xfrm>
            <a:off x="1055171" y="2055956"/>
            <a:ext cx="171135" cy="317714"/>
          </a:xfrm>
          <a:prstGeom prst="rect">
            <a:avLst/>
          </a:prstGeom>
        </p:spPr>
        <p:txBody>
          <a:bodyPr vert="horz" wrap="square" lIns="0" tIns="27684" rIns="0" bIns="0" rtlCol="0">
            <a:spAutoFit/>
          </a:bodyPr>
          <a:lstStyle/>
          <a:p>
            <a:pPr marL="25168">
              <a:spcBef>
                <a:spcPts val="218"/>
              </a:spcBef>
            </a:pPr>
            <a:r>
              <a:rPr sz="1883" spc="10" dirty="0">
                <a:latin typeface="Times New Roman"/>
                <a:cs typeface="Times New Roman"/>
              </a:rPr>
              <a:t>1</a:t>
            </a:r>
            <a:endParaRPr sz="1883">
              <a:latin typeface="Times New Roman"/>
              <a:cs typeface="Times New Roman"/>
            </a:endParaRPr>
          </a:p>
        </p:txBody>
      </p:sp>
      <p:sp>
        <p:nvSpPr>
          <p:cNvPr id="41" name="object 41"/>
          <p:cNvSpPr txBox="1"/>
          <p:nvPr/>
        </p:nvSpPr>
        <p:spPr>
          <a:xfrm>
            <a:off x="1075305" y="3042501"/>
            <a:ext cx="171135" cy="317714"/>
          </a:xfrm>
          <a:prstGeom prst="rect">
            <a:avLst/>
          </a:prstGeom>
        </p:spPr>
        <p:txBody>
          <a:bodyPr vert="horz" wrap="square" lIns="0" tIns="27684" rIns="0" bIns="0" rtlCol="0">
            <a:spAutoFit/>
          </a:bodyPr>
          <a:lstStyle/>
          <a:p>
            <a:pPr marL="25168">
              <a:spcBef>
                <a:spcPts val="218"/>
              </a:spcBef>
            </a:pPr>
            <a:r>
              <a:rPr sz="1883" spc="10" dirty="0">
                <a:latin typeface="Times New Roman"/>
                <a:cs typeface="Times New Roman"/>
              </a:rPr>
              <a:t>2</a:t>
            </a:r>
            <a:endParaRPr sz="1883">
              <a:latin typeface="Times New Roman"/>
              <a:cs typeface="Times New Roman"/>
            </a:endParaRPr>
          </a:p>
        </p:txBody>
      </p:sp>
      <p:sp>
        <p:nvSpPr>
          <p:cNvPr id="42" name="object 42"/>
          <p:cNvSpPr txBox="1"/>
          <p:nvPr/>
        </p:nvSpPr>
        <p:spPr>
          <a:xfrm>
            <a:off x="1035038" y="4029036"/>
            <a:ext cx="171135" cy="317714"/>
          </a:xfrm>
          <a:prstGeom prst="rect">
            <a:avLst/>
          </a:prstGeom>
        </p:spPr>
        <p:txBody>
          <a:bodyPr vert="horz" wrap="square" lIns="0" tIns="27684" rIns="0" bIns="0" rtlCol="0">
            <a:spAutoFit/>
          </a:bodyPr>
          <a:lstStyle/>
          <a:p>
            <a:pPr marL="25168">
              <a:spcBef>
                <a:spcPts val="218"/>
              </a:spcBef>
            </a:pPr>
            <a:r>
              <a:rPr sz="1883" spc="10" dirty="0">
                <a:latin typeface="Times New Roman"/>
                <a:cs typeface="Times New Roman"/>
              </a:rPr>
              <a:t>3</a:t>
            </a:r>
            <a:endParaRPr sz="1883">
              <a:latin typeface="Times New Roman"/>
              <a:cs typeface="Times New Roman"/>
            </a:endParaRPr>
          </a:p>
        </p:txBody>
      </p:sp>
      <p:sp>
        <p:nvSpPr>
          <p:cNvPr id="43" name="object 43"/>
          <p:cNvSpPr txBox="1"/>
          <p:nvPr/>
        </p:nvSpPr>
        <p:spPr>
          <a:xfrm>
            <a:off x="2053368" y="3719352"/>
            <a:ext cx="164844" cy="255335"/>
          </a:xfrm>
          <a:prstGeom prst="rect">
            <a:avLst/>
          </a:prstGeom>
        </p:spPr>
        <p:txBody>
          <a:bodyPr vert="horz" wrap="square" lIns="0" tIns="26425" rIns="0" bIns="0" rtlCol="0">
            <a:spAutoFit/>
          </a:bodyPr>
          <a:lstStyle/>
          <a:p>
            <a:pPr marL="25168">
              <a:spcBef>
                <a:spcPts val="208"/>
              </a:spcBef>
            </a:pPr>
            <a:r>
              <a:rPr sz="1486" dirty="0">
                <a:latin typeface="Courier New"/>
                <a:cs typeface="Courier New"/>
              </a:rPr>
              <a:t>3</a:t>
            </a:r>
            <a:endParaRPr sz="1486">
              <a:latin typeface="Courier New"/>
              <a:cs typeface="Courier New"/>
            </a:endParaRPr>
          </a:p>
        </p:txBody>
      </p:sp>
      <p:sp>
        <p:nvSpPr>
          <p:cNvPr id="44" name="object 44"/>
          <p:cNvSpPr txBox="1"/>
          <p:nvPr/>
        </p:nvSpPr>
        <p:spPr>
          <a:xfrm>
            <a:off x="8061655" y="2727508"/>
            <a:ext cx="164844" cy="255335"/>
          </a:xfrm>
          <a:prstGeom prst="rect">
            <a:avLst/>
          </a:prstGeom>
        </p:spPr>
        <p:txBody>
          <a:bodyPr vert="horz" wrap="square" lIns="0" tIns="26425" rIns="0" bIns="0" rtlCol="0">
            <a:spAutoFit/>
          </a:bodyPr>
          <a:lstStyle/>
          <a:p>
            <a:pPr marL="25168">
              <a:spcBef>
                <a:spcPts val="208"/>
              </a:spcBef>
            </a:pPr>
            <a:r>
              <a:rPr sz="1486" dirty="0">
                <a:latin typeface="Courier New"/>
                <a:cs typeface="Courier New"/>
              </a:rPr>
              <a:t>2</a:t>
            </a:r>
            <a:endParaRPr sz="1486">
              <a:latin typeface="Courier New"/>
              <a:cs typeface="Courier New"/>
            </a:endParaRPr>
          </a:p>
        </p:txBody>
      </p:sp>
      <p:sp>
        <p:nvSpPr>
          <p:cNvPr id="45" name="object 45"/>
          <p:cNvSpPr txBox="1"/>
          <p:nvPr/>
        </p:nvSpPr>
        <p:spPr>
          <a:xfrm>
            <a:off x="1900780" y="1811961"/>
            <a:ext cx="164844" cy="255335"/>
          </a:xfrm>
          <a:prstGeom prst="rect">
            <a:avLst/>
          </a:prstGeom>
        </p:spPr>
        <p:txBody>
          <a:bodyPr vert="horz" wrap="square" lIns="0" tIns="26425" rIns="0" bIns="0" rtlCol="0">
            <a:spAutoFit/>
          </a:bodyPr>
          <a:lstStyle/>
          <a:p>
            <a:pPr marL="25168">
              <a:spcBef>
                <a:spcPts val="208"/>
              </a:spcBef>
            </a:pPr>
            <a:r>
              <a:rPr sz="1486" dirty="0">
                <a:latin typeface="Courier New"/>
                <a:cs typeface="Courier New"/>
              </a:rPr>
              <a:t>1</a:t>
            </a:r>
            <a:endParaRPr sz="1486">
              <a:latin typeface="Courier New"/>
              <a:cs typeface="Courier New"/>
            </a:endParaRPr>
          </a:p>
        </p:txBody>
      </p:sp>
      <p:sp>
        <p:nvSpPr>
          <p:cNvPr id="46" name="object 46"/>
          <p:cNvSpPr txBox="1"/>
          <p:nvPr/>
        </p:nvSpPr>
        <p:spPr>
          <a:xfrm>
            <a:off x="2474066" y="1753694"/>
            <a:ext cx="164844" cy="255335"/>
          </a:xfrm>
          <a:prstGeom prst="rect">
            <a:avLst/>
          </a:prstGeom>
        </p:spPr>
        <p:txBody>
          <a:bodyPr vert="horz" wrap="square" lIns="0" tIns="26425" rIns="0" bIns="0" rtlCol="0">
            <a:spAutoFit/>
          </a:bodyPr>
          <a:lstStyle/>
          <a:p>
            <a:pPr marL="25168">
              <a:spcBef>
                <a:spcPts val="208"/>
              </a:spcBef>
            </a:pPr>
            <a:r>
              <a:rPr sz="1486" dirty="0">
                <a:latin typeface="Courier New"/>
                <a:cs typeface="Courier New"/>
              </a:rPr>
              <a:t>1</a:t>
            </a:r>
            <a:endParaRPr sz="1486">
              <a:latin typeface="Courier New"/>
              <a:cs typeface="Courier New"/>
            </a:endParaRPr>
          </a:p>
        </p:txBody>
      </p:sp>
      <p:sp>
        <p:nvSpPr>
          <p:cNvPr id="47" name="object 47"/>
          <p:cNvSpPr txBox="1"/>
          <p:nvPr/>
        </p:nvSpPr>
        <p:spPr>
          <a:xfrm>
            <a:off x="4134545" y="1714470"/>
            <a:ext cx="164844" cy="255335"/>
          </a:xfrm>
          <a:prstGeom prst="rect">
            <a:avLst/>
          </a:prstGeom>
        </p:spPr>
        <p:txBody>
          <a:bodyPr vert="horz" wrap="square" lIns="0" tIns="26425" rIns="0" bIns="0" rtlCol="0">
            <a:spAutoFit/>
          </a:bodyPr>
          <a:lstStyle/>
          <a:p>
            <a:pPr marL="25168">
              <a:spcBef>
                <a:spcPts val="208"/>
              </a:spcBef>
            </a:pPr>
            <a:r>
              <a:rPr sz="1486" dirty="0">
                <a:latin typeface="Courier New"/>
                <a:cs typeface="Courier New"/>
              </a:rPr>
              <a:t>1</a:t>
            </a:r>
            <a:endParaRPr sz="1486">
              <a:latin typeface="Courier New"/>
              <a:cs typeface="Courier New"/>
            </a:endParaRPr>
          </a:p>
        </p:txBody>
      </p:sp>
      <p:sp>
        <p:nvSpPr>
          <p:cNvPr id="48" name="object 48"/>
          <p:cNvSpPr txBox="1"/>
          <p:nvPr/>
        </p:nvSpPr>
        <p:spPr>
          <a:xfrm>
            <a:off x="6634292" y="1694336"/>
            <a:ext cx="164844" cy="255335"/>
          </a:xfrm>
          <a:prstGeom prst="rect">
            <a:avLst/>
          </a:prstGeom>
        </p:spPr>
        <p:txBody>
          <a:bodyPr vert="horz" wrap="square" lIns="0" tIns="26425" rIns="0" bIns="0" rtlCol="0">
            <a:spAutoFit/>
          </a:bodyPr>
          <a:lstStyle/>
          <a:p>
            <a:pPr marL="25168">
              <a:spcBef>
                <a:spcPts val="208"/>
              </a:spcBef>
            </a:pPr>
            <a:r>
              <a:rPr sz="1486" dirty="0">
                <a:latin typeface="Courier New"/>
                <a:cs typeface="Courier New"/>
              </a:rPr>
              <a:t>1</a:t>
            </a:r>
            <a:endParaRPr sz="1486">
              <a:latin typeface="Courier New"/>
              <a:cs typeface="Courier New"/>
            </a:endParaRPr>
          </a:p>
        </p:txBody>
      </p:sp>
      <p:sp>
        <p:nvSpPr>
          <p:cNvPr id="49" name="object 49"/>
          <p:cNvSpPr txBox="1"/>
          <p:nvPr/>
        </p:nvSpPr>
        <p:spPr>
          <a:xfrm>
            <a:off x="7169415" y="1712355"/>
            <a:ext cx="164844" cy="255335"/>
          </a:xfrm>
          <a:prstGeom prst="rect">
            <a:avLst/>
          </a:prstGeom>
        </p:spPr>
        <p:txBody>
          <a:bodyPr vert="horz" wrap="square" lIns="0" tIns="26425" rIns="0" bIns="0" rtlCol="0">
            <a:spAutoFit/>
          </a:bodyPr>
          <a:lstStyle/>
          <a:p>
            <a:pPr marL="25168">
              <a:spcBef>
                <a:spcPts val="208"/>
              </a:spcBef>
            </a:pPr>
            <a:r>
              <a:rPr sz="1486" dirty="0">
                <a:latin typeface="Courier New"/>
                <a:cs typeface="Courier New"/>
              </a:rPr>
              <a:t>1</a:t>
            </a:r>
            <a:endParaRPr sz="1486">
              <a:latin typeface="Courier New"/>
              <a:cs typeface="Courier New"/>
            </a:endParaRPr>
          </a:p>
        </p:txBody>
      </p:sp>
      <p:sp>
        <p:nvSpPr>
          <p:cNvPr id="50" name="object 50"/>
          <p:cNvSpPr txBox="1"/>
          <p:nvPr/>
        </p:nvSpPr>
        <p:spPr>
          <a:xfrm>
            <a:off x="1749249" y="2745527"/>
            <a:ext cx="164844" cy="255335"/>
          </a:xfrm>
          <a:prstGeom prst="rect">
            <a:avLst/>
          </a:prstGeom>
        </p:spPr>
        <p:txBody>
          <a:bodyPr vert="horz" wrap="square" lIns="0" tIns="26425" rIns="0" bIns="0" rtlCol="0">
            <a:spAutoFit/>
          </a:bodyPr>
          <a:lstStyle/>
          <a:p>
            <a:pPr marL="25168">
              <a:spcBef>
                <a:spcPts val="208"/>
              </a:spcBef>
            </a:pPr>
            <a:r>
              <a:rPr sz="1486" dirty="0">
                <a:latin typeface="Courier New"/>
                <a:cs typeface="Courier New"/>
              </a:rPr>
              <a:t>2</a:t>
            </a:r>
            <a:endParaRPr sz="1486">
              <a:latin typeface="Courier New"/>
              <a:cs typeface="Courier New"/>
            </a:endParaRPr>
          </a:p>
        </p:txBody>
      </p:sp>
      <p:sp>
        <p:nvSpPr>
          <p:cNvPr id="51" name="object 51"/>
          <p:cNvSpPr txBox="1"/>
          <p:nvPr/>
        </p:nvSpPr>
        <p:spPr>
          <a:xfrm>
            <a:off x="3238090" y="2725393"/>
            <a:ext cx="164844" cy="255335"/>
          </a:xfrm>
          <a:prstGeom prst="rect">
            <a:avLst/>
          </a:prstGeom>
        </p:spPr>
        <p:txBody>
          <a:bodyPr vert="horz" wrap="square" lIns="0" tIns="26425" rIns="0" bIns="0" rtlCol="0">
            <a:spAutoFit/>
          </a:bodyPr>
          <a:lstStyle/>
          <a:p>
            <a:pPr marL="25168">
              <a:spcBef>
                <a:spcPts val="208"/>
              </a:spcBef>
            </a:pPr>
            <a:r>
              <a:rPr sz="1486" dirty="0">
                <a:latin typeface="Courier New"/>
                <a:cs typeface="Courier New"/>
              </a:rPr>
              <a:t>2</a:t>
            </a:r>
            <a:endParaRPr sz="1486">
              <a:latin typeface="Courier New"/>
              <a:cs typeface="Courier New"/>
            </a:endParaRPr>
          </a:p>
        </p:txBody>
      </p:sp>
      <p:sp>
        <p:nvSpPr>
          <p:cNvPr id="52" name="object 52"/>
          <p:cNvSpPr txBox="1"/>
          <p:nvPr/>
        </p:nvSpPr>
        <p:spPr>
          <a:xfrm>
            <a:off x="4059320" y="2724333"/>
            <a:ext cx="164844" cy="255335"/>
          </a:xfrm>
          <a:prstGeom prst="rect">
            <a:avLst/>
          </a:prstGeom>
        </p:spPr>
        <p:txBody>
          <a:bodyPr vert="horz" wrap="square" lIns="0" tIns="26425" rIns="0" bIns="0" rtlCol="0">
            <a:spAutoFit/>
          </a:bodyPr>
          <a:lstStyle/>
          <a:p>
            <a:pPr marL="25168">
              <a:spcBef>
                <a:spcPts val="208"/>
              </a:spcBef>
            </a:pPr>
            <a:r>
              <a:rPr sz="1486" dirty="0">
                <a:latin typeface="Courier New"/>
                <a:cs typeface="Courier New"/>
              </a:rPr>
              <a:t>2</a:t>
            </a:r>
            <a:endParaRPr sz="1486">
              <a:latin typeface="Courier New"/>
              <a:cs typeface="Courier New"/>
            </a:endParaRPr>
          </a:p>
        </p:txBody>
      </p:sp>
      <p:sp>
        <p:nvSpPr>
          <p:cNvPr id="53" name="object 53"/>
          <p:cNvSpPr txBox="1"/>
          <p:nvPr/>
        </p:nvSpPr>
        <p:spPr>
          <a:xfrm>
            <a:off x="5567226" y="2761414"/>
            <a:ext cx="164844" cy="255335"/>
          </a:xfrm>
          <a:prstGeom prst="rect">
            <a:avLst/>
          </a:prstGeom>
        </p:spPr>
        <p:txBody>
          <a:bodyPr vert="horz" wrap="square" lIns="0" tIns="26425" rIns="0" bIns="0" rtlCol="0">
            <a:spAutoFit/>
          </a:bodyPr>
          <a:lstStyle/>
          <a:p>
            <a:pPr marL="25168">
              <a:spcBef>
                <a:spcPts val="208"/>
              </a:spcBef>
            </a:pPr>
            <a:r>
              <a:rPr sz="1486" dirty="0">
                <a:latin typeface="Courier New"/>
                <a:cs typeface="Courier New"/>
              </a:rPr>
              <a:t>2</a:t>
            </a:r>
            <a:endParaRPr sz="1486">
              <a:latin typeface="Courier New"/>
              <a:cs typeface="Courier New"/>
            </a:endParaRPr>
          </a:p>
        </p:txBody>
      </p:sp>
      <p:sp>
        <p:nvSpPr>
          <p:cNvPr id="54" name="object 54"/>
          <p:cNvSpPr txBox="1"/>
          <p:nvPr/>
        </p:nvSpPr>
        <p:spPr>
          <a:xfrm>
            <a:off x="7628234" y="3370720"/>
            <a:ext cx="164844" cy="255335"/>
          </a:xfrm>
          <a:prstGeom prst="rect">
            <a:avLst/>
          </a:prstGeom>
        </p:spPr>
        <p:txBody>
          <a:bodyPr vert="horz" wrap="square" lIns="0" tIns="26425" rIns="0" bIns="0" rtlCol="0">
            <a:spAutoFit/>
          </a:bodyPr>
          <a:lstStyle/>
          <a:p>
            <a:pPr marL="25168">
              <a:spcBef>
                <a:spcPts val="208"/>
              </a:spcBef>
            </a:pPr>
            <a:r>
              <a:rPr sz="1486" dirty="0">
                <a:latin typeface="Courier New"/>
                <a:cs typeface="Courier New"/>
              </a:rPr>
              <a:t>2</a:t>
            </a:r>
            <a:endParaRPr sz="1486">
              <a:latin typeface="Courier New"/>
              <a:cs typeface="Courier New"/>
            </a:endParaRPr>
          </a:p>
        </p:txBody>
      </p:sp>
      <p:sp>
        <p:nvSpPr>
          <p:cNvPr id="55" name="object 55"/>
          <p:cNvSpPr txBox="1"/>
          <p:nvPr/>
        </p:nvSpPr>
        <p:spPr>
          <a:xfrm>
            <a:off x="4743867" y="4347729"/>
            <a:ext cx="164844" cy="255335"/>
          </a:xfrm>
          <a:prstGeom prst="rect">
            <a:avLst/>
          </a:prstGeom>
        </p:spPr>
        <p:txBody>
          <a:bodyPr vert="horz" wrap="square" lIns="0" tIns="26425" rIns="0" bIns="0" rtlCol="0">
            <a:spAutoFit/>
          </a:bodyPr>
          <a:lstStyle/>
          <a:p>
            <a:pPr marL="25168">
              <a:spcBef>
                <a:spcPts val="208"/>
              </a:spcBef>
            </a:pPr>
            <a:r>
              <a:rPr sz="1486" dirty="0">
                <a:latin typeface="Courier New"/>
                <a:cs typeface="Courier New"/>
              </a:rPr>
              <a:t>3</a:t>
            </a:r>
            <a:endParaRPr sz="1486">
              <a:latin typeface="Courier New"/>
              <a:cs typeface="Courier New"/>
            </a:endParaRPr>
          </a:p>
        </p:txBody>
      </p:sp>
      <p:sp>
        <p:nvSpPr>
          <p:cNvPr id="56" name="object 56"/>
          <p:cNvSpPr txBox="1"/>
          <p:nvPr/>
        </p:nvSpPr>
        <p:spPr>
          <a:xfrm>
            <a:off x="5126388" y="3698146"/>
            <a:ext cx="164844" cy="255335"/>
          </a:xfrm>
          <a:prstGeom prst="rect">
            <a:avLst/>
          </a:prstGeom>
        </p:spPr>
        <p:txBody>
          <a:bodyPr vert="horz" wrap="square" lIns="0" tIns="26425" rIns="0" bIns="0" rtlCol="0">
            <a:spAutoFit/>
          </a:bodyPr>
          <a:lstStyle/>
          <a:p>
            <a:pPr marL="25168">
              <a:spcBef>
                <a:spcPts val="208"/>
              </a:spcBef>
            </a:pPr>
            <a:r>
              <a:rPr sz="1486" dirty="0">
                <a:latin typeface="Courier New"/>
                <a:cs typeface="Courier New"/>
              </a:rPr>
              <a:t>3</a:t>
            </a:r>
            <a:endParaRPr sz="1486">
              <a:latin typeface="Courier New"/>
              <a:cs typeface="Courier New"/>
            </a:endParaRPr>
          </a:p>
        </p:txBody>
      </p:sp>
      <p:sp>
        <p:nvSpPr>
          <p:cNvPr id="57" name="object 57"/>
          <p:cNvSpPr txBox="1"/>
          <p:nvPr/>
        </p:nvSpPr>
        <p:spPr>
          <a:xfrm>
            <a:off x="5547080" y="4345615"/>
            <a:ext cx="164844" cy="255335"/>
          </a:xfrm>
          <a:prstGeom prst="rect">
            <a:avLst/>
          </a:prstGeom>
        </p:spPr>
        <p:txBody>
          <a:bodyPr vert="horz" wrap="square" lIns="0" tIns="26425" rIns="0" bIns="0" rtlCol="0">
            <a:spAutoFit/>
          </a:bodyPr>
          <a:lstStyle/>
          <a:p>
            <a:pPr marL="25168">
              <a:spcBef>
                <a:spcPts val="208"/>
              </a:spcBef>
            </a:pPr>
            <a:r>
              <a:rPr sz="1486" dirty="0">
                <a:latin typeface="Courier New"/>
                <a:cs typeface="Courier New"/>
              </a:rPr>
              <a:t>3</a:t>
            </a:r>
            <a:endParaRPr sz="1486">
              <a:latin typeface="Courier New"/>
              <a:cs typeface="Courier New"/>
            </a:endParaRPr>
          </a:p>
        </p:txBody>
      </p:sp>
      <p:sp>
        <p:nvSpPr>
          <p:cNvPr id="58" name="object 58"/>
          <p:cNvSpPr txBox="1"/>
          <p:nvPr/>
        </p:nvSpPr>
        <p:spPr>
          <a:xfrm>
            <a:off x="1755077" y="1506793"/>
            <a:ext cx="380021" cy="348107"/>
          </a:xfrm>
          <a:prstGeom prst="rect">
            <a:avLst/>
          </a:prstGeom>
        </p:spPr>
        <p:txBody>
          <a:bodyPr vert="horz" wrap="square" lIns="0" tIns="27684" rIns="0" bIns="0" rtlCol="0">
            <a:spAutoFit/>
          </a:bodyPr>
          <a:lstStyle/>
          <a:p>
            <a:pPr marL="75503">
              <a:spcBef>
                <a:spcPts val="218"/>
              </a:spcBef>
            </a:pPr>
            <a:r>
              <a:rPr sz="3121" i="1" spc="-30" baseline="-21164" dirty="0">
                <a:latin typeface="Times New Roman"/>
                <a:cs typeface="Times New Roman"/>
              </a:rPr>
              <a:t>e</a:t>
            </a:r>
            <a:r>
              <a:rPr sz="1486" spc="-20" dirty="0">
                <a:latin typeface="Courier New"/>
                <a:cs typeface="Courier New"/>
              </a:rPr>
              <a:t>1</a:t>
            </a:r>
            <a:endParaRPr sz="1486">
              <a:latin typeface="Courier New"/>
              <a:cs typeface="Courier New"/>
            </a:endParaRPr>
          </a:p>
        </p:txBody>
      </p:sp>
      <p:sp>
        <p:nvSpPr>
          <p:cNvPr id="59" name="object 59"/>
          <p:cNvSpPr txBox="1"/>
          <p:nvPr/>
        </p:nvSpPr>
        <p:spPr>
          <a:xfrm>
            <a:off x="2328363" y="1487722"/>
            <a:ext cx="380021" cy="348107"/>
          </a:xfrm>
          <a:prstGeom prst="rect">
            <a:avLst/>
          </a:prstGeom>
        </p:spPr>
        <p:txBody>
          <a:bodyPr vert="horz" wrap="square" lIns="0" tIns="27684" rIns="0" bIns="0" rtlCol="0">
            <a:spAutoFit/>
          </a:bodyPr>
          <a:lstStyle/>
          <a:p>
            <a:pPr marL="75503">
              <a:spcBef>
                <a:spcPts val="218"/>
              </a:spcBef>
            </a:pPr>
            <a:r>
              <a:rPr sz="3121" i="1" spc="-30" baseline="-18518" dirty="0">
                <a:latin typeface="Times New Roman"/>
                <a:cs typeface="Times New Roman"/>
              </a:rPr>
              <a:t>e</a:t>
            </a:r>
            <a:r>
              <a:rPr sz="1486" spc="-20" dirty="0">
                <a:latin typeface="Courier New"/>
                <a:cs typeface="Courier New"/>
              </a:rPr>
              <a:t>2</a:t>
            </a:r>
            <a:endParaRPr sz="1486">
              <a:latin typeface="Courier New"/>
              <a:cs typeface="Courier New"/>
            </a:endParaRPr>
          </a:p>
        </p:txBody>
      </p:sp>
      <p:sp>
        <p:nvSpPr>
          <p:cNvPr id="60" name="object 60"/>
          <p:cNvSpPr txBox="1"/>
          <p:nvPr/>
        </p:nvSpPr>
        <p:spPr>
          <a:xfrm>
            <a:off x="3988860" y="1468639"/>
            <a:ext cx="378763" cy="348107"/>
          </a:xfrm>
          <a:prstGeom prst="rect">
            <a:avLst/>
          </a:prstGeom>
        </p:spPr>
        <p:txBody>
          <a:bodyPr vert="horz" wrap="square" lIns="0" tIns="27684" rIns="0" bIns="0" rtlCol="0">
            <a:spAutoFit/>
          </a:bodyPr>
          <a:lstStyle/>
          <a:p>
            <a:pPr marL="75503">
              <a:spcBef>
                <a:spcPts val="218"/>
              </a:spcBef>
            </a:pPr>
            <a:r>
              <a:rPr sz="3121" i="1" spc="-30" baseline="-15873" dirty="0">
                <a:latin typeface="Times New Roman"/>
                <a:cs typeface="Times New Roman"/>
              </a:rPr>
              <a:t>e</a:t>
            </a:r>
            <a:r>
              <a:rPr sz="1486" spc="-20" dirty="0">
                <a:latin typeface="Courier New"/>
                <a:cs typeface="Courier New"/>
              </a:rPr>
              <a:t>3</a:t>
            </a:r>
            <a:endParaRPr sz="1486">
              <a:latin typeface="Courier New"/>
              <a:cs typeface="Courier New"/>
            </a:endParaRPr>
          </a:p>
        </p:txBody>
      </p:sp>
      <p:sp>
        <p:nvSpPr>
          <p:cNvPr id="61" name="object 61"/>
          <p:cNvSpPr txBox="1"/>
          <p:nvPr/>
        </p:nvSpPr>
        <p:spPr>
          <a:xfrm>
            <a:off x="1603536" y="2479566"/>
            <a:ext cx="380021" cy="348107"/>
          </a:xfrm>
          <a:prstGeom prst="rect">
            <a:avLst/>
          </a:prstGeom>
        </p:spPr>
        <p:txBody>
          <a:bodyPr vert="horz" wrap="square" lIns="0" tIns="27684" rIns="0" bIns="0" rtlCol="0">
            <a:spAutoFit/>
          </a:bodyPr>
          <a:lstStyle/>
          <a:p>
            <a:pPr marL="75503">
              <a:spcBef>
                <a:spcPts val="218"/>
              </a:spcBef>
            </a:pPr>
            <a:r>
              <a:rPr sz="3121" i="1" spc="-30" baseline="-18518" dirty="0">
                <a:latin typeface="Times New Roman"/>
                <a:cs typeface="Times New Roman"/>
              </a:rPr>
              <a:t>e</a:t>
            </a:r>
            <a:r>
              <a:rPr sz="1486" spc="-20" dirty="0">
                <a:latin typeface="Courier New"/>
                <a:cs typeface="Courier New"/>
              </a:rPr>
              <a:t>1</a:t>
            </a:r>
            <a:endParaRPr sz="1486">
              <a:latin typeface="Courier New"/>
              <a:cs typeface="Courier New"/>
            </a:endParaRPr>
          </a:p>
        </p:txBody>
      </p:sp>
      <p:sp>
        <p:nvSpPr>
          <p:cNvPr id="62" name="object 62"/>
          <p:cNvSpPr txBox="1"/>
          <p:nvPr/>
        </p:nvSpPr>
        <p:spPr>
          <a:xfrm>
            <a:off x="3092379" y="2460485"/>
            <a:ext cx="378763" cy="348107"/>
          </a:xfrm>
          <a:prstGeom prst="rect">
            <a:avLst/>
          </a:prstGeom>
        </p:spPr>
        <p:txBody>
          <a:bodyPr vert="horz" wrap="square" lIns="0" tIns="27684" rIns="0" bIns="0" rtlCol="0">
            <a:spAutoFit/>
          </a:bodyPr>
          <a:lstStyle/>
          <a:p>
            <a:pPr marL="75503">
              <a:spcBef>
                <a:spcPts val="218"/>
              </a:spcBef>
            </a:pPr>
            <a:r>
              <a:rPr sz="3121" i="1" spc="-30" baseline="-18518" dirty="0">
                <a:latin typeface="Times New Roman"/>
                <a:cs typeface="Times New Roman"/>
              </a:rPr>
              <a:t>e</a:t>
            </a:r>
            <a:r>
              <a:rPr sz="1486" spc="-20" dirty="0">
                <a:latin typeface="Courier New"/>
                <a:cs typeface="Courier New"/>
              </a:rPr>
              <a:t>2</a:t>
            </a:r>
            <a:endParaRPr sz="1486">
              <a:latin typeface="Courier New"/>
              <a:cs typeface="Courier New"/>
            </a:endParaRPr>
          </a:p>
        </p:txBody>
      </p:sp>
      <p:sp>
        <p:nvSpPr>
          <p:cNvPr id="63" name="object 63"/>
          <p:cNvSpPr txBox="1"/>
          <p:nvPr/>
        </p:nvSpPr>
        <p:spPr>
          <a:xfrm>
            <a:off x="3913607" y="2479546"/>
            <a:ext cx="396380" cy="348107"/>
          </a:xfrm>
          <a:prstGeom prst="rect">
            <a:avLst/>
          </a:prstGeom>
        </p:spPr>
        <p:txBody>
          <a:bodyPr vert="horz" wrap="square" lIns="0" tIns="27684" rIns="0" bIns="0" rtlCol="0">
            <a:spAutoFit/>
          </a:bodyPr>
          <a:lstStyle/>
          <a:p>
            <a:pPr marL="75503">
              <a:spcBef>
                <a:spcPts val="218"/>
              </a:spcBef>
            </a:pPr>
            <a:r>
              <a:rPr sz="3121" i="1" spc="73" baseline="-15873" dirty="0">
                <a:latin typeface="Times New Roman"/>
                <a:cs typeface="Times New Roman"/>
              </a:rPr>
              <a:t>e</a:t>
            </a:r>
            <a:r>
              <a:rPr sz="1486" spc="50" dirty="0">
                <a:latin typeface="Courier New"/>
                <a:cs typeface="Courier New"/>
              </a:rPr>
              <a:t>3</a:t>
            </a:r>
            <a:endParaRPr sz="1486">
              <a:latin typeface="Courier New"/>
              <a:cs typeface="Courier New"/>
            </a:endParaRPr>
          </a:p>
        </p:txBody>
      </p:sp>
      <p:sp>
        <p:nvSpPr>
          <p:cNvPr id="64" name="object 64"/>
          <p:cNvSpPr txBox="1"/>
          <p:nvPr/>
        </p:nvSpPr>
        <p:spPr>
          <a:xfrm>
            <a:off x="5421512" y="2498638"/>
            <a:ext cx="357371" cy="348107"/>
          </a:xfrm>
          <a:prstGeom prst="rect">
            <a:avLst/>
          </a:prstGeom>
        </p:spPr>
        <p:txBody>
          <a:bodyPr vert="horz" wrap="square" lIns="0" tIns="27684" rIns="0" bIns="0" rtlCol="0">
            <a:spAutoFit/>
          </a:bodyPr>
          <a:lstStyle/>
          <a:p>
            <a:pPr marL="75503">
              <a:spcBef>
                <a:spcPts val="218"/>
              </a:spcBef>
            </a:pPr>
            <a:r>
              <a:rPr sz="3121" i="1" spc="-162" baseline="-18518" dirty="0">
                <a:latin typeface="Times New Roman"/>
                <a:cs typeface="Times New Roman"/>
              </a:rPr>
              <a:t>e</a:t>
            </a:r>
            <a:r>
              <a:rPr sz="1486" spc="-109" dirty="0">
                <a:latin typeface="Courier New"/>
                <a:cs typeface="Courier New"/>
              </a:rPr>
              <a:t>4</a:t>
            </a:r>
            <a:endParaRPr sz="1486">
              <a:latin typeface="Courier New"/>
              <a:cs typeface="Courier New"/>
            </a:endParaRPr>
          </a:p>
        </p:txBody>
      </p:sp>
      <p:sp>
        <p:nvSpPr>
          <p:cNvPr id="65" name="object 65"/>
          <p:cNvSpPr txBox="1"/>
          <p:nvPr/>
        </p:nvSpPr>
        <p:spPr>
          <a:xfrm>
            <a:off x="7482551" y="3128070"/>
            <a:ext cx="356113" cy="348107"/>
          </a:xfrm>
          <a:prstGeom prst="rect">
            <a:avLst/>
          </a:prstGeom>
        </p:spPr>
        <p:txBody>
          <a:bodyPr vert="horz" wrap="square" lIns="0" tIns="27684" rIns="0" bIns="0" rtlCol="0">
            <a:spAutoFit/>
          </a:bodyPr>
          <a:lstStyle/>
          <a:p>
            <a:pPr marL="75503">
              <a:spcBef>
                <a:spcPts val="218"/>
              </a:spcBef>
            </a:pPr>
            <a:r>
              <a:rPr sz="3121" i="1" spc="-162" baseline="-15873" dirty="0">
                <a:latin typeface="Times New Roman"/>
                <a:cs typeface="Times New Roman"/>
              </a:rPr>
              <a:t>e</a:t>
            </a:r>
            <a:r>
              <a:rPr sz="1486" spc="-109" dirty="0">
                <a:latin typeface="Courier New"/>
                <a:cs typeface="Courier New"/>
              </a:rPr>
              <a:t>5</a:t>
            </a:r>
            <a:endParaRPr sz="1486">
              <a:latin typeface="Courier New"/>
              <a:cs typeface="Courier New"/>
            </a:endParaRPr>
          </a:p>
        </p:txBody>
      </p:sp>
      <p:sp>
        <p:nvSpPr>
          <p:cNvPr id="66" name="object 66"/>
          <p:cNvSpPr txBox="1"/>
          <p:nvPr/>
        </p:nvSpPr>
        <p:spPr>
          <a:xfrm>
            <a:off x="4598157" y="4062698"/>
            <a:ext cx="398897" cy="348107"/>
          </a:xfrm>
          <a:prstGeom prst="rect">
            <a:avLst/>
          </a:prstGeom>
        </p:spPr>
        <p:txBody>
          <a:bodyPr vert="horz" wrap="square" lIns="0" tIns="27684" rIns="0" bIns="0" rtlCol="0">
            <a:spAutoFit/>
          </a:bodyPr>
          <a:lstStyle/>
          <a:p>
            <a:pPr marL="75503">
              <a:spcBef>
                <a:spcPts val="218"/>
              </a:spcBef>
            </a:pPr>
            <a:r>
              <a:rPr sz="3121" i="1" spc="87" baseline="-18518" dirty="0">
                <a:latin typeface="Times New Roman"/>
                <a:cs typeface="Times New Roman"/>
              </a:rPr>
              <a:t>e</a:t>
            </a:r>
            <a:r>
              <a:rPr sz="1486" spc="59" dirty="0">
                <a:latin typeface="Courier New"/>
                <a:cs typeface="Courier New"/>
              </a:rPr>
              <a:t>2</a:t>
            </a:r>
            <a:endParaRPr sz="1486">
              <a:latin typeface="Courier New"/>
              <a:cs typeface="Courier New"/>
            </a:endParaRPr>
          </a:p>
        </p:txBody>
      </p:sp>
      <p:sp>
        <p:nvSpPr>
          <p:cNvPr id="67" name="object 67"/>
          <p:cNvSpPr txBox="1"/>
          <p:nvPr/>
        </p:nvSpPr>
        <p:spPr>
          <a:xfrm>
            <a:off x="4980675" y="3433258"/>
            <a:ext cx="378763" cy="348107"/>
          </a:xfrm>
          <a:prstGeom prst="rect">
            <a:avLst/>
          </a:prstGeom>
        </p:spPr>
        <p:txBody>
          <a:bodyPr vert="horz" wrap="square" lIns="0" tIns="27684" rIns="0" bIns="0" rtlCol="0">
            <a:spAutoFit/>
          </a:bodyPr>
          <a:lstStyle/>
          <a:p>
            <a:pPr marL="75503">
              <a:spcBef>
                <a:spcPts val="218"/>
              </a:spcBef>
            </a:pPr>
            <a:r>
              <a:rPr sz="3121" i="1" spc="-30" baseline="-15873" dirty="0">
                <a:latin typeface="Times New Roman"/>
                <a:cs typeface="Times New Roman"/>
              </a:rPr>
              <a:t>e</a:t>
            </a:r>
            <a:r>
              <a:rPr sz="1486" spc="-20" dirty="0">
                <a:latin typeface="Courier New"/>
                <a:cs typeface="Courier New"/>
              </a:rPr>
              <a:t>3</a:t>
            </a:r>
            <a:endParaRPr sz="1486">
              <a:latin typeface="Courier New"/>
              <a:cs typeface="Courier New"/>
            </a:endParaRPr>
          </a:p>
        </p:txBody>
      </p:sp>
      <p:sp>
        <p:nvSpPr>
          <p:cNvPr id="68" name="object 68"/>
          <p:cNvSpPr txBox="1"/>
          <p:nvPr/>
        </p:nvSpPr>
        <p:spPr>
          <a:xfrm>
            <a:off x="5401366" y="4062698"/>
            <a:ext cx="377505" cy="348107"/>
          </a:xfrm>
          <a:prstGeom prst="rect">
            <a:avLst/>
          </a:prstGeom>
        </p:spPr>
        <p:txBody>
          <a:bodyPr vert="horz" wrap="square" lIns="0" tIns="27684" rIns="0" bIns="0" rtlCol="0">
            <a:spAutoFit/>
          </a:bodyPr>
          <a:lstStyle/>
          <a:p>
            <a:pPr marL="75503">
              <a:spcBef>
                <a:spcPts val="218"/>
              </a:spcBef>
            </a:pPr>
            <a:r>
              <a:rPr sz="3121" i="1" spc="-44" baseline="-18518" dirty="0">
                <a:latin typeface="Times New Roman"/>
                <a:cs typeface="Times New Roman"/>
              </a:rPr>
              <a:t>e</a:t>
            </a:r>
            <a:r>
              <a:rPr sz="1486" spc="-30" dirty="0">
                <a:latin typeface="Courier New"/>
                <a:cs typeface="Courier New"/>
              </a:rPr>
              <a:t>4</a:t>
            </a:r>
            <a:endParaRPr sz="1486">
              <a:latin typeface="Courier New"/>
              <a:cs typeface="Courier New"/>
            </a:endParaRPr>
          </a:p>
        </p:txBody>
      </p:sp>
      <p:sp>
        <p:nvSpPr>
          <p:cNvPr id="69" name="object 69"/>
          <p:cNvSpPr txBox="1"/>
          <p:nvPr/>
        </p:nvSpPr>
        <p:spPr>
          <a:xfrm>
            <a:off x="6463413" y="1430505"/>
            <a:ext cx="961378" cy="348107"/>
          </a:xfrm>
          <a:prstGeom prst="rect">
            <a:avLst/>
          </a:prstGeom>
        </p:spPr>
        <p:txBody>
          <a:bodyPr vert="horz" wrap="square" lIns="0" tIns="27684" rIns="0" bIns="0" rtlCol="0">
            <a:spAutoFit/>
          </a:bodyPr>
          <a:lstStyle/>
          <a:p>
            <a:pPr marL="100670">
              <a:spcBef>
                <a:spcPts val="218"/>
              </a:spcBef>
              <a:tabLst>
                <a:tab pos="635482" algn="l"/>
              </a:tabLst>
            </a:pPr>
            <a:r>
              <a:rPr sz="3121" i="1" spc="-44" baseline="-18518" dirty="0">
                <a:latin typeface="Times New Roman"/>
                <a:cs typeface="Times New Roman"/>
              </a:rPr>
              <a:t>e</a:t>
            </a:r>
            <a:r>
              <a:rPr sz="1486" spc="-30" dirty="0">
                <a:latin typeface="Courier New"/>
                <a:cs typeface="Courier New"/>
              </a:rPr>
              <a:t>4	</a:t>
            </a:r>
            <a:r>
              <a:rPr sz="3121" i="1" spc="-44" baseline="-23809" dirty="0">
                <a:latin typeface="Times New Roman"/>
                <a:cs typeface="Times New Roman"/>
              </a:rPr>
              <a:t>e</a:t>
            </a:r>
            <a:r>
              <a:rPr sz="1486" spc="-30" dirty="0">
                <a:latin typeface="Courier New"/>
                <a:cs typeface="Courier New"/>
              </a:rPr>
              <a:t>5</a:t>
            </a:r>
            <a:endParaRPr sz="1486">
              <a:latin typeface="Courier New"/>
              <a:cs typeface="Courier New"/>
            </a:endParaRPr>
          </a:p>
        </p:txBody>
      </p:sp>
      <p:sp>
        <p:nvSpPr>
          <p:cNvPr id="70" name="object 70"/>
          <p:cNvSpPr txBox="1"/>
          <p:nvPr/>
        </p:nvSpPr>
        <p:spPr>
          <a:xfrm>
            <a:off x="7915953" y="2441412"/>
            <a:ext cx="361146" cy="348107"/>
          </a:xfrm>
          <a:prstGeom prst="rect">
            <a:avLst/>
          </a:prstGeom>
        </p:spPr>
        <p:txBody>
          <a:bodyPr vert="horz" wrap="square" lIns="0" tIns="27684" rIns="0" bIns="0" rtlCol="0">
            <a:spAutoFit/>
          </a:bodyPr>
          <a:lstStyle/>
          <a:p>
            <a:pPr marL="75503">
              <a:spcBef>
                <a:spcPts val="218"/>
              </a:spcBef>
            </a:pPr>
            <a:r>
              <a:rPr sz="3121" i="1" spc="-133" baseline="-23809" dirty="0">
                <a:latin typeface="Times New Roman"/>
                <a:cs typeface="Times New Roman"/>
              </a:rPr>
              <a:t>e</a:t>
            </a:r>
            <a:r>
              <a:rPr sz="1486" spc="-89" dirty="0">
                <a:latin typeface="Courier New"/>
                <a:cs typeface="Courier New"/>
              </a:rPr>
              <a:t>6</a:t>
            </a:r>
            <a:endParaRPr sz="1486">
              <a:latin typeface="Courier New"/>
              <a:cs typeface="Courier New"/>
            </a:endParaRPr>
          </a:p>
        </p:txBody>
      </p:sp>
      <p:sp>
        <p:nvSpPr>
          <p:cNvPr id="71" name="object 71"/>
          <p:cNvSpPr txBox="1"/>
          <p:nvPr/>
        </p:nvSpPr>
        <p:spPr>
          <a:xfrm>
            <a:off x="1907664" y="3414182"/>
            <a:ext cx="380021" cy="348107"/>
          </a:xfrm>
          <a:prstGeom prst="rect">
            <a:avLst/>
          </a:prstGeom>
        </p:spPr>
        <p:txBody>
          <a:bodyPr vert="horz" wrap="square" lIns="0" tIns="27684" rIns="0" bIns="0" rtlCol="0">
            <a:spAutoFit/>
          </a:bodyPr>
          <a:lstStyle/>
          <a:p>
            <a:pPr marL="75503">
              <a:spcBef>
                <a:spcPts val="218"/>
              </a:spcBef>
            </a:pPr>
            <a:r>
              <a:rPr sz="3121" i="1" spc="-30" baseline="-23809" dirty="0">
                <a:latin typeface="Times New Roman"/>
                <a:cs typeface="Times New Roman"/>
              </a:rPr>
              <a:t>e</a:t>
            </a:r>
            <a:r>
              <a:rPr sz="1486" spc="-20" dirty="0">
                <a:latin typeface="Courier New"/>
                <a:cs typeface="Courier New"/>
              </a:rPr>
              <a:t>1</a:t>
            </a:r>
            <a:endParaRPr sz="1486">
              <a:latin typeface="Courier New"/>
              <a:cs typeface="Courier New"/>
            </a:endParaRPr>
          </a:p>
        </p:txBody>
      </p:sp>
      <p:grpSp>
        <p:nvGrpSpPr>
          <p:cNvPr id="72" name="object 72"/>
          <p:cNvGrpSpPr/>
          <p:nvPr/>
        </p:nvGrpSpPr>
        <p:grpSpPr>
          <a:xfrm>
            <a:off x="7571826" y="4621030"/>
            <a:ext cx="957601" cy="106960"/>
            <a:chOff x="3818851" y="2331908"/>
            <a:chExt cx="483234" cy="53975"/>
          </a:xfrm>
        </p:grpSpPr>
        <p:sp>
          <p:nvSpPr>
            <p:cNvPr id="73" name="object 73"/>
            <p:cNvSpPr/>
            <p:nvPr/>
          </p:nvSpPr>
          <p:spPr>
            <a:xfrm>
              <a:off x="3818851" y="2358731"/>
              <a:ext cx="462280" cy="0"/>
            </a:xfrm>
            <a:custGeom>
              <a:avLst/>
              <a:gdLst/>
              <a:ahLst/>
              <a:cxnLst/>
              <a:rect l="l" t="t" r="r" b="b"/>
              <a:pathLst>
                <a:path w="462279">
                  <a:moveTo>
                    <a:pt x="0" y="0"/>
                  </a:moveTo>
                  <a:lnTo>
                    <a:pt x="462013" y="0"/>
                  </a:lnTo>
                </a:path>
              </a:pathLst>
            </a:custGeom>
            <a:ln w="10160">
              <a:solidFill>
                <a:srgbClr val="000000"/>
              </a:solidFill>
            </a:ln>
          </p:spPr>
          <p:txBody>
            <a:bodyPr wrap="square" lIns="0" tIns="0" rIns="0" bIns="0" rtlCol="0"/>
            <a:lstStyle/>
            <a:p>
              <a:endParaRPr sz="3567"/>
            </a:p>
          </p:txBody>
        </p:sp>
        <p:sp>
          <p:nvSpPr>
            <p:cNvPr id="74" name="object 74"/>
            <p:cNvSpPr/>
            <p:nvPr/>
          </p:nvSpPr>
          <p:spPr>
            <a:xfrm>
              <a:off x="4194505" y="2331908"/>
              <a:ext cx="107314" cy="53975"/>
            </a:xfrm>
            <a:custGeom>
              <a:avLst/>
              <a:gdLst/>
              <a:ahLst/>
              <a:cxnLst/>
              <a:rect l="l" t="t" r="r" b="b"/>
              <a:pathLst>
                <a:path w="107314" h="53975">
                  <a:moveTo>
                    <a:pt x="0" y="0"/>
                  </a:moveTo>
                  <a:lnTo>
                    <a:pt x="0" y="53647"/>
                  </a:lnTo>
                  <a:lnTo>
                    <a:pt x="107302" y="26823"/>
                  </a:lnTo>
                  <a:lnTo>
                    <a:pt x="0" y="0"/>
                  </a:lnTo>
                  <a:close/>
                </a:path>
              </a:pathLst>
            </a:custGeom>
            <a:solidFill>
              <a:srgbClr val="000000"/>
            </a:solidFill>
          </p:spPr>
          <p:txBody>
            <a:bodyPr wrap="square" lIns="0" tIns="0" rIns="0" bIns="0" rtlCol="0"/>
            <a:lstStyle/>
            <a:p>
              <a:endParaRPr sz="3567"/>
            </a:p>
          </p:txBody>
        </p:sp>
        <p:sp>
          <p:nvSpPr>
            <p:cNvPr id="75" name="object 75"/>
            <p:cNvSpPr/>
            <p:nvPr/>
          </p:nvSpPr>
          <p:spPr>
            <a:xfrm>
              <a:off x="4199597" y="2338416"/>
              <a:ext cx="81280" cy="40640"/>
            </a:xfrm>
            <a:custGeom>
              <a:avLst/>
              <a:gdLst/>
              <a:ahLst/>
              <a:cxnLst/>
              <a:rect l="l" t="t" r="r" b="b"/>
              <a:pathLst>
                <a:path w="81279" h="40639">
                  <a:moveTo>
                    <a:pt x="81267" y="20314"/>
                  </a:moveTo>
                  <a:lnTo>
                    <a:pt x="0" y="0"/>
                  </a:lnTo>
                  <a:lnTo>
                    <a:pt x="0" y="40629"/>
                  </a:lnTo>
                  <a:lnTo>
                    <a:pt x="81267" y="20314"/>
                  </a:lnTo>
                  <a:close/>
                </a:path>
              </a:pathLst>
            </a:custGeom>
            <a:ln w="10160">
              <a:solidFill>
                <a:srgbClr val="000000"/>
              </a:solidFill>
            </a:ln>
          </p:spPr>
          <p:txBody>
            <a:bodyPr wrap="square" lIns="0" tIns="0" rIns="0" bIns="0" rtlCol="0"/>
            <a:lstStyle/>
            <a:p>
              <a:endParaRPr sz="3567"/>
            </a:p>
          </p:txBody>
        </p:sp>
      </p:grpSp>
      <p:sp>
        <p:nvSpPr>
          <p:cNvPr id="76" name="object 76"/>
          <p:cNvSpPr txBox="1"/>
          <p:nvPr/>
        </p:nvSpPr>
        <p:spPr>
          <a:xfrm>
            <a:off x="6974437" y="4421373"/>
            <a:ext cx="525990" cy="348170"/>
          </a:xfrm>
          <a:prstGeom prst="rect">
            <a:avLst/>
          </a:prstGeom>
        </p:spPr>
        <p:txBody>
          <a:bodyPr vert="horz" wrap="square" lIns="0" tIns="27684" rIns="0" bIns="0" rtlCol="0">
            <a:spAutoFit/>
          </a:bodyPr>
          <a:lstStyle/>
          <a:p>
            <a:pPr marL="25168">
              <a:spcBef>
                <a:spcPts val="218"/>
              </a:spcBef>
            </a:pPr>
            <a:r>
              <a:rPr sz="2081" dirty="0">
                <a:latin typeface="Times New Roman"/>
                <a:cs typeface="Times New Roman"/>
              </a:rPr>
              <a:t>time</a:t>
            </a:r>
            <a:endParaRPr sz="2081">
              <a:latin typeface="Times New Roman"/>
              <a:cs typeface="Times New Roman"/>
            </a:endParaRPr>
          </a:p>
        </p:txBody>
      </p:sp>
      <p:sp>
        <p:nvSpPr>
          <p:cNvPr id="77" name="object 77"/>
          <p:cNvSpPr txBox="1"/>
          <p:nvPr/>
        </p:nvSpPr>
        <p:spPr>
          <a:xfrm>
            <a:off x="1247454" y="5734721"/>
            <a:ext cx="6650372" cy="329162"/>
          </a:xfrm>
          <a:prstGeom prst="rect">
            <a:avLst/>
          </a:prstGeom>
        </p:spPr>
        <p:txBody>
          <a:bodyPr vert="horz" wrap="square" lIns="0" tIns="23909" rIns="0" bIns="0" rtlCol="0">
            <a:spAutoFit/>
          </a:bodyPr>
          <a:lstStyle/>
          <a:p>
            <a:pPr marL="25168">
              <a:spcBef>
                <a:spcPts val="188"/>
              </a:spcBef>
            </a:pPr>
            <a:r>
              <a:rPr sz="1982" spc="-59" dirty="0">
                <a:latin typeface="Tahoma"/>
                <a:cs typeface="Tahoma"/>
              </a:rPr>
              <a:t>Figure</a:t>
            </a:r>
            <a:r>
              <a:rPr sz="1982" spc="10" dirty="0">
                <a:latin typeface="Tahoma"/>
                <a:cs typeface="Tahoma"/>
              </a:rPr>
              <a:t> </a:t>
            </a:r>
            <a:r>
              <a:rPr sz="1982" spc="-99" dirty="0">
                <a:latin typeface="Tahoma"/>
                <a:cs typeface="Tahoma"/>
              </a:rPr>
              <a:t>2.1:</a:t>
            </a:r>
            <a:r>
              <a:rPr sz="1982" spc="226" dirty="0">
                <a:latin typeface="Tahoma"/>
                <a:cs typeface="Tahoma"/>
              </a:rPr>
              <a:t> </a:t>
            </a:r>
            <a:r>
              <a:rPr sz="1982" spc="-20" dirty="0">
                <a:latin typeface="Tahoma"/>
                <a:cs typeface="Tahoma"/>
              </a:rPr>
              <a:t>The</a:t>
            </a:r>
            <a:r>
              <a:rPr sz="1982" spc="20" dirty="0">
                <a:latin typeface="Tahoma"/>
                <a:cs typeface="Tahoma"/>
              </a:rPr>
              <a:t> </a:t>
            </a:r>
            <a:r>
              <a:rPr sz="1982" spc="-79" dirty="0">
                <a:latin typeface="Tahoma"/>
                <a:cs typeface="Tahoma"/>
              </a:rPr>
              <a:t>space-time</a:t>
            </a:r>
            <a:r>
              <a:rPr sz="1982" spc="20" dirty="0">
                <a:latin typeface="Tahoma"/>
                <a:cs typeface="Tahoma"/>
              </a:rPr>
              <a:t> </a:t>
            </a:r>
            <a:r>
              <a:rPr sz="1982" spc="-69" dirty="0">
                <a:latin typeface="Tahoma"/>
                <a:cs typeface="Tahoma"/>
              </a:rPr>
              <a:t>diagram</a:t>
            </a:r>
            <a:r>
              <a:rPr sz="1982" spc="20" dirty="0">
                <a:latin typeface="Tahoma"/>
                <a:cs typeface="Tahoma"/>
              </a:rPr>
              <a:t> </a:t>
            </a:r>
            <a:r>
              <a:rPr sz="1982" spc="-59" dirty="0">
                <a:latin typeface="Tahoma"/>
                <a:cs typeface="Tahoma"/>
              </a:rPr>
              <a:t>of</a:t>
            </a:r>
            <a:r>
              <a:rPr sz="1982" spc="10" dirty="0">
                <a:latin typeface="Tahoma"/>
                <a:cs typeface="Tahoma"/>
              </a:rPr>
              <a:t> </a:t>
            </a:r>
            <a:r>
              <a:rPr sz="1982" spc="-99" dirty="0">
                <a:latin typeface="Tahoma"/>
                <a:cs typeface="Tahoma"/>
              </a:rPr>
              <a:t>a</a:t>
            </a:r>
            <a:r>
              <a:rPr sz="1982" spc="30" dirty="0">
                <a:latin typeface="Tahoma"/>
                <a:cs typeface="Tahoma"/>
              </a:rPr>
              <a:t> </a:t>
            </a:r>
            <a:r>
              <a:rPr sz="1982" spc="-50" dirty="0">
                <a:latin typeface="Tahoma"/>
                <a:cs typeface="Tahoma"/>
              </a:rPr>
              <a:t>distributed</a:t>
            </a:r>
            <a:r>
              <a:rPr sz="1982" spc="20" dirty="0">
                <a:latin typeface="Tahoma"/>
                <a:cs typeface="Tahoma"/>
              </a:rPr>
              <a:t> </a:t>
            </a:r>
            <a:r>
              <a:rPr sz="1982" spc="-69" dirty="0">
                <a:latin typeface="Tahoma"/>
                <a:cs typeface="Tahoma"/>
              </a:rPr>
              <a:t>execution.</a:t>
            </a:r>
            <a:endParaRPr sz="1982">
              <a:latin typeface="Tahoma"/>
              <a:cs typeface="Tahoma"/>
            </a:endParaRPr>
          </a:p>
        </p:txBody>
      </p:sp>
      <p:grpSp>
        <p:nvGrpSpPr>
          <p:cNvPr id="78" name="object 78"/>
          <p:cNvGrpSpPr/>
          <p:nvPr/>
        </p:nvGrpSpPr>
        <p:grpSpPr>
          <a:xfrm>
            <a:off x="3901" y="6669283"/>
            <a:ext cx="9133094" cy="181202"/>
            <a:chOff x="-148" y="3365518"/>
            <a:chExt cx="4608830" cy="91440"/>
          </a:xfrm>
        </p:grpSpPr>
        <p:sp>
          <p:nvSpPr>
            <p:cNvPr id="79" name="object 79"/>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80" name="object 80"/>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81" name="object 81"/>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82" name="object 82"/>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83" name="object 83"/>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84" name="object 84"/>
          <p:cNvSpPr txBox="1"/>
          <p:nvPr/>
        </p:nvSpPr>
        <p:spPr>
          <a:xfrm>
            <a:off x="7828103"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85" name="object 85"/>
          <p:cNvSpPr txBox="1"/>
          <p:nvPr/>
        </p:nvSpPr>
        <p:spPr>
          <a:xfrm>
            <a:off x="8659492" y="6673620"/>
            <a:ext cx="466847" cy="141064"/>
          </a:xfrm>
          <a:prstGeom prst="rect">
            <a:avLst/>
          </a:prstGeom>
        </p:spPr>
        <p:txBody>
          <a:bodyPr vert="horz" wrap="square" lIns="0" tIns="0" rIns="0" bIns="0" rtlCol="0">
            <a:spAutoFit/>
          </a:bodyPr>
          <a:lstStyle/>
          <a:p>
            <a:pPr marL="75503">
              <a:lnSpc>
                <a:spcPts val="1139"/>
              </a:lnSpc>
            </a:pPr>
            <a:fld id="{81D60167-4931-47E6-BA6A-407CBD079E47}" type="slidenum">
              <a:rPr sz="991" spc="-20" dirty="0">
                <a:latin typeface="Tahoma"/>
                <a:cs typeface="Tahoma"/>
              </a:rPr>
              <a:pPr marL="75503">
                <a:lnSpc>
                  <a:spcPts val="1139"/>
                </a:lnSpc>
              </a:pPr>
              <a:t>88</a:t>
            </a:fld>
            <a:r>
              <a:rPr sz="991" spc="-30" dirty="0">
                <a:latin typeface="Tahoma"/>
                <a:cs typeface="Tahoma"/>
              </a:rPr>
              <a:t> </a:t>
            </a:r>
            <a:r>
              <a:rPr sz="991" spc="139" dirty="0">
                <a:latin typeface="Tahoma"/>
                <a:cs typeface="Tahoma"/>
              </a:rPr>
              <a:t>/</a:t>
            </a:r>
            <a:r>
              <a:rPr sz="991" spc="-20" dirty="0">
                <a:latin typeface="Tahoma"/>
                <a:cs typeface="Tahoma"/>
              </a:rPr>
              <a:t> 1</a:t>
            </a:r>
            <a:endParaRPr sz="991">
              <a:latin typeface="Tahoma"/>
              <a:cs typeface="Tahoma"/>
            </a:endParaRPr>
          </a:p>
        </p:txBody>
      </p:sp>
    </p:spTree>
  </p:cSld>
  <p:clrMapOvr>
    <a:masterClrMapping/>
  </p:clrMapOvr>
  <p:transition>
    <p:cu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7" y="-127783"/>
            <a:ext cx="5163004" cy="1388524"/>
          </a:xfrm>
          <a:prstGeom prst="rect">
            <a:avLst/>
          </a:prstGeom>
        </p:spPr>
        <p:txBody>
          <a:bodyPr vert="horz" wrap="square" lIns="0" tIns="33975" rIns="0" bIns="0" rtlCol="0" anchor="ctr">
            <a:spAutoFit/>
          </a:bodyPr>
          <a:lstStyle/>
          <a:p>
            <a:pPr marL="25168">
              <a:spcBef>
                <a:spcPts val="268"/>
              </a:spcBef>
            </a:pPr>
            <a:r>
              <a:rPr spc="168" dirty="0"/>
              <a:t>A</a:t>
            </a:r>
            <a:r>
              <a:rPr spc="30" dirty="0"/>
              <a:t> </a:t>
            </a:r>
            <a:r>
              <a:rPr spc="-20" dirty="0"/>
              <a:t>Model</a:t>
            </a:r>
            <a:r>
              <a:rPr spc="30" dirty="0"/>
              <a:t> </a:t>
            </a:r>
            <a:r>
              <a:rPr spc="-69" dirty="0"/>
              <a:t>of</a:t>
            </a:r>
            <a:r>
              <a:rPr spc="50" dirty="0"/>
              <a:t> </a:t>
            </a:r>
            <a:r>
              <a:rPr spc="-50" dirty="0"/>
              <a:t>Distributed</a:t>
            </a:r>
            <a:r>
              <a:rPr spc="20" dirty="0"/>
              <a:t> </a:t>
            </a:r>
            <a:r>
              <a:rPr spc="-79" dirty="0"/>
              <a:t>Executions</a:t>
            </a:r>
          </a:p>
        </p:txBody>
      </p:sp>
      <p:pic>
        <p:nvPicPr>
          <p:cNvPr id="5" name="object 5"/>
          <p:cNvPicPr/>
          <p:nvPr/>
        </p:nvPicPr>
        <p:blipFill>
          <a:blip r:embed="rId2" cstate="print"/>
          <a:stretch>
            <a:fillRect/>
          </a:stretch>
        </p:blipFill>
        <p:spPr>
          <a:xfrm>
            <a:off x="500556" y="1812463"/>
            <a:ext cx="140136" cy="135147"/>
          </a:xfrm>
          <a:prstGeom prst="rect">
            <a:avLst/>
          </a:prstGeom>
        </p:spPr>
      </p:pic>
      <p:pic>
        <p:nvPicPr>
          <p:cNvPr id="6" name="object 6"/>
          <p:cNvPicPr/>
          <p:nvPr/>
        </p:nvPicPr>
        <p:blipFill>
          <a:blip r:embed="rId3" cstate="print"/>
          <a:stretch>
            <a:fillRect/>
          </a:stretch>
        </p:blipFill>
        <p:spPr>
          <a:xfrm>
            <a:off x="500556" y="2488926"/>
            <a:ext cx="140136" cy="135170"/>
          </a:xfrm>
          <a:prstGeom prst="rect">
            <a:avLst/>
          </a:prstGeom>
        </p:spPr>
      </p:pic>
      <p:pic>
        <p:nvPicPr>
          <p:cNvPr id="7" name="object 7"/>
          <p:cNvPicPr/>
          <p:nvPr/>
        </p:nvPicPr>
        <p:blipFill>
          <a:blip r:embed="rId4" cstate="print"/>
          <a:stretch>
            <a:fillRect/>
          </a:stretch>
        </p:blipFill>
        <p:spPr>
          <a:xfrm>
            <a:off x="500556" y="2866456"/>
            <a:ext cx="140136" cy="135147"/>
          </a:xfrm>
          <a:prstGeom prst="rect">
            <a:avLst/>
          </a:prstGeom>
        </p:spPr>
      </p:pic>
      <p:sp>
        <p:nvSpPr>
          <p:cNvPr id="8" name="object 8"/>
          <p:cNvSpPr txBox="1"/>
          <p:nvPr/>
        </p:nvSpPr>
        <p:spPr>
          <a:xfrm>
            <a:off x="2583240" y="3971031"/>
            <a:ext cx="367438" cy="329162"/>
          </a:xfrm>
          <a:prstGeom prst="rect">
            <a:avLst/>
          </a:prstGeom>
        </p:spPr>
        <p:txBody>
          <a:bodyPr vert="horz" wrap="square" lIns="0" tIns="23909" rIns="0" bIns="0" rtlCol="0">
            <a:spAutoFit/>
          </a:bodyPr>
          <a:lstStyle/>
          <a:p>
            <a:pPr marL="75503">
              <a:spcBef>
                <a:spcPts val="188"/>
              </a:spcBef>
            </a:pPr>
            <a:r>
              <a:rPr sz="2973" i="1" spc="-87" baseline="-19444" dirty="0">
                <a:latin typeface="Arial"/>
                <a:cs typeface="Arial"/>
              </a:rPr>
              <a:t>e</a:t>
            </a:r>
            <a:r>
              <a:rPr sz="1387" i="1" spc="-59" dirty="0">
                <a:latin typeface="Trebuchet MS"/>
                <a:cs typeface="Trebuchet MS"/>
              </a:rPr>
              <a:t>x</a:t>
            </a:r>
            <a:endParaRPr sz="1387">
              <a:latin typeface="Trebuchet MS"/>
              <a:cs typeface="Trebuchet MS"/>
            </a:endParaRPr>
          </a:p>
        </p:txBody>
      </p:sp>
      <p:sp>
        <p:nvSpPr>
          <p:cNvPr id="9" name="object 9"/>
          <p:cNvSpPr txBox="1"/>
          <p:nvPr/>
        </p:nvSpPr>
        <p:spPr>
          <a:xfrm>
            <a:off x="837714" y="4061632"/>
            <a:ext cx="2913077" cy="329162"/>
          </a:xfrm>
          <a:prstGeom prst="rect">
            <a:avLst/>
          </a:prstGeom>
        </p:spPr>
        <p:txBody>
          <a:bodyPr vert="horz" wrap="square" lIns="0" tIns="23909" rIns="0" bIns="0" rtlCol="0">
            <a:spAutoFit/>
          </a:bodyPr>
          <a:lstStyle/>
          <a:p>
            <a:pPr marL="75503">
              <a:spcBef>
                <a:spcPts val="188"/>
              </a:spcBef>
              <a:tabLst>
                <a:tab pos="2216006" algn="l"/>
              </a:tabLst>
            </a:pPr>
            <a:r>
              <a:rPr sz="1982" spc="-258" dirty="0">
                <a:latin typeface="Lucida Sans Unicode"/>
                <a:cs typeface="Lucida Sans Unicode"/>
              </a:rPr>
              <a:t>∀</a:t>
            </a:r>
            <a:r>
              <a:rPr sz="1982" i="1" spc="-258" dirty="0">
                <a:latin typeface="Arial"/>
                <a:cs typeface="Arial"/>
              </a:rPr>
              <a:t>e</a:t>
            </a:r>
            <a:r>
              <a:rPr sz="2081" i="1" spc="-386" baseline="27777" dirty="0">
                <a:latin typeface="Trebuchet MS"/>
                <a:cs typeface="Trebuchet MS"/>
              </a:rPr>
              <a:t>x</a:t>
            </a:r>
            <a:r>
              <a:rPr sz="2081" i="1" spc="-297" baseline="27777" dirty="0">
                <a:latin typeface="Trebuchet MS"/>
                <a:cs typeface="Trebuchet MS"/>
              </a:rPr>
              <a:t> </a:t>
            </a:r>
            <a:r>
              <a:rPr sz="1982" spc="-79" dirty="0">
                <a:latin typeface="Lucida Sans Unicode"/>
                <a:cs typeface="Lucida Sans Unicode"/>
              </a:rPr>
              <a:t>,</a:t>
            </a:r>
            <a:r>
              <a:rPr sz="1982" spc="347" dirty="0">
                <a:latin typeface="Lucida Sans Unicode"/>
                <a:cs typeface="Lucida Sans Unicode"/>
              </a:rPr>
              <a:t> </a:t>
            </a:r>
            <a:r>
              <a:rPr sz="1982" spc="-258" dirty="0">
                <a:latin typeface="Lucida Sans Unicode"/>
                <a:cs typeface="Lucida Sans Unicode"/>
              </a:rPr>
              <a:t>∀</a:t>
            </a:r>
            <a:r>
              <a:rPr sz="1982" i="1" spc="-258" dirty="0">
                <a:latin typeface="Arial"/>
                <a:cs typeface="Arial"/>
              </a:rPr>
              <a:t>e</a:t>
            </a:r>
            <a:r>
              <a:rPr sz="2081" i="1" spc="-386" baseline="39682" dirty="0">
                <a:latin typeface="Trebuchet MS"/>
                <a:cs typeface="Trebuchet MS"/>
              </a:rPr>
              <a:t>y</a:t>
            </a:r>
            <a:r>
              <a:rPr sz="2081" i="1" spc="563" baseline="39682" dirty="0">
                <a:latin typeface="Trebuchet MS"/>
                <a:cs typeface="Trebuchet MS"/>
              </a:rPr>
              <a:t> </a:t>
            </a:r>
            <a:r>
              <a:rPr sz="1982" spc="-268" dirty="0">
                <a:latin typeface="Lucida Sans Unicode"/>
                <a:cs typeface="Lucida Sans Unicode"/>
              </a:rPr>
              <a:t>∈</a:t>
            </a:r>
            <a:r>
              <a:rPr sz="1982" spc="-79" dirty="0">
                <a:latin typeface="Lucida Sans Unicode"/>
                <a:cs typeface="Lucida Sans Unicode"/>
              </a:rPr>
              <a:t> </a:t>
            </a:r>
            <a:r>
              <a:rPr sz="1982" i="1" spc="-40" dirty="0">
                <a:latin typeface="Arial"/>
                <a:cs typeface="Arial"/>
              </a:rPr>
              <a:t>H</a:t>
            </a:r>
            <a:r>
              <a:rPr sz="1982" i="1" spc="-386" dirty="0">
                <a:latin typeface="Arial"/>
                <a:cs typeface="Arial"/>
              </a:rPr>
              <a:t> </a:t>
            </a:r>
            <a:r>
              <a:rPr sz="1982" spc="-79" dirty="0">
                <a:latin typeface="Lucida Sans Unicode"/>
                <a:cs typeface="Lucida Sans Unicode"/>
              </a:rPr>
              <a:t>,	</a:t>
            </a:r>
            <a:r>
              <a:rPr sz="1982" spc="109" dirty="0">
                <a:latin typeface="Lucida Sans Unicode"/>
                <a:cs typeface="Lucida Sans Unicode"/>
              </a:rPr>
              <a:t>→</a:t>
            </a:r>
            <a:r>
              <a:rPr sz="1982" spc="446" dirty="0">
                <a:latin typeface="Lucida Sans Unicode"/>
                <a:cs typeface="Lucida Sans Unicode"/>
              </a:rPr>
              <a:t> </a:t>
            </a:r>
            <a:r>
              <a:rPr sz="1982" i="1" spc="-50" dirty="0">
                <a:latin typeface="Arial"/>
                <a:cs typeface="Arial"/>
              </a:rPr>
              <a:t>e</a:t>
            </a:r>
            <a:r>
              <a:rPr sz="2081" i="1" spc="-73" baseline="39682" dirty="0">
                <a:latin typeface="Trebuchet MS"/>
                <a:cs typeface="Trebuchet MS"/>
              </a:rPr>
              <a:t>y</a:t>
            </a:r>
            <a:endParaRPr sz="2081" baseline="39682">
              <a:latin typeface="Trebuchet MS"/>
              <a:cs typeface="Trebuchet MS"/>
            </a:endParaRPr>
          </a:p>
        </p:txBody>
      </p:sp>
      <p:sp>
        <p:nvSpPr>
          <p:cNvPr id="10" name="object 10"/>
          <p:cNvSpPr txBox="1"/>
          <p:nvPr/>
        </p:nvSpPr>
        <p:spPr>
          <a:xfrm>
            <a:off x="1138705" y="4212354"/>
            <a:ext cx="2507889" cy="237599"/>
          </a:xfrm>
          <a:prstGeom prst="rect">
            <a:avLst/>
          </a:prstGeom>
        </p:spPr>
        <p:txBody>
          <a:bodyPr vert="horz" wrap="square" lIns="0" tIns="23909" rIns="0" bIns="0" rtlCol="0">
            <a:spAutoFit/>
          </a:bodyPr>
          <a:lstStyle/>
          <a:p>
            <a:pPr marL="25168">
              <a:spcBef>
                <a:spcPts val="188"/>
              </a:spcBef>
              <a:tabLst>
                <a:tab pos="601505" algn="l"/>
                <a:tab pos="1630860" algn="l"/>
                <a:tab pos="2431189" algn="l"/>
              </a:tabLst>
            </a:pPr>
            <a:r>
              <a:rPr sz="1387" i="1" spc="-79" dirty="0">
                <a:latin typeface="Trebuchet MS"/>
                <a:cs typeface="Trebuchet MS"/>
              </a:rPr>
              <a:t>i	</a:t>
            </a:r>
            <a:r>
              <a:rPr sz="1387" i="1" spc="-119" dirty="0">
                <a:latin typeface="Trebuchet MS"/>
                <a:cs typeface="Trebuchet MS"/>
              </a:rPr>
              <a:t>j	</a:t>
            </a:r>
            <a:r>
              <a:rPr sz="1387" i="1" spc="-79" dirty="0">
                <a:latin typeface="Trebuchet MS"/>
                <a:cs typeface="Trebuchet MS"/>
              </a:rPr>
              <a:t>i	</a:t>
            </a:r>
            <a:r>
              <a:rPr sz="1387" i="1" spc="-119" dirty="0">
                <a:latin typeface="Trebuchet MS"/>
                <a:cs typeface="Trebuchet MS"/>
              </a:rPr>
              <a:t>j</a:t>
            </a:r>
            <a:endParaRPr sz="1387">
              <a:latin typeface="Trebuchet MS"/>
              <a:cs typeface="Trebuchet MS"/>
            </a:endParaRPr>
          </a:p>
        </p:txBody>
      </p:sp>
      <p:sp>
        <p:nvSpPr>
          <p:cNvPr id="11" name="object 11"/>
          <p:cNvSpPr txBox="1"/>
          <p:nvPr/>
        </p:nvSpPr>
        <p:spPr>
          <a:xfrm>
            <a:off x="4001692" y="4061633"/>
            <a:ext cx="302004" cy="329162"/>
          </a:xfrm>
          <a:prstGeom prst="rect">
            <a:avLst/>
          </a:prstGeom>
        </p:spPr>
        <p:txBody>
          <a:bodyPr vert="horz" wrap="square" lIns="0" tIns="23909" rIns="0" bIns="0" rtlCol="0">
            <a:spAutoFit/>
          </a:bodyPr>
          <a:lstStyle/>
          <a:p>
            <a:pPr marL="25168">
              <a:spcBef>
                <a:spcPts val="188"/>
              </a:spcBef>
            </a:pPr>
            <a:r>
              <a:rPr sz="1982" spc="-416" dirty="0">
                <a:latin typeface="Lucida Sans Unicode"/>
                <a:cs typeface="Lucida Sans Unicode"/>
              </a:rPr>
              <a:t>⇔</a:t>
            </a:r>
            <a:endParaRPr sz="1982">
              <a:latin typeface="Lucida Sans Unicode"/>
              <a:cs typeface="Lucida Sans Unicode"/>
            </a:endParaRPr>
          </a:p>
        </p:txBody>
      </p:sp>
      <p:sp>
        <p:nvSpPr>
          <p:cNvPr id="12" name="object 12"/>
          <p:cNvSpPr txBox="1"/>
          <p:nvPr/>
        </p:nvSpPr>
        <p:spPr>
          <a:xfrm>
            <a:off x="179362" y="1115967"/>
            <a:ext cx="8653663" cy="2511544"/>
          </a:xfrm>
          <a:prstGeom prst="rect">
            <a:avLst/>
          </a:prstGeom>
        </p:spPr>
        <p:txBody>
          <a:bodyPr vert="horz" wrap="square" lIns="0" tIns="148485" rIns="0" bIns="0" rtlCol="0">
            <a:spAutoFit/>
          </a:bodyPr>
          <a:lstStyle/>
          <a:p>
            <a:pPr marL="75503">
              <a:spcBef>
                <a:spcPts val="1169"/>
              </a:spcBef>
            </a:pPr>
            <a:r>
              <a:rPr sz="1982" spc="-50" dirty="0">
                <a:latin typeface="Microsoft Sans Serif"/>
                <a:cs typeface="Microsoft Sans Serif"/>
              </a:rPr>
              <a:t>Causal</a:t>
            </a:r>
            <a:r>
              <a:rPr sz="1982" spc="159" dirty="0">
                <a:latin typeface="Microsoft Sans Serif"/>
                <a:cs typeface="Microsoft Sans Serif"/>
              </a:rPr>
              <a:t> </a:t>
            </a:r>
            <a:r>
              <a:rPr sz="1982" spc="-40" dirty="0">
                <a:latin typeface="Microsoft Sans Serif"/>
                <a:cs typeface="Microsoft Sans Serif"/>
              </a:rPr>
              <a:t>Precedence</a:t>
            </a:r>
            <a:r>
              <a:rPr sz="1982" spc="178" dirty="0">
                <a:latin typeface="Microsoft Sans Serif"/>
                <a:cs typeface="Microsoft Sans Serif"/>
              </a:rPr>
              <a:t> </a:t>
            </a:r>
            <a:r>
              <a:rPr sz="1982" spc="10" dirty="0">
                <a:latin typeface="Microsoft Sans Serif"/>
                <a:cs typeface="Microsoft Sans Serif"/>
              </a:rPr>
              <a:t>Relation</a:t>
            </a:r>
            <a:endParaRPr sz="1982">
              <a:latin typeface="Microsoft Sans Serif"/>
              <a:cs typeface="Microsoft Sans Serif"/>
            </a:endParaRPr>
          </a:p>
          <a:p>
            <a:pPr marL="576338" marR="580113">
              <a:spcBef>
                <a:spcPts val="981"/>
              </a:spcBef>
            </a:pPr>
            <a:r>
              <a:rPr sz="1982" spc="-20" dirty="0">
                <a:latin typeface="Tahoma"/>
                <a:cs typeface="Tahoma"/>
              </a:rPr>
              <a:t>The</a:t>
            </a:r>
            <a:r>
              <a:rPr sz="1982" spc="20" dirty="0">
                <a:latin typeface="Tahoma"/>
                <a:cs typeface="Tahoma"/>
              </a:rPr>
              <a:t> </a:t>
            </a:r>
            <a:r>
              <a:rPr sz="1982" spc="-79" dirty="0">
                <a:latin typeface="Tahoma"/>
                <a:cs typeface="Tahoma"/>
              </a:rPr>
              <a:t>execution</a:t>
            </a:r>
            <a:r>
              <a:rPr sz="1982" spc="30" dirty="0">
                <a:latin typeface="Tahoma"/>
                <a:cs typeface="Tahoma"/>
              </a:rPr>
              <a:t> </a:t>
            </a:r>
            <a:r>
              <a:rPr sz="1982" spc="-59" dirty="0">
                <a:latin typeface="Tahoma"/>
                <a:cs typeface="Tahoma"/>
              </a:rPr>
              <a:t>of</a:t>
            </a:r>
            <a:r>
              <a:rPr sz="1982" spc="20" dirty="0">
                <a:latin typeface="Tahoma"/>
                <a:cs typeface="Tahoma"/>
              </a:rPr>
              <a:t> </a:t>
            </a:r>
            <a:r>
              <a:rPr sz="1982" spc="-99" dirty="0">
                <a:latin typeface="Tahoma"/>
                <a:cs typeface="Tahoma"/>
              </a:rPr>
              <a:t>a</a:t>
            </a:r>
            <a:r>
              <a:rPr sz="1982" spc="50" dirty="0">
                <a:latin typeface="Tahoma"/>
                <a:cs typeface="Tahoma"/>
              </a:rPr>
              <a:t> </a:t>
            </a:r>
            <a:r>
              <a:rPr sz="1982" spc="-50" dirty="0">
                <a:latin typeface="Tahoma"/>
                <a:cs typeface="Tahoma"/>
              </a:rPr>
              <a:t>distributed</a:t>
            </a:r>
            <a:r>
              <a:rPr sz="1982" spc="30" dirty="0">
                <a:latin typeface="Tahoma"/>
                <a:cs typeface="Tahoma"/>
              </a:rPr>
              <a:t> </a:t>
            </a:r>
            <a:r>
              <a:rPr sz="1982" spc="-40" dirty="0">
                <a:latin typeface="Tahoma"/>
                <a:cs typeface="Tahoma"/>
              </a:rPr>
              <a:t>application</a:t>
            </a:r>
            <a:r>
              <a:rPr sz="1982" spc="10" dirty="0">
                <a:latin typeface="Tahoma"/>
                <a:cs typeface="Tahoma"/>
              </a:rPr>
              <a:t> </a:t>
            </a:r>
            <a:r>
              <a:rPr sz="1982" spc="-79" dirty="0">
                <a:latin typeface="Tahoma"/>
                <a:cs typeface="Tahoma"/>
              </a:rPr>
              <a:t>results</a:t>
            </a:r>
            <a:r>
              <a:rPr sz="1982" spc="30" dirty="0">
                <a:latin typeface="Tahoma"/>
                <a:cs typeface="Tahoma"/>
              </a:rPr>
              <a:t> </a:t>
            </a:r>
            <a:r>
              <a:rPr sz="1982" spc="-40" dirty="0">
                <a:latin typeface="Tahoma"/>
                <a:cs typeface="Tahoma"/>
              </a:rPr>
              <a:t>in</a:t>
            </a:r>
            <a:r>
              <a:rPr sz="1982" spc="50" dirty="0">
                <a:latin typeface="Tahoma"/>
                <a:cs typeface="Tahoma"/>
              </a:rPr>
              <a:t> </a:t>
            </a:r>
            <a:r>
              <a:rPr sz="1982" spc="-99" dirty="0">
                <a:latin typeface="Tahoma"/>
                <a:cs typeface="Tahoma"/>
              </a:rPr>
              <a:t>a</a:t>
            </a:r>
            <a:r>
              <a:rPr sz="1982" spc="30" dirty="0">
                <a:latin typeface="Tahoma"/>
                <a:cs typeface="Tahoma"/>
              </a:rPr>
              <a:t> </a:t>
            </a:r>
            <a:r>
              <a:rPr sz="1982" spc="-89" dirty="0">
                <a:latin typeface="Tahoma"/>
                <a:cs typeface="Tahoma"/>
              </a:rPr>
              <a:t>set</a:t>
            </a:r>
            <a:r>
              <a:rPr sz="1982" spc="50" dirty="0">
                <a:latin typeface="Tahoma"/>
                <a:cs typeface="Tahoma"/>
              </a:rPr>
              <a:t> </a:t>
            </a:r>
            <a:r>
              <a:rPr sz="1982" spc="-59" dirty="0">
                <a:latin typeface="Tahoma"/>
                <a:cs typeface="Tahoma"/>
              </a:rPr>
              <a:t>of</a:t>
            </a:r>
            <a:r>
              <a:rPr sz="1982" spc="10" dirty="0">
                <a:latin typeface="Tahoma"/>
                <a:cs typeface="Tahoma"/>
              </a:rPr>
              <a:t> </a:t>
            </a:r>
            <a:r>
              <a:rPr sz="1982" spc="-50" dirty="0">
                <a:latin typeface="Tahoma"/>
                <a:cs typeface="Tahoma"/>
              </a:rPr>
              <a:t>distributed </a:t>
            </a:r>
            <a:r>
              <a:rPr sz="1982" spc="-585" dirty="0">
                <a:latin typeface="Tahoma"/>
                <a:cs typeface="Tahoma"/>
              </a:rPr>
              <a:t> </a:t>
            </a:r>
            <a:r>
              <a:rPr sz="1982" spc="-99" dirty="0">
                <a:latin typeface="Tahoma"/>
                <a:cs typeface="Tahoma"/>
              </a:rPr>
              <a:t>events</a:t>
            </a:r>
            <a:r>
              <a:rPr sz="1982" spc="40" dirty="0">
                <a:latin typeface="Tahoma"/>
                <a:cs typeface="Tahoma"/>
              </a:rPr>
              <a:t> </a:t>
            </a:r>
            <a:r>
              <a:rPr sz="1982" spc="-89" dirty="0">
                <a:latin typeface="Tahoma"/>
                <a:cs typeface="Tahoma"/>
              </a:rPr>
              <a:t>produced</a:t>
            </a:r>
            <a:r>
              <a:rPr sz="1982" dirty="0">
                <a:latin typeface="Tahoma"/>
                <a:cs typeface="Tahoma"/>
              </a:rPr>
              <a:t> </a:t>
            </a:r>
            <a:r>
              <a:rPr sz="1982" spc="-109" dirty="0">
                <a:latin typeface="Tahoma"/>
                <a:cs typeface="Tahoma"/>
              </a:rPr>
              <a:t>by</a:t>
            </a:r>
            <a:r>
              <a:rPr sz="1982" spc="40" dirty="0">
                <a:latin typeface="Tahoma"/>
                <a:cs typeface="Tahoma"/>
              </a:rPr>
              <a:t> </a:t>
            </a:r>
            <a:r>
              <a:rPr sz="1982" spc="-69" dirty="0">
                <a:latin typeface="Tahoma"/>
                <a:cs typeface="Tahoma"/>
              </a:rPr>
              <a:t>the</a:t>
            </a:r>
            <a:r>
              <a:rPr sz="1982" spc="20" dirty="0">
                <a:latin typeface="Tahoma"/>
                <a:cs typeface="Tahoma"/>
              </a:rPr>
              <a:t> </a:t>
            </a:r>
            <a:r>
              <a:rPr sz="1982" spc="-109" dirty="0">
                <a:latin typeface="Tahoma"/>
                <a:cs typeface="Tahoma"/>
              </a:rPr>
              <a:t>processes.</a:t>
            </a:r>
            <a:endParaRPr sz="1982">
              <a:latin typeface="Tahoma"/>
              <a:cs typeface="Tahoma"/>
            </a:endParaRPr>
          </a:p>
          <a:p>
            <a:pPr marL="576338">
              <a:spcBef>
                <a:spcPts val="565"/>
              </a:spcBef>
            </a:pPr>
            <a:r>
              <a:rPr sz="1982" spc="-20" dirty="0">
                <a:latin typeface="Tahoma"/>
                <a:cs typeface="Tahoma"/>
              </a:rPr>
              <a:t>Let</a:t>
            </a:r>
            <a:r>
              <a:rPr sz="1982" spc="40" dirty="0">
                <a:latin typeface="Tahoma"/>
                <a:cs typeface="Tahoma"/>
              </a:rPr>
              <a:t> </a:t>
            </a:r>
            <a:r>
              <a:rPr sz="1982" i="1" spc="-40" dirty="0">
                <a:latin typeface="Arial"/>
                <a:cs typeface="Arial"/>
              </a:rPr>
              <a:t>H</a:t>
            </a:r>
            <a:r>
              <a:rPr sz="1982" i="1" spc="-386" dirty="0">
                <a:latin typeface="Arial"/>
                <a:cs typeface="Arial"/>
              </a:rPr>
              <a:t> </a:t>
            </a:r>
            <a:r>
              <a:rPr sz="1982" spc="-89" dirty="0">
                <a:latin typeface="Tahoma"/>
                <a:cs typeface="Tahoma"/>
              </a:rPr>
              <a:t>=</a:t>
            </a:r>
            <a:r>
              <a:rPr sz="1982" spc="-89" dirty="0">
                <a:latin typeface="Lucida Sans Unicode"/>
                <a:cs typeface="Lucida Sans Unicode"/>
              </a:rPr>
              <a:t>∪</a:t>
            </a:r>
            <a:r>
              <a:rPr sz="2081" i="1" spc="-133" baseline="-11904" dirty="0">
                <a:latin typeface="Trebuchet MS"/>
                <a:cs typeface="Trebuchet MS"/>
              </a:rPr>
              <a:t>i</a:t>
            </a:r>
            <a:r>
              <a:rPr sz="2081" i="1" spc="-297" baseline="-11904" dirty="0">
                <a:latin typeface="Trebuchet MS"/>
                <a:cs typeface="Trebuchet MS"/>
              </a:rPr>
              <a:t> </a:t>
            </a:r>
            <a:r>
              <a:rPr sz="1982" i="1" spc="-79" dirty="0">
                <a:latin typeface="Arial"/>
                <a:cs typeface="Arial"/>
              </a:rPr>
              <a:t>h</a:t>
            </a:r>
            <a:r>
              <a:rPr sz="2081" i="1" spc="-119" baseline="-11904" dirty="0">
                <a:latin typeface="Trebuchet MS"/>
                <a:cs typeface="Trebuchet MS"/>
              </a:rPr>
              <a:t>i</a:t>
            </a:r>
            <a:r>
              <a:rPr sz="2081" i="1" spc="222" baseline="-11904" dirty="0">
                <a:latin typeface="Trebuchet MS"/>
                <a:cs typeface="Trebuchet MS"/>
              </a:rPr>
              <a:t> </a:t>
            </a:r>
            <a:r>
              <a:rPr sz="1982" spc="-89" dirty="0">
                <a:latin typeface="Tahoma"/>
                <a:cs typeface="Tahoma"/>
              </a:rPr>
              <a:t>denote</a:t>
            </a:r>
            <a:r>
              <a:rPr sz="1982" spc="30" dirty="0">
                <a:latin typeface="Tahoma"/>
                <a:cs typeface="Tahoma"/>
              </a:rPr>
              <a:t> </a:t>
            </a:r>
            <a:r>
              <a:rPr sz="1982" spc="-69" dirty="0">
                <a:latin typeface="Tahoma"/>
                <a:cs typeface="Tahoma"/>
              </a:rPr>
              <a:t>the</a:t>
            </a:r>
            <a:r>
              <a:rPr sz="1982" spc="30" dirty="0">
                <a:latin typeface="Tahoma"/>
                <a:cs typeface="Tahoma"/>
              </a:rPr>
              <a:t> </a:t>
            </a:r>
            <a:r>
              <a:rPr sz="1982" spc="-89" dirty="0">
                <a:latin typeface="Tahoma"/>
                <a:cs typeface="Tahoma"/>
              </a:rPr>
              <a:t>set</a:t>
            </a:r>
            <a:r>
              <a:rPr sz="1982" spc="20" dirty="0">
                <a:latin typeface="Tahoma"/>
                <a:cs typeface="Tahoma"/>
              </a:rPr>
              <a:t> </a:t>
            </a:r>
            <a:r>
              <a:rPr sz="1982" spc="-59" dirty="0">
                <a:latin typeface="Tahoma"/>
                <a:cs typeface="Tahoma"/>
              </a:rPr>
              <a:t>of</a:t>
            </a:r>
            <a:r>
              <a:rPr sz="1982" spc="40" dirty="0">
                <a:latin typeface="Tahoma"/>
                <a:cs typeface="Tahoma"/>
              </a:rPr>
              <a:t> </a:t>
            </a:r>
            <a:r>
              <a:rPr sz="1982" spc="-99" dirty="0">
                <a:latin typeface="Tahoma"/>
                <a:cs typeface="Tahoma"/>
              </a:rPr>
              <a:t>events</a:t>
            </a:r>
            <a:r>
              <a:rPr sz="1982" spc="20" dirty="0">
                <a:latin typeface="Tahoma"/>
                <a:cs typeface="Tahoma"/>
              </a:rPr>
              <a:t> </a:t>
            </a:r>
            <a:r>
              <a:rPr sz="1982" spc="-99" dirty="0">
                <a:latin typeface="Tahoma"/>
                <a:cs typeface="Tahoma"/>
              </a:rPr>
              <a:t>executed</a:t>
            </a:r>
            <a:r>
              <a:rPr sz="1982" spc="50" dirty="0">
                <a:latin typeface="Tahoma"/>
                <a:cs typeface="Tahoma"/>
              </a:rPr>
              <a:t> </a:t>
            </a:r>
            <a:r>
              <a:rPr sz="1982" spc="-40" dirty="0">
                <a:latin typeface="Tahoma"/>
                <a:cs typeface="Tahoma"/>
              </a:rPr>
              <a:t>in</a:t>
            </a:r>
            <a:r>
              <a:rPr sz="1982" spc="30" dirty="0">
                <a:latin typeface="Tahoma"/>
                <a:cs typeface="Tahoma"/>
              </a:rPr>
              <a:t> </a:t>
            </a:r>
            <a:r>
              <a:rPr sz="1982" spc="-99" dirty="0">
                <a:latin typeface="Tahoma"/>
                <a:cs typeface="Tahoma"/>
              </a:rPr>
              <a:t>a</a:t>
            </a:r>
            <a:r>
              <a:rPr sz="1982" spc="40" dirty="0">
                <a:latin typeface="Tahoma"/>
                <a:cs typeface="Tahoma"/>
              </a:rPr>
              <a:t> </a:t>
            </a:r>
            <a:r>
              <a:rPr sz="1982" spc="-50" dirty="0">
                <a:latin typeface="Tahoma"/>
                <a:cs typeface="Tahoma"/>
              </a:rPr>
              <a:t>distributed</a:t>
            </a:r>
            <a:r>
              <a:rPr sz="1982" spc="30" dirty="0">
                <a:latin typeface="Tahoma"/>
                <a:cs typeface="Tahoma"/>
              </a:rPr>
              <a:t> </a:t>
            </a:r>
            <a:r>
              <a:rPr sz="1982" spc="-50" dirty="0">
                <a:latin typeface="Tahoma"/>
                <a:cs typeface="Tahoma"/>
              </a:rPr>
              <a:t>computation.</a:t>
            </a:r>
            <a:endParaRPr sz="1982">
              <a:latin typeface="Tahoma"/>
              <a:cs typeface="Tahoma"/>
            </a:endParaRPr>
          </a:p>
          <a:p>
            <a:pPr marL="576338" marR="493285">
              <a:spcBef>
                <a:spcPts val="595"/>
              </a:spcBef>
            </a:pPr>
            <a:r>
              <a:rPr sz="1982" spc="-59" dirty="0">
                <a:latin typeface="Tahoma"/>
                <a:cs typeface="Tahoma"/>
              </a:rPr>
              <a:t>Define</a:t>
            </a:r>
            <a:r>
              <a:rPr sz="1982" spc="10" dirty="0">
                <a:latin typeface="Tahoma"/>
                <a:cs typeface="Tahoma"/>
              </a:rPr>
              <a:t> </a:t>
            </a:r>
            <a:r>
              <a:rPr sz="1982" spc="-99" dirty="0">
                <a:latin typeface="Tahoma"/>
                <a:cs typeface="Tahoma"/>
              </a:rPr>
              <a:t>a</a:t>
            </a:r>
            <a:r>
              <a:rPr sz="1982" spc="20" dirty="0">
                <a:latin typeface="Tahoma"/>
                <a:cs typeface="Tahoma"/>
              </a:rPr>
              <a:t> </a:t>
            </a:r>
            <a:r>
              <a:rPr sz="1982" spc="-69" dirty="0">
                <a:latin typeface="Tahoma"/>
                <a:cs typeface="Tahoma"/>
              </a:rPr>
              <a:t>binary</a:t>
            </a:r>
            <a:r>
              <a:rPr sz="1982" spc="40" dirty="0">
                <a:latin typeface="Tahoma"/>
                <a:cs typeface="Tahoma"/>
              </a:rPr>
              <a:t> </a:t>
            </a:r>
            <a:r>
              <a:rPr sz="1982" spc="-50" dirty="0">
                <a:latin typeface="Tahoma"/>
                <a:cs typeface="Tahoma"/>
              </a:rPr>
              <a:t>relation</a:t>
            </a:r>
            <a:r>
              <a:rPr sz="1982" spc="20" dirty="0">
                <a:latin typeface="Tahoma"/>
                <a:cs typeface="Tahoma"/>
              </a:rPr>
              <a:t> </a:t>
            </a:r>
            <a:r>
              <a:rPr sz="1982" spc="109" dirty="0">
                <a:latin typeface="Lucida Sans Unicode"/>
                <a:cs typeface="Lucida Sans Unicode"/>
              </a:rPr>
              <a:t>→</a:t>
            </a:r>
            <a:r>
              <a:rPr sz="1982" spc="20" dirty="0">
                <a:latin typeface="Lucida Sans Unicode"/>
                <a:cs typeface="Lucida Sans Unicode"/>
              </a:rPr>
              <a:t> </a:t>
            </a:r>
            <a:r>
              <a:rPr sz="1982" spc="-89" dirty="0">
                <a:latin typeface="Tahoma"/>
                <a:cs typeface="Tahoma"/>
              </a:rPr>
              <a:t>on</a:t>
            </a:r>
            <a:r>
              <a:rPr sz="1982" spc="20" dirty="0">
                <a:latin typeface="Tahoma"/>
                <a:cs typeface="Tahoma"/>
              </a:rPr>
              <a:t> </a:t>
            </a:r>
            <a:r>
              <a:rPr sz="1982" spc="-69" dirty="0">
                <a:latin typeface="Tahoma"/>
                <a:cs typeface="Tahoma"/>
              </a:rPr>
              <a:t>the</a:t>
            </a:r>
            <a:r>
              <a:rPr sz="1982" spc="20" dirty="0">
                <a:latin typeface="Tahoma"/>
                <a:cs typeface="Tahoma"/>
              </a:rPr>
              <a:t> </a:t>
            </a:r>
            <a:r>
              <a:rPr sz="1982" spc="-89" dirty="0">
                <a:latin typeface="Tahoma"/>
                <a:cs typeface="Tahoma"/>
              </a:rPr>
              <a:t>set</a:t>
            </a:r>
            <a:r>
              <a:rPr sz="1982" spc="20" dirty="0">
                <a:latin typeface="Tahoma"/>
                <a:cs typeface="Tahoma"/>
              </a:rPr>
              <a:t> </a:t>
            </a:r>
            <a:r>
              <a:rPr sz="1982" i="1" spc="-40" dirty="0">
                <a:latin typeface="Arial"/>
                <a:cs typeface="Arial"/>
              </a:rPr>
              <a:t>H</a:t>
            </a:r>
            <a:r>
              <a:rPr sz="1982" i="1" spc="277" dirty="0">
                <a:latin typeface="Arial"/>
                <a:cs typeface="Arial"/>
              </a:rPr>
              <a:t> </a:t>
            </a:r>
            <a:r>
              <a:rPr sz="1982" spc="-119" dirty="0">
                <a:latin typeface="Tahoma"/>
                <a:cs typeface="Tahoma"/>
              </a:rPr>
              <a:t>as</a:t>
            </a:r>
            <a:r>
              <a:rPr sz="1982" spc="20" dirty="0">
                <a:latin typeface="Tahoma"/>
                <a:cs typeface="Tahoma"/>
              </a:rPr>
              <a:t> </a:t>
            </a:r>
            <a:r>
              <a:rPr sz="1982" spc="-69" dirty="0">
                <a:latin typeface="Tahoma"/>
                <a:cs typeface="Tahoma"/>
              </a:rPr>
              <a:t>follows</a:t>
            </a:r>
            <a:r>
              <a:rPr sz="1982" dirty="0">
                <a:latin typeface="Tahoma"/>
                <a:cs typeface="Tahoma"/>
              </a:rPr>
              <a:t> </a:t>
            </a:r>
            <a:r>
              <a:rPr sz="1982" spc="-20" dirty="0">
                <a:latin typeface="Tahoma"/>
                <a:cs typeface="Tahoma"/>
              </a:rPr>
              <a:t>that</a:t>
            </a:r>
            <a:r>
              <a:rPr sz="1982" spc="40" dirty="0">
                <a:latin typeface="Tahoma"/>
                <a:cs typeface="Tahoma"/>
              </a:rPr>
              <a:t> </a:t>
            </a:r>
            <a:r>
              <a:rPr sz="1982" spc="-129" dirty="0">
                <a:latin typeface="Tahoma"/>
                <a:cs typeface="Tahoma"/>
              </a:rPr>
              <a:t>expresses</a:t>
            </a:r>
            <a:r>
              <a:rPr sz="1982" spc="10" dirty="0">
                <a:latin typeface="Tahoma"/>
                <a:cs typeface="Tahoma"/>
              </a:rPr>
              <a:t> </a:t>
            </a:r>
            <a:r>
              <a:rPr sz="1982" spc="-69" dirty="0">
                <a:latin typeface="Tahoma"/>
                <a:cs typeface="Tahoma"/>
              </a:rPr>
              <a:t>causal </a:t>
            </a:r>
            <a:r>
              <a:rPr sz="1982" spc="-585" dirty="0">
                <a:latin typeface="Tahoma"/>
                <a:cs typeface="Tahoma"/>
              </a:rPr>
              <a:t> </a:t>
            </a:r>
            <a:r>
              <a:rPr sz="1982" spc="-99" dirty="0">
                <a:latin typeface="Tahoma"/>
                <a:cs typeface="Tahoma"/>
              </a:rPr>
              <a:t>dependencies</a:t>
            </a:r>
            <a:r>
              <a:rPr sz="1982" spc="10" dirty="0">
                <a:latin typeface="Tahoma"/>
                <a:cs typeface="Tahoma"/>
              </a:rPr>
              <a:t> </a:t>
            </a:r>
            <a:r>
              <a:rPr sz="1982" spc="-119" dirty="0">
                <a:latin typeface="Tahoma"/>
                <a:cs typeface="Tahoma"/>
              </a:rPr>
              <a:t>between</a:t>
            </a:r>
            <a:r>
              <a:rPr sz="1982" dirty="0">
                <a:latin typeface="Tahoma"/>
                <a:cs typeface="Tahoma"/>
              </a:rPr>
              <a:t> </a:t>
            </a:r>
            <a:r>
              <a:rPr sz="1982" spc="-99" dirty="0">
                <a:latin typeface="Tahoma"/>
                <a:cs typeface="Tahoma"/>
              </a:rPr>
              <a:t>events</a:t>
            </a:r>
            <a:r>
              <a:rPr sz="1982" spc="50" dirty="0">
                <a:latin typeface="Tahoma"/>
                <a:cs typeface="Tahoma"/>
              </a:rPr>
              <a:t> </a:t>
            </a:r>
            <a:r>
              <a:rPr sz="1982" spc="-40" dirty="0">
                <a:latin typeface="Tahoma"/>
                <a:cs typeface="Tahoma"/>
              </a:rPr>
              <a:t>in</a:t>
            </a:r>
            <a:r>
              <a:rPr sz="1982" spc="20" dirty="0">
                <a:latin typeface="Tahoma"/>
                <a:cs typeface="Tahoma"/>
              </a:rPr>
              <a:t> </a:t>
            </a:r>
            <a:r>
              <a:rPr sz="1982" spc="-69" dirty="0">
                <a:latin typeface="Tahoma"/>
                <a:cs typeface="Tahoma"/>
              </a:rPr>
              <a:t>the</a:t>
            </a:r>
            <a:r>
              <a:rPr sz="1982" spc="40" dirty="0">
                <a:latin typeface="Tahoma"/>
                <a:cs typeface="Tahoma"/>
              </a:rPr>
              <a:t> </a:t>
            </a:r>
            <a:r>
              <a:rPr sz="1982" spc="-50" dirty="0">
                <a:latin typeface="Tahoma"/>
                <a:cs typeface="Tahoma"/>
              </a:rPr>
              <a:t>distributed</a:t>
            </a:r>
            <a:r>
              <a:rPr sz="1982" spc="20" dirty="0">
                <a:latin typeface="Tahoma"/>
                <a:cs typeface="Tahoma"/>
              </a:rPr>
              <a:t> </a:t>
            </a:r>
            <a:r>
              <a:rPr sz="1982" spc="-69" dirty="0">
                <a:latin typeface="Tahoma"/>
                <a:cs typeface="Tahoma"/>
              </a:rPr>
              <a:t>execution.</a:t>
            </a:r>
            <a:endParaRPr sz="1982">
              <a:latin typeface="Tahoma"/>
              <a:cs typeface="Tahoma"/>
            </a:endParaRPr>
          </a:p>
          <a:p>
            <a:pPr marL="406455" algn="ctr">
              <a:lnSpc>
                <a:spcPts val="1764"/>
              </a:lnSpc>
            </a:pPr>
            <a:r>
              <a:rPr sz="1982" spc="-226" dirty="0">
                <a:latin typeface="Lucida Sans Unicode"/>
                <a:cs typeface="Lucida Sans Unicode"/>
              </a:rPr>
              <a:t></a:t>
            </a:r>
            <a:endParaRPr sz="1982">
              <a:latin typeface="Lucida Sans Unicode"/>
              <a:cs typeface="Lucida Sans Unicode"/>
            </a:endParaRPr>
          </a:p>
        </p:txBody>
      </p:sp>
      <p:sp>
        <p:nvSpPr>
          <p:cNvPr id="13" name="object 13"/>
          <p:cNvSpPr txBox="1"/>
          <p:nvPr/>
        </p:nvSpPr>
        <p:spPr>
          <a:xfrm>
            <a:off x="4572484" y="3548227"/>
            <a:ext cx="274320" cy="329162"/>
          </a:xfrm>
          <a:prstGeom prst="rect">
            <a:avLst/>
          </a:prstGeom>
        </p:spPr>
        <p:txBody>
          <a:bodyPr vert="horz" wrap="square" lIns="0" tIns="23909" rIns="0" bIns="0" rtlCol="0">
            <a:spAutoFit/>
          </a:bodyPr>
          <a:lstStyle/>
          <a:p>
            <a:pPr marL="25168">
              <a:spcBef>
                <a:spcPts val="188"/>
              </a:spcBef>
            </a:pPr>
            <a:r>
              <a:rPr sz="1982" spc="-226" dirty="0">
                <a:latin typeface="Lucida Sans Unicode"/>
                <a:cs typeface="Lucida Sans Unicode"/>
              </a:rPr>
              <a:t></a:t>
            </a:r>
            <a:endParaRPr sz="1982">
              <a:latin typeface="Lucida Sans Unicode"/>
              <a:cs typeface="Lucida Sans Unicode"/>
            </a:endParaRPr>
          </a:p>
        </p:txBody>
      </p:sp>
      <p:sp>
        <p:nvSpPr>
          <p:cNvPr id="14" name="object 14"/>
          <p:cNvSpPr txBox="1"/>
          <p:nvPr/>
        </p:nvSpPr>
        <p:spPr>
          <a:xfrm>
            <a:off x="4572484" y="3699229"/>
            <a:ext cx="274320" cy="329162"/>
          </a:xfrm>
          <a:prstGeom prst="rect">
            <a:avLst/>
          </a:prstGeom>
        </p:spPr>
        <p:txBody>
          <a:bodyPr vert="horz" wrap="square" lIns="0" tIns="23909" rIns="0" bIns="0" rtlCol="0">
            <a:spAutoFit/>
          </a:bodyPr>
          <a:lstStyle/>
          <a:p>
            <a:pPr marL="25168">
              <a:spcBef>
                <a:spcPts val="188"/>
              </a:spcBef>
            </a:pPr>
            <a:r>
              <a:rPr sz="1982" spc="-226" dirty="0">
                <a:latin typeface="Lucida Sans Unicode"/>
                <a:cs typeface="Lucida Sans Unicode"/>
              </a:rPr>
              <a:t></a:t>
            </a:r>
            <a:endParaRPr sz="1982">
              <a:latin typeface="Lucida Sans Unicode"/>
              <a:cs typeface="Lucida Sans Unicode"/>
            </a:endParaRPr>
          </a:p>
        </p:txBody>
      </p:sp>
      <p:sp>
        <p:nvSpPr>
          <p:cNvPr id="15" name="object 15"/>
          <p:cNvSpPr txBox="1"/>
          <p:nvPr/>
        </p:nvSpPr>
        <p:spPr>
          <a:xfrm>
            <a:off x="4572484" y="3774730"/>
            <a:ext cx="274320" cy="329162"/>
          </a:xfrm>
          <a:prstGeom prst="rect">
            <a:avLst/>
          </a:prstGeom>
        </p:spPr>
        <p:txBody>
          <a:bodyPr vert="horz" wrap="square" lIns="0" tIns="23909" rIns="0" bIns="0" rtlCol="0">
            <a:spAutoFit/>
          </a:bodyPr>
          <a:lstStyle/>
          <a:p>
            <a:pPr marL="25168">
              <a:spcBef>
                <a:spcPts val="188"/>
              </a:spcBef>
            </a:pPr>
            <a:r>
              <a:rPr sz="1982" spc="-226" dirty="0">
                <a:latin typeface="Lucida Sans Unicode"/>
                <a:cs typeface="Lucida Sans Unicode"/>
              </a:rPr>
              <a:t></a:t>
            </a:r>
            <a:endParaRPr sz="1982">
              <a:latin typeface="Lucida Sans Unicode"/>
              <a:cs typeface="Lucida Sans Unicode"/>
            </a:endParaRPr>
          </a:p>
        </p:txBody>
      </p:sp>
      <p:sp>
        <p:nvSpPr>
          <p:cNvPr id="16" name="object 16"/>
          <p:cNvSpPr txBox="1"/>
          <p:nvPr/>
        </p:nvSpPr>
        <p:spPr>
          <a:xfrm>
            <a:off x="4572484" y="4300208"/>
            <a:ext cx="274320" cy="329162"/>
          </a:xfrm>
          <a:prstGeom prst="rect">
            <a:avLst/>
          </a:prstGeom>
        </p:spPr>
        <p:txBody>
          <a:bodyPr vert="horz" wrap="square" lIns="0" tIns="23909" rIns="0" bIns="0" rtlCol="0">
            <a:spAutoFit/>
          </a:bodyPr>
          <a:lstStyle/>
          <a:p>
            <a:pPr marL="25168">
              <a:spcBef>
                <a:spcPts val="188"/>
              </a:spcBef>
            </a:pPr>
            <a:r>
              <a:rPr sz="1982" spc="-226" dirty="0">
                <a:latin typeface="Lucida Sans Unicode"/>
                <a:cs typeface="Lucida Sans Unicode"/>
              </a:rPr>
              <a:t></a:t>
            </a:r>
            <a:endParaRPr sz="1982">
              <a:latin typeface="Lucida Sans Unicode"/>
              <a:cs typeface="Lucida Sans Unicode"/>
            </a:endParaRPr>
          </a:p>
        </p:txBody>
      </p:sp>
      <p:sp>
        <p:nvSpPr>
          <p:cNvPr id="17" name="object 17"/>
          <p:cNvSpPr txBox="1"/>
          <p:nvPr/>
        </p:nvSpPr>
        <p:spPr>
          <a:xfrm>
            <a:off x="4572484" y="4451210"/>
            <a:ext cx="274320" cy="329162"/>
          </a:xfrm>
          <a:prstGeom prst="rect">
            <a:avLst/>
          </a:prstGeom>
        </p:spPr>
        <p:txBody>
          <a:bodyPr vert="horz" wrap="square" lIns="0" tIns="23909" rIns="0" bIns="0" rtlCol="0">
            <a:spAutoFit/>
          </a:bodyPr>
          <a:lstStyle/>
          <a:p>
            <a:pPr marL="25168">
              <a:spcBef>
                <a:spcPts val="188"/>
              </a:spcBef>
            </a:pPr>
            <a:r>
              <a:rPr sz="1982" spc="-226" dirty="0">
                <a:latin typeface="Lucida Sans Unicode"/>
                <a:cs typeface="Lucida Sans Unicode"/>
              </a:rPr>
              <a:t></a:t>
            </a:r>
            <a:endParaRPr sz="1982">
              <a:latin typeface="Lucida Sans Unicode"/>
              <a:cs typeface="Lucida Sans Unicode"/>
            </a:endParaRPr>
          </a:p>
        </p:txBody>
      </p:sp>
      <p:sp>
        <p:nvSpPr>
          <p:cNvPr id="18" name="object 18"/>
          <p:cNvSpPr txBox="1"/>
          <p:nvPr/>
        </p:nvSpPr>
        <p:spPr>
          <a:xfrm>
            <a:off x="4572484" y="4526711"/>
            <a:ext cx="274320" cy="329162"/>
          </a:xfrm>
          <a:prstGeom prst="rect">
            <a:avLst/>
          </a:prstGeom>
        </p:spPr>
        <p:txBody>
          <a:bodyPr vert="horz" wrap="square" lIns="0" tIns="23909" rIns="0" bIns="0" rtlCol="0">
            <a:spAutoFit/>
          </a:bodyPr>
          <a:lstStyle/>
          <a:p>
            <a:pPr marL="25168">
              <a:spcBef>
                <a:spcPts val="188"/>
              </a:spcBef>
            </a:pPr>
            <a:r>
              <a:rPr sz="1982" spc="-226" dirty="0">
                <a:latin typeface="Lucida Sans Unicode"/>
                <a:cs typeface="Lucida Sans Unicode"/>
              </a:rPr>
              <a:t></a:t>
            </a:r>
            <a:endParaRPr sz="1982">
              <a:latin typeface="Lucida Sans Unicode"/>
              <a:cs typeface="Lucida Sans Unicode"/>
            </a:endParaRPr>
          </a:p>
        </p:txBody>
      </p:sp>
      <p:sp>
        <p:nvSpPr>
          <p:cNvPr id="19" name="object 19"/>
          <p:cNvSpPr txBox="1"/>
          <p:nvPr/>
        </p:nvSpPr>
        <p:spPr>
          <a:xfrm>
            <a:off x="5735198" y="3541900"/>
            <a:ext cx="95634" cy="237599"/>
          </a:xfrm>
          <a:prstGeom prst="rect">
            <a:avLst/>
          </a:prstGeom>
        </p:spPr>
        <p:txBody>
          <a:bodyPr vert="horz" wrap="square" lIns="0" tIns="23909" rIns="0" bIns="0" rtlCol="0">
            <a:spAutoFit/>
          </a:bodyPr>
          <a:lstStyle/>
          <a:p>
            <a:pPr marL="25168">
              <a:spcBef>
                <a:spcPts val="188"/>
              </a:spcBef>
            </a:pPr>
            <a:r>
              <a:rPr sz="1387" i="1" spc="-79" dirty="0">
                <a:latin typeface="Trebuchet MS"/>
                <a:cs typeface="Trebuchet MS"/>
              </a:rPr>
              <a:t>i</a:t>
            </a:r>
            <a:endParaRPr sz="1387">
              <a:latin typeface="Trebuchet MS"/>
              <a:cs typeface="Trebuchet MS"/>
            </a:endParaRPr>
          </a:p>
        </p:txBody>
      </p:sp>
      <p:sp>
        <p:nvSpPr>
          <p:cNvPr id="20" name="object 20"/>
          <p:cNvSpPr txBox="1"/>
          <p:nvPr/>
        </p:nvSpPr>
        <p:spPr>
          <a:xfrm>
            <a:off x="5282192" y="3581164"/>
            <a:ext cx="807860" cy="237599"/>
          </a:xfrm>
          <a:prstGeom prst="rect">
            <a:avLst/>
          </a:prstGeom>
        </p:spPr>
        <p:txBody>
          <a:bodyPr vert="horz" wrap="square" lIns="0" tIns="23909" rIns="0" bIns="0" rtlCol="0">
            <a:spAutoFit/>
          </a:bodyPr>
          <a:lstStyle/>
          <a:p>
            <a:pPr marL="25168">
              <a:spcBef>
                <a:spcPts val="188"/>
              </a:spcBef>
              <a:tabLst>
                <a:tab pos="731118" algn="l"/>
              </a:tabLst>
            </a:pPr>
            <a:r>
              <a:rPr sz="1387" i="1" spc="-79" dirty="0">
                <a:latin typeface="Trebuchet MS"/>
                <a:cs typeface="Trebuchet MS"/>
              </a:rPr>
              <a:t>i	</a:t>
            </a:r>
            <a:r>
              <a:rPr sz="1387" i="1" spc="-119" dirty="0">
                <a:latin typeface="Trebuchet MS"/>
                <a:cs typeface="Trebuchet MS"/>
              </a:rPr>
              <a:t>j</a:t>
            </a:r>
            <a:endParaRPr sz="1387">
              <a:latin typeface="Trebuchet MS"/>
              <a:cs typeface="Trebuchet MS"/>
            </a:endParaRPr>
          </a:p>
        </p:txBody>
      </p:sp>
      <p:sp>
        <p:nvSpPr>
          <p:cNvPr id="21" name="object 21"/>
          <p:cNvSpPr txBox="1"/>
          <p:nvPr/>
        </p:nvSpPr>
        <p:spPr>
          <a:xfrm>
            <a:off x="5120112" y="3430443"/>
            <a:ext cx="3528408" cy="329162"/>
          </a:xfrm>
          <a:prstGeom prst="rect">
            <a:avLst/>
          </a:prstGeom>
        </p:spPr>
        <p:txBody>
          <a:bodyPr vert="horz" wrap="square" lIns="0" tIns="23909" rIns="0" bIns="0" rtlCol="0">
            <a:spAutoFit/>
          </a:bodyPr>
          <a:lstStyle/>
          <a:p>
            <a:pPr marL="75503">
              <a:spcBef>
                <a:spcPts val="188"/>
              </a:spcBef>
            </a:pPr>
            <a:r>
              <a:rPr sz="1982" i="1" spc="-89" dirty="0">
                <a:latin typeface="Arial"/>
                <a:cs typeface="Arial"/>
              </a:rPr>
              <a:t>e</a:t>
            </a:r>
            <a:r>
              <a:rPr sz="2081" i="1" spc="-30" baseline="27777" dirty="0">
                <a:latin typeface="Trebuchet MS"/>
                <a:cs typeface="Trebuchet MS"/>
              </a:rPr>
              <a:t>x</a:t>
            </a:r>
            <a:r>
              <a:rPr sz="2081" i="1" baseline="27777" dirty="0">
                <a:latin typeface="Trebuchet MS"/>
                <a:cs typeface="Trebuchet MS"/>
              </a:rPr>
              <a:t> </a:t>
            </a:r>
            <a:r>
              <a:rPr sz="2081" i="1" spc="-103" baseline="27777" dirty="0">
                <a:latin typeface="Trebuchet MS"/>
                <a:cs typeface="Trebuchet MS"/>
              </a:rPr>
              <a:t> </a:t>
            </a:r>
            <a:r>
              <a:rPr sz="1982" spc="109" dirty="0">
                <a:latin typeface="Lucida Sans Unicode"/>
                <a:cs typeface="Lucida Sans Unicode"/>
              </a:rPr>
              <a:t>→</a:t>
            </a:r>
            <a:r>
              <a:rPr sz="1982" dirty="0">
                <a:latin typeface="Lucida Sans Unicode"/>
                <a:cs typeface="Lucida Sans Unicode"/>
              </a:rPr>
              <a:t> </a:t>
            </a:r>
            <a:r>
              <a:rPr sz="1982" spc="-139" dirty="0">
                <a:latin typeface="Lucida Sans Unicode"/>
                <a:cs typeface="Lucida Sans Unicode"/>
              </a:rPr>
              <a:t> </a:t>
            </a:r>
            <a:r>
              <a:rPr sz="1982" i="1" spc="-89" dirty="0">
                <a:latin typeface="Arial"/>
                <a:cs typeface="Arial"/>
              </a:rPr>
              <a:t>e</a:t>
            </a:r>
            <a:r>
              <a:rPr sz="2081" i="1" spc="-14" baseline="39682" dirty="0">
                <a:latin typeface="Trebuchet MS"/>
                <a:cs typeface="Trebuchet MS"/>
              </a:rPr>
              <a:t>y</a:t>
            </a:r>
            <a:r>
              <a:rPr sz="2081" i="1" baseline="39682" dirty="0">
                <a:latin typeface="Trebuchet MS"/>
                <a:cs typeface="Trebuchet MS"/>
              </a:rPr>
              <a:t>   </a:t>
            </a:r>
            <a:r>
              <a:rPr sz="2081" i="1" spc="-176" baseline="39682" dirty="0">
                <a:latin typeface="Trebuchet MS"/>
                <a:cs typeface="Trebuchet MS"/>
              </a:rPr>
              <a:t> </a:t>
            </a:r>
            <a:r>
              <a:rPr sz="1982" i="1" spc="30" dirty="0">
                <a:latin typeface="Arial"/>
                <a:cs typeface="Arial"/>
              </a:rPr>
              <a:t>i</a:t>
            </a:r>
            <a:r>
              <a:rPr sz="1982" i="1" spc="-357" dirty="0">
                <a:latin typeface="Arial"/>
                <a:cs typeface="Arial"/>
              </a:rPr>
              <a:t> </a:t>
            </a:r>
            <a:r>
              <a:rPr sz="1982" spc="-89" dirty="0">
                <a:latin typeface="Lucida Sans Unicode"/>
                <a:cs typeface="Lucida Sans Unicode"/>
              </a:rPr>
              <a:t>.</a:t>
            </a:r>
            <a:r>
              <a:rPr sz="1982" i="1" spc="-89" dirty="0">
                <a:latin typeface="Arial"/>
                <a:cs typeface="Arial"/>
              </a:rPr>
              <a:t>e</a:t>
            </a:r>
            <a:r>
              <a:rPr sz="1982" spc="-89" dirty="0">
                <a:latin typeface="Lucida Sans Unicode"/>
                <a:cs typeface="Lucida Sans Unicode"/>
              </a:rPr>
              <a:t>.</a:t>
            </a:r>
            <a:r>
              <a:rPr sz="1982" spc="-79" dirty="0">
                <a:latin typeface="Lucida Sans Unicode"/>
                <a:cs typeface="Lucida Sans Unicode"/>
              </a:rPr>
              <a:t>,</a:t>
            </a:r>
            <a:r>
              <a:rPr sz="1982" spc="-297" dirty="0">
                <a:latin typeface="Lucida Sans Unicode"/>
                <a:cs typeface="Lucida Sans Unicode"/>
              </a:rPr>
              <a:t> </a:t>
            </a:r>
            <a:r>
              <a:rPr sz="1982" spc="-10" dirty="0">
                <a:latin typeface="Tahoma"/>
                <a:cs typeface="Tahoma"/>
              </a:rPr>
              <a:t>(</a:t>
            </a:r>
            <a:r>
              <a:rPr sz="1982" i="1" spc="30" dirty="0">
                <a:latin typeface="Arial"/>
                <a:cs typeface="Arial"/>
              </a:rPr>
              <a:t>i</a:t>
            </a:r>
            <a:r>
              <a:rPr sz="1982" i="1" spc="188" dirty="0">
                <a:latin typeface="Arial"/>
                <a:cs typeface="Arial"/>
              </a:rPr>
              <a:t> </a:t>
            </a:r>
            <a:r>
              <a:rPr sz="1982" spc="89" dirty="0">
                <a:latin typeface="Tahoma"/>
                <a:cs typeface="Tahoma"/>
              </a:rPr>
              <a:t>=</a:t>
            </a:r>
            <a:r>
              <a:rPr sz="1982" spc="-89" dirty="0">
                <a:latin typeface="Tahoma"/>
                <a:cs typeface="Tahoma"/>
              </a:rPr>
              <a:t> </a:t>
            </a:r>
            <a:r>
              <a:rPr sz="1982" i="1" spc="258" dirty="0">
                <a:latin typeface="Arial"/>
                <a:cs typeface="Arial"/>
              </a:rPr>
              <a:t>j</a:t>
            </a:r>
            <a:r>
              <a:rPr sz="1982" dirty="0">
                <a:latin typeface="Tahoma"/>
                <a:cs typeface="Tahoma"/>
              </a:rPr>
              <a:t>)</a:t>
            </a:r>
            <a:r>
              <a:rPr sz="1982" spc="-178" dirty="0">
                <a:latin typeface="Tahoma"/>
                <a:cs typeface="Tahoma"/>
              </a:rPr>
              <a:t> </a:t>
            </a:r>
            <a:r>
              <a:rPr sz="1982" spc="-268" dirty="0">
                <a:latin typeface="Lucida Sans Unicode"/>
                <a:cs typeface="Lucida Sans Unicode"/>
              </a:rPr>
              <a:t>∧</a:t>
            </a:r>
            <a:r>
              <a:rPr sz="1982" spc="-188" dirty="0">
                <a:latin typeface="Lucida Sans Unicode"/>
                <a:cs typeface="Lucida Sans Unicode"/>
              </a:rPr>
              <a:t> </a:t>
            </a:r>
            <a:r>
              <a:rPr sz="1982" spc="-10" dirty="0">
                <a:latin typeface="Tahoma"/>
                <a:cs typeface="Tahoma"/>
              </a:rPr>
              <a:t>(</a:t>
            </a:r>
            <a:r>
              <a:rPr sz="1982" i="1" spc="-89" dirty="0">
                <a:latin typeface="Arial"/>
                <a:cs typeface="Arial"/>
              </a:rPr>
              <a:t>x</a:t>
            </a:r>
            <a:r>
              <a:rPr sz="1982" i="1" spc="178" dirty="0">
                <a:latin typeface="Arial"/>
                <a:cs typeface="Arial"/>
              </a:rPr>
              <a:t> </a:t>
            </a:r>
            <a:r>
              <a:rPr sz="1982" spc="-40" dirty="0">
                <a:latin typeface="Lucida Sans Unicode"/>
                <a:cs typeface="Lucida Sans Unicode"/>
              </a:rPr>
              <a:t>&lt;</a:t>
            </a:r>
            <a:r>
              <a:rPr sz="1982" spc="-79" dirty="0">
                <a:latin typeface="Lucida Sans Unicode"/>
                <a:cs typeface="Lucida Sans Unicode"/>
              </a:rPr>
              <a:t> </a:t>
            </a:r>
            <a:r>
              <a:rPr sz="1982" i="1" spc="-89" dirty="0">
                <a:latin typeface="Arial"/>
                <a:cs typeface="Arial"/>
              </a:rPr>
              <a:t>y</a:t>
            </a:r>
            <a:r>
              <a:rPr sz="1982" i="1" spc="-347" dirty="0">
                <a:latin typeface="Arial"/>
                <a:cs typeface="Arial"/>
              </a:rPr>
              <a:t> </a:t>
            </a:r>
            <a:r>
              <a:rPr sz="1982" dirty="0">
                <a:latin typeface="Tahoma"/>
                <a:cs typeface="Tahoma"/>
              </a:rPr>
              <a:t>)</a:t>
            </a:r>
            <a:endParaRPr sz="1982">
              <a:latin typeface="Tahoma"/>
              <a:cs typeface="Tahoma"/>
            </a:endParaRPr>
          </a:p>
        </p:txBody>
      </p:sp>
      <p:sp>
        <p:nvSpPr>
          <p:cNvPr id="22" name="object 22"/>
          <p:cNvSpPr txBox="1"/>
          <p:nvPr/>
        </p:nvSpPr>
        <p:spPr>
          <a:xfrm>
            <a:off x="5170450" y="3750565"/>
            <a:ext cx="257961" cy="329162"/>
          </a:xfrm>
          <a:prstGeom prst="rect">
            <a:avLst/>
          </a:prstGeom>
        </p:spPr>
        <p:txBody>
          <a:bodyPr vert="horz" wrap="square" lIns="0" tIns="23909" rIns="0" bIns="0" rtlCol="0">
            <a:spAutoFit/>
          </a:bodyPr>
          <a:lstStyle/>
          <a:p>
            <a:pPr marL="25168">
              <a:spcBef>
                <a:spcPts val="188"/>
              </a:spcBef>
            </a:pPr>
            <a:r>
              <a:rPr sz="1982" i="1" spc="-159" dirty="0">
                <a:latin typeface="Arial"/>
                <a:cs typeface="Arial"/>
              </a:rPr>
              <a:t>o</a:t>
            </a:r>
            <a:r>
              <a:rPr sz="1982" i="1" spc="10" dirty="0">
                <a:latin typeface="Arial"/>
                <a:cs typeface="Arial"/>
              </a:rPr>
              <a:t>r</a:t>
            </a:r>
            <a:endParaRPr sz="1982">
              <a:latin typeface="Arial"/>
              <a:cs typeface="Arial"/>
            </a:endParaRPr>
          </a:p>
        </p:txBody>
      </p:sp>
      <p:sp>
        <p:nvSpPr>
          <p:cNvPr id="23" name="object 23"/>
          <p:cNvSpPr txBox="1"/>
          <p:nvPr/>
        </p:nvSpPr>
        <p:spPr>
          <a:xfrm>
            <a:off x="5120115" y="4049550"/>
            <a:ext cx="1346433" cy="329162"/>
          </a:xfrm>
          <a:prstGeom prst="rect">
            <a:avLst/>
          </a:prstGeom>
        </p:spPr>
        <p:txBody>
          <a:bodyPr vert="horz" wrap="square" lIns="0" tIns="23909" rIns="0" bIns="0" rtlCol="0">
            <a:spAutoFit/>
          </a:bodyPr>
          <a:lstStyle/>
          <a:p>
            <a:pPr marL="75503">
              <a:spcBef>
                <a:spcPts val="188"/>
              </a:spcBef>
            </a:pPr>
            <a:r>
              <a:rPr sz="1982" i="1" spc="-59" dirty="0">
                <a:latin typeface="Arial"/>
                <a:cs typeface="Arial"/>
              </a:rPr>
              <a:t>e</a:t>
            </a:r>
            <a:r>
              <a:rPr sz="2081" i="1" spc="-87" baseline="27777" dirty="0">
                <a:latin typeface="Trebuchet MS"/>
                <a:cs typeface="Trebuchet MS"/>
              </a:rPr>
              <a:t>x</a:t>
            </a:r>
            <a:r>
              <a:rPr sz="2081" i="1" spc="430" baseline="27777" dirty="0">
                <a:latin typeface="Trebuchet MS"/>
                <a:cs typeface="Trebuchet MS"/>
              </a:rPr>
              <a:t> </a:t>
            </a:r>
            <a:r>
              <a:rPr sz="1982" spc="30" dirty="0">
                <a:latin typeface="Lucida Sans Unicode"/>
                <a:cs typeface="Lucida Sans Unicode"/>
              </a:rPr>
              <a:t>→</a:t>
            </a:r>
            <a:r>
              <a:rPr sz="2081" i="1" spc="44" baseline="-11904" dirty="0">
                <a:latin typeface="Trebuchet MS"/>
                <a:cs typeface="Trebuchet MS"/>
              </a:rPr>
              <a:t>msg</a:t>
            </a:r>
            <a:r>
              <a:rPr sz="2081" i="1" spc="476" baseline="-11904" dirty="0">
                <a:latin typeface="Trebuchet MS"/>
                <a:cs typeface="Trebuchet MS"/>
              </a:rPr>
              <a:t> </a:t>
            </a:r>
            <a:r>
              <a:rPr sz="1982" i="1" spc="-50" dirty="0">
                <a:latin typeface="Arial"/>
                <a:cs typeface="Arial"/>
              </a:rPr>
              <a:t>e</a:t>
            </a:r>
            <a:r>
              <a:rPr sz="2081" i="1" spc="-73" baseline="39682" dirty="0">
                <a:latin typeface="Trebuchet MS"/>
                <a:cs typeface="Trebuchet MS"/>
              </a:rPr>
              <a:t>y</a:t>
            </a:r>
            <a:endParaRPr sz="2081" baseline="39682">
              <a:latin typeface="Trebuchet MS"/>
              <a:cs typeface="Trebuchet MS"/>
            </a:endParaRPr>
          </a:p>
        </p:txBody>
      </p:sp>
      <p:sp>
        <p:nvSpPr>
          <p:cNvPr id="24" name="object 24"/>
          <p:cNvSpPr txBox="1"/>
          <p:nvPr/>
        </p:nvSpPr>
        <p:spPr>
          <a:xfrm>
            <a:off x="5282196" y="4200271"/>
            <a:ext cx="1079663" cy="237599"/>
          </a:xfrm>
          <a:prstGeom prst="rect">
            <a:avLst/>
          </a:prstGeom>
        </p:spPr>
        <p:txBody>
          <a:bodyPr vert="horz" wrap="square" lIns="0" tIns="23909" rIns="0" bIns="0" rtlCol="0">
            <a:spAutoFit/>
          </a:bodyPr>
          <a:lstStyle/>
          <a:p>
            <a:pPr marL="25168">
              <a:spcBef>
                <a:spcPts val="188"/>
              </a:spcBef>
              <a:tabLst>
                <a:tab pos="1002928" algn="l"/>
              </a:tabLst>
            </a:pPr>
            <a:r>
              <a:rPr sz="1387" i="1" spc="-79" dirty="0">
                <a:latin typeface="Trebuchet MS"/>
                <a:cs typeface="Trebuchet MS"/>
              </a:rPr>
              <a:t>i	</a:t>
            </a:r>
            <a:r>
              <a:rPr sz="1387" i="1" spc="-119" dirty="0">
                <a:latin typeface="Trebuchet MS"/>
                <a:cs typeface="Trebuchet MS"/>
              </a:rPr>
              <a:t>j</a:t>
            </a:r>
            <a:endParaRPr sz="1387">
              <a:latin typeface="Trebuchet MS"/>
              <a:cs typeface="Trebuchet MS"/>
            </a:endParaRPr>
          </a:p>
        </p:txBody>
      </p:sp>
      <p:sp>
        <p:nvSpPr>
          <p:cNvPr id="25" name="object 25"/>
          <p:cNvSpPr txBox="1"/>
          <p:nvPr/>
        </p:nvSpPr>
        <p:spPr>
          <a:xfrm>
            <a:off x="5170450" y="4369672"/>
            <a:ext cx="257961" cy="329162"/>
          </a:xfrm>
          <a:prstGeom prst="rect">
            <a:avLst/>
          </a:prstGeom>
        </p:spPr>
        <p:txBody>
          <a:bodyPr vert="horz" wrap="square" lIns="0" tIns="23909" rIns="0" bIns="0" rtlCol="0">
            <a:spAutoFit/>
          </a:bodyPr>
          <a:lstStyle/>
          <a:p>
            <a:pPr marL="25168">
              <a:spcBef>
                <a:spcPts val="188"/>
              </a:spcBef>
            </a:pPr>
            <a:r>
              <a:rPr sz="1982" i="1" spc="-159" dirty="0">
                <a:latin typeface="Arial"/>
                <a:cs typeface="Arial"/>
              </a:rPr>
              <a:t>o</a:t>
            </a:r>
            <a:r>
              <a:rPr sz="1982" i="1" spc="10" dirty="0">
                <a:latin typeface="Arial"/>
                <a:cs typeface="Arial"/>
              </a:rPr>
              <a:t>r</a:t>
            </a:r>
            <a:endParaRPr sz="1982">
              <a:latin typeface="Arial"/>
              <a:cs typeface="Arial"/>
            </a:endParaRPr>
          </a:p>
        </p:txBody>
      </p:sp>
      <p:sp>
        <p:nvSpPr>
          <p:cNvPr id="26" name="object 26"/>
          <p:cNvSpPr txBox="1"/>
          <p:nvPr/>
        </p:nvSpPr>
        <p:spPr>
          <a:xfrm>
            <a:off x="5094948" y="4671676"/>
            <a:ext cx="3450392" cy="429755"/>
          </a:xfrm>
          <a:prstGeom prst="rect">
            <a:avLst/>
          </a:prstGeom>
        </p:spPr>
        <p:txBody>
          <a:bodyPr vert="horz" wrap="square" lIns="0" tIns="11325" rIns="0" bIns="0" rtlCol="0">
            <a:spAutoFit/>
          </a:bodyPr>
          <a:lstStyle/>
          <a:p>
            <a:pPr>
              <a:spcBef>
                <a:spcPts val="89"/>
              </a:spcBef>
            </a:pPr>
            <a:endParaRPr sz="1486">
              <a:latin typeface="Times New Roman"/>
              <a:cs typeface="Times New Roman"/>
            </a:endParaRPr>
          </a:p>
          <a:p>
            <a:pPr marL="351088" marR="85570" indent="-251676">
              <a:lnSpc>
                <a:spcPct val="32000"/>
              </a:lnSpc>
              <a:spcBef>
                <a:spcPts val="10"/>
              </a:spcBef>
              <a:tabLst>
                <a:tab pos="1302423" algn="l"/>
                <a:tab pos="1932871" algn="l"/>
                <a:tab pos="2618688" algn="l"/>
                <a:tab pos="3244102" algn="l"/>
              </a:tabLst>
            </a:pPr>
            <a:r>
              <a:rPr sz="1982" spc="-226" dirty="0">
                <a:latin typeface="Lucida Sans Unicode"/>
                <a:cs typeface="Lucida Sans Unicode"/>
              </a:rPr>
              <a:t>∃</a:t>
            </a:r>
            <a:r>
              <a:rPr sz="1982" i="1" spc="-89" dirty="0">
                <a:latin typeface="Arial"/>
                <a:cs typeface="Arial"/>
              </a:rPr>
              <a:t>e</a:t>
            </a:r>
            <a:r>
              <a:rPr sz="2081" i="1" spc="-30" baseline="27777" dirty="0">
                <a:latin typeface="Trebuchet MS"/>
                <a:cs typeface="Trebuchet MS"/>
              </a:rPr>
              <a:t>z</a:t>
            </a:r>
            <a:r>
              <a:rPr sz="2081" i="1" baseline="27777" dirty="0">
                <a:latin typeface="Trebuchet MS"/>
                <a:cs typeface="Trebuchet MS"/>
              </a:rPr>
              <a:t> </a:t>
            </a:r>
            <a:r>
              <a:rPr sz="2081" i="1" spc="-119" baseline="27777" dirty="0">
                <a:latin typeface="Trebuchet MS"/>
                <a:cs typeface="Trebuchet MS"/>
              </a:rPr>
              <a:t> </a:t>
            </a:r>
            <a:r>
              <a:rPr sz="1982" spc="-268" dirty="0">
                <a:latin typeface="Lucida Sans Unicode"/>
                <a:cs typeface="Lucida Sans Unicode"/>
              </a:rPr>
              <a:t>∈</a:t>
            </a:r>
            <a:r>
              <a:rPr sz="1982" spc="-89" dirty="0">
                <a:latin typeface="Lucida Sans Unicode"/>
                <a:cs typeface="Lucida Sans Unicode"/>
              </a:rPr>
              <a:t> </a:t>
            </a:r>
            <a:r>
              <a:rPr sz="1982" i="1" spc="-40" dirty="0">
                <a:latin typeface="Arial"/>
                <a:cs typeface="Arial"/>
              </a:rPr>
              <a:t>H</a:t>
            </a:r>
            <a:r>
              <a:rPr sz="1982" i="1" spc="159" dirty="0">
                <a:latin typeface="Arial"/>
                <a:cs typeface="Arial"/>
              </a:rPr>
              <a:t> </a:t>
            </a:r>
            <a:r>
              <a:rPr sz="1982" spc="-159" dirty="0">
                <a:latin typeface="Tahoma"/>
                <a:cs typeface="Tahoma"/>
              </a:rPr>
              <a:t>:</a:t>
            </a:r>
            <a:r>
              <a:rPr sz="1982" spc="-79" dirty="0">
                <a:latin typeface="Tahoma"/>
                <a:cs typeface="Tahoma"/>
              </a:rPr>
              <a:t> </a:t>
            </a:r>
            <a:r>
              <a:rPr sz="1982" i="1" spc="-89" dirty="0">
                <a:latin typeface="Arial"/>
                <a:cs typeface="Arial"/>
              </a:rPr>
              <a:t>e</a:t>
            </a:r>
            <a:r>
              <a:rPr sz="2081" i="1" spc="-30" baseline="27777" dirty="0">
                <a:latin typeface="Trebuchet MS"/>
                <a:cs typeface="Trebuchet MS"/>
              </a:rPr>
              <a:t>x</a:t>
            </a:r>
            <a:r>
              <a:rPr sz="2081" i="1" baseline="27777" dirty="0">
                <a:latin typeface="Trebuchet MS"/>
                <a:cs typeface="Trebuchet MS"/>
              </a:rPr>
              <a:t> </a:t>
            </a:r>
            <a:r>
              <a:rPr sz="2081" i="1" spc="-133" baseline="27777" dirty="0">
                <a:latin typeface="Trebuchet MS"/>
                <a:cs typeface="Trebuchet MS"/>
              </a:rPr>
              <a:t> </a:t>
            </a:r>
            <a:r>
              <a:rPr sz="1982" spc="109" dirty="0">
                <a:latin typeface="Lucida Sans Unicode"/>
                <a:cs typeface="Lucida Sans Unicode"/>
              </a:rPr>
              <a:t>→</a:t>
            </a:r>
            <a:r>
              <a:rPr sz="1982" spc="-89" dirty="0">
                <a:latin typeface="Lucida Sans Unicode"/>
                <a:cs typeface="Lucida Sans Unicode"/>
              </a:rPr>
              <a:t> </a:t>
            </a:r>
            <a:r>
              <a:rPr sz="1982" i="1" spc="-89" dirty="0">
                <a:latin typeface="Arial"/>
                <a:cs typeface="Arial"/>
              </a:rPr>
              <a:t>e</a:t>
            </a:r>
            <a:r>
              <a:rPr sz="2081" i="1" spc="-30" baseline="27777" dirty="0">
                <a:latin typeface="Trebuchet MS"/>
                <a:cs typeface="Trebuchet MS"/>
              </a:rPr>
              <a:t>z</a:t>
            </a:r>
            <a:r>
              <a:rPr sz="2081" i="1" baseline="27777" dirty="0">
                <a:latin typeface="Trebuchet MS"/>
                <a:cs typeface="Trebuchet MS"/>
              </a:rPr>
              <a:t>  </a:t>
            </a:r>
            <a:r>
              <a:rPr sz="2081" i="1" spc="73" baseline="27777" dirty="0">
                <a:latin typeface="Trebuchet MS"/>
                <a:cs typeface="Trebuchet MS"/>
              </a:rPr>
              <a:t> </a:t>
            </a:r>
            <a:r>
              <a:rPr sz="1982" spc="-268" dirty="0">
                <a:latin typeface="Lucida Sans Unicode"/>
                <a:cs typeface="Lucida Sans Unicode"/>
              </a:rPr>
              <a:t>∧</a:t>
            </a:r>
            <a:r>
              <a:rPr sz="1982" dirty="0">
                <a:latin typeface="Lucida Sans Unicode"/>
                <a:cs typeface="Lucida Sans Unicode"/>
              </a:rPr>
              <a:t> </a:t>
            </a:r>
            <a:r>
              <a:rPr sz="1982" spc="-149" dirty="0">
                <a:latin typeface="Lucida Sans Unicode"/>
                <a:cs typeface="Lucida Sans Unicode"/>
              </a:rPr>
              <a:t> </a:t>
            </a:r>
            <a:r>
              <a:rPr sz="1982" i="1" spc="-89" dirty="0">
                <a:latin typeface="Arial"/>
                <a:cs typeface="Arial"/>
              </a:rPr>
              <a:t>e</a:t>
            </a:r>
            <a:r>
              <a:rPr sz="2081" i="1" spc="-30" baseline="27777" dirty="0">
                <a:latin typeface="Trebuchet MS"/>
                <a:cs typeface="Trebuchet MS"/>
              </a:rPr>
              <a:t>z</a:t>
            </a:r>
            <a:r>
              <a:rPr sz="2081" i="1" baseline="27777" dirty="0">
                <a:latin typeface="Trebuchet MS"/>
                <a:cs typeface="Trebuchet MS"/>
              </a:rPr>
              <a:t> </a:t>
            </a:r>
            <a:r>
              <a:rPr sz="2081" i="1" spc="-149" baseline="27777" dirty="0">
                <a:latin typeface="Trebuchet MS"/>
                <a:cs typeface="Trebuchet MS"/>
              </a:rPr>
              <a:t> </a:t>
            </a:r>
            <a:r>
              <a:rPr sz="1982" spc="109" dirty="0">
                <a:latin typeface="Lucida Sans Unicode"/>
                <a:cs typeface="Lucida Sans Unicode"/>
              </a:rPr>
              <a:t>→</a:t>
            </a:r>
            <a:r>
              <a:rPr sz="1982" spc="-89" dirty="0">
                <a:latin typeface="Lucida Sans Unicode"/>
                <a:cs typeface="Lucida Sans Unicode"/>
              </a:rPr>
              <a:t> </a:t>
            </a:r>
            <a:r>
              <a:rPr sz="1982" i="1" spc="-89" dirty="0">
                <a:latin typeface="Arial"/>
                <a:cs typeface="Arial"/>
              </a:rPr>
              <a:t>e</a:t>
            </a:r>
            <a:r>
              <a:rPr sz="2081" i="1" spc="-14" baseline="39682" dirty="0">
                <a:latin typeface="Trebuchet MS"/>
                <a:cs typeface="Trebuchet MS"/>
              </a:rPr>
              <a:t>y  </a:t>
            </a:r>
            <a:r>
              <a:rPr sz="1387" i="1" spc="10" dirty="0">
                <a:latin typeface="Trebuchet MS"/>
                <a:cs typeface="Trebuchet MS"/>
              </a:rPr>
              <a:t>k	</a:t>
            </a:r>
            <a:r>
              <a:rPr sz="1387" i="1" spc="-79" dirty="0">
                <a:latin typeface="Trebuchet MS"/>
                <a:cs typeface="Trebuchet MS"/>
              </a:rPr>
              <a:t>i	</a:t>
            </a:r>
            <a:r>
              <a:rPr sz="1387" i="1" spc="10" dirty="0">
                <a:latin typeface="Trebuchet MS"/>
                <a:cs typeface="Trebuchet MS"/>
              </a:rPr>
              <a:t>k	k	</a:t>
            </a:r>
            <a:r>
              <a:rPr sz="1387" i="1" spc="-119" dirty="0">
                <a:latin typeface="Trebuchet MS"/>
                <a:cs typeface="Trebuchet MS"/>
              </a:rPr>
              <a:t>j</a:t>
            </a:r>
            <a:endParaRPr sz="1387">
              <a:latin typeface="Trebuchet MS"/>
              <a:cs typeface="Trebuchet MS"/>
            </a:endParaRPr>
          </a:p>
        </p:txBody>
      </p:sp>
      <p:pic>
        <p:nvPicPr>
          <p:cNvPr id="27" name="object 27"/>
          <p:cNvPicPr/>
          <p:nvPr/>
        </p:nvPicPr>
        <p:blipFill>
          <a:blip r:embed="rId5" cstate="print"/>
          <a:stretch>
            <a:fillRect/>
          </a:stretch>
        </p:blipFill>
        <p:spPr>
          <a:xfrm>
            <a:off x="500555" y="5249258"/>
            <a:ext cx="135493" cy="135153"/>
          </a:xfrm>
          <a:prstGeom prst="rect">
            <a:avLst/>
          </a:prstGeom>
        </p:spPr>
      </p:pic>
      <p:sp>
        <p:nvSpPr>
          <p:cNvPr id="28" name="object 28"/>
          <p:cNvSpPr txBox="1"/>
          <p:nvPr/>
        </p:nvSpPr>
        <p:spPr>
          <a:xfrm>
            <a:off x="731019" y="5103541"/>
            <a:ext cx="7640693" cy="652401"/>
          </a:xfrm>
          <a:prstGeom prst="rect">
            <a:avLst/>
          </a:prstGeom>
        </p:spPr>
        <p:txBody>
          <a:bodyPr vert="horz" wrap="square" lIns="0" tIns="36492" rIns="0" bIns="0" rtlCol="0">
            <a:spAutoFit/>
          </a:bodyPr>
          <a:lstStyle/>
          <a:p>
            <a:pPr marL="25168" marR="10067">
              <a:lnSpc>
                <a:spcPts val="2358"/>
              </a:lnSpc>
              <a:spcBef>
                <a:spcPts val="287"/>
              </a:spcBef>
            </a:pPr>
            <a:r>
              <a:rPr sz="1982" spc="-20" dirty="0">
                <a:latin typeface="Tahoma"/>
                <a:cs typeface="Tahoma"/>
              </a:rPr>
              <a:t>The</a:t>
            </a:r>
            <a:r>
              <a:rPr sz="1982" spc="20" dirty="0">
                <a:latin typeface="Tahoma"/>
                <a:cs typeface="Tahoma"/>
              </a:rPr>
              <a:t> </a:t>
            </a:r>
            <a:r>
              <a:rPr sz="1982" spc="-69" dirty="0">
                <a:latin typeface="Tahoma"/>
                <a:cs typeface="Tahoma"/>
              </a:rPr>
              <a:t>causal</a:t>
            </a:r>
            <a:r>
              <a:rPr sz="1982" spc="20" dirty="0">
                <a:latin typeface="Tahoma"/>
                <a:cs typeface="Tahoma"/>
              </a:rPr>
              <a:t> </a:t>
            </a:r>
            <a:r>
              <a:rPr sz="1982" spc="-109" dirty="0">
                <a:latin typeface="Tahoma"/>
                <a:cs typeface="Tahoma"/>
              </a:rPr>
              <a:t>precedence</a:t>
            </a:r>
            <a:r>
              <a:rPr sz="1982" spc="20" dirty="0">
                <a:latin typeface="Tahoma"/>
                <a:cs typeface="Tahoma"/>
              </a:rPr>
              <a:t> </a:t>
            </a:r>
            <a:r>
              <a:rPr sz="1982" spc="-50" dirty="0">
                <a:latin typeface="Tahoma"/>
                <a:cs typeface="Tahoma"/>
              </a:rPr>
              <a:t>relation</a:t>
            </a:r>
            <a:r>
              <a:rPr sz="1982" spc="20" dirty="0">
                <a:latin typeface="Tahoma"/>
                <a:cs typeface="Tahoma"/>
              </a:rPr>
              <a:t> </a:t>
            </a:r>
            <a:r>
              <a:rPr sz="1982" spc="-89" dirty="0">
                <a:latin typeface="Tahoma"/>
                <a:cs typeface="Tahoma"/>
              </a:rPr>
              <a:t>induces</a:t>
            </a:r>
            <a:r>
              <a:rPr sz="1982" dirty="0">
                <a:latin typeface="Tahoma"/>
                <a:cs typeface="Tahoma"/>
              </a:rPr>
              <a:t> </a:t>
            </a:r>
            <a:r>
              <a:rPr sz="1982" spc="-89" dirty="0">
                <a:latin typeface="Tahoma"/>
                <a:cs typeface="Tahoma"/>
              </a:rPr>
              <a:t>an</a:t>
            </a:r>
            <a:r>
              <a:rPr sz="1982" spc="40" dirty="0">
                <a:latin typeface="Tahoma"/>
                <a:cs typeface="Tahoma"/>
              </a:rPr>
              <a:t> </a:t>
            </a:r>
            <a:r>
              <a:rPr sz="1982" spc="-69" dirty="0">
                <a:latin typeface="Tahoma"/>
                <a:cs typeface="Tahoma"/>
              </a:rPr>
              <a:t>irreflexive</a:t>
            </a:r>
            <a:r>
              <a:rPr sz="1982" spc="40" dirty="0">
                <a:latin typeface="Tahoma"/>
                <a:cs typeface="Tahoma"/>
              </a:rPr>
              <a:t> </a:t>
            </a:r>
            <a:r>
              <a:rPr sz="1982" spc="-40" dirty="0">
                <a:latin typeface="Tahoma"/>
                <a:cs typeface="Tahoma"/>
              </a:rPr>
              <a:t>partial</a:t>
            </a:r>
            <a:r>
              <a:rPr sz="1982" spc="20" dirty="0">
                <a:latin typeface="Tahoma"/>
                <a:cs typeface="Tahoma"/>
              </a:rPr>
              <a:t> </a:t>
            </a:r>
            <a:r>
              <a:rPr sz="1982" spc="-99" dirty="0">
                <a:latin typeface="Tahoma"/>
                <a:cs typeface="Tahoma"/>
              </a:rPr>
              <a:t>order</a:t>
            </a:r>
            <a:r>
              <a:rPr sz="1982" spc="10" dirty="0">
                <a:latin typeface="Tahoma"/>
                <a:cs typeface="Tahoma"/>
              </a:rPr>
              <a:t> </a:t>
            </a:r>
            <a:r>
              <a:rPr sz="1982" spc="-89" dirty="0">
                <a:latin typeface="Tahoma"/>
                <a:cs typeface="Tahoma"/>
              </a:rPr>
              <a:t>on</a:t>
            </a:r>
            <a:r>
              <a:rPr sz="1982" spc="20" dirty="0">
                <a:latin typeface="Tahoma"/>
                <a:cs typeface="Tahoma"/>
              </a:rPr>
              <a:t> </a:t>
            </a:r>
            <a:r>
              <a:rPr sz="1982" spc="-69" dirty="0">
                <a:latin typeface="Tahoma"/>
                <a:cs typeface="Tahoma"/>
              </a:rPr>
              <a:t>the </a:t>
            </a:r>
            <a:r>
              <a:rPr sz="1982" spc="-585" dirty="0">
                <a:latin typeface="Tahoma"/>
                <a:cs typeface="Tahoma"/>
              </a:rPr>
              <a:t> </a:t>
            </a:r>
            <a:r>
              <a:rPr sz="1982" spc="-99" dirty="0">
                <a:latin typeface="Tahoma"/>
                <a:cs typeface="Tahoma"/>
              </a:rPr>
              <a:t>events</a:t>
            </a:r>
            <a:r>
              <a:rPr sz="1982" spc="50" dirty="0">
                <a:latin typeface="Tahoma"/>
                <a:cs typeface="Tahoma"/>
              </a:rPr>
              <a:t> </a:t>
            </a:r>
            <a:r>
              <a:rPr sz="1982" spc="-59" dirty="0">
                <a:latin typeface="Tahoma"/>
                <a:cs typeface="Tahoma"/>
              </a:rPr>
              <a:t>of</a:t>
            </a:r>
            <a:r>
              <a:rPr sz="1982" spc="10" dirty="0">
                <a:latin typeface="Tahoma"/>
                <a:cs typeface="Tahoma"/>
              </a:rPr>
              <a:t> </a:t>
            </a:r>
            <a:r>
              <a:rPr sz="1982" spc="-99" dirty="0">
                <a:latin typeface="Tahoma"/>
                <a:cs typeface="Tahoma"/>
              </a:rPr>
              <a:t>a</a:t>
            </a:r>
            <a:r>
              <a:rPr sz="1982" spc="40" dirty="0">
                <a:latin typeface="Tahoma"/>
                <a:cs typeface="Tahoma"/>
              </a:rPr>
              <a:t> </a:t>
            </a:r>
            <a:r>
              <a:rPr sz="1982" spc="-50" dirty="0">
                <a:latin typeface="Tahoma"/>
                <a:cs typeface="Tahoma"/>
              </a:rPr>
              <a:t>distributed</a:t>
            </a:r>
            <a:r>
              <a:rPr sz="1982" spc="20" dirty="0">
                <a:latin typeface="Tahoma"/>
                <a:cs typeface="Tahoma"/>
              </a:rPr>
              <a:t> </a:t>
            </a:r>
            <a:r>
              <a:rPr sz="1982" spc="-50" dirty="0">
                <a:latin typeface="Tahoma"/>
                <a:cs typeface="Tahoma"/>
              </a:rPr>
              <a:t>computation</a:t>
            </a:r>
            <a:r>
              <a:rPr sz="1982" dirty="0">
                <a:latin typeface="Tahoma"/>
                <a:cs typeface="Tahoma"/>
              </a:rPr>
              <a:t> </a:t>
            </a:r>
            <a:r>
              <a:rPr sz="1982" spc="-20" dirty="0">
                <a:latin typeface="Tahoma"/>
                <a:cs typeface="Tahoma"/>
              </a:rPr>
              <a:t>that</a:t>
            </a:r>
            <a:r>
              <a:rPr sz="1982" spc="20" dirty="0">
                <a:latin typeface="Tahoma"/>
                <a:cs typeface="Tahoma"/>
              </a:rPr>
              <a:t> </a:t>
            </a:r>
            <a:r>
              <a:rPr sz="1982" spc="-59" dirty="0">
                <a:latin typeface="Tahoma"/>
                <a:cs typeface="Tahoma"/>
              </a:rPr>
              <a:t>is</a:t>
            </a:r>
            <a:r>
              <a:rPr sz="1982" spc="20" dirty="0">
                <a:latin typeface="Tahoma"/>
                <a:cs typeface="Tahoma"/>
              </a:rPr>
              <a:t> </a:t>
            </a:r>
            <a:r>
              <a:rPr sz="1982" spc="-89" dirty="0">
                <a:latin typeface="Tahoma"/>
                <a:cs typeface="Tahoma"/>
              </a:rPr>
              <a:t>denoted</a:t>
            </a:r>
            <a:r>
              <a:rPr sz="1982" spc="20" dirty="0">
                <a:latin typeface="Tahoma"/>
                <a:cs typeface="Tahoma"/>
              </a:rPr>
              <a:t> </a:t>
            </a:r>
            <a:r>
              <a:rPr sz="1982" spc="-119" dirty="0">
                <a:latin typeface="Tahoma"/>
                <a:cs typeface="Tahoma"/>
              </a:rPr>
              <a:t>as</a:t>
            </a:r>
            <a:r>
              <a:rPr sz="1982" spc="30" dirty="0">
                <a:latin typeface="Tahoma"/>
                <a:cs typeface="Tahoma"/>
              </a:rPr>
              <a:t> </a:t>
            </a:r>
            <a:r>
              <a:rPr sz="1982" spc="69" dirty="0">
                <a:latin typeface="Lucida Sans Unicode"/>
                <a:cs typeface="Lucida Sans Unicode"/>
              </a:rPr>
              <a:t>H</a:t>
            </a:r>
            <a:r>
              <a:rPr sz="1982" spc="69" dirty="0">
                <a:latin typeface="Tahoma"/>
                <a:cs typeface="Tahoma"/>
              </a:rPr>
              <a:t>=(</a:t>
            </a:r>
            <a:r>
              <a:rPr sz="1982" i="1" spc="69" dirty="0">
                <a:latin typeface="Arial"/>
                <a:cs typeface="Arial"/>
              </a:rPr>
              <a:t>H</a:t>
            </a:r>
            <a:r>
              <a:rPr sz="1982" i="1" spc="-386" dirty="0">
                <a:latin typeface="Arial"/>
                <a:cs typeface="Arial"/>
              </a:rPr>
              <a:t> </a:t>
            </a:r>
            <a:r>
              <a:rPr sz="1982" spc="-59" dirty="0">
                <a:latin typeface="Tahoma"/>
                <a:cs typeface="Tahoma"/>
              </a:rPr>
              <a:t>,</a:t>
            </a:r>
            <a:r>
              <a:rPr sz="1982" spc="20" dirty="0">
                <a:latin typeface="Tahoma"/>
                <a:cs typeface="Tahoma"/>
              </a:rPr>
              <a:t> </a:t>
            </a:r>
            <a:r>
              <a:rPr sz="1982" spc="10" dirty="0">
                <a:latin typeface="Lucida Sans Unicode"/>
                <a:cs typeface="Lucida Sans Unicode"/>
              </a:rPr>
              <a:t>→</a:t>
            </a:r>
            <a:r>
              <a:rPr sz="1982" spc="10" dirty="0">
                <a:latin typeface="Tahoma"/>
                <a:cs typeface="Tahoma"/>
              </a:rPr>
              <a:t>).</a:t>
            </a:r>
            <a:endParaRPr sz="1982">
              <a:latin typeface="Tahoma"/>
              <a:cs typeface="Tahoma"/>
            </a:endParaRPr>
          </a:p>
        </p:txBody>
      </p:sp>
      <p:grpSp>
        <p:nvGrpSpPr>
          <p:cNvPr id="29" name="object 29"/>
          <p:cNvGrpSpPr/>
          <p:nvPr/>
        </p:nvGrpSpPr>
        <p:grpSpPr>
          <a:xfrm>
            <a:off x="3901" y="6669283"/>
            <a:ext cx="9133094" cy="181202"/>
            <a:chOff x="-148" y="3365518"/>
            <a:chExt cx="4608830" cy="91440"/>
          </a:xfrm>
        </p:grpSpPr>
        <p:sp>
          <p:nvSpPr>
            <p:cNvPr id="30" name="object 30"/>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31" name="object 31"/>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32" name="object 32"/>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33" name="object 33"/>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34" name="object 34"/>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35" name="object 35"/>
          <p:cNvSpPr txBox="1"/>
          <p:nvPr/>
        </p:nvSpPr>
        <p:spPr>
          <a:xfrm>
            <a:off x="7828103"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36" name="object 36"/>
          <p:cNvSpPr txBox="1"/>
          <p:nvPr/>
        </p:nvSpPr>
        <p:spPr>
          <a:xfrm>
            <a:off x="8659492" y="6673620"/>
            <a:ext cx="466847" cy="141064"/>
          </a:xfrm>
          <a:prstGeom prst="rect">
            <a:avLst/>
          </a:prstGeom>
        </p:spPr>
        <p:txBody>
          <a:bodyPr vert="horz" wrap="square" lIns="0" tIns="0" rIns="0" bIns="0" rtlCol="0">
            <a:spAutoFit/>
          </a:bodyPr>
          <a:lstStyle/>
          <a:p>
            <a:pPr marL="75503">
              <a:lnSpc>
                <a:spcPts val="1139"/>
              </a:lnSpc>
            </a:pPr>
            <a:fld id="{81D60167-4931-47E6-BA6A-407CBD079E47}" type="slidenum">
              <a:rPr sz="991" spc="-20" dirty="0">
                <a:latin typeface="Tahoma"/>
                <a:cs typeface="Tahoma"/>
              </a:rPr>
              <a:pPr marL="75503">
                <a:lnSpc>
                  <a:spcPts val="1139"/>
                </a:lnSpc>
              </a:pPr>
              <a:t>89</a:t>
            </a:fld>
            <a:r>
              <a:rPr sz="991" spc="-30" dirty="0">
                <a:latin typeface="Tahoma"/>
                <a:cs typeface="Tahoma"/>
              </a:rPr>
              <a:t> </a:t>
            </a:r>
            <a:r>
              <a:rPr sz="991" spc="139" dirty="0">
                <a:latin typeface="Tahoma"/>
                <a:cs typeface="Tahoma"/>
              </a:rPr>
              <a:t>/</a:t>
            </a:r>
            <a:r>
              <a:rPr sz="991" spc="-20" dirty="0">
                <a:latin typeface="Tahoma"/>
                <a:cs typeface="Tahoma"/>
              </a:rPr>
              <a:t> 1</a:t>
            </a:r>
            <a:endParaRPr sz="991">
              <a:latin typeface="Tahoma"/>
              <a:cs typeface="Tahoma"/>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53752" y="850334"/>
            <a:ext cx="8262664" cy="3950499"/>
          </a:xfrm>
          <a:prstGeom prst="rect">
            <a:avLst/>
          </a:prstGeom>
        </p:spPr>
      </p:pic>
      <p:pic>
        <p:nvPicPr>
          <p:cNvPr id="6" name="Picture 5"/>
          <p:cNvPicPr>
            <a:picLocks noChangeAspect="1"/>
          </p:cNvPicPr>
          <p:nvPr/>
        </p:nvPicPr>
        <p:blipFill>
          <a:blip r:embed="rId4"/>
          <a:stretch>
            <a:fillRect/>
          </a:stretch>
        </p:blipFill>
        <p:spPr>
          <a:xfrm>
            <a:off x="0" y="5170813"/>
            <a:ext cx="9144000" cy="1638463"/>
          </a:xfrm>
          <a:prstGeom prst="rect">
            <a:avLst/>
          </a:prstGeom>
        </p:spPr>
      </p:pic>
    </p:spTree>
    <p:extLst>
      <p:ext uri="{BB962C8B-B14F-4D97-AF65-F5344CB8AC3E}">
        <p14:creationId xmlns:p14="http://schemas.microsoft.com/office/powerpoint/2010/main" val="2992264635"/>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7" y="-127783"/>
            <a:ext cx="5163004" cy="1388524"/>
          </a:xfrm>
          <a:prstGeom prst="rect">
            <a:avLst/>
          </a:prstGeom>
        </p:spPr>
        <p:txBody>
          <a:bodyPr vert="horz" wrap="square" lIns="0" tIns="33975" rIns="0" bIns="0" rtlCol="0" anchor="ctr">
            <a:spAutoFit/>
          </a:bodyPr>
          <a:lstStyle/>
          <a:p>
            <a:pPr marL="25168">
              <a:spcBef>
                <a:spcPts val="268"/>
              </a:spcBef>
            </a:pPr>
            <a:r>
              <a:rPr spc="168" dirty="0"/>
              <a:t>A</a:t>
            </a:r>
            <a:r>
              <a:rPr spc="30" dirty="0"/>
              <a:t> </a:t>
            </a:r>
            <a:r>
              <a:rPr spc="-20" dirty="0"/>
              <a:t>Model</a:t>
            </a:r>
            <a:r>
              <a:rPr spc="30" dirty="0"/>
              <a:t> </a:t>
            </a:r>
            <a:r>
              <a:rPr spc="-69" dirty="0"/>
              <a:t>of</a:t>
            </a:r>
            <a:r>
              <a:rPr spc="50" dirty="0"/>
              <a:t> </a:t>
            </a:r>
            <a:r>
              <a:rPr spc="-50" dirty="0"/>
              <a:t>Distributed</a:t>
            </a:r>
            <a:r>
              <a:rPr spc="20" dirty="0"/>
              <a:t> </a:t>
            </a:r>
            <a:r>
              <a:rPr spc="-79" dirty="0"/>
              <a:t>Executions</a:t>
            </a:r>
          </a:p>
        </p:txBody>
      </p:sp>
      <p:pic>
        <p:nvPicPr>
          <p:cNvPr id="5" name="object 5"/>
          <p:cNvPicPr/>
          <p:nvPr/>
        </p:nvPicPr>
        <p:blipFill>
          <a:blip r:embed="rId2" cstate="print"/>
          <a:stretch>
            <a:fillRect/>
          </a:stretch>
        </p:blipFill>
        <p:spPr>
          <a:xfrm>
            <a:off x="500556" y="1990645"/>
            <a:ext cx="140136" cy="135147"/>
          </a:xfrm>
          <a:prstGeom prst="rect">
            <a:avLst/>
          </a:prstGeom>
        </p:spPr>
      </p:pic>
      <p:pic>
        <p:nvPicPr>
          <p:cNvPr id="6" name="object 6"/>
          <p:cNvPicPr/>
          <p:nvPr/>
        </p:nvPicPr>
        <p:blipFill>
          <a:blip r:embed="rId3" cstate="print"/>
          <a:stretch>
            <a:fillRect/>
          </a:stretch>
        </p:blipFill>
        <p:spPr>
          <a:xfrm>
            <a:off x="500556" y="2365129"/>
            <a:ext cx="140136" cy="135147"/>
          </a:xfrm>
          <a:prstGeom prst="rect">
            <a:avLst/>
          </a:prstGeom>
        </p:spPr>
      </p:pic>
      <p:pic>
        <p:nvPicPr>
          <p:cNvPr id="7" name="object 7"/>
          <p:cNvPicPr/>
          <p:nvPr/>
        </p:nvPicPr>
        <p:blipFill>
          <a:blip r:embed="rId4" cstate="print"/>
          <a:stretch>
            <a:fillRect/>
          </a:stretch>
        </p:blipFill>
        <p:spPr>
          <a:xfrm>
            <a:off x="500556" y="3645625"/>
            <a:ext cx="140136" cy="135147"/>
          </a:xfrm>
          <a:prstGeom prst="rect">
            <a:avLst/>
          </a:prstGeom>
        </p:spPr>
      </p:pic>
      <p:pic>
        <p:nvPicPr>
          <p:cNvPr id="8" name="object 8"/>
          <p:cNvPicPr/>
          <p:nvPr/>
        </p:nvPicPr>
        <p:blipFill>
          <a:blip r:embed="rId5" cstate="print"/>
          <a:stretch>
            <a:fillRect/>
          </a:stretch>
        </p:blipFill>
        <p:spPr>
          <a:xfrm>
            <a:off x="500555" y="4020110"/>
            <a:ext cx="135493" cy="135147"/>
          </a:xfrm>
          <a:prstGeom prst="rect">
            <a:avLst/>
          </a:prstGeom>
        </p:spPr>
      </p:pic>
      <p:sp>
        <p:nvSpPr>
          <p:cNvPr id="9" name="object 9"/>
          <p:cNvSpPr txBox="1"/>
          <p:nvPr/>
        </p:nvSpPr>
        <p:spPr>
          <a:xfrm>
            <a:off x="154194" y="1288109"/>
            <a:ext cx="8834866" cy="3552947"/>
          </a:xfrm>
          <a:prstGeom prst="rect">
            <a:avLst/>
          </a:prstGeom>
        </p:spPr>
        <p:txBody>
          <a:bodyPr vert="horz" wrap="square" lIns="0" tIns="152260" rIns="0" bIns="0" rtlCol="0">
            <a:spAutoFit/>
          </a:bodyPr>
          <a:lstStyle/>
          <a:p>
            <a:pPr marL="100670">
              <a:spcBef>
                <a:spcPts val="1199"/>
              </a:spcBef>
            </a:pPr>
            <a:r>
              <a:rPr sz="1982" spc="50" dirty="0">
                <a:latin typeface="Microsoft Sans Serif"/>
                <a:cs typeface="Microsoft Sans Serif"/>
              </a:rPr>
              <a:t>.</a:t>
            </a:r>
            <a:r>
              <a:rPr sz="1982" spc="-159" dirty="0">
                <a:latin typeface="Microsoft Sans Serif"/>
                <a:cs typeface="Microsoft Sans Serif"/>
              </a:rPr>
              <a:t> </a:t>
            </a:r>
            <a:r>
              <a:rPr sz="1982" spc="50" dirty="0">
                <a:latin typeface="Microsoft Sans Serif"/>
                <a:cs typeface="Microsoft Sans Serif"/>
              </a:rPr>
              <a:t>.</a:t>
            </a:r>
            <a:r>
              <a:rPr sz="1982" spc="-188" dirty="0">
                <a:latin typeface="Microsoft Sans Serif"/>
                <a:cs typeface="Microsoft Sans Serif"/>
              </a:rPr>
              <a:t> </a:t>
            </a:r>
            <a:r>
              <a:rPr sz="1982" spc="50" dirty="0">
                <a:latin typeface="Microsoft Sans Serif"/>
                <a:cs typeface="Microsoft Sans Serif"/>
              </a:rPr>
              <a:t>.</a:t>
            </a:r>
            <a:r>
              <a:rPr sz="1982" spc="-159" dirty="0">
                <a:latin typeface="Microsoft Sans Serif"/>
                <a:cs typeface="Microsoft Sans Serif"/>
              </a:rPr>
              <a:t> </a:t>
            </a:r>
            <a:r>
              <a:rPr sz="1982" spc="-59" dirty="0">
                <a:latin typeface="Microsoft Sans Serif"/>
                <a:cs typeface="Microsoft Sans Serif"/>
              </a:rPr>
              <a:t>Ca</a:t>
            </a:r>
            <a:r>
              <a:rPr sz="1982" spc="10" dirty="0">
                <a:latin typeface="Microsoft Sans Serif"/>
                <a:cs typeface="Microsoft Sans Serif"/>
              </a:rPr>
              <a:t>u</a:t>
            </a:r>
            <a:r>
              <a:rPr sz="1982" spc="-168" dirty="0">
                <a:latin typeface="Microsoft Sans Serif"/>
                <a:cs typeface="Microsoft Sans Serif"/>
              </a:rPr>
              <a:t>s</a:t>
            </a:r>
            <a:r>
              <a:rPr sz="1982" spc="-59" dirty="0">
                <a:latin typeface="Microsoft Sans Serif"/>
                <a:cs typeface="Microsoft Sans Serif"/>
              </a:rPr>
              <a:t>a</a:t>
            </a:r>
            <a:r>
              <a:rPr sz="1982" spc="50" dirty="0">
                <a:latin typeface="Microsoft Sans Serif"/>
                <a:cs typeface="Microsoft Sans Serif"/>
              </a:rPr>
              <a:t>l</a:t>
            </a:r>
            <a:r>
              <a:rPr sz="1982" spc="178" dirty="0">
                <a:latin typeface="Microsoft Sans Serif"/>
                <a:cs typeface="Microsoft Sans Serif"/>
              </a:rPr>
              <a:t> </a:t>
            </a:r>
            <a:r>
              <a:rPr sz="1982" spc="50" dirty="0">
                <a:latin typeface="Microsoft Sans Serif"/>
                <a:cs typeface="Microsoft Sans Serif"/>
              </a:rPr>
              <a:t>P</a:t>
            </a:r>
            <a:r>
              <a:rPr sz="1982" spc="69" dirty="0">
                <a:latin typeface="Microsoft Sans Serif"/>
                <a:cs typeface="Microsoft Sans Serif"/>
              </a:rPr>
              <a:t>r</a:t>
            </a:r>
            <a:r>
              <a:rPr sz="1982" spc="-119" dirty="0">
                <a:latin typeface="Microsoft Sans Serif"/>
                <a:cs typeface="Microsoft Sans Serif"/>
              </a:rPr>
              <a:t>e</a:t>
            </a:r>
            <a:r>
              <a:rPr sz="1982" spc="-30" dirty="0">
                <a:latin typeface="Microsoft Sans Serif"/>
                <a:cs typeface="Microsoft Sans Serif"/>
              </a:rPr>
              <a:t>c</a:t>
            </a:r>
            <a:r>
              <a:rPr sz="1982" spc="-119" dirty="0">
                <a:latin typeface="Microsoft Sans Serif"/>
                <a:cs typeface="Microsoft Sans Serif"/>
              </a:rPr>
              <a:t>e</a:t>
            </a:r>
            <a:r>
              <a:rPr sz="1982" spc="10" dirty="0">
                <a:latin typeface="Microsoft Sans Serif"/>
                <a:cs typeface="Microsoft Sans Serif"/>
              </a:rPr>
              <a:t>d</a:t>
            </a:r>
            <a:r>
              <a:rPr sz="1982" spc="-119" dirty="0">
                <a:latin typeface="Microsoft Sans Serif"/>
                <a:cs typeface="Microsoft Sans Serif"/>
              </a:rPr>
              <a:t>e</a:t>
            </a:r>
            <a:r>
              <a:rPr sz="1982" spc="10" dirty="0">
                <a:latin typeface="Microsoft Sans Serif"/>
                <a:cs typeface="Microsoft Sans Serif"/>
              </a:rPr>
              <a:t>n</a:t>
            </a:r>
            <a:r>
              <a:rPr sz="1982" spc="-30" dirty="0">
                <a:latin typeface="Microsoft Sans Serif"/>
                <a:cs typeface="Microsoft Sans Serif"/>
              </a:rPr>
              <a:t>c</a:t>
            </a:r>
            <a:r>
              <a:rPr sz="1982" spc="-99" dirty="0">
                <a:latin typeface="Microsoft Sans Serif"/>
                <a:cs typeface="Microsoft Sans Serif"/>
              </a:rPr>
              <a:t>e</a:t>
            </a:r>
            <a:r>
              <a:rPr sz="1982" spc="168" dirty="0">
                <a:latin typeface="Microsoft Sans Serif"/>
                <a:cs typeface="Microsoft Sans Serif"/>
              </a:rPr>
              <a:t> </a:t>
            </a:r>
            <a:r>
              <a:rPr sz="1982" spc="-59" dirty="0">
                <a:latin typeface="Microsoft Sans Serif"/>
                <a:cs typeface="Microsoft Sans Serif"/>
              </a:rPr>
              <a:t>R</a:t>
            </a:r>
            <a:r>
              <a:rPr sz="1982" spc="-119" dirty="0">
                <a:latin typeface="Microsoft Sans Serif"/>
                <a:cs typeface="Microsoft Sans Serif"/>
              </a:rPr>
              <a:t>e</a:t>
            </a:r>
            <a:r>
              <a:rPr sz="1982" spc="40" dirty="0">
                <a:latin typeface="Microsoft Sans Serif"/>
                <a:cs typeface="Microsoft Sans Serif"/>
              </a:rPr>
              <a:t>l</a:t>
            </a:r>
            <a:r>
              <a:rPr sz="1982" spc="-59" dirty="0">
                <a:latin typeface="Microsoft Sans Serif"/>
                <a:cs typeface="Microsoft Sans Serif"/>
              </a:rPr>
              <a:t>a</a:t>
            </a:r>
            <a:r>
              <a:rPr sz="1982" spc="248" dirty="0">
                <a:latin typeface="Microsoft Sans Serif"/>
                <a:cs typeface="Microsoft Sans Serif"/>
              </a:rPr>
              <a:t>t</a:t>
            </a:r>
            <a:r>
              <a:rPr sz="1982" spc="40" dirty="0">
                <a:latin typeface="Microsoft Sans Serif"/>
                <a:cs typeface="Microsoft Sans Serif"/>
              </a:rPr>
              <a:t>i</a:t>
            </a:r>
            <a:r>
              <a:rPr sz="1982" spc="-20" dirty="0">
                <a:latin typeface="Microsoft Sans Serif"/>
                <a:cs typeface="Microsoft Sans Serif"/>
              </a:rPr>
              <a:t>o</a:t>
            </a:r>
            <a:r>
              <a:rPr sz="1982" dirty="0">
                <a:latin typeface="Microsoft Sans Serif"/>
                <a:cs typeface="Microsoft Sans Serif"/>
              </a:rPr>
              <a:t>n</a:t>
            </a:r>
            <a:endParaRPr sz="1982">
              <a:latin typeface="Microsoft Sans Serif"/>
              <a:cs typeface="Microsoft Sans Serif"/>
            </a:endParaRPr>
          </a:p>
          <a:p>
            <a:pPr marL="601505">
              <a:spcBef>
                <a:spcPts val="991"/>
              </a:spcBef>
            </a:pPr>
            <a:r>
              <a:rPr sz="1982" spc="-40" dirty="0">
                <a:latin typeface="Tahoma"/>
                <a:cs typeface="Tahoma"/>
              </a:rPr>
              <a:t>Note</a:t>
            </a:r>
            <a:r>
              <a:rPr sz="1982" dirty="0">
                <a:latin typeface="Tahoma"/>
                <a:cs typeface="Tahoma"/>
              </a:rPr>
              <a:t> </a:t>
            </a:r>
            <a:r>
              <a:rPr sz="1982" spc="-20" dirty="0">
                <a:latin typeface="Tahoma"/>
                <a:cs typeface="Tahoma"/>
              </a:rPr>
              <a:t>that</a:t>
            </a:r>
            <a:r>
              <a:rPr sz="1982" spc="-10" dirty="0">
                <a:latin typeface="Tahoma"/>
                <a:cs typeface="Tahoma"/>
              </a:rPr>
              <a:t> </a:t>
            </a:r>
            <a:r>
              <a:rPr sz="1982" spc="-69" dirty="0">
                <a:latin typeface="Tahoma"/>
                <a:cs typeface="Tahoma"/>
              </a:rPr>
              <a:t>the</a:t>
            </a:r>
            <a:r>
              <a:rPr sz="1982" spc="20" dirty="0">
                <a:latin typeface="Tahoma"/>
                <a:cs typeface="Tahoma"/>
              </a:rPr>
              <a:t> </a:t>
            </a:r>
            <a:r>
              <a:rPr sz="1982" spc="-50" dirty="0">
                <a:latin typeface="Tahoma"/>
                <a:cs typeface="Tahoma"/>
              </a:rPr>
              <a:t>relation</a:t>
            </a:r>
            <a:r>
              <a:rPr sz="1982" spc="-30" dirty="0">
                <a:latin typeface="Tahoma"/>
                <a:cs typeface="Tahoma"/>
              </a:rPr>
              <a:t> </a:t>
            </a:r>
            <a:r>
              <a:rPr sz="1982" spc="109" dirty="0">
                <a:latin typeface="Lucida Sans Unicode"/>
                <a:cs typeface="Lucida Sans Unicode"/>
              </a:rPr>
              <a:t>→</a:t>
            </a:r>
            <a:r>
              <a:rPr sz="1982" spc="10" dirty="0">
                <a:latin typeface="Lucida Sans Unicode"/>
                <a:cs typeface="Lucida Sans Unicode"/>
              </a:rPr>
              <a:t> </a:t>
            </a:r>
            <a:r>
              <a:rPr sz="1982" spc="-59" dirty="0">
                <a:latin typeface="Tahoma"/>
                <a:cs typeface="Tahoma"/>
              </a:rPr>
              <a:t>is</a:t>
            </a:r>
            <a:r>
              <a:rPr sz="1982" dirty="0">
                <a:latin typeface="Tahoma"/>
                <a:cs typeface="Tahoma"/>
              </a:rPr>
              <a:t> </a:t>
            </a:r>
            <a:r>
              <a:rPr sz="1982" spc="-59" dirty="0">
                <a:latin typeface="Tahoma"/>
                <a:cs typeface="Tahoma"/>
              </a:rPr>
              <a:t>nothing</a:t>
            </a:r>
            <a:r>
              <a:rPr sz="1982" spc="-20" dirty="0">
                <a:latin typeface="Tahoma"/>
                <a:cs typeface="Tahoma"/>
              </a:rPr>
              <a:t> </a:t>
            </a:r>
            <a:r>
              <a:rPr sz="1982" spc="-40" dirty="0">
                <a:latin typeface="Tahoma"/>
                <a:cs typeface="Tahoma"/>
              </a:rPr>
              <a:t>but</a:t>
            </a:r>
            <a:r>
              <a:rPr sz="1982" spc="20" dirty="0">
                <a:latin typeface="Tahoma"/>
                <a:cs typeface="Tahoma"/>
              </a:rPr>
              <a:t> </a:t>
            </a:r>
            <a:r>
              <a:rPr sz="1982" spc="-30" dirty="0">
                <a:latin typeface="Tahoma"/>
                <a:cs typeface="Tahoma"/>
              </a:rPr>
              <a:t>Lamport’s</a:t>
            </a:r>
            <a:r>
              <a:rPr sz="1982" dirty="0">
                <a:latin typeface="Tahoma"/>
                <a:cs typeface="Tahoma"/>
              </a:rPr>
              <a:t> </a:t>
            </a:r>
            <a:r>
              <a:rPr sz="1982" spc="-59" dirty="0">
                <a:latin typeface="Tahoma"/>
                <a:cs typeface="Tahoma"/>
              </a:rPr>
              <a:t>“happens</a:t>
            </a:r>
            <a:r>
              <a:rPr sz="1982" spc="-30" dirty="0">
                <a:latin typeface="Tahoma"/>
                <a:cs typeface="Tahoma"/>
              </a:rPr>
              <a:t> </a:t>
            </a:r>
            <a:r>
              <a:rPr sz="1982" spc="-59" dirty="0">
                <a:latin typeface="Tahoma"/>
                <a:cs typeface="Tahoma"/>
              </a:rPr>
              <a:t>before”</a:t>
            </a:r>
            <a:r>
              <a:rPr sz="1982" spc="20" dirty="0">
                <a:latin typeface="Tahoma"/>
                <a:cs typeface="Tahoma"/>
              </a:rPr>
              <a:t> </a:t>
            </a:r>
            <a:r>
              <a:rPr sz="1982" spc="-50" dirty="0">
                <a:latin typeface="Tahoma"/>
                <a:cs typeface="Tahoma"/>
              </a:rPr>
              <a:t>relation.</a:t>
            </a:r>
            <a:endParaRPr sz="1982">
              <a:latin typeface="Tahoma"/>
              <a:cs typeface="Tahoma"/>
            </a:endParaRPr>
          </a:p>
          <a:p>
            <a:pPr marL="601505" marR="221475">
              <a:lnSpc>
                <a:spcPct val="99700"/>
              </a:lnSpc>
              <a:spcBef>
                <a:spcPts val="585"/>
              </a:spcBef>
            </a:pPr>
            <a:r>
              <a:rPr sz="1982" spc="-50" dirty="0">
                <a:latin typeface="Tahoma"/>
                <a:cs typeface="Tahoma"/>
              </a:rPr>
              <a:t>For</a:t>
            </a:r>
            <a:r>
              <a:rPr sz="1982" spc="10" dirty="0">
                <a:latin typeface="Tahoma"/>
                <a:cs typeface="Tahoma"/>
              </a:rPr>
              <a:t> </a:t>
            </a:r>
            <a:r>
              <a:rPr sz="1982" spc="-89" dirty="0">
                <a:latin typeface="Tahoma"/>
                <a:cs typeface="Tahoma"/>
              </a:rPr>
              <a:t>any</a:t>
            </a:r>
            <a:r>
              <a:rPr sz="1982" spc="40" dirty="0">
                <a:latin typeface="Tahoma"/>
                <a:cs typeface="Tahoma"/>
              </a:rPr>
              <a:t> </a:t>
            </a:r>
            <a:r>
              <a:rPr sz="1982" spc="-89" dirty="0">
                <a:latin typeface="Tahoma"/>
                <a:cs typeface="Tahoma"/>
              </a:rPr>
              <a:t>two</a:t>
            </a:r>
            <a:r>
              <a:rPr sz="1982" spc="10" dirty="0">
                <a:latin typeface="Tahoma"/>
                <a:cs typeface="Tahoma"/>
              </a:rPr>
              <a:t> </a:t>
            </a:r>
            <a:r>
              <a:rPr sz="1982" spc="-99" dirty="0">
                <a:latin typeface="Tahoma"/>
                <a:cs typeface="Tahoma"/>
              </a:rPr>
              <a:t>events</a:t>
            </a:r>
            <a:r>
              <a:rPr sz="1982" spc="5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59" baseline="-11904" dirty="0">
                <a:latin typeface="Trebuchet MS"/>
                <a:cs typeface="Trebuchet MS"/>
              </a:rPr>
              <a:t> </a:t>
            </a:r>
            <a:r>
              <a:rPr sz="1982" spc="-89" dirty="0">
                <a:latin typeface="Tahoma"/>
                <a:cs typeface="Tahoma"/>
              </a:rPr>
              <a:t>and</a:t>
            </a:r>
            <a:r>
              <a:rPr sz="1982" spc="3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297" baseline="-11904" dirty="0">
                <a:latin typeface="Trebuchet MS"/>
                <a:cs typeface="Trebuchet MS"/>
              </a:rPr>
              <a:t> </a:t>
            </a:r>
            <a:r>
              <a:rPr sz="1982" spc="-59" dirty="0">
                <a:latin typeface="Tahoma"/>
                <a:cs typeface="Tahoma"/>
              </a:rPr>
              <a:t>,</a:t>
            </a:r>
            <a:r>
              <a:rPr sz="1982" spc="40" dirty="0">
                <a:latin typeface="Tahoma"/>
                <a:cs typeface="Tahoma"/>
              </a:rPr>
              <a:t> </a:t>
            </a:r>
            <a:r>
              <a:rPr sz="1982" spc="-10" dirty="0">
                <a:latin typeface="Tahoma"/>
                <a:cs typeface="Tahoma"/>
              </a:rPr>
              <a:t>if</a:t>
            </a:r>
            <a:r>
              <a:rPr sz="1982" spc="3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149" baseline="-11904" dirty="0">
                <a:latin typeface="Trebuchet MS"/>
                <a:cs typeface="Trebuchet MS"/>
              </a:rPr>
              <a:t> </a:t>
            </a:r>
            <a:r>
              <a:rPr sz="1982" spc="109" dirty="0">
                <a:latin typeface="Lucida Sans Unicode"/>
                <a:cs typeface="Lucida Sans Unicode"/>
              </a:rPr>
              <a:t>→</a:t>
            </a:r>
            <a:r>
              <a:rPr sz="1982" spc="-89" dirty="0">
                <a:latin typeface="Lucida Sans Unicode"/>
                <a:cs typeface="Lucida Sans Unicode"/>
              </a:rPr>
              <a:t> </a:t>
            </a:r>
            <a:r>
              <a:rPr sz="1982" i="1" spc="-178" dirty="0">
                <a:latin typeface="Arial"/>
                <a:cs typeface="Arial"/>
              </a:rPr>
              <a:t>e</a:t>
            </a:r>
            <a:r>
              <a:rPr sz="2081" i="1" spc="-268" baseline="-11904" dirty="0">
                <a:latin typeface="Trebuchet MS"/>
                <a:cs typeface="Trebuchet MS"/>
              </a:rPr>
              <a:t>j</a:t>
            </a:r>
            <a:r>
              <a:rPr sz="2081" i="1" spc="-297" baseline="-11904" dirty="0">
                <a:latin typeface="Trebuchet MS"/>
                <a:cs typeface="Trebuchet MS"/>
              </a:rPr>
              <a:t> </a:t>
            </a:r>
            <a:r>
              <a:rPr sz="1982" spc="-59" dirty="0">
                <a:latin typeface="Tahoma"/>
                <a:cs typeface="Tahoma"/>
              </a:rPr>
              <a:t>,</a:t>
            </a:r>
            <a:r>
              <a:rPr sz="1982" spc="50" dirty="0">
                <a:latin typeface="Tahoma"/>
                <a:cs typeface="Tahoma"/>
              </a:rPr>
              <a:t> </a:t>
            </a:r>
            <a:r>
              <a:rPr sz="1982" spc="-79" dirty="0">
                <a:latin typeface="Tahoma"/>
                <a:cs typeface="Tahoma"/>
              </a:rPr>
              <a:t>then</a:t>
            </a:r>
            <a:r>
              <a:rPr sz="1982" spc="20" dirty="0">
                <a:latin typeface="Tahoma"/>
                <a:cs typeface="Tahoma"/>
              </a:rPr>
              <a:t> </a:t>
            </a:r>
            <a:r>
              <a:rPr sz="1982" spc="-99" dirty="0">
                <a:latin typeface="Tahoma"/>
                <a:cs typeface="Tahoma"/>
              </a:rPr>
              <a:t>event</a:t>
            </a:r>
            <a:r>
              <a:rPr sz="1982" spc="4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327" baseline="-11904" dirty="0">
                <a:latin typeface="Trebuchet MS"/>
                <a:cs typeface="Trebuchet MS"/>
              </a:rPr>
              <a:t> </a:t>
            </a:r>
            <a:r>
              <a:rPr sz="1982" spc="-59" dirty="0">
                <a:latin typeface="Tahoma"/>
                <a:cs typeface="Tahoma"/>
              </a:rPr>
              <a:t>is</a:t>
            </a:r>
            <a:r>
              <a:rPr sz="1982" spc="50" dirty="0">
                <a:latin typeface="Tahoma"/>
                <a:cs typeface="Tahoma"/>
              </a:rPr>
              <a:t> </a:t>
            </a:r>
            <a:r>
              <a:rPr sz="1982" spc="-40" dirty="0">
                <a:latin typeface="Tahoma"/>
                <a:cs typeface="Tahoma"/>
              </a:rPr>
              <a:t>directly</a:t>
            </a:r>
            <a:r>
              <a:rPr sz="1982" spc="20" dirty="0">
                <a:latin typeface="Tahoma"/>
                <a:cs typeface="Tahoma"/>
              </a:rPr>
              <a:t> </a:t>
            </a:r>
            <a:r>
              <a:rPr sz="1982" spc="-89" dirty="0">
                <a:latin typeface="Tahoma"/>
                <a:cs typeface="Tahoma"/>
              </a:rPr>
              <a:t>or </a:t>
            </a:r>
            <a:r>
              <a:rPr sz="1982" spc="-79" dirty="0">
                <a:latin typeface="Tahoma"/>
                <a:cs typeface="Tahoma"/>
              </a:rPr>
              <a:t> </a:t>
            </a:r>
            <a:r>
              <a:rPr sz="1982" spc="-50" dirty="0">
                <a:latin typeface="Tahoma"/>
                <a:cs typeface="Tahoma"/>
              </a:rPr>
              <a:t>transitively</a:t>
            </a:r>
            <a:r>
              <a:rPr sz="1982" spc="50" dirty="0">
                <a:latin typeface="Tahoma"/>
                <a:cs typeface="Tahoma"/>
              </a:rPr>
              <a:t> </a:t>
            </a:r>
            <a:r>
              <a:rPr sz="1982" spc="-89" dirty="0">
                <a:latin typeface="Tahoma"/>
                <a:cs typeface="Tahoma"/>
              </a:rPr>
              <a:t>dependent</a:t>
            </a:r>
            <a:r>
              <a:rPr sz="1982" spc="30" dirty="0">
                <a:latin typeface="Tahoma"/>
                <a:cs typeface="Tahoma"/>
              </a:rPr>
              <a:t> </a:t>
            </a:r>
            <a:r>
              <a:rPr sz="1982" spc="-89" dirty="0">
                <a:latin typeface="Tahoma"/>
                <a:cs typeface="Tahoma"/>
              </a:rPr>
              <a:t>on</a:t>
            </a:r>
            <a:r>
              <a:rPr sz="1982" spc="40" dirty="0">
                <a:latin typeface="Tahoma"/>
                <a:cs typeface="Tahoma"/>
              </a:rPr>
              <a:t> </a:t>
            </a:r>
            <a:r>
              <a:rPr sz="1982" spc="-99" dirty="0">
                <a:latin typeface="Tahoma"/>
                <a:cs typeface="Tahoma"/>
              </a:rPr>
              <a:t>event</a:t>
            </a:r>
            <a:r>
              <a:rPr sz="1982" spc="3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268" baseline="-11904" dirty="0">
                <a:latin typeface="Trebuchet MS"/>
                <a:cs typeface="Trebuchet MS"/>
              </a:rPr>
              <a:t> </a:t>
            </a:r>
            <a:r>
              <a:rPr sz="1982" spc="-59" dirty="0">
                <a:latin typeface="Tahoma"/>
                <a:cs typeface="Tahoma"/>
              </a:rPr>
              <a:t>.</a:t>
            </a:r>
            <a:r>
              <a:rPr sz="1982" spc="277" dirty="0">
                <a:latin typeface="Tahoma"/>
                <a:cs typeface="Tahoma"/>
              </a:rPr>
              <a:t> </a:t>
            </a:r>
            <a:r>
              <a:rPr sz="1982" spc="-59" dirty="0">
                <a:latin typeface="Tahoma"/>
                <a:cs typeface="Tahoma"/>
              </a:rPr>
              <a:t>(Graphically,</a:t>
            </a:r>
            <a:r>
              <a:rPr sz="1982" spc="59" dirty="0">
                <a:latin typeface="Tahoma"/>
                <a:cs typeface="Tahoma"/>
              </a:rPr>
              <a:t> </a:t>
            </a:r>
            <a:r>
              <a:rPr sz="1982" spc="30" dirty="0">
                <a:latin typeface="Tahoma"/>
                <a:cs typeface="Tahoma"/>
              </a:rPr>
              <a:t>it</a:t>
            </a:r>
            <a:r>
              <a:rPr sz="1982" spc="50" dirty="0">
                <a:latin typeface="Tahoma"/>
                <a:cs typeface="Tahoma"/>
              </a:rPr>
              <a:t> </a:t>
            </a:r>
            <a:r>
              <a:rPr sz="1982" spc="-119" dirty="0">
                <a:latin typeface="Tahoma"/>
                <a:cs typeface="Tahoma"/>
              </a:rPr>
              <a:t>means</a:t>
            </a:r>
            <a:r>
              <a:rPr sz="1982" spc="30" dirty="0">
                <a:latin typeface="Tahoma"/>
                <a:cs typeface="Tahoma"/>
              </a:rPr>
              <a:t> </a:t>
            </a:r>
            <a:r>
              <a:rPr sz="1982" spc="-20" dirty="0">
                <a:latin typeface="Tahoma"/>
                <a:cs typeface="Tahoma"/>
              </a:rPr>
              <a:t>that</a:t>
            </a:r>
            <a:r>
              <a:rPr sz="1982" spc="40" dirty="0">
                <a:latin typeface="Tahoma"/>
                <a:cs typeface="Tahoma"/>
              </a:rPr>
              <a:t> </a:t>
            </a:r>
            <a:r>
              <a:rPr sz="1982" spc="-89" dirty="0">
                <a:latin typeface="Tahoma"/>
                <a:cs typeface="Tahoma"/>
              </a:rPr>
              <a:t>there</a:t>
            </a:r>
            <a:r>
              <a:rPr sz="1982" spc="50" dirty="0">
                <a:latin typeface="Tahoma"/>
                <a:cs typeface="Tahoma"/>
              </a:rPr>
              <a:t> </a:t>
            </a:r>
            <a:r>
              <a:rPr sz="1982" spc="-79" dirty="0">
                <a:latin typeface="Tahoma"/>
                <a:cs typeface="Tahoma"/>
              </a:rPr>
              <a:t>exists</a:t>
            </a:r>
            <a:r>
              <a:rPr sz="1982" spc="30" dirty="0">
                <a:latin typeface="Tahoma"/>
                <a:cs typeface="Tahoma"/>
              </a:rPr>
              <a:t> </a:t>
            </a:r>
            <a:r>
              <a:rPr sz="1982" spc="-99" dirty="0">
                <a:latin typeface="Tahoma"/>
                <a:cs typeface="Tahoma"/>
              </a:rPr>
              <a:t>a </a:t>
            </a:r>
            <a:r>
              <a:rPr sz="1982" spc="-585" dirty="0">
                <a:latin typeface="Tahoma"/>
                <a:cs typeface="Tahoma"/>
              </a:rPr>
              <a:t> </a:t>
            </a:r>
            <a:r>
              <a:rPr sz="1982" spc="-59" dirty="0">
                <a:latin typeface="Tahoma"/>
                <a:cs typeface="Tahoma"/>
              </a:rPr>
              <a:t>path</a:t>
            </a:r>
            <a:r>
              <a:rPr sz="1982" spc="20" dirty="0">
                <a:latin typeface="Tahoma"/>
                <a:cs typeface="Tahoma"/>
              </a:rPr>
              <a:t> </a:t>
            </a:r>
            <a:r>
              <a:rPr sz="1982" spc="-59" dirty="0">
                <a:latin typeface="Tahoma"/>
                <a:cs typeface="Tahoma"/>
              </a:rPr>
              <a:t>consisting</a:t>
            </a:r>
            <a:r>
              <a:rPr sz="1982" spc="10" dirty="0">
                <a:latin typeface="Tahoma"/>
                <a:cs typeface="Tahoma"/>
              </a:rPr>
              <a:t> </a:t>
            </a:r>
            <a:r>
              <a:rPr sz="1982" spc="-59" dirty="0">
                <a:latin typeface="Tahoma"/>
                <a:cs typeface="Tahoma"/>
              </a:rPr>
              <a:t>of</a:t>
            </a:r>
            <a:r>
              <a:rPr sz="1982" spc="30" dirty="0">
                <a:latin typeface="Tahoma"/>
                <a:cs typeface="Tahoma"/>
              </a:rPr>
              <a:t> </a:t>
            </a:r>
            <a:r>
              <a:rPr sz="1982" spc="-129" dirty="0">
                <a:latin typeface="Tahoma"/>
                <a:cs typeface="Tahoma"/>
              </a:rPr>
              <a:t>message</a:t>
            </a:r>
            <a:r>
              <a:rPr sz="1982" dirty="0">
                <a:latin typeface="Tahoma"/>
                <a:cs typeface="Tahoma"/>
              </a:rPr>
              <a:t> </a:t>
            </a:r>
            <a:r>
              <a:rPr sz="1982" spc="-109" dirty="0">
                <a:latin typeface="Tahoma"/>
                <a:cs typeface="Tahoma"/>
              </a:rPr>
              <a:t>arrows</a:t>
            </a:r>
            <a:r>
              <a:rPr sz="1982" spc="20" dirty="0">
                <a:latin typeface="Tahoma"/>
                <a:cs typeface="Tahoma"/>
              </a:rPr>
              <a:t> </a:t>
            </a:r>
            <a:r>
              <a:rPr sz="1982" spc="-89" dirty="0">
                <a:latin typeface="Tahoma"/>
                <a:cs typeface="Tahoma"/>
              </a:rPr>
              <a:t>and</a:t>
            </a:r>
            <a:r>
              <a:rPr sz="1982" spc="30" dirty="0">
                <a:latin typeface="Tahoma"/>
                <a:cs typeface="Tahoma"/>
              </a:rPr>
              <a:t> </a:t>
            </a:r>
            <a:r>
              <a:rPr sz="1982" spc="-79" dirty="0">
                <a:latin typeface="Tahoma"/>
                <a:cs typeface="Tahoma"/>
              </a:rPr>
              <a:t>process-line</a:t>
            </a:r>
            <a:r>
              <a:rPr sz="1982" dirty="0">
                <a:latin typeface="Tahoma"/>
                <a:cs typeface="Tahoma"/>
              </a:rPr>
              <a:t> </a:t>
            </a:r>
            <a:r>
              <a:rPr sz="1982" spc="-109" dirty="0">
                <a:latin typeface="Tahoma"/>
                <a:cs typeface="Tahoma"/>
              </a:rPr>
              <a:t>segments</a:t>
            </a:r>
            <a:r>
              <a:rPr sz="1982" spc="20" dirty="0">
                <a:latin typeface="Tahoma"/>
                <a:cs typeface="Tahoma"/>
              </a:rPr>
              <a:t> </a:t>
            </a:r>
            <a:r>
              <a:rPr sz="1982" spc="-59" dirty="0">
                <a:latin typeface="Tahoma"/>
                <a:cs typeface="Tahoma"/>
              </a:rPr>
              <a:t>(along </a:t>
            </a:r>
            <a:r>
              <a:rPr sz="1982" spc="-50" dirty="0">
                <a:latin typeface="Tahoma"/>
                <a:cs typeface="Tahoma"/>
              </a:rPr>
              <a:t> </a:t>
            </a:r>
            <a:r>
              <a:rPr sz="1982" spc="-79" dirty="0">
                <a:latin typeface="Tahoma"/>
                <a:cs typeface="Tahoma"/>
              </a:rPr>
              <a:t>increasing</a:t>
            </a:r>
            <a:r>
              <a:rPr sz="1982" spc="30" dirty="0">
                <a:latin typeface="Tahoma"/>
                <a:cs typeface="Tahoma"/>
              </a:rPr>
              <a:t> </a:t>
            </a:r>
            <a:r>
              <a:rPr sz="1982" spc="-40" dirty="0">
                <a:latin typeface="Tahoma"/>
                <a:cs typeface="Tahoma"/>
              </a:rPr>
              <a:t>time)</a:t>
            </a:r>
            <a:r>
              <a:rPr sz="1982" spc="20" dirty="0">
                <a:latin typeface="Tahoma"/>
                <a:cs typeface="Tahoma"/>
              </a:rPr>
              <a:t> </a:t>
            </a:r>
            <a:r>
              <a:rPr sz="1982" spc="-40" dirty="0">
                <a:latin typeface="Tahoma"/>
                <a:cs typeface="Tahoma"/>
              </a:rPr>
              <a:t>in</a:t>
            </a:r>
            <a:r>
              <a:rPr sz="1982" spc="40" dirty="0">
                <a:latin typeface="Tahoma"/>
                <a:cs typeface="Tahoma"/>
              </a:rPr>
              <a:t> </a:t>
            </a:r>
            <a:r>
              <a:rPr sz="1982" spc="-69" dirty="0">
                <a:latin typeface="Tahoma"/>
                <a:cs typeface="Tahoma"/>
              </a:rPr>
              <a:t>the</a:t>
            </a:r>
            <a:r>
              <a:rPr sz="1982" spc="30" dirty="0">
                <a:latin typeface="Tahoma"/>
                <a:cs typeface="Tahoma"/>
              </a:rPr>
              <a:t> </a:t>
            </a:r>
            <a:r>
              <a:rPr sz="1982" spc="-79" dirty="0">
                <a:latin typeface="Tahoma"/>
                <a:cs typeface="Tahoma"/>
              </a:rPr>
              <a:t>space-time</a:t>
            </a:r>
            <a:r>
              <a:rPr sz="1982" spc="30" dirty="0">
                <a:latin typeface="Tahoma"/>
                <a:cs typeface="Tahoma"/>
              </a:rPr>
              <a:t> </a:t>
            </a:r>
            <a:r>
              <a:rPr sz="1982" spc="-69" dirty="0">
                <a:latin typeface="Tahoma"/>
                <a:cs typeface="Tahoma"/>
              </a:rPr>
              <a:t>diagram</a:t>
            </a:r>
            <a:r>
              <a:rPr sz="1982" spc="20" dirty="0">
                <a:latin typeface="Tahoma"/>
                <a:cs typeface="Tahoma"/>
              </a:rPr>
              <a:t> </a:t>
            </a:r>
            <a:r>
              <a:rPr sz="1982" spc="-20" dirty="0">
                <a:latin typeface="Tahoma"/>
                <a:cs typeface="Tahoma"/>
              </a:rPr>
              <a:t>that</a:t>
            </a:r>
            <a:r>
              <a:rPr sz="1982" spc="30" dirty="0">
                <a:latin typeface="Tahoma"/>
                <a:cs typeface="Tahoma"/>
              </a:rPr>
              <a:t> </a:t>
            </a:r>
            <a:r>
              <a:rPr sz="1982" spc="-59" dirty="0">
                <a:latin typeface="Tahoma"/>
                <a:cs typeface="Tahoma"/>
              </a:rPr>
              <a:t>starts</a:t>
            </a:r>
            <a:r>
              <a:rPr sz="1982" spc="30" dirty="0">
                <a:latin typeface="Tahoma"/>
                <a:cs typeface="Tahoma"/>
              </a:rPr>
              <a:t> </a:t>
            </a:r>
            <a:r>
              <a:rPr sz="1982" spc="-30" dirty="0">
                <a:latin typeface="Tahoma"/>
                <a:cs typeface="Tahoma"/>
              </a:rPr>
              <a:t>at</a:t>
            </a:r>
            <a:r>
              <a:rPr sz="1982" spc="4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44" baseline="-11904" dirty="0">
                <a:latin typeface="Trebuchet MS"/>
                <a:cs typeface="Trebuchet MS"/>
              </a:rPr>
              <a:t> </a:t>
            </a:r>
            <a:r>
              <a:rPr sz="1982" spc="-89" dirty="0">
                <a:latin typeface="Tahoma"/>
                <a:cs typeface="Tahoma"/>
              </a:rPr>
              <a:t>and</a:t>
            </a:r>
            <a:r>
              <a:rPr sz="1982" spc="30" dirty="0">
                <a:latin typeface="Tahoma"/>
                <a:cs typeface="Tahoma"/>
              </a:rPr>
              <a:t> </a:t>
            </a:r>
            <a:r>
              <a:rPr sz="1982" spc="-119" dirty="0">
                <a:latin typeface="Tahoma"/>
                <a:cs typeface="Tahoma"/>
              </a:rPr>
              <a:t>ends</a:t>
            </a:r>
            <a:r>
              <a:rPr sz="1982" spc="20" dirty="0">
                <a:latin typeface="Tahoma"/>
                <a:cs typeface="Tahoma"/>
              </a:rPr>
              <a:t> </a:t>
            </a:r>
            <a:r>
              <a:rPr sz="1982" spc="-30" dirty="0">
                <a:latin typeface="Tahoma"/>
                <a:cs typeface="Tahoma"/>
              </a:rPr>
              <a:t>at</a:t>
            </a:r>
            <a:r>
              <a:rPr sz="1982" spc="5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297" baseline="-11904" dirty="0">
                <a:latin typeface="Trebuchet MS"/>
                <a:cs typeface="Trebuchet MS"/>
              </a:rPr>
              <a:t> </a:t>
            </a:r>
            <a:r>
              <a:rPr sz="1982" spc="-30" dirty="0">
                <a:latin typeface="Tahoma"/>
                <a:cs typeface="Tahoma"/>
              </a:rPr>
              <a:t>.)</a:t>
            </a:r>
            <a:endParaRPr sz="1982">
              <a:latin typeface="Tahoma"/>
              <a:cs typeface="Tahoma"/>
            </a:endParaRPr>
          </a:p>
          <a:p>
            <a:pPr marL="601505">
              <a:lnSpc>
                <a:spcPts val="1734"/>
              </a:lnSpc>
              <a:spcBef>
                <a:spcPts val="595"/>
              </a:spcBef>
            </a:pPr>
            <a:r>
              <a:rPr sz="1982" spc="-50" dirty="0">
                <a:latin typeface="Tahoma"/>
                <a:cs typeface="Tahoma"/>
              </a:rPr>
              <a:t>For</a:t>
            </a:r>
            <a:r>
              <a:rPr sz="1982" dirty="0">
                <a:latin typeface="Tahoma"/>
                <a:cs typeface="Tahoma"/>
              </a:rPr>
              <a:t> </a:t>
            </a:r>
            <a:r>
              <a:rPr sz="1982" spc="-89" dirty="0">
                <a:latin typeface="Tahoma"/>
                <a:cs typeface="Tahoma"/>
              </a:rPr>
              <a:t>example,</a:t>
            </a:r>
            <a:r>
              <a:rPr sz="1982" spc="40" dirty="0">
                <a:latin typeface="Tahoma"/>
                <a:cs typeface="Tahoma"/>
              </a:rPr>
              <a:t> </a:t>
            </a:r>
            <a:r>
              <a:rPr sz="1982" spc="-40" dirty="0">
                <a:latin typeface="Tahoma"/>
                <a:cs typeface="Tahoma"/>
              </a:rPr>
              <a:t>in</a:t>
            </a:r>
            <a:r>
              <a:rPr sz="1982" spc="20" dirty="0">
                <a:latin typeface="Tahoma"/>
                <a:cs typeface="Tahoma"/>
              </a:rPr>
              <a:t> </a:t>
            </a:r>
            <a:r>
              <a:rPr sz="1982" spc="-59" dirty="0">
                <a:latin typeface="Tahoma"/>
                <a:cs typeface="Tahoma"/>
              </a:rPr>
              <a:t>Figure</a:t>
            </a:r>
            <a:r>
              <a:rPr sz="1982" spc="40" dirty="0">
                <a:latin typeface="Tahoma"/>
                <a:cs typeface="Tahoma"/>
              </a:rPr>
              <a:t> </a:t>
            </a:r>
            <a:r>
              <a:rPr sz="1982" spc="-79" dirty="0">
                <a:latin typeface="Tahoma"/>
                <a:cs typeface="Tahoma"/>
              </a:rPr>
              <a:t>2.1,</a:t>
            </a:r>
            <a:r>
              <a:rPr sz="1982" spc="-10" dirty="0">
                <a:latin typeface="Tahoma"/>
                <a:cs typeface="Tahoma"/>
              </a:rPr>
              <a:t> </a:t>
            </a:r>
            <a:r>
              <a:rPr sz="1982" i="1" spc="-59" dirty="0">
                <a:latin typeface="Arial"/>
                <a:cs typeface="Arial"/>
              </a:rPr>
              <a:t>e</a:t>
            </a:r>
            <a:r>
              <a:rPr sz="2081" spc="-87" baseline="27777" dirty="0">
                <a:latin typeface="Tahoma"/>
                <a:cs typeface="Tahoma"/>
              </a:rPr>
              <a:t>1</a:t>
            </a:r>
            <a:r>
              <a:rPr sz="2081" spc="311" baseline="27777" dirty="0">
                <a:latin typeface="Tahoma"/>
                <a:cs typeface="Tahoma"/>
              </a:rPr>
              <a:t> </a:t>
            </a:r>
            <a:r>
              <a:rPr sz="1982" spc="109" dirty="0">
                <a:latin typeface="Lucida Sans Unicode"/>
                <a:cs typeface="Lucida Sans Unicode"/>
              </a:rPr>
              <a:t>→</a:t>
            </a:r>
            <a:r>
              <a:rPr sz="1982" spc="-89" dirty="0">
                <a:latin typeface="Lucida Sans Unicode"/>
                <a:cs typeface="Lucida Sans Unicode"/>
              </a:rPr>
              <a:t> </a:t>
            </a:r>
            <a:r>
              <a:rPr sz="1982" i="1" spc="-59" dirty="0">
                <a:latin typeface="Arial"/>
                <a:cs typeface="Arial"/>
              </a:rPr>
              <a:t>e</a:t>
            </a:r>
            <a:r>
              <a:rPr sz="2081" spc="-87" baseline="27777" dirty="0">
                <a:latin typeface="Tahoma"/>
                <a:cs typeface="Tahoma"/>
              </a:rPr>
              <a:t>3</a:t>
            </a:r>
            <a:r>
              <a:rPr sz="2081" spc="460" baseline="27777" dirty="0">
                <a:latin typeface="Tahoma"/>
                <a:cs typeface="Tahoma"/>
              </a:rPr>
              <a:t> </a:t>
            </a:r>
            <a:r>
              <a:rPr sz="1982" spc="-89" dirty="0">
                <a:latin typeface="Tahoma"/>
                <a:cs typeface="Tahoma"/>
              </a:rPr>
              <a:t>and</a:t>
            </a:r>
            <a:r>
              <a:rPr sz="1982" spc="40" dirty="0">
                <a:latin typeface="Tahoma"/>
                <a:cs typeface="Tahoma"/>
              </a:rPr>
              <a:t> </a:t>
            </a:r>
            <a:r>
              <a:rPr sz="1982" i="1" spc="-59" dirty="0">
                <a:latin typeface="Arial"/>
                <a:cs typeface="Arial"/>
              </a:rPr>
              <a:t>e</a:t>
            </a:r>
            <a:r>
              <a:rPr sz="2081" spc="-87" baseline="27777" dirty="0">
                <a:latin typeface="Tahoma"/>
                <a:cs typeface="Tahoma"/>
              </a:rPr>
              <a:t>3</a:t>
            </a:r>
            <a:r>
              <a:rPr sz="2081" spc="268" baseline="27777" dirty="0">
                <a:latin typeface="Tahoma"/>
                <a:cs typeface="Tahoma"/>
              </a:rPr>
              <a:t> </a:t>
            </a:r>
            <a:r>
              <a:rPr sz="1982" spc="109" dirty="0">
                <a:latin typeface="Lucida Sans Unicode"/>
                <a:cs typeface="Lucida Sans Unicode"/>
              </a:rPr>
              <a:t>→</a:t>
            </a:r>
            <a:r>
              <a:rPr sz="1982" spc="-89" dirty="0">
                <a:latin typeface="Lucida Sans Unicode"/>
                <a:cs typeface="Lucida Sans Unicode"/>
              </a:rPr>
              <a:t> </a:t>
            </a:r>
            <a:r>
              <a:rPr sz="1982" i="1" spc="-30" dirty="0">
                <a:latin typeface="Arial"/>
                <a:cs typeface="Arial"/>
              </a:rPr>
              <a:t>e</a:t>
            </a:r>
            <a:r>
              <a:rPr sz="2081" spc="-44" baseline="27777" dirty="0">
                <a:latin typeface="Tahoma"/>
                <a:cs typeface="Tahoma"/>
              </a:rPr>
              <a:t>6</a:t>
            </a:r>
            <a:r>
              <a:rPr sz="1982" spc="-30" dirty="0">
                <a:latin typeface="Tahoma"/>
                <a:cs typeface="Tahoma"/>
              </a:rPr>
              <a:t>.</a:t>
            </a:r>
            <a:endParaRPr sz="1982">
              <a:latin typeface="Tahoma"/>
              <a:cs typeface="Tahoma"/>
            </a:endParaRPr>
          </a:p>
          <a:p>
            <a:pPr marL="532295" algn="ctr">
              <a:lnSpc>
                <a:spcPts val="1021"/>
              </a:lnSpc>
              <a:tabLst>
                <a:tab pos="1157709" algn="l"/>
                <a:tab pos="1939163" algn="l"/>
                <a:tab pos="2562061" algn="l"/>
              </a:tabLst>
            </a:pPr>
            <a:r>
              <a:rPr sz="1387" spc="-30" dirty="0">
                <a:latin typeface="Tahoma"/>
                <a:cs typeface="Tahoma"/>
              </a:rPr>
              <a:t>1	3	3	2</a:t>
            </a:r>
            <a:endParaRPr sz="1387">
              <a:latin typeface="Tahoma"/>
              <a:cs typeface="Tahoma"/>
            </a:endParaRPr>
          </a:p>
          <a:p>
            <a:pPr marL="601505" marR="122061">
              <a:lnSpc>
                <a:spcPct val="99500"/>
              </a:lnSpc>
              <a:spcBef>
                <a:spcPts val="198"/>
              </a:spcBef>
            </a:pPr>
            <a:r>
              <a:rPr sz="1982" spc="-20" dirty="0">
                <a:latin typeface="Tahoma"/>
                <a:cs typeface="Tahoma"/>
              </a:rPr>
              <a:t>The</a:t>
            </a:r>
            <a:r>
              <a:rPr sz="1982" spc="20" dirty="0">
                <a:latin typeface="Tahoma"/>
                <a:cs typeface="Tahoma"/>
              </a:rPr>
              <a:t> </a:t>
            </a:r>
            <a:r>
              <a:rPr sz="1982" spc="-50" dirty="0">
                <a:latin typeface="Tahoma"/>
                <a:cs typeface="Tahoma"/>
              </a:rPr>
              <a:t>relation</a:t>
            </a:r>
            <a:r>
              <a:rPr sz="1982" spc="30" dirty="0">
                <a:latin typeface="Tahoma"/>
                <a:cs typeface="Tahoma"/>
              </a:rPr>
              <a:t> </a:t>
            </a:r>
            <a:r>
              <a:rPr sz="1982" spc="109" dirty="0">
                <a:latin typeface="Lucida Sans Unicode"/>
                <a:cs typeface="Lucida Sans Unicode"/>
              </a:rPr>
              <a:t>→</a:t>
            </a:r>
            <a:r>
              <a:rPr sz="1982" spc="40" dirty="0">
                <a:latin typeface="Lucida Sans Unicode"/>
                <a:cs typeface="Lucida Sans Unicode"/>
              </a:rPr>
              <a:t> </a:t>
            </a:r>
            <a:r>
              <a:rPr sz="1982" spc="-99" dirty="0">
                <a:latin typeface="Tahoma"/>
                <a:cs typeface="Tahoma"/>
              </a:rPr>
              <a:t>denotes</a:t>
            </a:r>
            <a:r>
              <a:rPr sz="1982" spc="10" dirty="0">
                <a:latin typeface="Tahoma"/>
                <a:cs typeface="Tahoma"/>
              </a:rPr>
              <a:t> </a:t>
            </a:r>
            <a:r>
              <a:rPr sz="1982" spc="-69" dirty="0">
                <a:latin typeface="Tahoma"/>
                <a:cs typeface="Tahoma"/>
              </a:rPr>
              <a:t>flow</a:t>
            </a:r>
            <a:r>
              <a:rPr sz="1982" spc="10" dirty="0">
                <a:latin typeface="Tahoma"/>
                <a:cs typeface="Tahoma"/>
              </a:rPr>
              <a:t> </a:t>
            </a:r>
            <a:r>
              <a:rPr sz="1982" spc="-59" dirty="0">
                <a:latin typeface="Tahoma"/>
                <a:cs typeface="Tahoma"/>
              </a:rPr>
              <a:t>of</a:t>
            </a:r>
            <a:r>
              <a:rPr sz="1982" spc="40" dirty="0">
                <a:latin typeface="Tahoma"/>
                <a:cs typeface="Tahoma"/>
              </a:rPr>
              <a:t> </a:t>
            </a:r>
            <a:r>
              <a:rPr sz="1982" spc="-59" dirty="0">
                <a:latin typeface="Tahoma"/>
                <a:cs typeface="Tahoma"/>
              </a:rPr>
              <a:t>information</a:t>
            </a:r>
            <a:r>
              <a:rPr sz="1982" spc="10" dirty="0">
                <a:latin typeface="Tahoma"/>
                <a:cs typeface="Tahoma"/>
              </a:rPr>
              <a:t> </a:t>
            </a:r>
            <a:r>
              <a:rPr sz="1982" spc="-40" dirty="0">
                <a:latin typeface="Tahoma"/>
                <a:cs typeface="Tahoma"/>
              </a:rPr>
              <a:t>in</a:t>
            </a:r>
            <a:r>
              <a:rPr sz="1982" spc="40" dirty="0">
                <a:latin typeface="Tahoma"/>
                <a:cs typeface="Tahoma"/>
              </a:rPr>
              <a:t> </a:t>
            </a:r>
            <a:r>
              <a:rPr sz="1982" spc="-99" dirty="0">
                <a:latin typeface="Tahoma"/>
                <a:cs typeface="Tahoma"/>
              </a:rPr>
              <a:t>a</a:t>
            </a:r>
            <a:r>
              <a:rPr sz="1982" spc="30" dirty="0">
                <a:latin typeface="Tahoma"/>
                <a:cs typeface="Tahoma"/>
              </a:rPr>
              <a:t> </a:t>
            </a:r>
            <a:r>
              <a:rPr sz="1982" spc="-50" dirty="0">
                <a:latin typeface="Tahoma"/>
                <a:cs typeface="Tahoma"/>
              </a:rPr>
              <a:t>distributed</a:t>
            </a:r>
            <a:r>
              <a:rPr sz="1982" spc="30" dirty="0">
                <a:latin typeface="Tahoma"/>
                <a:cs typeface="Tahoma"/>
              </a:rPr>
              <a:t> </a:t>
            </a:r>
            <a:r>
              <a:rPr sz="1982" spc="-50" dirty="0">
                <a:latin typeface="Tahoma"/>
                <a:cs typeface="Tahoma"/>
              </a:rPr>
              <a:t>computation</a:t>
            </a:r>
            <a:r>
              <a:rPr sz="1982" spc="10" dirty="0">
                <a:latin typeface="Tahoma"/>
                <a:cs typeface="Tahoma"/>
              </a:rPr>
              <a:t> </a:t>
            </a:r>
            <a:r>
              <a:rPr sz="1982" spc="-89" dirty="0">
                <a:latin typeface="Tahoma"/>
                <a:cs typeface="Tahoma"/>
              </a:rPr>
              <a:t>and </a:t>
            </a:r>
            <a:r>
              <a:rPr sz="1982" spc="-595"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192" baseline="-11904" dirty="0">
                <a:latin typeface="Trebuchet MS"/>
                <a:cs typeface="Trebuchet MS"/>
              </a:rPr>
              <a:t> </a:t>
            </a:r>
            <a:r>
              <a:rPr sz="1982" spc="109" dirty="0">
                <a:latin typeface="Lucida Sans Unicode"/>
                <a:cs typeface="Lucida Sans Unicode"/>
              </a:rPr>
              <a:t>→</a:t>
            </a:r>
            <a:r>
              <a:rPr sz="1982" spc="-89" dirty="0">
                <a:latin typeface="Lucida Sans Unicode"/>
                <a:cs typeface="Lucida Sans Unicode"/>
              </a:rPr>
              <a:t> </a:t>
            </a:r>
            <a:r>
              <a:rPr sz="1982" i="1" spc="-178" dirty="0">
                <a:latin typeface="Arial"/>
                <a:cs typeface="Arial"/>
              </a:rPr>
              <a:t>e</a:t>
            </a:r>
            <a:r>
              <a:rPr sz="2081" i="1" spc="-268" baseline="-11904" dirty="0">
                <a:latin typeface="Trebuchet MS"/>
                <a:cs typeface="Trebuchet MS"/>
              </a:rPr>
              <a:t>j</a:t>
            </a:r>
            <a:r>
              <a:rPr sz="2081" i="1" spc="684" baseline="-11904" dirty="0">
                <a:latin typeface="Trebuchet MS"/>
                <a:cs typeface="Trebuchet MS"/>
              </a:rPr>
              <a:t> </a:t>
            </a:r>
            <a:r>
              <a:rPr sz="1982" spc="-50" dirty="0">
                <a:latin typeface="Tahoma"/>
                <a:cs typeface="Tahoma"/>
              </a:rPr>
              <a:t>dictates</a:t>
            </a:r>
            <a:r>
              <a:rPr sz="1982" spc="30" dirty="0">
                <a:latin typeface="Tahoma"/>
                <a:cs typeface="Tahoma"/>
              </a:rPr>
              <a:t> </a:t>
            </a:r>
            <a:r>
              <a:rPr sz="1982" spc="-20" dirty="0">
                <a:latin typeface="Tahoma"/>
                <a:cs typeface="Tahoma"/>
              </a:rPr>
              <a:t>that</a:t>
            </a:r>
            <a:r>
              <a:rPr sz="1982" spc="40" dirty="0">
                <a:latin typeface="Tahoma"/>
                <a:cs typeface="Tahoma"/>
              </a:rPr>
              <a:t> </a:t>
            </a:r>
            <a:r>
              <a:rPr sz="1982" spc="-20" dirty="0">
                <a:latin typeface="Tahoma"/>
                <a:cs typeface="Tahoma"/>
              </a:rPr>
              <a:t>all</a:t>
            </a:r>
            <a:r>
              <a:rPr sz="1982" spc="30" dirty="0">
                <a:latin typeface="Tahoma"/>
                <a:cs typeface="Tahoma"/>
              </a:rPr>
              <a:t> </a:t>
            </a:r>
            <a:r>
              <a:rPr sz="1982" spc="-69" dirty="0">
                <a:latin typeface="Tahoma"/>
                <a:cs typeface="Tahoma"/>
              </a:rPr>
              <a:t>the</a:t>
            </a:r>
            <a:r>
              <a:rPr sz="1982" spc="30" dirty="0">
                <a:latin typeface="Tahoma"/>
                <a:cs typeface="Tahoma"/>
              </a:rPr>
              <a:t> </a:t>
            </a:r>
            <a:r>
              <a:rPr sz="1982" spc="-59" dirty="0">
                <a:latin typeface="Tahoma"/>
                <a:cs typeface="Tahoma"/>
              </a:rPr>
              <a:t>information</a:t>
            </a:r>
            <a:r>
              <a:rPr sz="1982" spc="20" dirty="0">
                <a:latin typeface="Tahoma"/>
                <a:cs typeface="Tahoma"/>
              </a:rPr>
              <a:t> </a:t>
            </a:r>
            <a:r>
              <a:rPr sz="1982" spc="-69" dirty="0">
                <a:latin typeface="Tahoma"/>
                <a:cs typeface="Tahoma"/>
              </a:rPr>
              <a:t>available</a:t>
            </a:r>
            <a:r>
              <a:rPr sz="1982" spc="30" dirty="0">
                <a:latin typeface="Tahoma"/>
                <a:cs typeface="Tahoma"/>
              </a:rPr>
              <a:t> </a:t>
            </a:r>
            <a:r>
              <a:rPr sz="1982" spc="-30" dirty="0">
                <a:latin typeface="Tahoma"/>
                <a:cs typeface="Tahoma"/>
              </a:rPr>
              <a:t>at</a:t>
            </a:r>
            <a:r>
              <a:rPr sz="1982" spc="2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711" baseline="-11904" dirty="0">
                <a:latin typeface="Trebuchet MS"/>
                <a:cs typeface="Trebuchet MS"/>
              </a:rPr>
              <a:t> </a:t>
            </a:r>
            <a:r>
              <a:rPr sz="1982" spc="-59" dirty="0">
                <a:latin typeface="Tahoma"/>
                <a:cs typeface="Tahoma"/>
              </a:rPr>
              <a:t>is</a:t>
            </a:r>
            <a:r>
              <a:rPr sz="1982" spc="50" dirty="0">
                <a:latin typeface="Tahoma"/>
                <a:cs typeface="Tahoma"/>
              </a:rPr>
              <a:t> </a:t>
            </a:r>
            <a:r>
              <a:rPr sz="1982" spc="-40" dirty="0">
                <a:latin typeface="Tahoma"/>
                <a:cs typeface="Tahoma"/>
              </a:rPr>
              <a:t>potentially </a:t>
            </a:r>
            <a:r>
              <a:rPr sz="1982" spc="-30" dirty="0">
                <a:latin typeface="Tahoma"/>
                <a:cs typeface="Tahoma"/>
              </a:rPr>
              <a:t> </a:t>
            </a:r>
            <a:r>
              <a:rPr sz="1982" spc="-79" dirty="0">
                <a:latin typeface="Tahoma"/>
                <a:cs typeface="Tahoma"/>
              </a:rPr>
              <a:t>accessible</a:t>
            </a:r>
            <a:r>
              <a:rPr sz="1982" spc="-10" dirty="0">
                <a:latin typeface="Tahoma"/>
                <a:cs typeface="Tahoma"/>
              </a:rPr>
              <a:t> </a:t>
            </a:r>
            <a:r>
              <a:rPr sz="1982" spc="-30" dirty="0">
                <a:latin typeface="Tahoma"/>
                <a:cs typeface="Tahoma"/>
              </a:rPr>
              <a:t>at</a:t>
            </a:r>
            <a:r>
              <a:rPr sz="1982" spc="4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297" baseline="-11904" dirty="0">
                <a:latin typeface="Trebuchet MS"/>
                <a:cs typeface="Trebuchet MS"/>
              </a:rPr>
              <a:t> </a:t>
            </a:r>
            <a:r>
              <a:rPr sz="1982" spc="-59" dirty="0">
                <a:latin typeface="Tahoma"/>
                <a:cs typeface="Tahoma"/>
              </a:rPr>
              <a:t>.</a:t>
            </a:r>
            <a:endParaRPr sz="1982">
              <a:latin typeface="Tahoma"/>
              <a:cs typeface="Tahoma"/>
            </a:endParaRPr>
          </a:p>
        </p:txBody>
      </p:sp>
      <p:pic>
        <p:nvPicPr>
          <p:cNvPr id="10" name="object 10"/>
          <p:cNvPicPr/>
          <p:nvPr/>
        </p:nvPicPr>
        <p:blipFill>
          <a:blip r:embed="rId6" cstate="print"/>
          <a:stretch>
            <a:fillRect/>
          </a:stretch>
        </p:blipFill>
        <p:spPr>
          <a:xfrm>
            <a:off x="500555" y="4998591"/>
            <a:ext cx="135493" cy="135153"/>
          </a:xfrm>
          <a:prstGeom prst="rect">
            <a:avLst/>
          </a:prstGeom>
        </p:spPr>
      </p:pic>
      <p:sp>
        <p:nvSpPr>
          <p:cNvPr id="11" name="object 11"/>
          <p:cNvSpPr txBox="1"/>
          <p:nvPr/>
        </p:nvSpPr>
        <p:spPr>
          <a:xfrm>
            <a:off x="4394312" y="4991513"/>
            <a:ext cx="144710" cy="237599"/>
          </a:xfrm>
          <a:prstGeom prst="rect">
            <a:avLst/>
          </a:prstGeom>
        </p:spPr>
        <p:txBody>
          <a:bodyPr vert="horz" wrap="square" lIns="0" tIns="23909" rIns="0" bIns="0" rtlCol="0">
            <a:spAutoFit/>
          </a:bodyPr>
          <a:lstStyle/>
          <a:p>
            <a:pPr marL="25168">
              <a:spcBef>
                <a:spcPts val="188"/>
              </a:spcBef>
            </a:pPr>
            <a:r>
              <a:rPr sz="1387" spc="-30" dirty="0">
                <a:latin typeface="Tahoma"/>
                <a:cs typeface="Tahoma"/>
              </a:rPr>
              <a:t>2</a:t>
            </a:r>
            <a:endParaRPr sz="1387">
              <a:latin typeface="Tahoma"/>
              <a:cs typeface="Tahoma"/>
            </a:endParaRPr>
          </a:p>
        </p:txBody>
      </p:sp>
      <p:sp>
        <p:nvSpPr>
          <p:cNvPr id="12" name="object 12"/>
          <p:cNvSpPr txBox="1"/>
          <p:nvPr/>
        </p:nvSpPr>
        <p:spPr>
          <a:xfrm>
            <a:off x="680685" y="4852874"/>
            <a:ext cx="7918786" cy="329162"/>
          </a:xfrm>
          <a:prstGeom prst="rect">
            <a:avLst/>
          </a:prstGeom>
        </p:spPr>
        <p:txBody>
          <a:bodyPr vert="horz" wrap="square" lIns="0" tIns="23909" rIns="0" bIns="0" rtlCol="0">
            <a:spAutoFit/>
          </a:bodyPr>
          <a:lstStyle/>
          <a:p>
            <a:pPr marL="75503">
              <a:spcBef>
                <a:spcPts val="188"/>
              </a:spcBef>
            </a:pPr>
            <a:r>
              <a:rPr sz="1982" spc="-50" dirty="0">
                <a:latin typeface="Tahoma"/>
                <a:cs typeface="Tahoma"/>
              </a:rPr>
              <a:t>For</a:t>
            </a:r>
            <a:r>
              <a:rPr sz="1982" spc="10" dirty="0">
                <a:latin typeface="Tahoma"/>
                <a:cs typeface="Tahoma"/>
              </a:rPr>
              <a:t> </a:t>
            </a:r>
            <a:r>
              <a:rPr sz="1982" spc="-89" dirty="0">
                <a:latin typeface="Tahoma"/>
                <a:cs typeface="Tahoma"/>
              </a:rPr>
              <a:t>example,</a:t>
            </a:r>
            <a:r>
              <a:rPr sz="1982" spc="50" dirty="0">
                <a:latin typeface="Tahoma"/>
                <a:cs typeface="Tahoma"/>
              </a:rPr>
              <a:t> </a:t>
            </a:r>
            <a:r>
              <a:rPr sz="1982" spc="-40" dirty="0">
                <a:latin typeface="Tahoma"/>
                <a:cs typeface="Tahoma"/>
              </a:rPr>
              <a:t>in</a:t>
            </a:r>
            <a:r>
              <a:rPr sz="1982" spc="30" dirty="0">
                <a:latin typeface="Tahoma"/>
                <a:cs typeface="Tahoma"/>
              </a:rPr>
              <a:t> </a:t>
            </a:r>
            <a:r>
              <a:rPr sz="1982" spc="-59" dirty="0">
                <a:latin typeface="Tahoma"/>
                <a:cs typeface="Tahoma"/>
              </a:rPr>
              <a:t>Figure</a:t>
            </a:r>
            <a:r>
              <a:rPr sz="1982" spc="50" dirty="0">
                <a:latin typeface="Tahoma"/>
                <a:cs typeface="Tahoma"/>
              </a:rPr>
              <a:t> </a:t>
            </a:r>
            <a:r>
              <a:rPr sz="1982" spc="-79" dirty="0">
                <a:latin typeface="Tahoma"/>
                <a:cs typeface="Tahoma"/>
              </a:rPr>
              <a:t>2.1,</a:t>
            </a:r>
            <a:r>
              <a:rPr sz="1982" dirty="0">
                <a:latin typeface="Tahoma"/>
                <a:cs typeface="Tahoma"/>
              </a:rPr>
              <a:t> </a:t>
            </a:r>
            <a:r>
              <a:rPr sz="1982" spc="-99" dirty="0">
                <a:latin typeface="Tahoma"/>
                <a:cs typeface="Tahoma"/>
              </a:rPr>
              <a:t>event</a:t>
            </a:r>
            <a:r>
              <a:rPr sz="1982" spc="40" dirty="0">
                <a:latin typeface="Tahoma"/>
                <a:cs typeface="Tahoma"/>
              </a:rPr>
              <a:t> </a:t>
            </a:r>
            <a:r>
              <a:rPr sz="1982" i="1" spc="-59" dirty="0">
                <a:latin typeface="Arial"/>
                <a:cs typeface="Arial"/>
              </a:rPr>
              <a:t>e</a:t>
            </a:r>
            <a:r>
              <a:rPr sz="2081" spc="-87" baseline="27777" dirty="0">
                <a:latin typeface="Tahoma"/>
                <a:cs typeface="Tahoma"/>
              </a:rPr>
              <a:t>6  </a:t>
            </a:r>
            <a:r>
              <a:rPr sz="1982" spc="-109" dirty="0">
                <a:latin typeface="Tahoma"/>
                <a:cs typeface="Tahoma"/>
              </a:rPr>
              <a:t>has</a:t>
            </a:r>
            <a:r>
              <a:rPr sz="1982" spc="30" dirty="0">
                <a:latin typeface="Tahoma"/>
                <a:cs typeface="Tahoma"/>
              </a:rPr>
              <a:t> </a:t>
            </a:r>
            <a:r>
              <a:rPr sz="1982" spc="-69" dirty="0">
                <a:latin typeface="Tahoma"/>
                <a:cs typeface="Tahoma"/>
              </a:rPr>
              <a:t>the</a:t>
            </a:r>
            <a:r>
              <a:rPr sz="1982" spc="50" dirty="0">
                <a:latin typeface="Tahoma"/>
                <a:cs typeface="Tahoma"/>
              </a:rPr>
              <a:t> </a:t>
            </a:r>
            <a:r>
              <a:rPr sz="1982" spc="-99" dirty="0">
                <a:latin typeface="Tahoma"/>
                <a:cs typeface="Tahoma"/>
              </a:rPr>
              <a:t>knowledge</a:t>
            </a:r>
            <a:r>
              <a:rPr sz="1982" spc="-20" dirty="0">
                <a:latin typeface="Tahoma"/>
                <a:cs typeface="Tahoma"/>
              </a:rPr>
              <a:t> </a:t>
            </a:r>
            <a:r>
              <a:rPr sz="1982" spc="-59" dirty="0">
                <a:latin typeface="Tahoma"/>
                <a:cs typeface="Tahoma"/>
              </a:rPr>
              <a:t>of</a:t>
            </a:r>
            <a:r>
              <a:rPr sz="1982" spc="40" dirty="0">
                <a:latin typeface="Tahoma"/>
                <a:cs typeface="Tahoma"/>
              </a:rPr>
              <a:t> </a:t>
            </a:r>
            <a:r>
              <a:rPr sz="1982" spc="-20" dirty="0">
                <a:latin typeface="Tahoma"/>
                <a:cs typeface="Tahoma"/>
              </a:rPr>
              <a:t>all</a:t>
            </a:r>
            <a:r>
              <a:rPr sz="1982" spc="30" dirty="0">
                <a:latin typeface="Tahoma"/>
                <a:cs typeface="Tahoma"/>
              </a:rPr>
              <a:t> </a:t>
            </a:r>
            <a:r>
              <a:rPr sz="1982" spc="-69" dirty="0">
                <a:latin typeface="Tahoma"/>
                <a:cs typeface="Tahoma"/>
              </a:rPr>
              <a:t>other</a:t>
            </a:r>
            <a:r>
              <a:rPr sz="1982" spc="10" dirty="0">
                <a:latin typeface="Tahoma"/>
                <a:cs typeface="Tahoma"/>
              </a:rPr>
              <a:t> </a:t>
            </a:r>
            <a:r>
              <a:rPr sz="1982" spc="-99" dirty="0">
                <a:latin typeface="Tahoma"/>
                <a:cs typeface="Tahoma"/>
              </a:rPr>
              <a:t>events</a:t>
            </a:r>
            <a:endParaRPr sz="1982">
              <a:latin typeface="Tahoma"/>
              <a:cs typeface="Tahoma"/>
            </a:endParaRPr>
          </a:p>
        </p:txBody>
      </p:sp>
      <p:sp>
        <p:nvSpPr>
          <p:cNvPr id="13" name="object 13"/>
          <p:cNvSpPr txBox="1"/>
          <p:nvPr/>
        </p:nvSpPr>
        <p:spPr>
          <a:xfrm>
            <a:off x="731001" y="5151862"/>
            <a:ext cx="2126609" cy="329162"/>
          </a:xfrm>
          <a:prstGeom prst="rect">
            <a:avLst/>
          </a:prstGeom>
        </p:spPr>
        <p:txBody>
          <a:bodyPr vert="horz" wrap="square" lIns="0" tIns="23909" rIns="0" bIns="0" rtlCol="0">
            <a:spAutoFit/>
          </a:bodyPr>
          <a:lstStyle/>
          <a:p>
            <a:pPr marL="25168">
              <a:spcBef>
                <a:spcPts val="188"/>
              </a:spcBef>
            </a:pPr>
            <a:r>
              <a:rPr sz="1982" spc="-119" dirty="0">
                <a:latin typeface="Tahoma"/>
                <a:cs typeface="Tahoma"/>
              </a:rPr>
              <a:t>shown</a:t>
            </a:r>
            <a:r>
              <a:rPr sz="1982" spc="-40" dirty="0">
                <a:latin typeface="Tahoma"/>
                <a:cs typeface="Tahoma"/>
              </a:rPr>
              <a:t> in</a:t>
            </a:r>
            <a:r>
              <a:rPr sz="1982" spc="10" dirty="0">
                <a:latin typeface="Tahoma"/>
                <a:cs typeface="Tahoma"/>
              </a:rPr>
              <a:t> </a:t>
            </a:r>
            <a:r>
              <a:rPr sz="1982" spc="-69" dirty="0">
                <a:latin typeface="Tahoma"/>
                <a:cs typeface="Tahoma"/>
              </a:rPr>
              <a:t>the</a:t>
            </a:r>
            <a:r>
              <a:rPr sz="1982" spc="-10" dirty="0">
                <a:latin typeface="Tahoma"/>
                <a:cs typeface="Tahoma"/>
              </a:rPr>
              <a:t> </a:t>
            </a:r>
            <a:r>
              <a:rPr sz="1982" spc="-69" dirty="0">
                <a:latin typeface="Tahoma"/>
                <a:cs typeface="Tahoma"/>
              </a:rPr>
              <a:t>figure.</a:t>
            </a:r>
            <a:endParaRPr sz="1982">
              <a:latin typeface="Tahoma"/>
              <a:cs typeface="Tahoma"/>
            </a:endParaRPr>
          </a:p>
        </p:txBody>
      </p:sp>
      <p:grpSp>
        <p:nvGrpSpPr>
          <p:cNvPr id="14" name="object 14"/>
          <p:cNvGrpSpPr/>
          <p:nvPr/>
        </p:nvGrpSpPr>
        <p:grpSpPr>
          <a:xfrm>
            <a:off x="3901" y="6669283"/>
            <a:ext cx="9133094" cy="181202"/>
            <a:chOff x="-148" y="3365518"/>
            <a:chExt cx="4608830" cy="91440"/>
          </a:xfrm>
        </p:grpSpPr>
        <p:sp>
          <p:nvSpPr>
            <p:cNvPr id="15" name="object 15"/>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6" name="object 16"/>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7" name="object 17"/>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8" name="object 18"/>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9" name="object 19"/>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20" name="object 20"/>
          <p:cNvSpPr txBox="1"/>
          <p:nvPr/>
        </p:nvSpPr>
        <p:spPr>
          <a:xfrm>
            <a:off x="7828103"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21" name="object 21"/>
          <p:cNvSpPr txBox="1"/>
          <p:nvPr/>
        </p:nvSpPr>
        <p:spPr>
          <a:xfrm>
            <a:off x="8659492" y="6673620"/>
            <a:ext cx="466847" cy="141064"/>
          </a:xfrm>
          <a:prstGeom prst="rect">
            <a:avLst/>
          </a:prstGeom>
        </p:spPr>
        <p:txBody>
          <a:bodyPr vert="horz" wrap="square" lIns="0" tIns="0" rIns="0" bIns="0" rtlCol="0">
            <a:spAutoFit/>
          </a:bodyPr>
          <a:lstStyle/>
          <a:p>
            <a:pPr marL="75503">
              <a:lnSpc>
                <a:spcPts val="1139"/>
              </a:lnSpc>
            </a:pPr>
            <a:fld id="{81D60167-4931-47E6-BA6A-407CBD079E47}" type="slidenum">
              <a:rPr sz="991" spc="-20" dirty="0">
                <a:latin typeface="Tahoma"/>
                <a:cs typeface="Tahoma"/>
              </a:rPr>
              <a:pPr marL="75503">
                <a:lnSpc>
                  <a:spcPts val="1139"/>
                </a:lnSpc>
              </a:pPr>
              <a:t>90</a:t>
            </a:fld>
            <a:r>
              <a:rPr sz="991" spc="-30" dirty="0">
                <a:latin typeface="Tahoma"/>
                <a:cs typeface="Tahoma"/>
              </a:rPr>
              <a:t> </a:t>
            </a:r>
            <a:r>
              <a:rPr sz="991" spc="139" dirty="0">
                <a:latin typeface="Tahoma"/>
                <a:cs typeface="Tahoma"/>
              </a:rPr>
              <a:t>/</a:t>
            </a:r>
            <a:r>
              <a:rPr sz="991" spc="-20" dirty="0">
                <a:latin typeface="Tahoma"/>
                <a:cs typeface="Tahoma"/>
              </a:rPr>
              <a:t> 1</a:t>
            </a:r>
            <a:endParaRPr sz="991">
              <a:latin typeface="Tahoma"/>
              <a:cs typeface="Tahoma"/>
            </a:endParaRPr>
          </a:p>
        </p:txBody>
      </p:sp>
    </p:spTree>
  </p:cSld>
  <p:clrMapOvr>
    <a:masterClrMapping/>
  </p:clrMapOvr>
  <p:transition>
    <p:cu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7" y="-127783"/>
            <a:ext cx="5163004" cy="1388524"/>
          </a:xfrm>
          <a:prstGeom prst="rect">
            <a:avLst/>
          </a:prstGeom>
        </p:spPr>
        <p:txBody>
          <a:bodyPr vert="horz" wrap="square" lIns="0" tIns="33975" rIns="0" bIns="0" rtlCol="0" anchor="ctr">
            <a:spAutoFit/>
          </a:bodyPr>
          <a:lstStyle/>
          <a:p>
            <a:pPr marL="25168">
              <a:spcBef>
                <a:spcPts val="268"/>
              </a:spcBef>
            </a:pPr>
            <a:r>
              <a:rPr spc="168" dirty="0"/>
              <a:t>A</a:t>
            </a:r>
            <a:r>
              <a:rPr spc="30" dirty="0"/>
              <a:t> </a:t>
            </a:r>
            <a:r>
              <a:rPr spc="-20" dirty="0"/>
              <a:t>Model</a:t>
            </a:r>
            <a:r>
              <a:rPr spc="30" dirty="0"/>
              <a:t> </a:t>
            </a:r>
            <a:r>
              <a:rPr spc="-69" dirty="0"/>
              <a:t>of</a:t>
            </a:r>
            <a:r>
              <a:rPr spc="50" dirty="0"/>
              <a:t> </a:t>
            </a:r>
            <a:r>
              <a:rPr spc="-50" dirty="0"/>
              <a:t>Distributed</a:t>
            </a:r>
            <a:r>
              <a:rPr spc="20" dirty="0"/>
              <a:t> </a:t>
            </a:r>
            <a:r>
              <a:rPr spc="-79" dirty="0"/>
              <a:t>Executions</a:t>
            </a:r>
          </a:p>
        </p:txBody>
      </p:sp>
      <p:pic>
        <p:nvPicPr>
          <p:cNvPr id="5" name="object 5"/>
          <p:cNvPicPr/>
          <p:nvPr/>
        </p:nvPicPr>
        <p:blipFill>
          <a:blip r:embed="rId2" cstate="print"/>
          <a:stretch>
            <a:fillRect/>
          </a:stretch>
        </p:blipFill>
        <p:spPr>
          <a:xfrm>
            <a:off x="500556" y="2150707"/>
            <a:ext cx="140136" cy="135147"/>
          </a:xfrm>
          <a:prstGeom prst="rect">
            <a:avLst/>
          </a:prstGeom>
        </p:spPr>
      </p:pic>
      <p:pic>
        <p:nvPicPr>
          <p:cNvPr id="6" name="object 6"/>
          <p:cNvPicPr/>
          <p:nvPr/>
        </p:nvPicPr>
        <p:blipFill>
          <a:blip r:embed="rId3" cstate="print"/>
          <a:stretch>
            <a:fillRect/>
          </a:stretch>
        </p:blipFill>
        <p:spPr>
          <a:xfrm>
            <a:off x="500556" y="3129199"/>
            <a:ext cx="140136" cy="135147"/>
          </a:xfrm>
          <a:prstGeom prst="rect">
            <a:avLst/>
          </a:prstGeom>
        </p:spPr>
      </p:pic>
      <p:sp>
        <p:nvSpPr>
          <p:cNvPr id="7" name="object 7"/>
          <p:cNvSpPr txBox="1"/>
          <p:nvPr/>
        </p:nvSpPr>
        <p:spPr>
          <a:xfrm>
            <a:off x="179361" y="1454212"/>
            <a:ext cx="8753073" cy="2183440"/>
          </a:xfrm>
          <a:prstGeom prst="rect">
            <a:avLst/>
          </a:prstGeom>
        </p:spPr>
        <p:txBody>
          <a:bodyPr vert="horz" wrap="square" lIns="0" tIns="148485" rIns="0" bIns="0" rtlCol="0">
            <a:spAutoFit/>
          </a:bodyPr>
          <a:lstStyle/>
          <a:p>
            <a:pPr marL="75503">
              <a:spcBef>
                <a:spcPts val="1169"/>
              </a:spcBef>
            </a:pPr>
            <a:r>
              <a:rPr sz="1982" spc="50" dirty="0">
                <a:latin typeface="Microsoft Sans Serif"/>
                <a:cs typeface="Microsoft Sans Serif"/>
              </a:rPr>
              <a:t>.</a:t>
            </a:r>
            <a:r>
              <a:rPr sz="1982" spc="-159" dirty="0">
                <a:latin typeface="Microsoft Sans Serif"/>
                <a:cs typeface="Microsoft Sans Serif"/>
              </a:rPr>
              <a:t> </a:t>
            </a:r>
            <a:r>
              <a:rPr sz="1982" spc="50" dirty="0">
                <a:latin typeface="Microsoft Sans Serif"/>
                <a:cs typeface="Microsoft Sans Serif"/>
              </a:rPr>
              <a:t>.</a:t>
            </a:r>
            <a:r>
              <a:rPr sz="1982" spc="-188" dirty="0">
                <a:latin typeface="Microsoft Sans Serif"/>
                <a:cs typeface="Microsoft Sans Serif"/>
              </a:rPr>
              <a:t> </a:t>
            </a:r>
            <a:r>
              <a:rPr sz="1982" spc="50" dirty="0">
                <a:latin typeface="Microsoft Sans Serif"/>
                <a:cs typeface="Microsoft Sans Serif"/>
              </a:rPr>
              <a:t>.</a:t>
            </a:r>
            <a:r>
              <a:rPr sz="1982" spc="-159" dirty="0">
                <a:latin typeface="Microsoft Sans Serif"/>
                <a:cs typeface="Microsoft Sans Serif"/>
              </a:rPr>
              <a:t> </a:t>
            </a:r>
            <a:r>
              <a:rPr sz="1982" spc="-59" dirty="0">
                <a:latin typeface="Microsoft Sans Serif"/>
                <a:cs typeface="Microsoft Sans Serif"/>
              </a:rPr>
              <a:t>Ca</a:t>
            </a:r>
            <a:r>
              <a:rPr sz="1982" spc="10" dirty="0">
                <a:latin typeface="Microsoft Sans Serif"/>
                <a:cs typeface="Microsoft Sans Serif"/>
              </a:rPr>
              <a:t>u</a:t>
            </a:r>
            <a:r>
              <a:rPr sz="1982" spc="-168" dirty="0">
                <a:latin typeface="Microsoft Sans Serif"/>
                <a:cs typeface="Microsoft Sans Serif"/>
              </a:rPr>
              <a:t>s</a:t>
            </a:r>
            <a:r>
              <a:rPr sz="1982" spc="-59" dirty="0">
                <a:latin typeface="Microsoft Sans Serif"/>
                <a:cs typeface="Microsoft Sans Serif"/>
              </a:rPr>
              <a:t>a</a:t>
            </a:r>
            <a:r>
              <a:rPr sz="1982" spc="50" dirty="0">
                <a:latin typeface="Microsoft Sans Serif"/>
                <a:cs typeface="Microsoft Sans Serif"/>
              </a:rPr>
              <a:t>l</a:t>
            </a:r>
            <a:r>
              <a:rPr sz="1982" spc="178" dirty="0">
                <a:latin typeface="Microsoft Sans Serif"/>
                <a:cs typeface="Microsoft Sans Serif"/>
              </a:rPr>
              <a:t> </a:t>
            </a:r>
            <a:r>
              <a:rPr sz="1982" spc="50" dirty="0">
                <a:latin typeface="Microsoft Sans Serif"/>
                <a:cs typeface="Microsoft Sans Serif"/>
              </a:rPr>
              <a:t>P</a:t>
            </a:r>
            <a:r>
              <a:rPr sz="1982" spc="69" dirty="0">
                <a:latin typeface="Microsoft Sans Serif"/>
                <a:cs typeface="Microsoft Sans Serif"/>
              </a:rPr>
              <a:t>r</a:t>
            </a:r>
            <a:r>
              <a:rPr sz="1982" spc="-119" dirty="0">
                <a:latin typeface="Microsoft Sans Serif"/>
                <a:cs typeface="Microsoft Sans Serif"/>
              </a:rPr>
              <a:t>e</a:t>
            </a:r>
            <a:r>
              <a:rPr sz="1982" spc="-30" dirty="0">
                <a:latin typeface="Microsoft Sans Serif"/>
                <a:cs typeface="Microsoft Sans Serif"/>
              </a:rPr>
              <a:t>c</a:t>
            </a:r>
            <a:r>
              <a:rPr sz="1982" spc="-119" dirty="0">
                <a:latin typeface="Microsoft Sans Serif"/>
                <a:cs typeface="Microsoft Sans Serif"/>
              </a:rPr>
              <a:t>e</a:t>
            </a:r>
            <a:r>
              <a:rPr sz="1982" spc="10" dirty="0">
                <a:latin typeface="Microsoft Sans Serif"/>
                <a:cs typeface="Microsoft Sans Serif"/>
              </a:rPr>
              <a:t>d</a:t>
            </a:r>
            <a:r>
              <a:rPr sz="1982" spc="-119" dirty="0">
                <a:latin typeface="Microsoft Sans Serif"/>
                <a:cs typeface="Microsoft Sans Serif"/>
              </a:rPr>
              <a:t>e</a:t>
            </a:r>
            <a:r>
              <a:rPr sz="1982" spc="10" dirty="0">
                <a:latin typeface="Microsoft Sans Serif"/>
                <a:cs typeface="Microsoft Sans Serif"/>
              </a:rPr>
              <a:t>n</a:t>
            </a:r>
            <a:r>
              <a:rPr sz="1982" spc="-30" dirty="0">
                <a:latin typeface="Microsoft Sans Serif"/>
                <a:cs typeface="Microsoft Sans Serif"/>
              </a:rPr>
              <a:t>c</a:t>
            </a:r>
            <a:r>
              <a:rPr sz="1982" spc="-99" dirty="0">
                <a:latin typeface="Microsoft Sans Serif"/>
                <a:cs typeface="Microsoft Sans Serif"/>
              </a:rPr>
              <a:t>e</a:t>
            </a:r>
            <a:r>
              <a:rPr sz="1982" spc="168" dirty="0">
                <a:latin typeface="Microsoft Sans Serif"/>
                <a:cs typeface="Microsoft Sans Serif"/>
              </a:rPr>
              <a:t> </a:t>
            </a:r>
            <a:r>
              <a:rPr sz="1982" spc="-59" dirty="0">
                <a:latin typeface="Microsoft Sans Serif"/>
                <a:cs typeface="Microsoft Sans Serif"/>
              </a:rPr>
              <a:t>R</a:t>
            </a:r>
            <a:r>
              <a:rPr sz="1982" spc="-119" dirty="0">
                <a:latin typeface="Microsoft Sans Serif"/>
                <a:cs typeface="Microsoft Sans Serif"/>
              </a:rPr>
              <a:t>e</a:t>
            </a:r>
            <a:r>
              <a:rPr sz="1982" spc="40" dirty="0">
                <a:latin typeface="Microsoft Sans Serif"/>
                <a:cs typeface="Microsoft Sans Serif"/>
              </a:rPr>
              <a:t>l</a:t>
            </a:r>
            <a:r>
              <a:rPr sz="1982" spc="-59" dirty="0">
                <a:latin typeface="Microsoft Sans Serif"/>
                <a:cs typeface="Microsoft Sans Serif"/>
              </a:rPr>
              <a:t>a</a:t>
            </a:r>
            <a:r>
              <a:rPr sz="1982" spc="248" dirty="0">
                <a:latin typeface="Microsoft Sans Serif"/>
                <a:cs typeface="Microsoft Sans Serif"/>
              </a:rPr>
              <a:t>t</a:t>
            </a:r>
            <a:r>
              <a:rPr sz="1982" spc="40" dirty="0">
                <a:latin typeface="Microsoft Sans Serif"/>
                <a:cs typeface="Microsoft Sans Serif"/>
              </a:rPr>
              <a:t>i</a:t>
            </a:r>
            <a:r>
              <a:rPr sz="1982" spc="-20" dirty="0">
                <a:latin typeface="Microsoft Sans Serif"/>
                <a:cs typeface="Microsoft Sans Serif"/>
              </a:rPr>
              <a:t>o</a:t>
            </a:r>
            <a:r>
              <a:rPr sz="1982" dirty="0">
                <a:latin typeface="Microsoft Sans Serif"/>
                <a:cs typeface="Microsoft Sans Serif"/>
              </a:rPr>
              <a:t>n</a:t>
            </a:r>
            <a:endParaRPr sz="1982">
              <a:latin typeface="Microsoft Sans Serif"/>
              <a:cs typeface="Microsoft Sans Serif"/>
            </a:endParaRPr>
          </a:p>
          <a:p>
            <a:pPr marL="576338" marR="60402">
              <a:lnSpc>
                <a:spcPct val="99500"/>
              </a:lnSpc>
              <a:spcBef>
                <a:spcPts val="991"/>
              </a:spcBef>
            </a:pPr>
            <a:r>
              <a:rPr sz="1982" spc="-50" dirty="0">
                <a:latin typeface="Tahoma"/>
                <a:cs typeface="Tahoma"/>
              </a:rPr>
              <a:t>For</a:t>
            </a:r>
            <a:r>
              <a:rPr sz="1982" spc="10" dirty="0">
                <a:latin typeface="Tahoma"/>
                <a:cs typeface="Tahoma"/>
              </a:rPr>
              <a:t> </a:t>
            </a:r>
            <a:r>
              <a:rPr sz="1982" spc="-89" dirty="0">
                <a:latin typeface="Tahoma"/>
                <a:cs typeface="Tahoma"/>
              </a:rPr>
              <a:t>any</a:t>
            </a:r>
            <a:r>
              <a:rPr sz="1982" spc="40" dirty="0">
                <a:latin typeface="Tahoma"/>
                <a:cs typeface="Tahoma"/>
              </a:rPr>
              <a:t> </a:t>
            </a:r>
            <a:r>
              <a:rPr sz="1982" spc="-89" dirty="0">
                <a:latin typeface="Tahoma"/>
                <a:cs typeface="Tahoma"/>
              </a:rPr>
              <a:t>two</a:t>
            </a:r>
            <a:r>
              <a:rPr sz="1982" spc="20" dirty="0">
                <a:latin typeface="Tahoma"/>
                <a:cs typeface="Tahoma"/>
              </a:rPr>
              <a:t> </a:t>
            </a:r>
            <a:r>
              <a:rPr sz="1982" spc="-99" dirty="0">
                <a:latin typeface="Tahoma"/>
                <a:cs typeface="Tahoma"/>
              </a:rPr>
              <a:t>events</a:t>
            </a:r>
            <a:r>
              <a:rPr sz="1982" spc="5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44" baseline="-11904" dirty="0">
                <a:latin typeface="Trebuchet MS"/>
                <a:cs typeface="Trebuchet MS"/>
              </a:rPr>
              <a:t> </a:t>
            </a:r>
            <a:r>
              <a:rPr sz="1982" spc="-89" dirty="0">
                <a:latin typeface="Tahoma"/>
                <a:cs typeface="Tahoma"/>
              </a:rPr>
              <a:t>and</a:t>
            </a:r>
            <a:r>
              <a:rPr sz="1982" spc="3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297" baseline="-11904" dirty="0">
                <a:latin typeface="Trebuchet MS"/>
                <a:cs typeface="Trebuchet MS"/>
              </a:rPr>
              <a:t> </a:t>
            </a:r>
            <a:r>
              <a:rPr sz="1982" spc="-59" dirty="0">
                <a:latin typeface="Tahoma"/>
                <a:cs typeface="Tahoma"/>
              </a:rPr>
              <a:t>,</a:t>
            </a:r>
            <a:r>
              <a:rPr sz="1982" spc="4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149" baseline="-11904" dirty="0">
                <a:latin typeface="Trebuchet MS"/>
                <a:cs typeface="Trebuchet MS"/>
              </a:rPr>
              <a:t> </a:t>
            </a:r>
            <a:r>
              <a:rPr sz="1982" spc="-466" dirty="0">
                <a:latin typeface="Lucida Sans Unicode"/>
                <a:cs typeface="Lucida Sans Unicode"/>
              </a:rPr>
              <a:t>/→</a:t>
            </a:r>
            <a:r>
              <a:rPr sz="1982" spc="-377" dirty="0">
                <a:latin typeface="Lucida Sans Unicode"/>
                <a:cs typeface="Lucida Sans Unicode"/>
              </a:rPr>
              <a:t> </a:t>
            </a:r>
            <a:r>
              <a:rPr sz="1982" i="1" spc="-178" dirty="0">
                <a:latin typeface="Arial"/>
                <a:cs typeface="Arial"/>
              </a:rPr>
              <a:t>e</a:t>
            </a:r>
            <a:r>
              <a:rPr sz="2081" i="1" spc="-268" baseline="-11904" dirty="0">
                <a:latin typeface="Trebuchet MS"/>
                <a:cs typeface="Trebuchet MS"/>
              </a:rPr>
              <a:t>j</a:t>
            </a:r>
            <a:r>
              <a:rPr sz="2081" i="1" spc="-30" baseline="-11904" dirty="0">
                <a:latin typeface="Trebuchet MS"/>
                <a:cs typeface="Trebuchet MS"/>
              </a:rPr>
              <a:t> </a:t>
            </a:r>
            <a:r>
              <a:rPr sz="1982" spc="-99" dirty="0">
                <a:latin typeface="Tahoma"/>
                <a:cs typeface="Tahoma"/>
              </a:rPr>
              <a:t>denotes</a:t>
            </a:r>
            <a:r>
              <a:rPr sz="1982" spc="30" dirty="0">
                <a:latin typeface="Tahoma"/>
                <a:cs typeface="Tahoma"/>
              </a:rPr>
              <a:t> </a:t>
            </a:r>
            <a:r>
              <a:rPr sz="1982" spc="-69" dirty="0">
                <a:latin typeface="Tahoma"/>
                <a:cs typeface="Tahoma"/>
              </a:rPr>
              <a:t>the</a:t>
            </a:r>
            <a:r>
              <a:rPr sz="1982" spc="20" dirty="0">
                <a:latin typeface="Tahoma"/>
                <a:cs typeface="Tahoma"/>
              </a:rPr>
              <a:t> </a:t>
            </a:r>
            <a:r>
              <a:rPr sz="1982" spc="-30" dirty="0">
                <a:latin typeface="Tahoma"/>
                <a:cs typeface="Tahoma"/>
              </a:rPr>
              <a:t>fact</a:t>
            </a:r>
            <a:r>
              <a:rPr sz="1982" spc="50" dirty="0">
                <a:latin typeface="Tahoma"/>
                <a:cs typeface="Tahoma"/>
              </a:rPr>
              <a:t> </a:t>
            </a:r>
            <a:r>
              <a:rPr sz="1982" spc="-20" dirty="0">
                <a:latin typeface="Tahoma"/>
                <a:cs typeface="Tahoma"/>
              </a:rPr>
              <a:t>that</a:t>
            </a:r>
            <a:r>
              <a:rPr sz="1982" spc="20" dirty="0">
                <a:latin typeface="Tahoma"/>
                <a:cs typeface="Tahoma"/>
              </a:rPr>
              <a:t> </a:t>
            </a:r>
            <a:r>
              <a:rPr sz="1982" spc="-99" dirty="0">
                <a:latin typeface="Tahoma"/>
                <a:cs typeface="Tahoma"/>
              </a:rPr>
              <a:t>event</a:t>
            </a:r>
            <a:r>
              <a:rPr sz="1982" spc="5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30" baseline="-11904" dirty="0">
                <a:latin typeface="Trebuchet MS"/>
                <a:cs typeface="Trebuchet MS"/>
              </a:rPr>
              <a:t> </a:t>
            </a:r>
            <a:r>
              <a:rPr sz="1982" spc="-109" dirty="0">
                <a:latin typeface="Tahoma"/>
                <a:cs typeface="Tahoma"/>
              </a:rPr>
              <a:t>does</a:t>
            </a:r>
            <a:r>
              <a:rPr sz="1982" spc="50" dirty="0">
                <a:latin typeface="Tahoma"/>
                <a:cs typeface="Tahoma"/>
              </a:rPr>
              <a:t> </a:t>
            </a:r>
            <a:r>
              <a:rPr sz="1982" spc="-40" dirty="0">
                <a:latin typeface="Tahoma"/>
                <a:cs typeface="Tahoma"/>
              </a:rPr>
              <a:t>not </a:t>
            </a:r>
            <a:r>
              <a:rPr sz="1982" spc="-595" dirty="0">
                <a:latin typeface="Tahoma"/>
                <a:cs typeface="Tahoma"/>
              </a:rPr>
              <a:t> </a:t>
            </a:r>
            <a:r>
              <a:rPr sz="1982" spc="-40" dirty="0">
                <a:latin typeface="Tahoma"/>
                <a:cs typeface="Tahoma"/>
              </a:rPr>
              <a:t>directly</a:t>
            </a:r>
            <a:r>
              <a:rPr sz="1982" spc="40" dirty="0">
                <a:latin typeface="Tahoma"/>
                <a:cs typeface="Tahoma"/>
              </a:rPr>
              <a:t> </a:t>
            </a:r>
            <a:r>
              <a:rPr sz="1982" spc="-89" dirty="0">
                <a:latin typeface="Tahoma"/>
                <a:cs typeface="Tahoma"/>
              </a:rPr>
              <a:t>or</a:t>
            </a:r>
            <a:r>
              <a:rPr sz="1982" spc="20" dirty="0">
                <a:latin typeface="Tahoma"/>
                <a:cs typeface="Tahoma"/>
              </a:rPr>
              <a:t> </a:t>
            </a:r>
            <a:r>
              <a:rPr sz="1982" spc="-50" dirty="0">
                <a:latin typeface="Tahoma"/>
                <a:cs typeface="Tahoma"/>
              </a:rPr>
              <a:t>transitively</a:t>
            </a:r>
            <a:r>
              <a:rPr sz="1982" spc="40" dirty="0">
                <a:latin typeface="Tahoma"/>
                <a:cs typeface="Tahoma"/>
              </a:rPr>
              <a:t> </a:t>
            </a:r>
            <a:r>
              <a:rPr sz="1982" spc="-89" dirty="0">
                <a:latin typeface="Tahoma"/>
                <a:cs typeface="Tahoma"/>
              </a:rPr>
              <a:t>dependent</a:t>
            </a:r>
            <a:r>
              <a:rPr sz="1982" spc="30" dirty="0">
                <a:latin typeface="Tahoma"/>
                <a:cs typeface="Tahoma"/>
              </a:rPr>
              <a:t> </a:t>
            </a:r>
            <a:r>
              <a:rPr sz="1982" spc="-89" dirty="0">
                <a:latin typeface="Tahoma"/>
                <a:cs typeface="Tahoma"/>
              </a:rPr>
              <a:t>on</a:t>
            </a:r>
            <a:r>
              <a:rPr sz="1982" spc="20" dirty="0">
                <a:latin typeface="Tahoma"/>
                <a:cs typeface="Tahoma"/>
              </a:rPr>
              <a:t> </a:t>
            </a:r>
            <a:r>
              <a:rPr sz="1982" spc="-99" dirty="0">
                <a:latin typeface="Tahoma"/>
                <a:cs typeface="Tahoma"/>
              </a:rPr>
              <a:t>event</a:t>
            </a:r>
            <a:r>
              <a:rPr sz="1982" spc="3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268" baseline="-11904" dirty="0">
                <a:latin typeface="Trebuchet MS"/>
                <a:cs typeface="Trebuchet MS"/>
              </a:rPr>
              <a:t> </a:t>
            </a:r>
            <a:r>
              <a:rPr sz="1982" spc="-59" dirty="0">
                <a:latin typeface="Tahoma"/>
                <a:cs typeface="Tahoma"/>
              </a:rPr>
              <a:t>.</a:t>
            </a:r>
            <a:r>
              <a:rPr sz="1982" spc="268" dirty="0">
                <a:latin typeface="Tahoma"/>
                <a:cs typeface="Tahoma"/>
              </a:rPr>
              <a:t> </a:t>
            </a:r>
            <a:r>
              <a:rPr sz="1982" spc="10" dirty="0">
                <a:latin typeface="Tahoma"/>
                <a:cs typeface="Tahoma"/>
              </a:rPr>
              <a:t>That</a:t>
            </a:r>
            <a:r>
              <a:rPr sz="1982" spc="30" dirty="0">
                <a:latin typeface="Tahoma"/>
                <a:cs typeface="Tahoma"/>
              </a:rPr>
              <a:t> </a:t>
            </a:r>
            <a:r>
              <a:rPr sz="1982" spc="-59" dirty="0">
                <a:latin typeface="Tahoma"/>
                <a:cs typeface="Tahoma"/>
              </a:rPr>
              <a:t>is,</a:t>
            </a:r>
            <a:r>
              <a:rPr sz="1982" spc="20" dirty="0">
                <a:latin typeface="Tahoma"/>
                <a:cs typeface="Tahoma"/>
              </a:rPr>
              <a:t> </a:t>
            </a:r>
            <a:r>
              <a:rPr sz="1982" spc="-99" dirty="0">
                <a:latin typeface="Tahoma"/>
                <a:cs typeface="Tahoma"/>
              </a:rPr>
              <a:t>event</a:t>
            </a:r>
            <a:r>
              <a:rPr sz="1982" spc="5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44" baseline="-11904" dirty="0">
                <a:latin typeface="Trebuchet MS"/>
                <a:cs typeface="Trebuchet MS"/>
              </a:rPr>
              <a:t> </a:t>
            </a:r>
            <a:r>
              <a:rPr sz="1982" spc="-109" dirty="0">
                <a:latin typeface="Tahoma"/>
                <a:cs typeface="Tahoma"/>
              </a:rPr>
              <a:t>does</a:t>
            </a:r>
            <a:r>
              <a:rPr sz="1982" spc="20" dirty="0">
                <a:latin typeface="Tahoma"/>
                <a:cs typeface="Tahoma"/>
              </a:rPr>
              <a:t> </a:t>
            </a:r>
            <a:r>
              <a:rPr sz="1982" spc="-40" dirty="0">
                <a:latin typeface="Tahoma"/>
                <a:cs typeface="Tahoma"/>
              </a:rPr>
              <a:t>not </a:t>
            </a:r>
            <a:r>
              <a:rPr sz="1982" spc="-30" dirty="0">
                <a:latin typeface="Tahoma"/>
                <a:cs typeface="Tahoma"/>
              </a:rPr>
              <a:t> </a:t>
            </a:r>
            <a:r>
              <a:rPr sz="1982" spc="-59" dirty="0">
                <a:latin typeface="Tahoma"/>
                <a:cs typeface="Tahoma"/>
              </a:rPr>
              <a:t>causally</a:t>
            </a:r>
            <a:r>
              <a:rPr sz="1982" dirty="0">
                <a:latin typeface="Tahoma"/>
                <a:cs typeface="Tahoma"/>
              </a:rPr>
              <a:t> </a:t>
            </a:r>
            <a:r>
              <a:rPr sz="1982" spc="-69" dirty="0">
                <a:latin typeface="Tahoma"/>
                <a:cs typeface="Tahoma"/>
              </a:rPr>
              <a:t>affect</a:t>
            </a:r>
            <a:r>
              <a:rPr sz="1982" spc="40" dirty="0">
                <a:latin typeface="Tahoma"/>
                <a:cs typeface="Tahoma"/>
              </a:rPr>
              <a:t> </a:t>
            </a:r>
            <a:r>
              <a:rPr sz="1982" spc="-99" dirty="0">
                <a:latin typeface="Tahoma"/>
                <a:cs typeface="Tahoma"/>
              </a:rPr>
              <a:t>event</a:t>
            </a:r>
            <a:r>
              <a:rPr sz="1982" spc="4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327" baseline="-11904" dirty="0">
                <a:latin typeface="Trebuchet MS"/>
                <a:cs typeface="Trebuchet MS"/>
              </a:rPr>
              <a:t> </a:t>
            </a:r>
            <a:r>
              <a:rPr sz="1982" spc="-59" dirty="0">
                <a:latin typeface="Tahoma"/>
                <a:cs typeface="Tahoma"/>
              </a:rPr>
              <a:t>.</a:t>
            </a:r>
            <a:endParaRPr sz="1982">
              <a:latin typeface="Tahoma"/>
              <a:cs typeface="Tahoma"/>
            </a:endParaRPr>
          </a:p>
          <a:p>
            <a:pPr marL="576338" marR="947560">
              <a:lnSpc>
                <a:spcPts val="2358"/>
              </a:lnSpc>
              <a:spcBef>
                <a:spcPts val="684"/>
              </a:spcBef>
            </a:pPr>
            <a:r>
              <a:rPr sz="1982" spc="-149" dirty="0">
                <a:latin typeface="Tahoma"/>
                <a:cs typeface="Tahoma"/>
              </a:rPr>
              <a:t>In</a:t>
            </a:r>
            <a:r>
              <a:rPr sz="1982" spc="40" dirty="0">
                <a:latin typeface="Tahoma"/>
                <a:cs typeface="Tahoma"/>
              </a:rPr>
              <a:t> </a:t>
            </a:r>
            <a:r>
              <a:rPr sz="1982" spc="-40" dirty="0">
                <a:latin typeface="Tahoma"/>
                <a:cs typeface="Tahoma"/>
              </a:rPr>
              <a:t>this</a:t>
            </a:r>
            <a:r>
              <a:rPr sz="1982" spc="30" dirty="0">
                <a:latin typeface="Tahoma"/>
                <a:cs typeface="Tahoma"/>
              </a:rPr>
              <a:t> </a:t>
            </a:r>
            <a:r>
              <a:rPr sz="1982" spc="-99" dirty="0">
                <a:latin typeface="Tahoma"/>
                <a:cs typeface="Tahoma"/>
              </a:rPr>
              <a:t>case,</a:t>
            </a:r>
            <a:r>
              <a:rPr sz="1982" spc="30" dirty="0">
                <a:latin typeface="Tahoma"/>
                <a:cs typeface="Tahoma"/>
              </a:rPr>
              <a:t> </a:t>
            </a:r>
            <a:r>
              <a:rPr sz="1982" spc="-99" dirty="0">
                <a:latin typeface="Tahoma"/>
                <a:cs typeface="Tahoma"/>
              </a:rPr>
              <a:t>event</a:t>
            </a:r>
            <a:r>
              <a:rPr sz="1982" spc="5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14" baseline="-11904" dirty="0">
                <a:latin typeface="Trebuchet MS"/>
                <a:cs typeface="Trebuchet MS"/>
              </a:rPr>
              <a:t> </a:t>
            </a:r>
            <a:r>
              <a:rPr sz="1982" spc="-59" dirty="0">
                <a:latin typeface="Tahoma"/>
                <a:cs typeface="Tahoma"/>
              </a:rPr>
              <a:t>is</a:t>
            </a:r>
            <a:r>
              <a:rPr sz="1982" spc="59" dirty="0">
                <a:latin typeface="Tahoma"/>
                <a:cs typeface="Tahoma"/>
              </a:rPr>
              <a:t> </a:t>
            </a:r>
            <a:r>
              <a:rPr sz="1982" spc="-40" dirty="0">
                <a:latin typeface="Tahoma"/>
                <a:cs typeface="Tahoma"/>
              </a:rPr>
              <a:t>not</a:t>
            </a:r>
            <a:r>
              <a:rPr sz="1982" spc="30" dirty="0">
                <a:latin typeface="Tahoma"/>
                <a:cs typeface="Tahoma"/>
              </a:rPr>
              <a:t> </a:t>
            </a:r>
            <a:r>
              <a:rPr sz="1982" spc="-139" dirty="0">
                <a:latin typeface="Tahoma"/>
                <a:cs typeface="Tahoma"/>
              </a:rPr>
              <a:t>aware</a:t>
            </a:r>
            <a:r>
              <a:rPr sz="1982" spc="10" dirty="0">
                <a:latin typeface="Tahoma"/>
                <a:cs typeface="Tahoma"/>
              </a:rPr>
              <a:t> </a:t>
            </a:r>
            <a:r>
              <a:rPr sz="1982" spc="-59" dirty="0">
                <a:latin typeface="Tahoma"/>
                <a:cs typeface="Tahoma"/>
              </a:rPr>
              <a:t>of</a:t>
            </a:r>
            <a:r>
              <a:rPr sz="1982" spc="40" dirty="0">
                <a:latin typeface="Tahoma"/>
                <a:cs typeface="Tahoma"/>
              </a:rPr>
              <a:t> </a:t>
            </a:r>
            <a:r>
              <a:rPr sz="1982" spc="-69" dirty="0">
                <a:latin typeface="Tahoma"/>
                <a:cs typeface="Tahoma"/>
              </a:rPr>
              <a:t>the</a:t>
            </a:r>
            <a:r>
              <a:rPr sz="1982" spc="30" dirty="0">
                <a:latin typeface="Tahoma"/>
                <a:cs typeface="Tahoma"/>
              </a:rPr>
              <a:t> </a:t>
            </a:r>
            <a:r>
              <a:rPr sz="1982" spc="-79" dirty="0">
                <a:latin typeface="Tahoma"/>
                <a:cs typeface="Tahoma"/>
              </a:rPr>
              <a:t>execution</a:t>
            </a:r>
            <a:r>
              <a:rPr sz="1982" spc="30" dirty="0">
                <a:latin typeface="Tahoma"/>
                <a:cs typeface="Tahoma"/>
              </a:rPr>
              <a:t> </a:t>
            </a:r>
            <a:r>
              <a:rPr sz="1982" spc="-59" dirty="0">
                <a:latin typeface="Tahoma"/>
                <a:cs typeface="Tahoma"/>
              </a:rPr>
              <a:t>of</a:t>
            </a:r>
            <a:r>
              <a:rPr sz="1982" spc="4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44" baseline="-11904" dirty="0">
                <a:latin typeface="Trebuchet MS"/>
                <a:cs typeface="Trebuchet MS"/>
              </a:rPr>
              <a:t> </a:t>
            </a:r>
            <a:r>
              <a:rPr sz="1982" spc="-89" dirty="0">
                <a:latin typeface="Tahoma"/>
                <a:cs typeface="Tahoma"/>
              </a:rPr>
              <a:t>or</a:t>
            </a:r>
            <a:r>
              <a:rPr sz="1982" spc="20" dirty="0">
                <a:latin typeface="Tahoma"/>
                <a:cs typeface="Tahoma"/>
              </a:rPr>
              <a:t> </a:t>
            </a:r>
            <a:r>
              <a:rPr sz="1982" spc="-89" dirty="0">
                <a:latin typeface="Tahoma"/>
                <a:cs typeface="Tahoma"/>
              </a:rPr>
              <a:t>any</a:t>
            </a:r>
            <a:r>
              <a:rPr sz="1982" spc="50" dirty="0">
                <a:latin typeface="Tahoma"/>
                <a:cs typeface="Tahoma"/>
              </a:rPr>
              <a:t> </a:t>
            </a:r>
            <a:r>
              <a:rPr sz="1982" spc="-99" dirty="0">
                <a:latin typeface="Tahoma"/>
                <a:cs typeface="Tahoma"/>
              </a:rPr>
              <a:t>event </a:t>
            </a:r>
            <a:r>
              <a:rPr sz="1982" spc="-595" dirty="0">
                <a:latin typeface="Tahoma"/>
                <a:cs typeface="Tahoma"/>
              </a:rPr>
              <a:t> </a:t>
            </a:r>
            <a:r>
              <a:rPr sz="1982" spc="-99" dirty="0">
                <a:latin typeface="Tahoma"/>
                <a:cs typeface="Tahoma"/>
              </a:rPr>
              <a:t>executed</a:t>
            </a:r>
            <a:r>
              <a:rPr sz="1982" spc="20" dirty="0">
                <a:latin typeface="Tahoma"/>
                <a:cs typeface="Tahoma"/>
              </a:rPr>
              <a:t> </a:t>
            </a:r>
            <a:r>
              <a:rPr sz="1982" spc="-59" dirty="0">
                <a:latin typeface="Tahoma"/>
                <a:cs typeface="Tahoma"/>
              </a:rPr>
              <a:t>after</a:t>
            </a:r>
            <a:r>
              <a:rPr sz="1982" spc="59"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59" baseline="-11904" dirty="0">
                <a:latin typeface="Trebuchet MS"/>
                <a:cs typeface="Trebuchet MS"/>
              </a:rPr>
              <a:t> </a:t>
            </a:r>
            <a:r>
              <a:rPr sz="1982" spc="-89" dirty="0">
                <a:latin typeface="Tahoma"/>
                <a:cs typeface="Tahoma"/>
              </a:rPr>
              <a:t>on</a:t>
            </a:r>
            <a:r>
              <a:rPr sz="1982" spc="20" dirty="0">
                <a:latin typeface="Tahoma"/>
                <a:cs typeface="Tahoma"/>
              </a:rPr>
              <a:t> </a:t>
            </a:r>
            <a:r>
              <a:rPr sz="1982" spc="-69" dirty="0">
                <a:latin typeface="Tahoma"/>
                <a:cs typeface="Tahoma"/>
              </a:rPr>
              <a:t>the</a:t>
            </a:r>
            <a:r>
              <a:rPr sz="1982" spc="20" dirty="0">
                <a:latin typeface="Tahoma"/>
                <a:cs typeface="Tahoma"/>
              </a:rPr>
              <a:t> </a:t>
            </a:r>
            <a:r>
              <a:rPr sz="1982" spc="-129" dirty="0">
                <a:latin typeface="Tahoma"/>
                <a:cs typeface="Tahoma"/>
              </a:rPr>
              <a:t>same</a:t>
            </a:r>
            <a:r>
              <a:rPr sz="1982" spc="40" dirty="0">
                <a:latin typeface="Tahoma"/>
                <a:cs typeface="Tahoma"/>
              </a:rPr>
              <a:t> </a:t>
            </a:r>
            <a:r>
              <a:rPr sz="1982" spc="-99" dirty="0">
                <a:latin typeface="Tahoma"/>
                <a:cs typeface="Tahoma"/>
              </a:rPr>
              <a:t>process.</a:t>
            </a:r>
            <a:endParaRPr sz="1982">
              <a:latin typeface="Tahoma"/>
              <a:cs typeface="Tahoma"/>
            </a:endParaRPr>
          </a:p>
        </p:txBody>
      </p:sp>
      <p:pic>
        <p:nvPicPr>
          <p:cNvPr id="8" name="object 8"/>
          <p:cNvPicPr/>
          <p:nvPr/>
        </p:nvPicPr>
        <p:blipFill>
          <a:blip r:embed="rId4" cstate="print"/>
          <a:stretch>
            <a:fillRect/>
          </a:stretch>
        </p:blipFill>
        <p:spPr>
          <a:xfrm>
            <a:off x="500555" y="3805687"/>
            <a:ext cx="135493" cy="135147"/>
          </a:xfrm>
          <a:prstGeom prst="rect">
            <a:avLst/>
          </a:prstGeom>
        </p:spPr>
      </p:pic>
      <p:sp>
        <p:nvSpPr>
          <p:cNvPr id="9" name="object 9"/>
          <p:cNvSpPr txBox="1"/>
          <p:nvPr/>
        </p:nvSpPr>
        <p:spPr>
          <a:xfrm>
            <a:off x="3751050" y="3798605"/>
            <a:ext cx="2173168" cy="237599"/>
          </a:xfrm>
          <a:prstGeom prst="rect">
            <a:avLst/>
          </a:prstGeom>
        </p:spPr>
        <p:txBody>
          <a:bodyPr vert="horz" wrap="square" lIns="0" tIns="23909" rIns="0" bIns="0" rtlCol="0">
            <a:spAutoFit/>
          </a:bodyPr>
          <a:lstStyle/>
          <a:p>
            <a:pPr marL="25168">
              <a:spcBef>
                <a:spcPts val="188"/>
              </a:spcBef>
              <a:tabLst>
                <a:tab pos="649324" algn="l"/>
                <a:tab pos="1432036" algn="l"/>
                <a:tab pos="2053673" algn="l"/>
              </a:tabLst>
            </a:pPr>
            <a:r>
              <a:rPr sz="1387" spc="-30" dirty="0">
                <a:latin typeface="Tahoma"/>
                <a:cs typeface="Tahoma"/>
              </a:rPr>
              <a:t>1	3	2	3</a:t>
            </a:r>
            <a:endParaRPr sz="1387">
              <a:latin typeface="Tahoma"/>
              <a:cs typeface="Tahoma"/>
            </a:endParaRPr>
          </a:p>
        </p:txBody>
      </p:sp>
      <p:sp>
        <p:nvSpPr>
          <p:cNvPr id="10" name="object 10"/>
          <p:cNvSpPr txBox="1"/>
          <p:nvPr/>
        </p:nvSpPr>
        <p:spPr>
          <a:xfrm>
            <a:off x="680685" y="3659966"/>
            <a:ext cx="5394541" cy="329162"/>
          </a:xfrm>
          <a:prstGeom prst="rect">
            <a:avLst/>
          </a:prstGeom>
        </p:spPr>
        <p:txBody>
          <a:bodyPr vert="horz" wrap="square" lIns="0" tIns="23909" rIns="0" bIns="0" rtlCol="0">
            <a:spAutoFit/>
          </a:bodyPr>
          <a:lstStyle/>
          <a:p>
            <a:pPr marL="75503">
              <a:spcBef>
                <a:spcPts val="188"/>
              </a:spcBef>
            </a:pPr>
            <a:r>
              <a:rPr sz="1982" spc="30" dirty="0">
                <a:latin typeface="Tahoma"/>
                <a:cs typeface="Tahoma"/>
              </a:rPr>
              <a:t>F</a:t>
            </a:r>
            <a:r>
              <a:rPr sz="1982" spc="-129" dirty="0">
                <a:latin typeface="Tahoma"/>
                <a:cs typeface="Tahoma"/>
              </a:rPr>
              <a:t>o</a:t>
            </a:r>
            <a:r>
              <a:rPr sz="1982" spc="-40" dirty="0">
                <a:latin typeface="Tahoma"/>
                <a:cs typeface="Tahoma"/>
              </a:rPr>
              <a:t>r</a:t>
            </a:r>
            <a:r>
              <a:rPr sz="1982" spc="10" dirty="0">
                <a:latin typeface="Tahoma"/>
                <a:cs typeface="Tahoma"/>
              </a:rPr>
              <a:t> </a:t>
            </a:r>
            <a:r>
              <a:rPr sz="1982" spc="-168" dirty="0">
                <a:latin typeface="Tahoma"/>
                <a:cs typeface="Tahoma"/>
              </a:rPr>
              <a:t>e</a:t>
            </a:r>
            <a:r>
              <a:rPr sz="1982" spc="-89" dirty="0">
                <a:latin typeface="Tahoma"/>
                <a:cs typeface="Tahoma"/>
              </a:rPr>
              <a:t>x</a:t>
            </a:r>
            <a:r>
              <a:rPr sz="1982" spc="-99" dirty="0">
                <a:latin typeface="Tahoma"/>
                <a:cs typeface="Tahoma"/>
              </a:rPr>
              <a:t>am</a:t>
            </a:r>
            <a:r>
              <a:rPr sz="1982" spc="-79" dirty="0">
                <a:latin typeface="Tahoma"/>
                <a:cs typeface="Tahoma"/>
              </a:rPr>
              <a:t>p</a:t>
            </a:r>
            <a:r>
              <a:rPr sz="1982" spc="10" dirty="0">
                <a:latin typeface="Tahoma"/>
                <a:cs typeface="Tahoma"/>
              </a:rPr>
              <a:t>l</a:t>
            </a:r>
            <a:r>
              <a:rPr sz="1982" spc="-168" dirty="0">
                <a:latin typeface="Tahoma"/>
                <a:cs typeface="Tahoma"/>
              </a:rPr>
              <a:t>e</a:t>
            </a:r>
            <a:r>
              <a:rPr sz="1982" spc="-59" dirty="0">
                <a:latin typeface="Tahoma"/>
                <a:cs typeface="Tahoma"/>
              </a:rPr>
              <a:t>,</a:t>
            </a:r>
            <a:r>
              <a:rPr sz="1982" spc="40" dirty="0">
                <a:latin typeface="Tahoma"/>
                <a:cs typeface="Tahoma"/>
              </a:rPr>
              <a:t> </a:t>
            </a:r>
            <a:r>
              <a:rPr sz="1982" spc="10" dirty="0">
                <a:latin typeface="Tahoma"/>
                <a:cs typeface="Tahoma"/>
              </a:rPr>
              <a:t>i</a:t>
            </a:r>
            <a:r>
              <a:rPr sz="1982" spc="-89" dirty="0">
                <a:latin typeface="Tahoma"/>
                <a:cs typeface="Tahoma"/>
              </a:rPr>
              <a:t>n</a:t>
            </a:r>
            <a:r>
              <a:rPr sz="1982" spc="20" dirty="0">
                <a:latin typeface="Tahoma"/>
                <a:cs typeface="Tahoma"/>
              </a:rPr>
              <a:t> </a:t>
            </a:r>
            <a:r>
              <a:rPr sz="1982" spc="79" dirty="0">
                <a:latin typeface="Tahoma"/>
                <a:cs typeface="Tahoma"/>
              </a:rPr>
              <a:t>F</a:t>
            </a:r>
            <a:r>
              <a:rPr sz="1982" spc="10" dirty="0">
                <a:latin typeface="Tahoma"/>
                <a:cs typeface="Tahoma"/>
              </a:rPr>
              <a:t>i</a:t>
            </a:r>
            <a:r>
              <a:rPr sz="1982" spc="-99" dirty="0">
                <a:latin typeface="Tahoma"/>
                <a:cs typeface="Tahoma"/>
              </a:rPr>
              <a:t>g</a:t>
            </a:r>
            <a:r>
              <a:rPr sz="1982" spc="-89" dirty="0">
                <a:latin typeface="Tahoma"/>
                <a:cs typeface="Tahoma"/>
              </a:rPr>
              <a:t>u</a:t>
            </a:r>
            <a:r>
              <a:rPr sz="1982" spc="-50" dirty="0">
                <a:latin typeface="Tahoma"/>
                <a:cs typeface="Tahoma"/>
              </a:rPr>
              <a:t>r</a:t>
            </a:r>
            <a:r>
              <a:rPr sz="1982" spc="-168" dirty="0">
                <a:latin typeface="Tahoma"/>
                <a:cs typeface="Tahoma"/>
              </a:rPr>
              <a:t>e</a:t>
            </a:r>
            <a:r>
              <a:rPr sz="1982" spc="40" dirty="0">
                <a:latin typeface="Tahoma"/>
                <a:cs typeface="Tahoma"/>
              </a:rPr>
              <a:t> </a:t>
            </a:r>
            <a:r>
              <a:rPr sz="1982" spc="-89" dirty="0">
                <a:latin typeface="Tahoma"/>
                <a:cs typeface="Tahoma"/>
              </a:rPr>
              <a:t>2</a:t>
            </a:r>
            <a:r>
              <a:rPr sz="1982" spc="-69" dirty="0">
                <a:latin typeface="Tahoma"/>
                <a:cs typeface="Tahoma"/>
              </a:rPr>
              <a:t>.</a:t>
            </a:r>
            <a:r>
              <a:rPr sz="1982" spc="-89" dirty="0">
                <a:latin typeface="Tahoma"/>
                <a:cs typeface="Tahoma"/>
              </a:rPr>
              <a:t>1</a:t>
            </a:r>
            <a:r>
              <a:rPr sz="1982" spc="-59" dirty="0">
                <a:latin typeface="Tahoma"/>
                <a:cs typeface="Tahoma"/>
              </a:rPr>
              <a:t>,</a:t>
            </a:r>
            <a:r>
              <a:rPr sz="1982" spc="-10" dirty="0">
                <a:latin typeface="Tahoma"/>
                <a:cs typeface="Tahoma"/>
              </a:rPr>
              <a:t> </a:t>
            </a:r>
            <a:r>
              <a:rPr sz="1982" i="1" spc="-89" dirty="0">
                <a:latin typeface="Arial"/>
                <a:cs typeface="Arial"/>
              </a:rPr>
              <a:t>e</a:t>
            </a:r>
            <a:r>
              <a:rPr sz="2081" spc="-44" baseline="27777" dirty="0">
                <a:latin typeface="Tahoma"/>
                <a:cs typeface="Tahoma"/>
              </a:rPr>
              <a:t>3</a:t>
            </a:r>
            <a:r>
              <a:rPr sz="2081" spc="311" baseline="27777" dirty="0">
                <a:latin typeface="Tahoma"/>
                <a:cs typeface="Tahoma"/>
              </a:rPr>
              <a:t> </a:t>
            </a:r>
            <a:r>
              <a:rPr sz="1982" spc="-466" dirty="0">
                <a:latin typeface="Lucida Sans Unicode"/>
                <a:cs typeface="Lucida Sans Unicode"/>
              </a:rPr>
              <a:t>/→</a:t>
            </a:r>
            <a:r>
              <a:rPr sz="1982" spc="-89" dirty="0">
                <a:latin typeface="Lucida Sans Unicode"/>
                <a:cs typeface="Lucida Sans Unicode"/>
              </a:rPr>
              <a:t> </a:t>
            </a:r>
            <a:r>
              <a:rPr sz="1982" i="1" spc="-89" dirty="0">
                <a:latin typeface="Arial"/>
                <a:cs typeface="Arial"/>
              </a:rPr>
              <a:t>e</a:t>
            </a:r>
            <a:r>
              <a:rPr sz="2081" spc="-44" baseline="27777" dirty="0">
                <a:latin typeface="Tahoma"/>
                <a:cs typeface="Tahoma"/>
              </a:rPr>
              <a:t>3</a:t>
            </a:r>
            <a:r>
              <a:rPr sz="2081" baseline="27777" dirty="0">
                <a:latin typeface="Tahoma"/>
                <a:cs typeface="Tahoma"/>
              </a:rPr>
              <a:t> </a:t>
            </a:r>
            <a:r>
              <a:rPr sz="2081" spc="-192" baseline="27777" dirty="0">
                <a:latin typeface="Tahoma"/>
                <a:cs typeface="Tahoma"/>
              </a:rPr>
              <a:t> </a:t>
            </a:r>
            <a:r>
              <a:rPr sz="1982" spc="-99" dirty="0">
                <a:latin typeface="Tahoma"/>
                <a:cs typeface="Tahoma"/>
              </a:rPr>
              <a:t>a</a:t>
            </a:r>
            <a:r>
              <a:rPr sz="1982" spc="-89" dirty="0">
                <a:latin typeface="Tahoma"/>
                <a:cs typeface="Tahoma"/>
              </a:rPr>
              <a:t>n</a:t>
            </a:r>
            <a:r>
              <a:rPr sz="1982" spc="-79" dirty="0">
                <a:latin typeface="Tahoma"/>
                <a:cs typeface="Tahoma"/>
              </a:rPr>
              <a:t>d</a:t>
            </a:r>
            <a:r>
              <a:rPr sz="1982" spc="40" dirty="0">
                <a:latin typeface="Tahoma"/>
                <a:cs typeface="Tahoma"/>
              </a:rPr>
              <a:t> </a:t>
            </a:r>
            <a:r>
              <a:rPr sz="1982" i="1" spc="-89" dirty="0">
                <a:latin typeface="Arial"/>
                <a:cs typeface="Arial"/>
              </a:rPr>
              <a:t>e</a:t>
            </a:r>
            <a:r>
              <a:rPr sz="2081" spc="-44" baseline="27777" dirty="0">
                <a:latin typeface="Tahoma"/>
                <a:cs typeface="Tahoma"/>
              </a:rPr>
              <a:t>4</a:t>
            </a:r>
            <a:r>
              <a:rPr sz="2081" spc="268" baseline="27777" dirty="0">
                <a:latin typeface="Tahoma"/>
                <a:cs typeface="Tahoma"/>
              </a:rPr>
              <a:t> </a:t>
            </a:r>
            <a:r>
              <a:rPr sz="1982" spc="-466" dirty="0">
                <a:latin typeface="Lucida Sans Unicode"/>
                <a:cs typeface="Lucida Sans Unicode"/>
              </a:rPr>
              <a:t>/→</a:t>
            </a:r>
            <a:r>
              <a:rPr sz="1982" spc="-89" dirty="0">
                <a:latin typeface="Lucida Sans Unicode"/>
                <a:cs typeface="Lucida Sans Unicode"/>
              </a:rPr>
              <a:t> </a:t>
            </a:r>
            <a:r>
              <a:rPr sz="1982" i="1" spc="-89" dirty="0">
                <a:latin typeface="Arial"/>
                <a:cs typeface="Arial"/>
              </a:rPr>
              <a:t>e</a:t>
            </a:r>
            <a:r>
              <a:rPr sz="2081" spc="87" baseline="27777" dirty="0">
                <a:latin typeface="Tahoma"/>
                <a:cs typeface="Tahoma"/>
              </a:rPr>
              <a:t>1</a:t>
            </a:r>
            <a:r>
              <a:rPr sz="1982" spc="-59" dirty="0">
                <a:latin typeface="Tahoma"/>
                <a:cs typeface="Tahoma"/>
              </a:rPr>
              <a:t>.</a:t>
            </a:r>
            <a:endParaRPr sz="1982">
              <a:latin typeface="Tahoma"/>
              <a:cs typeface="Tahoma"/>
            </a:endParaRPr>
          </a:p>
        </p:txBody>
      </p:sp>
      <p:pic>
        <p:nvPicPr>
          <p:cNvPr id="11" name="object 11"/>
          <p:cNvPicPr/>
          <p:nvPr/>
        </p:nvPicPr>
        <p:blipFill>
          <a:blip r:embed="rId5" cstate="print"/>
          <a:stretch>
            <a:fillRect/>
          </a:stretch>
        </p:blipFill>
        <p:spPr>
          <a:xfrm>
            <a:off x="500555" y="4657330"/>
            <a:ext cx="135493" cy="135157"/>
          </a:xfrm>
          <a:prstGeom prst="rect">
            <a:avLst/>
          </a:prstGeom>
        </p:spPr>
      </p:pic>
      <p:pic>
        <p:nvPicPr>
          <p:cNvPr id="12" name="object 12"/>
          <p:cNvPicPr/>
          <p:nvPr/>
        </p:nvPicPr>
        <p:blipFill>
          <a:blip r:embed="rId5" cstate="print"/>
          <a:stretch>
            <a:fillRect/>
          </a:stretch>
        </p:blipFill>
        <p:spPr>
          <a:xfrm>
            <a:off x="500555" y="5034827"/>
            <a:ext cx="135493" cy="135153"/>
          </a:xfrm>
          <a:prstGeom prst="rect">
            <a:avLst/>
          </a:prstGeom>
        </p:spPr>
      </p:pic>
      <p:sp>
        <p:nvSpPr>
          <p:cNvPr id="13" name="object 13"/>
          <p:cNvSpPr txBox="1"/>
          <p:nvPr/>
        </p:nvSpPr>
        <p:spPr>
          <a:xfrm>
            <a:off x="179358" y="3960846"/>
            <a:ext cx="5814829" cy="1249723"/>
          </a:xfrm>
          <a:prstGeom prst="rect">
            <a:avLst/>
          </a:prstGeom>
        </p:spPr>
        <p:txBody>
          <a:bodyPr vert="horz" wrap="square" lIns="0" tIns="148485" rIns="0" bIns="0" rtlCol="0">
            <a:spAutoFit/>
          </a:bodyPr>
          <a:lstStyle/>
          <a:p>
            <a:pPr marL="75503">
              <a:spcBef>
                <a:spcPts val="1169"/>
              </a:spcBef>
            </a:pPr>
            <a:r>
              <a:rPr sz="1982" spc="-40" dirty="0">
                <a:latin typeface="Tahoma"/>
                <a:cs typeface="Tahoma"/>
              </a:rPr>
              <a:t>Note</a:t>
            </a:r>
            <a:r>
              <a:rPr sz="1982" dirty="0">
                <a:latin typeface="Tahoma"/>
                <a:cs typeface="Tahoma"/>
              </a:rPr>
              <a:t> </a:t>
            </a:r>
            <a:r>
              <a:rPr sz="1982" spc="-69" dirty="0">
                <a:latin typeface="Tahoma"/>
                <a:cs typeface="Tahoma"/>
              </a:rPr>
              <a:t>the</a:t>
            </a:r>
            <a:r>
              <a:rPr sz="1982" dirty="0">
                <a:latin typeface="Tahoma"/>
                <a:cs typeface="Tahoma"/>
              </a:rPr>
              <a:t> </a:t>
            </a:r>
            <a:r>
              <a:rPr sz="1982" spc="-59" dirty="0">
                <a:latin typeface="Tahoma"/>
                <a:cs typeface="Tahoma"/>
              </a:rPr>
              <a:t>following</a:t>
            </a:r>
            <a:r>
              <a:rPr sz="1982" dirty="0">
                <a:latin typeface="Tahoma"/>
                <a:cs typeface="Tahoma"/>
              </a:rPr>
              <a:t> </a:t>
            </a:r>
            <a:r>
              <a:rPr sz="1982" spc="-89" dirty="0">
                <a:latin typeface="Tahoma"/>
                <a:cs typeface="Tahoma"/>
              </a:rPr>
              <a:t>two</a:t>
            </a:r>
            <a:r>
              <a:rPr sz="1982" spc="-10" dirty="0">
                <a:latin typeface="Tahoma"/>
                <a:cs typeface="Tahoma"/>
              </a:rPr>
              <a:t> </a:t>
            </a:r>
            <a:r>
              <a:rPr sz="1982" spc="-99" dirty="0">
                <a:latin typeface="Tahoma"/>
                <a:cs typeface="Tahoma"/>
              </a:rPr>
              <a:t>rules:</a:t>
            </a:r>
            <a:endParaRPr sz="1982">
              <a:latin typeface="Tahoma"/>
              <a:cs typeface="Tahoma"/>
            </a:endParaRPr>
          </a:p>
          <a:p>
            <a:pPr marL="576338" marR="60402">
              <a:lnSpc>
                <a:spcPct val="125000"/>
              </a:lnSpc>
              <a:spcBef>
                <a:spcPts val="386"/>
              </a:spcBef>
            </a:pPr>
            <a:r>
              <a:rPr sz="1982" spc="30" dirty="0">
                <a:latin typeface="Tahoma"/>
                <a:cs typeface="Tahoma"/>
              </a:rPr>
              <a:t>F</a:t>
            </a:r>
            <a:r>
              <a:rPr sz="1982" spc="-129" dirty="0">
                <a:latin typeface="Tahoma"/>
                <a:cs typeface="Tahoma"/>
              </a:rPr>
              <a:t>o</a:t>
            </a:r>
            <a:r>
              <a:rPr sz="1982" spc="-40" dirty="0">
                <a:latin typeface="Tahoma"/>
                <a:cs typeface="Tahoma"/>
              </a:rPr>
              <a:t>r</a:t>
            </a:r>
            <a:r>
              <a:rPr sz="1982" spc="10" dirty="0">
                <a:latin typeface="Tahoma"/>
                <a:cs typeface="Tahoma"/>
              </a:rPr>
              <a:t> </a:t>
            </a:r>
            <a:r>
              <a:rPr sz="1982" spc="-99" dirty="0">
                <a:latin typeface="Tahoma"/>
                <a:cs typeface="Tahoma"/>
              </a:rPr>
              <a:t>a</a:t>
            </a:r>
            <a:r>
              <a:rPr sz="1982" spc="-89" dirty="0">
                <a:latin typeface="Tahoma"/>
                <a:cs typeface="Tahoma"/>
              </a:rPr>
              <a:t>n</a:t>
            </a:r>
            <a:r>
              <a:rPr sz="1982" spc="-79" dirty="0">
                <a:latin typeface="Tahoma"/>
                <a:cs typeface="Tahoma"/>
              </a:rPr>
              <a:t>y</a:t>
            </a:r>
            <a:r>
              <a:rPr sz="1982" spc="40" dirty="0">
                <a:latin typeface="Tahoma"/>
                <a:cs typeface="Tahoma"/>
              </a:rPr>
              <a:t> </a:t>
            </a:r>
            <a:r>
              <a:rPr sz="1982" dirty="0">
                <a:latin typeface="Tahoma"/>
                <a:cs typeface="Tahoma"/>
              </a:rPr>
              <a:t>t</a:t>
            </a:r>
            <a:r>
              <a:rPr sz="1982" spc="-178" dirty="0">
                <a:latin typeface="Tahoma"/>
                <a:cs typeface="Tahoma"/>
              </a:rPr>
              <a:t>w</a:t>
            </a:r>
            <a:r>
              <a:rPr sz="1982" spc="-89" dirty="0">
                <a:latin typeface="Tahoma"/>
                <a:cs typeface="Tahoma"/>
              </a:rPr>
              <a:t>o</a:t>
            </a:r>
            <a:r>
              <a:rPr sz="1982" spc="10" dirty="0">
                <a:latin typeface="Tahoma"/>
                <a:cs typeface="Tahoma"/>
              </a:rPr>
              <a:t> </a:t>
            </a:r>
            <a:r>
              <a:rPr sz="1982" spc="-168" dirty="0">
                <a:latin typeface="Tahoma"/>
                <a:cs typeface="Tahoma"/>
              </a:rPr>
              <a:t>e</a:t>
            </a:r>
            <a:r>
              <a:rPr sz="1982" spc="-89" dirty="0">
                <a:latin typeface="Tahoma"/>
                <a:cs typeface="Tahoma"/>
              </a:rPr>
              <a:t>v</a:t>
            </a:r>
            <a:r>
              <a:rPr sz="1982" spc="-168" dirty="0">
                <a:latin typeface="Tahoma"/>
                <a:cs typeface="Tahoma"/>
              </a:rPr>
              <a:t>e</a:t>
            </a:r>
            <a:r>
              <a:rPr sz="1982" spc="-89" dirty="0">
                <a:latin typeface="Tahoma"/>
                <a:cs typeface="Tahoma"/>
              </a:rPr>
              <a:t>n</a:t>
            </a:r>
            <a:r>
              <a:rPr sz="1982" spc="50" dirty="0">
                <a:latin typeface="Tahoma"/>
                <a:cs typeface="Tahoma"/>
              </a:rPr>
              <a:t>t</a:t>
            </a:r>
            <a:r>
              <a:rPr sz="1982" spc="-129" dirty="0">
                <a:latin typeface="Tahoma"/>
                <a:cs typeface="Tahoma"/>
              </a:rPr>
              <a:t>s</a:t>
            </a:r>
            <a:r>
              <a:rPr sz="1982" spc="50" dirty="0">
                <a:latin typeface="Tahoma"/>
                <a:cs typeface="Tahoma"/>
              </a:rPr>
              <a:t> </a:t>
            </a:r>
            <a:r>
              <a:rPr sz="1982" i="1" spc="-226" dirty="0">
                <a:latin typeface="Arial"/>
                <a:cs typeface="Arial"/>
              </a:rPr>
              <a:t>e</a:t>
            </a:r>
            <a:r>
              <a:rPr sz="2081" i="1" spc="-119" baseline="-11904" dirty="0">
                <a:latin typeface="Trebuchet MS"/>
                <a:cs typeface="Trebuchet MS"/>
              </a:rPr>
              <a:t>i</a:t>
            </a:r>
            <a:r>
              <a:rPr sz="2081" i="1" baseline="-11904" dirty="0">
                <a:latin typeface="Trebuchet MS"/>
                <a:cs typeface="Trebuchet MS"/>
              </a:rPr>
              <a:t> </a:t>
            </a:r>
            <a:r>
              <a:rPr sz="2081" i="1" spc="73" baseline="-11904" dirty="0">
                <a:latin typeface="Trebuchet MS"/>
                <a:cs typeface="Trebuchet MS"/>
              </a:rPr>
              <a:t> </a:t>
            </a:r>
            <a:r>
              <a:rPr sz="1982" spc="-99" dirty="0">
                <a:latin typeface="Tahoma"/>
                <a:cs typeface="Tahoma"/>
              </a:rPr>
              <a:t>a</a:t>
            </a:r>
            <a:r>
              <a:rPr sz="1982" spc="-89" dirty="0">
                <a:latin typeface="Tahoma"/>
                <a:cs typeface="Tahoma"/>
              </a:rPr>
              <a:t>n</a:t>
            </a:r>
            <a:r>
              <a:rPr sz="1982" spc="-79" dirty="0">
                <a:latin typeface="Tahoma"/>
                <a:cs typeface="Tahoma"/>
              </a:rPr>
              <a:t>d</a:t>
            </a:r>
            <a:r>
              <a:rPr sz="1982" spc="20" dirty="0">
                <a:latin typeface="Tahoma"/>
                <a:cs typeface="Tahoma"/>
              </a:rPr>
              <a:t> </a:t>
            </a:r>
            <a:r>
              <a:rPr sz="1982" i="1" spc="-226" dirty="0">
                <a:latin typeface="Arial"/>
                <a:cs typeface="Arial"/>
              </a:rPr>
              <a:t>e</a:t>
            </a:r>
            <a:r>
              <a:rPr sz="2081" i="1" spc="-176" baseline="-11904" dirty="0">
                <a:latin typeface="Trebuchet MS"/>
                <a:cs typeface="Trebuchet MS"/>
              </a:rPr>
              <a:t>j</a:t>
            </a:r>
            <a:r>
              <a:rPr sz="2081" i="1" spc="-297" baseline="-11904" dirty="0">
                <a:latin typeface="Trebuchet MS"/>
                <a:cs typeface="Trebuchet MS"/>
              </a:rPr>
              <a:t> </a:t>
            </a:r>
            <a:r>
              <a:rPr sz="1982" spc="-59" dirty="0">
                <a:latin typeface="Tahoma"/>
                <a:cs typeface="Tahoma"/>
              </a:rPr>
              <a:t>,</a:t>
            </a:r>
            <a:r>
              <a:rPr sz="1982" spc="40" dirty="0">
                <a:latin typeface="Tahoma"/>
                <a:cs typeface="Tahoma"/>
              </a:rPr>
              <a:t> </a:t>
            </a:r>
            <a:r>
              <a:rPr sz="1982" i="1" spc="-226" dirty="0">
                <a:latin typeface="Arial"/>
                <a:cs typeface="Arial"/>
              </a:rPr>
              <a:t>e</a:t>
            </a:r>
            <a:r>
              <a:rPr sz="2081" i="1" spc="-119" baseline="-11904" dirty="0">
                <a:latin typeface="Trebuchet MS"/>
                <a:cs typeface="Trebuchet MS"/>
              </a:rPr>
              <a:t>i</a:t>
            </a:r>
            <a:r>
              <a:rPr sz="2081" i="1" baseline="-11904" dirty="0">
                <a:latin typeface="Trebuchet MS"/>
                <a:cs typeface="Trebuchet MS"/>
              </a:rPr>
              <a:t> </a:t>
            </a:r>
            <a:r>
              <a:rPr sz="2081" i="1" spc="-103" baseline="-11904" dirty="0">
                <a:latin typeface="Trebuchet MS"/>
                <a:cs typeface="Trebuchet MS"/>
              </a:rPr>
              <a:t> </a:t>
            </a:r>
            <a:r>
              <a:rPr sz="1982" spc="-466" dirty="0">
                <a:latin typeface="Lucida Sans Unicode"/>
                <a:cs typeface="Lucida Sans Unicode"/>
              </a:rPr>
              <a:t>/→</a:t>
            </a:r>
            <a:r>
              <a:rPr sz="1982" spc="-59" dirty="0">
                <a:latin typeface="Lucida Sans Unicode"/>
                <a:cs typeface="Lucida Sans Unicode"/>
              </a:rPr>
              <a:t> </a:t>
            </a:r>
            <a:r>
              <a:rPr sz="1982" i="1" spc="-226" dirty="0">
                <a:latin typeface="Arial"/>
                <a:cs typeface="Arial"/>
              </a:rPr>
              <a:t>e</a:t>
            </a:r>
            <a:r>
              <a:rPr sz="2081" i="1" spc="-176" baseline="-11904" dirty="0">
                <a:latin typeface="Trebuchet MS"/>
                <a:cs typeface="Trebuchet MS"/>
              </a:rPr>
              <a:t>j</a:t>
            </a:r>
            <a:r>
              <a:rPr sz="2081" i="1" baseline="-11904" dirty="0">
                <a:latin typeface="Trebuchet MS"/>
                <a:cs typeface="Trebuchet MS"/>
              </a:rPr>
              <a:t> </a:t>
            </a:r>
            <a:r>
              <a:rPr sz="2081" i="1" spc="44" baseline="-11904" dirty="0">
                <a:latin typeface="Trebuchet MS"/>
                <a:cs typeface="Trebuchet MS"/>
              </a:rPr>
              <a:t> </a:t>
            </a:r>
            <a:r>
              <a:rPr sz="1982" spc="-466" dirty="0">
                <a:latin typeface="Lucida Sans Unicode"/>
                <a:cs typeface="Lucida Sans Unicode"/>
              </a:rPr>
              <a:t>/⇒</a:t>
            </a:r>
            <a:r>
              <a:rPr sz="1982" spc="30" dirty="0">
                <a:latin typeface="Lucida Sans Unicode"/>
                <a:cs typeface="Lucida Sans Unicode"/>
              </a:rPr>
              <a:t> </a:t>
            </a:r>
            <a:r>
              <a:rPr sz="1982" i="1" spc="-226" dirty="0">
                <a:latin typeface="Arial"/>
                <a:cs typeface="Arial"/>
              </a:rPr>
              <a:t>e</a:t>
            </a:r>
            <a:r>
              <a:rPr sz="2081" i="1" spc="-176" baseline="-11904" dirty="0">
                <a:latin typeface="Trebuchet MS"/>
                <a:cs typeface="Trebuchet MS"/>
              </a:rPr>
              <a:t>j</a:t>
            </a:r>
            <a:r>
              <a:rPr sz="2081" i="1" baseline="-11904" dirty="0">
                <a:latin typeface="Trebuchet MS"/>
                <a:cs typeface="Trebuchet MS"/>
              </a:rPr>
              <a:t> </a:t>
            </a:r>
            <a:r>
              <a:rPr sz="2081" i="1" spc="-103" baseline="-11904" dirty="0">
                <a:latin typeface="Trebuchet MS"/>
                <a:cs typeface="Trebuchet MS"/>
              </a:rPr>
              <a:t> </a:t>
            </a:r>
            <a:r>
              <a:rPr sz="1982" spc="-466" dirty="0">
                <a:latin typeface="Lucida Sans Unicode"/>
                <a:cs typeface="Lucida Sans Unicode"/>
              </a:rPr>
              <a:t>/→</a:t>
            </a:r>
            <a:r>
              <a:rPr sz="1982" spc="-89" dirty="0">
                <a:latin typeface="Lucida Sans Unicode"/>
                <a:cs typeface="Lucida Sans Unicode"/>
              </a:rPr>
              <a:t> </a:t>
            </a:r>
            <a:r>
              <a:rPr sz="1982" i="1" spc="-226" dirty="0">
                <a:latin typeface="Arial"/>
                <a:cs typeface="Arial"/>
              </a:rPr>
              <a:t>e</a:t>
            </a:r>
            <a:r>
              <a:rPr sz="2081" i="1" spc="-119" baseline="-11904" dirty="0">
                <a:latin typeface="Trebuchet MS"/>
                <a:cs typeface="Trebuchet MS"/>
              </a:rPr>
              <a:t>i</a:t>
            </a:r>
            <a:r>
              <a:rPr sz="2081" i="1" spc="-297" baseline="-11904" dirty="0">
                <a:latin typeface="Trebuchet MS"/>
                <a:cs typeface="Trebuchet MS"/>
              </a:rPr>
              <a:t> </a:t>
            </a:r>
            <a:r>
              <a:rPr sz="1982" spc="-59" dirty="0">
                <a:latin typeface="Tahoma"/>
                <a:cs typeface="Tahoma"/>
              </a:rPr>
              <a:t>.  </a:t>
            </a:r>
            <a:r>
              <a:rPr sz="1982" spc="30" dirty="0">
                <a:latin typeface="Tahoma"/>
                <a:cs typeface="Tahoma"/>
              </a:rPr>
              <a:t>F</a:t>
            </a:r>
            <a:r>
              <a:rPr sz="1982" spc="-129" dirty="0">
                <a:latin typeface="Tahoma"/>
                <a:cs typeface="Tahoma"/>
              </a:rPr>
              <a:t>o</a:t>
            </a:r>
            <a:r>
              <a:rPr sz="1982" spc="-40" dirty="0">
                <a:latin typeface="Tahoma"/>
                <a:cs typeface="Tahoma"/>
              </a:rPr>
              <a:t>r</a:t>
            </a:r>
            <a:r>
              <a:rPr sz="1982" spc="10" dirty="0">
                <a:latin typeface="Tahoma"/>
                <a:cs typeface="Tahoma"/>
              </a:rPr>
              <a:t> </a:t>
            </a:r>
            <a:r>
              <a:rPr sz="1982" spc="-99" dirty="0">
                <a:latin typeface="Tahoma"/>
                <a:cs typeface="Tahoma"/>
              </a:rPr>
              <a:t>a</a:t>
            </a:r>
            <a:r>
              <a:rPr sz="1982" spc="-89" dirty="0">
                <a:latin typeface="Tahoma"/>
                <a:cs typeface="Tahoma"/>
              </a:rPr>
              <a:t>n</a:t>
            </a:r>
            <a:r>
              <a:rPr sz="1982" spc="-79" dirty="0">
                <a:latin typeface="Tahoma"/>
                <a:cs typeface="Tahoma"/>
              </a:rPr>
              <a:t>y</a:t>
            </a:r>
            <a:r>
              <a:rPr sz="1982" spc="40" dirty="0">
                <a:latin typeface="Tahoma"/>
                <a:cs typeface="Tahoma"/>
              </a:rPr>
              <a:t> </a:t>
            </a:r>
            <a:r>
              <a:rPr sz="1982" dirty="0">
                <a:latin typeface="Tahoma"/>
                <a:cs typeface="Tahoma"/>
              </a:rPr>
              <a:t>t</a:t>
            </a:r>
            <a:r>
              <a:rPr sz="1982" spc="-178" dirty="0">
                <a:latin typeface="Tahoma"/>
                <a:cs typeface="Tahoma"/>
              </a:rPr>
              <a:t>w</a:t>
            </a:r>
            <a:r>
              <a:rPr sz="1982" spc="-89" dirty="0">
                <a:latin typeface="Tahoma"/>
                <a:cs typeface="Tahoma"/>
              </a:rPr>
              <a:t>o</a:t>
            </a:r>
            <a:r>
              <a:rPr sz="1982" spc="10" dirty="0">
                <a:latin typeface="Tahoma"/>
                <a:cs typeface="Tahoma"/>
              </a:rPr>
              <a:t> </a:t>
            </a:r>
            <a:r>
              <a:rPr sz="1982" spc="-168" dirty="0">
                <a:latin typeface="Tahoma"/>
                <a:cs typeface="Tahoma"/>
              </a:rPr>
              <a:t>e</a:t>
            </a:r>
            <a:r>
              <a:rPr sz="1982" spc="-89" dirty="0">
                <a:latin typeface="Tahoma"/>
                <a:cs typeface="Tahoma"/>
              </a:rPr>
              <a:t>v</a:t>
            </a:r>
            <a:r>
              <a:rPr sz="1982" spc="-168" dirty="0">
                <a:latin typeface="Tahoma"/>
                <a:cs typeface="Tahoma"/>
              </a:rPr>
              <a:t>e</a:t>
            </a:r>
            <a:r>
              <a:rPr sz="1982" spc="-89" dirty="0">
                <a:latin typeface="Tahoma"/>
                <a:cs typeface="Tahoma"/>
              </a:rPr>
              <a:t>n</a:t>
            </a:r>
            <a:r>
              <a:rPr sz="1982" spc="50" dirty="0">
                <a:latin typeface="Tahoma"/>
                <a:cs typeface="Tahoma"/>
              </a:rPr>
              <a:t>t</a:t>
            </a:r>
            <a:r>
              <a:rPr sz="1982" spc="-129" dirty="0">
                <a:latin typeface="Tahoma"/>
                <a:cs typeface="Tahoma"/>
              </a:rPr>
              <a:t>s</a:t>
            </a:r>
            <a:r>
              <a:rPr sz="1982" spc="50" dirty="0">
                <a:latin typeface="Tahoma"/>
                <a:cs typeface="Tahoma"/>
              </a:rPr>
              <a:t> </a:t>
            </a:r>
            <a:r>
              <a:rPr sz="1982" i="1" spc="-226" dirty="0">
                <a:latin typeface="Arial"/>
                <a:cs typeface="Arial"/>
              </a:rPr>
              <a:t>e</a:t>
            </a:r>
            <a:r>
              <a:rPr sz="2081" i="1" spc="-119" baseline="-11904" dirty="0">
                <a:latin typeface="Trebuchet MS"/>
                <a:cs typeface="Trebuchet MS"/>
              </a:rPr>
              <a:t>i</a:t>
            </a:r>
            <a:r>
              <a:rPr sz="2081" i="1" baseline="-11904" dirty="0">
                <a:latin typeface="Trebuchet MS"/>
                <a:cs typeface="Trebuchet MS"/>
              </a:rPr>
              <a:t> </a:t>
            </a:r>
            <a:r>
              <a:rPr sz="2081" i="1" spc="73" baseline="-11904" dirty="0">
                <a:latin typeface="Trebuchet MS"/>
                <a:cs typeface="Trebuchet MS"/>
              </a:rPr>
              <a:t> </a:t>
            </a:r>
            <a:r>
              <a:rPr sz="1982" spc="-99" dirty="0">
                <a:latin typeface="Tahoma"/>
                <a:cs typeface="Tahoma"/>
              </a:rPr>
              <a:t>a</a:t>
            </a:r>
            <a:r>
              <a:rPr sz="1982" spc="-89" dirty="0">
                <a:latin typeface="Tahoma"/>
                <a:cs typeface="Tahoma"/>
              </a:rPr>
              <a:t>n</a:t>
            </a:r>
            <a:r>
              <a:rPr sz="1982" spc="-79" dirty="0">
                <a:latin typeface="Tahoma"/>
                <a:cs typeface="Tahoma"/>
              </a:rPr>
              <a:t>d</a:t>
            </a:r>
            <a:r>
              <a:rPr sz="1982" spc="20" dirty="0">
                <a:latin typeface="Tahoma"/>
                <a:cs typeface="Tahoma"/>
              </a:rPr>
              <a:t> </a:t>
            </a:r>
            <a:r>
              <a:rPr sz="1982" i="1" spc="-226" dirty="0">
                <a:latin typeface="Arial"/>
                <a:cs typeface="Arial"/>
              </a:rPr>
              <a:t>e</a:t>
            </a:r>
            <a:r>
              <a:rPr sz="2081" i="1" spc="-176" baseline="-11904" dirty="0">
                <a:latin typeface="Trebuchet MS"/>
                <a:cs typeface="Trebuchet MS"/>
              </a:rPr>
              <a:t>j</a:t>
            </a:r>
            <a:r>
              <a:rPr sz="2081" i="1" spc="-297" baseline="-11904" dirty="0">
                <a:latin typeface="Trebuchet MS"/>
                <a:cs typeface="Trebuchet MS"/>
              </a:rPr>
              <a:t> </a:t>
            </a:r>
            <a:r>
              <a:rPr sz="1982" spc="-59" dirty="0">
                <a:latin typeface="Tahoma"/>
                <a:cs typeface="Tahoma"/>
              </a:rPr>
              <a:t>,</a:t>
            </a:r>
            <a:r>
              <a:rPr sz="1982" spc="40" dirty="0">
                <a:latin typeface="Tahoma"/>
                <a:cs typeface="Tahoma"/>
              </a:rPr>
              <a:t> </a:t>
            </a:r>
            <a:r>
              <a:rPr sz="1982" i="1" spc="-226" dirty="0">
                <a:latin typeface="Arial"/>
                <a:cs typeface="Arial"/>
              </a:rPr>
              <a:t>e</a:t>
            </a:r>
            <a:r>
              <a:rPr sz="2081" i="1" spc="-119" baseline="-11904" dirty="0">
                <a:latin typeface="Trebuchet MS"/>
                <a:cs typeface="Trebuchet MS"/>
              </a:rPr>
              <a:t>i</a:t>
            </a:r>
            <a:r>
              <a:rPr sz="2081" i="1" baseline="-11904" dirty="0">
                <a:latin typeface="Trebuchet MS"/>
                <a:cs typeface="Trebuchet MS"/>
              </a:rPr>
              <a:t> </a:t>
            </a:r>
            <a:r>
              <a:rPr sz="2081" i="1" spc="-103" baseline="-11904" dirty="0">
                <a:latin typeface="Trebuchet MS"/>
                <a:cs typeface="Trebuchet MS"/>
              </a:rPr>
              <a:t> </a:t>
            </a:r>
            <a:r>
              <a:rPr sz="1982" spc="109" dirty="0">
                <a:latin typeface="Lucida Sans Unicode"/>
                <a:cs typeface="Lucida Sans Unicode"/>
              </a:rPr>
              <a:t>→</a:t>
            </a:r>
            <a:r>
              <a:rPr sz="1982" spc="-59" dirty="0">
                <a:latin typeface="Lucida Sans Unicode"/>
                <a:cs typeface="Lucida Sans Unicode"/>
              </a:rPr>
              <a:t> </a:t>
            </a:r>
            <a:r>
              <a:rPr sz="1982" i="1" spc="-226" dirty="0">
                <a:latin typeface="Arial"/>
                <a:cs typeface="Arial"/>
              </a:rPr>
              <a:t>e</a:t>
            </a:r>
            <a:r>
              <a:rPr sz="2081" i="1" spc="-176" baseline="-11904" dirty="0">
                <a:latin typeface="Trebuchet MS"/>
                <a:cs typeface="Trebuchet MS"/>
              </a:rPr>
              <a:t>j</a:t>
            </a:r>
            <a:r>
              <a:rPr sz="2081" i="1" baseline="-11904" dirty="0">
                <a:latin typeface="Trebuchet MS"/>
                <a:cs typeface="Trebuchet MS"/>
              </a:rPr>
              <a:t> </a:t>
            </a:r>
            <a:r>
              <a:rPr sz="2081" i="1" spc="44" baseline="-11904" dirty="0">
                <a:latin typeface="Trebuchet MS"/>
                <a:cs typeface="Trebuchet MS"/>
              </a:rPr>
              <a:t> </a:t>
            </a:r>
            <a:r>
              <a:rPr sz="1982" spc="109" dirty="0">
                <a:latin typeface="Lucida Sans Unicode"/>
                <a:cs typeface="Lucida Sans Unicode"/>
              </a:rPr>
              <a:t>⇒</a:t>
            </a:r>
            <a:r>
              <a:rPr sz="1982" spc="30" dirty="0">
                <a:latin typeface="Lucida Sans Unicode"/>
                <a:cs typeface="Lucida Sans Unicode"/>
              </a:rPr>
              <a:t> </a:t>
            </a:r>
            <a:r>
              <a:rPr sz="1982" i="1" spc="-226" dirty="0">
                <a:latin typeface="Arial"/>
                <a:cs typeface="Arial"/>
              </a:rPr>
              <a:t>e</a:t>
            </a:r>
            <a:r>
              <a:rPr sz="2081" i="1" spc="-176" baseline="-11904" dirty="0">
                <a:latin typeface="Trebuchet MS"/>
                <a:cs typeface="Trebuchet MS"/>
              </a:rPr>
              <a:t>j</a:t>
            </a:r>
            <a:r>
              <a:rPr sz="2081" i="1" baseline="-11904" dirty="0">
                <a:latin typeface="Trebuchet MS"/>
                <a:cs typeface="Trebuchet MS"/>
              </a:rPr>
              <a:t> </a:t>
            </a:r>
            <a:r>
              <a:rPr sz="2081" i="1" spc="-103" baseline="-11904" dirty="0">
                <a:latin typeface="Trebuchet MS"/>
                <a:cs typeface="Trebuchet MS"/>
              </a:rPr>
              <a:t> </a:t>
            </a:r>
            <a:r>
              <a:rPr sz="1982" spc="-466" dirty="0">
                <a:latin typeface="Lucida Sans Unicode"/>
                <a:cs typeface="Lucida Sans Unicode"/>
              </a:rPr>
              <a:t>/→</a:t>
            </a:r>
            <a:r>
              <a:rPr sz="1982" spc="-89" dirty="0">
                <a:latin typeface="Lucida Sans Unicode"/>
                <a:cs typeface="Lucida Sans Unicode"/>
              </a:rPr>
              <a:t> </a:t>
            </a:r>
            <a:r>
              <a:rPr sz="1982" i="1" spc="-226" dirty="0">
                <a:latin typeface="Arial"/>
                <a:cs typeface="Arial"/>
              </a:rPr>
              <a:t>e</a:t>
            </a:r>
            <a:r>
              <a:rPr sz="2081" i="1" spc="-119" baseline="-11904" dirty="0">
                <a:latin typeface="Trebuchet MS"/>
                <a:cs typeface="Trebuchet MS"/>
              </a:rPr>
              <a:t>i</a:t>
            </a:r>
            <a:r>
              <a:rPr sz="2081" i="1" spc="-297" baseline="-11904" dirty="0">
                <a:latin typeface="Trebuchet MS"/>
                <a:cs typeface="Trebuchet MS"/>
              </a:rPr>
              <a:t> </a:t>
            </a:r>
            <a:r>
              <a:rPr sz="1982" spc="-59" dirty="0">
                <a:latin typeface="Tahoma"/>
                <a:cs typeface="Tahoma"/>
              </a:rPr>
              <a:t>.</a:t>
            </a:r>
            <a:endParaRPr sz="1982">
              <a:latin typeface="Tahoma"/>
              <a:cs typeface="Tahoma"/>
            </a:endParaRPr>
          </a:p>
        </p:txBody>
      </p:sp>
      <p:grpSp>
        <p:nvGrpSpPr>
          <p:cNvPr id="14" name="object 14"/>
          <p:cNvGrpSpPr/>
          <p:nvPr/>
        </p:nvGrpSpPr>
        <p:grpSpPr>
          <a:xfrm>
            <a:off x="3901" y="6669283"/>
            <a:ext cx="9133094" cy="181202"/>
            <a:chOff x="-148" y="3365518"/>
            <a:chExt cx="4608830" cy="91440"/>
          </a:xfrm>
        </p:grpSpPr>
        <p:sp>
          <p:nvSpPr>
            <p:cNvPr id="15" name="object 15"/>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6" name="object 16"/>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7" name="object 17"/>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8" name="object 18"/>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9" name="object 19"/>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20" name="object 20"/>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21" name="object 21"/>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91</a:t>
            </a:fld>
            <a:r>
              <a:rPr lang="en-IN" spc="-15"/>
              <a:t> </a:t>
            </a:r>
            <a:r>
              <a:rPr lang="en-IN" spc="70"/>
              <a:t>/</a:t>
            </a:r>
            <a:r>
              <a:rPr lang="en-IN" spc="-10"/>
              <a:t> 1</a:t>
            </a:r>
            <a:endParaRPr spc="-20" dirty="0"/>
          </a:p>
        </p:txBody>
      </p:sp>
    </p:spTree>
  </p:cSld>
  <p:clrMapOvr>
    <a:masterClrMapping/>
  </p:clrMapOvr>
  <p:transition>
    <p:cu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7" y="-127783"/>
            <a:ext cx="5163004" cy="1388524"/>
          </a:xfrm>
          <a:prstGeom prst="rect">
            <a:avLst/>
          </a:prstGeom>
        </p:spPr>
        <p:txBody>
          <a:bodyPr vert="horz" wrap="square" lIns="0" tIns="33975" rIns="0" bIns="0" rtlCol="0" anchor="ctr">
            <a:spAutoFit/>
          </a:bodyPr>
          <a:lstStyle/>
          <a:p>
            <a:pPr marL="25168">
              <a:spcBef>
                <a:spcPts val="268"/>
              </a:spcBef>
            </a:pPr>
            <a:r>
              <a:rPr spc="168" dirty="0"/>
              <a:t>A</a:t>
            </a:r>
            <a:r>
              <a:rPr spc="30" dirty="0"/>
              <a:t> </a:t>
            </a:r>
            <a:r>
              <a:rPr spc="-20" dirty="0"/>
              <a:t>Model</a:t>
            </a:r>
            <a:r>
              <a:rPr spc="30" dirty="0"/>
              <a:t> </a:t>
            </a:r>
            <a:r>
              <a:rPr spc="-69" dirty="0"/>
              <a:t>of</a:t>
            </a:r>
            <a:r>
              <a:rPr spc="50" dirty="0"/>
              <a:t> </a:t>
            </a:r>
            <a:r>
              <a:rPr spc="-50" dirty="0"/>
              <a:t>Distributed</a:t>
            </a:r>
            <a:r>
              <a:rPr spc="20" dirty="0"/>
              <a:t> </a:t>
            </a:r>
            <a:r>
              <a:rPr spc="-79" dirty="0"/>
              <a:t>Executions</a:t>
            </a:r>
          </a:p>
        </p:txBody>
      </p:sp>
      <p:pic>
        <p:nvPicPr>
          <p:cNvPr id="5" name="object 5"/>
          <p:cNvPicPr/>
          <p:nvPr/>
        </p:nvPicPr>
        <p:blipFill>
          <a:blip r:embed="rId2" cstate="print"/>
          <a:stretch>
            <a:fillRect/>
          </a:stretch>
        </p:blipFill>
        <p:spPr>
          <a:xfrm>
            <a:off x="500556" y="2461771"/>
            <a:ext cx="140136" cy="135147"/>
          </a:xfrm>
          <a:prstGeom prst="rect">
            <a:avLst/>
          </a:prstGeom>
        </p:spPr>
      </p:pic>
      <p:pic>
        <p:nvPicPr>
          <p:cNvPr id="6" name="object 6"/>
          <p:cNvPicPr/>
          <p:nvPr/>
        </p:nvPicPr>
        <p:blipFill>
          <a:blip r:embed="rId3" cstate="print"/>
          <a:stretch>
            <a:fillRect/>
          </a:stretch>
        </p:blipFill>
        <p:spPr>
          <a:xfrm>
            <a:off x="500556" y="3138233"/>
            <a:ext cx="140136" cy="135170"/>
          </a:xfrm>
          <a:prstGeom prst="rect">
            <a:avLst/>
          </a:prstGeom>
        </p:spPr>
      </p:pic>
      <p:pic>
        <p:nvPicPr>
          <p:cNvPr id="7" name="object 7"/>
          <p:cNvPicPr/>
          <p:nvPr/>
        </p:nvPicPr>
        <p:blipFill>
          <a:blip r:embed="rId4" cstate="print"/>
          <a:stretch>
            <a:fillRect/>
          </a:stretch>
        </p:blipFill>
        <p:spPr>
          <a:xfrm>
            <a:off x="500556" y="3515763"/>
            <a:ext cx="140136" cy="135147"/>
          </a:xfrm>
          <a:prstGeom prst="rect">
            <a:avLst/>
          </a:prstGeom>
        </p:spPr>
      </p:pic>
      <p:pic>
        <p:nvPicPr>
          <p:cNvPr id="8" name="object 8"/>
          <p:cNvPicPr/>
          <p:nvPr/>
        </p:nvPicPr>
        <p:blipFill>
          <a:blip r:embed="rId5" cstate="print"/>
          <a:stretch>
            <a:fillRect/>
          </a:stretch>
        </p:blipFill>
        <p:spPr>
          <a:xfrm>
            <a:off x="500555" y="3890248"/>
            <a:ext cx="135493" cy="135147"/>
          </a:xfrm>
          <a:prstGeom prst="rect">
            <a:avLst/>
          </a:prstGeom>
        </p:spPr>
      </p:pic>
      <p:pic>
        <p:nvPicPr>
          <p:cNvPr id="9" name="object 9"/>
          <p:cNvPicPr/>
          <p:nvPr/>
        </p:nvPicPr>
        <p:blipFill>
          <a:blip r:embed="rId6" cstate="print"/>
          <a:stretch>
            <a:fillRect/>
          </a:stretch>
        </p:blipFill>
        <p:spPr>
          <a:xfrm>
            <a:off x="500555" y="4267752"/>
            <a:ext cx="135493" cy="135149"/>
          </a:xfrm>
          <a:prstGeom prst="rect">
            <a:avLst/>
          </a:prstGeom>
        </p:spPr>
      </p:pic>
      <p:sp>
        <p:nvSpPr>
          <p:cNvPr id="10" name="object 10"/>
          <p:cNvSpPr txBox="1"/>
          <p:nvPr/>
        </p:nvSpPr>
        <p:spPr>
          <a:xfrm>
            <a:off x="129027" y="1765276"/>
            <a:ext cx="8171716" cy="3011488"/>
          </a:xfrm>
          <a:prstGeom prst="rect">
            <a:avLst/>
          </a:prstGeom>
        </p:spPr>
        <p:txBody>
          <a:bodyPr vert="horz" wrap="square" lIns="0" tIns="148485" rIns="0" bIns="0" rtlCol="0">
            <a:spAutoFit/>
          </a:bodyPr>
          <a:lstStyle/>
          <a:p>
            <a:pPr marL="125838">
              <a:spcBef>
                <a:spcPts val="1169"/>
              </a:spcBef>
            </a:pPr>
            <a:r>
              <a:rPr sz="1982" spc="20" dirty="0">
                <a:latin typeface="Microsoft Sans Serif"/>
                <a:cs typeface="Microsoft Sans Serif"/>
              </a:rPr>
              <a:t>Concurrent</a:t>
            </a:r>
            <a:r>
              <a:rPr sz="1982" spc="89" dirty="0">
                <a:latin typeface="Microsoft Sans Serif"/>
                <a:cs typeface="Microsoft Sans Serif"/>
              </a:rPr>
              <a:t> </a:t>
            </a:r>
            <a:r>
              <a:rPr sz="1982" spc="-20" dirty="0">
                <a:latin typeface="Microsoft Sans Serif"/>
                <a:cs typeface="Microsoft Sans Serif"/>
              </a:rPr>
              <a:t>events</a:t>
            </a:r>
            <a:endParaRPr sz="1982">
              <a:latin typeface="Microsoft Sans Serif"/>
              <a:cs typeface="Microsoft Sans Serif"/>
            </a:endParaRPr>
          </a:p>
          <a:p>
            <a:pPr marL="626673">
              <a:spcBef>
                <a:spcPts val="981"/>
              </a:spcBef>
            </a:pPr>
            <a:r>
              <a:rPr sz="1982" spc="-50" dirty="0">
                <a:latin typeface="Tahoma"/>
                <a:cs typeface="Tahoma"/>
              </a:rPr>
              <a:t>For</a:t>
            </a:r>
            <a:r>
              <a:rPr sz="1982" spc="10" dirty="0">
                <a:latin typeface="Tahoma"/>
                <a:cs typeface="Tahoma"/>
              </a:rPr>
              <a:t> </a:t>
            </a:r>
            <a:r>
              <a:rPr sz="1982" spc="-89" dirty="0">
                <a:latin typeface="Tahoma"/>
                <a:cs typeface="Tahoma"/>
              </a:rPr>
              <a:t>any</a:t>
            </a:r>
            <a:r>
              <a:rPr sz="1982" spc="40" dirty="0">
                <a:latin typeface="Tahoma"/>
                <a:cs typeface="Tahoma"/>
              </a:rPr>
              <a:t> </a:t>
            </a:r>
            <a:r>
              <a:rPr sz="1982" spc="-89" dirty="0">
                <a:latin typeface="Tahoma"/>
                <a:cs typeface="Tahoma"/>
              </a:rPr>
              <a:t>two</a:t>
            </a:r>
            <a:r>
              <a:rPr sz="1982" spc="10" dirty="0">
                <a:latin typeface="Tahoma"/>
                <a:cs typeface="Tahoma"/>
              </a:rPr>
              <a:t> </a:t>
            </a:r>
            <a:r>
              <a:rPr sz="1982" spc="-99" dirty="0">
                <a:latin typeface="Tahoma"/>
                <a:cs typeface="Tahoma"/>
              </a:rPr>
              <a:t>events</a:t>
            </a:r>
            <a:r>
              <a:rPr sz="1982" spc="5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327" baseline="-11904" dirty="0">
                <a:latin typeface="Trebuchet MS"/>
                <a:cs typeface="Trebuchet MS"/>
              </a:rPr>
              <a:t> </a:t>
            </a:r>
            <a:r>
              <a:rPr sz="1982" spc="-89" dirty="0">
                <a:latin typeface="Tahoma"/>
                <a:cs typeface="Tahoma"/>
              </a:rPr>
              <a:t>and</a:t>
            </a:r>
            <a:r>
              <a:rPr sz="1982" spc="2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297" baseline="-11904" dirty="0">
                <a:latin typeface="Trebuchet MS"/>
                <a:cs typeface="Trebuchet MS"/>
              </a:rPr>
              <a:t> </a:t>
            </a:r>
            <a:r>
              <a:rPr sz="1982" spc="-59" dirty="0">
                <a:latin typeface="Tahoma"/>
                <a:cs typeface="Tahoma"/>
              </a:rPr>
              <a:t>,</a:t>
            </a:r>
            <a:r>
              <a:rPr sz="1982" spc="40" dirty="0">
                <a:latin typeface="Tahoma"/>
                <a:cs typeface="Tahoma"/>
              </a:rPr>
              <a:t> </a:t>
            </a:r>
            <a:r>
              <a:rPr sz="1982" spc="-10" dirty="0">
                <a:latin typeface="Tahoma"/>
                <a:cs typeface="Tahoma"/>
              </a:rPr>
              <a:t>if</a:t>
            </a:r>
            <a:r>
              <a:rPr sz="1982" spc="3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519" baseline="-11904" dirty="0">
                <a:latin typeface="Trebuchet MS"/>
                <a:cs typeface="Trebuchet MS"/>
              </a:rPr>
              <a:t> </a:t>
            </a:r>
            <a:r>
              <a:rPr sz="1982" spc="-466" dirty="0">
                <a:latin typeface="Lucida Sans Unicode"/>
                <a:cs typeface="Lucida Sans Unicode"/>
              </a:rPr>
              <a:t>/→</a:t>
            </a:r>
            <a:r>
              <a:rPr sz="1982" spc="-248" dirty="0">
                <a:latin typeface="Lucida Sans Unicode"/>
                <a:cs typeface="Lucida Sans Unicode"/>
              </a:rPr>
              <a:t> </a:t>
            </a:r>
            <a:r>
              <a:rPr sz="1982" i="1" spc="-178" dirty="0">
                <a:latin typeface="Arial"/>
                <a:cs typeface="Arial"/>
              </a:rPr>
              <a:t>e</a:t>
            </a:r>
            <a:r>
              <a:rPr sz="2081" i="1" spc="-268" baseline="-11904" dirty="0">
                <a:latin typeface="Trebuchet MS"/>
                <a:cs typeface="Trebuchet MS"/>
              </a:rPr>
              <a:t>j</a:t>
            </a:r>
            <a:r>
              <a:rPr sz="2081" i="1" spc="711" baseline="-11904" dirty="0">
                <a:latin typeface="Trebuchet MS"/>
                <a:cs typeface="Trebuchet MS"/>
              </a:rPr>
              <a:t> </a:t>
            </a:r>
            <a:r>
              <a:rPr sz="1982" spc="-89" dirty="0">
                <a:latin typeface="Tahoma"/>
                <a:cs typeface="Tahoma"/>
              </a:rPr>
              <a:t>and</a:t>
            </a:r>
            <a:r>
              <a:rPr sz="1982" spc="2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519" baseline="-11904" dirty="0">
                <a:latin typeface="Trebuchet MS"/>
                <a:cs typeface="Trebuchet MS"/>
              </a:rPr>
              <a:t> </a:t>
            </a:r>
            <a:r>
              <a:rPr sz="1982" spc="-466" dirty="0">
                <a:latin typeface="Lucida Sans Unicode"/>
                <a:cs typeface="Lucida Sans Unicode"/>
              </a:rPr>
              <a:t>/→</a:t>
            </a:r>
            <a:r>
              <a:rPr sz="1982" spc="-89" dirty="0">
                <a:latin typeface="Lucida Sans Unicode"/>
                <a:cs typeface="Lucida Sans Unicode"/>
              </a:rPr>
              <a:t> </a:t>
            </a:r>
            <a:r>
              <a:rPr sz="1982" i="1" spc="-159" dirty="0">
                <a:latin typeface="Arial"/>
                <a:cs typeface="Arial"/>
              </a:rPr>
              <a:t>e</a:t>
            </a:r>
            <a:r>
              <a:rPr sz="2081" i="1" spc="-238" baseline="-11904" dirty="0">
                <a:latin typeface="Trebuchet MS"/>
                <a:cs typeface="Trebuchet MS"/>
              </a:rPr>
              <a:t>i</a:t>
            </a:r>
            <a:r>
              <a:rPr sz="2081" i="1" spc="-268" baseline="-11904" dirty="0">
                <a:latin typeface="Trebuchet MS"/>
                <a:cs typeface="Trebuchet MS"/>
              </a:rPr>
              <a:t> </a:t>
            </a:r>
            <a:r>
              <a:rPr sz="1982" spc="-59" dirty="0">
                <a:latin typeface="Tahoma"/>
                <a:cs typeface="Tahoma"/>
              </a:rPr>
              <a:t>,</a:t>
            </a:r>
            <a:endParaRPr sz="1982">
              <a:latin typeface="Tahoma"/>
              <a:cs typeface="Tahoma"/>
            </a:endParaRPr>
          </a:p>
          <a:p>
            <a:pPr marL="626673"/>
            <a:r>
              <a:rPr sz="1982" spc="-79" dirty="0">
                <a:latin typeface="Tahoma"/>
                <a:cs typeface="Tahoma"/>
              </a:rPr>
              <a:t>then</a:t>
            </a:r>
            <a:r>
              <a:rPr sz="1982" spc="20" dirty="0">
                <a:latin typeface="Tahoma"/>
                <a:cs typeface="Tahoma"/>
              </a:rPr>
              <a:t> </a:t>
            </a:r>
            <a:r>
              <a:rPr sz="1982" spc="-99" dirty="0">
                <a:latin typeface="Tahoma"/>
                <a:cs typeface="Tahoma"/>
              </a:rPr>
              <a:t>events</a:t>
            </a:r>
            <a:r>
              <a:rPr sz="1982" spc="5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341" baseline="-11904" dirty="0">
                <a:latin typeface="Trebuchet MS"/>
                <a:cs typeface="Trebuchet MS"/>
              </a:rPr>
              <a:t> </a:t>
            </a:r>
            <a:r>
              <a:rPr sz="1982" spc="-89" dirty="0">
                <a:latin typeface="Tahoma"/>
                <a:cs typeface="Tahoma"/>
              </a:rPr>
              <a:t>and</a:t>
            </a:r>
            <a:r>
              <a:rPr sz="1982" spc="3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711" baseline="-11904" dirty="0">
                <a:latin typeface="Trebuchet MS"/>
                <a:cs typeface="Trebuchet MS"/>
              </a:rPr>
              <a:t> </a:t>
            </a:r>
            <a:r>
              <a:rPr sz="1982" spc="-119" dirty="0">
                <a:latin typeface="Tahoma"/>
                <a:cs typeface="Tahoma"/>
              </a:rPr>
              <a:t>are</a:t>
            </a:r>
            <a:r>
              <a:rPr sz="1982" spc="20" dirty="0">
                <a:latin typeface="Tahoma"/>
                <a:cs typeface="Tahoma"/>
              </a:rPr>
              <a:t> </a:t>
            </a:r>
            <a:r>
              <a:rPr sz="1982" spc="-69" dirty="0">
                <a:latin typeface="Tahoma"/>
                <a:cs typeface="Tahoma"/>
              </a:rPr>
              <a:t>said</a:t>
            </a:r>
            <a:r>
              <a:rPr sz="1982" spc="50" dirty="0">
                <a:latin typeface="Tahoma"/>
                <a:cs typeface="Tahoma"/>
              </a:rPr>
              <a:t> </a:t>
            </a:r>
            <a:r>
              <a:rPr sz="1982" spc="-20" dirty="0">
                <a:latin typeface="Tahoma"/>
                <a:cs typeface="Tahoma"/>
              </a:rPr>
              <a:t>to</a:t>
            </a:r>
            <a:r>
              <a:rPr sz="1982" spc="30" dirty="0">
                <a:latin typeface="Tahoma"/>
                <a:cs typeface="Tahoma"/>
              </a:rPr>
              <a:t> </a:t>
            </a:r>
            <a:r>
              <a:rPr sz="1982" spc="-99" dirty="0">
                <a:latin typeface="Tahoma"/>
                <a:cs typeface="Tahoma"/>
              </a:rPr>
              <a:t>be</a:t>
            </a:r>
            <a:r>
              <a:rPr sz="1982" spc="50" dirty="0">
                <a:latin typeface="Tahoma"/>
                <a:cs typeface="Tahoma"/>
              </a:rPr>
              <a:t> </a:t>
            </a:r>
            <a:r>
              <a:rPr sz="1982" spc="-69" dirty="0">
                <a:latin typeface="Tahoma"/>
                <a:cs typeface="Tahoma"/>
              </a:rPr>
              <a:t>concurrent</a:t>
            </a:r>
            <a:r>
              <a:rPr sz="1982" spc="20" dirty="0">
                <a:latin typeface="Tahoma"/>
                <a:cs typeface="Tahoma"/>
              </a:rPr>
              <a:t> </a:t>
            </a:r>
            <a:r>
              <a:rPr sz="1982" spc="-79" dirty="0">
                <a:latin typeface="Tahoma"/>
                <a:cs typeface="Tahoma"/>
              </a:rPr>
              <a:t>(denoted</a:t>
            </a:r>
            <a:r>
              <a:rPr sz="1982" spc="30" dirty="0">
                <a:latin typeface="Tahoma"/>
                <a:cs typeface="Tahoma"/>
              </a:rPr>
              <a:t> </a:t>
            </a:r>
            <a:r>
              <a:rPr sz="1982" spc="-119" dirty="0">
                <a:latin typeface="Tahoma"/>
                <a:cs typeface="Tahoma"/>
              </a:rPr>
              <a:t>as</a:t>
            </a:r>
            <a:r>
              <a:rPr sz="1982" spc="2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563" baseline="-11904" dirty="0">
                <a:latin typeface="Trebuchet MS"/>
                <a:cs typeface="Trebuchet MS"/>
              </a:rPr>
              <a:t> </a:t>
            </a:r>
            <a:r>
              <a:rPr sz="1982" spc="99" dirty="0">
                <a:latin typeface="Lucida Sans Unicode"/>
                <a:cs typeface="Lucida Sans Unicode"/>
              </a:rPr>
              <a:t>ǁ</a:t>
            </a:r>
            <a:r>
              <a:rPr sz="1982" spc="-99" dirty="0">
                <a:latin typeface="Lucida Sans Unicode"/>
                <a:cs typeface="Lucida Sans Unicode"/>
              </a:rPr>
              <a:t> </a:t>
            </a:r>
            <a:r>
              <a:rPr sz="1982" i="1" spc="-178" dirty="0">
                <a:latin typeface="Arial"/>
                <a:cs typeface="Arial"/>
              </a:rPr>
              <a:t>e</a:t>
            </a:r>
            <a:r>
              <a:rPr sz="2081" i="1" spc="-268" baseline="-11904" dirty="0">
                <a:latin typeface="Trebuchet MS"/>
                <a:cs typeface="Trebuchet MS"/>
              </a:rPr>
              <a:t>j</a:t>
            </a:r>
            <a:r>
              <a:rPr sz="2081" i="1" spc="-297" baseline="-11904" dirty="0">
                <a:latin typeface="Trebuchet MS"/>
                <a:cs typeface="Trebuchet MS"/>
              </a:rPr>
              <a:t> </a:t>
            </a:r>
            <a:r>
              <a:rPr sz="1982" spc="-30" dirty="0">
                <a:latin typeface="Tahoma"/>
                <a:cs typeface="Tahoma"/>
              </a:rPr>
              <a:t>).</a:t>
            </a:r>
            <a:endParaRPr sz="1982">
              <a:latin typeface="Tahoma"/>
              <a:cs typeface="Tahoma"/>
            </a:endParaRPr>
          </a:p>
          <a:p>
            <a:pPr marL="626673">
              <a:lnSpc>
                <a:spcPts val="1734"/>
              </a:lnSpc>
              <a:spcBef>
                <a:spcPts val="565"/>
              </a:spcBef>
            </a:pPr>
            <a:r>
              <a:rPr sz="1982" spc="-149" dirty="0">
                <a:latin typeface="Tahoma"/>
                <a:cs typeface="Tahoma"/>
              </a:rPr>
              <a:t>In</a:t>
            </a:r>
            <a:r>
              <a:rPr sz="1982" spc="40" dirty="0">
                <a:latin typeface="Tahoma"/>
                <a:cs typeface="Tahoma"/>
              </a:rPr>
              <a:t> </a:t>
            </a:r>
            <a:r>
              <a:rPr sz="1982" spc="-69" dirty="0">
                <a:latin typeface="Tahoma"/>
                <a:cs typeface="Tahoma"/>
              </a:rPr>
              <a:t>the</a:t>
            </a:r>
            <a:r>
              <a:rPr sz="1982" spc="30" dirty="0">
                <a:latin typeface="Tahoma"/>
                <a:cs typeface="Tahoma"/>
              </a:rPr>
              <a:t> </a:t>
            </a:r>
            <a:r>
              <a:rPr sz="1982" spc="-79" dirty="0">
                <a:latin typeface="Tahoma"/>
                <a:cs typeface="Tahoma"/>
              </a:rPr>
              <a:t>execution</a:t>
            </a:r>
            <a:r>
              <a:rPr sz="1982" spc="30" dirty="0">
                <a:latin typeface="Tahoma"/>
                <a:cs typeface="Tahoma"/>
              </a:rPr>
              <a:t> </a:t>
            </a:r>
            <a:r>
              <a:rPr sz="1982" spc="-59" dirty="0">
                <a:latin typeface="Tahoma"/>
                <a:cs typeface="Tahoma"/>
              </a:rPr>
              <a:t>of</a:t>
            </a:r>
            <a:r>
              <a:rPr sz="1982" spc="20" dirty="0">
                <a:latin typeface="Tahoma"/>
                <a:cs typeface="Tahoma"/>
              </a:rPr>
              <a:t> </a:t>
            </a:r>
            <a:r>
              <a:rPr sz="1982" spc="-59" dirty="0">
                <a:latin typeface="Tahoma"/>
                <a:cs typeface="Tahoma"/>
              </a:rPr>
              <a:t>Figure</a:t>
            </a:r>
            <a:r>
              <a:rPr sz="1982" spc="50" dirty="0">
                <a:latin typeface="Tahoma"/>
                <a:cs typeface="Tahoma"/>
              </a:rPr>
              <a:t> </a:t>
            </a:r>
            <a:r>
              <a:rPr sz="1982" spc="-79" dirty="0">
                <a:latin typeface="Tahoma"/>
                <a:cs typeface="Tahoma"/>
              </a:rPr>
              <a:t>2.1,</a:t>
            </a:r>
            <a:r>
              <a:rPr sz="1982" spc="20" dirty="0">
                <a:latin typeface="Tahoma"/>
                <a:cs typeface="Tahoma"/>
              </a:rPr>
              <a:t> </a:t>
            </a:r>
            <a:r>
              <a:rPr sz="1982" i="1" spc="-59" dirty="0">
                <a:latin typeface="Arial"/>
                <a:cs typeface="Arial"/>
              </a:rPr>
              <a:t>e</a:t>
            </a:r>
            <a:r>
              <a:rPr sz="2081" spc="-87" baseline="27777" dirty="0">
                <a:latin typeface="Tahoma"/>
                <a:cs typeface="Tahoma"/>
              </a:rPr>
              <a:t>3</a:t>
            </a:r>
            <a:r>
              <a:rPr sz="2081" spc="281" baseline="27777" dirty="0">
                <a:latin typeface="Tahoma"/>
                <a:cs typeface="Tahoma"/>
              </a:rPr>
              <a:t> </a:t>
            </a:r>
            <a:r>
              <a:rPr sz="1982" spc="99" dirty="0">
                <a:latin typeface="Lucida Sans Unicode"/>
                <a:cs typeface="Lucida Sans Unicode"/>
              </a:rPr>
              <a:t>ǁ</a:t>
            </a:r>
            <a:r>
              <a:rPr sz="1982" spc="-59" dirty="0">
                <a:latin typeface="Lucida Sans Unicode"/>
                <a:cs typeface="Lucida Sans Unicode"/>
              </a:rPr>
              <a:t> </a:t>
            </a:r>
            <a:r>
              <a:rPr sz="1982" i="1" spc="-59" dirty="0">
                <a:latin typeface="Arial"/>
                <a:cs typeface="Arial"/>
              </a:rPr>
              <a:t>e</a:t>
            </a:r>
            <a:r>
              <a:rPr sz="2081" spc="-87" baseline="27777" dirty="0">
                <a:latin typeface="Tahoma"/>
                <a:cs typeface="Tahoma"/>
              </a:rPr>
              <a:t>3  </a:t>
            </a:r>
            <a:r>
              <a:rPr sz="1982" spc="-89" dirty="0">
                <a:latin typeface="Tahoma"/>
                <a:cs typeface="Tahoma"/>
              </a:rPr>
              <a:t>and</a:t>
            </a:r>
            <a:r>
              <a:rPr sz="1982" spc="40" dirty="0">
                <a:latin typeface="Tahoma"/>
                <a:cs typeface="Tahoma"/>
              </a:rPr>
              <a:t> </a:t>
            </a:r>
            <a:r>
              <a:rPr sz="1982" i="1" spc="-59" dirty="0">
                <a:latin typeface="Arial"/>
                <a:cs typeface="Arial"/>
              </a:rPr>
              <a:t>e</a:t>
            </a:r>
            <a:r>
              <a:rPr sz="2081" spc="-87" baseline="27777" dirty="0">
                <a:latin typeface="Tahoma"/>
                <a:cs typeface="Tahoma"/>
              </a:rPr>
              <a:t>4</a:t>
            </a:r>
            <a:r>
              <a:rPr sz="2081" spc="281" baseline="27777" dirty="0">
                <a:latin typeface="Tahoma"/>
                <a:cs typeface="Tahoma"/>
              </a:rPr>
              <a:t> </a:t>
            </a:r>
            <a:r>
              <a:rPr sz="1982" spc="99" dirty="0">
                <a:latin typeface="Lucida Sans Unicode"/>
                <a:cs typeface="Lucida Sans Unicode"/>
              </a:rPr>
              <a:t>ǁ</a:t>
            </a:r>
            <a:r>
              <a:rPr sz="1982" spc="-59" dirty="0">
                <a:latin typeface="Lucida Sans Unicode"/>
                <a:cs typeface="Lucida Sans Unicode"/>
              </a:rPr>
              <a:t> </a:t>
            </a:r>
            <a:r>
              <a:rPr sz="1982" i="1" spc="-40" dirty="0">
                <a:latin typeface="Arial"/>
                <a:cs typeface="Arial"/>
              </a:rPr>
              <a:t>e</a:t>
            </a:r>
            <a:r>
              <a:rPr sz="2081" spc="-59" baseline="27777" dirty="0">
                <a:latin typeface="Tahoma"/>
                <a:cs typeface="Tahoma"/>
              </a:rPr>
              <a:t>1</a:t>
            </a:r>
            <a:r>
              <a:rPr sz="1982" spc="-40" dirty="0">
                <a:latin typeface="Tahoma"/>
                <a:cs typeface="Tahoma"/>
              </a:rPr>
              <a:t>.</a:t>
            </a:r>
            <a:endParaRPr sz="1982">
              <a:latin typeface="Tahoma"/>
              <a:cs typeface="Tahoma"/>
            </a:endParaRPr>
          </a:p>
          <a:p>
            <a:pPr marL="4002905">
              <a:lnSpc>
                <a:spcPts val="1021"/>
              </a:lnSpc>
              <a:tabLst>
                <a:tab pos="4501223" algn="l"/>
                <a:tab pos="5283936" algn="l"/>
                <a:tab pos="5782254" algn="l"/>
              </a:tabLst>
            </a:pPr>
            <a:r>
              <a:rPr sz="1387" spc="-30" dirty="0">
                <a:latin typeface="Tahoma"/>
                <a:cs typeface="Tahoma"/>
              </a:rPr>
              <a:t>1	3	2	3</a:t>
            </a:r>
            <a:endParaRPr sz="1387">
              <a:latin typeface="Tahoma"/>
              <a:cs typeface="Tahoma"/>
            </a:endParaRPr>
          </a:p>
          <a:p>
            <a:pPr marL="626673">
              <a:spcBef>
                <a:spcPts val="218"/>
              </a:spcBef>
            </a:pPr>
            <a:r>
              <a:rPr sz="1982" spc="-20" dirty="0">
                <a:latin typeface="Tahoma"/>
                <a:cs typeface="Tahoma"/>
              </a:rPr>
              <a:t>The</a:t>
            </a:r>
            <a:r>
              <a:rPr sz="1982" spc="20" dirty="0">
                <a:latin typeface="Tahoma"/>
                <a:cs typeface="Tahoma"/>
              </a:rPr>
              <a:t> </a:t>
            </a:r>
            <a:r>
              <a:rPr sz="1982" spc="-50" dirty="0">
                <a:latin typeface="Tahoma"/>
                <a:cs typeface="Tahoma"/>
              </a:rPr>
              <a:t>relation</a:t>
            </a:r>
            <a:r>
              <a:rPr sz="1982" spc="20" dirty="0">
                <a:latin typeface="Tahoma"/>
                <a:cs typeface="Tahoma"/>
              </a:rPr>
              <a:t> </a:t>
            </a:r>
            <a:r>
              <a:rPr sz="1982" spc="99" dirty="0">
                <a:latin typeface="Lucida Sans Unicode"/>
                <a:cs typeface="Lucida Sans Unicode"/>
              </a:rPr>
              <a:t>ǁ</a:t>
            </a:r>
            <a:r>
              <a:rPr sz="1982" spc="20" dirty="0">
                <a:latin typeface="Lucida Sans Unicode"/>
                <a:cs typeface="Lucida Sans Unicode"/>
              </a:rPr>
              <a:t> </a:t>
            </a:r>
            <a:r>
              <a:rPr sz="1982" spc="-59" dirty="0">
                <a:latin typeface="Tahoma"/>
                <a:cs typeface="Tahoma"/>
              </a:rPr>
              <a:t>is</a:t>
            </a:r>
            <a:r>
              <a:rPr sz="1982" spc="20" dirty="0">
                <a:latin typeface="Tahoma"/>
                <a:cs typeface="Tahoma"/>
              </a:rPr>
              <a:t> </a:t>
            </a:r>
            <a:r>
              <a:rPr sz="1982" spc="-40" dirty="0">
                <a:latin typeface="Tahoma"/>
                <a:cs typeface="Tahoma"/>
              </a:rPr>
              <a:t>not</a:t>
            </a:r>
            <a:r>
              <a:rPr sz="1982" spc="30" dirty="0">
                <a:latin typeface="Tahoma"/>
                <a:cs typeface="Tahoma"/>
              </a:rPr>
              <a:t> </a:t>
            </a:r>
            <a:r>
              <a:rPr sz="1982" spc="-59" dirty="0">
                <a:latin typeface="Tahoma"/>
                <a:cs typeface="Tahoma"/>
              </a:rPr>
              <a:t>transitive;</a:t>
            </a:r>
            <a:r>
              <a:rPr sz="1982" spc="40" dirty="0">
                <a:latin typeface="Tahoma"/>
                <a:cs typeface="Tahoma"/>
              </a:rPr>
              <a:t> </a:t>
            </a:r>
            <a:r>
              <a:rPr sz="1982" spc="-20" dirty="0">
                <a:latin typeface="Tahoma"/>
                <a:cs typeface="Tahoma"/>
              </a:rPr>
              <a:t>that</a:t>
            </a:r>
            <a:r>
              <a:rPr sz="1982" spc="20" dirty="0">
                <a:latin typeface="Tahoma"/>
                <a:cs typeface="Tahoma"/>
              </a:rPr>
              <a:t> </a:t>
            </a:r>
            <a:r>
              <a:rPr sz="1982" spc="-59" dirty="0">
                <a:latin typeface="Tahoma"/>
                <a:cs typeface="Tahoma"/>
              </a:rPr>
              <a:t>is,</a:t>
            </a:r>
            <a:r>
              <a:rPr sz="1982" spc="40" dirty="0">
                <a:latin typeface="Tahoma"/>
                <a:cs typeface="Tahoma"/>
              </a:rPr>
              <a:t> </a:t>
            </a:r>
            <a:r>
              <a:rPr sz="1982" spc="-109" dirty="0">
                <a:latin typeface="Tahoma"/>
                <a:cs typeface="Tahoma"/>
              </a:rPr>
              <a:t>(</a:t>
            </a:r>
            <a:r>
              <a:rPr sz="1982" i="1" spc="-109" dirty="0">
                <a:latin typeface="Arial"/>
                <a:cs typeface="Arial"/>
              </a:rPr>
              <a:t>e</a:t>
            </a:r>
            <a:r>
              <a:rPr sz="2081" i="1" spc="-162" baseline="-11904" dirty="0">
                <a:latin typeface="Trebuchet MS"/>
                <a:cs typeface="Trebuchet MS"/>
              </a:rPr>
              <a:t>i</a:t>
            </a:r>
            <a:r>
              <a:rPr sz="2081" i="1" spc="563" baseline="-11904" dirty="0">
                <a:latin typeface="Trebuchet MS"/>
                <a:cs typeface="Trebuchet MS"/>
              </a:rPr>
              <a:t> </a:t>
            </a:r>
            <a:r>
              <a:rPr sz="1982" spc="99" dirty="0">
                <a:latin typeface="Lucida Sans Unicode"/>
                <a:cs typeface="Lucida Sans Unicode"/>
              </a:rPr>
              <a:t>ǁ</a:t>
            </a:r>
            <a:r>
              <a:rPr sz="1982" spc="-99" dirty="0">
                <a:latin typeface="Lucida Sans Unicode"/>
                <a:cs typeface="Lucida Sans Unicode"/>
              </a:rPr>
              <a:t> </a:t>
            </a:r>
            <a:r>
              <a:rPr sz="1982" i="1" spc="-178" dirty="0">
                <a:latin typeface="Arial"/>
                <a:cs typeface="Arial"/>
              </a:rPr>
              <a:t>e</a:t>
            </a:r>
            <a:r>
              <a:rPr sz="2081" i="1" spc="-268" baseline="-11904" dirty="0">
                <a:latin typeface="Trebuchet MS"/>
                <a:cs typeface="Trebuchet MS"/>
              </a:rPr>
              <a:t>j</a:t>
            </a:r>
            <a:r>
              <a:rPr sz="2081" i="1" spc="-297" baseline="-11904" dirty="0">
                <a:latin typeface="Trebuchet MS"/>
                <a:cs typeface="Trebuchet MS"/>
              </a:rPr>
              <a:t> </a:t>
            </a:r>
            <a:r>
              <a:rPr sz="1982" dirty="0">
                <a:latin typeface="Tahoma"/>
                <a:cs typeface="Tahoma"/>
              </a:rPr>
              <a:t>)</a:t>
            </a:r>
            <a:r>
              <a:rPr sz="1982" spc="30" dirty="0">
                <a:latin typeface="Tahoma"/>
                <a:cs typeface="Tahoma"/>
              </a:rPr>
              <a:t> </a:t>
            </a:r>
            <a:r>
              <a:rPr sz="1982" spc="-268" dirty="0">
                <a:latin typeface="Lucida Sans Unicode"/>
                <a:cs typeface="Lucida Sans Unicode"/>
              </a:rPr>
              <a:t>∧</a:t>
            </a:r>
            <a:r>
              <a:rPr sz="1982" spc="30" dirty="0">
                <a:latin typeface="Lucida Sans Unicode"/>
                <a:cs typeface="Lucida Sans Unicode"/>
              </a:rPr>
              <a:t> </a:t>
            </a:r>
            <a:r>
              <a:rPr sz="1982" spc="-119" dirty="0">
                <a:latin typeface="Tahoma"/>
                <a:cs typeface="Tahoma"/>
              </a:rPr>
              <a:t>(</a:t>
            </a:r>
            <a:r>
              <a:rPr sz="1982" i="1" spc="-119" dirty="0">
                <a:latin typeface="Arial"/>
                <a:cs typeface="Arial"/>
              </a:rPr>
              <a:t>e</a:t>
            </a:r>
            <a:r>
              <a:rPr sz="2081" i="1" spc="-176" baseline="-11904" dirty="0">
                <a:latin typeface="Trebuchet MS"/>
                <a:cs typeface="Trebuchet MS"/>
              </a:rPr>
              <a:t>j</a:t>
            </a:r>
            <a:r>
              <a:rPr sz="2081" i="1" spc="535" baseline="-11904" dirty="0">
                <a:latin typeface="Trebuchet MS"/>
                <a:cs typeface="Trebuchet MS"/>
              </a:rPr>
              <a:t> </a:t>
            </a:r>
            <a:r>
              <a:rPr sz="1982" spc="99" dirty="0">
                <a:latin typeface="Lucida Sans Unicode"/>
                <a:cs typeface="Lucida Sans Unicode"/>
              </a:rPr>
              <a:t>ǁ</a:t>
            </a:r>
            <a:r>
              <a:rPr sz="1982" spc="-69" dirty="0">
                <a:latin typeface="Lucida Sans Unicode"/>
                <a:cs typeface="Lucida Sans Unicode"/>
              </a:rPr>
              <a:t> </a:t>
            </a:r>
            <a:r>
              <a:rPr sz="1982" i="1" spc="-109" dirty="0">
                <a:latin typeface="Arial"/>
                <a:cs typeface="Arial"/>
              </a:rPr>
              <a:t>e</a:t>
            </a:r>
            <a:r>
              <a:rPr sz="2081" i="1" spc="-162" baseline="-11904" dirty="0">
                <a:latin typeface="Trebuchet MS"/>
                <a:cs typeface="Trebuchet MS"/>
              </a:rPr>
              <a:t>k</a:t>
            </a:r>
            <a:r>
              <a:rPr sz="2081" i="1" spc="-311" baseline="-11904" dirty="0">
                <a:latin typeface="Trebuchet MS"/>
                <a:cs typeface="Trebuchet MS"/>
              </a:rPr>
              <a:t> </a:t>
            </a:r>
            <a:r>
              <a:rPr sz="1982" dirty="0">
                <a:latin typeface="Tahoma"/>
                <a:cs typeface="Tahoma"/>
              </a:rPr>
              <a:t>)</a:t>
            </a:r>
            <a:r>
              <a:rPr sz="1982" spc="30" dirty="0">
                <a:latin typeface="Tahoma"/>
                <a:cs typeface="Tahoma"/>
              </a:rPr>
              <a:t> </a:t>
            </a:r>
            <a:r>
              <a:rPr sz="1982" spc="-466" dirty="0">
                <a:latin typeface="Lucida Sans Unicode"/>
                <a:cs typeface="Lucida Sans Unicode"/>
              </a:rPr>
              <a:t>/⇒</a:t>
            </a:r>
            <a:r>
              <a:rPr sz="1982" spc="-277" dirty="0">
                <a:latin typeface="Lucida Sans Unicode"/>
                <a:cs typeface="Lucida Sans Unicode"/>
              </a:rPr>
              <a:t> </a:t>
            </a:r>
            <a:r>
              <a:rPr sz="1982" i="1" spc="-159" dirty="0">
                <a:latin typeface="Arial"/>
                <a:cs typeface="Arial"/>
              </a:rPr>
              <a:t>e</a:t>
            </a:r>
            <a:r>
              <a:rPr sz="2081" i="1" spc="-238" baseline="-11904" dirty="0">
                <a:latin typeface="Trebuchet MS"/>
                <a:cs typeface="Trebuchet MS"/>
              </a:rPr>
              <a:t>i</a:t>
            </a:r>
            <a:r>
              <a:rPr sz="2081" i="1" spc="535" baseline="-11904" dirty="0">
                <a:latin typeface="Trebuchet MS"/>
                <a:cs typeface="Trebuchet MS"/>
              </a:rPr>
              <a:t> </a:t>
            </a:r>
            <a:r>
              <a:rPr sz="1982" spc="99" dirty="0">
                <a:latin typeface="Lucida Sans Unicode"/>
                <a:cs typeface="Lucida Sans Unicode"/>
              </a:rPr>
              <a:t>ǁ</a:t>
            </a:r>
            <a:r>
              <a:rPr sz="1982" spc="-69" dirty="0">
                <a:latin typeface="Lucida Sans Unicode"/>
                <a:cs typeface="Lucida Sans Unicode"/>
              </a:rPr>
              <a:t> </a:t>
            </a:r>
            <a:r>
              <a:rPr sz="1982" i="1" spc="-109" dirty="0">
                <a:latin typeface="Arial"/>
                <a:cs typeface="Arial"/>
              </a:rPr>
              <a:t>e</a:t>
            </a:r>
            <a:r>
              <a:rPr sz="2081" i="1" spc="-162" baseline="-11904" dirty="0">
                <a:latin typeface="Trebuchet MS"/>
                <a:cs typeface="Trebuchet MS"/>
              </a:rPr>
              <a:t>k</a:t>
            </a:r>
            <a:r>
              <a:rPr sz="2081" i="1" spc="-311" baseline="-11904" dirty="0">
                <a:latin typeface="Trebuchet MS"/>
                <a:cs typeface="Trebuchet MS"/>
              </a:rPr>
              <a:t> </a:t>
            </a:r>
            <a:r>
              <a:rPr sz="1982" spc="-59" dirty="0">
                <a:latin typeface="Tahoma"/>
                <a:cs typeface="Tahoma"/>
              </a:rPr>
              <a:t>.</a:t>
            </a:r>
            <a:endParaRPr sz="1982">
              <a:latin typeface="Tahoma"/>
              <a:cs typeface="Tahoma"/>
            </a:endParaRPr>
          </a:p>
          <a:p>
            <a:pPr marL="626673">
              <a:lnSpc>
                <a:spcPts val="1734"/>
              </a:lnSpc>
              <a:spcBef>
                <a:spcPts val="565"/>
              </a:spcBef>
            </a:pPr>
            <a:r>
              <a:rPr sz="1982" spc="-50" dirty="0">
                <a:latin typeface="Tahoma"/>
                <a:cs typeface="Tahoma"/>
              </a:rPr>
              <a:t>For</a:t>
            </a:r>
            <a:r>
              <a:rPr sz="1982" spc="10" dirty="0">
                <a:latin typeface="Tahoma"/>
                <a:cs typeface="Tahoma"/>
              </a:rPr>
              <a:t> </a:t>
            </a:r>
            <a:r>
              <a:rPr sz="1982" spc="-89" dirty="0">
                <a:latin typeface="Tahoma"/>
                <a:cs typeface="Tahoma"/>
              </a:rPr>
              <a:t>example,</a:t>
            </a:r>
            <a:r>
              <a:rPr sz="1982" spc="50" dirty="0">
                <a:latin typeface="Tahoma"/>
                <a:cs typeface="Tahoma"/>
              </a:rPr>
              <a:t> </a:t>
            </a:r>
            <a:r>
              <a:rPr sz="1982" spc="-40" dirty="0">
                <a:latin typeface="Tahoma"/>
                <a:cs typeface="Tahoma"/>
              </a:rPr>
              <a:t>in</a:t>
            </a:r>
            <a:r>
              <a:rPr sz="1982" spc="20" dirty="0">
                <a:latin typeface="Tahoma"/>
                <a:cs typeface="Tahoma"/>
              </a:rPr>
              <a:t> </a:t>
            </a:r>
            <a:r>
              <a:rPr sz="1982" spc="-59" dirty="0">
                <a:latin typeface="Tahoma"/>
                <a:cs typeface="Tahoma"/>
              </a:rPr>
              <a:t>Figure</a:t>
            </a:r>
            <a:r>
              <a:rPr sz="1982" spc="50" dirty="0">
                <a:latin typeface="Tahoma"/>
                <a:cs typeface="Tahoma"/>
              </a:rPr>
              <a:t> </a:t>
            </a:r>
            <a:r>
              <a:rPr sz="1982" spc="-79" dirty="0">
                <a:latin typeface="Tahoma"/>
                <a:cs typeface="Tahoma"/>
              </a:rPr>
              <a:t>2.1,</a:t>
            </a:r>
            <a:r>
              <a:rPr sz="1982" spc="-10" dirty="0">
                <a:latin typeface="Tahoma"/>
                <a:cs typeface="Tahoma"/>
              </a:rPr>
              <a:t> </a:t>
            </a:r>
            <a:r>
              <a:rPr sz="1982" i="1" spc="-59" dirty="0">
                <a:latin typeface="Arial"/>
                <a:cs typeface="Arial"/>
              </a:rPr>
              <a:t>e</a:t>
            </a:r>
            <a:r>
              <a:rPr sz="2081" spc="-87" baseline="27777" dirty="0">
                <a:latin typeface="Tahoma"/>
                <a:cs typeface="Tahoma"/>
              </a:rPr>
              <a:t>3</a:t>
            </a:r>
            <a:r>
              <a:rPr sz="2081" spc="327" baseline="27777" dirty="0">
                <a:latin typeface="Tahoma"/>
                <a:cs typeface="Tahoma"/>
              </a:rPr>
              <a:t> </a:t>
            </a:r>
            <a:r>
              <a:rPr sz="1982" spc="99" dirty="0">
                <a:latin typeface="Lucida Sans Unicode"/>
                <a:cs typeface="Lucida Sans Unicode"/>
              </a:rPr>
              <a:t>ǁ</a:t>
            </a:r>
            <a:r>
              <a:rPr sz="1982" spc="-59" dirty="0">
                <a:latin typeface="Lucida Sans Unicode"/>
                <a:cs typeface="Lucida Sans Unicode"/>
              </a:rPr>
              <a:t> </a:t>
            </a:r>
            <a:r>
              <a:rPr sz="1982" i="1" spc="-59" dirty="0">
                <a:latin typeface="Arial"/>
                <a:cs typeface="Arial"/>
              </a:rPr>
              <a:t>e</a:t>
            </a:r>
            <a:r>
              <a:rPr sz="2081" spc="-87" baseline="27777" dirty="0">
                <a:latin typeface="Tahoma"/>
                <a:cs typeface="Tahoma"/>
              </a:rPr>
              <a:t>4</a:t>
            </a:r>
            <a:r>
              <a:rPr sz="2081" spc="460" baseline="27777" dirty="0">
                <a:latin typeface="Tahoma"/>
                <a:cs typeface="Tahoma"/>
              </a:rPr>
              <a:t> </a:t>
            </a:r>
            <a:r>
              <a:rPr sz="1982" spc="-89" dirty="0">
                <a:latin typeface="Tahoma"/>
                <a:cs typeface="Tahoma"/>
              </a:rPr>
              <a:t>and</a:t>
            </a:r>
            <a:r>
              <a:rPr sz="1982" spc="30" dirty="0">
                <a:latin typeface="Tahoma"/>
                <a:cs typeface="Tahoma"/>
              </a:rPr>
              <a:t> </a:t>
            </a:r>
            <a:r>
              <a:rPr sz="1982" i="1" spc="-59" dirty="0">
                <a:latin typeface="Arial"/>
                <a:cs typeface="Arial"/>
              </a:rPr>
              <a:t>e</a:t>
            </a:r>
            <a:r>
              <a:rPr sz="2081" spc="-87" baseline="27777" dirty="0">
                <a:latin typeface="Tahoma"/>
                <a:cs typeface="Tahoma"/>
              </a:rPr>
              <a:t>4</a:t>
            </a:r>
            <a:r>
              <a:rPr sz="2081" spc="311" baseline="27777" dirty="0">
                <a:latin typeface="Tahoma"/>
                <a:cs typeface="Tahoma"/>
              </a:rPr>
              <a:t> </a:t>
            </a:r>
            <a:r>
              <a:rPr sz="1982" spc="99" dirty="0">
                <a:latin typeface="Lucida Sans Unicode"/>
                <a:cs typeface="Lucida Sans Unicode"/>
              </a:rPr>
              <a:t>ǁ</a:t>
            </a:r>
            <a:r>
              <a:rPr sz="1982" spc="-89" dirty="0">
                <a:latin typeface="Lucida Sans Unicode"/>
                <a:cs typeface="Lucida Sans Unicode"/>
              </a:rPr>
              <a:t> </a:t>
            </a:r>
            <a:r>
              <a:rPr sz="1982" i="1" spc="-30" dirty="0">
                <a:latin typeface="Arial"/>
                <a:cs typeface="Arial"/>
              </a:rPr>
              <a:t>e</a:t>
            </a:r>
            <a:r>
              <a:rPr sz="2081" spc="-44" baseline="27777" dirty="0">
                <a:latin typeface="Tahoma"/>
                <a:cs typeface="Tahoma"/>
              </a:rPr>
              <a:t>5</a:t>
            </a:r>
            <a:r>
              <a:rPr sz="1982" spc="-30" dirty="0">
                <a:latin typeface="Tahoma"/>
                <a:cs typeface="Tahoma"/>
              </a:rPr>
              <a:t>,</a:t>
            </a:r>
            <a:r>
              <a:rPr sz="1982" spc="40" dirty="0">
                <a:latin typeface="Tahoma"/>
                <a:cs typeface="Tahoma"/>
              </a:rPr>
              <a:t> </a:t>
            </a:r>
            <a:r>
              <a:rPr sz="1982" spc="-119" dirty="0">
                <a:latin typeface="Tahoma"/>
                <a:cs typeface="Tahoma"/>
              </a:rPr>
              <a:t>however,</a:t>
            </a:r>
            <a:r>
              <a:rPr sz="1982" dirty="0">
                <a:latin typeface="Tahoma"/>
                <a:cs typeface="Tahoma"/>
              </a:rPr>
              <a:t> </a:t>
            </a:r>
            <a:r>
              <a:rPr sz="1982" i="1" spc="-59" dirty="0">
                <a:latin typeface="Arial"/>
                <a:cs typeface="Arial"/>
              </a:rPr>
              <a:t>e</a:t>
            </a:r>
            <a:r>
              <a:rPr sz="2081" spc="-87" baseline="27777" dirty="0">
                <a:latin typeface="Tahoma"/>
                <a:cs typeface="Tahoma"/>
              </a:rPr>
              <a:t>3</a:t>
            </a:r>
            <a:r>
              <a:rPr sz="2081" spc="327" baseline="27777" dirty="0">
                <a:latin typeface="Tahoma"/>
                <a:cs typeface="Tahoma"/>
              </a:rPr>
              <a:t> </a:t>
            </a:r>
            <a:r>
              <a:rPr sz="1982" spc="-476" dirty="0">
                <a:latin typeface="Lucida Sans Unicode"/>
                <a:cs typeface="Lucida Sans Unicode"/>
              </a:rPr>
              <a:t>/ǁ</a:t>
            </a:r>
            <a:r>
              <a:rPr sz="1982" spc="-99" dirty="0">
                <a:latin typeface="Lucida Sans Unicode"/>
                <a:cs typeface="Lucida Sans Unicode"/>
              </a:rPr>
              <a:t> </a:t>
            </a:r>
            <a:r>
              <a:rPr sz="1982" i="1" spc="-30" dirty="0">
                <a:latin typeface="Arial"/>
                <a:cs typeface="Arial"/>
              </a:rPr>
              <a:t>e</a:t>
            </a:r>
            <a:r>
              <a:rPr sz="2081" spc="-44" baseline="27777" dirty="0">
                <a:latin typeface="Tahoma"/>
                <a:cs typeface="Tahoma"/>
              </a:rPr>
              <a:t>5</a:t>
            </a:r>
            <a:r>
              <a:rPr sz="1982" spc="-30" dirty="0">
                <a:latin typeface="Tahoma"/>
                <a:cs typeface="Tahoma"/>
              </a:rPr>
              <a:t>.</a:t>
            </a:r>
            <a:endParaRPr sz="1982">
              <a:latin typeface="Tahoma"/>
              <a:cs typeface="Tahoma"/>
            </a:endParaRPr>
          </a:p>
          <a:p>
            <a:pPr marL="3646784">
              <a:lnSpc>
                <a:spcPts val="1021"/>
              </a:lnSpc>
              <a:tabLst>
                <a:tab pos="4147619" algn="l"/>
                <a:tab pos="4926556" algn="l"/>
                <a:tab pos="5424874" algn="l"/>
                <a:tab pos="6802800" algn="l"/>
                <a:tab pos="7301118" algn="l"/>
              </a:tabLst>
            </a:pPr>
            <a:r>
              <a:rPr sz="1387" spc="-30" dirty="0">
                <a:latin typeface="Tahoma"/>
                <a:cs typeface="Tahoma"/>
              </a:rPr>
              <a:t>3	2	2	1	3	1</a:t>
            </a:r>
            <a:endParaRPr sz="1387">
              <a:latin typeface="Tahoma"/>
              <a:cs typeface="Tahoma"/>
            </a:endParaRPr>
          </a:p>
          <a:p>
            <a:pPr marL="626673">
              <a:lnSpc>
                <a:spcPts val="2368"/>
              </a:lnSpc>
              <a:spcBef>
                <a:spcPts val="218"/>
              </a:spcBef>
            </a:pPr>
            <a:r>
              <a:rPr sz="1982" spc="-50" dirty="0">
                <a:latin typeface="Tahoma"/>
                <a:cs typeface="Tahoma"/>
              </a:rPr>
              <a:t>For</a:t>
            </a:r>
            <a:r>
              <a:rPr sz="1982" dirty="0">
                <a:latin typeface="Tahoma"/>
                <a:cs typeface="Tahoma"/>
              </a:rPr>
              <a:t> </a:t>
            </a:r>
            <a:r>
              <a:rPr sz="1982" spc="-89" dirty="0">
                <a:latin typeface="Tahoma"/>
                <a:cs typeface="Tahoma"/>
              </a:rPr>
              <a:t>any</a:t>
            </a:r>
            <a:r>
              <a:rPr sz="1982" spc="40" dirty="0">
                <a:latin typeface="Tahoma"/>
                <a:cs typeface="Tahoma"/>
              </a:rPr>
              <a:t> </a:t>
            </a:r>
            <a:r>
              <a:rPr sz="1982" spc="-89" dirty="0">
                <a:latin typeface="Tahoma"/>
                <a:cs typeface="Tahoma"/>
              </a:rPr>
              <a:t>two</a:t>
            </a:r>
            <a:r>
              <a:rPr sz="1982" spc="10" dirty="0">
                <a:latin typeface="Tahoma"/>
                <a:cs typeface="Tahoma"/>
              </a:rPr>
              <a:t> </a:t>
            </a:r>
            <a:r>
              <a:rPr sz="1982" spc="-99" dirty="0">
                <a:latin typeface="Tahoma"/>
                <a:cs typeface="Tahoma"/>
              </a:rPr>
              <a:t>events</a:t>
            </a:r>
            <a:r>
              <a:rPr sz="1982" spc="40" dirty="0">
                <a:latin typeface="Tahoma"/>
                <a:cs typeface="Tahoma"/>
              </a:rPr>
              <a:t> </a:t>
            </a:r>
            <a:r>
              <a:rPr sz="1982" i="1" spc="-159" dirty="0">
                <a:latin typeface="Arial"/>
                <a:cs typeface="Arial"/>
              </a:rPr>
              <a:t>e</a:t>
            </a:r>
            <a:r>
              <a:rPr sz="2081" i="1" spc="-238" baseline="-11904" dirty="0">
                <a:latin typeface="Trebuchet MS"/>
                <a:cs typeface="Trebuchet MS"/>
              </a:rPr>
              <a:t>i</a:t>
            </a:r>
            <a:r>
              <a:rPr sz="2081" i="1" spc="311" baseline="-11904" dirty="0">
                <a:latin typeface="Trebuchet MS"/>
                <a:cs typeface="Trebuchet MS"/>
              </a:rPr>
              <a:t> </a:t>
            </a:r>
            <a:r>
              <a:rPr sz="1982" spc="-89" dirty="0">
                <a:latin typeface="Tahoma"/>
                <a:cs typeface="Tahoma"/>
              </a:rPr>
              <a:t>and</a:t>
            </a:r>
            <a:r>
              <a:rPr sz="1982" spc="20" dirty="0">
                <a:latin typeface="Tahoma"/>
                <a:cs typeface="Tahoma"/>
              </a:rPr>
              <a:t> </a:t>
            </a:r>
            <a:r>
              <a:rPr sz="1982" i="1" spc="-178" dirty="0">
                <a:latin typeface="Arial"/>
                <a:cs typeface="Arial"/>
              </a:rPr>
              <a:t>e</a:t>
            </a:r>
            <a:r>
              <a:rPr sz="2081" i="1" spc="-268" baseline="-11904" dirty="0">
                <a:latin typeface="Trebuchet MS"/>
                <a:cs typeface="Trebuchet MS"/>
              </a:rPr>
              <a:t>j</a:t>
            </a:r>
            <a:r>
              <a:rPr sz="2081" i="1" spc="698" baseline="-11904" dirty="0">
                <a:latin typeface="Trebuchet MS"/>
                <a:cs typeface="Trebuchet MS"/>
              </a:rPr>
              <a:t> </a:t>
            </a:r>
            <a:r>
              <a:rPr sz="1982" spc="-40" dirty="0">
                <a:latin typeface="Tahoma"/>
                <a:cs typeface="Tahoma"/>
              </a:rPr>
              <a:t>in</a:t>
            </a:r>
            <a:r>
              <a:rPr sz="1982" spc="10" dirty="0">
                <a:latin typeface="Tahoma"/>
                <a:cs typeface="Tahoma"/>
              </a:rPr>
              <a:t> </a:t>
            </a:r>
            <a:r>
              <a:rPr sz="1982" spc="-99" dirty="0">
                <a:latin typeface="Tahoma"/>
                <a:cs typeface="Tahoma"/>
              </a:rPr>
              <a:t>a</a:t>
            </a:r>
            <a:r>
              <a:rPr sz="1982" spc="40" dirty="0">
                <a:latin typeface="Tahoma"/>
                <a:cs typeface="Tahoma"/>
              </a:rPr>
              <a:t> </a:t>
            </a:r>
            <a:r>
              <a:rPr sz="1982" spc="-50" dirty="0">
                <a:latin typeface="Tahoma"/>
                <a:cs typeface="Tahoma"/>
              </a:rPr>
              <a:t>distributed</a:t>
            </a:r>
            <a:r>
              <a:rPr sz="1982" spc="20" dirty="0">
                <a:latin typeface="Tahoma"/>
                <a:cs typeface="Tahoma"/>
              </a:rPr>
              <a:t> </a:t>
            </a:r>
            <a:r>
              <a:rPr sz="1982" spc="-69" dirty="0">
                <a:latin typeface="Tahoma"/>
                <a:cs typeface="Tahoma"/>
              </a:rPr>
              <a:t>execution,</a:t>
            </a:r>
            <a:endParaRPr sz="1982">
              <a:latin typeface="Tahoma"/>
              <a:cs typeface="Tahoma"/>
            </a:endParaRPr>
          </a:p>
          <a:p>
            <a:pPr marL="626673">
              <a:lnSpc>
                <a:spcPts val="2368"/>
              </a:lnSpc>
            </a:pPr>
            <a:r>
              <a:rPr sz="1982" i="1" spc="-226" dirty="0">
                <a:latin typeface="Arial"/>
                <a:cs typeface="Arial"/>
              </a:rPr>
              <a:t>e</a:t>
            </a:r>
            <a:r>
              <a:rPr sz="2081" i="1" spc="-119" baseline="-11904" dirty="0">
                <a:latin typeface="Trebuchet MS"/>
                <a:cs typeface="Trebuchet MS"/>
              </a:rPr>
              <a:t>i </a:t>
            </a:r>
            <a:r>
              <a:rPr sz="2081" i="1" spc="-73" baseline="-11904" dirty="0">
                <a:latin typeface="Trebuchet MS"/>
                <a:cs typeface="Trebuchet MS"/>
              </a:rPr>
              <a:t> </a:t>
            </a:r>
            <a:r>
              <a:rPr sz="1982" spc="109" dirty="0">
                <a:latin typeface="Lucida Sans Unicode"/>
                <a:cs typeface="Lucida Sans Unicode"/>
              </a:rPr>
              <a:t>→</a:t>
            </a:r>
            <a:r>
              <a:rPr sz="1982" spc="-89" dirty="0">
                <a:latin typeface="Lucida Sans Unicode"/>
                <a:cs typeface="Lucida Sans Unicode"/>
              </a:rPr>
              <a:t> </a:t>
            </a:r>
            <a:r>
              <a:rPr sz="1982" i="1" spc="-226" dirty="0">
                <a:latin typeface="Arial"/>
                <a:cs typeface="Arial"/>
              </a:rPr>
              <a:t>e</a:t>
            </a:r>
            <a:r>
              <a:rPr sz="2081" i="1" spc="-176" baseline="-11904" dirty="0">
                <a:latin typeface="Trebuchet MS"/>
                <a:cs typeface="Trebuchet MS"/>
              </a:rPr>
              <a:t>j</a:t>
            </a:r>
            <a:r>
              <a:rPr sz="2081" i="1" baseline="-11904" dirty="0">
                <a:latin typeface="Trebuchet MS"/>
                <a:cs typeface="Trebuchet MS"/>
              </a:rPr>
              <a:t> </a:t>
            </a:r>
            <a:r>
              <a:rPr sz="2081" i="1" spc="44" baseline="-11904" dirty="0">
                <a:latin typeface="Trebuchet MS"/>
                <a:cs typeface="Trebuchet MS"/>
              </a:rPr>
              <a:t> </a:t>
            </a:r>
            <a:r>
              <a:rPr sz="1982" spc="-129" dirty="0">
                <a:latin typeface="Tahoma"/>
                <a:cs typeface="Tahoma"/>
              </a:rPr>
              <a:t>o</a:t>
            </a:r>
            <a:r>
              <a:rPr sz="1982" spc="-40" dirty="0">
                <a:latin typeface="Tahoma"/>
                <a:cs typeface="Tahoma"/>
              </a:rPr>
              <a:t>r</a:t>
            </a:r>
            <a:r>
              <a:rPr sz="1982" spc="10" dirty="0">
                <a:latin typeface="Tahoma"/>
                <a:cs typeface="Tahoma"/>
              </a:rPr>
              <a:t> </a:t>
            </a:r>
            <a:r>
              <a:rPr sz="1982" i="1" spc="-226" dirty="0">
                <a:latin typeface="Arial"/>
                <a:cs typeface="Arial"/>
              </a:rPr>
              <a:t>e</a:t>
            </a:r>
            <a:r>
              <a:rPr sz="2081" i="1" spc="-176" baseline="-11904" dirty="0">
                <a:latin typeface="Trebuchet MS"/>
                <a:cs typeface="Trebuchet MS"/>
              </a:rPr>
              <a:t>j</a:t>
            </a:r>
            <a:r>
              <a:rPr sz="2081" i="1" baseline="-11904" dirty="0">
                <a:latin typeface="Trebuchet MS"/>
                <a:cs typeface="Trebuchet MS"/>
              </a:rPr>
              <a:t> </a:t>
            </a:r>
            <a:r>
              <a:rPr sz="2081" i="1" spc="-103" baseline="-11904" dirty="0">
                <a:latin typeface="Trebuchet MS"/>
                <a:cs typeface="Trebuchet MS"/>
              </a:rPr>
              <a:t> </a:t>
            </a:r>
            <a:r>
              <a:rPr sz="1982" spc="109" dirty="0">
                <a:latin typeface="Lucida Sans Unicode"/>
                <a:cs typeface="Lucida Sans Unicode"/>
              </a:rPr>
              <a:t>→</a:t>
            </a:r>
            <a:r>
              <a:rPr sz="1982" spc="-89" dirty="0">
                <a:latin typeface="Lucida Sans Unicode"/>
                <a:cs typeface="Lucida Sans Unicode"/>
              </a:rPr>
              <a:t> </a:t>
            </a:r>
            <a:r>
              <a:rPr sz="1982" i="1" spc="-226" dirty="0">
                <a:latin typeface="Arial"/>
                <a:cs typeface="Arial"/>
              </a:rPr>
              <a:t>e</a:t>
            </a:r>
            <a:r>
              <a:rPr sz="2081" i="1" spc="-119" baseline="-11904" dirty="0">
                <a:latin typeface="Trebuchet MS"/>
                <a:cs typeface="Trebuchet MS"/>
              </a:rPr>
              <a:t>i</a:t>
            </a:r>
            <a:r>
              <a:rPr sz="2081" i="1" spc="-268" baseline="-11904" dirty="0">
                <a:latin typeface="Trebuchet MS"/>
                <a:cs typeface="Trebuchet MS"/>
              </a:rPr>
              <a:t> </a:t>
            </a:r>
            <a:r>
              <a:rPr sz="1982" spc="-59" dirty="0">
                <a:latin typeface="Tahoma"/>
                <a:cs typeface="Tahoma"/>
              </a:rPr>
              <a:t>,</a:t>
            </a:r>
            <a:r>
              <a:rPr sz="1982" spc="40" dirty="0">
                <a:latin typeface="Tahoma"/>
                <a:cs typeface="Tahoma"/>
              </a:rPr>
              <a:t> </a:t>
            </a:r>
            <a:r>
              <a:rPr sz="1982" spc="-129" dirty="0">
                <a:latin typeface="Tahoma"/>
                <a:cs typeface="Tahoma"/>
              </a:rPr>
              <a:t>o</a:t>
            </a:r>
            <a:r>
              <a:rPr sz="1982" spc="-40" dirty="0">
                <a:latin typeface="Tahoma"/>
                <a:cs typeface="Tahoma"/>
              </a:rPr>
              <a:t>r</a:t>
            </a:r>
            <a:r>
              <a:rPr sz="1982" spc="10" dirty="0">
                <a:latin typeface="Tahoma"/>
                <a:cs typeface="Tahoma"/>
              </a:rPr>
              <a:t> </a:t>
            </a:r>
            <a:r>
              <a:rPr sz="1982" i="1" spc="-226" dirty="0">
                <a:latin typeface="Arial"/>
                <a:cs typeface="Arial"/>
              </a:rPr>
              <a:t>e</a:t>
            </a:r>
            <a:r>
              <a:rPr sz="2081" i="1" spc="-119" baseline="-11904" dirty="0">
                <a:latin typeface="Trebuchet MS"/>
                <a:cs typeface="Trebuchet MS"/>
              </a:rPr>
              <a:t>i</a:t>
            </a:r>
            <a:r>
              <a:rPr sz="2081" i="1" baseline="-11904" dirty="0">
                <a:latin typeface="Trebuchet MS"/>
                <a:cs typeface="Trebuchet MS"/>
              </a:rPr>
              <a:t> </a:t>
            </a:r>
            <a:r>
              <a:rPr sz="2081" i="1" spc="-73" baseline="-11904" dirty="0">
                <a:latin typeface="Trebuchet MS"/>
                <a:cs typeface="Trebuchet MS"/>
              </a:rPr>
              <a:t> </a:t>
            </a:r>
            <a:r>
              <a:rPr sz="1982" spc="99" dirty="0">
                <a:latin typeface="Lucida Sans Unicode"/>
                <a:cs typeface="Lucida Sans Unicode"/>
              </a:rPr>
              <a:t>ǁ</a:t>
            </a:r>
            <a:r>
              <a:rPr sz="1982" spc="-99" dirty="0">
                <a:latin typeface="Lucida Sans Unicode"/>
                <a:cs typeface="Lucida Sans Unicode"/>
              </a:rPr>
              <a:t> </a:t>
            </a:r>
            <a:r>
              <a:rPr sz="1982" i="1" spc="-226" dirty="0">
                <a:latin typeface="Arial"/>
                <a:cs typeface="Arial"/>
              </a:rPr>
              <a:t>e</a:t>
            </a:r>
            <a:r>
              <a:rPr sz="2081" i="1" spc="-176" baseline="-11904" dirty="0">
                <a:latin typeface="Trebuchet MS"/>
                <a:cs typeface="Trebuchet MS"/>
              </a:rPr>
              <a:t>j</a:t>
            </a:r>
            <a:r>
              <a:rPr sz="2081" i="1" spc="-297" baseline="-11904" dirty="0">
                <a:latin typeface="Trebuchet MS"/>
                <a:cs typeface="Trebuchet MS"/>
              </a:rPr>
              <a:t> </a:t>
            </a:r>
            <a:r>
              <a:rPr sz="1982" spc="-59" dirty="0">
                <a:latin typeface="Tahoma"/>
                <a:cs typeface="Tahoma"/>
              </a:rPr>
              <a:t>.</a:t>
            </a:r>
            <a:endParaRPr sz="1982">
              <a:latin typeface="Tahoma"/>
              <a:cs typeface="Tahoma"/>
            </a:endParaRPr>
          </a:p>
        </p:txBody>
      </p:sp>
      <p:grpSp>
        <p:nvGrpSpPr>
          <p:cNvPr id="11" name="object 11"/>
          <p:cNvGrpSpPr/>
          <p:nvPr/>
        </p:nvGrpSpPr>
        <p:grpSpPr>
          <a:xfrm>
            <a:off x="3901" y="6669283"/>
            <a:ext cx="9133094" cy="181202"/>
            <a:chOff x="-148" y="3365518"/>
            <a:chExt cx="4608830" cy="91440"/>
          </a:xfrm>
        </p:grpSpPr>
        <p:sp>
          <p:nvSpPr>
            <p:cNvPr id="12" name="object 12"/>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3" name="object 13"/>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4" name="object 14"/>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5" name="object 15"/>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6" name="object 16"/>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17" name="object 17"/>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18" name="object 18"/>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92</a:t>
            </a:fld>
            <a:r>
              <a:rPr lang="en-IN" spc="-15"/>
              <a:t> </a:t>
            </a:r>
            <a:r>
              <a:rPr lang="en-IN" spc="70"/>
              <a:t>/</a:t>
            </a:r>
            <a:r>
              <a:rPr lang="en-IN" spc="-10"/>
              <a:t> 1</a:t>
            </a:r>
            <a:endParaRPr spc="-20" dirty="0"/>
          </a:p>
        </p:txBody>
      </p:sp>
    </p:spTree>
  </p:cSld>
  <p:clrMapOvr>
    <a:masterClrMapping/>
  </p:clrMapOvr>
  <p:transition>
    <p:cu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7" y="-127783"/>
            <a:ext cx="5163004" cy="1388524"/>
          </a:xfrm>
          <a:prstGeom prst="rect">
            <a:avLst/>
          </a:prstGeom>
        </p:spPr>
        <p:txBody>
          <a:bodyPr vert="horz" wrap="square" lIns="0" tIns="33975" rIns="0" bIns="0" rtlCol="0" anchor="ctr">
            <a:spAutoFit/>
          </a:bodyPr>
          <a:lstStyle/>
          <a:p>
            <a:pPr marL="25168">
              <a:spcBef>
                <a:spcPts val="268"/>
              </a:spcBef>
            </a:pPr>
            <a:r>
              <a:rPr spc="168" dirty="0"/>
              <a:t>A</a:t>
            </a:r>
            <a:r>
              <a:rPr spc="30" dirty="0"/>
              <a:t> </a:t>
            </a:r>
            <a:r>
              <a:rPr spc="-20" dirty="0"/>
              <a:t>Model</a:t>
            </a:r>
            <a:r>
              <a:rPr spc="30" dirty="0"/>
              <a:t> </a:t>
            </a:r>
            <a:r>
              <a:rPr spc="-69" dirty="0"/>
              <a:t>of</a:t>
            </a:r>
            <a:r>
              <a:rPr spc="50" dirty="0"/>
              <a:t> </a:t>
            </a:r>
            <a:r>
              <a:rPr spc="-50" dirty="0"/>
              <a:t>Distributed</a:t>
            </a:r>
            <a:r>
              <a:rPr spc="20" dirty="0"/>
              <a:t> </a:t>
            </a:r>
            <a:r>
              <a:rPr spc="-79" dirty="0"/>
              <a:t>Executions</a:t>
            </a:r>
          </a:p>
        </p:txBody>
      </p:sp>
      <p:pic>
        <p:nvPicPr>
          <p:cNvPr id="5" name="object 5"/>
          <p:cNvPicPr/>
          <p:nvPr/>
        </p:nvPicPr>
        <p:blipFill>
          <a:blip r:embed="rId2" cstate="print"/>
          <a:stretch>
            <a:fillRect/>
          </a:stretch>
        </p:blipFill>
        <p:spPr>
          <a:xfrm>
            <a:off x="500556" y="1718842"/>
            <a:ext cx="140136" cy="135147"/>
          </a:xfrm>
          <a:prstGeom prst="rect">
            <a:avLst/>
          </a:prstGeom>
        </p:spPr>
      </p:pic>
      <p:pic>
        <p:nvPicPr>
          <p:cNvPr id="6" name="object 6"/>
          <p:cNvPicPr/>
          <p:nvPr/>
        </p:nvPicPr>
        <p:blipFill>
          <a:blip r:embed="rId3" cstate="print"/>
          <a:stretch>
            <a:fillRect/>
          </a:stretch>
        </p:blipFill>
        <p:spPr>
          <a:xfrm>
            <a:off x="500556" y="2395330"/>
            <a:ext cx="140136" cy="135147"/>
          </a:xfrm>
          <a:prstGeom prst="rect">
            <a:avLst/>
          </a:prstGeom>
        </p:spPr>
      </p:pic>
      <p:pic>
        <p:nvPicPr>
          <p:cNvPr id="7" name="object 7"/>
          <p:cNvPicPr/>
          <p:nvPr/>
        </p:nvPicPr>
        <p:blipFill>
          <a:blip r:embed="rId4" cstate="print"/>
          <a:stretch>
            <a:fillRect/>
          </a:stretch>
        </p:blipFill>
        <p:spPr>
          <a:xfrm>
            <a:off x="500556" y="3071793"/>
            <a:ext cx="140136" cy="135170"/>
          </a:xfrm>
          <a:prstGeom prst="rect">
            <a:avLst/>
          </a:prstGeom>
        </p:spPr>
      </p:pic>
      <p:pic>
        <p:nvPicPr>
          <p:cNvPr id="8" name="object 8"/>
          <p:cNvPicPr/>
          <p:nvPr/>
        </p:nvPicPr>
        <p:blipFill>
          <a:blip r:embed="rId5" cstate="print"/>
          <a:stretch>
            <a:fillRect/>
          </a:stretch>
        </p:blipFill>
        <p:spPr>
          <a:xfrm>
            <a:off x="500555" y="3748306"/>
            <a:ext cx="135493" cy="135147"/>
          </a:xfrm>
          <a:prstGeom prst="rect">
            <a:avLst/>
          </a:prstGeom>
        </p:spPr>
      </p:pic>
      <p:pic>
        <p:nvPicPr>
          <p:cNvPr id="9" name="object 9"/>
          <p:cNvPicPr/>
          <p:nvPr/>
        </p:nvPicPr>
        <p:blipFill>
          <a:blip r:embed="rId6" cstate="print"/>
          <a:stretch>
            <a:fillRect/>
          </a:stretch>
        </p:blipFill>
        <p:spPr>
          <a:xfrm>
            <a:off x="500555" y="4427800"/>
            <a:ext cx="135493" cy="135153"/>
          </a:xfrm>
          <a:prstGeom prst="rect">
            <a:avLst/>
          </a:prstGeom>
        </p:spPr>
      </p:pic>
      <p:pic>
        <p:nvPicPr>
          <p:cNvPr id="10" name="object 10"/>
          <p:cNvPicPr/>
          <p:nvPr/>
        </p:nvPicPr>
        <p:blipFill>
          <a:blip r:embed="rId7" cstate="print"/>
          <a:stretch>
            <a:fillRect/>
          </a:stretch>
        </p:blipFill>
        <p:spPr>
          <a:xfrm>
            <a:off x="500555" y="5104302"/>
            <a:ext cx="135493" cy="135153"/>
          </a:xfrm>
          <a:prstGeom prst="rect">
            <a:avLst/>
          </a:prstGeom>
        </p:spPr>
      </p:pic>
      <p:sp>
        <p:nvSpPr>
          <p:cNvPr id="11" name="object 11"/>
          <p:cNvSpPr txBox="1"/>
          <p:nvPr/>
        </p:nvSpPr>
        <p:spPr>
          <a:xfrm>
            <a:off x="229695" y="1022347"/>
            <a:ext cx="8637305" cy="4938682"/>
          </a:xfrm>
          <a:prstGeom prst="rect">
            <a:avLst/>
          </a:prstGeom>
        </p:spPr>
        <p:txBody>
          <a:bodyPr vert="horz" wrap="square" lIns="0" tIns="148485" rIns="0" bIns="0" rtlCol="0">
            <a:spAutoFit/>
          </a:bodyPr>
          <a:lstStyle/>
          <a:p>
            <a:pPr marL="25168">
              <a:spcBef>
                <a:spcPts val="1169"/>
              </a:spcBef>
            </a:pPr>
            <a:r>
              <a:rPr sz="1982" dirty="0">
                <a:latin typeface="Microsoft Sans Serif"/>
                <a:cs typeface="Microsoft Sans Serif"/>
              </a:rPr>
              <a:t>Logical</a:t>
            </a:r>
            <a:r>
              <a:rPr sz="1982" spc="149" dirty="0">
                <a:latin typeface="Microsoft Sans Serif"/>
                <a:cs typeface="Microsoft Sans Serif"/>
              </a:rPr>
              <a:t> </a:t>
            </a:r>
            <a:r>
              <a:rPr sz="1982" spc="-40" dirty="0">
                <a:latin typeface="Microsoft Sans Serif"/>
                <a:cs typeface="Microsoft Sans Serif"/>
              </a:rPr>
              <a:t>vs.</a:t>
            </a:r>
            <a:r>
              <a:rPr sz="1982" spc="377" dirty="0">
                <a:latin typeface="Microsoft Sans Serif"/>
                <a:cs typeface="Microsoft Sans Serif"/>
              </a:rPr>
              <a:t> </a:t>
            </a:r>
            <a:r>
              <a:rPr sz="1982" spc="-10" dirty="0">
                <a:latin typeface="Microsoft Sans Serif"/>
                <a:cs typeface="Microsoft Sans Serif"/>
              </a:rPr>
              <a:t>Physical</a:t>
            </a:r>
            <a:r>
              <a:rPr sz="1982" spc="159" dirty="0">
                <a:latin typeface="Microsoft Sans Serif"/>
                <a:cs typeface="Microsoft Sans Serif"/>
              </a:rPr>
              <a:t> </a:t>
            </a:r>
            <a:r>
              <a:rPr sz="1982" spc="-10" dirty="0">
                <a:latin typeface="Microsoft Sans Serif"/>
                <a:cs typeface="Microsoft Sans Serif"/>
              </a:rPr>
              <a:t>Concurrency</a:t>
            </a:r>
            <a:endParaRPr sz="1982">
              <a:latin typeface="Microsoft Sans Serif"/>
              <a:cs typeface="Microsoft Sans Serif"/>
            </a:endParaRPr>
          </a:p>
          <a:p>
            <a:pPr marL="526003" marR="125838">
              <a:spcBef>
                <a:spcPts val="981"/>
              </a:spcBef>
            </a:pPr>
            <a:r>
              <a:rPr sz="1982" spc="-149" dirty="0">
                <a:latin typeface="Tahoma"/>
                <a:cs typeface="Tahoma"/>
              </a:rPr>
              <a:t>In</a:t>
            </a:r>
            <a:r>
              <a:rPr sz="1982" spc="40" dirty="0">
                <a:latin typeface="Tahoma"/>
                <a:cs typeface="Tahoma"/>
              </a:rPr>
              <a:t> </a:t>
            </a:r>
            <a:r>
              <a:rPr sz="1982" spc="-99" dirty="0">
                <a:latin typeface="Tahoma"/>
                <a:cs typeface="Tahoma"/>
              </a:rPr>
              <a:t>a</a:t>
            </a:r>
            <a:r>
              <a:rPr sz="1982" spc="30" dirty="0">
                <a:latin typeface="Tahoma"/>
                <a:cs typeface="Tahoma"/>
              </a:rPr>
              <a:t> </a:t>
            </a:r>
            <a:r>
              <a:rPr sz="1982" spc="-50" dirty="0">
                <a:latin typeface="Tahoma"/>
                <a:cs typeface="Tahoma"/>
              </a:rPr>
              <a:t>distributed</a:t>
            </a:r>
            <a:r>
              <a:rPr sz="1982" spc="30" dirty="0">
                <a:latin typeface="Tahoma"/>
                <a:cs typeface="Tahoma"/>
              </a:rPr>
              <a:t> </a:t>
            </a:r>
            <a:r>
              <a:rPr sz="1982" spc="-50" dirty="0">
                <a:latin typeface="Tahoma"/>
                <a:cs typeface="Tahoma"/>
              </a:rPr>
              <a:t>computation,</a:t>
            </a:r>
            <a:r>
              <a:rPr sz="1982" spc="-10" dirty="0">
                <a:latin typeface="Tahoma"/>
                <a:cs typeface="Tahoma"/>
              </a:rPr>
              <a:t> </a:t>
            </a:r>
            <a:r>
              <a:rPr sz="1982" spc="-89" dirty="0">
                <a:latin typeface="Tahoma"/>
                <a:cs typeface="Tahoma"/>
              </a:rPr>
              <a:t>two</a:t>
            </a:r>
            <a:r>
              <a:rPr sz="1982" spc="40" dirty="0">
                <a:latin typeface="Tahoma"/>
                <a:cs typeface="Tahoma"/>
              </a:rPr>
              <a:t> </a:t>
            </a:r>
            <a:r>
              <a:rPr sz="1982" spc="-99" dirty="0">
                <a:latin typeface="Tahoma"/>
                <a:cs typeface="Tahoma"/>
              </a:rPr>
              <a:t>events</a:t>
            </a:r>
            <a:r>
              <a:rPr sz="1982" spc="30" dirty="0">
                <a:latin typeface="Tahoma"/>
                <a:cs typeface="Tahoma"/>
              </a:rPr>
              <a:t> </a:t>
            </a:r>
            <a:r>
              <a:rPr sz="1982" spc="-119" dirty="0">
                <a:latin typeface="Tahoma"/>
                <a:cs typeface="Tahoma"/>
              </a:rPr>
              <a:t>are</a:t>
            </a:r>
            <a:r>
              <a:rPr sz="1982" spc="20" dirty="0">
                <a:latin typeface="Tahoma"/>
                <a:cs typeface="Tahoma"/>
              </a:rPr>
              <a:t> </a:t>
            </a:r>
            <a:r>
              <a:rPr sz="1982" spc="-40" dirty="0">
                <a:latin typeface="Tahoma"/>
                <a:cs typeface="Tahoma"/>
              </a:rPr>
              <a:t>logically</a:t>
            </a:r>
            <a:r>
              <a:rPr sz="1982" spc="20" dirty="0">
                <a:latin typeface="Tahoma"/>
                <a:cs typeface="Tahoma"/>
              </a:rPr>
              <a:t> </a:t>
            </a:r>
            <a:r>
              <a:rPr sz="1982" spc="-69" dirty="0">
                <a:latin typeface="Tahoma"/>
                <a:cs typeface="Tahoma"/>
              </a:rPr>
              <a:t>concurrent</a:t>
            </a:r>
            <a:r>
              <a:rPr sz="1982" spc="30" dirty="0">
                <a:latin typeface="Tahoma"/>
                <a:cs typeface="Tahoma"/>
              </a:rPr>
              <a:t> </a:t>
            </a:r>
            <a:r>
              <a:rPr sz="1982" spc="-10" dirty="0">
                <a:latin typeface="Tahoma"/>
                <a:cs typeface="Tahoma"/>
              </a:rPr>
              <a:t>if</a:t>
            </a:r>
            <a:r>
              <a:rPr sz="1982" spc="40" dirty="0">
                <a:latin typeface="Tahoma"/>
                <a:cs typeface="Tahoma"/>
              </a:rPr>
              <a:t> </a:t>
            </a:r>
            <a:r>
              <a:rPr sz="1982" spc="-89" dirty="0">
                <a:latin typeface="Tahoma"/>
                <a:cs typeface="Tahoma"/>
              </a:rPr>
              <a:t>and</a:t>
            </a:r>
            <a:r>
              <a:rPr sz="1982" spc="20" dirty="0">
                <a:latin typeface="Tahoma"/>
                <a:cs typeface="Tahoma"/>
              </a:rPr>
              <a:t> </a:t>
            </a:r>
            <a:r>
              <a:rPr sz="1982" spc="-59" dirty="0">
                <a:latin typeface="Tahoma"/>
                <a:cs typeface="Tahoma"/>
              </a:rPr>
              <a:t>only </a:t>
            </a:r>
            <a:r>
              <a:rPr sz="1982" spc="-585" dirty="0">
                <a:latin typeface="Tahoma"/>
                <a:cs typeface="Tahoma"/>
              </a:rPr>
              <a:t> </a:t>
            </a:r>
            <a:r>
              <a:rPr sz="1982" spc="-10" dirty="0">
                <a:latin typeface="Tahoma"/>
                <a:cs typeface="Tahoma"/>
              </a:rPr>
              <a:t>if</a:t>
            </a:r>
            <a:r>
              <a:rPr sz="1982" spc="20" dirty="0">
                <a:latin typeface="Tahoma"/>
                <a:cs typeface="Tahoma"/>
              </a:rPr>
              <a:t> </a:t>
            </a:r>
            <a:r>
              <a:rPr sz="1982" spc="-69" dirty="0">
                <a:latin typeface="Tahoma"/>
                <a:cs typeface="Tahoma"/>
              </a:rPr>
              <a:t>they</a:t>
            </a:r>
            <a:r>
              <a:rPr sz="1982" spc="40" dirty="0">
                <a:latin typeface="Tahoma"/>
                <a:cs typeface="Tahoma"/>
              </a:rPr>
              <a:t> </a:t>
            </a:r>
            <a:r>
              <a:rPr sz="1982" spc="-89" dirty="0">
                <a:latin typeface="Tahoma"/>
                <a:cs typeface="Tahoma"/>
              </a:rPr>
              <a:t>do</a:t>
            </a:r>
            <a:r>
              <a:rPr sz="1982" spc="30" dirty="0">
                <a:latin typeface="Tahoma"/>
                <a:cs typeface="Tahoma"/>
              </a:rPr>
              <a:t> </a:t>
            </a:r>
            <a:r>
              <a:rPr sz="1982" spc="-40" dirty="0">
                <a:latin typeface="Tahoma"/>
                <a:cs typeface="Tahoma"/>
              </a:rPr>
              <a:t>not</a:t>
            </a:r>
            <a:r>
              <a:rPr sz="1982" spc="20" dirty="0">
                <a:latin typeface="Tahoma"/>
                <a:cs typeface="Tahoma"/>
              </a:rPr>
              <a:t> </a:t>
            </a:r>
            <a:r>
              <a:rPr sz="1982" spc="-59" dirty="0">
                <a:latin typeface="Tahoma"/>
                <a:cs typeface="Tahoma"/>
              </a:rPr>
              <a:t>causally</a:t>
            </a:r>
            <a:r>
              <a:rPr sz="1982" spc="10" dirty="0">
                <a:latin typeface="Tahoma"/>
                <a:cs typeface="Tahoma"/>
              </a:rPr>
              <a:t> </a:t>
            </a:r>
            <a:r>
              <a:rPr sz="1982" spc="-69" dirty="0">
                <a:latin typeface="Tahoma"/>
                <a:cs typeface="Tahoma"/>
              </a:rPr>
              <a:t>affect</a:t>
            </a:r>
            <a:r>
              <a:rPr sz="1982" spc="40" dirty="0">
                <a:latin typeface="Tahoma"/>
                <a:cs typeface="Tahoma"/>
              </a:rPr>
              <a:t> </a:t>
            </a:r>
            <a:r>
              <a:rPr sz="1982" spc="-99" dirty="0">
                <a:latin typeface="Tahoma"/>
                <a:cs typeface="Tahoma"/>
              </a:rPr>
              <a:t>each</a:t>
            </a:r>
            <a:r>
              <a:rPr sz="1982" spc="20" dirty="0">
                <a:latin typeface="Tahoma"/>
                <a:cs typeface="Tahoma"/>
              </a:rPr>
              <a:t> </a:t>
            </a:r>
            <a:r>
              <a:rPr sz="1982" spc="-69" dirty="0">
                <a:latin typeface="Tahoma"/>
                <a:cs typeface="Tahoma"/>
              </a:rPr>
              <a:t>other.</a:t>
            </a:r>
            <a:endParaRPr sz="1982">
              <a:latin typeface="Tahoma"/>
              <a:cs typeface="Tahoma"/>
            </a:endParaRPr>
          </a:p>
          <a:p>
            <a:pPr marL="526003" marR="197566">
              <a:spcBef>
                <a:spcPts val="565"/>
              </a:spcBef>
            </a:pPr>
            <a:r>
              <a:rPr sz="1982" spc="-30" dirty="0">
                <a:latin typeface="Tahoma"/>
                <a:cs typeface="Tahoma"/>
              </a:rPr>
              <a:t>Physical</a:t>
            </a:r>
            <a:r>
              <a:rPr sz="1982" spc="20" dirty="0">
                <a:latin typeface="Tahoma"/>
                <a:cs typeface="Tahoma"/>
              </a:rPr>
              <a:t> </a:t>
            </a:r>
            <a:r>
              <a:rPr sz="1982" spc="-89" dirty="0">
                <a:latin typeface="Tahoma"/>
                <a:cs typeface="Tahoma"/>
              </a:rPr>
              <a:t>concurrency,</a:t>
            </a:r>
            <a:r>
              <a:rPr sz="1982" spc="50" dirty="0">
                <a:latin typeface="Tahoma"/>
                <a:cs typeface="Tahoma"/>
              </a:rPr>
              <a:t> </a:t>
            </a:r>
            <a:r>
              <a:rPr sz="1982" spc="-89" dirty="0">
                <a:latin typeface="Tahoma"/>
                <a:cs typeface="Tahoma"/>
              </a:rPr>
              <a:t>on</a:t>
            </a:r>
            <a:r>
              <a:rPr sz="1982" spc="20" dirty="0">
                <a:latin typeface="Tahoma"/>
                <a:cs typeface="Tahoma"/>
              </a:rPr>
              <a:t> </a:t>
            </a:r>
            <a:r>
              <a:rPr sz="1982" spc="-69" dirty="0">
                <a:latin typeface="Tahoma"/>
                <a:cs typeface="Tahoma"/>
              </a:rPr>
              <a:t>the</a:t>
            </a:r>
            <a:r>
              <a:rPr sz="1982" spc="30" dirty="0">
                <a:latin typeface="Tahoma"/>
                <a:cs typeface="Tahoma"/>
              </a:rPr>
              <a:t> </a:t>
            </a:r>
            <a:r>
              <a:rPr sz="1982" spc="-69" dirty="0">
                <a:latin typeface="Tahoma"/>
                <a:cs typeface="Tahoma"/>
              </a:rPr>
              <a:t>other</a:t>
            </a:r>
            <a:r>
              <a:rPr sz="1982" spc="30" dirty="0">
                <a:latin typeface="Tahoma"/>
                <a:cs typeface="Tahoma"/>
              </a:rPr>
              <a:t> </a:t>
            </a:r>
            <a:r>
              <a:rPr sz="1982" spc="-79" dirty="0">
                <a:latin typeface="Tahoma"/>
                <a:cs typeface="Tahoma"/>
              </a:rPr>
              <a:t>hand,</a:t>
            </a:r>
            <a:r>
              <a:rPr sz="1982" spc="30" dirty="0">
                <a:latin typeface="Tahoma"/>
                <a:cs typeface="Tahoma"/>
              </a:rPr>
              <a:t> </a:t>
            </a:r>
            <a:r>
              <a:rPr sz="1982" spc="-109" dirty="0">
                <a:latin typeface="Tahoma"/>
                <a:cs typeface="Tahoma"/>
              </a:rPr>
              <a:t>has</a:t>
            </a:r>
            <a:r>
              <a:rPr sz="1982" spc="20" dirty="0">
                <a:latin typeface="Tahoma"/>
                <a:cs typeface="Tahoma"/>
              </a:rPr>
              <a:t> </a:t>
            </a:r>
            <a:r>
              <a:rPr sz="1982" spc="-99" dirty="0">
                <a:latin typeface="Tahoma"/>
                <a:cs typeface="Tahoma"/>
              </a:rPr>
              <a:t>a</a:t>
            </a:r>
            <a:r>
              <a:rPr sz="1982" spc="50" dirty="0">
                <a:latin typeface="Tahoma"/>
                <a:cs typeface="Tahoma"/>
              </a:rPr>
              <a:t> </a:t>
            </a:r>
            <a:r>
              <a:rPr sz="1982" spc="-50" dirty="0">
                <a:latin typeface="Tahoma"/>
                <a:cs typeface="Tahoma"/>
              </a:rPr>
              <a:t>connotation</a:t>
            </a:r>
            <a:r>
              <a:rPr sz="1982" spc="-30" dirty="0">
                <a:latin typeface="Tahoma"/>
                <a:cs typeface="Tahoma"/>
              </a:rPr>
              <a:t> that</a:t>
            </a:r>
            <a:r>
              <a:rPr sz="1982" spc="50" dirty="0">
                <a:latin typeface="Tahoma"/>
                <a:cs typeface="Tahoma"/>
              </a:rPr>
              <a:t> </a:t>
            </a:r>
            <a:r>
              <a:rPr sz="1982" spc="-69" dirty="0">
                <a:latin typeface="Tahoma"/>
                <a:cs typeface="Tahoma"/>
              </a:rPr>
              <a:t>the</a:t>
            </a:r>
            <a:r>
              <a:rPr sz="1982" spc="20" dirty="0">
                <a:latin typeface="Tahoma"/>
                <a:cs typeface="Tahoma"/>
              </a:rPr>
              <a:t> </a:t>
            </a:r>
            <a:r>
              <a:rPr sz="1982" spc="-99" dirty="0">
                <a:latin typeface="Tahoma"/>
                <a:cs typeface="Tahoma"/>
              </a:rPr>
              <a:t>events </a:t>
            </a:r>
            <a:r>
              <a:rPr sz="1982" spc="-585" dirty="0">
                <a:latin typeface="Tahoma"/>
                <a:cs typeface="Tahoma"/>
              </a:rPr>
              <a:t> </a:t>
            </a:r>
            <a:r>
              <a:rPr sz="1982" spc="-50" dirty="0">
                <a:latin typeface="Tahoma"/>
                <a:cs typeface="Tahoma"/>
              </a:rPr>
              <a:t>occur</a:t>
            </a:r>
            <a:r>
              <a:rPr sz="1982" spc="20" dirty="0">
                <a:latin typeface="Tahoma"/>
                <a:cs typeface="Tahoma"/>
              </a:rPr>
              <a:t> </a:t>
            </a:r>
            <a:r>
              <a:rPr sz="1982" spc="-30" dirty="0">
                <a:latin typeface="Tahoma"/>
                <a:cs typeface="Tahoma"/>
              </a:rPr>
              <a:t>at</a:t>
            </a:r>
            <a:r>
              <a:rPr sz="1982" spc="20" dirty="0">
                <a:latin typeface="Tahoma"/>
                <a:cs typeface="Tahoma"/>
              </a:rPr>
              <a:t> </a:t>
            </a:r>
            <a:r>
              <a:rPr sz="1982" spc="-69" dirty="0">
                <a:latin typeface="Tahoma"/>
                <a:cs typeface="Tahoma"/>
              </a:rPr>
              <a:t>the</a:t>
            </a:r>
            <a:r>
              <a:rPr sz="1982" spc="40" dirty="0">
                <a:latin typeface="Tahoma"/>
                <a:cs typeface="Tahoma"/>
              </a:rPr>
              <a:t> </a:t>
            </a:r>
            <a:r>
              <a:rPr sz="1982" spc="-129" dirty="0">
                <a:latin typeface="Tahoma"/>
                <a:cs typeface="Tahoma"/>
              </a:rPr>
              <a:t>same</a:t>
            </a:r>
            <a:r>
              <a:rPr sz="1982" spc="20" dirty="0">
                <a:latin typeface="Tahoma"/>
                <a:cs typeface="Tahoma"/>
              </a:rPr>
              <a:t> </a:t>
            </a:r>
            <a:r>
              <a:rPr sz="1982" spc="-40" dirty="0">
                <a:latin typeface="Tahoma"/>
                <a:cs typeface="Tahoma"/>
              </a:rPr>
              <a:t>instant</a:t>
            </a:r>
            <a:r>
              <a:rPr sz="1982" spc="20" dirty="0">
                <a:latin typeface="Tahoma"/>
                <a:cs typeface="Tahoma"/>
              </a:rPr>
              <a:t> </a:t>
            </a:r>
            <a:r>
              <a:rPr sz="1982" spc="-40" dirty="0">
                <a:latin typeface="Tahoma"/>
                <a:cs typeface="Tahoma"/>
              </a:rPr>
              <a:t>in</a:t>
            </a:r>
            <a:r>
              <a:rPr sz="1982" spc="10" dirty="0">
                <a:latin typeface="Tahoma"/>
                <a:cs typeface="Tahoma"/>
              </a:rPr>
              <a:t> </a:t>
            </a:r>
            <a:r>
              <a:rPr sz="1982" spc="-59" dirty="0">
                <a:latin typeface="Tahoma"/>
                <a:cs typeface="Tahoma"/>
              </a:rPr>
              <a:t>physical</a:t>
            </a:r>
            <a:r>
              <a:rPr sz="1982" spc="20" dirty="0">
                <a:latin typeface="Tahoma"/>
                <a:cs typeface="Tahoma"/>
              </a:rPr>
              <a:t> </a:t>
            </a:r>
            <a:r>
              <a:rPr sz="1982" spc="-50" dirty="0">
                <a:latin typeface="Tahoma"/>
                <a:cs typeface="Tahoma"/>
              </a:rPr>
              <a:t>time.</a:t>
            </a:r>
            <a:endParaRPr sz="1982">
              <a:latin typeface="Tahoma"/>
              <a:cs typeface="Tahoma"/>
            </a:endParaRPr>
          </a:p>
          <a:p>
            <a:pPr marL="526003" marR="387581">
              <a:spcBef>
                <a:spcPts val="575"/>
              </a:spcBef>
            </a:pPr>
            <a:r>
              <a:rPr sz="1982" spc="-30" dirty="0">
                <a:latin typeface="Tahoma"/>
                <a:cs typeface="Tahoma"/>
              </a:rPr>
              <a:t>Two</a:t>
            </a:r>
            <a:r>
              <a:rPr sz="1982" spc="10" dirty="0">
                <a:latin typeface="Tahoma"/>
                <a:cs typeface="Tahoma"/>
              </a:rPr>
              <a:t> </a:t>
            </a:r>
            <a:r>
              <a:rPr sz="1982" spc="-89" dirty="0">
                <a:latin typeface="Tahoma"/>
                <a:cs typeface="Tahoma"/>
              </a:rPr>
              <a:t>or</a:t>
            </a:r>
            <a:r>
              <a:rPr sz="1982" spc="20" dirty="0">
                <a:latin typeface="Tahoma"/>
                <a:cs typeface="Tahoma"/>
              </a:rPr>
              <a:t> </a:t>
            </a:r>
            <a:r>
              <a:rPr sz="1982" spc="-119" dirty="0">
                <a:latin typeface="Tahoma"/>
                <a:cs typeface="Tahoma"/>
              </a:rPr>
              <a:t>more</a:t>
            </a:r>
            <a:r>
              <a:rPr sz="1982" spc="50" dirty="0">
                <a:latin typeface="Tahoma"/>
                <a:cs typeface="Tahoma"/>
              </a:rPr>
              <a:t> </a:t>
            </a:r>
            <a:r>
              <a:rPr sz="1982" spc="-99" dirty="0">
                <a:latin typeface="Tahoma"/>
                <a:cs typeface="Tahoma"/>
              </a:rPr>
              <a:t>events</a:t>
            </a:r>
            <a:r>
              <a:rPr sz="1982" spc="30" dirty="0">
                <a:latin typeface="Tahoma"/>
                <a:cs typeface="Tahoma"/>
              </a:rPr>
              <a:t> </a:t>
            </a:r>
            <a:r>
              <a:rPr sz="1982" spc="-109" dirty="0">
                <a:latin typeface="Tahoma"/>
                <a:cs typeface="Tahoma"/>
              </a:rPr>
              <a:t>may</a:t>
            </a:r>
            <a:r>
              <a:rPr sz="1982" spc="10" dirty="0">
                <a:latin typeface="Tahoma"/>
                <a:cs typeface="Tahoma"/>
              </a:rPr>
              <a:t> </a:t>
            </a:r>
            <a:r>
              <a:rPr sz="1982" spc="-99" dirty="0">
                <a:latin typeface="Tahoma"/>
                <a:cs typeface="Tahoma"/>
              </a:rPr>
              <a:t>be</a:t>
            </a:r>
            <a:r>
              <a:rPr sz="1982" spc="50" dirty="0">
                <a:latin typeface="Tahoma"/>
                <a:cs typeface="Tahoma"/>
              </a:rPr>
              <a:t> </a:t>
            </a:r>
            <a:r>
              <a:rPr sz="1982" spc="-40" dirty="0">
                <a:latin typeface="Tahoma"/>
                <a:cs typeface="Tahoma"/>
              </a:rPr>
              <a:t>logically</a:t>
            </a:r>
            <a:r>
              <a:rPr sz="1982" dirty="0">
                <a:latin typeface="Tahoma"/>
                <a:cs typeface="Tahoma"/>
              </a:rPr>
              <a:t> </a:t>
            </a:r>
            <a:r>
              <a:rPr sz="1982" spc="-69" dirty="0">
                <a:latin typeface="Tahoma"/>
                <a:cs typeface="Tahoma"/>
              </a:rPr>
              <a:t>concurrent</a:t>
            </a:r>
            <a:r>
              <a:rPr sz="1982" spc="50" dirty="0">
                <a:latin typeface="Tahoma"/>
                <a:cs typeface="Tahoma"/>
              </a:rPr>
              <a:t> </a:t>
            </a:r>
            <a:r>
              <a:rPr sz="1982" spc="-129" dirty="0">
                <a:latin typeface="Tahoma"/>
                <a:cs typeface="Tahoma"/>
              </a:rPr>
              <a:t>even</a:t>
            </a:r>
            <a:r>
              <a:rPr sz="1982" spc="20" dirty="0">
                <a:latin typeface="Tahoma"/>
                <a:cs typeface="Tahoma"/>
              </a:rPr>
              <a:t> </a:t>
            </a:r>
            <a:r>
              <a:rPr sz="1982" spc="-69" dirty="0">
                <a:latin typeface="Tahoma"/>
                <a:cs typeface="Tahoma"/>
              </a:rPr>
              <a:t>though</a:t>
            </a:r>
            <a:r>
              <a:rPr sz="1982" spc="30" dirty="0">
                <a:latin typeface="Tahoma"/>
                <a:cs typeface="Tahoma"/>
              </a:rPr>
              <a:t> </a:t>
            </a:r>
            <a:r>
              <a:rPr sz="1982" spc="-69" dirty="0">
                <a:latin typeface="Tahoma"/>
                <a:cs typeface="Tahoma"/>
              </a:rPr>
              <a:t>they</a:t>
            </a:r>
            <a:r>
              <a:rPr sz="1982" spc="20" dirty="0">
                <a:latin typeface="Tahoma"/>
                <a:cs typeface="Tahoma"/>
              </a:rPr>
              <a:t> </a:t>
            </a:r>
            <a:r>
              <a:rPr sz="1982" spc="-89" dirty="0">
                <a:latin typeface="Tahoma"/>
                <a:cs typeface="Tahoma"/>
              </a:rPr>
              <a:t>do</a:t>
            </a:r>
            <a:r>
              <a:rPr sz="1982" spc="40" dirty="0">
                <a:latin typeface="Tahoma"/>
                <a:cs typeface="Tahoma"/>
              </a:rPr>
              <a:t> </a:t>
            </a:r>
            <a:r>
              <a:rPr sz="1982" spc="-40" dirty="0">
                <a:latin typeface="Tahoma"/>
                <a:cs typeface="Tahoma"/>
              </a:rPr>
              <a:t>not </a:t>
            </a:r>
            <a:r>
              <a:rPr sz="1982" spc="-595" dirty="0">
                <a:latin typeface="Tahoma"/>
                <a:cs typeface="Tahoma"/>
              </a:rPr>
              <a:t> </a:t>
            </a:r>
            <a:r>
              <a:rPr sz="1982" spc="-50" dirty="0">
                <a:latin typeface="Tahoma"/>
                <a:cs typeface="Tahoma"/>
              </a:rPr>
              <a:t>occur</a:t>
            </a:r>
            <a:r>
              <a:rPr sz="1982" spc="20" dirty="0">
                <a:latin typeface="Tahoma"/>
                <a:cs typeface="Tahoma"/>
              </a:rPr>
              <a:t> </a:t>
            </a:r>
            <a:r>
              <a:rPr sz="1982" spc="-30" dirty="0">
                <a:latin typeface="Tahoma"/>
                <a:cs typeface="Tahoma"/>
              </a:rPr>
              <a:t>at</a:t>
            </a:r>
            <a:r>
              <a:rPr sz="1982" spc="20" dirty="0">
                <a:latin typeface="Tahoma"/>
                <a:cs typeface="Tahoma"/>
              </a:rPr>
              <a:t> </a:t>
            </a:r>
            <a:r>
              <a:rPr sz="1982" spc="-69" dirty="0">
                <a:latin typeface="Tahoma"/>
                <a:cs typeface="Tahoma"/>
              </a:rPr>
              <a:t>the</a:t>
            </a:r>
            <a:r>
              <a:rPr sz="1982" spc="40" dirty="0">
                <a:latin typeface="Tahoma"/>
                <a:cs typeface="Tahoma"/>
              </a:rPr>
              <a:t> </a:t>
            </a:r>
            <a:r>
              <a:rPr sz="1982" spc="-129" dirty="0">
                <a:latin typeface="Tahoma"/>
                <a:cs typeface="Tahoma"/>
              </a:rPr>
              <a:t>same</a:t>
            </a:r>
            <a:r>
              <a:rPr sz="1982" spc="20" dirty="0">
                <a:latin typeface="Tahoma"/>
                <a:cs typeface="Tahoma"/>
              </a:rPr>
              <a:t> </a:t>
            </a:r>
            <a:r>
              <a:rPr sz="1982" spc="-40" dirty="0">
                <a:latin typeface="Tahoma"/>
                <a:cs typeface="Tahoma"/>
              </a:rPr>
              <a:t>instant</a:t>
            </a:r>
            <a:r>
              <a:rPr sz="1982" spc="20" dirty="0">
                <a:latin typeface="Tahoma"/>
                <a:cs typeface="Tahoma"/>
              </a:rPr>
              <a:t> </a:t>
            </a:r>
            <a:r>
              <a:rPr sz="1982" spc="-40" dirty="0">
                <a:latin typeface="Tahoma"/>
                <a:cs typeface="Tahoma"/>
              </a:rPr>
              <a:t>in</a:t>
            </a:r>
            <a:r>
              <a:rPr sz="1982" spc="10" dirty="0">
                <a:latin typeface="Tahoma"/>
                <a:cs typeface="Tahoma"/>
              </a:rPr>
              <a:t> </a:t>
            </a:r>
            <a:r>
              <a:rPr sz="1982" spc="-59" dirty="0">
                <a:latin typeface="Tahoma"/>
                <a:cs typeface="Tahoma"/>
              </a:rPr>
              <a:t>physical</a:t>
            </a:r>
            <a:r>
              <a:rPr sz="1982" spc="20" dirty="0">
                <a:latin typeface="Tahoma"/>
                <a:cs typeface="Tahoma"/>
              </a:rPr>
              <a:t> </a:t>
            </a:r>
            <a:r>
              <a:rPr sz="1982" spc="-50" dirty="0">
                <a:latin typeface="Tahoma"/>
                <a:cs typeface="Tahoma"/>
              </a:rPr>
              <a:t>time.</a:t>
            </a:r>
            <a:endParaRPr sz="1982">
              <a:latin typeface="Tahoma"/>
              <a:cs typeface="Tahoma"/>
            </a:endParaRPr>
          </a:p>
          <a:p>
            <a:pPr marL="526003" marR="10067">
              <a:spcBef>
                <a:spcPts val="565"/>
              </a:spcBef>
            </a:pPr>
            <a:r>
              <a:rPr sz="1982" spc="-99" dirty="0">
                <a:latin typeface="Tahoma"/>
                <a:cs typeface="Tahoma"/>
              </a:rPr>
              <a:t>However,</a:t>
            </a:r>
            <a:r>
              <a:rPr sz="1982" spc="20" dirty="0">
                <a:latin typeface="Tahoma"/>
                <a:cs typeface="Tahoma"/>
              </a:rPr>
              <a:t> </a:t>
            </a:r>
            <a:r>
              <a:rPr sz="1982" spc="-10" dirty="0">
                <a:latin typeface="Tahoma"/>
                <a:cs typeface="Tahoma"/>
              </a:rPr>
              <a:t>if</a:t>
            </a:r>
            <a:r>
              <a:rPr sz="1982" spc="40" dirty="0">
                <a:latin typeface="Tahoma"/>
                <a:cs typeface="Tahoma"/>
              </a:rPr>
              <a:t> </a:t>
            </a:r>
            <a:r>
              <a:rPr sz="1982" spc="-99" dirty="0">
                <a:latin typeface="Tahoma"/>
                <a:cs typeface="Tahoma"/>
              </a:rPr>
              <a:t>processor</a:t>
            </a:r>
            <a:r>
              <a:rPr sz="1982" spc="-10" dirty="0">
                <a:latin typeface="Tahoma"/>
                <a:cs typeface="Tahoma"/>
              </a:rPr>
              <a:t> </a:t>
            </a:r>
            <a:r>
              <a:rPr sz="1982" spc="-119" dirty="0">
                <a:latin typeface="Tahoma"/>
                <a:cs typeface="Tahoma"/>
              </a:rPr>
              <a:t>speed</a:t>
            </a:r>
            <a:r>
              <a:rPr sz="1982" spc="30" dirty="0">
                <a:latin typeface="Tahoma"/>
                <a:cs typeface="Tahoma"/>
              </a:rPr>
              <a:t> </a:t>
            </a:r>
            <a:r>
              <a:rPr sz="1982" spc="-89" dirty="0">
                <a:latin typeface="Tahoma"/>
                <a:cs typeface="Tahoma"/>
              </a:rPr>
              <a:t>and</a:t>
            </a:r>
            <a:r>
              <a:rPr sz="1982" spc="50" dirty="0">
                <a:latin typeface="Tahoma"/>
                <a:cs typeface="Tahoma"/>
              </a:rPr>
              <a:t> </a:t>
            </a:r>
            <a:r>
              <a:rPr sz="1982" spc="-129" dirty="0">
                <a:latin typeface="Tahoma"/>
                <a:cs typeface="Tahoma"/>
              </a:rPr>
              <a:t>message</a:t>
            </a:r>
            <a:r>
              <a:rPr sz="1982" dirty="0">
                <a:latin typeface="Tahoma"/>
                <a:cs typeface="Tahoma"/>
              </a:rPr>
              <a:t> </a:t>
            </a:r>
            <a:r>
              <a:rPr sz="1982" spc="-99" dirty="0">
                <a:latin typeface="Tahoma"/>
                <a:cs typeface="Tahoma"/>
              </a:rPr>
              <a:t>delays</a:t>
            </a:r>
            <a:r>
              <a:rPr sz="1982" spc="30" dirty="0">
                <a:latin typeface="Tahoma"/>
                <a:cs typeface="Tahoma"/>
              </a:rPr>
              <a:t> </a:t>
            </a:r>
            <a:r>
              <a:rPr sz="1982" spc="-79" dirty="0">
                <a:latin typeface="Tahoma"/>
                <a:cs typeface="Tahoma"/>
              </a:rPr>
              <a:t>would</a:t>
            </a:r>
            <a:r>
              <a:rPr sz="1982" dirty="0">
                <a:latin typeface="Tahoma"/>
                <a:cs typeface="Tahoma"/>
              </a:rPr>
              <a:t> </a:t>
            </a:r>
            <a:r>
              <a:rPr sz="1982" spc="-109" dirty="0">
                <a:latin typeface="Tahoma"/>
                <a:cs typeface="Tahoma"/>
              </a:rPr>
              <a:t>have</a:t>
            </a:r>
            <a:r>
              <a:rPr sz="1982" spc="50" dirty="0">
                <a:latin typeface="Tahoma"/>
                <a:cs typeface="Tahoma"/>
              </a:rPr>
              <a:t> </a:t>
            </a:r>
            <a:r>
              <a:rPr sz="1982" spc="-119" dirty="0">
                <a:latin typeface="Tahoma"/>
                <a:cs typeface="Tahoma"/>
              </a:rPr>
              <a:t>been</a:t>
            </a:r>
            <a:r>
              <a:rPr sz="1982" spc="50" dirty="0">
                <a:latin typeface="Tahoma"/>
                <a:cs typeface="Tahoma"/>
              </a:rPr>
              <a:t> </a:t>
            </a:r>
            <a:r>
              <a:rPr sz="1982" spc="-69" dirty="0">
                <a:latin typeface="Tahoma"/>
                <a:cs typeface="Tahoma"/>
              </a:rPr>
              <a:t>different, </a:t>
            </a:r>
            <a:r>
              <a:rPr sz="1982" spc="-59" dirty="0">
                <a:latin typeface="Tahoma"/>
                <a:cs typeface="Tahoma"/>
              </a:rPr>
              <a:t> </a:t>
            </a:r>
            <a:r>
              <a:rPr sz="1982" spc="-69" dirty="0">
                <a:latin typeface="Tahoma"/>
                <a:cs typeface="Tahoma"/>
              </a:rPr>
              <a:t>the</a:t>
            </a:r>
            <a:r>
              <a:rPr sz="1982" spc="40" dirty="0">
                <a:latin typeface="Tahoma"/>
                <a:cs typeface="Tahoma"/>
              </a:rPr>
              <a:t> </a:t>
            </a:r>
            <a:r>
              <a:rPr sz="1982" spc="-79" dirty="0">
                <a:latin typeface="Tahoma"/>
                <a:cs typeface="Tahoma"/>
              </a:rPr>
              <a:t>execution</a:t>
            </a:r>
            <a:r>
              <a:rPr sz="1982" dirty="0">
                <a:latin typeface="Tahoma"/>
                <a:cs typeface="Tahoma"/>
              </a:rPr>
              <a:t> </a:t>
            </a:r>
            <a:r>
              <a:rPr sz="1982" spc="-59" dirty="0">
                <a:latin typeface="Tahoma"/>
                <a:cs typeface="Tahoma"/>
              </a:rPr>
              <a:t>of</a:t>
            </a:r>
            <a:r>
              <a:rPr sz="1982" spc="40" dirty="0">
                <a:latin typeface="Tahoma"/>
                <a:cs typeface="Tahoma"/>
              </a:rPr>
              <a:t> </a:t>
            </a:r>
            <a:r>
              <a:rPr sz="1982" spc="-99" dirty="0">
                <a:latin typeface="Tahoma"/>
                <a:cs typeface="Tahoma"/>
              </a:rPr>
              <a:t>these</a:t>
            </a:r>
            <a:r>
              <a:rPr sz="1982" spc="20" dirty="0">
                <a:latin typeface="Tahoma"/>
                <a:cs typeface="Tahoma"/>
              </a:rPr>
              <a:t> </a:t>
            </a:r>
            <a:r>
              <a:rPr sz="1982" spc="-99" dirty="0">
                <a:latin typeface="Tahoma"/>
                <a:cs typeface="Tahoma"/>
              </a:rPr>
              <a:t>events</a:t>
            </a:r>
            <a:r>
              <a:rPr sz="1982" spc="20" dirty="0">
                <a:latin typeface="Tahoma"/>
                <a:cs typeface="Tahoma"/>
              </a:rPr>
              <a:t> </a:t>
            </a:r>
            <a:r>
              <a:rPr sz="1982" spc="-59" dirty="0">
                <a:latin typeface="Tahoma"/>
                <a:cs typeface="Tahoma"/>
              </a:rPr>
              <a:t>could</a:t>
            </a:r>
            <a:r>
              <a:rPr sz="1982" spc="30" dirty="0">
                <a:latin typeface="Tahoma"/>
                <a:cs typeface="Tahoma"/>
              </a:rPr>
              <a:t> </a:t>
            </a:r>
            <a:r>
              <a:rPr sz="1982" spc="-109" dirty="0">
                <a:latin typeface="Tahoma"/>
                <a:cs typeface="Tahoma"/>
              </a:rPr>
              <a:t>have</a:t>
            </a:r>
            <a:r>
              <a:rPr sz="1982" spc="40" dirty="0">
                <a:latin typeface="Tahoma"/>
                <a:cs typeface="Tahoma"/>
              </a:rPr>
              <a:t> </a:t>
            </a:r>
            <a:r>
              <a:rPr sz="1982" spc="-99" dirty="0">
                <a:latin typeface="Tahoma"/>
                <a:cs typeface="Tahoma"/>
              </a:rPr>
              <a:t>very</a:t>
            </a:r>
            <a:r>
              <a:rPr sz="1982" spc="40" dirty="0">
                <a:latin typeface="Tahoma"/>
                <a:cs typeface="Tahoma"/>
              </a:rPr>
              <a:t> </a:t>
            </a:r>
            <a:r>
              <a:rPr sz="1982" spc="-79" dirty="0">
                <a:latin typeface="Tahoma"/>
                <a:cs typeface="Tahoma"/>
              </a:rPr>
              <a:t>well</a:t>
            </a:r>
            <a:r>
              <a:rPr sz="1982" spc="30" dirty="0">
                <a:latin typeface="Tahoma"/>
                <a:cs typeface="Tahoma"/>
              </a:rPr>
              <a:t> </a:t>
            </a:r>
            <a:r>
              <a:rPr sz="1982" spc="-59" dirty="0">
                <a:latin typeface="Tahoma"/>
                <a:cs typeface="Tahoma"/>
              </a:rPr>
              <a:t>coincided</a:t>
            </a:r>
            <a:r>
              <a:rPr sz="1982" dirty="0">
                <a:latin typeface="Tahoma"/>
                <a:cs typeface="Tahoma"/>
              </a:rPr>
              <a:t> </a:t>
            </a:r>
            <a:r>
              <a:rPr sz="1982" spc="-40" dirty="0">
                <a:latin typeface="Tahoma"/>
                <a:cs typeface="Tahoma"/>
              </a:rPr>
              <a:t>in</a:t>
            </a:r>
            <a:r>
              <a:rPr sz="1982" spc="50" dirty="0">
                <a:latin typeface="Tahoma"/>
                <a:cs typeface="Tahoma"/>
              </a:rPr>
              <a:t> </a:t>
            </a:r>
            <a:r>
              <a:rPr sz="1982" spc="-59" dirty="0">
                <a:latin typeface="Tahoma"/>
                <a:cs typeface="Tahoma"/>
              </a:rPr>
              <a:t>physical</a:t>
            </a:r>
            <a:r>
              <a:rPr sz="1982" spc="20" dirty="0">
                <a:latin typeface="Tahoma"/>
                <a:cs typeface="Tahoma"/>
              </a:rPr>
              <a:t> </a:t>
            </a:r>
            <a:r>
              <a:rPr sz="1982" spc="-50" dirty="0">
                <a:latin typeface="Tahoma"/>
                <a:cs typeface="Tahoma"/>
              </a:rPr>
              <a:t>time.</a:t>
            </a:r>
            <a:endParaRPr sz="1982">
              <a:latin typeface="Tahoma"/>
              <a:cs typeface="Tahoma"/>
            </a:endParaRPr>
          </a:p>
          <a:p>
            <a:pPr marL="526003" marR="123321">
              <a:lnSpc>
                <a:spcPts val="2358"/>
              </a:lnSpc>
              <a:spcBef>
                <a:spcPts val="694"/>
              </a:spcBef>
            </a:pPr>
            <a:r>
              <a:rPr sz="1982" spc="-69" dirty="0">
                <a:latin typeface="Tahoma"/>
                <a:cs typeface="Tahoma"/>
              </a:rPr>
              <a:t>Whether</a:t>
            </a:r>
            <a:r>
              <a:rPr sz="1982" spc="40" dirty="0">
                <a:latin typeface="Tahoma"/>
                <a:cs typeface="Tahoma"/>
              </a:rPr>
              <a:t> </a:t>
            </a:r>
            <a:r>
              <a:rPr sz="1982" spc="-99" dirty="0">
                <a:latin typeface="Tahoma"/>
                <a:cs typeface="Tahoma"/>
              </a:rPr>
              <a:t>a</a:t>
            </a:r>
            <a:r>
              <a:rPr sz="1982" spc="50" dirty="0">
                <a:latin typeface="Tahoma"/>
                <a:cs typeface="Tahoma"/>
              </a:rPr>
              <a:t> </a:t>
            </a:r>
            <a:r>
              <a:rPr sz="1982" spc="-89" dirty="0">
                <a:latin typeface="Tahoma"/>
                <a:cs typeface="Tahoma"/>
              </a:rPr>
              <a:t>set</a:t>
            </a:r>
            <a:r>
              <a:rPr sz="1982" spc="30" dirty="0">
                <a:latin typeface="Tahoma"/>
                <a:cs typeface="Tahoma"/>
              </a:rPr>
              <a:t> </a:t>
            </a:r>
            <a:r>
              <a:rPr sz="1982" spc="-59" dirty="0">
                <a:latin typeface="Tahoma"/>
                <a:cs typeface="Tahoma"/>
              </a:rPr>
              <a:t>of</a:t>
            </a:r>
            <a:r>
              <a:rPr sz="1982" spc="40" dirty="0">
                <a:latin typeface="Tahoma"/>
                <a:cs typeface="Tahoma"/>
              </a:rPr>
              <a:t> </a:t>
            </a:r>
            <a:r>
              <a:rPr sz="1982" spc="-40" dirty="0">
                <a:latin typeface="Tahoma"/>
                <a:cs typeface="Tahoma"/>
              </a:rPr>
              <a:t>logically</a:t>
            </a:r>
            <a:r>
              <a:rPr sz="1982" dirty="0">
                <a:latin typeface="Tahoma"/>
                <a:cs typeface="Tahoma"/>
              </a:rPr>
              <a:t> </a:t>
            </a:r>
            <a:r>
              <a:rPr sz="1982" spc="-69" dirty="0">
                <a:latin typeface="Tahoma"/>
                <a:cs typeface="Tahoma"/>
              </a:rPr>
              <a:t>concurrent</a:t>
            </a:r>
            <a:r>
              <a:rPr sz="1982" spc="30" dirty="0">
                <a:latin typeface="Tahoma"/>
                <a:cs typeface="Tahoma"/>
              </a:rPr>
              <a:t> </a:t>
            </a:r>
            <a:r>
              <a:rPr sz="1982" spc="-99" dirty="0">
                <a:latin typeface="Tahoma"/>
                <a:cs typeface="Tahoma"/>
              </a:rPr>
              <a:t>events</a:t>
            </a:r>
            <a:r>
              <a:rPr sz="1982" spc="30" dirty="0">
                <a:latin typeface="Tahoma"/>
                <a:cs typeface="Tahoma"/>
              </a:rPr>
              <a:t> </a:t>
            </a:r>
            <a:r>
              <a:rPr sz="1982" spc="-59" dirty="0">
                <a:latin typeface="Tahoma"/>
                <a:cs typeface="Tahoma"/>
              </a:rPr>
              <a:t>coincide</a:t>
            </a:r>
            <a:r>
              <a:rPr sz="1982" spc="20" dirty="0">
                <a:latin typeface="Tahoma"/>
                <a:cs typeface="Tahoma"/>
              </a:rPr>
              <a:t> </a:t>
            </a:r>
            <a:r>
              <a:rPr sz="1982" spc="-40" dirty="0">
                <a:latin typeface="Tahoma"/>
                <a:cs typeface="Tahoma"/>
              </a:rPr>
              <a:t>in</a:t>
            </a:r>
            <a:r>
              <a:rPr sz="1982" spc="30" dirty="0">
                <a:latin typeface="Tahoma"/>
                <a:cs typeface="Tahoma"/>
              </a:rPr>
              <a:t> </a:t>
            </a:r>
            <a:r>
              <a:rPr sz="1982" spc="-69" dirty="0">
                <a:latin typeface="Tahoma"/>
                <a:cs typeface="Tahoma"/>
              </a:rPr>
              <a:t>the</a:t>
            </a:r>
            <a:r>
              <a:rPr sz="1982" spc="69" dirty="0">
                <a:latin typeface="Tahoma"/>
                <a:cs typeface="Tahoma"/>
              </a:rPr>
              <a:t> </a:t>
            </a:r>
            <a:r>
              <a:rPr sz="1982" spc="-59" dirty="0">
                <a:latin typeface="Tahoma"/>
                <a:cs typeface="Tahoma"/>
              </a:rPr>
              <a:t>physical</a:t>
            </a:r>
            <a:r>
              <a:rPr sz="1982" spc="30" dirty="0">
                <a:latin typeface="Tahoma"/>
                <a:cs typeface="Tahoma"/>
              </a:rPr>
              <a:t> </a:t>
            </a:r>
            <a:r>
              <a:rPr sz="1982" spc="-50" dirty="0">
                <a:latin typeface="Tahoma"/>
                <a:cs typeface="Tahoma"/>
              </a:rPr>
              <a:t>time</a:t>
            </a:r>
            <a:r>
              <a:rPr sz="1982" spc="30" dirty="0">
                <a:latin typeface="Tahoma"/>
                <a:cs typeface="Tahoma"/>
              </a:rPr>
              <a:t> </a:t>
            </a:r>
            <a:r>
              <a:rPr sz="1982" spc="-89" dirty="0">
                <a:latin typeface="Tahoma"/>
                <a:cs typeface="Tahoma"/>
              </a:rPr>
              <a:t>or </a:t>
            </a:r>
            <a:r>
              <a:rPr sz="1982" spc="-595" dirty="0">
                <a:latin typeface="Tahoma"/>
                <a:cs typeface="Tahoma"/>
              </a:rPr>
              <a:t> </a:t>
            </a:r>
            <a:r>
              <a:rPr sz="1982" spc="-50" dirty="0">
                <a:latin typeface="Tahoma"/>
                <a:cs typeface="Tahoma"/>
              </a:rPr>
              <a:t>not,</a:t>
            </a:r>
            <a:r>
              <a:rPr sz="1982" spc="20" dirty="0">
                <a:latin typeface="Tahoma"/>
                <a:cs typeface="Tahoma"/>
              </a:rPr>
              <a:t> </a:t>
            </a:r>
            <a:r>
              <a:rPr sz="1982" spc="-109" dirty="0">
                <a:latin typeface="Tahoma"/>
                <a:cs typeface="Tahoma"/>
              </a:rPr>
              <a:t>does</a:t>
            </a:r>
            <a:r>
              <a:rPr sz="1982" spc="20" dirty="0">
                <a:latin typeface="Tahoma"/>
                <a:cs typeface="Tahoma"/>
              </a:rPr>
              <a:t> </a:t>
            </a:r>
            <a:r>
              <a:rPr sz="1982" spc="-40" dirty="0">
                <a:latin typeface="Tahoma"/>
                <a:cs typeface="Tahoma"/>
              </a:rPr>
              <a:t>not</a:t>
            </a:r>
            <a:r>
              <a:rPr sz="1982" spc="20" dirty="0">
                <a:latin typeface="Tahoma"/>
                <a:cs typeface="Tahoma"/>
              </a:rPr>
              <a:t> </a:t>
            </a:r>
            <a:r>
              <a:rPr sz="1982" spc="-99" dirty="0">
                <a:latin typeface="Tahoma"/>
                <a:cs typeface="Tahoma"/>
              </a:rPr>
              <a:t>change</a:t>
            </a:r>
            <a:r>
              <a:rPr sz="1982" spc="20" dirty="0">
                <a:latin typeface="Tahoma"/>
                <a:cs typeface="Tahoma"/>
              </a:rPr>
              <a:t> </a:t>
            </a:r>
            <a:r>
              <a:rPr sz="1982" spc="-69" dirty="0">
                <a:latin typeface="Tahoma"/>
                <a:cs typeface="Tahoma"/>
              </a:rPr>
              <a:t>the</a:t>
            </a:r>
            <a:r>
              <a:rPr sz="1982" spc="20" dirty="0">
                <a:latin typeface="Tahoma"/>
                <a:cs typeface="Tahoma"/>
              </a:rPr>
              <a:t> </a:t>
            </a:r>
            <a:r>
              <a:rPr sz="1982" spc="-79" dirty="0">
                <a:latin typeface="Tahoma"/>
                <a:cs typeface="Tahoma"/>
              </a:rPr>
              <a:t>outcome</a:t>
            </a:r>
            <a:r>
              <a:rPr sz="1982" spc="20" dirty="0">
                <a:latin typeface="Tahoma"/>
                <a:cs typeface="Tahoma"/>
              </a:rPr>
              <a:t> </a:t>
            </a:r>
            <a:r>
              <a:rPr sz="1982" spc="-59" dirty="0">
                <a:latin typeface="Tahoma"/>
                <a:cs typeface="Tahoma"/>
              </a:rPr>
              <a:t>of</a:t>
            </a:r>
            <a:r>
              <a:rPr sz="1982" spc="10" dirty="0">
                <a:latin typeface="Tahoma"/>
                <a:cs typeface="Tahoma"/>
              </a:rPr>
              <a:t> </a:t>
            </a:r>
            <a:r>
              <a:rPr sz="1982" spc="-69" dirty="0">
                <a:latin typeface="Tahoma"/>
                <a:cs typeface="Tahoma"/>
              </a:rPr>
              <a:t>the</a:t>
            </a:r>
            <a:r>
              <a:rPr sz="1982" spc="40" dirty="0">
                <a:latin typeface="Tahoma"/>
                <a:cs typeface="Tahoma"/>
              </a:rPr>
              <a:t> </a:t>
            </a:r>
            <a:r>
              <a:rPr sz="1982" spc="-50" dirty="0">
                <a:latin typeface="Tahoma"/>
                <a:cs typeface="Tahoma"/>
              </a:rPr>
              <a:t>computation.</a:t>
            </a:r>
            <a:endParaRPr sz="1982">
              <a:latin typeface="Tahoma"/>
              <a:cs typeface="Tahoma"/>
            </a:endParaRPr>
          </a:p>
          <a:p>
            <a:pPr marL="526003" marR="432883" algn="just">
              <a:lnSpc>
                <a:spcPct val="99500"/>
              </a:lnSpc>
              <a:spcBef>
                <a:spcPts val="525"/>
              </a:spcBef>
            </a:pPr>
            <a:r>
              <a:rPr sz="1982" spc="-79" dirty="0">
                <a:latin typeface="Tahoma"/>
                <a:cs typeface="Tahoma"/>
              </a:rPr>
              <a:t>Therefore, </a:t>
            </a:r>
            <a:r>
              <a:rPr sz="1982" spc="-129" dirty="0">
                <a:latin typeface="Tahoma"/>
                <a:cs typeface="Tahoma"/>
              </a:rPr>
              <a:t>even </a:t>
            </a:r>
            <a:r>
              <a:rPr sz="1982" spc="-69" dirty="0">
                <a:latin typeface="Tahoma"/>
                <a:cs typeface="Tahoma"/>
              </a:rPr>
              <a:t>though </a:t>
            </a:r>
            <a:r>
              <a:rPr sz="1982" spc="-99" dirty="0">
                <a:latin typeface="Tahoma"/>
                <a:cs typeface="Tahoma"/>
              </a:rPr>
              <a:t>a </a:t>
            </a:r>
            <a:r>
              <a:rPr sz="1982" spc="-89" dirty="0">
                <a:latin typeface="Tahoma"/>
                <a:cs typeface="Tahoma"/>
              </a:rPr>
              <a:t>set </a:t>
            </a:r>
            <a:r>
              <a:rPr sz="1982" spc="-59" dirty="0">
                <a:latin typeface="Tahoma"/>
                <a:cs typeface="Tahoma"/>
              </a:rPr>
              <a:t>of </a:t>
            </a:r>
            <a:r>
              <a:rPr sz="1982" spc="-40" dirty="0">
                <a:latin typeface="Tahoma"/>
                <a:cs typeface="Tahoma"/>
              </a:rPr>
              <a:t>logically </a:t>
            </a:r>
            <a:r>
              <a:rPr sz="1982" spc="-69" dirty="0">
                <a:latin typeface="Tahoma"/>
                <a:cs typeface="Tahoma"/>
              </a:rPr>
              <a:t>concurrent </a:t>
            </a:r>
            <a:r>
              <a:rPr sz="1982" spc="-99" dirty="0">
                <a:latin typeface="Tahoma"/>
                <a:cs typeface="Tahoma"/>
              </a:rPr>
              <a:t>events </a:t>
            </a:r>
            <a:r>
              <a:rPr sz="1982" spc="-109" dirty="0">
                <a:latin typeface="Tahoma"/>
                <a:cs typeface="Tahoma"/>
              </a:rPr>
              <a:t>may </a:t>
            </a:r>
            <a:r>
              <a:rPr sz="1982" spc="-40" dirty="0">
                <a:latin typeface="Tahoma"/>
                <a:cs typeface="Tahoma"/>
              </a:rPr>
              <a:t>not </a:t>
            </a:r>
            <a:r>
              <a:rPr sz="1982" spc="-109" dirty="0">
                <a:latin typeface="Tahoma"/>
                <a:cs typeface="Tahoma"/>
              </a:rPr>
              <a:t>have </a:t>
            </a:r>
            <a:r>
              <a:rPr sz="1982" spc="-99" dirty="0">
                <a:latin typeface="Tahoma"/>
                <a:cs typeface="Tahoma"/>
              </a:rPr>
              <a:t> </a:t>
            </a:r>
            <a:r>
              <a:rPr sz="1982" spc="-40" dirty="0">
                <a:latin typeface="Tahoma"/>
                <a:cs typeface="Tahoma"/>
              </a:rPr>
              <a:t>occ</a:t>
            </a:r>
            <a:r>
              <a:rPr sz="1982" spc="-89" dirty="0">
                <a:latin typeface="Tahoma"/>
                <a:cs typeface="Tahoma"/>
              </a:rPr>
              <a:t>u</a:t>
            </a:r>
            <a:r>
              <a:rPr sz="1982" spc="-50" dirty="0">
                <a:latin typeface="Tahoma"/>
                <a:cs typeface="Tahoma"/>
              </a:rPr>
              <a:t>rr</a:t>
            </a:r>
            <a:r>
              <a:rPr sz="1982" spc="-168" dirty="0">
                <a:latin typeface="Tahoma"/>
                <a:cs typeface="Tahoma"/>
              </a:rPr>
              <a:t>e</a:t>
            </a:r>
            <a:r>
              <a:rPr sz="1982" spc="-79" dirty="0">
                <a:latin typeface="Tahoma"/>
                <a:cs typeface="Tahoma"/>
              </a:rPr>
              <a:t>d</a:t>
            </a:r>
            <a:r>
              <a:rPr sz="1982" spc="40" dirty="0">
                <a:latin typeface="Tahoma"/>
                <a:cs typeface="Tahoma"/>
              </a:rPr>
              <a:t> </a:t>
            </a:r>
            <a:r>
              <a:rPr sz="1982" spc="-99" dirty="0">
                <a:latin typeface="Tahoma"/>
                <a:cs typeface="Tahoma"/>
              </a:rPr>
              <a:t>a</a:t>
            </a:r>
            <a:r>
              <a:rPr sz="1982" spc="50" dirty="0">
                <a:latin typeface="Tahoma"/>
                <a:cs typeface="Tahoma"/>
              </a:rPr>
              <a:t>t</a:t>
            </a:r>
            <a:r>
              <a:rPr sz="1982" spc="20" dirty="0">
                <a:latin typeface="Tahoma"/>
                <a:cs typeface="Tahoma"/>
              </a:rPr>
              <a:t> </a:t>
            </a:r>
            <a:r>
              <a:rPr sz="1982" spc="50" dirty="0">
                <a:latin typeface="Tahoma"/>
                <a:cs typeface="Tahoma"/>
              </a:rPr>
              <a:t>t</a:t>
            </a:r>
            <a:r>
              <a:rPr sz="1982" spc="-89" dirty="0">
                <a:latin typeface="Tahoma"/>
                <a:cs typeface="Tahoma"/>
              </a:rPr>
              <a:t>h</a:t>
            </a:r>
            <a:r>
              <a:rPr sz="1982" spc="-168" dirty="0">
                <a:latin typeface="Tahoma"/>
                <a:cs typeface="Tahoma"/>
              </a:rPr>
              <a:t>e</a:t>
            </a:r>
            <a:r>
              <a:rPr sz="1982" spc="40" dirty="0">
                <a:latin typeface="Tahoma"/>
                <a:cs typeface="Tahoma"/>
              </a:rPr>
              <a:t> </a:t>
            </a:r>
            <a:r>
              <a:rPr sz="1982" spc="-129" dirty="0">
                <a:latin typeface="Tahoma"/>
                <a:cs typeface="Tahoma"/>
              </a:rPr>
              <a:t>s</a:t>
            </a:r>
            <a:r>
              <a:rPr sz="1982" spc="-99" dirty="0">
                <a:latin typeface="Tahoma"/>
                <a:cs typeface="Tahoma"/>
              </a:rPr>
              <a:t>am</a:t>
            </a:r>
            <a:r>
              <a:rPr sz="1982" spc="-168" dirty="0">
                <a:latin typeface="Tahoma"/>
                <a:cs typeface="Tahoma"/>
              </a:rPr>
              <a:t>e</a:t>
            </a:r>
            <a:r>
              <a:rPr sz="1982" spc="20" dirty="0">
                <a:latin typeface="Tahoma"/>
                <a:cs typeface="Tahoma"/>
              </a:rPr>
              <a:t> </a:t>
            </a:r>
            <a:r>
              <a:rPr sz="1982" spc="10" dirty="0">
                <a:latin typeface="Tahoma"/>
                <a:cs typeface="Tahoma"/>
              </a:rPr>
              <a:t>i</a:t>
            </a:r>
            <a:r>
              <a:rPr sz="1982" spc="-89" dirty="0">
                <a:latin typeface="Tahoma"/>
                <a:cs typeface="Tahoma"/>
              </a:rPr>
              <a:t>n</a:t>
            </a:r>
            <a:r>
              <a:rPr sz="1982" spc="-129" dirty="0">
                <a:latin typeface="Tahoma"/>
                <a:cs typeface="Tahoma"/>
              </a:rPr>
              <a:t>s</a:t>
            </a:r>
            <a:r>
              <a:rPr sz="1982" spc="50" dirty="0">
                <a:latin typeface="Tahoma"/>
                <a:cs typeface="Tahoma"/>
              </a:rPr>
              <a:t>t</a:t>
            </a:r>
            <a:r>
              <a:rPr sz="1982" spc="-99" dirty="0">
                <a:latin typeface="Tahoma"/>
                <a:cs typeface="Tahoma"/>
              </a:rPr>
              <a:t>a</a:t>
            </a:r>
            <a:r>
              <a:rPr sz="1982" spc="-89" dirty="0">
                <a:latin typeface="Tahoma"/>
                <a:cs typeface="Tahoma"/>
              </a:rPr>
              <a:t>n</a:t>
            </a:r>
            <a:r>
              <a:rPr sz="1982" spc="50" dirty="0">
                <a:latin typeface="Tahoma"/>
                <a:cs typeface="Tahoma"/>
              </a:rPr>
              <a:t>t</a:t>
            </a:r>
            <a:r>
              <a:rPr sz="1982" spc="20" dirty="0">
                <a:latin typeface="Tahoma"/>
                <a:cs typeface="Tahoma"/>
              </a:rPr>
              <a:t> </a:t>
            </a:r>
            <a:r>
              <a:rPr sz="1982" spc="10" dirty="0">
                <a:latin typeface="Tahoma"/>
                <a:cs typeface="Tahoma"/>
              </a:rPr>
              <a:t>i</a:t>
            </a:r>
            <a:r>
              <a:rPr sz="1982" spc="-89" dirty="0">
                <a:latin typeface="Tahoma"/>
                <a:cs typeface="Tahoma"/>
              </a:rPr>
              <a:t>n</a:t>
            </a:r>
            <a:r>
              <a:rPr sz="1982" spc="20" dirty="0">
                <a:latin typeface="Tahoma"/>
                <a:cs typeface="Tahoma"/>
              </a:rPr>
              <a:t> </a:t>
            </a:r>
            <a:r>
              <a:rPr sz="1982" spc="-79" dirty="0">
                <a:latin typeface="Tahoma"/>
                <a:cs typeface="Tahoma"/>
              </a:rPr>
              <a:t>p</a:t>
            </a:r>
            <a:r>
              <a:rPr sz="1982" spc="-89" dirty="0">
                <a:latin typeface="Tahoma"/>
                <a:cs typeface="Tahoma"/>
              </a:rPr>
              <a:t>hy</a:t>
            </a:r>
            <a:r>
              <a:rPr sz="1982" spc="-129" dirty="0">
                <a:latin typeface="Tahoma"/>
                <a:cs typeface="Tahoma"/>
              </a:rPr>
              <a:t>s</a:t>
            </a:r>
            <a:r>
              <a:rPr sz="1982" spc="10" dirty="0">
                <a:latin typeface="Tahoma"/>
                <a:cs typeface="Tahoma"/>
              </a:rPr>
              <a:t>i</a:t>
            </a:r>
            <a:r>
              <a:rPr sz="1982" spc="-40" dirty="0">
                <a:latin typeface="Tahoma"/>
                <a:cs typeface="Tahoma"/>
              </a:rPr>
              <a:t>c</a:t>
            </a:r>
            <a:r>
              <a:rPr sz="1982" spc="-99" dirty="0">
                <a:latin typeface="Tahoma"/>
                <a:cs typeface="Tahoma"/>
              </a:rPr>
              <a:t>a</a:t>
            </a:r>
            <a:r>
              <a:rPr sz="1982" spc="10" dirty="0">
                <a:latin typeface="Tahoma"/>
                <a:cs typeface="Tahoma"/>
              </a:rPr>
              <a:t>l</a:t>
            </a:r>
            <a:r>
              <a:rPr sz="1982" spc="20" dirty="0">
                <a:latin typeface="Tahoma"/>
                <a:cs typeface="Tahoma"/>
              </a:rPr>
              <a:t> </a:t>
            </a:r>
            <a:r>
              <a:rPr sz="1982" spc="50" dirty="0">
                <a:latin typeface="Tahoma"/>
                <a:cs typeface="Tahoma"/>
              </a:rPr>
              <a:t>t</a:t>
            </a:r>
            <a:r>
              <a:rPr sz="1982" spc="10" dirty="0">
                <a:latin typeface="Tahoma"/>
                <a:cs typeface="Tahoma"/>
              </a:rPr>
              <a:t>i</a:t>
            </a:r>
            <a:r>
              <a:rPr sz="1982" spc="-99" dirty="0">
                <a:latin typeface="Tahoma"/>
                <a:cs typeface="Tahoma"/>
              </a:rPr>
              <a:t>m</a:t>
            </a:r>
            <a:r>
              <a:rPr sz="1982" spc="-168" dirty="0">
                <a:latin typeface="Tahoma"/>
                <a:cs typeface="Tahoma"/>
              </a:rPr>
              <a:t>e</a:t>
            </a:r>
            <a:r>
              <a:rPr sz="1982" spc="-59" dirty="0">
                <a:latin typeface="Tahoma"/>
                <a:cs typeface="Tahoma"/>
              </a:rPr>
              <a:t>,</a:t>
            </a:r>
            <a:r>
              <a:rPr sz="1982" spc="40" dirty="0">
                <a:latin typeface="Tahoma"/>
                <a:cs typeface="Tahoma"/>
              </a:rPr>
              <a:t> </a:t>
            </a:r>
            <a:r>
              <a:rPr sz="1982" spc="-178" dirty="0">
                <a:latin typeface="Tahoma"/>
                <a:cs typeface="Tahoma"/>
              </a:rPr>
              <a:t>w</a:t>
            </a:r>
            <a:r>
              <a:rPr sz="1982" spc="-168" dirty="0">
                <a:latin typeface="Tahoma"/>
                <a:cs typeface="Tahoma"/>
              </a:rPr>
              <a:t>e</a:t>
            </a:r>
            <a:r>
              <a:rPr sz="1982" spc="20" dirty="0">
                <a:latin typeface="Tahoma"/>
                <a:cs typeface="Tahoma"/>
              </a:rPr>
              <a:t> </a:t>
            </a:r>
            <a:r>
              <a:rPr sz="1982" spc="-40" dirty="0">
                <a:latin typeface="Tahoma"/>
                <a:cs typeface="Tahoma"/>
              </a:rPr>
              <a:t>c</a:t>
            </a:r>
            <a:r>
              <a:rPr sz="1982" spc="-99" dirty="0">
                <a:latin typeface="Tahoma"/>
                <a:cs typeface="Tahoma"/>
              </a:rPr>
              <a:t>a</a:t>
            </a:r>
            <a:r>
              <a:rPr sz="1982" spc="-89" dirty="0">
                <a:latin typeface="Tahoma"/>
                <a:cs typeface="Tahoma"/>
              </a:rPr>
              <a:t>n</a:t>
            </a:r>
            <a:r>
              <a:rPr sz="1982" spc="20" dirty="0">
                <a:latin typeface="Tahoma"/>
                <a:cs typeface="Tahoma"/>
              </a:rPr>
              <a:t> </a:t>
            </a:r>
            <a:r>
              <a:rPr sz="1982" spc="-99" dirty="0">
                <a:latin typeface="Tahoma"/>
                <a:cs typeface="Tahoma"/>
              </a:rPr>
              <a:t>a</a:t>
            </a:r>
            <a:r>
              <a:rPr sz="1982" spc="-129" dirty="0">
                <a:latin typeface="Tahoma"/>
                <a:cs typeface="Tahoma"/>
              </a:rPr>
              <a:t>ss</a:t>
            </a:r>
            <a:r>
              <a:rPr sz="1982" spc="-89" dirty="0">
                <a:latin typeface="Tahoma"/>
                <a:cs typeface="Tahoma"/>
              </a:rPr>
              <a:t>u</a:t>
            </a:r>
            <a:r>
              <a:rPr sz="1982" spc="-99" dirty="0">
                <a:latin typeface="Tahoma"/>
                <a:cs typeface="Tahoma"/>
              </a:rPr>
              <a:t>m</a:t>
            </a:r>
            <a:r>
              <a:rPr sz="1982" spc="-168" dirty="0">
                <a:latin typeface="Tahoma"/>
                <a:cs typeface="Tahoma"/>
              </a:rPr>
              <a:t>e</a:t>
            </a:r>
            <a:r>
              <a:rPr sz="1982" spc="20" dirty="0">
                <a:latin typeface="Tahoma"/>
                <a:cs typeface="Tahoma"/>
              </a:rPr>
              <a:t> </a:t>
            </a:r>
            <a:r>
              <a:rPr sz="1982" spc="50" dirty="0">
                <a:latin typeface="Tahoma"/>
                <a:cs typeface="Tahoma"/>
              </a:rPr>
              <a:t>t</a:t>
            </a:r>
            <a:r>
              <a:rPr sz="1982" spc="-89" dirty="0">
                <a:latin typeface="Tahoma"/>
                <a:cs typeface="Tahoma"/>
              </a:rPr>
              <a:t>h</a:t>
            </a:r>
            <a:r>
              <a:rPr sz="1982" spc="-99" dirty="0">
                <a:latin typeface="Tahoma"/>
                <a:cs typeface="Tahoma"/>
              </a:rPr>
              <a:t>a</a:t>
            </a:r>
            <a:r>
              <a:rPr sz="1982" spc="50" dirty="0">
                <a:latin typeface="Tahoma"/>
                <a:cs typeface="Tahoma"/>
              </a:rPr>
              <a:t>t</a:t>
            </a:r>
            <a:r>
              <a:rPr sz="1982" spc="40" dirty="0">
                <a:latin typeface="Tahoma"/>
                <a:cs typeface="Tahoma"/>
              </a:rPr>
              <a:t> </a:t>
            </a:r>
            <a:r>
              <a:rPr sz="1982" spc="50" dirty="0">
                <a:latin typeface="Tahoma"/>
                <a:cs typeface="Tahoma"/>
              </a:rPr>
              <a:t>t</a:t>
            </a:r>
            <a:r>
              <a:rPr sz="1982" spc="-89" dirty="0">
                <a:latin typeface="Tahoma"/>
                <a:cs typeface="Tahoma"/>
              </a:rPr>
              <a:t>h</a:t>
            </a:r>
            <a:r>
              <a:rPr sz="1982" spc="-168" dirty="0">
                <a:latin typeface="Tahoma"/>
                <a:cs typeface="Tahoma"/>
              </a:rPr>
              <a:t>e</a:t>
            </a:r>
            <a:r>
              <a:rPr sz="1982" spc="-129" dirty="0">
                <a:latin typeface="Tahoma"/>
                <a:cs typeface="Tahoma"/>
              </a:rPr>
              <a:t>se  </a:t>
            </a:r>
            <a:r>
              <a:rPr sz="1982" spc="-99" dirty="0">
                <a:latin typeface="Tahoma"/>
                <a:cs typeface="Tahoma"/>
              </a:rPr>
              <a:t>events</a:t>
            </a:r>
            <a:r>
              <a:rPr sz="1982" spc="40" dirty="0">
                <a:latin typeface="Tahoma"/>
                <a:cs typeface="Tahoma"/>
              </a:rPr>
              <a:t> </a:t>
            </a:r>
            <a:r>
              <a:rPr sz="1982" spc="-79" dirty="0">
                <a:latin typeface="Tahoma"/>
                <a:cs typeface="Tahoma"/>
              </a:rPr>
              <a:t>occured</a:t>
            </a:r>
            <a:r>
              <a:rPr sz="1982" spc="20" dirty="0">
                <a:latin typeface="Tahoma"/>
                <a:cs typeface="Tahoma"/>
              </a:rPr>
              <a:t> </a:t>
            </a:r>
            <a:r>
              <a:rPr sz="1982" spc="-30" dirty="0">
                <a:latin typeface="Tahoma"/>
                <a:cs typeface="Tahoma"/>
              </a:rPr>
              <a:t>at</a:t>
            </a:r>
            <a:r>
              <a:rPr sz="1982" spc="20" dirty="0">
                <a:latin typeface="Tahoma"/>
                <a:cs typeface="Tahoma"/>
              </a:rPr>
              <a:t> </a:t>
            </a:r>
            <a:r>
              <a:rPr sz="1982" spc="-69" dirty="0">
                <a:latin typeface="Tahoma"/>
                <a:cs typeface="Tahoma"/>
              </a:rPr>
              <a:t>the</a:t>
            </a:r>
            <a:r>
              <a:rPr sz="1982" spc="40" dirty="0">
                <a:latin typeface="Tahoma"/>
                <a:cs typeface="Tahoma"/>
              </a:rPr>
              <a:t> </a:t>
            </a:r>
            <a:r>
              <a:rPr sz="1982" spc="-129" dirty="0">
                <a:latin typeface="Tahoma"/>
                <a:cs typeface="Tahoma"/>
              </a:rPr>
              <a:t>same</a:t>
            </a:r>
            <a:r>
              <a:rPr sz="1982" spc="20" dirty="0">
                <a:latin typeface="Tahoma"/>
                <a:cs typeface="Tahoma"/>
              </a:rPr>
              <a:t> </a:t>
            </a:r>
            <a:r>
              <a:rPr sz="1982" spc="-40" dirty="0">
                <a:latin typeface="Tahoma"/>
                <a:cs typeface="Tahoma"/>
              </a:rPr>
              <a:t>instant</a:t>
            </a:r>
            <a:r>
              <a:rPr sz="1982" spc="20" dirty="0">
                <a:latin typeface="Tahoma"/>
                <a:cs typeface="Tahoma"/>
              </a:rPr>
              <a:t> </a:t>
            </a:r>
            <a:r>
              <a:rPr sz="1982" spc="-40" dirty="0">
                <a:latin typeface="Tahoma"/>
                <a:cs typeface="Tahoma"/>
              </a:rPr>
              <a:t>in</a:t>
            </a:r>
            <a:r>
              <a:rPr sz="1982" spc="20" dirty="0">
                <a:latin typeface="Tahoma"/>
                <a:cs typeface="Tahoma"/>
              </a:rPr>
              <a:t> </a:t>
            </a:r>
            <a:r>
              <a:rPr sz="1982" spc="-59" dirty="0">
                <a:latin typeface="Tahoma"/>
                <a:cs typeface="Tahoma"/>
              </a:rPr>
              <a:t>physical</a:t>
            </a:r>
            <a:r>
              <a:rPr sz="1982" spc="50" dirty="0">
                <a:latin typeface="Tahoma"/>
                <a:cs typeface="Tahoma"/>
              </a:rPr>
              <a:t> </a:t>
            </a:r>
            <a:r>
              <a:rPr sz="1982" spc="-50" dirty="0">
                <a:latin typeface="Tahoma"/>
                <a:cs typeface="Tahoma"/>
              </a:rPr>
              <a:t>time.</a:t>
            </a:r>
            <a:endParaRPr sz="1982">
              <a:latin typeface="Tahoma"/>
              <a:cs typeface="Tahoma"/>
            </a:endParaRPr>
          </a:p>
        </p:txBody>
      </p:sp>
      <p:grpSp>
        <p:nvGrpSpPr>
          <p:cNvPr id="12" name="object 12"/>
          <p:cNvGrpSpPr/>
          <p:nvPr/>
        </p:nvGrpSpPr>
        <p:grpSpPr>
          <a:xfrm>
            <a:off x="3901" y="6669283"/>
            <a:ext cx="9133094" cy="181202"/>
            <a:chOff x="-148" y="3365518"/>
            <a:chExt cx="4608830" cy="91440"/>
          </a:xfrm>
        </p:grpSpPr>
        <p:sp>
          <p:nvSpPr>
            <p:cNvPr id="13" name="object 13"/>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4" name="object 14"/>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5" name="object 15"/>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6" name="object 16"/>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7" name="object 17"/>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18" name="object 18"/>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19" name="object 19"/>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93</a:t>
            </a:fld>
            <a:r>
              <a:rPr lang="en-IN" spc="-15"/>
              <a:t> </a:t>
            </a:r>
            <a:r>
              <a:rPr lang="en-IN" spc="70"/>
              <a:t>/</a:t>
            </a:r>
            <a:r>
              <a:rPr lang="en-IN" spc="-10"/>
              <a:t> 1</a:t>
            </a:r>
            <a:endParaRPr spc="-20" dirty="0"/>
          </a:p>
        </p:txBody>
      </p:sp>
    </p:spTree>
  </p:cSld>
  <p:clrMapOvr>
    <a:masterClrMapping/>
  </p:clrMapOvr>
  <p:transition>
    <p:cu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6" y="-466337"/>
            <a:ext cx="5395799" cy="2065632"/>
          </a:xfrm>
          <a:prstGeom prst="rect">
            <a:avLst/>
          </a:prstGeom>
        </p:spPr>
        <p:txBody>
          <a:bodyPr vert="horz" wrap="square" lIns="0" tIns="33975" rIns="0" bIns="0" rtlCol="0" anchor="ctr">
            <a:spAutoFit/>
          </a:bodyPr>
          <a:lstStyle/>
          <a:p>
            <a:pPr marL="25168">
              <a:spcBef>
                <a:spcPts val="268"/>
              </a:spcBef>
            </a:pPr>
            <a:r>
              <a:rPr spc="-40" dirty="0"/>
              <a:t>Models</a:t>
            </a:r>
            <a:r>
              <a:rPr spc="-10" dirty="0"/>
              <a:t> </a:t>
            </a:r>
            <a:r>
              <a:rPr spc="-69" dirty="0"/>
              <a:t>of</a:t>
            </a:r>
            <a:r>
              <a:rPr dirty="0"/>
              <a:t> </a:t>
            </a:r>
            <a:r>
              <a:rPr spc="-59" dirty="0"/>
              <a:t>Communication</a:t>
            </a:r>
            <a:r>
              <a:rPr spc="-30" dirty="0"/>
              <a:t> </a:t>
            </a:r>
            <a:r>
              <a:rPr spc="-109" dirty="0"/>
              <a:t>Networks</a:t>
            </a:r>
          </a:p>
        </p:txBody>
      </p:sp>
      <p:pic>
        <p:nvPicPr>
          <p:cNvPr id="5" name="object 5"/>
          <p:cNvPicPr/>
          <p:nvPr/>
        </p:nvPicPr>
        <p:blipFill>
          <a:blip r:embed="rId2" cstate="print"/>
          <a:stretch>
            <a:fillRect/>
          </a:stretch>
        </p:blipFill>
        <p:spPr>
          <a:xfrm>
            <a:off x="500556" y="2371170"/>
            <a:ext cx="140136" cy="135147"/>
          </a:xfrm>
          <a:prstGeom prst="rect">
            <a:avLst/>
          </a:prstGeom>
        </p:spPr>
      </p:pic>
      <p:pic>
        <p:nvPicPr>
          <p:cNvPr id="6" name="object 6"/>
          <p:cNvPicPr/>
          <p:nvPr/>
        </p:nvPicPr>
        <p:blipFill>
          <a:blip r:embed="rId3" cstate="print"/>
          <a:stretch>
            <a:fillRect/>
          </a:stretch>
        </p:blipFill>
        <p:spPr>
          <a:xfrm>
            <a:off x="500556" y="3047658"/>
            <a:ext cx="140136" cy="135147"/>
          </a:xfrm>
          <a:prstGeom prst="rect">
            <a:avLst/>
          </a:prstGeom>
        </p:spPr>
      </p:pic>
      <p:pic>
        <p:nvPicPr>
          <p:cNvPr id="7" name="object 7"/>
          <p:cNvPicPr/>
          <p:nvPr/>
        </p:nvPicPr>
        <p:blipFill>
          <a:blip r:embed="rId4" cstate="print"/>
          <a:stretch>
            <a:fillRect/>
          </a:stretch>
        </p:blipFill>
        <p:spPr>
          <a:xfrm>
            <a:off x="500555" y="3724121"/>
            <a:ext cx="135493" cy="135170"/>
          </a:xfrm>
          <a:prstGeom prst="rect">
            <a:avLst/>
          </a:prstGeom>
        </p:spPr>
      </p:pic>
      <p:sp>
        <p:nvSpPr>
          <p:cNvPr id="8" name="object 8"/>
          <p:cNvSpPr txBox="1"/>
          <p:nvPr/>
        </p:nvSpPr>
        <p:spPr>
          <a:xfrm>
            <a:off x="731019" y="2225449"/>
            <a:ext cx="8156616" cy="2324078"/>
          </a:xfrm>
          <a:prstGeom prst="rect">
            <a:avLst/>
          </a:prstGeom>
        </p:spPr>
        <p:txBody>
          <a:bodyPr vert="horz" wrap="square" lIns="0" tIns="36492" rIns="0" bIns="0" rtlCol="0">
            <a:spAutoFit/>
          </a:bodyPr>
          <a:lstStyle/>
          <a:p>
            <a:pPr marL="25168" marR="10067">
              <a:lnSpc>
                <a:spcPts val="2358"/>
              </a:lnSpc>
              <a:spcBef>
                <a:spcPts val="287"/>
              </a:spcBef>
            </a:pPr>
            <a:r>
              <a:rPr sz="1982" spc="-59" dirty="0">
                <a:latin typeface="Tahoma"/>
                <a:cs typeface="Tahoma"/>
              </a:rPr>
              <a:t>There</a:t>
            </a:r>
            <a:r>
              <a:rPr sz="1982" spc="30" dirty="0">
                <a:latin typeface="Tahoma"/>
                <a:cs typeface="Tahoma"/>
              </a:rPr>
              <a:t> </a:t>
            </a:r>
            <a:r>
              <a:rPr sz="1982" spc="-119" dirty="0">
                <a:latin typeface="Tahoma"/>
                <a:cs typeface="Tahoma"/>
              </a:rPr>
              <a:t>are</a:t>
            </a:r>
            <a:r>
              <a:rPr sz="1982" spc="50" dirty="0">
                <a:latin typeface="Tahoma"/>
                <a:cs typeface="Tahoma"/>
              </a:rPr>
              <a:t> </a:t>
            </a:r>
            <a:r>
              <a:rPr sz="1982" spc="-99" dirty="0">
                <a:latin typeface="Tahoma"/>
                <a:cs typeface="Tahoma"/>
              </a:rPr>
              <a:t>several</a:t>
            </a:r>
            <a:r>
              <a:rPr sz="1982" spc="59" dirty="0">
                <a:latin typeface="Tahoma"/>
                <a:cs typeface="Tahoma"/>
              </a:rPr>
              <a:t> </a:t>
            </a:r>
            <a:r>
              <a:rPr sz="1982" spc="-89" dirty="0">
                <a:latin typeface="Tahoma"/>
                <a:cs typeface="Tahoma"/>
              </a:rPr>
              <a:t>models</a:t>
            </a:r>
            <a:r>
              <a:rPr sz="1982" spc="10" dirty="0">
                <a:latin typeface="Tahoma"/>
                <a:cs typeface="Tahoma"/>
              </a:rPr>
              <a:t> </a:t>
            </a:r>
            <a:r>
              <a:rPr sz="1982" spc="-59" dirty="0">
                <a:latin typeface="Tahoma"/>
                <a:cs typeface="Tahoma"/>
              </a:rPr>
              <a:t>of</a:t>
            </a:r>
            <a:r>
              <a:rPr sz="1982" spc="40" dirty="0">
                <a:latin typeface="Tahoma"/>
                <a:cs typeface="Tahoma"/>
              </a:rPr>
              <a:t> </a:t>
            </a:r>
            <a:r>
              <a:rPr sz="1982" spc="-69" dirty="0">
                <a:latin typeface="Tahoma"/>
                <a:cs typeface="Tahoma"/>
              </a:rPr>
              <a:t>the</a:t>
            </a:r>
            <a:r>
              <a:rPr sz="1982" spc="40" dirty="0">
                <a:latin typeface="Tahoma"/>
                <a:cs typeface="Tahoma"/>
              </a:rPr>
              <a:t> </a:t>
            </a:r>
            <a:r>
              <a:rPr sz="1982" spc="-89" dirty="0">
                <a:latin typeface="Tahoma"/>
                <a:cs typeface="Tahoma"/>
              </a:rPr>
              <a:t>service</a:t>
            </a:r>
            <a:r>
              <a:rPr sz="1982" spc="50" dirty="0">
                <a:latin typeface="Tahoma"/>
                <a:cs typeface="Tahoma"/>
              </a:rPr>
              <a:t> </a:t>
            </a:r>
            <a:r>
              <a:rPr sz="1982" spc="-89" dirty="0">
                <a:latin typeface="Tahoma"/>
                <a:cs typeface="Tahoma"/>
              </a:rPr>
              <a:t>provided</a:t>
            </a:r>
            <a:r>
              <a:rPr sz="1982" spc="30" dirty="0">
                <a:latin typeface="Tahoma"/>
                <a:cs typeface="Tahoma"/>
              </a:rPr>
              <a:t> </a:t>
            </a:r>
            <a:r>
              <a:rPr sz="1982" spc="-109" dirty="0">
                <a:latin typeface="Tahoma"/>
                <a:cs typeface="Tahoma"/>
              </a:rPr>
              <a:t>by</a:t>
            </a:r>
            <a:r>
              <a:rPr sz="1982" spc="50" dirty="0">
                <a:latin typeface="Tahoma"/>
                <a:cs typeface="Tahoma"/>
              </a:rPr>
              <a:t> </a:t>
            </a:r>
            <a:r>
              <a:rPr sz="1982" spc="-59" dirty="0">
                <a:latin typeface="Tahoma"/>
                <a:cs typeface="Tahoma"/>
              </a:rPr>
              <a:t>communication</a:t>
            </a:r>
            <a:r>
              <a:rPr sz="1982" spc="-20" dirty="0">
                <a:latin typeface="Tahoma"/>
                <a:cs typeface="Tahoma"/>
              </a:rPr>
              <a:t> </a:t>
            </a:r>
            <a:r>
              <a:rPr sz="1982" spc="-89" dirty="0">
                <a:latin typeface="Tahoma"/>
                <a:cs typeface="Tahoma"/>
              </a:rPr>
              <a:t>networks, </a:t>
            </a:r>
            <a:r>
              <a:rPr sz="1982" spc="-585" dirty="0">
                <a:latin typeface="Tahoma"/>
                <a:cs typeface="Tahoma"/>
              </a:rPr>
              <a:t> </a:t>
            </a:r>
            <a:r>
              <a:rPr sz="1982" spc="-109" dirty="0">
                <a:latin typeface="Tahoma"/>
                <a:cs typeface="Tahoma"/>
              </a:rPr>
              <a:t>namely,</a:t>
            </a:r>
            <a:r>
              <a:rPr sz="1982" spc="30" dirty="0">
                <a:latin typeface="Tahoma"/>
                <a:cs typeface="Tahoma"/>
              </a:rPr>
              <a:t> </a:t>
            </a:r>
            <a:r>
              <a:rPr sz="1982" spc="-30" dirty="0">
                <a:latin typeface="Tahoma"/>
                <a:cs typeface="Tahoma"/>
              </a:rPr>
              <a:t>FIFO,</a:t>
            </a:r>
            <a:r>
              <a:rPr sz="1982" spc="40" dirty="0">
                <a:latin typeface="Tahoma"/>
                <a:cs typeface="Tahoma"/>
              </a:rPr>
              <a:t> </a:t>
            </a:r>
            <a:r>
              <a:rPr sz="1982" spc="-30" dirty="0">
                <a:latin typeface="Tahoma"/>
                <a:cs typeface="Tahoma"/>
              </a:rPr>
              <a:t>Non-FIFO,</a:t>
            </a:r>
            <a:r>
              <a:rPr sz="1982" spc="20" dirty="0">
                <a:latin typeface="Tahoma"/>
                <a:cs typeface="Tahoma"/>
              </a:rPr>
              <a:t> </a:t>
            </a:r>
            <a:r>
              <a:rPr sz="1982" spc="-89" dirty="0">
                <a:latin typeface="Tahoma"/>
                <a:cs typeface="Tahoma"/>
              </a:rPr>
              <a:t>and</a:t>
            </a:r>
            <a:r>
              <a:rPr sz="1982" spc="20" dirty="0">
                <a:latin typeface="Tahoma"/>
                <a:cs typeface="Tahoma"/>
              </a:rPr>
              <a:t> </a:t>
            </a:r>
            <a:r>
              <a:rPr sz="1982" spc="-69" dirty="0">
                <a:latin typeface="Tahoma"/>
                <a:cs typeface="Tahoma"/>
              </a:rPr>
              <a:t>causal</a:t>
            </a:r>
            <a:r>
              <a:rPr sz="1982" spc="20" dirty="0">
                <a:latin typeface="Tahoma"/>
                <a:cs typeface="Tahoma"/>
              </a:rPr>
              <a:t> </a:t>
            </a:r>
            <a:r>
              <a:rPr sz="1982" spc="-79" dirty="0">
                <a:latin typeface="Tahoma"/>
                <a:cs typeface="Tahoma"/>
              </a:rPr>
              <a:t>ordering.</a:t>
            </a:r>
            <a:endParaRPr sz="1982">
              <a:latin typeface="Tahoma"/>
              <a:cs typeface="Tahoma"/>
            </a:endParaRPr>
          </a:p>
          <a:p>
            <a:pPr marL="25168" marR="339762">
              <a:lnSpc>
                <a:spcPts val="2358"/>
              </a:lnSpc>
              <a:spcBef>
                <a:spcPts val="604"/>
              </a:spcBef>
            </a:pPr>
            <a:r>
              <a:rPr sz="1982" spc="-149" dirty="0">
                <a:latin typeface="Tahoma"/>
                <a:cs typeface="Tahoma"/>
              </a:rPr>
              <a:t>In</a:t>
            </a:r>
            <a:r>
              <a:rPr sz="1982" spc="40" dirty="0">
                <a:latin typeface="Tahoma"/>
                <a:cs typeface="Tahoma"/>
              </a:rPr>
              <a:t> </a:t>
            </a:r>
            <a:r>
              <a:rPr sz="1982" spc="-69" dirty="0">
                <a:latin typeface="Tahoma"/>
                <a:cs typeface="Tahoma"/>
              </a:rPr>
              <a:t>the</a:t>
            </a:r>
            <a:r>
              <a:rPr sz="1982" spc="30" dirty="0">
                <a:latin typeface="Tahoma"/>
                <a:cs typeface="Tahoma"/>
              </a:rPr>
              <a:t> </a:t>
            </a:r>
            <a:r>
              <a:rPr sz="1982" spc="-10" dirty="0">
                <a:latin typeface="Tahoma"/>
                <a:cs typeface="Tahoma"/>
              </a:rPr>
              <a:t>FIFO</a:t>
            </a:r>
            <a:r>
              <a:rPr sz="1982" spc="40" dirty="0">
                <a:latin typeface="Tahoma"/>
                <a:cs typeface="Tahoma"/>
              </a:rPr>
              <a:t> </a:t>
            </a:r>
            <a:r>
              <a:rPr sz="1982" spc="-69" dirty="0">
                <a:latin typeface="Tahoma"/>
                <a:cs typeface="Tahoma"/>
              </a:rPr>
              <a:t>model,</a:t>
            </a:r>
            <a:r>
              <a:rPr sz="1982" spc="30" dirty="0">
                <a:latin typeface="Tahoma"/>
                <a:cs typeface="Tahoma"/>
              </a:rPr>
              <a:t> </a:t>
            </a:r>
            <a:r>
              <a:rPr sz="1982" spc="-99" dirty="0">
                <a:latin typeface="Tahoma"/>
                <a:cs typeface="Tahoma"/>
              </a:rPr>
              <a:t>each</a:t>
            </a:r>
            <a:r>
              <a:rPr sz="1982" spc="40" dirty="0">
                <a:latin typeface="Tahoma"/>
                <a:cs typeface="Tahoma"/>
              </a:rPr>
              <a:t> </a:t>
            </a:r>
            <a:r>
              <a:rPr sz="1982" spc="-79" dirty="0">
                <a:latin typeface="Tahoma"/>
                <a:cs typeface="Tahoma"/>
              </a:rPr>
              <a:t>channel</a:t>
            </a:r>
            <a:r>
              <a:rPr sz="1982" spc="30" dirty="0">
                <a:latin typeface="Tahoma"/>
                <a:cs typeface="Tahoma"/>
              </a:rPr>
              <a:t> </a:t>
            </a:r>
            <a:r>
              <a:rPr sz="1982" spc="-59" dirty="0">
                <a:latin typeface="Tahoma"/>
                <a:cs typeface="Tahoma"/>
              </a:rPr>
              <a:t>acts</a:t>
            </a:r>
            <a:r>
              <a:rPr sz="1982" spc="20" dirty="0">
                <a:latin typeface="Tahoma"/>
                <a:cs typeface="Tahoma"/>
              </a:rPr>
              <a:t> </a:t>
            </a:r>
            <a:r>
              <a:rPr sz="1982" spc="-119" dirty="0">
                <a:latin typeface="Tahoma"/>
                <a:cs typeface="Tahoma"/>
              </a:rPr>
              <a:t>as</a:t>
            </a:r>
            <a:r>
              <a:rPr sz="1982" spc="20" dirty="0">
                <a:latin typeface="Tahoma"/>
                <a:cs typeface="Tahoma"/>
              </a:rPr>
              <a:t> </a:t>
            </a:r>
            <a:r>
              <a:rPr sz="1982" spc="-99" dirty="0">
                <a:latin typeface="Tahoma"/>
                <a:cs typeface="Tahoma"/>
              </a:rPr>
              <a:t>a</a:t>
            </a:r>
            <a:r>
              <a:rPr sz="1982" spc="50" dirty="0">
                <a:latin typeface="Tahoma"/>
                <a:cs typeface="Tahoma"/>
              </a:rPr>
              <a:t> </a:t>
            </a:r>
            <a:r>
              <a:rPr sz="1982" spc="-40" dirty="0">
                <a:latin typeface="Tahoma"/>
                <a:cs typeface="Tahoma"/>
              </a:rPr>
              <a:t>first-in</a:t>
            </a:r>
            <a:r>
              <a:rPr sz="1982" spc="20" dirty="0">
                <a:latin typeface="Tahoma"/>
                <a:cs typeface="Tahoma"/>
              </a:rPr>
              <a:t> </a:t>
            </a:r>
            <a:r>
              <a:rPr sz="1982" spc="-40" dirty="0">
                <a:latin typeface="Tahoma"/>
                <a:cs typeface="Tahoma"/>
              </a:rPr>
              <a:t>first-out</a:t>
            </a:r>
            <a:r>
              <a:rPr sz="1982" dirty="0">
                <a:latin typeface="Tahoma"/>
                <a:cs typeface="Tahoma"/>
              </a:rPr>
              <a:t> </a:t>
            </a:r>
            <a:r>
              <a:rPr sz="1982" spc="-129" dirty="0">
                <a:latin typeface="Tahoma"/>
                <a:cs typeface="Tahoma"/>
              </a:rPr>
              <a:t>message</a:t>
            </a:r>
            <a:r>
              <a:rPr sz="1982" dirty="0">
                <a:latin typeface="Tahoma"/>
                <a:cs typeface="Tahoma"/>
              </a:rPr>
              <a:t> </a:t>
            </a:r>
            <a:r>
              <a:rPr sz="1982" spc="-119" dirty="0">
                <a:latin typeface="Tahoma"/>
                <a:cs typeface="Tahoma"/>
              </a:rPr>
              <a:t>queue </a:t>
            </a:r>
            <a:r>
              <a:rPr sz="1982" spc="-585" dirty="0">
                <a:latin typeface="Tahoma"/>
                <a:cs typeface="Tahoma"/>
              </a:rPr>
              <a:t> </a:t>
            </a:r>
            <a:r>
              <a:rPr sz="1982" spc="-89" dirty="0">
                <a:latin typeface="Tahoma"/>
                <a:cs typeface="Tahoma"/>
              </a:rPr>
              <a:t>and</a:t>
            </a:r>
            <a:r>
              <a:rPr sz="1982" spc="20" dirty="0">
                <a:latin typeface="Tahoma"/>
                <a:cs typeface="Tahoma"/>
              </a:rPr>
              <a:t> </a:t>
            </a:r>
            <a:r>
              <a:rPr sz="1982" spc="-69" dirty="0">
                <a:latin typeface="Tahoma"/>
                <a:cs typeface="Tahoma"/>
              </a:rPr>
              <a:t>thus,</a:t>
            </a:r>
            <a:r>
              <a:rPr sz="1982" spc="40" dirty="0">
                <a:latin typeface="Tahoma"/>
                <a:cs typeface="Tahoma"/>
              </a:rPr>
              <a:t> </a:t>
            </a:r>
            <a:r>
              <a:rPr sz="1982" spc="-129" dirty="0">
                <a:latin typeface="Tahoma"/>
                <a:cs typeface="Tahoma"/>
              </a:rPr>
              <a:t>message</a:t>
            </a:r>
            <a:r>
              <a:rPr sz="1982" spc="10" dirty="0">
                <a:latin typeface="Tahoma"/>
                <a:cs typeface="Tahoma"/>
              </a:rPr>
              <a:t> </a:t>
            </a:r>
            <a:r>
              <a:rPr sz="1982" spc="-89" dirty="0">
                <a:latin typeface="Tahoma"/>
                <a:cs typeface="Tahoma"/>
              </a:rPr>
              <a:t>ordering</a:t>
            </a:r>
            <a:r>
              <a:rPr sz="1982" spc="30" dirty="0">
                <a:latin typeface="Tahoma"/>
                <a:cs typeface="Tahoma"/>
              </a:rPr>
              <a:t> </a:t>
            </a:r>
            <a:r>
              <a:rPr sz="1982" spc="-59" dirty="0">
                <a:latin typeface="Tahoma"/>
                <a:cs typeface="Tahoma"/>
              </a:rPr>
              <a:t>is</a:t>
            </a:r>
            <a:r>
              <a:rPr sz="1982" spc="20" dirty="0">
                <a:latin typeface="Tahoma"/>
                <a:cs typeface="Tahoma"/>
              </a:rPr>
              <a:t> </a:t>
            </a:r>
            <a:r>
              <a:rPr sz="1982" spc="-119" dirty="0">
                <a:latin typeface="Tahoma"/>
                <a:cs typeface="Tahoma"/>
              </a:rPr>
              <a:t>preserved</a:t>
            </a:r>
            <a:r>
              <a:rPr sz="1982" spc="50" dirty="0">
                <a:latin typeface="Tahoma"/>
                <a:cs typeface="Tahoma"/>
              </a:rPr>
              <a:t> </a:t>
            </a:r>
            <a:r>
              <a:rPr sz="1982" spc="-109" dirty="0">
                <a:latin typeface="Tahoma"/>
                <a:cs typeface="Tahoma"/>
              </a:rPr>
              <a:t>by</a:t>
            </a:r>
            <a:r>
              <a:rPr sz="1982" spc="10" dirty="0">
                <a:latin typeface="Tahoma"/>
                <a:cs typeface="Tahoma"/>
              </a:rPr>
              <a:t> </a:t>
            </a:r>
            <a:r>
              <a:rPr sz="1982" spc="-99" dirty="0">
                <a:latin typeface="Tahoma"/>
                <a:cs typeface="Tahoma"/>
              </a:rPr>
              <a:t>a</a:t>
            </a:r>
            <a:r>
              <a:rPr sz="1982" spc="40" dirty="0">
                <a:latin typeface="Tahoma"/>
                <a:cs typeface="Tahoma"/>
              </a:rPr>
              <a:t> </a:t>
            </a:r>
            <a:r>
              <a:rPr sz="1982" spc="-79" dirty="0">
                <a:latin typeface="Tahoma"/>
                <a:cs typeface="Tahoma"/>
              </a:rPr>
              <a:t>channel.</a:t>
            </a:r>
            <a:endParaRPr sz="1982">
              <a:latin typeface="Tahoma"/>
              <a:cs typeface="Tahoma"/>
            </a:endParaRPr>
          </a:p>
          <a:p>
            <a:pPr marL="25168" marR="70469">
              <a:lnSpc>
                <a:spcPct val="99500"/>
              </a:lnSpc>
              <a:spcBef>
                <a:spcPts val="525"/>
              </a:spcBef>
            </a:pPr>
            <a:r>
              <a:rPr sz="1982" spc="-149" dirty="0">
                <a:latin typeface="Tahoma"/>
                <a:cs typeface="Tahoma"/>
              </a:rPr>
              <a:t>In</a:t>
            </a:r>
            <a:r>
              <a:rPr sz="1982" spc="40" dirty="0">
                <a:latin typeface="Tahoma"/>
                <a:cs typeface="Tahoma"/>
              </a:rPr>
              <a:t> </a:t>
            </a:r>
            <a:r>
              <a:rPr sz="1982" spc="-69" dirty="0">
                <a:latin typeface="Tahoma"/>
                <a:cs typeface="Tahoma"/>
              </a:rPr>
              <a:t>the</a:t>
            </a:r>
            <a:r>
              <a:rPr sz="1982" spc="30" dirty="0">
                <a:latin typeface="Tahoma"/>
                <a:cs typeface="Tahoma"/>
              </a:rPr>
              <a:t> </a:t>
            </a:r>
            <a:r>
              <a:rPr sz="1982" spc="-50" dirty="0">
                <a:latin typeface="Tahoma"/>
                <a:cs typeface="Tahoma"/>
              </a:rPr>
              <a:t>non-FIFO</a:t>
            </a:r>
            <a:r>
              <a:rPr sz="1982" spc="30" dirty="0">
                <a:latin typeface="Tahoma"/>
                <a:cs typeface="Tahoma"/>
              </a:rPr>
              <a:t> </a:t>
            </a:r>
            <a:r>
              <a:rPr sz="1982" spc="-69" dirty="0">
                <a:latin typeface="Tahoma"/>
                <a:cs typeface="Tahoma"/>
              </a:rPr>
              <a:t>model,</a:t>
            </a:r>
            <a:r>
              <a:rPr sz="1982" spc="30" dirty="0">
                <a:latin typeface="Tahoma"/>
                <a:cs typeface="Tahoma"/>
              </a:rPr>
              <a:t> </a:t>
            </a:r>
            <a:r>
              <a:rPr sz="1982" spc="-99" dirty="0">
                <a:latin typeface="Tahoma"/>
                <a:cs typeface="Tahoma"/>
              </a:rPr>
              <a:t>a</a:t>
            </a:r>
            <a:r>
              <a:rPr sz="1982" spc="50" dirty="0">
                <a:latin typeface="Tahoma"/>
                <a:cs typeface="Tahoma"/>
              </a:rPr>
              <a:t> </a:t>
            </a:r>
            <a:r>
              <a:rPr sz="1982" spc="-79" dirty="0">
                <a:latin typeface="Tahoma"/>
                <a:cs typeface="Tahoma"/>
              </a:rPr>
              <a:t>channel</a:t>
            </a:r>
            <a:r>
              <a:rPr sz="1982" spc="20" dirty="0">
                <a:latin typeface="Tahoma"/>
                <a:cs typeface="Tahoma"/>
              </a:rPr>
              <a:t> </a:t>
            </a:r>
            <a:r>
              <a:rPr sz="1982" spc="-59" dirty="0">
                <a:latin typeface="Tahoma"/>
                <a:cs typeface="Tahoma"/>
              </a:rPr>
              <a:t>acts</a:t>
            </a:r>
            <a:r>
              <a:rPr sz="1982" spc="30" dirty="0">
                <a:latin typeface="Tahoma"/>
                <a:cs typeface="Tahoma"/>
              </a:rPr>
              <a:t> </a:t>
            </a:r>
            <a:r>
              <a:rPr sz="1982" spc="-50" dirty="0">
                <a:latin typeface="Tahoma"/>
                <a:cs typeface="Tahoma"/>
              </a:rPr>
              <a:t>like</a:t>
            </a:r>
            <a:r>
              <a:rPr sz="1982" spc="30" dirty="0">
                <a:latin typeface="Tahoma"/>
                <a:cs typeface="Tahoma"/>
              </a:rPr>
              <a:t> </a:t>
            </a:r>
            <a:r>
              <a:rPr sz="1982" spc="-99" dirty="0">
                <a:latin typeface="Tahoma"/>
                <a:cs typeface="Tahoma"/>
              </a:rPr>
              <a:t>a</a:t>
            </a:r>
            <a:r>
              <a:rPr sz="1982" spc="30" dirty="0">
                <a:latin typeface="Tahoma"/>
                <a:cs typeface="Tahoma"/>
              </a:rPr>
              <a:t> </a:t>
            </a:r>
            <a:r>
              <a:rPr sz="1982" spc="-89" dirty="0">
                <a:latin typeface="Tahoma"/>
                <a:cs typeface="Tahoma"/>
              </a:rPr>
              <a:t>set</a:t>
            </a:r>
            <a:r>
              <a:rPr sz="1982" spc="50" dirty="0">
                <a:latin typeface="Tahoma"/>
                <a:cs typeface="Tahoma"/>
              </a:rPr>
              <a:t> </a:t>
            </a:r>
            <a:r>
              <a:rPr sz="1982" spc="-40" dirty="0">
                <a:latin typeface="Tahoma"/>
                <a:cs typeface="Tahoma"/>
              </a:rPr>
              <a:t>in</a:t>
            </a:r>
            <a:r>
              <a:rPr sz="1982" spc="20" dirty="0">
                <a:latin typeface="Tahoma"/>
                <a:cs typeface="Tahoma"/>
              </a:rPr>
              <a:t> </a:t>
            </a:r>
            <a:r>
              <a:rPr sz="1982" spc="-69" dirty="0">
                <a:latin typeface="Tahoma"/>
                <a:cs typeface="Tahoma"/>
              </a:rPr>
              <a:t>which</a:t>
            </a:r>
            <a:r>
              <a:rPr sz="1982" spc="30" dirty="0">
                <a:latin typeface="Tahoma"/>
                <a:cs typeface="Tahoma"/>
              </a:rPr>
              <a:t> </a:t>
            </a:r>
            <a:r>
              <a:rPr sz="1982" spc="-69" dirty="0">
                <a:latin typeface="Tahoma"/>
                <a:cs typeface="Tahoma"/>
              </a:rPr>
              <a:t>the</a:t>
            </a:r>
            <a:r>
              <a:rPr sz="1982" spc="30" dirty="0">
                <a:latin typeface="Tahoma"/>
                <a:cs typeface="Tahoma"/>
              </a:rPr>
              <a:t> </a:t>
            </a:r>
            <a:r>
              <a:rPr sz="1982" spc="-119" dirty="0">
                <a:latin typeface="Tahoma"/>
                <a:cs typeface="Tahoma"/>
              </a:rPr>
              <a:t>sender</a:t>
            </a:r>
            <a:r>
              <a:rPr sz="1982" spc="40" dirty="0">
                <a:latin typeface="Tahoma"/>
                <a:cs typeface="Tahoma"/>
              </a:rPr>
              <a:t> </a:t>
            </a:r>
            <a:r>
              <a:rPr sz="1982" spc="-99" dirty="0">
                <a:latin typeface="Tahoma"/>
                <a:cs typeface="Tahoma"/>
              </a:rPr>
              <a:t>process </a:t>
            </a:r>
            <a:r>
              <a:rPr sz="1982" spc="-595" dirty="0">
                <a:latin typeface="Tahoma"/>
                <a:cs typeface="Tahoma"/>
              </a:rPr>
              <a:t> </a:t>
            </a:r>
            <a:r>
              <a:rPr sz="1982" spc="-99" dirty="0">
                <a:latin typeface="Tahoma"/>
                <a:cs typeface="Tahoma"/>
              </a:rPr>
              <a:t>adds</a:t>
            </a:r>
            <a:r>
              <a:rPr sz="1982" spc="20" dirty="0">
                <a:latin typeface="Tahoma"/>
                <a:cs typeface="Tahoma"/>
              </a:rPr>
              <a:t> </a:t>
            </a:r>
            <a:r>
              <a:rPr sz="1982" spc="-129" dirty="0">
                <a:latin typeface="Tahoma"/>
                <a:cs typeface="Tahoma"/>
              </a:rPr>
              <a:t>messages</a:t>
            </a:r>
            <a:r>
              <a:rPr sz="1982" spc="20" dirty="0">
                <a:latin typeface="Tahoma"/>
                <a:cs typeface="Tahoma"/>
              </a:rPr>
              <a:t> </a:t>
            </a:r>
            <a:r>
              <a:rPr sz="1982" spc="-89" dirty="0">
                <a:latin typeface="Tahoma"/>
                <a:cs typeface="Tahoma"/>
              </a:rPr>
              <a:t>and</a:t>
            </a:r>
            <a:r>
              <a:rPr sz="1982" spc="30" dirty="0">
                <a:latin typeface="Tahoma"/>
                <a:cs typeface="Tahoma"/>
              </a:rPr>
              <a:t> </a:t>
            </a:r>
            <a:r>
              <a:rPr sz="1982" spc="-69" dirty="0">
                <a:latin typeface="Tahoma"/>
                <a:cs typeface="Tahoma"/>
              </a:rPr>
              <a:t>the</a:t>
            </a:r>
            <a:r>
              <a:rPr sz="1982" spc="20" dirty="0">
                <a:latin typeface="Tahoma"/>
                <a:cs typeface="Tahoma"/>
              </a:rPr>
              <a:t> </a:t>
            </a:r>
            <a:r>
              <a:rPr sz="1982" spc="-89" dirty="0">
                <a:latin typeface="Tahoma"/>
                <a:cs typeface="Tahoma"/>
              </a:rPr>
              <a:t>receiver</a:t>
            </a:r>
            <a:r>
              <a:rPr sz="1982" spc="30" dirty="0">
                <a:latin typeface="Tahoma"/>
                <a:cs typeface="Tahoma"/>
              </a:rPr>
              <a:t> </a:t>
            </a:r>
            <a:r>
              <a:rPr sz="1982" spc="-99" dirty="0">
                <a:latin typeface="Tahoma"/>
                <a:cs typeface="Tahoma"/>
              </a:rPr>
              <a:t>process</a:t>
            </a:r>
            <a:r>
              <a:rPr sz="1982" spc="30" dirty="0">
                <a:latin typeface="Tahoma"/>
                <a:cs typeface="Tahoma"/>
              </a:rPr>
              <a:t> </a:t>
            </a:r>
            <a:r>
              <a:rPr sz="1982" spc="-119" dirty="0">
                <a:latin typeface="Tahoma"/>
                <a:cs typeface="Tahoma"/>
              </a:rPr>
              <a:t>removes</a:t>
            </a:r>
            <a:r>
              <a:rPr sz="1982" spc="50" dirty="0">
                <a:latin typeface="Tahoma"/>
                <a:cs typeface="Tahoma"/>
              </a:rPr>
              <a:t> </a:t>
            </a:r>
            <a:r>
              <a:rPr sz="1982" spc="-129" dirty="0">
                <a:latin typeface="Tahoma"/>
                <a:cs typeface="Tahoma"/>
              </a:rPr>
              <a:t>messages</a:t>
            </a:r>
            <a:r>
              <a:rPr sz="1982" dirty="0">
                <a:latin typeface="Tahoma"/>
                <a:cs typeface="Tahoma"/>
              </a:rPr>
              <a:t> </a:t>
            </a:r>
            <a:r>
              <a:rPr sz="1982" spc="-69" dirty="0">
                <a:latin typeface="Tahoma"/>
                <a:cs typeface="Tahoma"/>
              </a:rPr>
              <a:t>from</a:t>
            </a:r>
            <a:r>
              <a:rPr sz="1982" spc="50" dirty="0">
                <a:latin typeface="Tahoma"/>
                <a:cs typeface="Tahoma"/>
              </a:rPr>
              <a:t> </a:t>
            </a:r>
            <a:r>
              <a:rPr sz="1982" spc="30" dirty="0">
                <a:latin typeface="Tahoma"/>
                <a:cs typeface="Tahoma"/>
              </a:rPr>
              <a:t>it</a:t>
            </a:r>
            <a:r>
              <a:rPr sz="1982" spc="20" dirty="0">
                <a:latin typeface="Tahoma"/>
                <a:cs typeface="Tahoma"/>
              </a:rPr>
              <a:t> </a:t>
            </a:r>
            <a:r>
              <a:rPr sz="1982" spc="-40" dirty="0">
                <a:latin typeface="Tahoma"/>
                <a:cs typeface="Tahoma"/>
              </a:rPr>
              <a:t>in</a:t>
            </a:r>
            <a:r>
              <a:rPr sz="1982" spc="40" dirty="0">
                <a:latin typeface="Tahoma"/>
                <a:cs typeface="Tahoma"/>
              </a:rPr>
              <a:t> </a:t>
            </a:r>
            <a:r>
              <a:rPr sz="1982" spc="-99" dirty="0">
                <a:latin typeface="Tahoma"/>
                <a:cs typeface="Tahoma"/>
              </a:rPr>
              <a:t>a </a:t>
            </a:r>
            <a:r>
              <a:rPr sz="1982" spc="-89" dirty="0">
                <a:latin typeface="Tahoma"/>
                <a:cs typeface="Tahoma"/>
              </a:rPr>
              <a:t> </a:t>
            </a:r>
            <a:r>
              <a:rPr sz="1982" spc="-79" dirty="0">
                <a:latin typeface="Tahoma"/>
                <a:cs typeface="Tahoma"/>
              </a:rPr>
              <a:t>random</a:t>
            </a:r>
            <a:r>
              <a:rPr sz="1982" spc="10" dirty="0">
                <a:latin typeface="Tahoma"/>
                <a:cs typeface="Tahoma"/>
              </a:rPr>
              <a:t> </a:t>
            </a:r>
            <a:r>
              <a:rPr sz="1982" spc="-89" dirty="0">
                <a:latin typeface="Tahoma"/>
                <a:cs typeface="Tahoma"/>
              </a:rPr>
              <a:t>order.</a:t>
            </a:r>
            <a:endParaRPr sz="1982">
              <a:latin typeface="Tahoma"/>
              <a:cs typeface="Tahoma"/>
            </a:endParaRPr>
          </a:p>
        </p:txBody>
      </p:sp>
      <p:grpSp>
        <p:nvGrpSpPr>
          <p:cNvPr id="9" name="object 9"/>
          <p:cNvGrpSpPr/>
          <p:nvPr/>
        </p:nvGrpSpPr>
        <p:grpSpPr>
          <a:xfrm>
            <a:off x="3901" y="6669283"/>
            <a:ext cx="9133094" cy="181202"/>
            <a:chOff x="-148" y="3365518"/>
            <a:chExt cx="4608830" cy="91440"/>
          </a:xfrm>
        </p:grpSpPr>
        <p:sp>
          <p:nvSpPr>
            <p:cNvPr id="10" name="object 10"/>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1" name="object 11"/>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2" name="object 12"/>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3" name="object 13"/>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4" name="object 14"/>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15" name="object 15"/>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16" name="object 16"/>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94</a:t>
            </a:fld>
            <a:r>
              <a:rPr lang="en-IN" spc="-15"/>
              <a:t> </a:t>
            </a:r>
            <a:r>
              <a:rPr lang="en-IN" spc="70"/>
              <a:t>/</a:t>
            </a:r>
            <a:r>
              <a:rPr lang="en-IN" spc="-10"/>
              <a:t> 1</a:t>
            </a:r>
            <a:endParaRPr spc="-20" dirty="0"/>
          </a:p>
        </p:txBody>
      </p:sp>
    </p:spTree>
  </p:cSld>
  <p:clrMapOvr>
    <a:masterClrMapping/>
  </p:clrMapOvr>
  <p:transition>
    <p:cu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6" y="-466337"/>
            <a:ext cx="5395799" cy="2065632"/>
          </a:xfrm>
          <a:prstGeom prst="rect">
            <a:avLst/>
          </a:prstGeom>
        </p:spPr>
        <p:txBody>
          <a:bodyPr vert="horz" wrap="square" lIns="0" tIns="33975" rIns="0" bIns="0" rtlCol="0" anchor="ctr">
            <a:spAutoFit/>
          </a:bodyPr>
          <a:lstStyle/>
          <a:p>
            <a:pPr marL="25168">
              <a:spcBef>
                <a:spcPts val="268"/>
              </a:spcBef>
            </a:pPr>
            <a:r>
              <a:rPr spc="-40" dirty="0"/>
              <a:t>Models</a:t>
            </a:r>
            <a:r>
              <a:rPr spc="-10" dirty="0"/>
              <a:t> </a:t>
            </a:r>
            <a:r>
              <a:rPr spc="-69" dirty="0"/>
              <a:t>of</a:t>
            </a:r>
            <a:r>
              <a:rPr dirty="0"/>
              <a:t> </a:t>
            </a:r>
            <a:r>
              <a:rPr spc="-59" dirty="0"/>
              <a:t>Communication</a:t>
            </a:r>
            <a:r>
              <a:rPr spc="-30" dirty="0"/>
              <a:t> </a:t>
            </a:r>
            <a:r>
              <a:rPr spc="-109" dirty="0"/>
              <a:t>Networks</a:t>
            </a:r>
          </a:p>
        </p:txBody>
      </p:sp>
      <p:pic>
        <p:nvPicPr>
          <p:cNvPr id="5" name="object 5"/>
          <p:cNvPicPr/>
          <p:nvPr/>
        </p:nvPicPr>
        <p:blipFill>
          <a:blip r:embed="rId2" cstate="print"/>
          <a:stretch>
            <a:fillRect/>
          </a:stretch>
        </p:blipFill>
        <p:spPr>
          <a:xfrm>
            <a:off x="500556" y="1519519"/>
            <a:ext cx="140136" cy="135147"/>
          </a:xfrm>
          <a:prstGeom prst="rect">
            <a:avLst/>
          </a:prstGeom>
        </p:spPr>
      </p:pic>
      <p:pic>
        <p:nvPicPr>
          <p:cNvPr id="6" name="object 6"/>
          <p:cNvPicPr/>
          <p:nvPr/>
        </p:nvPicPr>
        <p:blipFill>
          <a:blip r:embed="rId3" cstate="print"/>
          <a:stretch>
            <a:fillRect/>
          </a:stretch>
        </p:blipFill>
        <p:spPr>
          <a:xfrm>
            <a:off x="500556" y="2195982"/>
            <a:ext cx="140136" cy="135170"/>
          </a:xfrm>
          <a:prstGeom prst="rect">
            <a:avLst/>
          </a:prstGeom>
        </p:spPr>
      </p:pic>
      <p:pic>
        <p:nvPicPr>
          <p:cNvPr id="7" name="object 7"/>
          <p:cNvPicPr/>
          <p:nvPr/>
        </p:nvPicPr>
        <p:blipFill>
          <a:blip r:embed="rId3" cstate="print"/>
          <a:stretch>
            <a:fillRect/>
          </a:stretch>
        </p:blipFill>
        <p:spPr>
          <a:xfrm>
            <a:off x="500556" y="3600299"/>
            <a:ext cx="140136" cy="135170"/>
          </a:xfrm>
          <a:prstGeom prst="rect">
            <a:avLst/>
          </a:prstGeom>
        </p:spPr>
      </p:pic>
      <p:pic>
        <p:nvPicPr>
          <p:cNvPr id="8" name="object 8"/>
          <p:cNvPicPr/>
          <p:nvPr/>
        </p:nvPicPr>
        <p:blipFill>
          <a:blip r:embed="rId4" cstate="print"/>
          <a:stretch>
            <a:fillRect/>
          </a:stretch>
        </p:blipFill>
        <p:spPr>
          <a:xfrm>
            <a:off x="500555" y="4575785"/>
            <a:ext cx="135493" cy="135153"/>
          </a:xfrm>
          <a:prstGeom prst="rect">
            <a:avLst/>
          </a:prstGeom>
        </p:spPr>
      </p:pic>
      <p:pic>
        <p:nvPicPr>
          <p:cNvPr id="9" name="object 9"/>
          <p:cNvPicPr/>
          <p:nvPr/>
        </p:nvPicPr>
        <p:blipFill>
          <a:blip r:embed="rId5" cstate="print"/>
          <a:stretch>
            <a:fillRect/>
          </a:stretch>
        </p:blipFill>
        <p:spPr>
          <a:xfrm>
            <a:off x="500555" y="5255304"/>
            <a:ext cx="135493" cy="135153"/>
          </a:xfrm>
          <a:prstGeom prst="rect">
            <a:avLst/>
          </a:prstGeom>
        </p:spPr>
      </p:pic>
      <p:sp>
        <p:nvSpPr>
          <p:cNvPr id="10" name="object 10"/>
          <p:cNvSpPr txBox="1"/>
          <p:nvPr/>
        </p:nvSpPr>
        <p:spPr>
          <a:xfrm>
            <a:off x="680686" y="1373797"/>
            <a:ext cx="8063496" cy="4429910"/>
          </a:xfrm>
          <a:prstGeom prst="rect">
            <a:avLst/>
          </a:prstGeom>
        </p:spPr>
        <p:txBody>
          <a:bodyPr vert="horz" wrap="square" lIns="0" tIns="36492" rIns="0" bIns="0" rtlCol="0">
            <a:spAutoFit/>
          </a:bodyPr>
          <a:lstStyle/>
          <a:p>
            <a:pPr marL="75503" marR="646807">
              <a:lnSpc>
                <a:spcPts val="2358"/>
              </a:lnSpc>
              <a:spcBef>
                <a:spcPts val="287"/>
              </a:spcBef>
            </a:pPr>
            <a:r>
              <a:rPr sz="1982" spc="-20" dirty="0">
                <a:latin typeface="Tahoma"/>
                <a:cs typeface="Tahoma"/>
              </a:rPr>
              <a:t>The</a:t>
            </a:r>
            <a:r>
              <a:rPr sz="1982" spc="20" dirty="0">
                <a:latin typeface="Tahoma"/>
                <a:cs typeface="Tahoma"/>
              </a:rPr>
              <a:t> </a:t>
            </a:r>
            <a:r>
              <a:rPr sz="1982" spc="-40" dirty="0">
                <a:latin typeface="Tahoma"/>
                <a:cs typeface="Tahoma"/>
              </a:rPr>
              <a:t>“causal</a:t>
            </a:r>
            <a:r>
              <a:rPr sz="1982" dirty="0">
                <a:latin typeface="Tahoma"/>
                <a:cs typeface="Tahoma"/>
              </a:rPr>
              <a:t> </a:t>
            </a:r>
            <a:r>
              <a:rPr sz="1982" spc="-50" dirty="0">
                <a:latin typeface="Tahoma"/>
                <a:cs typeface="Tahoma"/>
              </a:rPr>
              <a:t>ordering”</a:t>
            </a:r>
            <a:r>
              <a:rPr sz="1982" spc="30" dirty="0">
                <a:latin typeface="Tahoma"/>
                <a:cs typeface="Tahoma"/>
              </a:rPr>
              <a:t> </a:t>
            </a:r>
            <a:r>
              <a:rPr sz="1982" spc="-79" dirty="0">
                <a:latin typeface="Tahoma"/>
                <a:cs typeface="Tahoma"/>
              </a:rPr>
              <a:t>model</a:t>
            </a:r>
            <a:r>
              <a:rPr sz="1982" spc="20" dirty="0">
                <a:latin typeface="Tahoma"/>
                <a:cs typeface="Tahoma"/>
              </a:rPr>
              <a:t> </a:t>
            </a:r>
            <a:r>
              <a:rPr sz="1982" spc="-59" dirty="0">
                <a:latin typeface="Tahoma"/>
                <a:cs typeface="Tahoma"/>
              </a:rPr>
              <a:t>is</a:t>
            </a:r>
            <a:r>
              <a:rPr sz="1982" spc="20" dirty="0">
                <a:latin typeface="Tahoma"/>
                <a:cs typeface="Tahoma"/>
              </a:rPr>
              <a:t> </a:t>
            </a:r>
            <a:r>
              <a:rPr sz="1982" spc="-109" dirty="0">
                <a:latin typeface="Tahoma"/>
                <a:cs typeface="Tahoma"/>
              </a:rPr>
              <a:t>based</a:t>
            </a:r>
            <a:r>
              <a:rPr sz="1982" spc="20" dirty="0">
                <a:latin typeface="Tahoma"/>
                <a:cs typeface="Tahoma"/>
              </a:rPr>
              <a:t> </a:t>
            </a:r>
            <a:r>
              <a:rPr sz="1982" spc="-89" dirty="0">
                <a:latin typeface="Tahoma"/>
                <a:cs typeface="Tahoma"/>
              </a:rPr>
              <a:t>on</a:t>
            </a:r>
            <a:r>
              <a:rPr sz="1982" spc="20" dirty="0">
                <a:latin typeface="Tahoma"/>
                <a:cs typeface="Tahoma"/>
              </a:rPr>
              <a:t> </a:t>
            </a:r>
            <a:r>
              <a:rPr sz="1982" spc="-30" dirty="0">
                <a:latin typeface="Tahoma"/>
                <a:cs typeface="Tahoma"/>
              </a:rPr>
              <a:t>Lamport’s</a:t>
            </a:r>
            <a:r>
              <a:rPr sz="1982" spc="20" dirty="0">
                <a:latin typeface="Tahoma"/>
                <a:cs typeface="Tahoma"/>
              </a:rPr>
              <a:t> </a:t>
            </a:r>
            <a:r>
              <a:rPr sz="1982" spc="-59" dirty="0">
                <a:latin typeface="Tahoma"/>
                <a:cs typeface="Tahoma"/>
              </a:rPr>
              <a:t>“happens</a:t>
            </a:r>
            <a:r>
              <a:rPr sz="1982" spc="20" dirty="0">
                <a:latin typeface="Tahoma"/>
                <a:cs typeface="Tahoma"/>
              </a:rPr>
              <a:t> </a:t>
            </a:r>
            <a:r>
              <a:rPr sz="1982" spc="-59" dirty="0">
                <a:latin typeface="Tahoma"/>
                <a:cs typeface="Tahoma"/>
              </a:rPr>
              <a:t>before” </a:t>
            </a:r>
            <a:r>
              <a:rPr sz="1982" spc="-585" dirty="0">
                <a:latin typeface="Tahoma"/>
                <a:cs typeface="Tahoma"/>
              </a:rPr>
              <a:t> </a:t>
            </a:r>
            <a:r>
              <a:rPr sz="1982" spc="-50" dirty="0">
                <a:latin typeface="Tahoma"/>
                <a:cs typeface="Tahoma"/>
              </a:rPr>
              <a:t>relation.</a:t>
            </a:r>
            <a:endParaRPr sz="1982">
              <a:latin typeface="Tahoma"/>
              <a:cs typeface="Tahoma"/>
            </a:endParaRPr>
          </a:p>
          <a:p>
            <a:pPr marL="75503" marR="429107">
              <a:lnSpc>
                <a:spcPts val="2358"/>
              </a:lnSpc>
              <a:spcBef>
                <a:spcPts val="604"/>
              </a:spcBef>
            </a:pPr>
            <a:r>
              <a:rPr sz="1982" spc="119" dirty="0">
                <a:latin typeface="Tahoma"/>
                <a:cs typeface="Tahoma"/>
              </a:rPr>
              <a:t>A</a:t>
            </a:r>
            <a:r>
              <a:rPr sz="1982" spc="40" dirty="0">
                <a:latin typeface="Tahoma"/>
                <a:cs typeface="Tahoma"/>
              </a:rPr>
              <a:t> </a:t>
            </a:r>
            <a:r>
              <a:rPr sz="1982" spc="-99" dirty="0">
                <a:latin typeface="Tahoma"/>
                <a:cs typeface="Tahoma"/>
              </a:rPr>
              <a:t>system</a:t>
            </a:r>
            <a:r>
              <a:rPr sz="1982" spc="50" dirty="0">
                <a:latin typeface="Tahoma"/>
                <a:cs typeface="Tahoma"/>
              </a:rPr>
              <a:t> </a:t>
            </a:r>
            <a:r>
              <a:rPr sz="1982" spc="-20" dirty="0">
                <a:latin typeface="Tahoma"/>
                <a:cs typeface="Tahoma"/>
              </a:rPr>
              <a:t>that</a:t>
            </a:r>
            <a:r>
              <a:rPr sz="1982" spc="30" dirty="0">
                <a:latin typeface="Tahoma"/>
                <a:cs typeface="Tahoma"/>
              </a:rPr>
              <a:t> </a:t>
            </a:r>
            <a:r>
              <a:rPr sz="1982" spc="-79" dirty="0">
                <a:latin typeface="Tahoma"/>
                <a:cs typeface="Tahoma"/>
              </a:rPr>
              <a:t>supports</a:t>
            </a:r>
            <a:r>
              <a:rPr sz="1982" spc="30" dirty="0">
                <a:latin typeface="Tahoma"/>
                <a:cs typeface="Tahoma"/>
              </a:rPr>
              <a:t> </a:t>
            </a:r>
            <a:r>
              <a:rPr sz="1982" spc="-69" dirty="0">
                <a:latin typeface="Tahoma"/>
                <a:cs typeface="Tahoma"/>
              </a:rPr>
              <a:t>the</a:t>
            </a:r>
            <a:r>
              <a:rPr sz="1982" spc="30" dirty="0">
                <a:latin typeface="Tahoma"/>
                <a:cs typeface="Tahoma"/>
              </a:rPr>
              <a:t> </a:t>
            </a:r>
            <a:r>
              <a:rPr sz="1982" spc="-69" dirty="0">
                <a:latin typeface="Tahoma"/>
                <a:cs typeface="Tahoma"/>
              </a:rPr>
              <a:t>causal</a:t>
            </a:r>
            <a:r>
              <a:rPr sz="1982" spc="30" dirty="0">
                <a:latin typeface="Tahoma"/>
                <a:cs typeface="Tahoma"/>
              </a:rPr>
              <a:t> </a:t>
            </a:r>
            <a:r>
              <a:rPr sz="1982" spc="-89" dirty="0">
                <a:latin typeface="Tahoma"/>
                <a:cs typeface="Tahoma"/>
              </a:rPr>
              <a:t>ordering</a:t>
            </a:r>
            <a:r>
              <a:rPr sz="1982" spc="50" dirty="0">
                <a:latin typeface="Tahoma"/>
                <a:cs typeface="Tahoma"/>
              </a:rPr>
              <a:t> </a:t>
            </a:r>
            <a:r>
              <a:rPr sz="1982" spc="-79" dirty="0">
                <a:latin typeface="Tahoma"/>
                <a:cs typeface="Tahoma"/>
              </a:rPr>
              <a:t>model</a:t>
            </a:r>
            <a:r>
              <a:rPr sz="1982" spc="30" dirty="0">
                <a:latin typeface="Tahoma"/>
                <a:cs typeface="Tahoma"/>
              </a:rPr>
              <a:t> </a:t>
            </a:r>
            <a:r>
              <a:rPr sz="1982" spc="-69" dirty="0">
                <a:latin typeface="Tahoma"/>
                <a:cs typeface="Tahoma"/>
              </a:rPr>
              <a:t>satisfies</a:t>
            </a:r>
            <a:r>
              <a:rPr sz="1982" spc="10" dirty="0">
                <a:latin typeface="Tahoma"/>
                <a:cs typeface="Tahoma"/>
              </a:rPr>
              <a:t> </a:t>
            </a:r>
            <a:r>
              <a:rPr sz="1982" spc="-69" dirty="0">
                <a:latin typeface="Tahoma"/>
                <a:cs typeface="Tahoma"/>
              </a:rPr>
              <a:t>the</a:t>
            </a:r>
            <a:r>
              <a:rPr sz="1982" spc="50" dirty="0">
                <a:latin typeface="Tahoma"/>
                <a:cs typeface="Tahoma"/>
              </a:rPr>
              <a:t> </a:t>
            </a:r>
            <a:r>
              <a:rPr sz="1982" spc="-59" dirty="0">
                <a:latin typeface="Tahoma"/>
                <a:cs typeface="Tahoma"/>
              </a:rPr>
              <a:t>following </a:t>
            </a:r>
            <a:r>
              <a:rPr sz="1982" spc="-595" dirty="0">
                <a:latin typeface="Tahoma"/>
                <a:cs typeface="Tahoma"/>
              </a:rPr>
              <a:t> </a:t>
            </a:r>
            <a:r>
              <a:rPr sz="1982" spc="-89" dirty="0">
                <a:latin typeface="Tahoma"/>
                <a:cs typeface="Tahoma"/>
              </a:rPr>
              <a:t>property:</a:t>
            </a:r>
            <a:endParaRPr sz="1982">
              <a:latin typeface="Tahoma"/>
              <a:cs typeface="Tahoma"/>
            </a:endParaRPr>
          </a:p>
          <a:p>
            <a:pPr marL="1087240">
              <a:spcBef>
                <a:spcPts val="704"/>
              </a:spcBef>
            </a:pPr>
            <a:r>
              <a:rPr sz="1982" spc="59" dirty="0">
                <a:solidFill>
                  <a:srgbClr val="3232B2"/>
                </a:solidFill>
                <a:latin typeface="Tahoma"/>
                <a:cs typeface="Tahoma"/>
              </a:rPr>
              <a:t>C</a:t>
            </a:r>
            <a:r>
              <a:rPr sz="1982" spc="40" dirty="0">
                <a:solidFill>
                  <a:srgbClr val="3232B2"/>
                </a:solidFill>
                <a:latin typeface="Tahoma"/>
                <a:cs typeface="Tahoma"/>
              </a:rPr>
              <a:t>O</a:t>
            </a:r>
            <a:r>
              <a:rPr sz="1982" spc="-159" dirty="0">
                <a:solidFill>
                  <a:srgbClr val="3232B2"/>
                </a:solidFill>
                <a:latin typeface="Tahoma"/>
                <a:cs typeface="Tahoma"/>
              </a:rPr>
              <a:t>:</a:t>
            </a:r>
            <a:r>
              <a:rPr sz="1982" dirty="0">
                <a:solidFill>
                  <a:srgbClr val="3232B2"/>
                </a:solidFill>
                <a:latin typeface="Tahoma"/>
                <a:cs typeface="Tahoma"/>
              </a:rPr>
              <a:t> </a:t>
            </a:r>
            <a:r>
              <a:rPr sz="1982" spc="-248" dirty="0">
                <a:solidFill>
                  <a:srgbClr val="3232B2"/>
                </a:solidFill>
                <a:latin typeface="Tahoma"/>
                <a:cs typeface="Tahoma"/>
              </a:rPr>
              <a:t> </a:t>
            </a:r>
            <a:r>
              <a:rPr sz="1982" spc="30" dirty="0">
                <a:latin typeface="Tahoma"/>
                <a:cs typeface="Tahoma"/>
              </a:rPr>
              <a:t>F</a:t>
            </a:r>
            <a:r>
              <a:rPr sz="1982" spc="-129" dirty="0">
                <a:latin typeface="Tahoma"/>
                <a:cs typeface="Tahoma"/>
              </a:rPr>
              <a:t>o</a:t>
            </a:r>
            <a:r>
              <a:rPr sz="1982" spc="-40" dirty="0">
                <a:latin typeface="Tahoma"/>
                <a:cs typeface="Tahoma"/>
              </a:rPr>
              <a:t>r</a:t>
            </a:r>
            <a:r>
              <a:rPr sz="1982" spc="10" dirty="0">
                <a:latin typeface="Tahoma"/>
                <a:cs typeface="Tahoma"/>
              </a:rPr>
              <a:t> </a:t>
            </a:r>
            <a:r>
              <a:rPr sz="1982" spc="-99" dirty="0">
                <a:latin typeface="Tahoma"/>
                <a:cs typeface="Tahoma"/>
              </a:rPr>
              <a:t>a</a:t>
            </a:r>
            <a:r>
              <a:rPr sz="1982" spc="-89" dirty="0">
                <a:latin typeface="Tahoma"/>
                <a:cs typeface="Tahoma"/>
              </a:rPr>
              <a:t>n</a:t>
            </a:r>
            <a:r>
              <a:rPr sz="1982" spc="-79" dirty="0">
                <a:latin typeface="Tahoma"/>
                <a:cs typeface="Tahoma"/>
              </a:rPr>
              <a:t>y</a:t>
            </a:r>
            <a:r>
              <a:rPr sz="1982" spc="40" dirty="0">
                <a:latin typeface="Tahoma"/>
                <a:cs typeface="Tahoma"/>
              </a:rPr>
              <a:t> </a:t>
            </a:r>
            <a:r>
              <a:rPr sz="1982" dirty="0">
                <a:latin typeface="Tahoma"/>
                <a:cs typeface="Tahoma"/>
              </a:rPr>
              <a:t>t</a:t>
            </a:r>
            <a:r>
              <a:rPr sz="1982" spc="-178" dirty="0">
                <a:latin typeface="Tahoma"/>
                <a:cs typeface="Tahoma"/>
              </a:rPr>
              <a:t>w</a:t>
            </a:r>
            <a:r>
              <a:rPr sz="1982" spc="-89" dirty="0">
                <a:latin typeface="Tahoma"/>
                <a:cs typeface="Tahoma"/>
              </a:rPr>
              <a:t>o</a:t>
            </a:r>
            <a:r>
              <a:rPr sz="1982" spc="10" dirty="0">
                <a:latin typeface="Tahoma"/>
                <a:cs typeface="Tahoma"/>
              </a:rPr>
              <a:t> </a:t>
            </a:r>
            <a:r>
              <a:rPr sz="1982" spc="-99" dirty="0">
                <a:latin typeface="Tahoma"/>
                <a:cs typeface="Tahoma"/>
              </a:rPr>
              <a:t>m</a:t>
            </a:r>
            <a:r>
              <a:rPr sz="1982" spc="-168" dirty="0">
                <a:latin typeface="Tahoma"/>
                <a:cs typeface="Tahoma"/>
              </a:rPr>
              <a:t>e</a:t>
            </a:r>
            <a:r>
              <a:rPr sz="1982" spc="-129" dirty="0">
                <a:latin typeface="Tahoma"/>
                <a:cs typeface="Tahoma"/>
              </a:rPr>
              <a:t>ss</a:t>
            </a:r>
            <a:r>
              <a:rPr sz="1982" spc="-99" dirty="0">
                <a:latin typeface="Tahoma"/>
                <a:cs typeface="Tahoma"/>
              </a:rPr>
              <a:t>ag</a:t>
            </a:r>
            <a:r>
              <a:rPr sz="1982" spc="-168" dirty="0">
                <a:latin typeface="Tahoma"/>
                <a:cs typeface="Tahoma"/>
              </a:rPr>
              <a:t>e</a:t>
            </a:r>
            <a:r>
              <a:rPr sz="1982" spc="-129" dirty="0">
                <a:latin typeface="Tahoma"/>
                <a:cs typeface="Tahoma"/>
              </a:rPr>
              <a:t>s</a:t>
            </a:r>
            <a:r>
              <a:rPr sz="1982" spc="30" dirty="0">
                <a:latin typeface="Tahoma"/>
                <a:cs typeface="Tahoma"/>
              </a:rPr>
              <a:t> </a:t>
            </a:r>
            <a:r>
              <a:rPr sz="1982" i="1" spc="-89" dirty="0">
                <a:latin typeface="Arial"/>
                <a:cs typeface="Arial"/>
              </a:rPr>
              <a:t>m</a:t>
            </a:r>
            <a:r>
              <a:rPr sz="2081" i="1" spc="-119" baseline="-11904" dirty="0">
                <a:latin typeface="Trebuchet MS"/>
                <a:cs typeface="Trebuchet MS"/>
              </a:rPr>
              <a:t>i</a:t>
            </a:r>
            <a:r>
              <a:rPr sz="2081" i="1" spc="-176" baseline="-11904" dirty="0">
                <a:latin typeface="Trebuchet MS"/>
                <a:cs typeface="Trebuchet MS"/>
              </a:rPr>
              <a:t>j</a:t>
            </a:r>
            <a:r>
              <a:rPr sz="2081" i="1" baseline="-11904" dirty="0">
                <a:latin typeface="Trebuchet MS"/>
                <a:cs typeface="Trebuchet MS"/>
              </a:rPr>
              <a:t> </a:t>
            </a:r>
            <a:r>
              <a:rPr sz="2081" i="1" spc="44" baseline="-11904" dirty="0">
                <a:latin typeface="Trebuchet MS"/>
                <a:cs typeface="Trebuchet MS"/>
              </a:rPr>
              <a:t> </a:t>
            </a:r>
            <a:r>
              <a:rPr sz="1982" spc="-99" dirty="0">
                <a:latin typeface="Tahoma"/>
                <a:cs typeface="Tahoma"/>
              </a:rPr>
              <a:t>a</a:t>
            </a:r>
            <a:r>
              <a:rPr sz="1982" spc="-89" dirty="0">
                <a:latin typeface="Tahoma"/>
                <a:cs typeface="Tahoma"/>
              </a:rPr>
              <a:t>n</a:t>
            </a:r>
            <a:r>
              <a:rPr sz="1982" spc="-79" dirty="0">
                <a:latin typeface="Tahoma"/>
                <a:cs typeface="Tahoma"/>
              </a:rPr>
              <a:t>d</a:t>
            </a:r>
            <a:r>
              <a:rPr sz="1982" spc="20" dirty="0">
                <a:latin typeface="Tahoma"/>
                <a:cs typeface="Tahoma"/>
              </a:rPr>
              <a:t> </a:t>
            </a:r>
            <a:r>
              <a:rPr sz="1982" i="1" spc="-89" dirty="0">
                <a:latin typeface="Arial"/>
                <a:cs typeface="Arial"/>
              </a:rPr>
              <a:t>m</a:t>
            </a:r>
            <a:r>
              <a:rPr sz="2081" i="1" baseline="-11904" dirty="0">
                <a:latin typeface="Trebuchet MS"/>
                <a:cs typeface="Trebuchet MS"/>
              </a:rPr>
              <a:t>k</a:t>
            </a:r>
            <a:r>
              <a:rPr sz="2081" i="1" spc="-176" baseline="-11904" dirty="0">
                <a:latin typeface="Trebuchet MS"/>
                <a:cs typeface="Trebuchet MS"/>
              </a:rPr>
              <a:t>j</a:t>
            </a:r>
            <a:r>
              <a:rPr sz="2081" i="1" spc="-297" baseline="-11904" dirty="0">
                <a:latin typeface="Trebuchet MS"/>
                <a:cs typeface="Trebuchet MS"/>
              </a:rPr>
              <a:t> </a:t>
            </a:r>
            <a:r>
              <a:rPr sz="1982" spc="-59" dirty="0">
                <a:latin typeface="Tahoma"/>
                <a:cs typeface="Tahoma"/>
              </a:rPr>
              <a:t>,</a:t>
            </a:r>
            <a:r>
              <a:rPr sz="1982" spc="40" dirty="0">
                <a:latin typeface="Tahoma"/>
                <a:cs typeface="Tahoma"/>
              </a:rPr>
              <a:t> </a:t>
            </a:r>
            <a:r>
              <a:rPr sz="1982" spc="10" dirty="0">
                <a:latin typeface="Tahoma"/>
                <a:cs typeface="Tahoma"/>
              </a:rPr>
              <a:t>i</a:t>
            </a:r>
            <a:r>
              <a:rPr sz="1982" spc="-30" dirty="0">
                <a:latin typeface="Tahoma"/>
                <a:cs typeface="Tahoma"/>
              </a:rPr>
              <a:t>f</a:t>
            </a:r>
            <a:r>
              <a:rPr sz="1982" spc="30" dirty="0">
                <a:latin typeface="Tahoma"/>
                <a:cs typeface="Tahoma"/>
              </a:rPr>
              <a:t> </a:t>
            </a:r>
            <a:r>
              <a:rPr sz="1982" i="1" spc="-238" dirty="0">
                <a:latin typeface="Arial"/>
                <a:cs typeface="Arial"/>
              </a:rPr>
              <a:t>s</a:t>
            </a:r>
            <a:r>
              <a:rPr sz="1982" i="1" spc="-226" dirty="0">
                <a:latin typeface="Arial"/>
                <a:cs typeface="Arial"/>
              </a:rPr>
              <a:t>e</a:t>
            </a:r>
            <a:r>
              <a:rPr sz="1982" i="1" spc="-89" dirty="0">
                <a:latin typeface="Arial"/>
                <a:cs typeface="Arial"/>
              </a:rPr>
              <a:t>nd</a:t>
            </a:r>
            <a:r>
              <a:rPr sz="1982" i="1" spc="-367" dirty="0">
                <a:latin typeface="Arial"/>
                <a:cs typeface="Arial"/>
              </a:rPr>
              <a:t> </a:t>
            </a:r>
            <a:r>
              <a:rPr sz="1982" spc="-10" dirty="0">
                <a:latin typeface="Tahoma"/>
                <a:cs typeface="Tahoma"/>
              </a:rPr>
              <a:t>(</a:t>
            </a:r>
            <a:r>
              <a:rPr sz="1982" i="1" spc="-89" dirty="0">
                <a:latin typeface="Arial"/>
                <a:cs typeface="Arial"/>
              </a:rPr>
              <a:t>m</a:t>
            </a:r>
            <a:r>
              <a:rPr sz="2081" i="1" spc="-119" baseline="-11904" dirty="0">
                <a:latin typeface="Trebuchet MS"/>
                <a:cs typeface="Trebuchet MS"/>
              </a:rPr>
              <a:t>i</a:t>
            </a:r>
            <a:r>
              <a:rPr sz="2081" i="1" spc="-176" baseline="-11904" dirty="0">
                <a:latin typeface="Trebuchet MS"/>
                <a:cs typeface="Trebuchet MS"/>
              </a:rPr>
              <a:t>j</a:t>
            </a:r>
            <a:r>
              <a:rPr sz="2081" i="1" spc="-327" baseline="-11904" dirty="0">
                <a:latin typeface="Trebuchet MS"/>
                <a:cs typeface="Trebuchet MS"/>
              </a:rPr>
              <a:t> </a:t>
            </a:r>
            <a:r>
              <a:rPr sz="1982" dirty="0">
                <a:latin typeface="Tahoma"/>
                <a:cs typeface="Tahoma"/>
              </a:rPr>
              <a:t>)</a:t>
            </a:r>
            <a:r>
              <a:rPr sz="1982" spc="30" dirty="0">
                <a:latin typeface="Tahoma"/>
                <a:cs typeface="Tahoma"/>
              </a:rPr>
              <a:t> </a:t>
            </a:r>
            <a:r>
              <a:rPr sz="1982" spc="-367" dirty="0">
                <a:latin typeface="Lucida Sans Unicode"/>
                <a:cs typeface="Lucida Sans Unicode"/>
              </a:rPr>
              <a:t>−</a:t>
            </a:r>
            <a:r>
              <a:rPr sz="1982" spc="109" dirty="0">
                <a:latin typeface="Lucida Sans Unicode"/>
                <a:cs typeface="Lucida Sans Unicode"/>
              </a:rPr>
              <a:t>→</a:t>
            </a:r>
            <a:endParaRPr sz="1982">
              <a:latin typeface="Lucida Sans Unicode"/>
              <a:cs typeface="Lucida Sans Unicode"/>
            </a:endParaRPr>
          </a:p>
          <a:p>
            <a:pPr marL="1627085"/>
            <a:r>
              <a:rPr sz="1982" i="1" spc="-238" dirty="0">
                <a:latin typeface="Arial"/>
                <a:cs typeface="Arial"/>
              </a:rPr>
              <a:t>s</a:t>
            </a:r>
            <a:r>
              <a:rPr sz="1982" i="1" spc="-226" dirty="0">
                <a:latin typeface="Arial"/>
                <a:cs typeface="Arial"/>
              </a:rPr>
              <a:t>e</a:t>
            </a:r>
            <a:r>
              <a:rPr sz="1982" i="1" spc="-89" dirty="0">
                <a:latin typeface="Arial"/>
                <a:cs typeface="Arial"/>
              </a:rPr>
              <a:t>nd</a:t>
            </a:r>
            <a:r>
              <a:rPr sz="1982" i="1" spc="-367" dirty="0">
                <a:latin typeface="Arial"/>
                <a:cs typeface="Arial"/>
              </a:rPr>
              <a:t> </a:t>
            </a:r>
            <a:r>
              <a:rPr sz="1982" spc="-10" dirty="0">
                <a:latin typeface="Tahoma"/>
                <a:cs typeface="Tahoma"/>
              </a:rPr>
              <a:t>(</a:t>
            </a:r>
            <a:r>
              <a:rPr sz="1982" i="1" spc="-89" dirty="0">
                <a:latin typeface="Arial"/>
                <a:cs typeface="Arial"/>
              </a:rPr>
              <a:t>m</a:t>
            </a:r>
            <a:r>
              <a:rPr sz="2081" i="1" baseline="-11904" dirty="0">
                <a:latin typeface="Trebuchet MS"/>
                <a:cs typeface="Trebuchet MS"/>
              </a:rPr>
              <a:t>k</a:t>
            </a:r>
            <a:r>
              <a:rPr sz="2081" i="1" spc="-176" baseline="-11904" dirty="0">
                <a:latin typeface="Trebuchet MS"/>
                <a:cs typeface="Trebuchet MS"/>
              </a:rPr>
              <a:t>j</a:t>
            </a:r>
            <a:r>
              <a:rPr sz="2081" i="1" spc="-297" baseline="-11904" dirty="0">
                <a:latin typeface="Trebuchet MS"/>
                <a:cs typeface="Trebuchet MS"/>
              </a:rPr>
              <a:t> </a:t>
            </a:r>
            <a:r>
              <a:rPr sz="1982" spc="-10" dirty="0">
                <a:latin typeface="Tahoma"/>
                <a:cs typeface="Tahoma"/>
              </a:rPr>
              <a:t>)</a:t>
            </a:r>
            <a:r>
              <a:rPr sz="1982" spc="-59" dirty="0">
                <a:latin typeface="Tahoma"/>
                <a:cs typeface="Tahoma"/>
              </a:rPr>
              <a:t>,</a:t>
            </a:r>
            <a:r>
              <a:rPr sz="1982" spc="40" dirty="0">
                <a:latin typeface="Tahoma"/>
                <a:cs typeface="Tahoma"/>
              </a:rPr>
              <a:t> </a:t>
            </a:r>
            <a:r>
              <a:rPr sz="1982" spc="50" dirty="0">
                <a:latin typeface="Tahoma"/>
                <a:cs typeface="Tahoma"/>
              </a:rPr>
              <a:t>t</a:t>
            </a:r>
            <a:r>
              <a:rPr sz="1982" spc="-89" dirty="0">
                <a:latin typeface="Tahoma"/>
                <a:cs typeface="Tahoma"/>
              </a:rPr>
              <a:t>h</a:t>
            </a:r>
            <a:r>
              <a:rPr sz="1982" spc="-168" dirty="0">
                <a:latin typeface="Tahoma"/>
                <a:cs typeface="Tahoma"/>
              </a:rPr>
              <a:t>e</a:t>
            </a:r>
            <a:r>
              <a:rPr sz="1982" spc="-89" dirty="0">
                <a:latin typeface="Tahoma"/>
                <a:cs typeface="Tahoma"/>
              </a:rPr>
              <a:t>n</a:t>
            </a:r>
            <a:r>
              <a:rPr sz="1982" spc="20" dirty="0">
                <a:latin typeface="Tahoma"/>
                <a:cs typeface="Tahoma"/>
              </a:rPr>
              <a:t> </a:t>
            </a:r>
            <a:r>
              <a:rPr sz="1982" i="1" dirty="0">
                <a:latin typeface="Arial"/>
                <a:cs typeface="Arial"/>
              </a:rPr>
              <a:t>r</a:t>
            </a:r>
            <a:r>
              <a:rPr sz="1982" i="1" spc="-226" dirty="0">
                <a:latin typeface="Arial"/>
                <a:cs typeface="Arial"/>
              </a:rPr>
              <a:t>e</a:t>
            </a:r>
            <a:r>
              <a:rPr sz="1982" i="1" spc="-119" dirty="0">
                <a:latin typeface="Arial"/>
                <a:cs typeface="Arial"/>
              </a:rPr>
              <a:t>c</a:t>
            </a:r>
            <a:r>
              <a:rPr sz="1982" i="1" spc="-386" dirty="0">
                <a:latin typeface="Arial"/>
                <a:cs typeface="Arial"/>
              </a:rPr>
              <a:t> </a:t>
            </a:r>
            <a:r>
              <a:rPr sz="1982" spc="-10" dirty="0">
                <a:latin typeface="Tahoma"/>
                <a:cs typeface="Tahoma"/>
              </a:rPr>
              <a:t>(</a:t>
            </a:r>
            <a:r>
              <a:rPr sz="1982" i="1" spc="-89" dirty="0">
                <a:latin typeface="Arial"/>
                <a:cs typeface="Arial"/>
              </a:rPr>
              <a:t>m</a:t>
            </a:r>
            <a:r>
              <a:rPr sz="2081" i="1" spc="-119" baseline="-11904" dirty="0">
                <a:latin typeface="Trebuchet MS"/>
                <a:cs typeface="Trebuchet MS"/>
              </a:rPr>
              <a:t>i</a:t>
            </a:r>
            <a:r>
              <a:rPr sz="2081" i="1" spc="-176" baseline="-11904" dirty="0">
                <a:latin typeface="Trebuchet MS"/>
                <a:cs typeface="Trebuchet MS"/>
              </a:rPr>
              <a:t>j</a:t>
            </a:r>
            <a:r>
              <a:rPr sz="2081" i="1" spc="-297" baseline="-11904" dirty="0">
                <a:latin typeface="Trebuchet MS"/>
                <a:cs typeface="Trebuchet MS"/>
              </a:rPr>
              <a:t> </a:t>
            </a:r>
            <a:r>
              <a:rPr sz="1982" dirty="0">
                <a:latin typeface="Tahoma"/>
                <a:cs typeface="Tahoma"/>
              </a:rPr>
              <a:t>)</a:t>
            </a:r>
            <a:r>
              <a:rPr sz="1982" spc="30" dirty="0">
                <a:latin typeface="Tahoma"/>
                <a:cs typeface="Tahoma"/>
              </a:rPr>
              <a:t> </a:t>
            </a:r>
            <a:r>
              <a:rPr sz="1982" spc="-367" dirty="0">
                <a:latin typeface="Lucida Sans Unicode"/>
                <a:cs typeface="Lucida Sans Unicode"/>
              </a:rPr>
              <a:t>−</a:t>
            </a:r>
            <a:r>
              <a:rPr sz="1982" spc="109" dirty="0">
                <a:latin typeface="Lucida Sans Unicode"/>
                <a:cs typeface="Lucida Sans Unicode"/>
              </a:rPr>
              <a:t>→</a:t>
            </a:r>
            <a:r>
              <a:rPr sz="1982" spc="10" dirty="0">
                <a:latin typeface="Lucida Sans Unicode"/>
                <a:cs typeface="Lucida Sans Unicode"/>
              </a:rPr>
              <a:t> </a:t>
            </a:r>
            <a:r>
              <a:rPr sz="1982" i="1" dirty="0">
                <a:latin typeface="Arial"/>
                <a:cs typeface="Arial"/>
              </a:rPr>
              <a:t>r</a:t>
            </a:r>
            <a:r>
              <a:rPr sz="1982" i="1" spc="-226" dirty="0">
                <a:latin typeface="Arial"/>
                <a:cs typeface="Arial"/>
              </a:rPr>
              <a:t>e</a:t>
            </a:r>
            <a:r>
              <a:rPr sz="1982" i="1" spc="-119" dirty="0">
                <a:latin typeface="Arial"/>
                <a:cs typeface="Arial"/>
              </a:rPr>
              <a:t>c</a:t>
            </a:r>
            <a:r>
              <a:rPr sz="1982" i="1" spc="-386" dirty="0">
                <a:latin typeface="Arial"/>
                <a:cs typeface="Arial"/>
              </a:rPr>
              <a:t> </a:t>
            </a:r>
            <a:r>
              <a:rPr sz="1982" spc="-10" dirty="0">
                <a:latin typeface="Tahoma"/>
                <a:cs typeface="Tahoma"/>
              </a:rPr>
              <a:t>(</a:t>
            </a:r>
            <a:r>
              <a:rPr sz="1982" i="1" spc="-89" dirty="0">
                <a:latin typeface="Arial"/>
                <a:cs typeface="Arial"/>
              </a:rPr>
              <a:t>m</a:t>
            </a:r>
            <a:r>
              <a:rPr sz="2081" i="1" baseline="-11904" dirty="0">
                <a:latin typeface="Trebuchet MS"/>
                <a:cs typeface="Trebuchet MS"/>
              </a:rPr>
              <a:t>k</a:t>
            </a:r>
            <a:r>
              <a:rPr sz="2081" i="1" spc="-176" baseline="-11904" dirty="0">
                <a:latin typeface="Trebuchet MS"/>
                <a:cs typeface="Trebuchet MS"/>
              </a:rPr>
              <a:t>j</a:t>
            </a:r>
            <a:r>
              <a:rPr sz="2081" i="1" spc="-252" baseline="-11904" dirty="0">
                <a:latin typeface="Trebuchet MS"/>
                <a:cs typeface="Trebuchet MS"/>
              </a:rPr>
              <a:t> </a:t>
            </a:r>
            <a:r>
              <a:rPr sz="1982" spc="-10" dirty="0">
                <a:latin typeface="Tahoma"/>
                <a:cs typeface="Tahoma"/>
              </a:rPr>
              <a:t>)</a:t>
            </a:r>
            <a:r>
              <a:rPr sz="1982" spc="-59" dirty="0">
                <a:latin typeface="Tahoma"/>
                <a:cs typeface="Tahoma"/>
              </a:rPr>
              <a:t>.</a:t>
            </a:r>
            <a:endParaRPr sz="1982">
              <a:latin typeface="Tahoma"/>
              <a:cs typeface="Tahoma"/>
            </a:endParaRPr>
          </a:p>
          <a:p>
            <a:pPr marL="75503" marR="211408" algn="just">
              <a:lnSpc>
                <a:spcPct val="99500"/>
              </a:lnSpc>
              <a:spcBef>
                <a:spcPts val="803"/>
              </a:spcBef>
            </a:pPr>
            <a:r>
              <a:rPr sz="1982" dirty="0">
                <a:latin typeface="Tahoma"/>
                <a:cs typeface="Tahoma"/>
              </a:rPr>
              <a:t>This </a:t>
            </a:r>
            <a:r>
              <a:rPr sz="1982" spc="-79" dirty="0">
                <a:latin typeface="Tahoma"/>
                <a:cs typeface="Tahoma"/>
              </a:rPr>
              <a:t>property </a:t>
            </a:r>
            <a:r>
              <a:rPr sz="1982" spc="-119" dirty="0">
                <a:latin typeface="Tahoma"/>
                <a:cs typeface="Tahoma"/>
              </a:rPr>
              <a:t>ensures </a:t>
            </a:r>
            <a:r>
              <a:rPr sz="1982" spc="-20" dirty="0">
                <a:latin typeface="Tahoma"/>
                <a:cs typeface="Tahoma"/>
              </a:rPr>
              <a:t>that </a:t>
            </a:r>
            <a:r>
              <a:rPr sz="1982" spc="-59" dirty="0">
                <a:latin typeface="Tahoma"/>
                <a:cs typeface="Tahoma"/>
              </a:rPr>
              <a:t>causally </a:t>
            </a:r>
            <a:r>
              <a:rPr sz="1982" spc="-69" dirty="0">
                <a:latin typeface="Tahoma"/>
                <a:cs typeface="Tahoma"/>
              </a:rPr>
              <a:t>related </a:t>
            </a:r>
            <a:r>
              <a:rPr sz="1982" spc="-129" dirty="0">
                <a:latin typeface="Tahoma"/>
                <a:cs typeface="Tahoma"/>
              </a:rPr>
              <a:t>messages </a:t>
            </a:r>
            <a:r>
              <a:rPr sz="1982" spc="-79" dirty="0">
                <a:latin typeface="Tahoma"/>
                <a:cs typeface="Tahoma"/>
              </a:rPr>
              <a:t>destined </a:t>
            </a:r>
            <a:r>
              <a:rPr sz="1982" spc="-20" dirty="0">
                <a:latin typeface="Tahoma"/>
                <a:cs typeface="Tahoma"/>
              </a:rPr>
              <a:t>to </a:t>
            </a:r>
            <a:r>
              <a:rPr sz="1982" spc="-69" dirty="0">
                <a:latin typeface="Tahoma"/>
                <a:cs typeface="Tahoma"/>
              </a:rPr>
              <a:t>the </a:t>
            </a:r>
            <a:r>
              <a:rPr sz="1982" spc="-129" dirty="0">
                <a:latin typeface="Tahoma"/>
                <a:cs typeface="Tahoma"/>
              </a:rPr>
              <a:t>same </a:t>
            </a:r>
            <a:r>
              <a:rPr sz="1982" spc="-119" dirty="0">
                <a:latin typeface="Tahoma"/>
                <a:cs typeface="Tahoma"/>
              </a:rPr>
              <a:t> </a:t>
            </a:r>
            <a:r>
              <a:rPr sz="1982" spc="-59" dirty="0">
                <a:latin typeface="Tahoma"/>
                <a:cs typeface="Tahoma"/>
              </a:rPr>
              <a:t>destination </a:t>
            </a:r>
            <a:r>
              <a:rPr sz="1982" spc="-119" dirty="0">
                <a:latin typeface="Tahoma"/>
                <a:cs typeface="Tahoma"/>
              </a:rPr>
              <a:t>are </a:t>
            </a:r>
            <a:r>
              <a:rPr sz="1982" spc="-89" dirty="0">
                <a:latin typeface="Tahoma"/>
                <a:cs typeface="Tahoma"/>
              </a:rPr>
              <a:t>delivered </a:t>
            </a:r>
            <a:r>
              <a:rPr sz="1982" spc="-40" dirty="0">
                <a:latin typeface="Tahoma"/>
                <a:cs typeface="Tahoma"/>
              </a:rPr>
              <a:t>in </a:t>
            </a:r>
            <a:r>
              <a:rPr sz="1982" spc="-89" dirty="0">
                <a:latin typeface="Tahoma"/>
                <a:cs typeface="Tahoma"/>
              </a:rPr>
              <a:t>an </a:t>
            </a:r>
            <a:r>
              <a:rPr sz="1982" spc="-99" dirty="0">
                <a:latin typeface="Tahoma"/>
                <a:cs typeface="Tahoma"/>
              </a:rPr>
              <a:t>order </a:t>
            </a:r>
            <a:r>
              <a:rPr sz="1982" spc="-20" dirty="0">
                <a:latin typeface="Tahoma"/>
                <a:cs typeface="Tahoma"/>
              </a:rPr>
              <a:t>that </a:t>
            </a:r>
            <a:r>
              <a:rPr sz="1982" spc="-59" dirty="0">
                <a:latin typeface="Tahoma"/>
                <a:cs typeface="Tahoma"/>
              </a:rPr>
              <a:t>is consistent </a:t>
            </a:r>
            <a:r>
              <a:rPr sz="1982" spc="-40" dirty="0">
                <a:latin typeface="Tahoma"/>
                <a:cs typeface="Tahoma"/>
              </a:rPr>
              <a:t>with </a:t>
            </a:r>
            <a:r>
              <a:rPr sz="1982" spc="-50" dirty="0">
                <a:latin typeface="Tahoma"/>
                <a:cs typeface="Tahoma"/>
              </a:rPr>
              <a:t>their </a:t>
            </a:r>
            <a:r>
              <a:rPr sz="1982" spc="-59" dirty="0">
                <a:latin typeface="Tahoma"/>
                <a:cs typeface="Tahoma"/>
              </a:rPr>
              <a:t>causality </a:t>
            </a:r>
            <a:r>
              <a:rPr sz="1982" spc="-50" dirty="0">
                <a:latin typeface="Tahoma"/>
                <a:cs typeface="Tahoma"/>
              </a:rPr>
              <a:t> relation.</a:t>
            </a:r>
            <a:endParaRPr sz="1982">
              <a:latin typeface="Tahoma"/>
              <a:cs typeface="Tahoma"/>
            </a:endParaRPr>
          </a:p>
          <a:p>
            <a:pPr marL="75503" marR="60402" algn="just">
              <a:spcBef>
                <a:spcPts val="565"/>
              </a:spcBef>
            </a:pPr>
            <a:r>
              <a:rPr sz="1982" spc="-50" dirty="0">
                <a:latin typeface="Tahoma"/>
                <a:cs typeface="Tahoma"/>
              </a:rPr>
              <a:t>Causally </a:t>
            </a:r>
            <a:r>
              <a:rPr sz="1982" spc="-109" dirty="0">
                <a:latin typeface="Tahoma"/>
                <a:cs typeface="Tahoma"/>
              </a:rPr>
              <a:t>ordered </a:t>
            </a:r>
            <a:r>
              <a:rPr sz="1982" spc="-79" dirty="0">
                <a:latin typeface="Tahoma"/>
                <a:cs typeface="Tahoma"/>
              </a:rPr>
              <a:t>delivery </a:t>
            </a:r>
            <a:r>
              <a:rPr sz="1982" spc="-59" dirty="0">
                <a:latin typeface="Tahoma"/>
                <a:cs typeface="Tahoma"/>
              </a:rPr>
              <a:t>of </a:t>
            </a:r>
            <a:r>
              <a:rPr sz="1982" spc="-129" dirty="0">
                <a:latin typeface="Tahoma"/>
                <a:cs typeface="Tahoma"/>
              </a:rPr>
              <a:t>messages </a:t>
            </a:r>
            <a:r>
              <a:rPr sz="1982" spc="-59" dirty="0">
                <a:latin typeface="Tahoma"/>
                <a:cs typeface="Tahoma"/>
              </a:rPr>
              <a:t>implies </a:t>
            </a:r>
            <a:r>
              <a:rPr sz="1982" spc="-10" dirty="0">
                <a:latin typeface="Tahoma"/>
                <a:cs typeface="Tahoma"/>
              </a:rPr>
              <a:t>FIFO </a:t>
            </a:r>
            <a:r>
              <a:rPr sz="1982" spc="-129" dirty="0">
                <a:latin typeface="Tahoma"/>
                <a:cs typeface="Tahoma"/>
              </a:rPr>
              <a:t>message </a:t>
            </a:r>
            <a:r>
              <a:rPr sz="1982" spc="-99" dirty="0">
                <a:latin typeface="Tahoma"/>
                <a:cs typeface="Tahoma"/>
              </a:rPr>
              <a:t>delivery. </a:t>
            </a:r>
            <a:r>
              <a:rPr sz="1982" spc="-30" dirty="0">
                <a:latin typeface="Tahoma"/>
                <a:cs typeface="Tahoma"/>
              </a:rPr>
              <a:t>(Note </a:t>
            </a:r>
            <a:r>
              <a:rPr sz="1982" spc="-20" dirty="0">
                <a:latin typeface="Tahoma"/>
                <a:cs typeface="Tahoma"/>
              </a:rPr>
              <a:t> that</a:t>
            </a:r>
            <a:r>
              <a:rPr sz="1982" spc="10" dirty="0">
                <a:latin typeface="Tahoma"/>
                <a:cs typeface="Tahoma"/>
              </a:rPr>
              <a:t> </a:t>
            </a:r>
            <a:r>
              <a:rPr sz="1982" spc="50" dirty="0">
                <a:latin typeface="Tahoma"/>
                <a:cs typeface="Tahoma"/>
              </a:rPr>
              <a:t>CO</a:t>
            </a:r>
            <a:r>
              <a:rPr sz="1982" spc="40" dirty="0">
                <a:latin typeface="Tahoma"/>
                <a:cs typeface="Tahoma"/>
              </a:rPr>
              <a:t> </a:t>
            </a:r>
            <a:r>
              <a:rPr sz="1982" spc="-40" dirty="0">
                <a:latin typeface="Lucida Sans Unicode"/>
                <a:cs typeface="Lucida Sans Unicode"/>
              </a:rPr>
              <a:t>⊂</a:t>
            </a:r>
            <a:r>
              <a:rPr sz="1982" spc="40" dirty="0">
                <a:latin typeface="Lucida Sans Unicode"/>
                <a:cs typeface="Lucida Sans Unicode"/>
              </a:rPr>
              <a:t> </a:t>
            </a:r>
            <a:r>
              <a:rPr sz="1982" spc="-10" dirty="0">
                <a:latin typeface="Tahoma"/>
                <a:cs typeface="Tahoma"/>
              </a:rPr>
              <a:t>FIFO</a:t>
            </a:r>
            <a:r>
              <a:rPr sz="1982" spc="40" dirty="0">
                <a:latin typeface="Tahoma"/>
                <a:cs typeface="Tahoma"/>
              </a:rPr>
              <a:t> </a:t>
            </a:r>
            <a:r>
              <a:rPr sz="1982" spc="-40" dirty="0">
                <a:latin typeface="Lucida Sans Unicode"/>
                <a:cs typeface="Lucida Sans Unicode"/>
              </a:rPr>
              <a:t>⊂</a:t>
            </a:r>
            <a:r>
              <a:rPr sz="1982" spc="10" dirty="0">
                <a:latin typeface="Lucida Sans Unicode"/>
                <a:cs typeface="Lucida Sans Unicode"/>
              </a:rPr>
              <a:t> </a:t>
            </a:r>
            <a:r>
              <a:rPr sz="1982" spc="-30" dirty="0">
                <a:latin typeface="Tahoma"/>
                <a:cs typeface="Tahoma"/>
              </a:rPr>
              <a:t>Non-FIFO.)</a:t>
            </a:r>
            <a:endParaRPr sz="1982">
              <a:latin typeface="Tahoma"/>
              <a:cs typeface="Tahoma"/>
            </a:endParaRPr>
          </a:p>
          <a:p>
            <a:pPr marL="75503" marR="617864">
              <a:lnSpc>
                <a:spcPts val="2358"/>
              </a:lnSpc>
              <a:spcBef>
                <a:spcPts val="694"/>
              </a:spcBef>
            </a:pPr>
            <a:r>
              <a:rPr sz="1982" spc="-59" dirty="0">
                <a:latin typeface="Tahoma"/>
                <a:cs typeface="Tahoma"/>
              </a:rPr>
              <a:t>Causal</a:t>
            </a:r>
            <a:r>
              <a:rPr sz="1982" spc="20" dirty="0">
                <a:latin typeface="Tahoma"/>
                <a:cs typeface="Tahoma"/>
              </a:rPr>
              <a:t> </a:t>
            </a:r>
            <a:r>
              <a:rPr sz="1982" spc="-89" dirty="0">
                <a:latin typeface="Tahoma"/>
                <a:cs typeface="Tahoma"/>
              </a:rPr>
              <a:t>ordering</a:t>
            </a:r>
            <a:r>
              <a:rPr sz="1982" spc="40" dirty="0">
                <a:latin typeface="Tahoma"/>
                <a:cs typeface="Tahoma"/>
              </a:rPr>
              <a:t> </a:t>
            </a:r>
            <a:r>
              <a:rPr sz="1982" spc="-79" dirty="0">
                <a:latin typeface="Tahoma"/>
                <a:cs typeface="Tahoma"/>
              </a:rPr>
              <a:t>model</a:t>
            </a:r>
            <a:r>
              <a:rPr sz="1982" spc="30" dirty="0">
                <a:latin typeface="Tahoma"/>
                <a:cs typeface="Tahoma"/>
              </a:rPr>
              <a:t> </a:t>
            </a:r>
            <a:r>
              <a:rPr sz="1982" spc="-69" dirty="0">
                <a:latin typeface="Tahoma"/>
                <a:cs typeface="Tahoma"/>
              </a:rPr>
              <a:t>considerably</a:t>
            </a:r>
            <a:r>
              <a:rPr sz="1982" spc="10" dirty="0">
                <a:latin typeface="Tahoma"/>
                <a:cs typeface="Tahoma"/>
              </a:rPr>
              <a:t> </a:t>
            </a:r>
            <a:r>
              <a:rPr sz="1982" spc="-59" dirty="0">
                <a:latin typeface="Tahoma"/>
                <a:cs typeface="Tahoma"/>
              </a:rPr>
              <a:t>simplifies</a:t>
            </a:r>
            <a:r>
              <a:rPr sz="1982" spc="10" dirty="0">
                <a:latin typeface="Tahoma"/>
                <a:cs typeface="Tahoma"/>
              </a:rPr>
              <a:t> </a:t>
            </a:r>
            <a:r>
              <a:rPr sz="1982" spc="-69" dirty="0">
                <a:latin typeface="Tahoma"/>
                <a:cs typeface="Tahoma"/>
              </a:rPr>
              <a:t>the</a:t>
            </a:r>
            <a:r>
              <a:rPr sz="1982" spc="30" dirty="0">
                <a:latin typeface="Tahoma"/>
                <a:cs typeface="Tahoma"/>
              </a:rPr>
              <a:t> </a:t>
            </a:r>
            <a:r>
              <a:rPr sz="1982" spc="-89" dirty="0">
                <a:latin typeface="Tahoma"/>
                <a:cs typeface="Tahoma"/>
              </a:rPr>
              <a:t>design</a:t>
            </a:r>
            <a:r>
              <a:rPr sz="1982" spc="30" dirty="0">
                <a:latin typeface="Tahoma"/>
                <a:cs typeface="Tahoma"/>
              </a:rPr>
              <a:t> </a:t>
            </a:r>
            <a:r>
              <a:rPr sz="1982" spc="-59" dirty="0">
                <a:latin typeface="Tahoma"/>
                <a:cs typeface="Tahoma"/>
              </a:rPr>
              <a:t>of</a:t>
            </a:r>
            <a:r>
              <a:rPr sz="1982" spc="10" dirty="0">
                <a:latin typeface="Tahoma"/>
                <a:cs typeface="Tahoma"/>
              </a:rPr>
              <a:t> </a:t>
            </a:r>
            <a:r>
              <a:rPr sz="1982" spc="-50" dirty="0">
                <a:latin typeface="Tahoma"/>
                <a:cs typeface="Tahoma"/>
              </a:rPr>
              <a:t>distributed </a:t>
            </a:r>
            <a:r>
              <a:rPr sz="1982" spc="-585" dirty="0">
                <a:latin typeface="Tahoma"/>
                <a:cs typeface="Tahoma"/>
              </a:rPr>
              <a:t> </a:t>
            </a:r>
            <a:r>
              <a:rPr sz="1982" spc="-59" dirty="0">
                <a:latin typeface="Tahoma"/>
                <a:cs typeface="Tahoma"/>
              </a:rPr>
              <a:t>algorithms</a:t>
            </a:r>
            <a:r>
              <a:rPr sz="1982" dirty="0">
                <a:latin typeface="Tahoma"/>
                <a:cs typeface="Tahoma"/>
              </a:rPr>
              <a:t> </a:t>
            </a:r>
            <a:r>
              <a:rPr sz="1982" spc="-109" dirty="0">
                <a:latin typeface="Tahoma"/>
                <a:cs typeface="Tahoma"/>
              </a:rPr>
              <a:t>because</a:t>
            </a:r>
            <a:r>
              <a:rPr sz="1982" spc="20" dirty="0">
                <a:latin typeface="Tahoma"/>
                <a:cs typeface="Tahoma"/>
              </a:rPr>
              <a:t> </a:t>
            </a:r>
            <a:r>
              <a:rPr sz="1982" spc="30" dirty="0">
                <a:latin typeface="Tahoma"/>
                <a:cs typeface="Tahoma"/>
              </a:rPr>
              <a:t>it</a:t>
            </a:r>
            <a:r>
              <a:rPr sz="1982" spc="40" dirty="0">
                <a:latin typeface="Tahoma"/>
                <a:cs typeface="Tahoma"/>
              </a:rPr>
              <a:t> </a:t>
            </a:r>
            <a:r>
              <a:rPr sz="1982" spc="-89" dirty="0">
                <a:latin typeface="Tahoma"/>
                <a:cs typeface="Tahoma"/>
              </a:rPr>
              <a:t>provides</a:t>
            </a:r>
            <a:r>
              <a:rPr sz="1982" spc="20" dirty="0">
                <a:latin typeface="Tahoma"/>
                <a:cs typeface="Tahoma"/>
              </a:rPr>
              <a:t> </a:t>
            </a:r>
            <a:r>
              <a:rPr sz="1982" spc="-99" dirty="0">
                <a:latin typeface="Tahoma"/>
                <a:cs typeface="Tahoma"/>
              </a:rPr>
              <a:t>a</a:t>
            </a:r>
            <a:r>
              <a:rPr sz="1982" spc="20" dirty="0">
                <a:latin typeface="Tahoma"/>
                <a:cs typeface="Tahoma"/>
              </a:rPr>
              <a:t> </a:t>
            </a:r>
            <a:r>
              <a:rPr sz="1982" spc="-30" dirty="0">
                <a:latin typeface="Tahoma"/>
                <a:cs typeface="Tahoma"/>
              </a:rPr>
              <a:t>built-in</a:t>
            </a:r>
            <a:r>
              <a:rPr sz="1982" spc="20" dirty="0">
                <a:latin typeface="Tahoma"/>
                <a:cs typeface="Tahoma"/>
              </a:rPr>
              <a:t> </a:t>
            </a:r>
            <a:r>
              <a:rPr sz="1982" spc="-59" dirty="0">
                <a:latin typeface="Tahoma"/>
                <a:cs typeface="Tahoma"/>
              </a:rPr>
              <a:t>synchronization.</a:t>
            </a:r>
            <a:endParaRPr sz="1982">
              <a:latin typeface="Tahoma"/>
              <a:cs typeface="Tahoma"/>
            </a:endParaRPr>
          </a:p>
        </p:txBody>
      </p:sp>
      <p:grpSp>
        <p:nvGrpSpPr>
          <p:cNvPr id="11" name="object 11"/>
          <p:cNvGrpSpPr/>
          <p:nvPr/>
        </p:nvGrpSpPr>
        <p:grpSpPr>
          <a:xfrm>
            <a:off x="3901" y="6669283"/>
            <a:ext cx="9133094" cy="181202"/>
            <a:chOff x="-148" y="3365518"/>
            <a:chExt cx="4608830" cy="91440"/>
          </a:xfrm>
        </p:grpSpPr>
        <p:sp>
          <p:nvSpPr>
            <p:cNvPr id="12" name="object 12"/>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3" name="object 13"/>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4" name="object 14"/>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5" name="object 15"/>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6" name="object 16"/>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17" name="object 17"/>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18" name="object 18"/>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95</a:t>
            </a:fld>
            <a:r>
              <a:rPr lang="en-IN" spc="-15"/>
              <a:t> </a:t>
            </a:r>
            <a:r>
              <a:rPr lang="en-IN" spc="70"/>
              <a:t>/</a:t>
            </a:r>
            <a:r>
              <a:rPr lang="en-IN" spc="-10"/>
              <a:t> 1</a:t>
            </a:r>
            <a:endParaRPr spc="-20" dirty="0"/>
          </a:p>
        </p:txBody>
      </p:sp>
    </p:spTree>
  </p:cSld>
  <p:clrMapOvr>
    <a:masterClrMapping/>
  </p:clrMapOvr>
  <p:transition>
    <p:cu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6" y="-127783"/>
            <a:ext cx="5491433" cy="1388524"/>
          </a:xfrm>
          <a:prstGeom prst="rect">
            <a:avLst/>
          </a:prstGeom>
        </p:spPr>
        <p:txBody>
          <a:bodyPr vert="horz" wrap="square" lIns="0" tIns="33975" rIns="0" bIns="0" rtlCol="0" anchor="ctr">
            <a:spAutoFit/>
          </a:bodyPr>
          <a:lstStyle/>
          <a:p>
            <a:pPr marL="25168">
              <a:spcBef>
                <a:spcPts val="268"/>
              </a:spcBef>
            </a:pPr>
            <a:r>
              <a:rPr spc="-59" dirty="0"/>
              <a:t>Global</a:t>
            </a:r>
            <a:r>
              <a:rPr spc="20" dirty="0"/>
              <a:t> </a:t>
            </a:r>
            <a:r>
              <a:rPr spc="-50" dirty="0"/>
              <a:t>State</a:t>
            </a:r>
            <a:r>
              <a:rPr spc="50" dirty="0"/>
              <a:t> </a:t>
            </a:r>
            <a:r>
              <a:rPr spc="-69" dirty="0"/>
              <a:t>of</a:t>
            </a:r>
            <a:r>
              <a:rPr spc="50" dirty="0"/>
              <a:t> </a:t>
            </a:r>
            <a:r>
              <a:rPr spc="-129" dirty="0"/>
              <a:t>a</a:t>
            </a:r>
            <a:r>
              <a:rPr spc="50" dirty="0"/>
              <a:t> </a:t>
            </a:r>
            <a:r>
              <a:rPr spc="-50" dirty="0"/>
              <a:t>Distributed</a:t>
            </a:r>
            <a:r>
              <a:rPr spc="20" dirty="0"/>
              <a:t> </a:t>
            </a:r>
            <a:r>
              <a:rPr spc="-99" dirty="0"/>
              <a:t>System</a:t>
            </a:r>
          </a:p>
        </p:txBody>
      </p:sp>
      <p:pic>
        <p:nvPicPr>
          <p:cNvPr id="5" name="object 5"/>
          <p:cNvPicPr/>
          <p:nvPr/>
        </p:nvPicPr>
        <p:blipFill>
          <a:blip r:embed="rId2" cstate="print"/>
          <a:stretch>
            <a:fillRect/>
          </a:stretch>
        </p:blipFill>
        <p:spPr>
          <a:xfrm>
            <a:off x="500556" y="2138601"/>
            <a:ext cx="140136" cy="135170"/>
          </a:xfrm>
          <a:prstGeom prst="rect">
            <a:avLst/>
          </a:prstGeom>
        </p:spPr>
      </p:pic>
      <p:pic>
        <p:nvPicPr>
          <p:cNvPr id="6" name="object 6"/>
          <p:cNvPicPr/>
          <p:nvPr/>
        </p:nvPicPr>
        <p:blipFill>
          <a:blip r:embed="rId2" cstate="print"/>
          <a:stretch>
            <a:fillRect/>
          </a:stretch>
        </p:blipFill>
        <p:spPr>
          <a:xfrm>
            <a:off x="500556" y="3117093"/>
            <a:ext cx="140136" cy="135170"/>
          </a:xfrm>
          <a:prstGeom prst="rect">
            <a:avLst/>
          </a:prstGeom>
        </p:spPr>
      </p:pic>
      <p:pic>
        <p:nvPicPr>
          <p:cNvPr id="7" name="object 7"/>
          <p:cNvPicPr/>
          <p:nvPr/>
        </p:nvPicPr>
        <p:blipFill>
          <a:blip r:embed="rId3" cstate="print"/>
          <a:stretch>
            <a:fillRect/>
          </a:stretch>
        </p:blipFill>
        <p:spPr>
          <a:xfrm>
            <a:off x="500556" y="3494623"/>
            <a:ext cx="140136" cy="135147"/>
          </a:xfrm>
          <a:prstGeom prst="rect">
            <a:avLst/>
          </a:prstGeom>
        </p:spPr>
      </p:pic>
      <p:pic>
        <p:nvPicPr>
          <p:cNvPr id="8" name="object 8"/>
          <p:cNvPicPr/>
          <p:nvPr/>
        </p:nvPicPr>
        <p:blipFill>
          <a:blip r:embed="rId4" cstate="print"/>
          <a:stretch>
            <a:fillRect/>
          </a:stretch>
        </p:blipFill>
        <p:spPr>
          <a:xfrm>
            <a:off x="500555" y="4171111"/>
            <a:ext cx="135493" cy="135147"/>
          </a:xfrm>
          <a:prstGeom prst="rect">
            <a:avLst/>
          </a:prstGeom>
        </p:spPr>
      </p:pic>
      <p:pic>
        <p:nvPicPr>
          <p:cNvPr id="9" name="object 9"/>
          <p:cNvPicPr/>
          <p:nvPr/>
        </p:nvPicPr>
        <p:blipFill>
          <a:blip r:embed="rId5" cstate="print"/>
          <a:stretch>
            <a:fillRect/>
          </a:stretch>
        </p:blipFill>
        <p:spPr>
          <a:xfrm>
            <a:off x="500555" y="4545595"/>
            <a:ext cx="135493" cy="135153"/>
          </a:xfrm>
          <a:prstGeom prst="rect">
            <a:avLst/>
          </a:prstGeom>
        </p:spPr>
      </p:pic>
      <p:pic>
        <p:nvPicPr>
          <p:cNvPr id="10" name="object 10"/>
          <p:cNvPicPr/>
          <p:nvPr/>
        </p:nvPicPr>
        <p:blipFill>
          <a:blip r:embed="rId6" cstate="print"/>
          <a:stretch>
            <a:fillRect/>
          </a:stretch>
        </p:blipFill>
        <p:spPr>
          <a:xfrm>
            <a:off x="500555" y="5225093"/>
            <a:ext cx="135493" cy="135153"/>
          </a:xfrm>
          <a:prstGeom prst="rect">
            <a:avLst/>
          </a:prstGeom>
        </p:spPr>
      </p:pic>
      <p:sp>
        <p:nvSpPr>
          <p:cNvPr id="11" name="object 11"/>
          <p:cNvSpPr txBox="1"/>
          <p:nvPr/>
        </p:nvSpPr>
        <p:spPr>
          <a:xfrm>
            <a:off x="229694" y="1268098"/>
            <a:ext cx="8682606" cy="4506855"/>
          </a:xfrm>
          <a:prstGeom prst="rect">
            <a:avLst/>
          </a:prstGeom>
        </p:spPr>
        <p:txBody>
          <a:bodyPr vert="horz" wrap="square" lIns="0" tIns="36492" rIns="0" bIns="0" rtlCol="0">
            <a:spAutoFit/>
          </a:bodyPr>
          <a:lstStyle/>
          <a:p>
            <a:pPr marL="25168" marR="2428672">
              <a:lnSpc>
                <a:spcPts val="2358"/>
              </a:lnSpc>
              <a:spcBef>
                <a:spcPts val="287"/>
              </a:spcBef>
            </a:pPr>
            <a:r>
              <a:rPr sz="1982" spc="159" dirty="0">
                <a:latin typeface="Tahoma"/>
                <a:cs typeface="Tahoma"/>
              </a:rPr>
              <a:t>“A</a:t>
            </a:r>
            <a:r>
              <a:rPr sz="1982" spc="30" dirty="0">
                <a:latin typeface="Tahoma"/>
                <a:cs typeface="Tahoma"/>
              </a:rPr>
              <a:t> </a:t>
            </a:r>
            <a:r>
              <a:rPr sz="1982" spc="-40" dirty="0">
                <a:latin typeface="Tahoma"/>
                <a:cs typeface="Tahoma"/>
              </a:rPr>
              <a:t>collection</a:t>
            </a:r>
            <a:r>
              <a:rPr sz="1982" spc="-30" dirty="0">
                <a:latin typeface="Tahoma"/>
                <a:cs typeface="Tahoma"/>
              </a:rPr>
              <a:t> </a:t>
            </a:r>
            <a:r>
              <a:rPr sz="1982" spc="-59" dirty="0">
                <a:latin typeface="Tahoma"/>
                <a:cs typeface="Tahoma"/>
              </a:rPr>
              <a:t>of</a:t>
            </a:r>
            <a:r>
              <a:rPr sz="1982" spc="30" dirty="0">
                <a:latin typeface="Tahoma"/>
                <a:cs typeface="Tahoma"/>
              </a:rPr>
              <a:t> </a:t>
            </a:r>
            <a:r>
              <a:rPr sz="1982" spc="-69" dirty="0">
                <a:latin typeface="Tahoma"/>
                <a:cs typeface="Tahoma"/>
              </a:rPr>
              <a:t>the</a:t>
            </a:r>
            <a:r>
              <a:rPr sz="1982" spc="20" dirty="0">
                <a:latin typeface="Tahoma"/>
                <a:cs typeface="Tahoma"/>
              </a:rPr>
              <a:t> </a:t>
            </a:r>
            <a:r>
              <a:rPr sz="1982" spc="-30" dirty="0">
                <a:latin typeface="Tahoma"/>
                <a:cs typeface="Tahoma"/>
              </a:rPr>
              <a:t>local</a:t>
            </a:r>
            <a:r>
              <a:rPr sz="1982" spc="20" dirty="0">
                <a:latin typeface="Tahoma"/>
                <a:cs typeface="Tahoma"/>
              </a:rPr>
              <a:t> </a:t>
            </a:r>
            <a:r>
              <a:rPr sz="1982" spc="-69" dirty="0">
                <a:latin typeface="Tahoma"/>
                <a:cs typeface="Tahoma"/>
              </a:rPr>
              <a:t>states</a:t>
            </a:r>
            <a:r>
              <a:rPr sz="1982" spc="30" dirty="0">
                <a:latin typeface="Tahoma"/>
                <a:cs typeface="Tahoma"/>
              </a:rPr>
              <a:t> </a:t>
            </a:r>
            <a:r>
              <a:rPr sz="1982" spc="-59" dirty="0">
                <a:latin typeface="Tahoma"/>
                <a:cs typeface="Tahoma"/>
              </a:rPr>
              <a:t>of</a:t>
            </a:r>
            <a:r>
              <a:rPr sz="1982" spc="30" dirty="0">
                <a:latin typeface="Tahoma"/>
                <a:cs typeface="Tahoma"/>
              </a:rPr>
              <a:t> </a:t>
            </a:r>
            <a:r>
              <a:rPr sz="1982" spc="-20" dirty="0">
                <a:latin typeface="Tahoma"/>
                <a:cs typeface="Tahoma"/>
              </a:rPr>
              <a:t>its</a:t>
            </a:r>
            <a:r>
              <a:rPr sz="1982" spc="20" dirty="0">
                <a:latin typeface="Tahoma"/>
                <a:cs typeface="Tahoma"/>
              </a:rPr>
              <a:t> </a:t>
            </a:r>
            <a:r>
              <a:rPr sz="1982" spc="-79" dirty="0">
                <a:latin typeface="Tahoma"/>
                <a:cs typeface="Tahoma"/>
              </a:rPr>
              <a:t>components,</a:t>
            </a:r>
            <a:r>
              <a:rPr sz="1982" spc="20" dirty="0">
                <a:latin typeface="Tahoma"/>
                <a:cs typeface="Tahoma"/>
              </a:rPr>
              <a:t> </a:t>
            </a:r>
            <a:r>
              <a:rPr sz="1982" spc="-109" dirty="0">
                <a:latin typeface="Tahoma"/>
                <a:cs typeface="Tahoma"/>
              </a:rPr>
              <a:t>namely, </a:t>
            </a:r>
            <a:r>
              <a:rPr sz="1982" spc="-585" dirty="0">
                <a:latin typeface="Tahoma"/>
                <a:cs typeface="Tahoma"/>
              </a:rPr>
              <a:t> </a:t>
            </a:r>
            <a:r>
              <a:rPr sz="1982" spc="-69" dirty="0">
                <a:latin typeface="Tahoma"/>
                <a:cs typeface="Tahoma"/>
              </a:rPr>
              <a:t>the</a:t>
            </a:r>
            <a:r>
              <a:rPr sz="1982" spc="20" dirty="0">
                <a:latin typeface="Tahoma"/>
                <a:cs typeface="Tahoma"/>
              </a:rPr>
              <a:t> </a:t>
            </a:r>
            <a:r>
              <a:rPr sz="1982" spc="-109" dirty="0">
                <a:latin typeface="Tahoma"/>
                <a:cs typeface="Tahoma"/>
              </a:rPr>
              <a:t>processes</a:t>
            </a:r>
            <a:r>
              <a:rPr sz="1982" spc="20" dirty="0">
                <a:latin typeface="Tahoma"/>
                <a:cs typeface="Tahoma"/>
              </a:rPr>
              <a:t> </a:t>
            </a:r>
            <a:r>
              <a:rPr sz="1982" spc="-89" dirty="0">
                <a:latin typeface="Tahoma"/>
                <a:cs typeface="Tahoma"/>
              </a:rPr>
              <a:t>and</a:t>
            </a:r>
            <a:r>
              <a:rPr sz="1982" spc="20" dirty="0">
                <a:latin typeface="Tahoma"/>
                <a:cs typeface="Tahoma"/>
              </a:rPr>
              <a:t> </a:t>
            </a:r>
            <a:r>
              <a:rPr sz="1982" spc="-69" dirty="0">
                <a:latin typeface="Tahoma"/>
                <a:cs typeface="Tahoma"/>
              </a:rPr>
              <a:t>the</a:t>
            </a:r>
            <a:r>
              <a:rPr sz="1982" spc="40" dirty="0">
                <a:latin typeface="Tahoma"/>
                <a:cs typeface="Tahoma"/>
              </a:rPr>
              <a:t> </a:t>
            </a:r>
            <a:r>
              <a:rPr sz="1982" spc="-59" dirty="0">
                <a:latin typeface="Tahoma"/>
                <a:cs typeface="Tahoma"/>
              </a:rPr>
              <a:t>communication</a:t>
            </a:r>
            <a:r>
              <a:rPr sz="1982" dirty="0">
                <a:latin typeface="Tahoma"/>
                <a:cs typeface="Tahoma"/>
              </a:rPr>
              <a:t> </a:t>
            </a:r>
            <a:r>
              <a:rPr sz="1982" spc="-59" dirty="0">
                <a:latin typeface="Tahoma"/>
                <a:cs typeface="Tahoma"/>
              </a:rPr>
              <a:t>channels.”</a:t>
            </a:r>
            <a:endParaRPr sz="1982">
              <a:latin typeface="Tahoma"/>
              <a:cs typeface="Tahoma"/>
            </a:endParaRPr>
          </a:p>
          <a:p>
            <a:pPr marL="526003" marR="687075">
              <a:spcBef>
                <a:spcPts val="892"/>
              </a:spcBef>
            </a:pPr>
            <a:r>
              <a:rPr sz="1982" spc="-20" dirty="0">
                <a:latin typeface="Tahoma"/>
                <a:cs typeface="Tahoma"/>
              </a:rPr>
              <a:t>The</a:t>
            </a:r>
            <a:r>
              <a:rPr sz="1982" spc="20" dirty="0">
                <a:latin typeface="Tahoma"/>
                <a:cs typeface="Tahoma"/>
              </a:rPr>
              <a:t> </a:t>
            </a:r>
            <a:r>
              <a:rPr sz="1982" spc="-59" dirty="0">
                <a:latin typeface="Tahoma"/>
                <a:cs typeface="Tahoma"/>
              </a:rPr>
              <a:t>state</a:t>
            </a:r>
            <a:r>
              <a:rPr sz="1982" spc="30" dirty="0">
                <a:latin typeface="Tahoma"/>
                <a:cs typeface="Tahoma"/>
              </a:rPr>
              <a:t> </a:t>
            </a:r>
            <a:r>
              <a:rPr sz="1982" spc="-59" dirty="0">
                <a:latin typeface="Tahoma"/>
                <a:cs typeface="Tahoma"/>
              </a:rPr>
              <a:t>of</a:t>
            </a:r>
            <a:r>
              <a:rPr sz="1982" spc="40" dirty="0">
                <a:latin typeface="Tahoma"/>
                <a:cs typeface="Tahoma"/>
              </a:rPr>
              <a:t> </a:t>
            </a:r>
            <a:r>
              <a:rPr sz="1982" spc="-99" dirty="0">
                <a:latin typeface="Tahoma"/>
                <a:cs typeface="Tahoma"/>
              </a:rPr>
              <a:t>a</a:t>
            </a:r>
            <a:r>
              <a:rPr sz="1982" spc="30" dirty="0">
                <a:latin typeface="Tahoma"/>
                <a:cs typeface="Tahoma"/>
              </a:rPr>
              <a:t> </a:t>
            </a:r>
            <a:r>
              <a:rPr sz="1982" spc="-99" dirty="0">
                <a:latin typeface="Tahoma"/>
                <a:cs typeface="Tahoma"/>
              </a:rPr>
              <a:t>process</a:t>
            </a:r>
            <a:r>
              <a:rPr sz="1982" spc="30" dirty="0">
                <a:latin typeface="Tahoma"/>
                <a:cs typeface="Tahoma"/>
              </a:rPr>
              <a:t> </a:t>
            </a:r>
            <a:r>
              <a:rPr sz="1982" spc="-59" dirty="0">
                <a:latin typeface="Tahoma"/>
                <a:cs typeface="Tahoma"/>
              </a:rPr>
              <a:t>is</a:t>
            </a:r>
            <a:r>
              <a:rPr sz="1982" spc="59" dirty="0">
                <a:latin typeface="Tahoma"/>
                <a:cs typeface="Tahoma"/>
              </a:rPr>
              <a:t> </a:t>
            </a:r>
            <a:r>
              <a:rPr sz="1982" spc="-89" dirty="0">
                <a:latin typeface="Tahoma"/>
                <a:cs typeface="Tahoma"/>
              </a:rPr>
              <a:t>defined</a:t>
            </a:r>
            <a:r>
              <a:rPr sz="1982" dirty="0">
                <a:latin typeface="Tahoma"/>
                <a:cs typeface="Tahoma"/>
              </a:rPr>
              <a:t> </a:t>
            </a:r>
            <a:r>
              <a:rPr sz="1982" spc="-109" dirty="0">
                <a:latin typeface="Tahoma"/>
                <a:cs typeface="Tahoma"/>
              </a:rPr>
              <a:t>by</a:t>
            </a:r>
            <a:r>
              <a:rPr sz="1982" spc="50" dirty="0">
                <a:latin typeface="Tahoma"/>
                <a:cs typeface="Tahoma"/>
              </a:rPr>
              <a:t> </a:t>
            </a:r>
            <a:r>
              <a:rPr sz="1982" spc="-69" dirty="0">
                <a:latin typeface="Tahoma"/>
                <a:cs typeface="Tahoma"/>
              </a:rPr>
              <a:t>the</a:t>
            </a:r>
            <a:r>
              <a:rPr sz="1982" spc="30" dirty="0">
                <a:latin typeface="Tahoma"/>
                <a:cs typeface="Tahoma"/>
              </a:rPr>
              <a:t> </a:t>
            </a:r>
            <a:r>
              <a:rPr sz="1982" spc="-69" dirty="0">
                <a:latin typeface="Tahoma"/>
                <a:cs typeface="Tahoma"/>
              </a:rPr>
              <a:t>contents</a:t>
            </a:r>
            <a:r>
              <a:rPr sz="1982" spc="30" dirty="0">
                <a:latin typeface="Tahoma"/>
                <a:cs typeface="Tahoma"/>
              </a:rPr>
              <a:t> </a:t>
            </a:r>
            <a:r>
              <a:rPr sz="1982" spc="-59" dirty="0">
                <a:latin typeface="Tahoma"/>
                <a:cs typeface="Tahoma"/>
              </a:rPr>
              <a:t>of</a:t>
            </a:r>
            <a:r>
              <a:rPr sz="1982" spc="20" dirty="0">
                <a:latin typeface="Tahoma"/>
                <a:cs typeface="Tahoma"/>
              </a:rPr>
              <a:t> </a:t>
            </a:r>
            <a:r>
              <a:rPr sz="1982" spc="-99" dirty="0">
                <a:latin typeface="Tahoma"/>
                <a:cs typeface="Tahoma"/>
              </a:rPr>
              <a:t>processor</a:t>
            </a:r>
            <a:r>
              <a:rPr sz="1982" spc="10" dirty="0">
                <a:latin typeface="Tahoma"/>
                <a:cs typeface="Tahoma"/>
              </a:rPr>
              <a:t> </a:t>
            </a:r>
            <a:r>
              <a:rPr sz="1982" spc="-79" dirty="0">
                <a:latin typeface="Tahoma"/>
                <a:cs typeface="Tahoma"/>
              </a:rPr>
              <a:t>registers, </a:t>
            </a:r>
            <a:r>
              <a:rPr sz="1982" spc="-585" dirty="0">
                <a:latin typeface="Tahoma"/>
                <a:cs typeface="Tahoma"/>
              </a:rPr>
              <a:t> </a:t>
            </a:r>
            <a:r>
              <a:rPr sz="1982" spc="-59" dirty="0">
                <a:latin typeface="Tahoma"/>
                <a:cs typeface="Tahoma"/>
              </a:rPr>
              <a:t>stacks, </a:t>
            </a:r>
            <a:r>
              <a:rPr sz="1982" spc="-30" dirty="0">
                <a:latin typeface="Tahoma"/>
                <a:cs typeface="Tahoma"/>
              </a:rPr>
              <a:t>local </a:t>
            </a:r>
            <a:r>
              <a:rPr sz="1982" spc="-129" dirty="0">
                <a:latin typeface="Tahoma"/>
                <a:cs typeface="Tahoma"/>
              </a:rPr>
              <a:t>memory,</a:t>
            </a:r>
            <a:r>
              <a:rPr sz="1982" spc="-119" dirty="0">
                <a:latin typeface="Tahoma"/>
                <a:cs typeface="Tahoma"/>
              </a:rPr>
              <a:t> </a:t>
            </a:r>
            <a:r>
              <a:rPr sz="1982" spc="-59" dirty="0">
                <a:latin typeface="Tahoma"/>
                <a:cs typeface="Tahoma"/>
              </a:rPr>
              <a:t>etc.</a:t>
            </a:r>
            <a:r>
              <a:rPr sz="1982" spc="-50" dirty="0">
                <a:latin typeface="Tahoma"/>
                <a:cs typeface="Tahoma"/>
              </a:rPr>
              <a:t> </a:t>
            </a:r>
            <a:r>
              <a:rPr sz="1982" spc="-89" dirty="0">
                <a:latin typeface="Tahoma"/>
                <a:cs typeface="Tahoma"/>
              </a:rPr>
              <a:t>and </a:t>
            </a:r>
            <a:r>
              <a:rPr sz="1982" spc="-109" dirty="0">
                <a:latin typeface="Tahoma"/>
                <a:cs typeface="Tahoma"/>
              </a:rPr>
              <a:t>depends</a:t>
            </a:r>
            <a:r>
              <a:rPr sz="1982" spc="-99" dirty="0">
                <a:latin typeface="Tahoma"/>
                <a:cs typeface="Tahoma"/>
              </a:rPr>
              <a:t> </a:t>
            </a:r>
            <a:r>
              <a:rPr sz="1982" spc="-89" dirty="0">
                <a:latin typeface="Tahoma"/>
                <a:cs typeface="Tahoma"/>
              </a:rPr>
              <a:t>on </a:t>
            </a:r>
            <a:r>
              <a:rPr sz="1982" spc="-69" dirty="0">
                <a:latin typeface="Tahoma"/>
                <a:cs typeface="Tahoma"/>
              </a:rPr>
              <a:t>the </a:t>
            </a:r>
            <a:r>
              <a:rPr sz="1982" spc="-30" dirty="0">
                <a:latin typeface="Tahoma"/>
                <a:cs typeface="Tahoma"/>
              </a:rPr>
              <a:t>local </a:t>
            </a:r>
            <a:r>
              <a:rPr sz="1982" spc="-59" dirty="0">
                <a:latin typeface="Tahoma"/>
                <a:cs typeface="Tahoma"/>
              </a:rPr>
              <a:t>context of </a:t>
            </a:r>
            <a:r>
              <a:rPr sz="1982" spc="-69" dirty="0">
                <a:latin typeface="Tahoma"/>
                <a:cs typeface="Tahoma"/>
              </a:rPr>
              <a:t>the </a:t>
            </a:r>
            <a:r>
              <a:rPr sz="1982" spc="-59" dirty="0">
                <a:latin typeface="Tahoma"/>
                <a:cs typeface="Tahoma"/>
              </a:rPr>
              <a:t> </a:t>
            </a:r>
            <a:r>
              <a:rPr sz="1982" spc="-50" dirty="0">
                <a:latin typeface="Tahoma"/>
                <a:cs typeface="Tahoma"/>
              </a:rPr>
              <a:t>distributed</a:t>
            </a:r>
            <a:r>
              <a:rPr sz="1982" spc="10" dirty="0">
                <a:latin typeface="Tahoma"/>
                <a:cs typeface="Tahoma"/>
              </a:rPr>
              <a:t> </a:t>
            </a:r>
            <a:r>
              <a:rPr sz="1982" spc="-40" dirty="0">
                <a:latin typeface="Tahoma"/>
                <a:cs typeface="Tahoma"/>
              </a:rPr>
              <a:t>application.</a:t>
            </a:r>
            <a:endParaRPr sz="1982">
              <a:latin typeface="Tahoma"/>
              <a:cs typeface="Tahoma"/>
            </a:endParaRPr>
          </a:p>
          <a:p>
            <a:pPr marL="526003">
              <a:spcBef>
                <a:spcPts val="575"/>
              </a:spcBef>
            </a:pPr>
            <a:r>
              <a:rPr sz="1982" spc="-20" dirty="0">
                <a:latin typeface="Tahoma"/>
                <a:cs typeface="Tahoma"/>
              </a:rPr>
              <a:t>The</a:t>
            </a:r>
            <a:r>
              <a:rPr sz="1982" spc="20" dirty="0">
                <a:latin typeface="Tahoma"/>
                <a:cs typeface="Tahoma"/>
              </a:rPr>
              <a:t> </a:t>
            </a:r>
            <a:r>
              <a:rPr sz="1982" spc="-59" dirty="0">
                <a:latin typeface="Tahoma"/>
                <a:cs typeface="Tahoma"/>
              </a:rPr>
              <a:t>state</a:t>
            </a:r>
            <a:r>
              <a:rPr sz="1982" spc="30" dirty="0">
                <a:latin typeface="Tahoma"/>
                <a:cs typeface="Tahoma"/>
              </a:rPr>
              <a:t> </a:t>
            </a:r>
            <a:r>
              <a:rPr sz="1982" spc="-59" dirty="0">
                <a:latin typeface="Tahoma"/>
                <a:cs typeface="Tahoma"/>
              </a:rPr>
              <a:t>of</a:t>
            </a:r>
            <a:r>
              <a:rPr sz="1982" spc="20" dirty="0">
                <a:latin typeface="Tahoma"/>
                <a:cs typeface="Tahoma"/>
              </a:rPr>
              <a:t> </a:t>
            </a:r>
            <a:r>
              <a:rPr sz="1982" spc="-79" dirty="0">
                <a:latin typeface="Tahoma"/>
                <a:cs typeface="Tahoma"/>
              </a:rPr>
              <a:t>channel</a:t>
            </a:r>
            <a:r>
              <a:rPr sz="1982" spc="30" dirty="0">
                <a:latin typeface="Tahoma"/>
                <a:cs typeface="Tahoma"/>
              </a:rPr>
              <a:t> </a:t>
            </a:r>
            <a:r>
              <a:rPr sz="1982" spc="-59" dirty="0">
                <a:latin typeface="Tahoma"/>
                <a:cs typeface="Tahoma"/>
              </a:rPr>
              <a:t>is</a:t>
            </a:r>
            <a:r>
              <a:rPr sz="1982" spc="20" dirty="0">
                <a:latin typeface="Tahoma"/>
                <a:cs typeface="Tahoma"/>
              </a:rPr>
              <a:t> </a:t>
            </a:r>
            <a:r>
              <a:rPr sz="1982" spc="-89" dirty="0">
                <a:latin typeface="Tahoma"/>
                <a:cs typeface="Tahoma"/>
              </a:rPr>
              <a:t>given</a:t>
            </a:r>
            <a:r>
              <a:rPr sz="1982" spc="30" dirty="0">
                <a:latin typeface="Tahoma"/>
                <a:cs typeface="Tahoma"/>
              </a:rPr>
              <a:t> </a:t>
            </a:r>
            <a:r>
              <a:rPr sz="1982" spc="-109" dirty="0">
                <a:latin typeface="Tahoma"/>
                <a:cs typeface="Tahoma"/>
              </a:rPr>
              <a:t>by</a:t>
            </a:r>
            <a:r>
              <a:rPr sz="1982" spc="20" dirty="0">
                <a:latin typeface="Tahoma"/>
                <a:cs typeface="Tahoma"/>
              </a:rPr>
              <a:t> </a:t>
            </a:r>
            <a:r>
              <a:rPr sz="1982" spc="-69" dirty="0">
                <a:latin typeface="Tahoma"/>
                <a:cs typeface="Tahoma"/>
              </a:rPr>
              <a:t>the</a:t>
            </a:r>
            <a:r>
              <a:rPr sz="1982" spc="50" dirty="0">
                <a:latin typeface="Tahoma"/>
                <a:cs typeface="Tahoma"/>
              </a:rPr>
              <a:t> </a:t>
            </a:r>
            <a:r>
              <a:rPr sz="1982" spc="-89" dirty="0">
                <a:latin typeface="Tahoma"/>
                <a:cs typeface="Tahoma"/>
              </a:rPr>
              <a:t>set</a:t>
            </a:r>
            <a:r>
              <a:rPr sz="1982" spc="20" dirty="0">
                <a:latin typeface="Tahoma"/>
                <a:cs typeface="Tahoma"/>
              </a:rPr>
              <a:t> </a:t>
            </a:r>
            <a:r>
              <a:rPr sz="1982" spc="-59" dirty="0">
                <a:latin typeface="Tahoma"/>
                <a:cs typeface="Tahoma"/>
              </a:rPr>
              <a:t>of</a:t>
            </a:r>
            <a:r>
              <a:rPr sz="1982" spc="20" dirty="0">
                <a:latin typeface="Tahoma"/>
                <a:cs typeface="Tahoma"/>
              </a:rPr>
              <a:t> </a:t>
            </a:r>
            <a:r>
              <a:rPr sz="1982" spc="-129" dirty="0">
                <a:latin typeface="Tahoma"/>
                <a:cs typeface="Tahoma"/>
              </a:rPr>
              <a:t>messages</a:t>
            </a:r>
            <a:r>
              <a:rPr sz="1982" spc="10" dirty="0">
                <a:latin typeface="Tahoma"/>
                <a:cs typeface="Tahoma"/>
              </a:rPr>
              <a:t> </a:t>
            </a:r>
            <a:r>
              <a:rPr sz="1982" spc="-40" dirty="0">
                <a:latin typeface="Tahoma"/>
                <a:cs typeface="Tahoma"/>
              </a:rPr>
              <a:t>in</a:t>
            </a:r>
            <a:r>
              <a:rPr sz="1982" spc="50" dirty="0">
                <a:latin typeface="Tahoma"/>
                <a:cs typeface="Tahoma"/>
              </a:rPr>
              <a:t> </a:t>
            </a:r>
            <a:r>
              <a:rPr sz="1982" spc="-40" dirty="0">
                <a:latin typeface="Tahoma"/>
                <a:cs typeface="Tahoma"/>
              </a:rPr>
              <a:t>transit</a:t>
            </a:r>
            <a:r>
              <a:rPr sz="1982" spc="20" dirty="0">
                <a:latin typeface="Tahoma"/>
                <a:cs typeface="Tahoma"/>
              </a:rPr>
              <a:t> </a:t>
            </a:r>
            <a:r>
              <a:rPr sz="1982" spc="-40" dirty="0">
                <a:latin typeface="Tahoma"/>
                <a:cs typeface="Tahoma"/>
              </a:rPr>
              <a:t>in</a:t>
            </a:r>
            <a:r>
              <a:rPr sz="1982" spc="30" dirty="0">
                <a:latin typeface="Tahoma"/>
                <a:cs typeface="Tahoma"/>
              </a:rPr>
              <a:t> </a:t>
            </a:r>
            <a:r>
              <a:rPr sz="1982" spc="-69" dirty="0">
                <a:latin typeface="Tahoma"/>
                <a:cs typeface="Tahoma"/>
              </a:rPr>
              <a:t>the</a:t>
            </a:r>
            <a:r>
              <a:rPr sz="1982" spc="30" dirty="0">
                <a:latin typeface="Tahoma"/>
                <a:cs typeface="Tahoma"/>
              </a:rPr>
              <a:t> </a:t>
            </a:r>
            <a:r>
              <a:rPr sz="1982" spc="-79" dirty="0">
                <a:latin typeface="Tahoma"/>
                <a:cs typeface="Tahoma"/>
              </a:rPr>
              <a:t>channel.</a:t>
            </a:r>
            <a:endParaRPr sz="1982">
              <a:latin typeface="Tahoma"/>
              <a:cs typeface="Tahoma"/>
            </a:endParaRPr>
          </a:p>
          <a:p>
            <a:pPr marL="526003" marR="581371">
              <a:lnSpc>
                <a:spcPts val="2358"/>
              </a:lnSpc>
              <a:spcBef>
                <a:spcPts val="684"/>
              </a:spcBef>
            </a:pPr>
            <a:r>
              <a:rPr sz="1982" spc="-20" dirty="0">
                <a:latin typeface="Tahoma"/>
                <a:cs typeface="Tahoma"/>
              </a:rPr>
              <a:t>The</a:t>
            </a:r>
            <a:r>
              <a:rPr sz="1982" spc="10" dirty="0">
                <a:latin typeface="Tahoma"/>
                <a:cs typeface="Tahoma"/>
              </a:rPr>
              <a:t> </a:t>
            </a:r>
            <a:r>
              <a:rPr sz="1982" spc="-79" dirty="0">
                <a:latin typeface="Tahoma"/>
                <a:cs typeface="Tahoma"/>
              </a:rPr>
              <a:t>occurrence</a:t>
            </a:r>
            <a:r>
              <a:rPr sz="1982" spc="40" dirty="0">
                <a:latin typeface="Tahoma"/>
                <a:cs typeface="Tahoma"/>
              </a:rPr>
              <a:t> </a:t>
            </a:r>
            <a:r>
              <a:rPr sz="1982" spc="-59" dirty="0">
                <a:latin typeface="Tahoma"/>
                <a:cs typeface="Tahoma"/>
              </a:rPr>
              <a:t>of</a:t>
            </a:r>
            <a:r>
              <a:rPr sz="1982" spc="10" dirty="0">
                <a:latin typeface="Tahoma"/>
                <a:cs typeface="Tahoma"/>
              </a:rPr>
              <a:t> </a:t>
            </a:r>
            <a:r>
              <a:rPr sz="1982" spc="-99" dirty="0">
                <a:latin typeface="Tahoma"/>
                <a:cs typeface="Tahoma"/>
              </a:rPr>
              <a:t>events</a:t>
            </a:r>
            <a:r>
              <a:rPr sz="1982" spc="40" dirty="0">
                <a:latin typeface="Tahoma"/>
                <a:cs typeface="Tahoma"/>
              </a:rPr>
              <a:t> </a:t>
            </a:r>
            <a:r>
              <a:rPr sz="1982" spc="-99" dirty="0">
                <a:latin typeface="Tahoma"/>
                <a:cs typeface="Tahoma"/>
              </a:rPr>
              <a:t>changes</a:t>
            </a:r>
            <a:r>
              <a:rPr sz="1982" dirty="0">
                <a:latin typeface="Tahoma"/>
                <a:cs typeface="Tahoma"/>
              </a:rPr>
              <a:t> </a:t>
            </a:r>
            <a:r>
              <a:rPr sz="1982" spc="-69" dirty="0">
                <a:latin typeface="Tahoma"/>
                <a:cs typeface="Tahoma"/>
              </a:rPr>
              <a:t>the</a:t>
            </a:r>
            <a:r>
              <a:rPr sz="1982" spc="20" dirty="0">
                <a:latin typeface="Tahoma"/>
                <a:cs typeface="Tahoma"/>
              </a:rPr>
              <a:t> </a:t>
            </a:r>
            <a:r>
              <a:rPr sz="1982" spc="-69" dirty="0">
                <a:latin typeface="Tahoma"/>
                <a:cs typeface="Tahoma"/>
              </a:rPr>
              <a:t>states</a:t>
            </a:r>
            <a:r>
              <a:rPr sz="1982" spc="40" dirty="0">
                <a:latin typeface="Tahoma"/>
                <a:cs typeface="Tahoma"/>
              </a:rPr>
              <a:t> </a:t>
            </a:r>
            <a:r>
              <a:rPr sz="1982" spc="-59" dirty="0">
                <a:latin typeface="Tahoma"/>
                <a:cs typeface="Tahoma"/>
              </a:rPr>
              <a:t>of</a:t>
            </a:r>
            <a:r>
              <a:rPr sz="1982" spc="10" dirty="0">
                <a:latin typeface="Tahoma"/>
                <a:cs typeface="Tahoma"/>
              </a:rPr>
              <a:t> </a:t>
            </a:r>
            <a:r>
              <a:rPr sz="1982" spc="-79" dirty="0">
                <a:latin typeface="Tahoma"/>
                <a:cs typeface="Tahoma"/>
              </a:rPr>
              <a:t>respective</a:t>
            </a:r>
            <a:r>
              <a:rPr sz="1982" spc="40" dirty="0">
                <a:latin typeface="Tahoma"/>
                <a:cs typeface="Tahoma"/>
              </a:rPr>
              <a:t> </a:t>
            </a:r>
            <a:r>
              <a:rPr sz="1982" spc="-109" dirty="0">
                <a:latin typeface="Tahoma"/>
                <a:cs typeface="Tahoma"/>
              </a:rPr>
              <a:t>processes</a:t>
            </a:r>
            <a:r>
              <a:rPr sz="1982" spc="-10" dirty="0">
                <a:latin typeface="Tahoma"/>
                <a:cs typeface="Tahoma"/>
              </a:rPr>
              <a:t> </a:t>
            </a:r>
            <a:r>
              <a:rPr sz="1982" spc="-89" dirty="0">
                <a:latin typeface="Tahoma"/>
                <a:cs typeface="Tahoma"/>
              </a:rPr>
              <a:t>and </a:t>
            </a:r>
            <a:r>
              <a:rPr sz="1982" spc="-585" dirty="0">
                <a:latin typeface="Tahoma"/>
                <a:cs typeface="Tahoma"/>
              </a:rPr>
              <a:t> </a:t>
            </a:r>
            <a:r>
              <a:rPr sz="1982" spc="-79" dirty="0">
                <a:latin typeface="Tahoma"/>
                <a:cs typeface="Tahoma"/>
              </a:rPr>
              <a:t>channels.</a:t>
            </a:r>
            <a:endParaRPr sz="1982">
              <a:latin typeface="Tahoma"/>
              <a:cs typeface="Tahoma"/>
            </a:endParaRPr>
          </a:p>
          <a:p>
            <a:pPr marL="526003">
              <a:spcBef>
                <a:spcPts val="515"/>
              </a:spcBef>
            </a:pPr>
            <a:r>
              <a:rPr sz="1982" spc="10" dirty="0">
                <a:latin typeface="Tahoma"/>
                <a:cs typeface="Tahoma"/>
              </a:rPr>
              <a:t>An</a:t>
            </a:r>
            <a:r>
              <a:rPr sz="1982" spc="40" dirty="0">
                <a:latin typeface="Tahoma"/>
                <a:cs typeface="Tahoma"/>
              </a:rPr>
              <a:t> </a:t>
            </a:r>
            <a:r>
              <a:rPr sz="1982" spc="-50" dirty="0">
                <a:latin typeface="Tahoma"/>
                <a:cs typeface="Tahoma"/>
              </a:rPr>
              <a:t>internal</a:t>
            </a:r>
            <a:r>
              <a:rPr sz="1982" spc="20" dirty="0">
                <a:latin typeface="Tahoma"/>
                <a:cs typeface="Tahoma"/>
              </a:rPr>
              <a:t> </a:t>
            </a:r>
            <a:r>
              <a:rPr sz="1982" spc="-99" dirty="0">
                <a:latin typeface="Tahoma"/>
                <a:cs typeface="Tahoma"/>
              </a:rPr>
              <a:t>event</a:t>
            </a:r>
            <a:r>
              <a:rPr sz="1982" spc="50" dirty="0">
                <a:latin typeface="Tahoma"/>
                <a:cs typeface="Tahoma"/>
              </a:rPr>
              <a:t> </a:t>
            </a:r>
            <a:r>
              <a:rPr sz="1982" spc="-99" dirty="0">
                <a:latin typeface="Tahoma"/>
                <a:cs typeface="Tahoma"/>
              </a:rPr>
              <a:t>changes</a:t>
            </a:r>
            <a:r>
              <a:rPr sz="1982" dirty="0">
                <a:latin typeface="Tahoma"/>
                <a:cs typeface="Tahoma"/>
              </a:rPr>
              <a:t> </a:t>
            </a:r>
            <a:r>
              <a:rPr sz="1982" spc="-69" dirty="0">
                <a:latin typeface="Tahoma"/>
                <a:cs typeface="Tahoma"/>
              </a:rPr>
              <a:t>the</a:t>
            </a:r>
            <a:r>
              <a:rPr sz="1982" spc="50" dirty="0">
                <a:latin typeface="Tahoma"/>
                <a:cs typeface="Tahoma"/>
              </a:rPr>
              <a:t> </a:t>
            </a:r>
            <a:r>
              <a:rPr sz="1982" spc="-59" dirty="0">
                <a:latin typeface="Tahoma"/>
                <a:cs typeface="Tahoma"/>
              </a:rPr>
              <a:t>state</a:t>
            </a:r>
            <a:r>
              <a:rPr sz="1982" spc="20" dirty="0">
                <a:latin typeface="Tahoma"/>
                <a:cs typeface="Tahoma"/>
              </a:rPr>
              <a:t> </a:t>
            </a:r>
            <a:r>
              <a:rPr sz="1982" spc="-59" dirty="0">
                <a:latin typeface="Tahoma"/>
                <a:cs typeface="Tahoma"/>
              </a:rPr>
              <a:t>of</a:t>
            </a:r>
            <a:r>
              <a:rPr sz="1982" spc="30" dirty="0">
                <a:latin typeface="Tahoma"/>
                <a:cs typeface="Tahoma"/>
              </a:rPr>
              <a:t> </a:t>
            </a:r>
            <a:r>
              <a:rPr sz="1982" spc="-69" dirty="0">
                <a:latin typeface="Tahoma"/>
                <a:cs typeface="Tahoma"/>
              </a:rPr>
              <a:t>the</a:t>
            </a:r>
            <a:r>
              <a:rPr sz="1982" spc="30" dirty="0">
                <a:latin typeface="Tahoma"/>
                <a:cs typeface="Tahoma"/>
              </a:rPr>
              <a:t> </a:t>
            </a:r>
            <a:r>
              <a:rPr sz="1982" spc="-99" dirty="0">
                <a:latin typeface="Tahoma"/>
                <a:cs typeface="Tahoma"/>
              </a:rPr>
              <a:t>process</a:t>
            </a:r>
            <a:r>
              <a:rPr sz="1982" spc="20" dirty="0">
                <a:latin typeface="Tahoma"/>
                <a:cs typeface="Tahoma"/>
              </a:rPr>
              <a:t> </a:t>
            </a:r>
            <a:r>
              <a:rPr sz="1982" spc="-30" dirty="0">
                <a:latin typeface="Tahoma"/>
                <a:cs typeface="Tahoma"/>
              </a:rPr>
              <a:t>at</a:t>
            </a:r>
            <a:r>
              <a:rPr sz="1982" spc="50" dirty="0">
                <a:latin typeface="Tahoma"/>
                <a:cs typeface="Tahoma"/>
              </a:rPr>
              <a:t> </a:t>
            </a:r>
            <a:r>
              <a:rPr sz="1982" spc="-69" dirty="0">
                <a:latin typeface="Tahoma"/>
                <a:cs typeface="Tahoma"/>
              </a:rPr>
              <a:t>which</a:t>
            </a:r>
            <a:r>
              <a:rPr sz="1982" dirty="0">
                <a:latin typeface="Tahoma"/>
                <a:cs typeface="Tahoma"/>
              </a:rPr>
              <a:t> </a:t>
            </a:r>
            <a:r>
              <a:rPr sz="1982" spc="30" dirty="0">
                <a:latin typeface="Tahoma"/>
                <a:cs typeface="Tahoma"/>
              </a:rPr>
              <a:t>it</a:t>
            </a:r>
            <a:r>
              <a:rPr sz="1982" spc="50" dirty="0">
                <a:latin typeface="Tahoma"/>
                <a:cs typeface="Tahoma"/>
              </a:rPr>
              <a:t> </a:t>
            </a:r>
            <a:r>
              <a:rPr sz="1982" spc="-69" dirty="0">
                <a:latin typeface="Tahoma"/>
                <a:cs typeface="Tahoma"/>
              </a:rPr>
              <a:t>occurs.</a:t>
            </a:r>
            <a:endParaRPr sz="1982">
              <a:latin typeface="Tahoma"/>
              <a:cs typeface="Tahoma"/>
            </a:endParaRPr>
          </a:p>
          <a:p>
            <a:pPr marL="526003" marR="342279">
              <a:spcBef>
                <a:spcPts val="575"/>
              </a:spcBef>
            </a:pPr>
            <a:r>
              <a:rPr sz="1982" spc="119" dirty="0">
                <a:latin typeface="Tahoma"/>
                <a:cs typeface="Tahoma"/>
              </a:rPr>
              <a:t>A</a:t>
            </a:r>
            <a:r>
              <a:rPr sz="1982" spc="30" dirty="0">
                <a:latin typeface="Tahoma"/>
                <a:cs typeface="Tahoma"/>
              </a:rPr>
              <a:t> </a:t>
            </a:r>
            <a:r>
              <a:rPr sz="1982" spc="-119" dirty="0">
                <a:latin typeface="Tahoma"/>
                <a:cs typeface="Tahoma"/>
              </a:rPr>
              <a:t>send</a:t>
            </a:r>
            <a:r>
              <a:rPr sz="1982" spc="20" dirty="0">
                <a:latin typeface="Tahoma"/>
                <a:cs typeface="Tahoma"/>
              </a:rPr>
              <a:t> </a:t>
            </a:r>
            <a:r>
              <a:rPr sz="1982" spc="-99" dirty="0">
                <a:latin typeface="Tahoma"/>
                <a:cs typeface="Tahoma"/>
              </a:rPr>
              <a:t>event</a:t>
            </a:r>
            <a:r>
              <a:rPr sz="1982" spc="40" dirty="0">
                <a:latin typeface="Tahoma"/>
                <a:cs typeface="Tahoma"/>
              </a:rPr>
              <a:t> </a:t>
            </a:r>
            <a:r>
              <a:rPr sz="1982" spc="-99" dirty="0">
                <a:latin typeface="Tahoma"/>
                <a:cs typeface="Tahoma"/>
              </a:rPr>
              <a:t>changes</a:t>
            </a:r>
            <a:r>
              <a:rPr sz="1982" dirty="0">
                <a:latin typeface="Tahoma"/>
                <a:cs typeface="Tahoma"/>
              </a:rPr>
              <a:t> </a:t>
            </a:r>
            <a:r>
              <a:rPr sz="1982" spc="-69" dirty="0">
                <a:latin typeface="Tahoma"/>
                <a:cs typeface="Tahoma"/>
              </a:rPr>
              <a:t>the</a:t>
            </a:r>
            <a:r>
              <a:rPr sz="1982" spc="40" dirty="0">
                <a:latin typeface="Tahoma"/>
                <a:cs typeface="Tahoma"/>
              </a:rPr>
              <a:t> </a:t>
            </a:r>
            <a:r>
              <a:rPr sz="1982" spc="-59" dirty="0">
                <a:latin typeface="Tahoma"/>
                <a:cs typeface="Tahoma"/>
              </a:rPr>
              <a:t>state</a:t>
            </a:r>
            <a:r>
              <a:rPr sz="1982" spc="20" dirty="0">
                <a:latin typeface="Tahoma"/>
                <a:cs typeface="Tahoma"/>
              </a:rPr>
              <a:t> </a:t>
            </a:r>
            <a:r>
              <a:rPr sz="1982" spc="-59" dirty="0">
                <a:latin typeface="Tahoma"/>
                <a:cs typeface="Tahoma"/>
              </a:rPr>
              <a:t>of</a:t>
            </a:r>
            <a:r>
              <a:rPr sz="1982" spc="30" dirty="0">
                <a:latin typeface="Tahoma"/>
                <a:cs typeface="Tahoma"/>
              </a:rPr>
              <a:t> </a:t>
            </a:r>
            <a:r>
              <a:rPr sz="1982" spc="-69" dirty="0">
                <a:latin typeface="Tahoma"/>
                <a:cs typeface="Tahoma"/>
              </a:rPr>
              <a:t>the</a:t>
            </a:r>
            <a:r>
              <a:rPr sz="1982" spc="20" dirty="0">
                <a:latin typeface="Tahoma"/>
                <a:cs typeface="Tahoma"/>
              </a:rPr>
              <a:t> </a:t>
            </a:r>
            <a:r>
              <a:rPr sz="1982" spc="-99" dirty="0">
                <a:latin typeface="Tahoma"/>
                <a:cs typeface="Tahoma"/>
              </a:rPr>
              <a:t>process</a:t>
            </a:r>
            <a:r>
              <a:rPr sz="1982" spc="20" dirty="0">
                <a:latin typeface="Tahoma"/>
                <a:cs typeface="Tahoma"/>
              </a:rPr>
              <a:t> </a:t>
            </a:r>
            <a:r>
              <a:rPr sz="1982" spc="-20" dirty="0">
                <a:latin typeface="Tahoma"/>
                <a:cs typeface="Tahoma"/>
              </a:rPr>
              <a:t>that</a:t>
            </a:r>
            <a:r>
              <a:rPr sz="1982" spc="20" dirty="0">
                <a:latin typeface="Tahoma"/>
                <a:cs typeface="Tahoma"/>
              </a:rPr>
              <a:t> </a:t>
            </a:r>
            <a:r>
              <a:rPr sz="1982" spc="-119" dirty="0">
                <a:latin typeface="Tahoma"/>
                <a:cs typeface="Tahoma"/>
              </a:rPr>
              <a:t>sends</a:t>
            </a:r>
            <a:r>
              <a:rPr sz="1982" spc="20" dirty="0">
                <a:latin typeface="Tahoma"/>
                <a:cs typeface="Tahoma"/>
              </a:rPr>
              <a:t> </a:t>
            </a:r>
            <a:r>
              <a:rPr sz="1982" spc="-69" dirty="0">
                <a:latin typeface="Tahoma"/>
                <a:cs typeface="Tahoma"/>
              </a:rPr>
              <a:t>the</a:t>
            </a:r>
            <a:r>
              <a:rPr sz="1982" spc="40" dirty="0">
                <a:latin typeface="Tahoma"/>
                <a:cs typeface="Tahoma"/>
              </a:rPr>
              <a:t> </a:t>
            </a:r>
            <a:r>
              <a:rPr sz="1982" spc="-129" dirty="0">
                <a:latin typeface="Tahoma"/>
                <a:cs typeface="Tahoma"/>
              </a:rPr>
              <a:t>message</a:t>
            </a:r>
            <a:r>
              <a:rPr sz="1982" dirty="0">
                <a:latin typeface="Tahoma"/>
                <a:cs typeface="Tahoma"/>
              </a:rPr>
              <a:t> </a:t>
            </a:r>
            <a:r>
              <a:rPr sz="1982" spc="-89" dirty="0">
                <a:latin typeface="Tahoma"/>
                <a:cs typeface="Tahoma"/>
              </a:rPr>
              <a:t>and </a:t>
            </a:r>
            <a:r>
              <a:rPr sz="1982" spc="-585" dirty="0">
                <a:latin typeface="Tahoma"/>
                <a:cs typeface="Tahoma"/>
              </a:rPr>
              <a:t> </a:t>
            </a:r>
            <a:r>
              <a:rPr sz="1982" spc="-69" dirty="0">
                <a:latin typeface="Tahoma"/>
                <a:cs typeface="Tahoma"/>
              </a:rPr>
              <a:t>the</a:t>
            </a:r>
            <a:r>
              <a:rPr sz="1982" spc="30" dirty="0">
                <a:latin typeface="Tahoma"/>
                <a:cs typeface="Tahoma"/>
              </a:rPr>
              <a:t> </a:t>
            </a:r>
            <a:r>
              <a:rPr sz="1982" spc="-59" dirty="0">
                <a:latin typeface="Tahoma"/>
                <a:cs typeface="Tahoma"/>
              </a:rPr>
              <a:t>state</a:t>
            </a:r>
            <a:r>
              <a:rPr sz="1982" spc="20" dirty="0">
                <a:latin typeface="Tahoma"/>
                <a:cs typeface="Tahoma"/>
              </a:rPr>
              <a:t> </a:t>
            </a:r>
            <a:r>
              <a:rPr sz="1982" spc="-59" dirty="0">
                <a:latin typeface="Tahoma"/>
                <a:cs typeface="Tahoma"/>
              </a:rPr>
              <a:t>of</a:t>
            </a:r>
            <a:r>
              <a:rPr sz="1982" spc="10" dirty="0">
                <a:latin typeface="Tahoma"/>
                <a:cs typeface="Tahoma"/>
              </a:rPr>
              <a:t> </a:t>
            </a:r>
            <a:r>
              <a:rPr sz="1982" spc="-69" dirty="0">
                <a:latin typeface="Tahoma"/>
                <a:cs typeface="Tahoma"/>
              </a:rPr>
              <a:t>the</a:t>
            </a:r>
            <a:r>
              <a:rPr sz="1982" spc="40" dirty="0">
                <a:latin typeface="Tahoma"/>
                <a:cs typeface="Tahoma"/>
              </a:rPr>
              <a:t> </a:t>
            </a:r>
            <a:r>
              <a:rPr sz="1982" spc="-79" dirty="0">
                <a:latin typeface="Tahoma"/>
                <a:cs typeface="Tahoma"/>
              </a:rPr>
              <a:t>channel</a:t>
            </a:r>
            <a:r>
              <a:rPr sz="1982" spc="20" dirty="0">
                <a:latin typeface="Tahoma"/>
                <a:cs typeface="Tahoma"/>
              </a:rPr>
              <a:t> </a:t>
            </a:r>
            <a:r>
              <a:rPr sz="1982" spc="-89" dirty="0">
                <a:latin typeface="Tahoma"/>
                <a:cs typeface="Tahoma"/>
              </a:rPr>
              <a:t>on</a:t>
            </a:r>
            <a:r>
              <a:rPr sz="1982" spc="20" dirty="0">
                <a:latin typeface="Tahoma"/>
                <a:cs typeface="Tahoma"/>
              </a:rPr>
              <a:t> </a:t>
            </a:r>
            <a:r>
              <a:rPr sz="1982" spc="-69" dirty="0">
                <a:latin typeface="Tahoma"/>
                <a:cs typeface="Tahoma"/>
              </a:rPr>
              <a:t>which</a:t>
            </a:r>
            <a:r>
              <a:rPr sz="1982" spc="20" dirty="0">
                <a:latin typeface="Tahoma"/>
                <a:cs typeface="Tahoma"/>
              </a:rPr>
              <a:t> </a:t>
            </a:r>
            <a:r>
              <a:rPr sz="1982" spc="-69" dirty="0">
                <a:latin typeface="Tahoma"/>
                <a:cs typeface="Tahoma"/>
              </a:rPr>
              <a:t>the</a:t>
            </a:r>
            <a:r>
              <a:rPr sz="1982" spc="20" dirty="0">
                <a:latin typeface="Tahoma"/>
                <a:cs typeface="Tahoma"/>
              </a:rPr>
              <a:t> </a:t>
            </a:r>
            <a:r>
              <a:rPr sz="1982" spc="-129" dirty="0">
                <a:latin typeface="Tahoma"/>
                <a:cs typeface="Tahoma"/>
              </a:rPr>
              <a:t>message</a:t>
            </a:r>
            <a:r>
              <a:rPr sz="1982" spc="20" dirty="0">
                <a:latin typeface="Tahoma"/>
                <a:cs typeface="Tahoma"/>
              </a:rPr>
              <a:t> </a:t>
            </a:r>
            <a:r>
              <a:rPr sz="1982" spc="-59" dirty="0">
                <a:latin typeface="Tahoma"/>
                <a:cs typeface="Tahoma"/>
              </a:rPr>
              <a:t>is</a:t>
            </a:r>
            <a:r>
              <a:rPr sz="1982" spc="20" dirty="0">
                <a:latin typeface="Tahoma"/>
                <a:cs typeface="Tahoma"/>
              </a:rPr>
              <a:t> </a:t>
            </a:r>
            <a:r>
              <a:rPr sz="1982" spc="-79" dirty="0">
                <a:latin typeface="Tahoma"/>
                <a:cs typeface="Tahoma"/>
              </a:rPr>
              <a:t>sent.</a:t>
            </a:r>
            <a:endParaRPr sz="1982">
              <a:latin typeface="Tahoma"/>
              <a:cs typeface="Tahoma"/>
            </a:endParaRPr>
          </a:p>
          <a:p>
            <a:pPr marL="526003" marR="35235">
              <a:lnSpc>
                <a:spcPts val="2358"/>
              </a:lnSpc>
              <a:spcBef>
                <a:spcPts val="684"/>
              </a:spcBef>
            </a:pPr>
            <a:r>
              <a:rPr sz="1982" spc="119" dirty="0">
                <a:latin typeface="Tahoma"/>
                <a:cs typeface="Tahoma"/>
              </a:rPr>
              <a:t>A</a:t>
            </a:r>
            <a:r>
              <a:rPr sz="1982" spc="30" dirty="0">
                <a:latin typeface="Tahoma"/>
                <a:cs typeface="Tahoma"/>
              </a:rPr>
              <a:t> </a:t>
            </a:r>
            <a:r>
              <a:rPr sz="1982" spc="-99" dirty="0">
                <a:latin typeface="Tahoma"/>
                <a:cs typeface="Tahoma"/>
              </a:rPr>
              <a:t>receive</a:t>
            </a:r>
            <a:r>
              <a:rPr sz="1982" spc="40" dirty="0">
                <a:latin typeface="Tahoma"/>
                <a:cs typeface="Tahoma"/>
              </a:rPr>
              <a:t> </a:t>
            </a:r>
            <a:r>
              <a:rPr sz="1982" spc="-99" dirty="0">
                <a:latin typeface="Tahoma"/>
                <a:cs typeface="Tahoma"/>
              </a:rPr>
              <a:t>event</a:t>
            </a:r>
            <a:r>
              <a:rPr sz="1982" spc="20" dirty="0">
                <a:latin typeface="Tahoma"/>
                <a:cs typeface="Tahoma"/>
              </a:rPr>
              <a:t> </a:t>
            </a:r>
            <a:r>
              <a:rPr sz="1982" spc="-99" dirty="0">
                <a:latin typeface="Tahoma"/>
                <a:cs typeface="Tahoma"/>
              </a:rPr>
              <a:t>changes</a:t>
            </a:r>
            <a:r>
              <a:rPr sz="1982" spc="20" dirty="0">
                <a:latin typeface="Tahoma"/>
                <a:cs typeface="Tahoma"/>
              </a:rPr>
              <a:t> </a:t>
            </a:r>
            <a:r>
              <a:rPr sz="1982" spc="-69" dirty="0">
                <a:latin typeface="Tahoma"/>
                <a:cs typeface="Tahoma"/>
              </a:rPr>
              <a:t>the</a:t>
            </a:r>
            <a:r>
              <a:rPr sz="1982" spc="20" dirty="0">
                <a:latin typeface="Tahoma"/>
                <a:cs typeface="Tahoma"/>
              </a:rPr>
              <a:t> </a:t>
            </a:r>
            <a:r>
              <a:rPr sz="1982" spc="-59" dirty="0">
                <a:latin typeface="Tahoma"/>
                <a:cs typeface="Tahoma"/>
              </a:rPr>
              <a:t>state</a:t>
            </a:r>
            <a:r>
              <a:rPr sz="1982" spc="50" dirty="0">
                <a:latin typeface="Tahoma"/>
                <a:cs typeface="Tahoma"/>
              </a:rPr>
              <a:t> </a:t>
            </a:r>
            <a:r>
              <a:rPr sz="1982" spc="-59" dirty="0">
                <a:latin typeface="Tahoma"/>
                <a:cs typeface="Tahoma"/>
              </a:rPr>
              <a:t>of</a:t>
            </a:r>
            <a:r>
              <a:rPr sz="1982" spc="10" dirty="0">
                <a:latin typeface="Tahoma"/>
                <a:cs typeface="Tahoma"/>
              </a:rPr>
              <a:t> </a:t>
            </a:r>
            <a:r>
              <a:rPr sz="1982" spc="-69" dirty="0">
                <a:latin typeface="Tahoma"/>
                <a:cs typeface="Tahoma"/>
              </a:rPr>
              <a:t>the</a:t>
            </a:r>
            <a:r>
              <a:rPr sz="1982" spc="40" dirty="0">
                <a:latin typeface="Tahoma"/>
                <a:cs typeface="Tahoma"/>
              </a:rPr>
              <a:t> </a:t>
            </a:r>
            <a:r>
              <a:rPr sz="1982" spc="-99" dirty="0">
                <a:latin typeface="Tahoma"/>
                <a:cs typeface="Tahoma"/>
              </a:rPr>
              <a:t>process</a:t>
            </a:r>
            <a:r>
              <a:rPr sz="1982" spc="20" dirty="0">
                <a:latin typeface="Tahoma"/>
                <a:cs typeface="Tahoma"/>
              </a:rPr>
              <a:t> </a:t>
            </a:r>
            <a:r>
              <a:rPr sz="1982" spc="-20" dirty="0">
                <a:latin typeface="Tahoma"/>
                <a:cs typeface="Tahoma"/>
              </a:rPr>
              <a:t>that</a:t>
            </a:r>
            <a:r>
              <a:rPr sz="1982" spc="20" dirty="0">
                <a:latin typeface="Tahoma"/>
                <a:cs typeface="Tahoma"/>
              </a:rPr>
              <a:t> </a:t>
            </a:r>
            <a:r>
              <a:rPr sz="1982" spc="-89" dirty="0">
                <a:latin typeface="Tahoma"/>
                <a:cs typeface="Tahoma"/>
              </a:rPr>
              <a:t>or</a:t>
            </a:r>
            <a:r>
              <a:rPr sz="1982" spc="20" dirty="0">
                <a:latin typeface="Tahoma"/>
                <a:cs typeface="Tahoma"/>
              </a:rPr>
              <a:t> </a:t>
            </a:r>
            <a:r>
              <a:rPr sz="1982" spc="-99" dirty="0">
                <a:latin typeface="Tahoma"/>
                <a:cs typeface="Tahoma"/>
              </a:rPr>
              <a:t>receives</a:t>
            </a:r>
            <a:r>
              <a:rPr sz="1982" spc="50" dirty="0">
                <a:latin typeface="Tahoma"/>
                <a:cs typeface="Tahoma"/>
              </a:rPr>
              <a:t> </a:t>
            </a:r>
            <a:r>
              <a:rPr sz="1982" spc="-69" dirty="0">
                <a:latin typeface="Tahoma"/>
                <a:cs typeface="Tahoma"/>
              </a:rPr>
              <a:t>the</a:t>
            </a:r>
            <a:r>
              <a:rPr sz="1982" spc="20" dirty="0">
                <a:latin typeface="Tahoma"/>
                <a:cs typeface="Tahoma"/>
              </a:rPr>
              <a:t> </a:t>
            </a:r>
            <a:r>
              <a:rPr sz="1982" spc="-129" dirty="0">
                <a:latin typeface="Tahoma"/>
                <a:cs typeface="Tahoma"/>
              </a:rPr>
              <a:t>message </a:t>
            </a:r>
            <a:r>
              <a:rPr sz="1982" spc="-595" dirty="0">
                <a:latin typeface="Tahoma"/>
                <a:cs typeface="Tahoma"/>
              </a:rPr>
              <a:t> </a:t>
            </a:r>
            <a:r>
              <a:rPr sz="1982" spc="-89" dirty="0">
                <a:latin typeface="Tahoma"/>
                <a:cs typeface="Tahoma"/>
              </a:rPr>
              <a:t>and</a:t>
            </a:r>
            <a:r>
              <a:rPr sz="1982" spc="20" dirty="0">
                <a:latin typeface="Tahoma"/>
                <a:cs typeface="Tahoma"/>
              </a:rPr>
              <a:t> </a:t>
            </a:r>
            <a:r>
              <a:rPr sz="1982" spc="-69" dirty="0">
                <a:latin typeface="Tahoma"/>
                <a:cs typeface="Tahoma"/>
              </a:rPr>
              <a:t>the</a:t>
            </a:r>
            <a:r>
              <a:rPr sz="1982" spc="40" dirty="0">
                <a:latin typeface="Tahoma"/>
                <a:cs typeface="Tahoma"/>
              </a:rPr>
              <a:t> </a:t>
            </a:r>
            <a:r>
              <a:rPr sz="1982" spc="-59" dirty="0">
                <a:latin typeface="Tahoma"/>
                <a:cs typeface="Tahoma"/>
              </a:rPr>
              <a:t>state</a:t>
            </a:r>
            <a:r>
              <a:rPr sz="1982" spc="20" dirty="0">
                <a:latin typeface="Tahoma"/>
                <a:cs typeface="Tahoma"/>
              </a:rPr>
              <a:t> </a:t>
            </a:r>
            <a:r>
              <a:rPr sz="1982" spc="-59" dirty="0">
                <a:latin typeface="Tahoma"/>
                <a:cs typeface="Tahoma"/>
              </a:rPr>
              <a:t>of</a:t>
            </a:r>
            <a:r>
              <a:rPr sz="1982" spc="30" dirty="0">
                <a:latin typeface="Tahoma"/>
                <a:cs typeface="Tahoma"/>
              </a:rPr>
              <a:t> </a:t>
            </a:r>
            <a:r>
              <a:rPr sz="1982" spc="-69" dirty="0">
                <a:latin typeface="Tahoma"/>
                <a:cs typeface="Tahoma"/>
              </a:rPr>
              <a:t>the</a:t>
            </a:r>
            <a:r>
              <a:rPr sz="1982" spc="20" dirty="0">
                <a:latin typeface="Tahoma"/>
                <a:cs typeface="Tahoma"/>
              </a:rPr>
              <a:t> </a:t>
            </a:r>
            <a:r>
              <a:rPr sz="1982" spc="-79" dirty="0">
                <a:latin typeface="Tahoma"/>
                <a:cs typeface="Tahoma"/>
              </a:rPr>
              <a:t>channel</a:t>
            </a:r>
            <a:r>
              <a:rPr sz="1982" spc="20" dirty="0">
                <a:latin typeface="Tahoma"/>
                <a:cs typeface="Tahoma"/>
              </a:rPr>
              <a:t> </a:t>
            </a:r>
            <a:r>
              <a:rPr sz="1982" spc="-89" dirty="0">
                <a:latin typeface="Tahoma"/>
                <a:cs typeface="Tahoma"/>
              </a:rPr>
              <a:t>on</a:t>
            </a:r>
            <a:r>
              <a:rPr sz="1982" spc="20" dirty="0">
                <a:latin typeface="Tahoma"/>
                <a:cs typeface="Tahoma"/>
              </a:rPr>
              <a:t> </a:t>
            </a:r>
            <a:r>
              <a:rPr sz="1982" spc="-69" dirty="0">
                <a:latin typeface="Tahoma"/>
                <a:cs typeface="Tahoma"/>
              </a:rPr>
              <a:t>which</a:t>
            </a:r>
            <a:r>
              <a:rPr sz="1982" spc="20" dirty="0">
                <a:latin typeface="Tahoma"/>
                <a:cs typeface="Tahoma"/>
              </a:rPr>
              <a:t> </a:t>
            </a:r>
            <a:r>
              <a:rPr sz="1982" spc="-69" dirty="0">
                <a:latin typeface="Tahoma"/>
                <a:cs typeface="Tahoma"/>
              </a:rPr>
              <a:t>the</a:t>
            </a:r>
            <a:r>
              <a:rPr sz="1982" spc="20" dirty="0">
                <a:latin typeface="Tahoma"/>
                <a:cs typeface="Tahoma"/>
              </a:rPr>
              <a:t> </a:t>
            </a:r>
            <a:r>
              <a:rPr sz="1982" spc="-129" dirty="0">
                <a:latin typeface="Tahoma"/>
                <a:cs typeface="Tahoma"/>
              </a:rPr>
              <a:t>message</a:t>
            </a:r>
            <a:r>
              <a:rPr sz="1982" spc="20" dirty="0">
                <a:latin typeface="Tahoma"/>
                <a:cs typeface="Tahoma"/>
              </a:rPr>
              <a:t> </a:t>
            </a:r>
            <a:r>
              <a:rPr sz="1982" spc="-59" dirty="0">
                <a:latin typeface="Tahoma"/>
                <a:cs typeface="Tahoma"/>
              </a:rPr>
              <a:t>is</a:t>
            </a:r>
            <a:r>
              <a:rPr sz="1982" spc="20" dirty="0">
                <a:latin typeface="Tahoma"/>
                <a:cs typeface="Tahoma"/>
              </a:rPr>
              <a:t> </a:t>
            </a:r>
            <a:r>
              <a:rPr sz="1982" spc="-89" dirty="0">
                <a:latin typeface="Tahoma"/>
                <a:cs typeface="Tahoma"/>
              </a:rPr>
              <a:t>received.</a:t>
            </a:r>
            <a:endParaRPr sz="1982">
              <a:latin typeface="Tahoma"/>
              <a:cs typeface="Tahoma"/>
            </a:endParaRPr>
          </a:p>
        </p:txBody>
      </p:sp>
      <p:grpSp>
        <p:nvGrpSpPr>
          <p:cNvPr id="12" name="object 12"/>
          <p:cNvGrpSpPr/>
          <p:nvPr/>
        </p:nvGrpSpPr>
        <p:grpSpPr>
          <a:xfrm>
            <a:off x="3901" y="6669283"/>
            <a:ext cx="9133094" cy="181202"/>
            <a:chOff x="-148" y="3365518"/>
            <a:chExt cx="4608830" cy="91440"/>
          </a:xfrm>
        </p:grpSpPr>
        <p:sp>
          <p:nvSpPr>
            <p:cNvPr id="13" name="object 13"/>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4" name="object 14"/>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5" name="object 15"/>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6" name="object 16"/>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7" name="object 17"/>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18" name="object 18"/>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19" name="object 19"/>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96</a:t>
            </a:fld>
            <a:r>
              <a:rPr lang="en-IN" spc="-15"/>
              <a:t> </a:t>
            </a:r>
            <a:r>
              <a:rPr lang="en-IN" spc="70"/>
              <a:t>/</a:t>
            </a:r>
            <a:r>
              <a:rPr lang="en-IN" spc="-10"/>
              <a:t> 1</a:t>
            </a:r>
            <a:endParaRPr spc="-20" dirty="0"/>
          </a:p>
        </p:txBody>
      </p:sp>
    </p:spTree>
  </p:cSld>
  <p:clrMapOvr>
    <a:masterClrMapping/>
  </p:clrMapOvr>
  <p:transition>
    <p:cu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7" y="-127783"/>
            <a:ext cx="5963314" cy="1388524"/>
          </a:xfrm>
          <a:prstGeom prst="rect">
            <a:avLst/>
          </a:prstGeom>
        </p:spPr>
        <p:txBody>
          <a:bodyPr vert="horz" wrap="square" lIns="0" tIns="33975" rIns="0" bIns="0" rtlCol="0" anchor="ctr">
            <a:spAutoFit/>
          </a:bodyPr>
          <a:lstStyle/>
          <a:p>
            <a:pPr marL="25168">
              <a:spcBef>
                <a:spcPts val="268"/>
              </a:spcBef>
            </a:pPr>
            <a:r>
              <a:rPr spc="-69" dirty="0"/>
              <a:t>.</a:t>
            </a:r>
            <a:r>
              <a:rPr spc="-386" dirty="0"/>
              <a:t> </a:t>
            </a:r>
            <a:r>
              <a:rPr spc="-69" dirty="0"/>
              <a:t>.</a:t>
            </a:r>
            <a:r>
              <a:rPr spc="-386" dirty="0"/>
              <a:t> </a:t>
            </a:r>
            <a:r>
              <a:rPr spc="-69" dirty="0"/>
              <a:t>.</a:t>
            </a:r>
            <a:r>
              <a:rPr spc="-386" dirty="0"/>
              <a:t> </a:t>
            </a:r>
            <a:r>
              <a:rPr spc="-10" dirty="0"/>
              <a:t>G</a:t>
            </a:r>
            <a:r>
              <a:rPr spc="30" dirty="0"/>
              <a:t>l</a:t>
            </a:r>
            <a:r>
              <a:rPr spc="-109" dirty="0"/>
              <a:t>o</a:t>
            </a:r>
            <a:r>
              <a:rPr spc="-119" dirty="0"/>
              <a:t>b</a:t>
            </a:r>
            <a:r>
              <a:rPr spc="-139" dirty="0"/>
              <a:t>a</a:t>
            </a:r>
            <a:r>
              <a:rPr spc="20" dirty="0"/>
              <a:t>l</a:t>
            </a:r>
            <a:r>
              <a:rPr spc="-30" dirty="0"/>
              <a:t> </a:t>
            </a:r>
            <a:r>
              <a:rPr spc="-10" dirty="0"/>
              <a:t>S</a:t>
            </a:r>
            <a:r>
              <a:rPr spc="59" dirty="0"/>
              <a:t>t</a:t>
            </a:r>
            <a:r>
              <a:rPr spc="-139" dirty="0"/>
              <a:t>a</a:t>
            </a:r>
            <a:r>
              <a:rPr spc="59" dirty="0"/>
              <a:t>t</a:t>
            </a:r>
            <a:r>
              <a:rPr spc="-226" dirty="0"/>
              <a:t>e</a:t>
            </a:r>
            <a:r>
              <a:rPr spc="59" dirty="0"/>
              <a:t> </a:t>
            </a:r>
            <a:r>
              <a:rPr spc="-109" dirty="0"/>
              <a:t>o</a:t>
            </a:r>
            <a:r>
              <a:rPr spc="-40" dirty="0"/>
              <a:t>f</a:t>
            </a:r>
            <a:r>
              <a:rPr spc="59" dirty="0"/>
              <a:t> </a:t>
            </a:r>
            <a:r>
              <a:rPr spc="-129" dirty="0"/>
              <a:t>a</a:t>
            </a:r>
            <a:r>
              <a:rPr spc="59" dirty="0"/>
              <a:t> </a:t>
            </a:r>
            <a:r>
              <a:rPr spc="109" dirty="0"/>
              <a:t>D</a:t>
            </a:r>
            <a:r>
              <a:rPr spc="30" dirty="0"/>
              <a:t>i</a:t>
            </a:r>
            <a:r>
              <a:rPr spc="-178" dirty="0"/>
              <a:t>s</a:t>
            </a:r>
            <a:r>
              <a:rPr spc="59" dirty="0"/>
              <a:t>t</a:t>
            </a:r>
            <a:r>
              <a:rPr spc="-59" dirty="0"/>
              <a:t>r</a:t>
            </a:r>
            <a:r>
              <a:rPr spc="30" dirty="0"/>
              <a:t>i</a:t>
            </a:r>
            <a:r>
              <a:rPr spc="-119" dirty="0"/>
              <a:t>b</a:t>
            </a:r>
            <a:r>
              <a:rPr spc="-139" dirty="0"/>
              <a:t>u</a:t>
            </a:r>
            <a:r>
              <a:rPr spc="59" dirty="0"/>
              <a:t>t</a:t>
            </a:r>
            <a:r>
              <a:rPr spc="-238" dirty="0"/>
              <a:t>e</a:t>
            </a:r>
            <a:r>
              <a:rPr spc="-109" dirty="0"/>
              <a:t>d</a:t>
            </a:r>
            <a:r>
              <a:rPr spc="30" dirty="0"/>
              <a:t> </a:t>
            </a:r>
            <a:r>
              <a:rPr spc="-10" dirty="0"/>
              <a:t>S</a:t>
            </a:r>
            <a:r>
              <a:rPr spc="-99" dirty="0"/>
              <a:t>y</a:t>
            </a:r>
            <a:r>
              <a:rPr spc="-178" dirty="0"/>
              <a:t>s</a:t>
            </a:r>
            <a:r>
              <a:rPr spc="59" dirty="0"/>
              <a:t>t</a:t>
            </a:r>
            <a:r>
              <a:rPr spc="-238" dirty="0"/>
              <a:t>e</a:t>
            </a:r>
            <a:r>
              <a:rPr spc="-139" dirty="0"/>
              <a:t>m</a:t>
            </a:r>
          </a:p>
        </p:txBody>
      </p:sp>
      <p:sp>
        <p:nvSpPr>
          <p:cNvPr id="5" name="object 5"/>
          <p:cNvSpPr txBox="1"/>
          <p:nvPr/>
        </p:nvSpPr>
        <p:spPr>
          <a:xfrm>
            <a:off x="229695" y="2008006"/>
            <a:ext cx="1177814" cy="329162"/>
          </a:xfrm>
          <a:prstGeom prst="rect">
            <a:avLst/>
          </a:prstGeom>
        </p:spPr>
        <p:txBody>
          <a:bodyPr vert="horz" wrap="square" lIns="0" tIns="23909" rIns="0" bIns="0" rtlCol="0">
            <a:spAutoFit/>
          </a:bodyPr>
          <a:lstStyle/>
          <a:p>
            <a:pPr marL="25168">
              <a:spcBef>
                <a:spcPts val="188"/>
              </a:spcBef>
            </a:pPr>
            <a:r>
              <a:rPr sz="1982" spc="129" dirty="0">
                <a:latin typeface="Microsoft Sans Serif"/>
                <a:cs typeface="Microsoft Sans Serif"/>
              </a:rPr>
              <a:t>N</a:t>
            </a:r>
            <a:r>
              <a:rPr sz="1982" spc="-20" dirty="0">
                <a:latin typeface="Microsoft Sans Serif"/>
                <a:cs typeface="Microsoft Sans Serif"/>
              </a:rPr>
              <a:t>o</a:t>
            </a:r>
            <a:r>
              <a:rPr sz="1982" spc="248" dirty="0">
                <a:latin typeface="Microsoft Sans Serif"/>
                <a:cs typeface="Microsoft Sans Serif"/>
              </a:rPr>
              <a:t>t</a:t>
            </a:r>
            <a:r>
              <a:rPr sz="1982" spc="-59" dirty="0">
                <a:latin typeface="Microsoft Sans Serif"/>
                <a:cs typeface="Microsoft Sans Serif"/>
              </a:rPr>
              <a:t>a</a:t>
            </a:r>
            <a:r>
              <a:rPr sz="1982" spc="248" dirty="0">
                <a:latin typeface="Microsoft Sans Serif"/>
                <a:cs typeface="Microsoft Sans Serif"/>
              </a:rPr>
              <a:t>t</a:t>
            </a:r>
            <a:r>
              <a:rPr sz="1982" spc="40" dirty="0">
                <a:latin typeface="Microsoft Sans Serif"/>
                <a:cs typeface="Microsoft Sans Serif"/>
              </a:rPr>
              <a:t>i</a:t>
            </a:r>
            <a:r>
              <a:rPr sz="1982" spc="-20" dirty="0">
                <a:latin typeface="Microsoft Sans Serif"/>
                <a:cs typeface="Microsoft Sans Serif"/>
              </a:rPr>
              <a:t>o</a:t>
            </a:r>
            <a:r>
              <a:rPr sz="1982" spc="10" dirty="0">
                <a:latin typeface="Microsoft Sans Serif"/>
                <a:cs typeface="Microsoft Sans Serif"/>
              </a:rPr>
              <a:t>n</a:t>
            </a:r>
            <a:r>
              <a:rPr sz="1982" spc="-159" dirty="0">
                <a:latin typeface="Microsoft Sans Serif"/>
                <a:cs typeface="Microsoft Sans Serif"/>
              </a:rPr>
              <a:t>s</a:t>
            </a:r>
            <a:endParaRPr sz="1982">
              <a:latin typeface="Microsoft Sans Serif"/>
              <a:cs typeface="Microsoft Sans Serif"/>
            </a:endParaRPr>
          </a:p>
        </p:txBody>
      </p:sp>
      <p:pic>
        <p:nvPicPr>
          <p:cNvPr id="6" name="object 6"/>
          <p:cNvPicPr/>
          <p:nvPr/>
        </p:nvPicPr>
        <p:blipFill>
          <a:blip r:embed="rId2" cstate="print"/>
          <a:stretch>
            <a:fillRect/>
          </a:stretch>
        </p:blipFill>
        <p:spPr>
          <a:xfrm>
            <a:off x="500556" y="2579527"/>
            <a:ext cx="140136" cy="135170"/>
          </a:xfrm>
          <a:prstGeom prst="rect">
            <a:avLst/>
          </a:prstGeom>
        </p:spPr>
      </p:pic>
      <p:sp>
        <p:nvSpPr>
          <p:cNvPr id="7" name="object 7"/>
          <p:cNvSpPr txBox="1"/>
          <p:nvPr/>
        </p:nvSpPr>
        <p:spPr>
          <a:xfrm>
            <a:off x="1005851" y="2578506"/>
            <a:ext cx="6841641" cy="237599"/>
          </a:xfrm>
          <a:prstGeom prst="rect">
            <a:avLst/>
          </a:prstGeom>
        </p:spPr>
        <p:txBody>
          <a:bodyPr vert="horz" wrap="square" lIns="0" tIns="23909" rIns="0" bIns="0" rtlCol="0">
            <a:spAutoFit/>
          </a:bodyPr>
          <a:lstStyle/>
          <a:p>
            <a:pPr marL="25168">
              <a:spcBef>
                <a:spcPts val="188"/>
              </a:spcBef>
              <a:tabLst>
                <a:tab pos="6771340" algn="l"/>
              </a:tabLst>
            </a:pPr>
            <a:r>
              <a:rPr sz="1387" i="1" spc="-79" dirty="0">
                <a:latin typeface="Trebuchet MS"/>
                <a:cs typeface="Trebuchet MS"/>
              </a:rPr>
              <a:t>i	i</a:t>
            </a:r>
            <a:endParaRPr sz="1387">
              <a:latin typeface="Trebuchet MS"/>
              <a:cs typeface="Trebuchet MS"/>
            </a:endParaRPr>
          </a:p>
        </p:txBody>
      </p:sp>
      <p:sp>
        <p:nvSpPr>
          <p:cNvPr id="8" name="object 8"/>
          <p:cNvSpPr txBox="1"/>
          <p:nvPr/>
        </p:nvSpPr>
        <p:spPr>
          <a:xfrm>
            <a:off x="680685" y="2433831"/>
            <a:ext cx="7767784" cy="329162"/>
          </a:xfrm>
          <a:prstGeom prst="rect">
            <a:avLst/>
          </a:prstGeom>
        </p:spPr>
        <p:txBody>
          <a:bodyPr vert="horz" wrap="square" lIns="0" tIns="23909" rIns="0" bIns="0" rtlCol="0">
            <a:spAutoFit/>
          </a:bodyPr>
          <a:lstStyle/>
          <a:p>
            <a:pPr marL="75503">
              <a:spcBef>
                <a:spcPts val="188"/>
              </a:spcBef>
            </a:pPr>
            <a:r>
              <a:rPr sz="1982" i="1" spc="-40" dirty="0">
                <a:latin typeface="Arial"/>
                <a:cs typeface="Arial"/>
              </a:rPr>
              <a:t>LS</a:t>
            </a:r>
            <a:r>
              <a:rPr sz="2081" i="1" spc="-59" baseline="27777" dirty="0">
                <a:latin typeface="Trebuchet MS"/>
                <a:cs typeface="Trebuchet MS"/>
              </a:rPr>
              <a:t>x</a:t>
            </a:r>
            <a:r>
              <a:rPr sz="2081" i="1" spc="133" baseline="27777" dirty="0">
                <a:latin typeface="Trebuchet MS"/>
                <a:cs typeface="Trebuchet MS"/>
              </a:rPr>
              <a:t> </a:t>
            </a:r>
            <a:r>
              <a:rPr sz="1982" spc="-99" dirty="0">
                <a:latin typeface="Tahoma"/>
                <a:cs typeface="Tahoma"/>
              </a:rPr>
              <a:t>denotes</a:t>
            </a:r>
            <a:r>
              <a:rPr sz="1982" spc="20" dirty="0">
                <a:latin typeface="Tahoma"/>
                <a:cs typeface="Tahoma"/>
              </a:rPr>
              <a:t> </a:t>
            </a:r>
            <a:r>
              <a:rPr sz="1982" spc="-69" dirty="0">
                <a:latin typeface="Tahoma"/>
                <a:cs typeface="Tahoma"/>
              </a:rPr>
              <a:t>the</a:t>
            </a:r>
            <a:r>
              <a:rPr sz="1982" spc="20" dirty="0">
                <a:latin typeface="Tahoma"/>
                <a:cs typeface="Tahoma"/>
              </a:rPr>
              <a:t> </a:t>
            </a:r>
            <a:r>
              <a:rPr sz="1982" spc="-59" dirty="0">
                <a:latin typeface="Tahoma"/>
                <a:cs typeface="Tahoma"/>
              </a:rPr>
              <a:t>state</a:t>
            </a:r>
            <a:r>
              <a:rPr sz="1982" spc="50" dirty="0">
                <a:latin typeface="Tahoma"/>
                <a:cs typeface="Tahoma"/>
              </a:rPr>
              <a:t> </a:t>
            </a:r>
            <a:r>
              <a:rPr sz="1982" spc="-59" dirty="0">
                <a:latin typeface="Tahoma"/>
                <a:cs typeface="Tahoma"/>
              </a:rPr>
              <a:t>of</a:t>
            </a:r>
            <a:r>
              <a:rPr sz="1982" spc="10" dirty="0">
                <a:latin typeface="Tahoma"/>
                <a:cs typeface="Tahoma"/>
              </a:rPr>
              <a:t> </a:t>
            </a:r>
            <a:r>
              <a:rPr sz="1982" spc="-99" dirty="0">
                <a:latin typeface="Tahoma"/>
                <a:cs typeface="Tahoma"/>
              </a:rPr>
              <a:t>process</a:t>
            </a:r>
            <a:r>
              <a:rPr sz="1982" spc="40" dirty="0">
                <a:latin typeface="Tahoma"/>
                <a:cs typeface="Tahoma"/>
              </a:rPr>
              <a:t> </a:t>
            </a:r>
            <a:r>
              <a:rPr sz="1982" i="1" spc="-79" dirty="0">
                <a:latin typeface="Arial"/>
                <a:cs typeface="Arial"/>
              </a:rPr>
              <a:t>p</a:t>
            </a:r>
            <a:r>
              <a:rPr sz="2081" i="1" spc="-119" baseline="-11904" dirty="0">
                <a:latin typeface="Trebuchet MS"/>
                <a:cs typeface="Trebuchet MS"/>
              </a:rPr>
              <a:t>i</a:t>
            </a:r>
            <a:r>
              <a:rPr sz="2081" i="1" spc="711" baseline="-11904" dirty="0">
                <a:latin typeface="Trebuchet MS"/>
                <a:cs typeface="Trebuchet MS"/>
              </a:rPr>
              <a:t> </a:t>
            </a:r>
            <a:r>
              <a:rPr sz="1982" spc="-59" dirty="0">
                <a:latin typeface="Tahoma"/>
                <a:cs typeface="Tahoma"/>
              </a:rPr>
              <a:t>after</a:t>
            </a:r>
            <a:r>
              <a:rPr sz="1982" spc="30" dirty="0">
                <a:latin typeface="Tahoma"/>
                <a:cs typeface="Tahoma"/>
              </a:rPr>
              <a:t> </a:t>
            </a:r>
            <a:r>
              <a:rPr sz="1982" spc="-69" dirty="0">
                <a:latin typeface="Tahoma"/>
                <a:cs typeface="Tahoma"/>
              </a:rPr>
              <a:t>the</a:t>
            </a:r>
            <a:r>
              <a:rPr sz="1982" spc="50" dirty="0">
                <a:latin typeface="Tahoma"/>
                <a:cs typeface="Tahoma"/>
              </a:rPr>
              <a:t> </a:t>
            </a:r>
            <a:r>
              <a:rPr sz="1982" spc="-79" dirty="0">
                <a:latin typeface="Tahoma"/>
                <a:cs typeface="Tahoma"/>
              </a:rPr>
              <a:t>occurrence</a:t>
            </a:r>
            <a:r>
              <a:rPr sz="1982" spc="20" dirty="0">
                <a:latin typeface="Tahoma"/>
                <a:cs typeface="Tahoma"/>
              </a:rPr>
              <a:t> </a:t>
            </a:r>
            <a:r>
              <a:rPr sz="1982" spc="-59" dirty="0">
                <a:latin typeface="Tahoma"/>
                <a:cs typeface="Tahoma"/>
              </a:rPr>
              <a:t>of</a:t>
            </a:r>
            <a:r>
              <a:rPr sz="1982" spc="40" dirty="0">
                <a:latin typeface="Tahoma"/>
                <a:cs typeface="Tahoma"/>
              </a:rPr>
              <a:t> </a:t>
            </a:r>
            <a:r>
              <a:rPr sz="1982" spc="-99" dirty="0">
                <a:latin typeface="Tahoma"/>
                <a:cs typeface="Tahoma"/>
              </a:rPr>
              <a:t>event</a:t>
            </a:r>
            <a:r>
              <a:rPr sz="1982" spc="40" dirty="0">
                <a:latin typeface="Tahoma"/>
                <a:cs typeface="Tahoma"/>
              </a:rPr>
              <a:t> </a:t>
            </a:r>
            <a:r>
              <a:rPr sz="1982" i="1" spc="-59" dirty="0">
                <a:latin typeface="Arial"/>
                <a:cs typeface="Arial"/>
              </a:rPr>
              <a:t>e</a:t>
            </a:r>
            <a:r>
              <a:rPr sz="2081" i="1" spc="-87" baseline="27777" dirty="0">
                <a:latin typeface="Trebuchet MS"/>
                <a:cs typeface="Trebuchet MS"/>
              </a:rPr>
              <a:t>x</a:t>
            </a:r>
            <a:r>
              <a:rPr sz="2081" i="1" spc="684" baseline="27777" dirty="0">
                <a:latin typeface="Trebuchet MS"/>
                <a:cs typeface="Trebuchet MS"/>
              </a:rPr>
              <a:t> </a:t>
            </a:r>
            <a:r>
              <a:rPr sz="1982" spc="-89" dirty="0">
                <a:latin typeface="Tahoma"/>
                <a:cs typeface="Tahoma"/>
              </a:rPr>
              <a:t>and</a:t>
            </a:r>
            <a:endParaRPr sz="1982">
              <a:latin typeface="Tahoma"/>
              <a:cs typeface="Tahoma"/>
            </a:endParaRPr>
          </a:p>
        </p:txBody>
      </p:sp>
      <p:sp>
        <p:nvSpPr>
          <p:cNvPr id="9" name="object 9"/>
          <p:cNvSpPr txBox="1"/>
          <p:nvPr/>
        </p:nvSpPr>
        <p:spPr>
          <a:xfrm>
            <a:off x="2624562" y="2886556"/>
            <a:ext cx="95634" cy="237599"/>
          </a:xfrm>
          <a:prstGeom prst="rect">
            <a:avLst/>
          </a:prstGeom>
        </p:spPr>
        <p:txBody>
          <a:bodyPr vert="horz" wrap="square" lIns="0" tIns="23909" rIns="0" bIns="0" rtlCol="0">
            <a:spAutoFit/>
          </a:bodyPr>
          <a:lstStyle/>
          <a:p>
            <a:pPr marL="25168">
              <a:spcBef>
                <a:spcPts val="188"/>
              </a:spcBef>
            </a:pPr>
            <a:r>
              <a:rPr sz="1387" i="1" spc="-79" dirty="0">
                <a:latin typeface="Trebuchet MS"/>
                <a:cs typeface="Trebuchet MS"/>
              </a:rPr>
              <a:t>i</a:t>
            </a:r>
            <a:endParaRPr sz="1387">
              <a:latin typeface="Trebuchet MS"/>
              <a:cs typeface="Trebuchet MS"/>
            </a:endParaRPr>
          </a:p>
        </p:txBody>
      </p:sp>
      <p:sp>
        <p:nvSpPr>
          <p:cNvPr id="10" name="object 10"/>
          <p:cNvSpPr txBox="1"/>
          <p:nvPr/>
        </p:nvSpPr>
        <p:spPr>
          <a:xfrm>
            <a:off x="680668" y="2735834"/>
            <a:ext cx="2482722" cy="329162"/>
          </a:xfrm>
          <a:prstGeom prst="rect">
            <a:avLst/>
          </a:prstGeom>
        </p:spPr>
        <p:txBody>
          <a:bodyPr vert="horz" wrap="square" lIns="0" tIns="23909" rIns="0" bIns="0" rtlCol="0">
            <a:spAutoFit/>
          </a:bodyPr>
          <a:lstStyle/>
          <a:p>
            <a:pPr marL="75503">
              <a:spcBef>
                <a:spcPts val="188"/>
              </a:spcBef>
            </a:pPr>
            <a:r>
              <a:rPr sz="1982" spc="-99" dirty="0">
                <a:latin typeface="Tahoma"/>
                <a:cs typeface="Tahoma"/>
              </a:rPr>
              <a:t>before</a:t>
            </a:r>
            <a:r>
              <a:rPr sz="1982" spc="10" dirty="0">
                <a:latin typeface="Tahoma"/>
                <a:cs typeface="Tahoma"/>
              </a:rPr>
              <a:t> </a:t>
            </a:r>
            <a:r>
              <a:rPr sz="1982" spc="-69" dirty="0">
                <a:latin typeface="Tahoma"/>
                <a:cs typeface="Tahoma"/>
              </a:rPr>
              <a:t>the</a:t>
            </a:r>
            <a:r>
              <a:rPr sz="1982" dirty="0">
                <a:latin typeface="Tahoma"/>
                <a:cs typeface="Tahoma"/>
              </a:rPr>
              <a:t> </a:t>
            </a:r>
            <a:r>
              <a:rPr sz="1982" spc="-99" dirty="0">
                <a:latin typeface="Tahoma"/>
                <a:cs typeface="Tahoma"/>
              </a:rPr>
              <a:t>event</a:t>
            </a:r>
            <a:r>
              <a:rPr sz="1982" spc="20" dirty="0">
                <a:latin typeface="Tahoma"/>
                <a:cs typeface="Tahoma"/>
              </a:rPr>
              <a:t> </a:t>
            </a:r>
            <a:r>
              <a:rPr sz="1982" i="1" spc="20" dirty="0">
                <a:latin typeface="Arial"/>
                <a:cs typeface="Arial"/>
              </a:rPr>
              <a:t>e</a:t>
            </a:r>
            <a:r>
              <a:rPr sz="2081" i="1" spc="30" baseline="31746" dirty="0">
                <a:latin typeface="Trebuchet MS"/>
                <a:cs typeface="Trebuchet MS"/>
              </a:rPr>
              <a:t>x</a:t>
            </a:r>
            <a:r>
              <a:rPr sz="2081" spc="30" baseline="31746" dirty="0">
                <a:latin typeface="Tahoma"/>
                <a:cs typeface="Tahoma"/>
              </a:rPr>
              <a:t>+1</a:t>
            </a:r>
            <a:r>
              <a:rPr sz="1982" spc="20" dirty="0">
                <a:latin typeface="Tahoma"/>
                <a:cs typeface="Tahoma"/>
              </a:rPr>
              <a:t>.</a:t>
            </a:r>
            <a:endParaRPr sz="1982">
              <a:latin typeface="Tahoma"/>
              <a:cs typeface="Tahoma"/>
            </a:endParaRPr>
          </a:p>
        </p:txBody>
      </p:sp>
      <p:pic>
        <p:nvPicPr>
          <p:cNvPr id="11" name="object 11"/>
          <p:cNvPicPr/>
          <p:nvPr/>
        </p:nvPicPr>
        <p:blipFill>
          <a:blip r:embed="rId3" cstate="print"/>
          <a:stretch>
            <a:fillRect/>
          </a:stretch>
        </p:blipFill>
        <p:spPr>
          <a:xfrm>
            <a:off x="500556" y="3259060"/>
            <a:ext cx="140136" cy="135147"/>
          </a:xfrm>
          <a:prstGeom prst="rect">
            <a:avLst/>
          </a:prstGeom>
        </p:spPr>
      </p:pic>
      <p:sp>
        <p:nvSpPr>
          <p:cNvPr id="12" name="object 12"/>
          <p:cNvSpPr txBox="1"/>
          <p:nvPr/>
        </p:nvSpPr>
        <p:spPr>
          <a:xfrm>
            <a:off x="1005850" y="3258014"/>
            <a:ext cx="95634" cy="237599"/>
          </a:xfrm>
          <a:prstGeom prst="rect">
            <a:avLst/>
          </a:prstGeom>
        </p:spPr>
        <p:txBody>
          <a:bodyPr vert="horz" wrap="square" lIns="0" tIns="23909" rIns="0" bIns="0" rtlCol="0">
            <a:spAutoFit/>
          </a:bodyPr>
          <a:lstStyle/>
          <a:p>
            <a:pPr marL="25168">
              <a:spcBef>
                <a:spcPts val="188"/>
              </a:spcBef>
            </a:pPr>
            <a:r>
              <a:rPr sz="1387" i="1" spc="-79" dirty="0">
                <a:latin typeface="Trebuchet MS"/>
                <a:cs typeface="Trebuchet MS"/>
              </a:rPr>
              <a:t>i</a:t>
            </a:r>
            <a:endParaRPr sz="1387">
              <a:latin typeface="Trebuchet MS"/>
              <a:cs typeface="Trebuchet MS"/>
            </a:endParaRPr>
          </a:p>
        </p:txBody>
      </p:sp>
      <p:sp>
        <p:nvSpPr>
          <p:cNvPr id="13" name="object 13"/>
          <p:cNvSpPr txBox="1"/>
          <p:nvPr/>
        </p:nvSpPr>
        <p:spPr>
          <a:xfrm>
            <a:off x="680685" y="3113339"/>
            <a:ext cx="4587939" cy="329162"/>
          </a:xfrm>
          <a:prstGeom prst="rect">
            <a:avLst/>
          </a:prstGeom>
        </p:spPr>
        <p:txBody>
          <a:bodyPr vert="horz" wrap="square" lIns="0" tIns="23909" rIns="0" bIns="0" rtlCol="0">
            <a:spAutoFit/>
          </a:bodyPr>
          <a:lstStyle/>
          <a:p>
            <a:pPr marL="75503">
              <a:spcBef>
                <a:spcPts val="188"/>
              </a:spcBef>
            </a:pPr>
            <a:r>
              <a:rPr sz="1982" i="1" spc="-40" dirty="0">
                <a:latin typeface="Arial"/>
                <a:cs typeface="Arial"/>
              </a:rPr>
              <a:t>L</a:t>
            </a:r>
            <a:r>
              <a:rPr sz="1982" i="1" spc="-226" dirty="0">
                <a:latin typeface="Arial"/>
                <a:cs typeface="Arial"/>
              </a:rPr>
              <a:t>S</a:t>
            </a:r>
            <a:r>
              <a:rPr sz="1982" i="1" spc="-367" dirty="0">
                <a:latin typeface="Arial"/>
                <a:cs typeface="Arial"/>
              </a:rPr>
              <a:t> </a:t>
            </a:r>
            <a:r>
              <a:rPr sz="2081" spc="-44" baseline="27777" dirty="0">
                <a:latin typeface="Tahoma"/>
                <a:cs typeface="Tahoma"/>
              </a:rPr>
              <a:t>0</a:t>
            </a:r>
            <a:r>
              <a:rPr sz="2081" baseline="27777" dirty="0">
                <a:latin typeface="Tahoma"/>
                <a:cs typeface="Tahoma"/>
              </a:rPr>
              <a:t> </a:t>
            </a:r>
            <a:r>
              <a:rPr sz="2081" spc="-162" baseline="27777" dirty="0">
                <a:latin typeface="Tahoma"/>
                <a:cs typeface="Tahoma"/>
              </a:rPr>
              <a:t> </a:t>
            </a:r>
            <a:r>
              <a:rPr sz="1982" spc="-79" dirty="0">
                <a:latin typeface="Tahoma"/>
                <a:cs typeface="Tahoma"/>
              </a:rPr>
              <a:t>d</a:t>
            </a:r>
            <a:r>
              <a:rPr sz="1982" spc="-168" dirty="0">
                <a:latin typeface="Tahoma"/>
                <a:cs typeface="Tahoma"/>
              </a:rPr>
              <a:t>e</a:t>
            </a:r>
            <a:r>
              <a:rPr sz="1982" spc="-89" dirty="0">
                <a:latin typeface="Tahoma"/>
                <a:cs typeface="Tahoma"/>
              </a:rPr>
              <a:t>n</a:t>
            </a:r>
            <a:r>
              <a:rPr sz="1982" spc="-79" dirty="0">
                <a:latin typeface="Tahoma"/>
                <a:cs typeface="Tahoma"/>
              </a:rPr>
              <a:t>o</a:t>
            </a:r>
            <a:r>
              <a:rPr sz="1982" spc="50" dirty="0">
                <a:latin typeface="Tahoma"/>
                <a:cs typeface="Tahoma"/>
              </a:rPr>
              <a:t>t</a:t>
            </a:r>
            <a:r>
              <a:rPr sz="1982" spc="-168" dirty="0">
                <a:latin typeface="Tahoma"/>
                <a:cs typeface="Tahoma"/>
              </a:rPr>
              <a:t>e</a:t>
            </a:r>
            <a:r>
              <a:rPr sz="1982" spc="-129" dirty="0">
                <a:latin typeface="Tahoma"/>
                <a:cs typeface="Tahoma"/>
              </a:rPr>
              <a:t>s</a:t>
            </a:r>
            <a:r>
              <a:rPr sz="1982" dirty="0">
                <a:latin typeface="Tahoma"/>
                <a:cs typeface="Tahoma"/>
              </a:rPr>
              <a:t> </a:t>
            </a:r>
            <a:r>
              <a:rPr sz="1982" spc="50" dirty="0">
                <a:latin typeface="Tahoma"/>
                <a:cs typeface="Tahoma"/>
              </a:rPr>
              <a:t>t</a:t>
            </a:r>
            <a:r>
              <a:rPr sz="1982" spc="-89" dirty="0">
                <a:latin typeface="Tahoma"/>
                <a:cs typeface="Tahoma"/>
              </a:rPr>
              <a:t>h</a:t>
            </a:r>
            <a:r>
              <a:rPr sz="1982" spc="-168" dirty="0">
                <a:latin typeface="Tahoma"/>
                <a:cs typeface="Tahoma"/>
              </a:rPr>
              <a:t>e</a:t>
            </a:r>
            <a:r>
              <a:rPr sz="1982" spc="40" dirty="0">
                <a:latin typeface="Tahoma"/>
                <a:cs typeface="Tahoma"/>
              </a:rPr>
              <a:t> </a:t>
            </a:r>
            <a:r>
              <a:rPr sz="1982" spc="10" dirty="0">
                <a:latin typeface="Tahoma"/>
                <a:cs typeface="Tahoma"/>
              </a:rPr>
              <a:t>i</a:t>
            </a:r>
            <a:r>
              <a:rPr sz="1982" spc="-89" dirty="0">
                <a:latin typeface="Tahoma"/>
                <a:cs typeface="Tahoma"/>
              </a:rPr>
              <a:t>n</a:t>
            </a:r>
            <a:r>
              <a:rPr sz="1982" spc="10" dirty="0">
                <a:latin typeface="Tahoma"/>
                <a:cs typeface="Tahoma"/>
              </a:rPr>
              <a:t>i</a:t>
            </a:r>
            <a:r>
              <a:rPr sz="1982" spc="50" dirty="0">
                <a:latin typeface="Tahoma"/>
                <a:cs typeface="Tahoma"/>
              </a:rPr>
              <a:t>t</a:t>
            </a:r>
            <a:r>
              <a:rPr sz="1982" spc="10" dirty="0">
                <a:latin typeface="Tahoma"/>
                <a:cs typeface="Tahoma"/>
              </a:rPr>
              <a:t>i</a:t>
            </a:r>
            <a:r>
              <a:rPr sz="1982" spc="-99" dirty="0">
                <a:latin typeface="Tahoma"/>
                <a:cs typeface="Tahoma"/>
              </a:rPr>
              <a:t>a</a:t>
            </a:r>
            <a:r>
              <a:rPr sz="1982" spc="10" dirty="0">
                <a:latin typeface="Tahoma"/>
                <a:cs typeface="Tahoma"/>
              </a:rPr>
              <a:t>l</a:t>
            </a:r>
            <a:r>
              <a:rPr sz="1982" dirty="0">
                <a:latin typeface="Tahoma"/>
                <a:cs typeface="Tahoma"/>
              </a:rPr>
              <a:t> </a:t>
            </a:r>
            <a:r>
              <a:rPr sz="1982" spc="-129" dirty="0">
                <a:latin typeface="Tahoma"/>
                <a:cs typeface="Tahoma"/>
              </a:rPr>
              <a:t>s</a:t>
            </a:r>
            <a:r>
              <a:rPr sz="1982" spc="50" dirty="0">
                <a:latin typeface="Tahoma"/>
                <a:cs typeface="Tahoma"/>
              </a:rPr>
              <a:t>t</a:t>
            </a:r>
            <a:r>
              <a:rPr sz="1982" spc="-99" dirty="0">
                <a:latin typeface="Tahoma"/>
                <a:cs typeface="Tahoma"/>
              </a:rPr>
              <a:t>a</a:t>
            </a:r>
            <a:r>
              <a:rPr sz="1982" spc="50" dirty="0">
                <a:latin typeface="Tahoma"/>
                <a:cs typeface="Tahoma"/>
              </a:rPr>
              <a:t>t</a:t>
            </a:r>
            <a:r>
              <a:rPr sz="1982" spc="-168" dirty="0">
                <a:latin typeface="Tahoma"/>
                <a:cs typeface="Tahoma"/>
              </a:rPr>
              <a:t>e</a:t>
            </a:r>
            <a:r>
              <a:rPr sz="1982" spc="40" dirty="0">
                <a:latin typeface="Tahoma"/>
                <a:cs typeface="Tahoma"/>
              </a:rPr>
              <a:t> </a:t>
            </a:r>
            <a:r>
              <a:rPr sz="1982" spc="-79" dirty="0">
                <a:latin typeface="Tahoma"/>
                <a:cs typeface="Tahoma"/>
              </a:rPr>
              <a:t>o</a:t>
            </a:r>
            <a:r>
              <a:rPr sz="1982" spc="-30" dirty="0">
                <a:latin typeface="Tahoma"/>
                <a:cs typeface="Tahoma"/>
              </a:rPr>
              <a:t>f</a:t>
            </a:r>
            <a:r>
              <a:rPr sz="1982" spc="10" dirty="0">
                <a:latin typeface="Tahoma"/>
                <a:cs typeface="Tahoma"/>
              </a:rPr>
              <a:t> </a:t>
            </a:r>
            <a:r>
              <a:rPr sz="1982" spc="-129" dirty="0">
                <a:latin typeface="Tahoma"/>
                <a:cs typeface="Tahoma"/>
              </a:rPr>
              <a:t>p</a:t>
            </a:r>
            <a:r>
              <a:rPr sz="1982" spc="-50" dirty="0">
                <a:latin typeface="Tahoma"/>
                <a:cs typeface="Tahoma"/>
              </a:rPr>
              <a:t>r</a:t>
            </a:r>
            <a:r>
              <a:rPr sz="1982" spc="-40" dirty="0">
                <a:latin typeface="Tahoma"/>
                <a:cs typeface="Tahoma"/>
              </a:rPr>
              <a:t>oc</a:t>
            </a:r>
            <a:r>
              <a:rPr sz="1982" spc="-168" dirty="0">
                <a:latin typeface="Tahoma"/>
                <a:cs typeface="Tahoma"/>
              </a:rPr>
              <a:t>e</a:t>
            </a:r>
            <a:r>
              <a:rPr sz="1982" spc="-129" dirty="0">
                <a:latin typeface="Tahoma"/>
                <a:cs typeface="Tahoma"/>
              </a:rPr>
              <a:t>ss</a:t>
            </a:r>
            <a:r>
              <a:rPr sz="1982" spc="20" dirty="0">
                <a:latin typeface="Tahoma"/>
                <a:cs typeface="Tahoma"/>
              </a:rPr>
              <a:t> </a:t>
            </a:r>
            <a:r>
              <a:rPr sz="1982" i="1" spc="-89" dirty="0">
                <a:latin typeface="Arial"/>
                <a:cs typeface="Arial"/>
              </a:rPr>
              <a:t>p</a:t>
            </a:r>
            <a:r>
              <a:rPr sz="2081" i="1" spc="-119" baseline="-11904" dirty="0">
                <a:latin typeface="Trebuchet MS"/>
                <a:cs typeface="Trebuchet MS"/>
              </a:rPr>
              <a:t>i</a:t>
            </a:r>
            <a:r>
              <a:rPr sz="2081" i="1" spc="-268" baseline="-11904" dirty="0">
                <a:latin typeface="Trebuchet MS"/>
                <a:cs typeface="Trebuchet MS"/>
              </a:rPr>
              <a:t> </a:t>
            </a:r>
            <a:r>
              <a:rPr sz="1982" spc="-59" dirty="0">
                <a:latin typeface="Tahoma"/>
                <a:cs typeface="Tahoma"/>
              </a:rPr>
              <a:t>.</a:t>
            </a:r>
            <a:endParaRPr sz="1982">
              <a:latin typeface="Tahoma"/>
              <a:cs typeface="Tahoma"/>
            </a:endParaRPr>
          </a:p>
        </p:txBody>
      </p:sp>
      <p:pic>
        <p:nvPicPr>
          <p:cNvPr id="14" name="object 14"/>
          <p:cNvPicPr/>
          <p:nvPr/>
        </p:nvPicPr>
        <p:blipFill>
          <a:blip r:embed="rId4" cstate="print"/>
          <a:stretch>
            <a:fillRect/>
          </a:stretch>
        </p:blipFill>
        <p:spPr>
          <a:xfrm>
            <a:off x="500556" y="3633520"/>
            <a:ext cx="140136" cy="135170"/>
          </a:xfrm>
          <a:prstGeom prst="rect">
            <a:avLst/>
          </a:prstGeom>
        </p:spPr>
      </p:pic>
      <p:pic>
        <p:nvPicPr>
          <p:cNvPr id="15" name="object 15"/>
          <p:cNvPicPr/>
          <p:nvPr/>
        </p:nvPicPr>
        <p:blipFill>
          <a:blip r:embed="rId5" cstate="print"/>
          <a:stretch>
            <a:fillRect/>
          </a:stretch>
        </p:blipFill>
        <p:spPr>
          <a:xfrm>
            <a:off x="500555" y="4011024"/>
            <a:ext cx="135493" cy="135170"/>
          </a:xfrm>
          <a:prstGeom prst="rect">
            <a:avLst/>
          </a:prstGeom>
        </p:spPr>
      </p:pic>
      <p:pic>
        <p:nvPicPr>
          <p:cNvPr id="16" name="object 16"/>
          <p:cNvPicPr/>
          <p:nvPr/>
        </p:nvPicPr>
        <p:blipFill>
          <a:blip r:embed="rId6" cstate="print"/>
          <a:stretch>
            <a:fillRect/>
          </a:stretch>
        </p:blipFill>
        <p:spPr>
          <a:xfrm>
            <a:off x="500555" y="4385519"/>
            <a:ext cx="135493" cy="135153"/>
          </a:xfrm>
          <a:prstGeom prst="rect">
            <a:avLst/>
          </a:prstGeom>
        </p:spPr>
      </p:pic>
      <p:sp>
        <p:nvSpPr>
          <p:cNvPr id="17" name="object 17"/>
          <p:cNvSpPr txBox="1"/>
          <p:nvPr/>
        </p:nvSpPr>
        <p:spPr>
          <a:xfrm>
            <a:off x="605185" y="3487824"/>
            <a:ext cx="8432194" cy="1183884"/>
          </a:xfrm>
          <a:prstGeom prst="rect">
            <a:avLst/>
          </a:prstGeom>
        </p:spPr>
        <p:txBody>
          <a:bodyPr vert="horz" wrap="square" lIns="0" tIns="23909" rIns="0" bIns="0" rtlCol="0">
            <a:spAutoFit/>
          </a:bodyPr>
          <a:lstStyle/>
          <a:p>
            <a:pPr marL="151006">
              <a:lnSpc>
                <a:spcPts val="1764"/>
              </a:lnSpc>
              <a:spcBef>
                <a:spcPts val="188"/>
              </a:spcBef>
            </a:pPr>
            <a:r>
              <a:rPr sz="1982" i="1" spc="-40" dirty="0">
                <a:latin typeface="Arial"/>
                <a:cs typeface="Arial"/>
              </a:rPr>
              <a:t>LS</a:t>
            </a:r>
            <a:r>
              <a:rPr sz="2081" i="1" spc="-59" baseline="27777" dirty="0">
                <a:latin typeface="Trebuchet MS"/>
                <a:cs typeface="Trebuchet MS"/>
              </a:rPr>
              <a:t>x</a:t>
            </a:r>
            <a:r>
              <a:rPr sz="2081" i="1" spc="59" baseline="27777" dirty="0">
                <a:latin typeface="Trebuchet MS"/>
                <a:cs typeface="Trebuchet MS"/>
              </a:rPr>
              <a:t> </a:t>
            </a:r>
            <a:r>
              <a:rPr sz="1982" spc="-59" dirty="0">
                <a:latin typeface="Tahoma"/>
                <a:cs typeface="Tahoma"/>
              </a:rPr>
              <a:t>is</a:t>
            </a:r>
            <a:r>
              <a:rPr sz="1982" spc="-20" dirty="0">
                <a:latin typeface="Tahoma"/>
                <a:cs typeface="Tahoma"/>
              </a:rPr>
              <a:t> </a:t>
            </a:r>
            <a:r>
              <a:rPr sz="1982" spc="-99" dirty="0">
                <a:latin typeface="Tahoma"/>
                <a:cs typeface="Tahoma"/>
              </a:rPr>
              <a:t>a</a:t>
            </a:r>
            <a:r>
              <a:rPr sz="1982" spc="10" dirty="0">
                <a:latin typeface="Tahoma"/>
                <a:cs typeface="Tahoma"/>
              </a:rPr>
              <a:t> </a:t>
            </a:r>
            <a:r>
              <a:rPr sz="1982" spc="-69" dirty="0">
                <a:latin typeface="Tahoma"/>
                <a:cs typeface="Tahoma"/>
              </a:rPr>
              <a:t>result</a:t>
            </a:r>
            <a:r>
              <a:rPr sz="1982" spc="-20" dirty="0">
                <a:latin typeface="Tahoma"/>
                <a:cs typeface="Tahoma"/>
              </a:rPr>
              <a:t> </a:t>
            </a:r>
            <a:r>
              <a:rPr sz="1982" spc="-59" dirty="0">
                <a:latin typeface="Tahoma"/>
                <a:cs typeface="Tahoma"/>
              </a:rPr>
              <a:t>of</a:t>
            </a:r>
            <a:r>
              <a:rPr sz="1982" spc="-30" dirty="0">
                <a:latin typeface="Tahoma"/>
                <a:cs typeface="Tahoma"/>
              </a:rPr>
              <a:t> </a:t>
            </a:r>
            <a:r>
              <a:rPr sz="1982" spc="-69" dirty="0">
                <a:latin typeface="Tahoma"/>
                <a:cs typeface="Tahoma"/>
              </a:rPr>
              <a:t>the</a:t>
            </a:r>
            <a:r>
              <a:rPr sz="1982" spc="-20" dirty="0">
                <a:latin typeface="Tahoma"/>
                <a:cs typeface="Tahoma"/>
              </a:rPr>
              <a:t> </a:t>
            </a:r>
            <a:r>
              <a:rPr sz="1982" spc="-79" dirty="0">
                <a:latin typeface="Tahoma"/>
                <a:cs typeface="Tahoma"/>
              </a:rPr>
              <a:t>execution</a:t>
            </a:r>
            <a:r>
              <a:rPr sz="1982" spc="-20" dirty="0">
                <a:latin typeface="Tahoma"/>
                <a:cs typeface="Tahoma"/>
              </a:rPr>
              <a:t> </a:t>
            </a:r>
            <a:r>
              <a:rPr sz="1982" spc="-59" dirty="0">
                <a:latin typeface="Tahoma"/>
                <a:cs typeface="Tahoma"/>
              </a:rPr>
              <a:t>of</a:t>
            </a:r>
            <a:r>
              <a:rPr sz="1982" spc="-30" dirty="0">
                <a:latin typeface="Tahoma"/>
                <a:cs typeface="Tahoma"/>
              </a:rPr>
              <a:t> </a:t>
            </a:r>
            <a:r>
              <a:rPr sz="1982" spc="-20" dirty="0">
                <a:latin typeface="Tahoma"/>
                <a:cs typeface="Tahoma"/>
              </a:rPr>
              <a:t>all </a:t>
            </a:r>
            <a:r>
              <a:rPr sz="1982" spc="-69" dirty="0">
                <a:latin typeface="Tahoma"/>
                <a:cs typeface="Tahoma"/>
              </a:rPr>
              <a:t>the</a:t>
            </a:r>
            <a:r>
              <a:rPr sz="1982" spc="-20" dirty="0">
                <a:latin typeface="Tahoma"/>
                <a:cs typeface="Tahoma"/>
              </a:rPr>
              <a:t> </a:t>
            </a:r>
            <a:r>
              <a:rPr sz="1982" spc="-99" dirty="0">
                <a:latin typeface="Tahoma"/>
                <a:cs typeface="Tahoma"/>
              </a:rPr>
              <a:t>events</a:t>
            </a:r>
            <a:r>
              <a:rPr sz="1982" spc="-20" dirty="0">
                <a:latin typeface="Tahoma"/>
                <a:cs typeface="Tahoma"/>
              </a:rPr>
              <a:t> </a:t>
            </a:r>
            <a:r>
              <a:rPr sz="1982" spc="-99" dirty="0">
                <a:latin typeface="Tahoma"/>
                <a:cs typeface="Tahoma"/>
              </a:rPr>
              <a:t>executed</a:t>
            </a:r>
            <a:r>
              <a:rPr sz="1982" spc="-10" dirty="0">
                <a:latin typeface="Tahoma"/>
                <a:cs typeface="Tahoma"/>
              </a:rPr>
              <a:t> </a:t>
            </a:r>
            <a:r>
              <a:rPr sz="1982" spc="-109" dirty="0">
                <a:latin typeface="Tahoma"/>
                <a:cs typeface="Tahoma"/>
              </a:rPr>
              <a:t>by</a:t>
            </a:r>
            <a:r>
              <a:rPr sz="1982" dirty="0">
                <a:latin typeface="Tahoma"/>
                <a:cs typeface="Tahoma"/>
              </a:rPr>
              <a:t> </a:t>
            </a:r>
            <a:r>
              <a:rPr sz="1982" spc="-99" dirty="0">
                <a:latin typeface="Tahoma"/>
                <a:cs typeface="Tahoma"/>
              </a:rPr>
              <a:t>process</a:t>
            </a:r>
            <a:r>
              <a:rPr sz="1982" spc="-40" dirty="0">
                <a:latin typeface="Tahoma"/>
                <a:cs typeface="Tahoma"/>
              </a:rPr>
              <a:t> </a:t>
            </a:r>
            <a:r>
              <a:rPr sz="1982" i="1" spc="-79" dirty="0">
                <a:latin typeface="Arial"/>
                <a:cs typeface="Arial"/>
              </a:rPr>
              <a:t>p</a:t>
            </a:r>
            <a:r>
              <a:rPr sz="2081" i="1" spc="-119" baseline="-11904" dirty="0">
                <a:latin typeface="Trebuchet MS"/>
                <a:cs typeface="Trebuchet MS"/>
              </a:rPr>
              <a:t>i</a:t>
            </a:r>
            <a:r>
              <a:rPr sz="2081" i="1" spc="638" baseline="-11904" dirty="0">
                <a:latin typeface="Trebuchet MS"/>
                <a:cs typeface="Trebuchet MS"/>
              </a:rPr>
              <a:t> </a:t>
            </a:r>
            <a:r>
              <a:rPr sz="1982" spc="20" dirty="0">
                <a:latin typeface="Tahoma"/>
                <a:cs typeface="Tahoma"/>
              </a:rPr>
              <a:t>till</a:t>
            </a:r>
            <a:r>
              <a:rPr sz="1982" spc="-10" dirty="0">
                <a:latin typeface="Tahoma"/>
                <a:cs typeface="Tahoma"/>
              </a:rPr>
              <a:t> </a:t>
            </a:r>
            <a:r>
              <a:rPr sz="1982" i="1" spc="-59" dirty="0">
                <a:latin typeface="Arial"/>
                <a:cs typeface="Arial"/>
              </a:rPr>
              <a:t>e</a:t>
            </a:r>
            <a:r>
              <a:rPr sz="2081" i="1" spc="-87" baseline="27777" dirty="0">
                <a:latin typeface="Trebuchet MS"/>
                <a:cs typeface="Trebuchet MS"/>
              </a:rPr>
              <a:t>x</a:t>
            </a:r>
            <a:r>
              <a:rPr sz="2081" i="1" spc="-297" baseline="27777" dirty="0">
                <a:latin typeface="Trebuchet MS"/>
                <a:cs typeface="Trebuchet MS"/>
              </a:rPr>
              <a:t> </a:t>
            </a:r>
            <a:r>
              <a:rPr sz="1982" spc="-59" dirty="0">
                <a:latin typeface="Tahoma"/>
                <a:cs typeface="Tahoma"/>
              </a:rPr>
              <a:t>.</a:t>
            </a:r>
            <a:endParaRPr sz="1982">
              <a:latin typeface="Tahoma"/>
              <a:cs typeface="Tahoma"/>
            </a:endParaRPr>
          </a:p>
          <a:p>
            <a:pPr marL="425330">
              <a:lnSpc>
                <a:spcPts val="1050"/>
              </a:lnSpc>
              <a:tabLst>
                <a:tab pos="8077538" algn="l"/>
              </a:tabLst>
            </a:pPr>
            <a:r>
              <a:rPr sz="1387" i="1" spc="-79" dirty="0">
                <a:latin typeface="Trebuchet MS"/>
                <a:cs typeface="Trebuchet MS"/>
              </a:rPr>
              <a:t>i	i</a:t>
            </a:r>
            <a:endParaRPr sz="1387">
              <a:latin typeface="Trebuchet MS"/>
              <a:cs typeface="Trebuchet MS"/>
            </a:endParaRPr>
          </a:p>
          <a:p>
            <a:pPr marL="151006">
              <a:lnSpc>
                <a:spcPts val="1772"/>
              </a:lnSpc>
              <a:spcBef>
                <a:spcPts val="168"/>
              </a:spcBef>
            </a:pPr>
            <a:r>
              <a:rPr sz="1982" spc="79" dirty="0">
                <a:latin typeface="Tahoma"/>
                <a:cs typeface="Tahoma"/>
              </a:rPr>
              <a:t>L</a:t>
            </a:r>
            <a:r>
              <a:rPr sz="1982" spc="-168" dirty="0">
                <a:latin typeface="Tahoma"/>
                <a:cs typeface="Tahoma"/>
              </a:rPr>
              <a:t>e</a:t>
            </a:r>
            <a:r>
              <a:rPr sz="1982" spc="50" dirty="0">
                <a:latin typeface="Tahoma"/>
                <a:cs typeface="Tahoma"/>
              </a:rPr>
              <a:t>t</a:t>
            </a:r>
            <a:r>
              <a:rPr sz="1982" spc="40" dirty="0">
                <a:latin typeface="Tahoma"/>
                <a:cs typeface="Tahoma"/>
              </a:rPr>
              <a:t> </a:t>
            </a:r>
            <a:r>
              <a:rPr sz="1982" i="1" spc="-238" dirty="0">
                <a:latin typeface="Arial"/>
                <a:cs typeface="Arial"/>
              </a:rPr>
              <a:t>s</a:t>
            </a:r>
            <a:r>
              <a:rPr sz="1982" i="1" spc="-226" dirty="0">
                <a:latin typeface="Arial"/>
                <a:cs typeface="Arial"/>
              </a:rPr>
              <a:t>e</a:t>
            </a:r>
            <a:r>
              <a:rPr sz="1982" i="1" spc="-89" dirty="0">
                <a:latin typeface="Arial"/>
                <a:cs typeface="Arial"/>
              </a:rPr>
              <a:t>nd</a:t>
            </a:r>
            <a:r>
              <a:rPr sz="1982" i="1" spc="-367" dirty="0">
                <a:latin typeface="Arial"/>
                <a:cs typeface="Arial"/>
              </a:rPr>
              <a:t> </a:t>
            </a:r>
            <a:r>
              <a:rPr sz="1982" spc="-10" dirty="0">
                <a:latin typeface="Tahoma"/>
                <a:cs typeface="Tahoma"/>
              </a:rPr>
              <a:t>(</a:t>
            </a:r>
            <a:r>
              <a:rPr sz="1982" i="1" spc="-69" dirty="0">
                <a:latin typeface="Arial"/>
                <a:cs typeface="Arial"/>
              </a:rPr>
              <a:t>m</a:t>
            </a:r>
            <a:r>
              <a:rPr sz="1982" spc="-10" dirty="0">
                <a:latin typeface="Tahoma"/>
                <a:cs typeface="Tahoma"/>
              </a:rPr>
              <a:t>)</a:t>
            </a:r>
            <a:r>
              <a:rPr sz="1982" spc="-40" dirty="0">
                <a:latin typeface="Lucida Sans Unicode"/>
                <a:cs typeface="Lucida Sans Unicode"/>
              </a:rPr>
              <a:t>≤</a:t>
            </a:r>
            <a:r>
              <a:rPr sz="1982" i="1" spc="-40" dirty="0">
                <a:latin typeface="Arial"/>
                <a:cs typeface="Arial"/>
              </a:rPr>
              <a:t>L</a:t>
            </a:r>
            <a:r>
              <a:rPr sz="1982" i="1" spc="-50" dirty="0">
                <a:latin typeface="Arial"/>
                <a:cs typeface="Arial"/>
              </a:rPr>
              <a:t>S</a:t>
            </a:r>
            <a:r>
              <a:rPr sz="2081" i="1" spc="-30" baseline="27777" dirty="0">
                <a:latin typeface="Trebuchet MS"/>
                <a:cs typeface="Trebuchet MS"/>
              </a:rPr>
              <a:t>x</a:t>
            </a:r>
            <a:r>
              <a:rPr sz="2081" i="1" baseline="27777" dirty="0">
                <a:latin typeface="Trebuchet MS"/>
                <a:cs typeface="Trebuchet MS"/>
              </a:rPr>
              <a:t> </a:t>
            </a:r>
            <a:r>
              <a:rPr sz="2081" i="1" spc="44" baseline="27777" dirty="0">
                <a:latin typeface="Trebuchet MS"/>
                <a:cs typeface="Trebuchet MS"/>
              </a:rPr>
              <a:t> </a:t>
            </a:r>
            <a:r>
              <a:rPr sz="1982" spc="-79" dirty="0">
                <a:latin typeface="Tahoma"/>
                <a:cs typeface="Tahoma"/>
              </a:rPr>
              <a:t>d</a:t>
            </a:r>
            <a:r>
              <a:rPr sz="1982" spc="-168" dirty="0">
                <a:latin typeface="Tahoma"/>
                <a:cs typeface="Tahoma"/>
              </a:rPr>
              <a:t>e</a:t>
            </a:r>
            <a:r>
              <a:rPr sz="1982" spc="-89" dirty="0">
                <a:latin typeface="Tahoma"/>
                <a:cs typeface="Tahoma"/>
              </a:rPr>
              <a:t>n</a:t>
            </a:r>
            <a:r>
              <a:rPr sz="1982" spc="-79" dirty="0">
                <a:latin typeface="Tahoma"/>
                <a:cs typeface="Tahoma"/>
              </a:rPr>
              <a:t>o</a:t>
            </a:r>
            <a:r>
              <a:rPr sz="1982" spc="50" dirty="0">
                <a:latin typeface="Tahoma"/>
                <a:cs typeface="Tahoma"/>
              </a:rPr>
              <a:t>t</a:t>
            </a:r>
            <a:r>
              <a:rPr sz="1982" spc="-168" dirty="0">
                <a:latin typeface="Tahoma"/>
                <a:cs typeface="Tahoma"/>
              </a:rPr>
              <a:t>e</a:t>
            </a:r>
            <a:r>
              <a:rPr sz="1982" spc="20" dirty="0">
                <a:latin typeface="Tahoma"/>
                <a:cs typeface="Tahoma"/>
              </a:rPr>
              <a:t> </a:t>
            </a:r>
            <a:r>
              <a:rPr sz="1982" spc="50" dirty="0">
                <a:latin typeface="Tahoma"/>
                <a:cs typeface="Tahoma"/>
              </a:rPr>
              <a:t>t</a:t>
            </a:r>
            <a:r>
              <a:rPr sz="1982" spc="-89" dirty="0">
                <a:latin typeface="Tahoma"/>
                <a:cs typeface="Tahoma"/>
              </a:rPr>
              <a:t>h</a:t>
            </a:r>
            <a:r>
              <a:rPr sz="1982" spc="-168" dirty="0">
                <a:latin typeface="Tahoma"/>
                <a:cs typeface="Tahoma"/>
              </a:rPr>
              <a:t>e</a:t>
            </a:r>
            <a:r>
              <a:rPr sz="1982" spc="20" dirty="0">
                <a:latin typeface="Tahoma"/>
                <a:cs typeface="Tahoma"/>
              </a:rPr>
              <a:t> </a:t>
            </a:r>
            <a:r>
              <a:rPr sz="1982" spc="-40" dirty="0">
                <a:latin typeface="Tahoma"/>
                <a:cs typeface="Tahoma"/>
              </a:rPr>
              <a:t>f</a:t>
            </a:r>
            <a:r>
              <a:rPr sz="1982" spc="-99" dirty="0">
                <a:latin typeface="Tahoma"/>
                <a:cs typeface="Tahoma"/>
              </a:rPr>
              <a:t>a</a:t>
            </a:r>
            <a:r>
              <a:rPr sz="1982" spc="-40" dirty="0">
                <a:latin typeface="Tahoma"/>
                <a:cs typeface="Tahoma"/>
              </a:rPr>
              <a:t>c</a:t>
            </a:r>
            <a:r>
              <a:rPr sz="1982" spc="50" dirty="0">
                <a:latin typeface="Tahoma"/>
                <a:cs typeface="Tahoma"/>
              </a:rPr>
              <a:t>t</a:t>
            </a:r>
            <a:r>
              <a:rPr sz="1982" spc="40" dirty="0">
                <a:latin typeface="Tahoma"/>
                <a:cs typeface="Tahoma"/>
              </a:rPr>
              <a:t> </a:t>
            </a:r>
            <a:r>
              <a:rPr sz="1982" spc="50" dirty="0">
                <a:latin typeface="Tahoma"/>
                <a:cs typeface="Tahoma"/>
              </a:rPr>
              <a:t>t</a:t>
            </a:r>
            <a:r>
              <a:rPr sz="1982" spc="-89" dirty="0">
                <a:latin typeface="Tahoma"/>
                <a:cs typeface="Tahoma"/>
              </a:rPr>
              <a:t>h</a:t>
            </a:r>
            <a:r>
              <a:rPr sz="1982" spc="-99" dirty="0">
                <a:latin typeface="Tahoma"/>
                <a:cs typeface="Tahoma"/>
              </a:rPr>
              <a:t>a</a:t>
            </a:r>
            <a:r>
              <a:rPr sz="1982" spc="50" dirty="0">
                <a:latin typeface="Tahoma"/>
                <a:cs typeface="Tahoma"/>
              </a:rPr>
              <a:t>t</a:t>
            </a:r>
            <a:r>
              <a:rPr sz="1982" spc="20" dirty="0">
                <a:latin typeface="Tahoma"/>
                <a:cs typeface="Tahoma"/>
              </a:rPr>
              <a:t> </a:t>
            </a:r>
            <a:r>
              <a:rPr sz="1982" spc="-226" dirty="0">
                <a:latin typeface="Lucida Sans Unicode"/>
                <a:cs typeface="Lucida Sans Unicode"/>
              </a:rPr>
              <a:t>∃</a:t>
            </a:r>
            <a:r>
              <a:rPr sz="1982" i="1" spc="-89" dirty="0">
                <a:latin typeface="Arial"/>
                <a:cs typeface="Arial"/>
              </a:rPr>
              <a:t>y</a:t>
            </a:r>
            <a:r>
              <a:rPr sz="1982" i="1" spc="-347" dirty="0">
                <a:latin typeface="Arial"/>
                <a:cs typeface="Arial"/>
              </a:rPr>
              <a:t> </a:t>
            </a:r>
            <a:r>
              <a:rPr sz="1982" spc="-168" dirty="0">
                <a:latin typeface="Tahoma"/>
                <a:cs typeface="Tahoma"/>
              </a:rPr>
              <a:t>:</a:t>
            </a:r>
            <a:r>
              <a:rPr sz="1982" spc="-89" dirty="0">
                <a:latin typeface="Tahoma"/>
                <a:cs typeface="Tahoma"/>
              </a:rPr>
              <a:t>1</a:t>
            </a:r>
            <a:r>
              <a:rPr sz="1982" spc="-40" dirty="0">
                <a:latin typeface="Lucida Sans Unicode"/>
                <a:cs typeface="Lucida Sans Unicode"/>
              </a:rPr>
              <a:t>≤</a:t>
            </a:r>
            <a:r>
              <a:rPr sz="1982" i="1" spc="-89" dirty="0">
                <a:latin typeface="Arial"/>
                <a:cs typeface="Arial"/>
              </a:rPr>
              <a:t>y</a:t>
            </a:r>
            <a:r>
              <a:rPr sz="1982" i="1" spc="-347" dirty="0">
                <a:latin typeface="Arial"/>
                <a:cs typeface="Arial"/>
              </a:rPr>
              <a:t> </a:t>
            </a:r>
            <a:r>
              <a:rPr sz="1982" spc="-40" dirty="0">
                <a:latin typeface="Lucida Sans Unicode"/>
                <a:cs typeface="Lucida Sans Unicode"/>
              </a:rPr>
              <a:t>≤</a:t>
            </a:r>
            <a:r>
              <a:rPr sz="1982" i="1" spc="-89" dirty="0">
                <a:latin typeface="Arial"/>
                <a:cs typeface="Arial"/>
              </a:rPr>
              <a:t>x</a:t>
            </a:r>
            <a:r>
              <a:rPr sz="1982" i="1" spc="268" dirty="0">
                <a:latin typeface="Arial"/>
                <a:cs typeface="Arial"/>
              </a:rPr>
              <a:t> </a:t>
            </a:r>
            <a:r>
              <a:rPr sz="1982" spc="-168" dirty="0">
                <a:latin typeface="Tahoma"/>
                <a:cs typeface="Tahoma"/>
              </a:rPr>
              <a:t>:</a:t>
            </a:r>
            <a:r>
              <a:rPr sz="1982" spc="-159" dirty="0">
                <a:latin typeface="Tahoma"/>
                <a:cs typeface="Tahoma"/>
              </a:rPr>
              <a:t>:</a:t>
            </a:r>
            <a:r>
              <a:rPr sz="1982" spc="258" dirty="0">
                <a:latin typeface="Tahoma"/>
                <a:cs typeface="Tahoma"/>
              </a:rPr>
              <a:t> </a:t>
            </a:r>
            <a:r>
              <a:rPr sz="1982" i="1" spc="-89" dirty="0">
                <a:latin typeface="Arial"/>
                <a:cs typeface="Arial"/>
              </a:rPr>
              <a:t>e</a:t>
            </a:r>
            <a:r>
              <a:rPr sz="2081" i="1" spc="-14" baseline="39682" dirty="0">
                <a:latin typeface="Trebuchet MS"/>
                <a:cs typeface="Trebuchet MS"/>
              </a:rPr>
              <a:t>y</a:t>
            </a:r>
            <a:r>
              <a:rPr sz="2081" i="1" spc="-252" baseline="39682" dirty="0">
                <a:latin typeface="Trebuchet MS"/>
                <a:cs typeface="Trebuchet MS"/>
              </a:rPr>
              <a:t> </a:t>
            </a:r>
            <a:r>
              <a:rPr sz="1982" spc="89" dirty="0">
                <a:latin typeface="Tahoma"/>
                <a:cs typeface="Tahoma"/>
              </a:rPr>
              <a:t>=</a:t>
            </a:r>
            <a:r>
              <a:rPr sz="1982" i="1" spc="-238" dirty="0">
                <a:latin typeface="Arial"/>
                <a:cs typeface="Arial"/>
              </a:rPr>
              <a:t>s</a:t>
            </a:r>
            <a:r>
              <a:rPr sz="1982" i="1" spc="-226" dirty="0">
                <a:latin typeface="Arial"/>
                <a:cs typeface="Arial"/>
              </a:rPr>
              <a:t>e</a:t>
            </a:r>
            <a:r>
              <a:rPr sz="1982" i="1" spc="-89" dirty="0">
                <a:latin typeface="Arial"/>
                <a:cs typeface="Arial"/>
              </a:rPr>
              <a:t>nd</a:t>
            </a:r>
            <a:r>
              <a:rPr sz="1982" i="1" spc="-367" dirty="0">
                <a:latin typeface="Arial"/>
                <a:cs typeface="Arial"/>
              </a:rPr>
              <a:t> </a:t>
            </a:r>
            <a:r>
              <a:rPr sz="1982" spc="-10" dirty="0">
                <a:latin typeface="Tahoma"/>
                <a:cs typeface="Tahoma"/>
              </a:rPr>
              <a:t>(</a:t>
            </a:r>
            <a:r>
              <a:rPr sz="1982" i="1" spc="-69" dirty="0">
                <a:latin typeface="Arial"/>
                <a:cs typeface="Arial"/>
              </a:rPr>
              <a:t>m</a:t>
            </a:r>
            <a:r>
              <a:rPr sz="1982" spc="-10" dirty="0">
                <a:latin typeface="Tahoma"/>
                <a:cs typeface="Tahoma"/>
              </a:rPr>
              <a:t>)</a:t>
            </a:r>
            <a:r>
              <a:rPr sz="1982" spc="-59" dirty="0">
                <a:latin typeface="Tahoma"/>
                <a:cs typeface="Tahoma"/>
              </a:rPr>
              <a:t>.</a:t>
            </a:r>
            <a:endParaRPr sz="1982">
              <a:latin typeface="Tahoma"/>
              <a:cs typeface="Tahoma"/>
            </a:endParaRPr>
          </a:p>
          <a:p>
            <a:pPr marL="1931613">
              <a:lnSpc>
                <a:spcPts val="1060"/>
              </a:lnSpc>
              <a:tabLst>
                <a:tab pos="5939551" algn="l"/>
              </a:tabLst>
            </a:pPr>
            <a:r>
              <a:rPr sz="1387" i="1" spc="-79" dirty="0">
                <a:latin typeface="Trebuchet MS"/>
                <a:cs typeface="Trebuchet MS"/>
              </a:rPr>
              <a:t>i	i</a:t>
            </a:r>
            <a:endParaRPr sz="1387">
              <a:latin typeface="Trebuchet MS"/>
              <a:cs typeface="Trebuchet MS"/>
            </a:endParaRPr>
          </a:p>
          <a:p>
            <a:pPr marL="151006">
              <a:lnSpc>
                <a:spcPts val="1784"/>
              </a:lnSpc>
              <a:spcBef>
                <a:spcPts val="119"/>
              </a:spcBef>
            </a:pPr>
            <a:r>
              <a:rPr sz="1982" spc="79" dirty="0">
                <a:latin typeface="Tahoma"/>
                <a:cs typeface="Tahoma"/>
              </a:rPr>
              <a:t>L</a:t>
            </a:r>
            <a:r>
              <a:rPr sz="1982" spc="-168" dirty="0">
                <a:latin typeface="Tahoma"/>
                <a:cs typeface="Tahoma"/>
              </a:rPr>
              <a:t>e</a:t>
            </a:r>
            <a:r>
              <a:rPr sz="1982" spc="50" dirty="0">
                <a:latin typeface="Tahoma"/>
                <a:cs typeface="Tahoma"/>
              </a:rPr>
              <a:t>t</a:t>
            </a:r>
            <a:r>
              <a:rPr sz="1982" spc="40" dirty="0">
                <a:latin typeface="Tahoma"/>
                <a:cs typeface="Tahoma"/>
              </a:rPr>
              <a:t> </a:t>
            </a:r>
            <a:r>
              <a:rPr sz="1982" i="1" dirty="0">
                <a:latin typeface="Arial"/>
                <a:cs typeface="Arial"/>
              </a:rPr>
              <a:t>r</a:t>
            </a:r>
            <a:r>
              <a:rPr sz="1982" i="1" spc="-226" dirty="0">
                <a:latin typeface="Arial"/>
                <a:cs typeface="Arial"/>
              </a:rPr>
              <a:t>e</a:t>
            </a:r>
            <a:r>
              <a:rPr sz="1982" i="1" spc="-119" dirty="0">
                <a:latin typeface="Arial"/>
                <a:cs typeface="Arial"/>
              </a:rPr>
              <a:t>c</a:t>
            </a:r>
            <a:r>
              <a:rPr sz="1982" i="1" spc="-386" dirty="0">
                <a:latin typeface="Arial"/>
                <a:cs typeface="Arial"/>
              </a:rPr>
              <a:t> </a:t>
            </a:r>
            <a:r>
              <a:rPr sz="1982" spc="-10" dirty="0">
                <a:latin typeface="Tahoma"/>
                <a:cs typeface="Tahoma"/>
              </a:rPr>
              <a:t>(</a:t>
            </a:r>
            <a:r>
              <a:rPr sz="1982" i="1" spc="-69" dirty="0">
                <a:latin typeface="Arial"/>
                <a:cs typeface="Arial"/>
              </a:rPr>
              <a:t>m</a:t>
            </a:r>
            <a:r>
              <a:rPr sz="1982" spc="-10" dirty="0">
                <a:latin typeface="Tahoma"/>
                <a:cs typeface="Tahoma"/>
              </a:rPr>
              <a:t>)</a:t>
            </a:r>
            <a:r>
              <a:rPr sz="1982" spc="-545" dirty="0">
                <a:latin typeface="Lucida Sans Unicode"/>
                <a:cs typeface="Lucida Sans Unicode"/>
              </a:rPr>
              <a:t>/≤</a:t>
            </a:r>
            <a:r>
              <a:rPr sz="1982" i="1" spc="-40" dirty="0">
                <a:latin typeface="Arial"/>
                <a:cs typeface="Arial"/>
              </a:rPr>
              <a:t>L</a:t>
            </a:r>
            <a:r>
              <a:rPr sz="1982" i="1" spc="-50" dirty="0">
                <a:latin typeface="Arial"/>
                <a:cs typeface="Arial"/>
              </a:rPr>
              <a:t>S</a:t>
            </a:r>
            <a:r>
              <a:rPr sz="2081" i="1" spc="-30" baseline="27777" dirty="0">
                <a:latin typeface="Trebuchet MS"/>
                <a:cs typeface="Trebuchet MS"/>
              </a:rPr>
              <a:t>x</a:t>
            </a:r>
            <a:r>
              <a:rPr sz="2081" i="1" baseline="27777" dirty="0">
                <a:latin typeface="Trebuchet MS"/>
                <a:cs typeface="Trebuchet MS"/>
              </a:rPr>
              <a:t> </a:t>
            </a:r>
            <a:r>
              <a:rPr sz="2081" i="1" spc="73" baseline="27777" dirty="0">
                <a:latin typeface="Trebuchet MS"/>
                <a:cs typeface="Trebuchet MS"/>
              </a:rPr>
              <a:t> </a:t>
            </a:r>
            <a:r>
              <a:rPr sz="1982" spc="-79" dirty="0">
                <a:latin typeface="Tahoma"/>
                <a:cs typeface="Tahoma"/>
              </a:rPr>
              <a:t>d</a:t>
            </a:r>
            <a:r>
              <a:rPr sz="1982" spc="-168" dirty="0">
                <a:latin typeface="Tahoma"/>
                <a:cs typeface="Tahoma"/>
              </a:rPr>
              <a:t>e</a:t>
            </a:r>
            <a:r>
              <a:rPr sz="1982" spc="-89" dirty="0">
                <a:latin typeface="Tahoma"/>
                <a:cs typeface="Tahoma"/>
              </a:rPr>
              <a:t>n</a:t>
            </a:r>
            <a:r>
              <a:rPr sz="1982" spc="-79" dirty="0">
                <a:latin typeface="Tahoma"/>
                <a:cs typeface="Tahoma"/>
              </a:rPr>
              <a:t>o</a:t>
            </a:r>
            <a:r>
              <a:rPr sz="1982" spc="50" dirty="0">
                <a:latin typeface="Tahoma"/>
                <a:cs typeface="Tahoma"/>
              </a:rPr>
              <a:t>t</a:t>
            </a:r>
            <a:r>
              <a:rPr sz="1982" spc="-168" dirty="0">
                <a:latin typeface="Tahoma"/>
                <a:cs typeface="Tahoma"/>
              </a:rPr>
              <a:t>e</a:t>
            </a:r>
            <a:r>
              <a:rPr sz="1982" dirty="0">
                <a:latin typeface="Tahoma"/>
                <a:cs typeface="Tahoma"/>
              </a:rPr>
              <a:t> </a:t>
            </a:r>
            <a:r>
              <a:rPr sz="1982" spc="50" dirty="0">
                <a:latin typeface="Tahoma"/>
                <a:cs typeface="Tahoma"/>
              </a:rPr>
              <a:t>t</a:t>
            </a:r>
            <a:r>
              <a:rPr sz="1982" spc="-89" dirty="0">
                <a:latin typeface="Tahoma"/>
                <a:cs typeface="Tahoma"/>
              </a:rPr>
              <a:t>h</a:t>
            </a:r>
            <a:r>
              <a:rPr sz="1982" spc="-168" dirty="0">
                <a:latin typeface="Tahoma"/>
                <a:cs typeface="Tahoma"/>
              </a:rPr>
              <a:t>e</a:t>
            </a:r>
            <a:r>
              <a:rPr sz="1982" spc="40" dirty="0">
                <a:latin typeface="Tahoma"/>
                <a:cs typeface="Tahoma"/>
              </a:rPr>
              <a:t> </a:t>
            </a:r>
            <a:r>
              <a:rPr sz="1982" spc="-40" dirty="0">
                <a:latin typeface="Tahoma"/>
                <a:cs typeface="Tahoma"/>
              </a:rPr>
              <a:t>f</a:t>
            </a:r>
            <a:r>
              <a:rPr sz="1982" spc="-99" dirty="0">
                <a:latin typeface="Tahoma"/>
                <a:cs typeface="Tahoma"/>
              </a:rPr>
              <a:t>a</a:t>
            </a:r>
            <a:r>
              <a:rPr sz="1982" spc="-40" dirty="0">
                <a:latin typeface="Tahoma"/>
                <a:cs typeface="Tahoma"/>
              </a:rPr>
              <a:t>c</a:t>
            </a:r>
            <a:r>
              <a:rPr sz="1982" spc="50" dirty="0">
                <a:latin typeface="Tahoma"/>
                <a:cs typeface="Tahoma"/>
              </a:rPr>
              <a:t>t</a:t>
            </a:r>
            <a:r>
              <a:rPr sz="1982" spc="40" dirty="0">
                <a:latin typeface="Tahoma"/>
                <a:cs typeface="Tahoma"/>
              </a:rPr>
              <a:t> </a:t>
            </a:r>
            <a:r>
              <a:rPr sz="1982" spc="50" dirty="0">
                <a:latin typeface="Tahoma"/>
                <a:cs typeface="Tahoma"/>
              </a:rPr>
              <a:t>t</a:t>
            </a:r>
            <a:r>
              <a:rPr sz="1982" spc="-89" dirty="0">
                <a:latin typeface="Tahoma"/>
                <a:cs typeface="Tahoma"/>
              </a:rPr>
              <a:t>h</a:t>
            </a:r>
            <a:r>
              <a:rPr sz="1982" spc="-99" dirty="0">
                <a:latin typeface="Tahoma"/>
                <a:cs typeface="Tahoma"/>
              </a:rPr>
              <a:t>a</a:t>
            </a:r>
            <a:r>
              <a:rPr sz="1982" spc="50" dirty="0">
                <a:latin typeface="Tahoma"/>
                <a:cs typeface="Tahoma"/>
              </a:rPr>
              <a:t>t</a:t>
            </a:r>
            <a:r>
              <a:rPr sz="1982" spc="20" dirty="0">
                <a:latin typeface="Tahoma"/>
                <a:cs typeface="Tahoma"/>
              </a:rPr>
              <a:t> </a:t>
            </a:r>
            <a:r>
              <a:rPr sz="1982" spc="-674" dirty="0">
                <a:latin typeface="Lucida Sans Unicode"/>
                <a:cs typeface="Lucida Sans Unicode"/>
              </a:rPr>
              <a:t>∀</a:t>
            </a:r>
            <a:r>
              <a:rPr sz="1982" i="1" spc="-89" dirty="0">
                <a:latin typeface="Arial"/>
                <a:cs typeface="Arial"/>
              </a:rPr>
              <a:t>y</a:t>
            </a:r>
            <a:r>
              <a:rPr sz="1982" i="1" spc="-347" dirty="0">
                <a:latin typeface="Arial"/>
                <a:cs typeface="Arial"/>
              </a:rPr>
              <a:t> </a:t>
            </a:r>
            <a:r>
              <a:rPr sz="1982" spc="-168" dirty="0">
                <a:latin typeface="Tahoma"/>
                <a:cs typeface="Tahoma"/>
              </a:rPr>
              <a:t>:</a:t>
            </a:r>
            <a:r>
              <a:rPr sz="1982" spc="-89" dirty="0">
                <a:latin typeface="Tahoma"/>
                <a:cs typeface="Tahoma"/>
              </a:rPr>
              <a:t>1</a:t>
            </a:r>
            <a:r>
              <a:rPr sz="1982" spc="-40" dirty="0">
                <a:latin typeface="Lucida Sans Unicode"/>
                <a:cs typeface="Lucida Sans Unicode"/>
              </a:rPr>
              <a:t>≤</a:t>
            </a:r>
            <a:r>
              <a:rPr sz="1982" i="1" spc="-89" dirty="0">
                <a:latin typeface="Arial"/>
                <a:cs typeface="Arial"/>
              </a:rPr>
              <a:t>y</a:t>
            </a:r>
            <a:r>
              <a:rPr sz="1982" i="1" spc="-347" dirty="0">
                <a:latin typeface="Arial"/>
                <a:cs typeface="Arial"/>
              </a:rPr>
              <a:t> </a:t>
            </a:r>
            <a:r>
              <a:rPr sz="1982" spc="-40" dirty="0">
                <a:latin typeface="Lucida Sans Unicode"/>
                <a:cs typeface="Lucida Sans Unicode"/>
              </a:rPr>
              <a:t>≤</a:t>
            </a:r>
            <a:r>
              <a:rPr sz="1982" i="1" spc="-89" dirty="0">
                <a:latin typeface="Arial"/>
                <a:cs typeface="Arial"/>
              </a:rPr>
              <a:t>x</a:t>
            </a:r>
            <a:r>
              <a:rPr sz="1982" i="1" spc="268" dirty="0">
                <a:latin typeface="Arial"/>
                <a:cs typeface="Arial"/>
              </a:rPr>
              <a:t> </a:t>
            </a:r>
            <a:r>
              <a:rPr sz="1982" spc="-168" dirty="0">
                <a:latin typeface="Tahoma"/>
                <a:cs typeface="Tahoma"/>
              </a:rPr>
              <a:t>:</a:t>
            </a:r>
            <a:r>
              <a:rPr sz="1982" spc="-159" dirty="0">
                <a:latin typeface="Tahoma"/>
                <a:cs typeface="Tahoma"/>
              </a:rPr>
              <a:t>:</a:t>
            </a:r>
            <a:r>
              <a:rPr sz="1982" spc="258" dirty="0">
                <a:latin typeface="Tahoma"/>
                <a:cs typeface="Tahoma"/>
              </a:rPr>
              <a:t> </a:t>
            </a:r>
            <a:r>
              <a:rPr sz="1982" i="1" spc="-89" dirty="0">
                <a:latin typeface="Arial"/>
                <a:cs typeface="Arial"/>
              </a:rPr>
              <a:t>e</a:t>
            </a:r>
            <a:r>
              <a:rPr sz="2081" i="1" spc="-14" baseline="39682" dirty="0">
                <a:latin typeface="Trebuchet MS"/>
                <a:cs typeface="Trebuchet MS"/>
              </a:rPr>
              <a:t>y</a:t>
            </a:r>
            <a:r>
              <a:rPr sz="2081" i="1" spc="-297" baseline="39682" dirty="0">
                <a:latin typeface="Trebuchet MS"/>
                <a:cs typeface="Trebuchet MS"/>
              </a:rPr>
              <a:t> </a:t>
            </a:r>
            <a:r>
              <a:rPr sz="1982" spc="-10" dirty="0">
                <a:latin typeface="Lucida Sans Unicode"/>
                <a:cs typeface="Lucida Sans Unicode"/>
              </a:rPr>
              <a:t>/</a:t>
            </a:r>
            <a:r>
              <a:rPr sz="1982" spc="89" dirty="0">
                <a:latin typeface="Tahoma"/>
                <a:cs typeface="Tahoma"/>
              </a:rPr>
              <a:t>=</a:t>
            </a:r>
            <a:r>
              <a:rPr sz="1982" i="1" dirty="0">
                <a:latin typeface="Arial"/>
                <a:cs typeface="Arial"/>
              </a:rPr>
              <a:t>r</a:t>
            </a:r>
            <a:r>
              <a:rPr sz="1982" i="1" spc="-226" dirty="0">
                <a:latin typeface="Arial"/>
                <a:cs typeface="Arial"/>
              </a:rPr>
              <a:t>e</a:t>
            </a:r>
            <a:r>
              <a:rPr sz="1982" i="1" spc="-119" dirty="0">
                <a:latin typeface="Arial"/>
                <a:cs typeface="Arial"/>
              </a:rPr>
              <a:t>c</a:t>
            </a:r>
            <a:r>
              <a:rPr sz="1982" i="1" spc="-386" dirty="0">
                <a:latin typeface="Arial"/>
                <a:cs typeface="Arial"/>
              </a:rPr>
              <a:t> </a:t>
            </a:r>
            <a:r>
              <a:rPr sz="1982" spc="-10" dirty="0">
                <a:latin typeface="Tahoma"/>
                <a:cs typeface="Tahoma"/>
              </a:rPr>
              <a:t>(</a:t>
            </a:r>
            <a:r>
              <a:rPr sz="1982" i="1" spc="-69" dirty="0">
                <a:latin typeface="Arial"/>
                <a:cs typeface="Arial"/>
              </a:rPr>
              <a:t>m</a:t>
            </a:r>
            <a:r>
              <a:rPr sz="1982" spc="-10" dirty="0">
                <a:latin typeface="Tahoma"/>
                <a:cs typeface="Tahoma"/>
              </a:rPr>
              <a:t>)</a:t>
            </a:r>
            <a:r>
              <a:rPr sz="1982" spc="-59" dirty="0">
                <a:latin typeface="Tahoma"/>
                <a:cs typeface="Tahoma"/>
              </a:rPr>
              <a:t>.</a:t>
            </a:r>
            <a:endParaRPr sz="1982">
              <a:latin typeface="Tahoma"/>
              <a:cs typeface="Tahoma"/>
            </a:endParaRPr>
          </a:p>
          <a:p>
            <a:pPr marL="1769282">
              <a:lnSpc>
                <a:spcPts val="1070"/>
              </a:lnSpc>
              <a:tabLst>
                <a:tab pos="5779737" algn="l"/>
              </a:tabLst>
            </a:pPr>
            <a:r>
              <a:rPr sz="1387" i="1" spc="-79" dirty="0">
                <a:latin typeface="Trebuchet MS"/>
                <a:cs typeface="Trebuchet MS"/>
              </a:rPr>
              <a:t>i	i</a:t>
            </a:r>
            <a:endParaRPr sz="1387">
              <a:latin typeface="Trebuchet MS"/>
              <a:cs typeface="Trebuchet MS"/>
            </a:endParaRPr>
          </a:p>
        </p:txBody>
      </p:sp>
      <p:grpSp>
        <p:nvGrpSpPr>
          <p:cNvPr id="18" name="object 18"/>
          <p:cNvGrpSpPr/>
          <p:nvPr/>
        </p:nvGrpSpPr>
        <p:grpSpPr>
          <a:xfrm>
            <a:off x="3901" y="6669283"/>
            <a:ext cx="9133094" cy="181202"/>
            <a:chOff x="-148" y="3365518"/>
            <a:chExt cx="4608830" cy="91440"/>
          </a:xfrm>
        </p:grpSpPr>
        <p:sp>
          <p:nvSpPr>
            <p:cNvPr id="19" name="object 19"/>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20" name="object 20"/>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21" name="object 21"/>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22" name="object 22"/>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23" name="object 23"/>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24" name="object 24"/>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25" name="object 25"/>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97</a:t>
            </a:fld>
            <a:r>
              <a:rPr lang="en-IN" spc="-15"/>
              <a:t> </a:t>
            </a:r>
            <a:r>
              <a:rPr lang="en-IN" spc="70"/>
              <a:t>/</a:t>
            </a:r>
            <a:r>
              <a:rPr lang="en-IN" spc="-10"/>
              <a:t> 1</a:t>
            </a:r>
            <a:endParaRPr spc="-20" dirty="0"/>
          </a:p>
        </p:txBody>
      </p:sp>
    </p:spTree>
  </p:cSld>
  <p:clrMapOvr>
    <a:masterClrMapping/>
  </p:clrMapOvr>
  <p:transition>
    <p:cu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7" y="-127783"/>
            <a:ext cx="5963314" cy="1388524"/>
          </a:xfrm>
          <a:prstGeom prst="rect">
            <a:avLst/>
          </a:prstGeom>
        </p:spPr>
        <p:txBody>
          <a:bodyPr vert="horz" wrap="square" lIns="0" tIns="33975" rIns="0" bIns="0" rtlCol="0" anchor="ctr">
            <a:spAutoFit/>
          </a:bodyPr>
          <a:lstStyle/>
          <a:p>
            <a:pPr marL="25168">
              <a:spcBef>
                <a:spcPts val="268"/>
              </a:spcBef>
            </a:pPr>
            <a:r>
              <a:rPr spc="-69" dirty="0"/>
              <a:t>.</a:t>
            </a:r>
            <a:r>
              <a:rPr spc="-386" dirty="0"/>
              <a:t> </a:t>
            </a:r>
            <a:r>
              <a:rPr spc="-69" dirty="0"/>
              <a:t>.</a:t>
            </a:r>
            <a:r>
              <a:rPr spc="-386" dirty="0"/>
              <a:t> </a:t>
            </a:r>
            <a:r>
              <a:rPr spc="-69" dirty="0"/>
              <a:t>.</a:t>
            </a:r>
            <a:r>
              <a:rPr spc="-386" dirty="0"/>
              <a:t> </a:t>
            </a:r>
            <a:r>
              <a:rPr spc="-10" dirty="0"/>
              <a:t>G</a:t>
            </a:r>
            <a:r>
              <a:rPr spc="30" dirty="0"/>
              <a:t>l</a:t>
            </a:r>
            <a:r>
              <a:rPr spc="-109" dirty="0"/>
              <a:t>o</a:t>
            </a:r>
            <a:r>
              <a:rPr spc="-119" dirty="0"/>
              <a:t>b</a:t>
            </a:r>
            <a:r>
              <a:rPr spc="-139" dirty="0"/>
              <a:t>a</a:t>
            </a:r>
            <a:r>
              <a:rPr spc="20" dirty="0"/>
              <a:t>l</a:t>
            </a:r>
            <a:r>
              <a:rPr spc="-30" dirty="0"/>
              <a:t> </a:t>
            </a:r>
            <a:r>
              <a:rPr spc="-10" dirty="0"/>
              <a:t>S</a:t>
            </a:r>
            <a:r>
              <a:rPr spc="59" dirty="0"/>
              <a:t>t</a:t>
            </a:r>
            <a:r>
              <a:rPr spc="-139" dirty="0"/>
              <a:t>a</a:t>
            </a:r>
            <a:r>
              <a:rPr spc="59" dirty="0"/>
              <a:t>t</a:t>
            </a:r>
            <a:r>
              <a:rPr spc="-226" dirty="0"/>
              <a:t>e</a:t>
            </a:r>
            <a:r>
              <a:rPr spc="59" dirty="0"/>
              <a:t> </a:t>
            </a:r>
            <a:r>
              <a:rPr spc="-109" dirty="0"/>
              <a:t>o</a:t>
            </a:r>
            <a:r>
              <a:rPr spc="-40" dirty="0"/>
              <a:t>f</a:t>
            </a:r>
            <a:r>
              <a:rPr spc="59" dirty="0"/>
              <a:t> </a:t>
            </a:r>
            <a:r>
              <a:rPr spc="-129" dirty="0"/>
              <a:t>a</a:t>
            </a:r>
            <a:r>
              <a:rPr spc="59" dirty="0"/>
              <a:t> </a:t>
            </a:r>
            <a:r>
              <a:rPr spc="109" dirty="0"/>
              <a:t>D</a:t>
            </a:r>
            <a:r>
              <a:rPr spc="30" dirty="0"/>
              <a:t>i</a:t>
            </a:r>
            <a:r>
              <a:rPr spc="-178" dirty="0"/>
              <a:t>s</a:t>
            </a:r>
            <a:r>
              <a:rPr spc="59" dirty="0"/>
              <a:t>t</a:t>
            </a:r>
            <a:r>
              <a:rPr spc="-59" dirty="0"/>
              <a:t>r</a:t>
            </a:r>
            <a:r>
              <a:rPr spc="30" dirty="0"/>
              <a:t>i</a:t>
            </a:r>
            <a:r>
              <a:rPr spc="-119" dirty="0"/>
              <a:t>b</a:t>
            </a:r>
            <a:r>
              <a:rPr spc="-139" dirty="0"/>
              <a:t>u</a:t>
            </a:r>
            <a:r>
              <a:rPr spc="59" dirty="0"/>
              <a:t>t</a:t>
            </a:r>
            <a:r>
              <a:rPr spc="-238" dirty="0"/>
              <a:t>e</a:t>
            </a:r>
            <a:r>
              <a:rPr spc="-109" dirty="0"/>
              <a:t>d</a:t>
            </a:r>
            <a:r>
              <a:rPr spc="30" dirty="0"/>
              <a:t> </a:t>
            </a:r>
            <a:r>
              <a:rPr spc="-10" dirty="0"/>
              <a:t>S</a:t>
            </a:r>
            <a:r>
              <a:rPr spc="-99" dirty="0"/>
              <a:t>y</a:t>
            </a:r>
            <a:r>
              <a:rPr spc="-178" dirty="0"/>
              <a:t>s</a:t>
            </a:r>
            <a:r>
              <a:rPr spc="59" dirty="0"/>
              <a:t>t</a:t>
            </a:r>
            <a:r>
              <a:rPr spc="-238" dirty="0"/>
              <a:t>e</a:t>
            </a:r>
            <a:r>
              <a:rPr spc="-139" dirty="0"/>
              <a:t>m</a:t>
            </a:r>
          </a:p>
        </p:txBody>
      </p:sp>
      <p:pic>
        <p:nvPicPr>
          <p:cNvPr id="5" name="object 5"/>
          <p:cNvPicPr/>
          <p:nvPr/>
        </p:nvPicPr>
        <p:blipFill>
          <a:blip r:embed="rId2" cstate="print"/>
          <a:stretch>
            <a:fillRect/>
          </a:stretch>
        </p:blipFill>
        <p:spPr>
          <a:xfrm>
            <a:off x="500556" y="2431570"/>
            <a:ext cx="140136" cy="135147"/>
          </a:xfrm>
          <a:prstGeom prst="rect">
            <a:avLst/>
          </a:prstGeom>
        </p:spPr>
      </p:pic>
      <p:sp>
        <p:nvSpPr>
          <p:cNvPr id="6" name="object 6"/>
          <p:cNvSpPr txBox="1"/>
          <p:nvPr/>
        </p:nvSpPr>
        <p:spPr>
          <a:xfrm>
            <a:off x="229695" y="1735074"/>
            <a:ext cx="8600813" cy="888214"/>
          </a:xfrm>
          <a:prstGeom prst="rect">
            <a:avLst/>
          </a:prstGeom>
        </p:spPr>
        <p:txBody>
          <a:bodyPr vert="horz" wrap="square" lIns="0" tIns="148485" rIns="0" bIns="0" rtlCol="0">
            <a:spAutoFit/>
          </a:bodyPr>
          <a:lstStyle/>
          <a:p>
            <a:pPr marL="25168">
              <a:spcBef>
                <a:spcPts val="1169"/>
              </a:spcBef>
            </a:pPr>
            <a:r>
              <a:rPr sz="1982" spc="119" dirty="0">
                <a:latin typeface="Microsoft Sans Serif"/>
                <a:cs typeface="Microsoft Sans Serif"/>
              </a:rPr>
              <a:t>A </a:t>
            </a:r>
            <a:r>
              <a:rPr sz="1982" spc="-20" dirty="0">
                <a:latin typeface="Microsoft Sans Serif"/>
                <a:cs typeface="Microsoft Sans Serif"/>
              </a:rPr>
              <a:t>Channel</a:t>
            </a:r>
            <a:r>
              <a:rPr sz="1982" spc="129" dirty="0">
                <a:latin typeface="Microsoft Sans Serif"/>
                <a:cs typeface="Microsoft Sans Serif"/>
              </a:rPr>
              <a:t> </a:t>
            </a:r>
            <a:r>
              <a:rPr sz="1982" spc="50" dirty="0">
                <a:latin typeface="Microsoft Sans Serif"/>
                <a:cs typeface="Microsoft Sans Serif"/>
              </a:rPr>
              <a:t>State</a:t>
            </a:r>
            <a:endParaRPr sz="1982">
              <a:latin typeface="Microsoft Sans Serif"/>
              <a:cs typeface="Microsoft Sans Serif"/>
            </a:endParaRPr>
          </a:p>
          <a:p>
            <a:pPr marL="526003">
              <a:spcBef>
                <a:spcPts val="981"/>
              </a:spcBef>
            </a:pPr>
            <a:r>
              <a:rPr sz="1982" spc="-20" dirty="0">
                <a:latin typeface="Tahoma"/>
                <a:cs typeface="Tahoma"/>
              </a:rPr>
              <a:t>The</a:t>
            </a:r>
            <a:r>
              <a:rPr sz="1982" spc="10" dirty="0">
                <a:latin typeface="Tahoma"/>
                <a:cs typeface="Tahoma"/>
              </a:rPr>
              <a:t> </a:t>
            </a:r>
            <a:r>
              <a:rPr sz="1982" spc="-59" dirty="0">
                <a:latin typeface="Tahoma"/>
                <a:cs typeface="Tahoma"/>
              </a:rPr>
              <a:t>state</a:t>
            </a:r>
            <a:r>
              <a:rPr sz="1982" spc="20" dirty="0">
                <a:latin typeface="Tahoma"/>
                <a:cs typeface="Tahoma"/>
              </a:rPr>
              <a:t> </a:t>
            </a:r>
            <a:r>
              <a:rPr sz="1982" spc="-59" dirty="0">
                <a:latin typeface="Tahoma"/>
                <a:cs typeface="Tahoma"/>
              </a:rPr>
              <a:t>of</a:t>
            </a:r>
            <a:r>
              <a:rPr sz="1982" spc="30" dirty="0">
                <a:latin typeface="Tahoma"/>
                <a:cs typeface="Tahoma"/>
              </a:rPr>
              <a:t> </a:t>
            </a:r>
            <a:r>
              <a:rPr sz="1982" spc="-99" dirty="0">
                <a:latin typeface="Tahoma"/>
                <a:cs typeface="Tahoma"/>
              </a:rPr>
              <a:t>a</a:t>
            </a:r>
            <a:r>
              <a:rPr sz="1982" spc="20" dirty="0">
                <a:latin typeface="Tahoma"/>
                <a:cs typeface="Tahoma"/>
              </a:rPr>
              <a:t> </a:t>
            </a:r>
            <a:r>
              <a:rPr sz="1982" spc="-79" dirty="0">
                <a:latin typeface="Tahoma"/>
                <a:cs typeface="Tahoma"/>
              </a:rPr>
              <a:t>channel</a:t>
            </a:r>
            <a:r>
              <a:rPr sz="1982" spc="10" dirty="0">
                <a:latin typeface="Tahoma"/>
                <a:cs typeface="Tahoma"/>
              </a:rPr>
              <a:t> </a:t>
            </a:r>
            <a:r>
              <a:rPr sz="1982" spc="-109" dirty="0">
                <a:latin typeface="Tahoma"/>
                <a:cs typeface="Tahoma"/>
              </a:rPr>
              <a:t>depends</a:t>
            </a:r>
            <a:r>
              <a:rPr sz="1982" spc="20" dirty="0">
                <a:latin typeface="Tahoma"/>
                <a:cs typeface="Tahoma"/>
              </a:rPr>
              <a:t> </a:t>
            </a:r>
            <a:r>
              <a:rPr sz="1982" spc="-69" dirty="0">
                <a:latin typeface="Tahoma"/>
                <a:cs typeface="Tahoma"/>
              </a:rPr>
              <a:t>upon</a:t>
            </a:r>
            <a:r>
              <a:rPr sz="1982" spc="40" dirty="0">
                <a:latin typeface="Tahoma"/>
                <a:cs typeface="Tahoma"/>
              </a:rPr>
              <a:t> </a:t>
            </a:r>
            <a:r>
              <a:rPr sz="1982" spc="-69" dirty="0">
                <a:latin typeface="Tahoma"/>
                <a:cs typeface="Tahoma"/>
              </a:rPr>
              <a:t>the</a:t>
            </a:r>
            <a:r>
              <a:rPr sz="1982" spc="20" dirty="0">
                <a:latin typeface="Tahoma"/>
                <a:cs typeface="Tahoma"/>
              </a:rPr>
              <a:t> </a:t>
            </a:r>
            <a:r>
              <a:rPr sz="1982" spc="-69" dirty="0">
                <a:latin typeface="Tahoma"/>
                <a:cs typeface="Tahoma"/>
              </a:rPr>
              <a:t>states</a:t>
            </a:r>
            <a:r>
              <a:rPr sz="1982" spc="20" dirty="0">
                <a:latin typeface="Tahoma"/>
                <a:cs typeface="Tahoma"/>
              </a:rPr>
              <a:t> </a:t>
            </a:r>
            <a:r>
              <a:rPr sz="1982" spc="-59" dirty="0">
                <a:latin typeface="Tahoma"/>
                <a:cs typeface="Tahoma"/>
              </a:rPr>
              <a:t>of</a:t>
            </a:r>
            <a:r>
              <a:rPr sz="1982" spc="20" dirty="0">
                <a:latin typeface="Tahoma"/>
                <a:cs typeface="Tahoma"/>
              </a:rPr>
              <a:t> </a:t>
            </a:r>
            <a:r>
              <a:rPr sz="1982" spc="-69" dirty="0">
                <a:latin typeface="Tahoma"/>
                <a:cs typeface="Tahoma"/>
              </a:rPr>
              <a:t>the</a:t>
            </a:r>
            <a:r>
              <a:rPr sz="1982" spc="20" dirty="0">
                <a:latin typeface="Tahoma"/>
                <a:cs typeface="Tahoma"/>
              </a:rPr>
              <a:t> </a:t>
            </a:r>
            <a:r>
              <a:rPr sz="1982" spc="-109" dirty="0">
                <a:latin typeface="Tahoma"/>
                <a:cs typeface="Tahoma"/>
              </a:rPr>
              <a:t>processes</a:t>
            </a:r>
            <a:r>
              <a:rPr sz="1982" spc="20" dirty="0">
                <a:latin typeface="Tahoma"/>
                <a:cs typeface="Tahoma"/>
              </a:rPr>
              <a:t> </a:t>
            </a:r>
            <a:r>
              <a:rPr sz="1982" spc="30" dirty="0">
                <a:latin typeface="Tahoma"/>
                <a:cs typeface="Tahoma"/>
              </a:rPr>
              <a:t>it</a:t>
            </a:r>
            <a:r>
              <a:rPr sz="1982" spc="20" dirty="0">
                <a:latin typeface="Tahoma"/>
                <a:cs typeface="Tahoma"/>
              </a:rPr>
              <a:t> </a:t>
            </a:r>
            <a:r>
              <a:rPr sz="1982" spc="-69" dirty="0">
                <a:latin typeface="Tahoma"/>
                <a:cs typeface="Tahoma"/>
              </a:rPr>
              <a:t>connects.</a:t>
            </a:r>
            <a:endParaRPr sz="1982">
              <a:latin typeface="Tahoma"/>
              <a:cs typeface="Tahoma"/>
            </a:endParaRPr>
          </a:p>
        </p:txBody>
      </p:sp>
      <p:pic>
        <p:nvPicPr>
          <p:cNvPr id="7" name="object 7"/>
          <p:cNvPicPr/>
          <p:nvPr/>
        </p:nvPicPr>
        <p:blipFill>
          <a:blip r:embed="rId3" cstate="print"/>
          <a:stretch>
            <a:fillRect/>
          </a:stretch>
        </p:blipFill>
        <p:spPr>
          <a:xfrm>
            <a:off x="500556" y="2809075"/>
            <a:ext cx="140136" cy="135147"/>
          </a:xfrm>
          <a:prstGeom prst="rect">
            <a:avLst/>
          </a:prstGeom>
        </p:spPr>
      </p:pic>
      <p:sp>
        <p:nvSpPr>
          <p:cNvPr id="8" name="object 8"/>
          <p:cNvSpPr txBox="1"/>
          <p:nvPr/>
        </p:nvSpPr>
        <p:spPr>
          <a:xfrm>
            <a:off x="680686" y="2663353"/>
            <a:ext cx="4772916" cy="329162"/>
          </a:xfrm>
          <a:prstGeom prst="rect">
            <a:avLst/>
          </a:prstGeom>
        </p:spPr>
        <p:txBody>
          <a:bodyPr vert="horz" wrap="square" lIns="0" tIns="23909" rIns="0" bIns="0" rtlCol="0">
            <a:spAutoFit/>
          </a:bodyPr>
          <a:lstStyle/>
          <a:p>
            <a:pPr marL="75503">
              <a:spcBef>
                <a:spcPts val="188"/>
              </a:spcBef>
            </a:pPr>
            <a:r>
              <a:rPr sz="1982" spc="79" dirty="0">
                <a:latin typeface="Tahoma"/>
                <a:cs typeface="Tahoma"/>
              </a:rPr>
              <a:t>L</a:t>
            </a:r>
            <a:r>
              <a:rPr sz="1982" spc="-168" dirty="0">
                <a:latin typeface="Tahoma"/>
                <a:cs typeface="Tahoma"/>
              </a:rPr>
              <a:t>e</a:t>
            </a:r>
            <a:r>
              <a:rPr sz="1982" spc="50" dirty="0">
                <a:latin typeface="Tahoma"/>
                <a:cs typeface="Tahoma"/>
              </a:rPr>
              <a:t>t</a:t>
            </a:r>
            <a:r>
              <a:rPr sz="1982" spc="40" dirty="0">
                <a:latin typeface="Tahoma"/>
                <a:cs typeface="Tahoma"/>
              </a:rPr>
              <a:t> </a:t>
            </a:r>
            <a:r>
              <a:rPr sz="1982" i="1" spc="-238" dirty="0">
                <a:latin typeface="Arial"/>
                <a:cs typeface="Arial"/>
              </a:rPr>
              <a:t>S</a:t>
            </a:r>
            <a:r>
              <a:rPr sz="1982" i="1" spc="50" dirty="0">
                <a:latin typeface="Arial"/>
                <a:cs typeface="Arial"/>
              </a:rPr>
              <a:t>C</a:t>
            </a:r>
            <a:r>
              <a:rPr sz="2081" i="1" spc="119" baseline="39682" dirty="0">
                <a:latin typeface="Trebuchet MS"/>
                <a:cs typeface="Trebuchet MS"/>
              </a:rPr>
              <a:t>x</a:t>
            </a:r>
            <a:r>
              <a:rPr sz="2081" spc="238" baseline="39682" dirty="0">
                <a:latin typeface="Segoe UI Symbol"/>
                <a:cs typeface="Segoe UI Symbol"/>
              </a:rPr>
              <a:t>,</a:t>
            </a:r>
            <a:r>
              <a:rPr sz="2081" i="1" spc="-14" baseline="39682" dirty="0">
                <a:latin typeface="Trebuchet MS"/>
                <a:cs typeface="Trebuchet MS"/>
              </a:rPr>
              <a:t>y</a:t>
            </a:r>
            <a:r>
              <a:rPr sz="2081" i="1" baseline="39682" dirty="0">
                <a:latin typeface="Trebuchet MS"/>
                <a:cs typeface="Trebuchet MS"/>
              </a:rPr>
              <a:t> </a:t>
            </a:r>
            <a:r>
              <a:rPr sz="2081" i="1" spc="119" baseline="39682" dirty="0">
                <a:latin typeface="Trebuchet MS"/>
                <a:cs typeface="Trebuchet MS"/>
              </a:rPr>
              <a:t> </a:t>
            </a:r>
            <a:r>
              <a:rPr sz="1982" spc="-79" dirty="0">
                <a:latin typeface="Tahoma"/>
                <a:cs typeface="Tahoma"/>
              </a:rPr>
              <a:t>d</a:t>
            </a:r>
            <a:r>
              <a:rPr sz="1982" spc="-168" dirty="0">
                <a:latin typeface="Tahoma"/>
                <a:cs typeface="Tahoma"/>
              </a:rPr>
              <a:t>e</a:t>
            </a:r>
            <a:r>
              <a:rPr sz="1982" spc="-89" dirty="0">
                <a:latin typeface="Tahoma"/>
                <a:cs typeface="Tahoma"/>
              </a:rPr>
              <a:t>n</a:t>
            </a:r>
            <a:r>
              <a:rPr sz="1982" spc="-79" dirty="0">
                <a:latin typeface="Tahoma"/>
                <a:cs typeface="Tahoma"/>
              </a:rPr>
              <a:t>o</a:t>
            </a:r>
            <a:r>
              <a:rPr sz="1982" spc="50" dirty="0">
                <a:latin typeface="Tahoma"/>
                <a:cs typeface="Tahoma"/>
              </a:rPr>
              <a:t>t</a:t>
            </a:r>
            <a:r>
              <a:rPr sz="1982" spc="-168" dirty="0">
                <a:latin typeface="Tahoma"/>
                <a:cs typeface="Tahoma"/>
              </a:rPr>
              <a:t>e</a:t>
            </a:r>
            <a:r>
              <a:rPr sz="1982" spc="20" dirty="0">
                <a:latin typeface="Tahoma"/>
                <a:cs typeface="Tahoma"/>
              </a:rPr>
              <a:t> </a:t>
            </a:r>
            <a:r>
              <a:rPr sz="1982" spc="50" dirty="0">
                <a:latin typeface="Tahoma"/>
                <a:cs typeface="Tahoma"/>
              </a:rPr>
              <a:t>t</a:t>
            </a:r>
            <a:r>
              <a:rPr sz="1982" spc="-89" dirty="0">
                <a:latin typeface="Tahoma"/>
                <a:cs typeface="Tahoma"/>
              </a:rPr>
              <a:t>h</a:t>
            </a:r>
            <a:r>
              <a:rPr sz="1982" spc="-168" dirty="0">
                <a:latin typeface="Tahoma"/>
                <a:cs typeface="Tahoma"/>
              </a:rPr>
              <a:t>e</a:t>
            </a:r>
            <a:r>
              <a:rPr sz="1982" spc="20" dirty="0">
                <a:latin typeface="Tahoma"/>
                <a:cs typeface="Tahoma"/>
              </a:rPr>
              <a:t> </a:t>
            </a:r>
            <a:r>
              <a:rPr sz="1982" spc="-129" dirty="0">
                <a:latin typeface="Tahoma"/>
                <a:cs typeface="Tahoma"/>
              </a:rPr>
              <a:t>s</a:t>
            </a:r>
            <a:r>
              <a:rPr sz="1982" spc="50" dirty="0">
                <a:latin typeface="Tahoma"/>
                <a:cs typeface="Tahoma"/>
              </a:rPr>
              <a:t>t</a:t>
            </a:r>
            <a:r>
              <a:rPr sz="1982" spc="-99" dirty="0">
                <a:latin typeface="Tahoma"/>
                <a:cs typeface="Tahoma"/>
              </a:rPr>
              <a:t>a</a:t>
            </a:r>
            <a:r>
              <a:rPr sz="1982" spc="50" dirty="0">
                <a:latin typeface="Tahoma"/>
                <a:cs typeface="Tahoma"/>
              </a:rPr>
              <a:t>t</a:t>
            </a:r>
            <a:r>
              <a:rPr sz="1982" spc="-168" dirty="0">
                <a:latin typeface="Tahoma"/>
                <a:cs typeface="Tahoma"/>
              </a:rPr>
              <a:t>e</a:t>
            </a:r>
            <a:r>
              <a:rPr sz="1982" spc="20" dirty="0">
                <a:latin typeface="Tahoma"/>
                <a:cs typeface="Tahoma"/>
              </a:rPr>
              <a:t> </a:t>
            </a:r>
            <a:r>
              <a:rPr sz="1982" spc="-79" dirty="0">
                <a:latin typeface="Tahoma"/>
                <a:cs typeface="Tahoma"/>
              </a:rPr>
              <a:t>o</a:t>
            </a:r>
            <a:r>
              <a:rPr sz="1982" spc="-30" dirty="0">
                <a:latin typeface="Tahoma"/>
                <a:cs typeface="Tahoma"/>
              </a:rPr>
              <a:t>f</a:t>
            </a:r>
            <a:r>
              <a:rPr sz="1982" spc="30" dirty="0">
                <a:latin typeface="Tahoma"/>
                <a:cs typeface="Tahoma"/>
              </a:rPr>
              <a:t> </a:t>
            </a:r>
            <a:r>
              <a:rPr sz="1982" spc="-99" dirty="0">
                <a:latin typeface="Tahoma"/>
                <a:cs typeface="Tahoma"/>
              </a:rPr>
              <a:t>a</a:t>
            </a:r>
            <a:r>
              <a:rPr sz="1982" spc="20" dirty="0">
                <a:latin typeface="Tahoma"/>
                <a:cs typeface="Tahoma"/>
              </a:rPr>
              <a:t> </a:t>
            </a:r>
            <a:r>
              <a:rPr sz="1982" spc="-40" dirty="0">
                <a:latin typeface="Tahoma"/>
                <a:cs typeface="Tahoma"/>
              </a:rPr>
              <a:t>c</a:t>
            </a:r>
            <a:r>
              <a:rPr sz="1982" spc="-89" dirty="0">
                <a:latin typeface="Tahoma"/>
                <a:cs typeface="Tahoma"/>
              </a:rPr>
              <a:t>h</a:t>
            </a:r>
            <a:r>
              <a:rPr sz="1982" spc="-99" dirty="0">
                <a:latin typeface="Tahoma"/>
                <a:cs typeface="Tahoma"/>
              </a:rPr>
              <a:t>a</a:t>
            </a:r>
            <a:r>
              <a:rPr sz="1982" spc="-89" dirty="0">
                <a:latin typeface="Tahoma"/>
                <a:cs typeface="Tahoma"/>
              </a:rPr>
              <a:t>nn</a:t>
            </a:r>
            <a:r>
              <a:rPr sz="1982" spc="-168" dirty="0">
                <a:latin typeface="Tahoma"/>
                <a:cs typeface="Tahoma"/>
              </a:rPr>
              <a:t>e</a:t>
            </a:r>
            <a:r>
              <a:rPr sz="1982" spc="10" dirty="0">
                <a:latin typeface="Tahoma"/>
                <a:cs typeface="Tahoma"/>
              </a:rPr>
              <a:t>l</a:t>
            </a:r>
            <a:r>
              <a:rPr sz="1982" spc="20" dirty="0">
                <a:latin typeface="Tahoma"/>
                <a:cs typeface="Tahoma"/>
              </a:rPr>
              <a:t> </a:t>
            </a:r>
            <a:r>
              <a:rPr sz="1982" i="1" spc="-188" dirty="0">
                <a:latin typeface="Arial"/>
                <a:cs typeface="Arial"/>
              </a:rPr>
              <a:t>C</a:t>
            </a:r>
            <a:r>
              <a:rPr sz="2081" i="1" spc="-119" baseline="-11904" dirty="0">
                <a:latin typeface="Trebuchet MS"/>
                <a:cs typeface="Trebuchet MS"/>
              </a:rPr>
              <a:t>i</a:t>
            </a:r>
            <a:r>
              <a:rPr sz="2081" i="1" spc="-176" baseline="-11904" dirty="0">
                <a:latin typeface="Trebuchet MS"/>
                <a:cs typeface="Trebuchet MS"/>
              </a:rPr>
              <a:t>j</a:t>
            </a:r>
            <a:r>
              <a:rPr sz="2081" i="1" spc="-297" baseline="-11904" dirty="0">
                <a:latin typeface="Trebuchet MS"/>
                <a:cs typeface="Trebuchet MS"/>
              </a:rPr>
              <a:t> </a:t>
            </a:r>
            <a:r>
              <a:rPr sz="1982" spc="-59" dirty="0">
                <a:latin typeface="Tahoma"/>
                <a:cs typeface="Tahoma"/>
              </a:rPr>
              <a:t>.</a:t>
            </a:r>
            <a:endParaRPr sz="1982">
              <a:latin typeface="Tahoma"/>
              <a:cs typeface="Tahoma"/>
            </a:endParaRPr>
          </a:p>
        </p:txBody>
      </p:sp>
      <p:sp>
        <p:nvSpPr>
          <p:cNvPr id="9" name="object 9"/>
          <p:cNvSpPr txBox="1"/>
          <p:nvPr/>
        </p:nvSpPr>
        <p:spPr>
          <a:xfrm>
            <a:off x="229682" y="2763800"/>
            <a:ext cx="4657148" cy="655022"/>
          </a:xfrm>
          <a:prstGeom prst="rect">
            <a:avLst/>
          </a:prstGeom>
        </p:spPr>
        <p:txBody>
          <a:bodyPr vert="horz" wrap="square" lIns="0" tIns="71726" rIns="0" bIns="0" rtlCol="0">
            <a:spAutoFit/>
          </a:bodyPr>
          <a:lstStyle/>
          <a:p>
            <a:pPr marL="1248312">
              <a:spcBef>
                <a:spcPts val="565"/>
              </a:spcBef>
            </a:pPr>
            <a:r>
              <a:rPr sz="1387" i="1" spc="-99" dirty="0">
                <a:latin typeface="Trebuchet MS"/>
                <a:cs typeface="Trebuchet MS"/>
              </a:rPr>
              <a:t>ij</a:t>
            </a:r>
            <a:endParaRPr sz="1387">
              <a:latin typeface="Trebuchet MS"/>
              <a:cs typeface="Trebuchet MS"/>
            </a:endParaRPr>
          </a:p>
          <a:p>
            <a:pPr marL="25168">
              <a:spcBef>
                <a:spcPts val="525"/>
              </a:spcBef>
            </a:pPr>
            <a:r>
              <a:rPr sz="1982" spc="-20" dirty="0">
                <a:latin typeface="Tahoma"/>
                <a:cs typeface="Tahoma"/>
              </a:rPr>
              <a:t>The</a:t>
            </a:r>
            <a:r>
              <a:rPr sz="1982" spc="10" dirty="0">
                <a:latin typeface="Tahoma"/>
                <a:cs typeface="Tahoma"/>
              </a:rPr>
              <a:t> </a:t>
            </a:r>
            <a:r>
              <a:rPr sz="1982" spc="-59" dirty="0">
                <a:latin typeface="Tahoma"/>
                <a:cs typeface="Tahoma"/>
              </a:rPr>
              <a:t>state</a:t>
            </a:r>
            <a:r>
              <a:rPr sz="1982" spc="20" dirty="0">
                <a:latin typeface="Tahoma"/>
                <a:cs typeface="Tahoma"/>
              </a:rPr>
              <a:t> </a:t>
            </a:r>
            <a:r>
              <a:rPr sz="1982" spc="-59" dirty="0">
                <a:latin typeface="Tahoma"/>
                <a:cs typeface="Tahoma"/>
              </a:rPr>
              <a:t>of</a:t>
            </a:r>
            <a:r>
              <a:rPr sz="1982" spc="20" dirty="0">
                <a:latin typeface="Tahoma"/>
                <a:cs typeface="Tahoma"/>
              </a:rPr>
              <a:t> </a:t>
            </a:r>
            <a:r>
              <a:rPr sz="1982" spc="-99" dirty="0">
                <a:latin typeface="Tahoma"/>
                <a:cs typeface="Tahoma"/>
              </a:rPr>
              <a:t>a</a:t>
            </a:r>
            <a:r>
              <a:rPr sz="1982" spc="20" dirty="0">
                <a:latin typeface="Tahoma"/>
                <a:cs typeface="Tahoma"/>
              </a:rPr>
              <a:t> </a:t>
            </a:r>
            <a:r>
              <a:rPr sz="1982" spc="-79" dirty="0">
                <a:latin typeface="Tahoma"/>
                <a:cs typeface="Tahoma"/>
              </a:rPr>
              <a:t>channel</a:t>
            </a:r>
            <a:r>
              <a:rPr sz="1982" spc="10" dirty="0">
                <a:latin typeface="Tahoma"/>
                <a:cs typeface="Tahoma"/>
              </a:rPr>
              <a:t> </a:t>
            </a:r>
            <a:r>
              <a:rPr sz="1982" spc="-59" dirty="0">
                <a:latin typeface="Tahoma"/>
                <a:cs typeface="Tahoma"/>
              </a:rPr>
              <a:t>is</a:t>
            </a:r>
            <a:r>
              <a:rPr sz="1982" spc="50" dirty="0">
                <a:latin typeface="Tahoma"/>
                <a:cs typeface="Tahoma"/>
              </a:rPr>
              <a:t> </a:t>
            </a:r>
            <a:r>
              <a:rPr sz="1982" spc="-89" dirty="0">
                <a:latin typeface="Tahoma"/>
                <a:cs typeface="Tahoma"/>
              </a:rPr>
              <a:t>defined</a:t>
            </a:r>
            <a:r>
              <a:rPr sz="1982" spc="-10" dirty="0">
                <a:latin typeface="Tahoma"/>
                <a:cs typeface="Tahoma"/>
              </a:rPr>
              <a:t> </a:t>
            </a:r>
            <a:r>
              <a:rPr sz="1982" spc="-119" dirty="0">
                <a:latin typeface="Tahoma"/>
                <a:cs typeface="Tahoma"/>
              </a:rPr>
              <a:t>as</a:t>
            </a:r>
            <a:r>
              <a:rPr sz="1982" spc="50" dirty="0">
                <a:latin typeface="Tahoma"/>
                <a:cs typeface="Tahoma"/>
              </a:rPr>
              <a:t> </a:t>
            </a:r>
            <a:r>
              <a:rPr sz="1982" spc="-79" dirty="0">
                <a:latin typeface="Tahoma"/>
                <a:cs typeface="Tahoma"/>
              </a:rPr>
              <a:t>follows:</a:t>
            </a:r>
            <a:endParaRPr sz="1982">
              <a:latin typeface="Tahoma"/>
              <a:cs typeface="Tahoma"/>
            </a:endParaRPr>
          </a:p>
        </p:txBody>
      </p:sp>
      <p:sp>
        <p:nvSpPr>
          <p:cNvPr id="10" name="object 10"/>
          <p:cNvSpPr txBox="1"/>
          <p:nvPr/>
        </p:nvSpPr>
        <p:spPr>
          <a:xfrm>
            <a:off x="2346715" y="3596266"/>
            <a:ext cx="296970" cy="237599"/>
          </a:xfrm>
          <a:prstGeom prst="rect">
            <a:avLst/>
          </a:prstGeom>
        </p:spPr>
        <p:txBody>
          <a:bodyPr vert="horz" wrap="square" lIns="0" tIns="23909" rIns="0" bIns="0" rtlCol="0">
            <a:spAutoFit/>
          </a:bodyPr>
          <a:lstStyle/>
          <a:p>
            <a:pPr marL="25168">
              <a:spcBef>
                <a:spcPts val="188"/>
              </a:spcBef>
            </a:pPr>
            <a:r>
              <a:rPr sz="1387" i="1" spc="79" dirty="0">
                <a:latin typeface="Trebuchet MS"/>
                <a:cs typeface="Trebuchet MS"/>
              </a:rPr>
              <a:t>x</a:t>
            </a:r>
            <a:r>
              <a:rPr sz="1387" spc="159" dirty="0">
                <a:latin typeface="Segoe UI Symbol"/>
                <a:cs typeface="Segoe UI Symbol"/>
              </a:rPr>
              <a:t>,</a:t>
            </a:r>
            <a:r>
              <a:rPr sz="1387" i="1" spc="-10" dirty="0">
                <a:latin typeface="Trebuchet MS"/>
                <a:cs typeface="Trebuchet MS"/>
              </a:rPr>
              <a:t>y</a:t>
            </a:r>
            <a:endParaRPr sz="1387">
              <a:latin typeface="Trebuchet MS"/>
              <a:cs typeface="Trebuchet MS"/>
            </a:endParaRPr>
          </a:p>
        </p:txBody>
      </p:sp>
      <p:sp>
        <p:nvSpPr>
          <p:cNvPr id="11" name="object 11"/>
          <p:cNvSpPr txBox="1"/>
          <p:nvPr/>
        </p:nvSpPr>
        <p:spPr>
          <a:xfrm>
            <a:off x="5004360" y="3623448"/>
            <a:ext cx="137160" cy="237599"/>
          </a:xfrm>
          <a:prstGeom prst="rect">
            <a:avLst/>
          </a:prstGeom>
        </p:spPr>
        <p:txBody>
          <a:bodyPr vert="horz" wrap="square" lIns="0" tIns="23909" rIns="0" bIns="0" rtlCol="0">
            <a:spAutoFit/>
          </a:bodyPr>
          <a:lstStyle/>
          <a:p>
            <a:pPr marL="25168">
              <a:spcBef>
                <a:spcPts val="188"/>
              </a:spcBef>
            </a:pPr>
            <a:r>
              <a:rPr sz="1387" i="1" spc="-20" dirty="0">
                <a:latin typeface="Trebuchet MS"/>
                <a:cs typeface="Trebuchet MS"/>
              </a:rPr>
              <a:t>x</a:t>
            </a:r>
            <a:endParaRPr sz="1387">
              <a:latin typeface="Trebuchet MS"/>
              <a:cs typeface="Trebuchet MS"/>
            </a:endParaRPr>
          </a:p>
        </p:txBody>
      </p:sp>
      <p:sp>
        <p:nvSpPr>
          <p:cNvPr id="12" name="object 12"/>
          <p:cNvSpPr txBox="1"/>
          <p:nvPr/>
        </p:nvSpPr>
        <p:spPr>
          <a:xfrm>
            <a:off x="5200661" y="3451584"/>
            <a:ext cx="259220" cy="329162"/>
          </a:xfrm>
          <a:prstGeom prst="rect">
            <a:avLst/>
          </a:prstGeom>
        </p:spPr>
        <p:txBody>
          <a:bodyPr vert="horz" wrap="square" lIns="0" tIns="23909" rIns="0" bIns="0" rtlCol="0">
            <a:spAutoFit/>
          </a:bodyPr>
          <a:lstStyle/>
          <a:p>
            <a:pPr marL="25168">
              <a:spcBef>
                <a:spcPts val="188"/>
              </a:spcBef>
            </a:pPr>
            <a:r>
              <a:rPr sz="1982" spc="347" dirty="0">
                <a:latin typeface="Lucida Sans Unicode"/>
                <a:cs typeface="Lucida Sans Unicode"/>
              </a:rPr>
              <a:t>V</a:t>
            </a:r>
            <a:endParaRPr sz="1982">
              <a:latin typeface="Lucida Sans Unicode"/>
              <a:cs typeface="Lucida Sans Unicode"/>
            </a:endParaRPr>
          </a:p>
        </p:txBody>
      </p:sp>
      <p:sp>
        <p:nvSpPr>
          <p:cNvPr id="13" name="object 13"/>
          <p:cNvSpPr txBox="1"/>
          <p:nvPr/>
        </p:nvSpPr>
        <p:spPr>
          <a:xfrm>
            <a:off x="3231589" y="3753304"/>
            <a:ext cx="3032620" cy="237599"/>
          </a:xfrm>
          <a:prstGeom prst="rect">
            <a:avLst/>
          </a:prstGeom>
        </p:spPr>
        <p:txBody>
          <a:bodyPr vert="horz" wrap="square" lIns="0" tIns="23909" rIns="0" bIns="0" rtlCol="0">
            <a:spAutoFit/>
          </a:bodyPr>
          <a:lstStyle/>
          <a:p>
            <a:pPr marL="25168">
              <a:spcBef>
                <a:spcPts val="188"/>
              </a:spcBef>
              <a:tabLst>
                <a:tab pos="1084723" algn="l"/>
                <a:tab pos="2911890" algn="l"/>
              </a:tabLst>
            </a:pPr>
            <a:r>
              <a:rPr sz="1387" i="1" spc="-79" dirty="0">
                <a:latin typeface="Trebuchet MS"/>
                <a:cs typeface="Trebuchet MS"/>
              </a:rPr>
              <a:t>i</a:t>
            </a:r>
            <a:r>
              <a:rPr sz="1387" i="1" spc="-119" dirty="0">
                <a:latin typeface="Trebuchet MS"/>
                <a:cs typeface="Trebuchet MS"/>
              </a:rPr>
              <a:t>j	</a:t>
            </a:r>
            <a:r>
              <a:rPr sz="1387" i="1" spc="-79" dirty="0">
                <a:latin typeface="Trebuchet MS"/>
                <a:cs typeface="Trebuchet MS"/>
              </a:rPr>
              <a:t>i</a:t>
            </a:r>
            <a:r>
              <a:rPr sz="1387" i="1" spc="-119" dirty="0">
                <a:latin typeface="Trebuchet MS"/>
                <a:cs typeface="Trebuchet MS"/>
              </a:rPr>
              <a:t>j	</a:t>
            </a:r>
            <a:r>
              <a:rPr sz="1387" i="1" spc="-79" dirty="0">
                <a:latin typeface="Trebuchet MS"/>
                <a:cs typeface="Trebuchet MS"/>
              </a:rPr>
              <a:t>i</a:t>
            </a:r>
            <a:r>
              <a:rPr sz="1387" i="1" spc="-119" dirty="0">
                <a:latin typeface="Trebuchet MS"/>
                <a:cs typeface="Trebuchet MS"/>
              </a:rPr>
              <a:t>j</a:t>
            </a:r>
            <a:endParaRPr sz="1387">
              <a:latin typeface="Trebuchet MS"/>
              <a:cs typeface="Trebuchet MS"/>
            </a:endParaRPr>
          </a:p>
        </p:txBody>
      </p:sp>
      <p:sp>
        <p:nvSpPr>
          <p:cNvPr id="14" name="object 14"/>
          <p:cNvSpPr txBox="1"/>
          <p:nvPr/>
        </p:nvSpPr>
        <p:spPr>
          <a:xfrm>
            <a:off x="6831482" y="3596266"/>
            <a:ext cx="137160" cy="237599"/>
          </a:xfrm>
          <a:prstGeom prst="rect">
            <a:avLst/>
          </a:prstGeom>
        </p:spPr>
        <p:txBody>
          <a:bodyPr vert="horz" wrap="square" lIns="0" tIns="23909" rIns="0" bIns="0" rtlCol="0">
            <a:spAutoFit/>
          </a:bodyPr>
          <a:lstStyle/>
          <a:p>
            <a:pPr marL="25168">
              <a:spcBef>
                <a:spcPts val="188"/>
              </a:spcBef>
            </a:pPr>
            <a:r>
              <a:rPr sz="1387" i="1" spc="-10" dirty="0">
                <a:latin typeface="Trebuchet MS"/>
                <a:cs typeface="Trebuchet MS"/>
              </a:rPr>
              <a:t>y</a:t>
            </a:r>
            <a:endParaRPr sz="1387">
              <a:latin typeface="Trebuchet MS"/>
              <a:cs typeface="Trebuchet MS"/>
            </a:endParaRPr>
          </a:p>
        </p:txBody>
      </p:sp>
      <p:sp>
        <p:nvSpPr>
          <p:cNvPr id="15" name="object 15"/>
          <p:cNvSpPr txBox="1"/>
          <p:nvPr/>
        </p:nvSpPr>
        <p:spPr>
          <a:xfrm>
            <a:off x="2316514" y="3789551"/>
            <a:ext cx="4598006" cy="237599"/>
          </a:xfrm>
          <a:prstGeom prst="rect">
            <a:avLst/>
          </a:prstGeom>
        </p:spPr>
        <p:txBody>
          <a:bodyPr vert="horz" wrap="square" lIns="0" tIns="23909" rIns="0" bIns="0" rtlCol="0">
            <a:spAutoFit/>
          </a:bodyPr>
          <a:lstStyle/>
          <a:p>
            <a:pPr marL="25168">
              <a:spcBef>
                <a:spcPts val="188"/>
              </a:spcBef>
              <a:tabLst>
                <a:tab pos="2694191" algn="l"/>
                <a:tab pos="4521358" algn="l"/>
              </a:tabLst>
            </a:pPr>
            <a:r>
              <a:rPr sz="1387" i="1" spc="-79" dirty="0">
                <a:latin typeface="Trebuchet MS"/>
                <a:cs typeface="Trebuchet MS"/>
              </a:rPr>
              <a:t>i</a:t>
            </a:r>
            <a:r>
              <a:rPr sz="1387" i="1" spc="-119" dirty="0">
                <a:latin typeface="Trebuchet MS"/>
                <a:cs typeface="Trebuchet MS"/>
              </a:rPr>
              <a:t>j	</a:t>
            </a:r>
            <a:r>
              <a:rPr sz="1387" i="1" spc="-79" dirty="0">
                <a:latin typeface="Trebuchet MS"/>
                <a:cs typeface="Trebuchet MS"/>
              </a:rPr>
              <a:t>i	</a:t>
            </a:r>
            <a:r>
              <a:rPr sz="1387" i="1" spc="-119" dirty="0">
                <a:latin typeface="Trebuchet MS"/>
                <a:cs typeface="Trebuchet MS"/>
              </a:rPr>
              <a:t>j</a:t>
            </a:r>
            <a:endParaRPr sz="1387">
              <a:latin typeface="Trebuchet MS"/>
              <a:cs typeface="Trebuchet MS"/>
            </a:endParaRPr>
          </a:p>
        </p:txBody>
      </p:sp>
      <p:sp>
        <p:nvSpPr>
          <p:cNvPr id="16" name="object 16"/>
          <p:cNvSpPr txBox="1"/>
          <p:nvPr/>
        </p:nvSpPr>
        <p:spPr>
          <a:xfrm>
            <a:off x="2017530" y="3641847"/>
            <a:ext cx="5105120" cy="329162"/>
          </a:xfrm>
          <a:prstGeom prst="rect">
            <a:avLst/>
          </a:prstGeom>
        </p:spPr>
        <p:txBody>
          <a:bodyPr vert="horz" wrap="square" lIns="0" tIns="23909" rIns="0" bIns="0" rtlCol="0">
            <a:spAutoFit/>
          </a:bodyPr>
          <a:lstStyle/>
          <a:p>
            <a:pPr marL="25168">
              <a:spcBef>
                <a:spcPts val="188"/>
              </a:spcBef>
              <a:tabLst>
                <a:tab pos="716018" algn="l"/>
                <a:tab pos="3500812" algn="l"/>
              </a:tabLst>
            </a:pPr>
            <a:r>
              <a:rPr sz="1982" i="1" spc="-238" dirty="0">
                <a:latin typeface="Arial"/>
                <a:cs typeface="Arial"/>
              </a:rPr>
              <a:t>S</a:t>
            </a:r>
            <a:r>
              <a:rPr sz="1982" i="1" spc="-178" dirty="0">
                <a:latin typeface="Arial"/>
                <a:cs typeface="Arial"/>
              </a:rPr>
              <a:t>C</a:t>
            </a:r>
            <a:r>
              <a:rPr sz="1982" i="1" dirty="0">
                <a:latin typeface="Arial"/>
                <a:cs typeface="Arial"/>
              </a:rPr>
              <a:t>	</a:t>
            </a:r>
            <a:r>
              <a:rPr sz="1982" spc="89" dirty="0">
                <a:latin typeface="Tahoma"/>
                <a:cs typeface="Tahoma"/>
              </a:rPr>
              <a:t>=</a:t>
            </a:r>
            <a:r>
              <a:rPr sz="1982" spc="347" dirty="0">
                <a:latin typeface="Lucida Sans Unicode"/>
                <a:cs typeface="Lucida Sans Unicode"/>
              </a:rPr>
              <a:t>{</a:t>
            </a:r>
            <a:r>
              <a:rPr sz="1982" i="1" spc="-89" dirty="0">
                <a:latin typeface="Arial"/>
                <a:cs typeface="Arial"/>
              </a:rPr>
              <a:t>m</a:t>
            </a:r>
            <a:r>
              <a:rPr sz="1982" i="1" dirty="0">
                <a:latin typeface="Arial"/>
                <a:cs typeface="Arial"/>
              </a:rPr>
              <a:t> </a:t>
            </a:r>
            <a:r>
              <a:rPr sz="1982" i="1" spc="-149" dirty="0">
                <a:latin typeface="Arial"/>
                <a:cs typeface="Arial"/>
              </a:rPr>
              <a:t> </a:t>
            </a:r>
            <a:r>
              <a:rPr sz="1982" spc="-198" dirty="0">
                <a:latin typeface="Lucida Sans Unicode"/>
                <a:cs typeface="Lucida Sans Unicode"/>
              </a:rPr>
              <a:t>|</a:t>
            </a:r>
            <a:r>
              <a:rPr sz="1982" spc="10" dirty="0">
                <a:latin typeface="Lucida Sans Unicode"/>
                <a:cs typeface="Lucida Sans Unicode"/>
              </a:rPr>
              <a:t> </a:t>
            </a:r>
            <a:r>
              <a:rPr sz="1982" i="1" spc="-238" dirty="0">
                <a:latin typeface="Arial"/>
                <a:cs typeface="Arial"/>
              </a:rPr>
              <a:t>s</a:t>
            </a:r>
            <a:r>
              <a:rPr sz="1982" i="1" spc="-226" dirty="0">
                <a:latin typeface="Arial"/>
                <a:cs typeface="Arial"/>
              </a:rPr>
              <a:t>e</a:t>
            </a:r>
            <a:r>
              <a:rPr sz="1982" i="1" spc="-89" dirty="0">
                <a:latin typeface="Arial"/>
                <a:cs typeface="Arial"/>
              </a:rPr>
              <a:t>nd</a:t>
            </a:r>
            <a:r>
              <a:rPr sz="1982" i="1" spc="-367" dirty="0">
                <a:latin typeface="Arial"/>
                <a:cs typeface="Arial"/>
              </a:rPr>
              <a:t> </a:t>
            </a:r>
            <a:r>
              <a:rPr sz="1982" spc="-10" dirty="0">
                <a:latin typeface="Tahoma"/>
                <a:cs typeface="Tahoma"/>
              </a:rPr>
              <a:t>(</a:t>
            </a:r>
            <a:r>
              <a:rPr sz="1982" i="1" spc="-89" dirty="0">
                <a:latin typeface="Arial"/>
                <a:cs typeface="Arial"/>
              </a:rPr>
              <a:t>m</a:t>
            </a:r>
            <a:r>
              <a:rPr sz="1982" i="1" dirty="0">
                <a:latin typeface="Arial"/>
                <a:cs typeface="Arial"/>
              </a:rPr>
              <a:t> </a:t>
            </a:r>
            <a:r>
              <a:rPr sz="1982" i="1" spc="-129" dirty="0">
                <a:latin typeface="Arial"/>
                <a:cs typeface="Arial"/>
              </a:rPr>
              <a:t> </a:t>
            </a:r>
            <a:r>
              <a:rPr sz="1982" dirty="0">
                <a:latin typeface="Tahoma"/>
                <a:cs typeface="Tahoma"/>
              </a:rPr>
              <a:t>)</a:t>
            </a:r>
            <a:r>
              <a:rPr sz="1982" spc="30" dirty="0">
                <a:latin typeface="Tahoma"/>
                <a:cs typeface="Tahoma"/>
              </a:rPr>
              <a:t> </a:t>
            </a:r>
            <a:r>
              <a:rPr sz="1982" spc="-40" dirty="0">
                <a:latin typeface="Lucida Sans Unicode"/>
                <a:cs typeface="Lucida Sans Unicode"/>
              </a:rPr>
              <a:t>≤</a:t>
            </a:r>
            <a:r>
              <a:rPr sz="1982" spc="20" dirty="0">
                <a:latin typeface="Lucida Sans Unicode"/>
                <a:cs typeface="Lucida Sans Unicode"/>
              </a:rPr>
              <a:t> </a:t>
            </a:r>
            <a:r>
              <a:rPr sz="1982" i="1" spc="-226" dirty="0">
                <a:latin typeface="Arial"/>
                <a:cs typeface="Arial"/>
              </a:rPr>
              <a:t>e</a:t>
            </a:r>
            <a:r>
              <a:rPr sz="1982" i="1" dirty="0">
                <a:latin typeface="Arial"/>
                <a:cs typeface="Arial"/>
              </a:rPr>
              <a:t>	r</a:t>
            </a:r>
            <a:r>
              <a:rPr sz="1982" i="1" spc="-226" dirty="0">
                <a:latin typeface="Arial"/>
                <a:cs typeface="Arial"/>
              </a:rPr>
              <a:t>e</a:t>
            </a:r>
            <a:r>
              <a:rPr sz="1982" i="1" spc="-119" dirty="0">
                <a:latin typeface="Arial"/>
                <a:cs typeface="Arial"/>
              </a:rPr>
              <a:t>c</a:t>
            </a:r>
            <a:r>
              <a:rPr sz="1982" i="1" spc="-386" dirty="0">
                <a:latin typeface="Arial"/>
                <a:cs typeface="Arial"/>
              </a:rPr>
              <a:t> </a:t>
            </a:r>
            <a:r>
              <a:rPr sz="1982" spc="-10" dirty="0">
                <a:latin typeface="Tahoma"/>
                <a:cs typeface="Tahoma"/>
              </a:rPr>
              <a:t>(</a:t>
            </a:r>
            <a:r>
              <a:rPr sz="1982" i="1" spc="-89" dirty="0">
                <a:latin typeface="Arial"/>
                <a:cs typeface="Arial"/>
              </a:rPr>
              <a:t>m</a:t>
            </a:r>
            <a:r>
              <a:rPr sz="1982" i="1" dirty="0">
                <a:latin typeface="Arial"/>
                <a:cs typeface="Arial"/>
              </a:rPr>
              <a:t> </a:t>
            </a:r>
            <a:r>
              <a:rPr sz="1982" i="1" spc="-129" dirty="0">
                <a:latin typeface="Arial"/>
                <a:cs typeface="Arial"/>
              </a:rPr>
              <a:t> </a:t>
            </a:r>
            <a:r>
              <a:rPr sz="1982" dirty="0">
                <a:latin typeface="Tahoma"/>
                <a:cs typeface="Tahoma"/>
              </a:rPr>
              <a:t>)</a:t>
            </a:r>
            <a:r>
              <a:rPr sz="1982" spc="30" dirty="0">
                <a:latin typeface="Tahoma"/>
                <a:cs typeface="Tahoma"/>
              </a:rPr>
              <a:t> </a:t>
            </a:r>
            <a:r>
              <a:rPr sz="1982" spc="-545" dirty="0">
                <a:latin typeface="Lucida Sans Unicode"/>
                <a:cs typeface="Lucida Sans Unicode"/>
              </a:rPr>
              <a:t>/≤</a:t>
            </a:r>
            <a:r>
              <a:rPr sz="1982" spc="20" dirty="0">
                <a:latin typeface="Lucida Sans Unicode"/>
                <a:cs typeface="Lucida Sans Unicode"/>
              </a:rPr>
              <a:t> </a:t>
            </a:r>
            <a:r>
              <a:rPr sz="1982" i="1" spc="-226" dirty="0">
                <a:latin typeface="Arial"/>
                <a:cs typeface="Arial"/>
              </a:rPr>
              <a:t>e</a:t>
            </a:r>
            <a:r>
              <a:rPr sz="1982" i="1" dirty="0">
                <a:latin typeface="Arial"/>
                <a:cs typeface="Arial"/>
              </a:rPr>
              <a:t> </a:t>
            </a:r>
            <a:r>
              <a:rPr sz="1982" i="1" spc="-59" dirty="0">
                <a:latin typeface="Arial"/>
                <a:cs typeface="Arial"/>
              </a:rPr>
              <a:t> </a:t>
            </a:r>
            <a:r>
              <a:rPr sz="1982" spc="337" dirty="0">
                <a:latin typeface="Lucida Sans Unicode"/>
                <a:cs typeface="Lucida Sans Unicode"/>
              </a:rPr>
              <a:t>}</a:t>
            </a:r>
            <a:endParaRPr sz="1982">
              <a:latin typeface="Lucida Sans Unicode"/>
              <a:cs typeface="Lucida Sans Unicode"/>
            </a:endParaRPr>
          </a:p>
        </p:txBody>
      </p:sp>
      <p:sp>
        <p:nvSpPr>
          <p:cNvPr id="17" name="object 17"/>
          <p:cNvSpPr txBox="1"/>
          <p:nvPr/>
        </p:nvSpPr>
        <p:spPr>
          <a:xfrm>
            <a:off x="2675905" y="4372412"/>
            <a:ext cx="5356790" cy="237599"/>
          </a:xfrm>
          <a:prstGeom prst="rect">
            <a:avLst/>
          </a:prstGeom>
        </p:spPr>
        <p:txBody>
          <a:bodyPr vert="horz" wrap="square" lIns="0" tIns="23909" rIns="0" bIns="0" rtlCol="0">
            <a:spAutoFit/>
          </a:bodyPr>
          <a:lstStyle/>
          <a:p>
            <a:pPr marL="25168">
              <a:spcBef>
                <a:spcPts val="188"/>
              </a:spcBef>
              <a:tabLst>
                <a:tab pos="5285194" algn="l"/>
              </a:tabLst>
            </a:pPr>
            <a:r>
              <a:rPr sz="1387" i="1" spc="-79" dirty="0">
                <a:latin typeface="Trebuchet MS"/>
                <a:cs typeface="Trebuchet MS"/>
              </a:rPr>
              <a:t>i</a:t>
            </a:r>
            <a:r>
              <a:rPr sz="1387" i="1" spc="-119" dirty="0">
                <a:latin typeface="Trebuchet MS"/>
                <a:cs typeface="Trebuchet MS"/>
              </a:rPr>
              <a:t>j	</a:t>
            </a:r>
            <a:r>
              <a:rPr sz="1387" i="1" spc="-79" dirty="0">
                <a:latin typeface="Trebuchet MS"/>
                <a:cs typeface="Trebuchet MS"/>
              </a:rPr>
              <a:t>i</a:t>
            </a:r>
            <a:endParaRPr sz="1387">
              <a:latin typeface="Trebuchet MS"/>
              <a:cs typeface="Trebuchet MS"/>
            </a:endParaRPr>
          </a:p>
        </p:txBody>
      </p:sp>
      <p:sp>
        <p:nvSpPr>
          <p:cNvPr id="18" name="object 18"/>
          <p:cNvSpPr txBox="1"/>
          <p:nvPr/>
        </p:nvSpPr>
        <p:spPr>
          <a:xfrm>
            <a:off x="179351" y="4221690"/>
            <a:ext cx="8453586" cy="329162"/>
          </a:xfrm>
          <a:prstGeom prst="rect">
            <a:avLst/>
          </a:prstGeom>
        </p:spPr>
        <p:txBody>
          <a:bodyPr vert="horz" wrap="square" lIns="0" tIns="23909" rIns="0" bIns="0" rtlCol="0">
            <a:spAutoFit/>
          </a:bodyPr>
          <a:lstStyle/>
          <a:p>
            <a:pPr marL="75503">
              <a:spcBef>
                <a:spcPts val="188"/>
              </a:spcBef>
            </a:pPr>
            <a:r>
              <a:rPr sz="1982" spc="-40" dirty="0">
                <a:latin typeface="Tahoma"/>
                <a:cs typeface="Tahoma"/>
              </a:rPr>
              <a:t>Thus,</a:t>
            </a:r>
            <a:r>
              <a:rPr sz="1982" spc="20" dirty="0">
                <a:latin typeface="Tahoma"/>
                <a:cs typeface="Tahoma"/>
              </a:rPr>
              <a:t> </a:t>
            </a:r>
            <a:r>
              <a:rPr sz="1982" spc="-79" dirty="0">
                <a:latin typeface="Tahoma"/>
                <a:cs typeface="Tahoma"/>
              </a:rPr>
              <a:t>channel</a:t>
            </a:r>
            <a:r>
              <a:rPr sz="1982" spc="30" dirty="0">
                <a:latin typeface="Tahoma"/>
                <a:cs typeface="Tahoma"/>
              </a:rPr>
              <a:t> </a:t>
            </a:r>
            <a:r>
              <a:rPr sz="1982" spc="-59" dirty="0">
                <a:latin typeface="Tahoma"/>
                <a:cs typeface="Tahoma"/>
              </a:rPr>
              <a:t>state</a:t>
            </a:r>
            <a:r>
              <a:rPr sz="1982" spc="20" dirty="0">
                <a:latin typeface="Tahoma"/>
                <a:cs typeface="Tahoma"/>
              </a:rPr>
              <a:t> </a:t>
            </a:r>
            <a:r>
              <a:rPr sz="1982" i="1" spc="10" dirty="0">
                <a:latin typeface="Arial"/>
                <a:cs typeface="Arial"/>
              </a:rPr>
              <a:t>SC</a:t>
            </a:r>
            <a:r>
              <a:rPr sz="2081" i="1" spc="14" baseline="35714" dirty="0">
                <a:latin typeface="Trebuchet MS"/>
                <a:cs typeface="Trebuchet MS"/>
              </a:rPr>
              <a:t>x</a:t>
            </a:r>
            <a:r>
              <a:rPr sz="2081" spc="14" baseline="35714" dirty="0">
                <a:latin typeface="Segoe UI Symbol"/>
                <a:cs typeface="Segoe UI Symbol"/>
              </a:rPr>
              <a:t>,</a:t>
            </a:r>
            <a:r>
              <a:rPr sz="2081" i="1" spc="14" baseline="35714" dirty="0">
                <a:latin typeface="Trebuchet MS"/>
                <a:cs typeface="Trebuchet MS"/>
              </a:rPr>
              <a:t>y</a:t>
            </a:r>
            <a:r>
              <a:rPr sz="2081" i="1" spc="133" baseline="35714" dirty="0">
                <a:latin typeface="Trebuchet MS"/>
                <a:cs typeface="Trebuchet MS"/>
              </a:rPr>
              <a:t> </a:t>
            </a:r>
            <a:r>
              <a:rPr sz="1982" spc="-99" dirty="0">
                <a:latin typeface="Tahoma"/>
                <a:cs typeface="Tahoma"/>
              </a:rPr>
              <a:t>denotes</a:t>
            </a:r>
            <a:r>
              <a:rPr sz="1982" spc="30" dirty="0">
                <a:latin typeface="Tahoma"/>
                <a:cs typeface="Tahoma"/>
              </a:rPr>
              <a:t> </a:t>
            </a:r>
            <a:r>
              <a:rPr sz="1982" spc="-20" dirty="0">
                <a:latin typeface="Tahoma"/>
                <a:cs typeface="Tahoma"/>
              </a:rPr>
              <a:t>all</a:t>
            </a:r>
            <a:r>
              <a:rPr sz="1982" spc="20" dirty="0">
                <a:latin typeface="Tahoma"/>
                <a:cs typeface="Tahoma"/>
              </a:rPr>
              <a:t> </a:t>
            </a:r>
            <a:r>
              <a:rPr sz="1982" spc="-129" dirty="0">
                <a:latin typeface="Tahoma"/>
                <a:cs typeface="Tahoma"/>
              </a:rPr>
              <a:t>messages</a:t>
            </a:r>
            <a:r>
              <a:rPr sz="1982" spc="10" dirty="0">
                <a:latin typeface="Tahoma"/>
                <a:cs typeface="Tahoma"/>
              </a:rPr>
              <a:t> </a:t>
            </a:r>
            <a:r>
              <a:rPr sz="1982" spc="-20" dirty="0">
                <a:latin typeface="Tahoma"/>
                <a:cs typeface="Tahoma"/>
              </a:rPr>
              <a:t>that</a:t>
            </a:r>
            <a:r>
              <a:rPr sz="1982" spc="59" dirty="0">
                <a:latin typeface="Tahoma"/>
                <a:cs typeface="Tahoma"/>
              </a:rPr>
              <a:t> </a:t>
            </a:r>
            <a:r>
              <a:rPr sz="1982" i="1" spc="-79" dirty="0">
                <a:latin typeface="Arial"/>
                <a:cs typeface="Arial"/>
              </a:rPr>
              <a:t>p</a:t>
            </a:r>
            <a:r>
              <a:rPr sz="2081" i="1" spc="-119" baseline="-11904" dirty="0">
                <a:latin typeface="Trebuchet MS"/>
                <a:cs typeface="Trebuchet MS"/>
              </a:rPr>
              <a:t>i</a:t>
            </a:r>
            <a:r>
              <a:rPr sz="2081" i="1" spc="711" baseline="-11904" dirty="0">
                <a:latin typeface="Trebuchet MS"/>
                <a:cs typeface="Trebuchet MS"/>
              </a:rPr>
              <a:t> </a:t>
            </a:r>
            <a:r>
              <a:rPr sz="1982" spc="-89" dirty="0">
                <a:latin typeface="Tahoma"/>
                <a:cs typeface="Tahoma"/>
              </a:rPr>
              <a:t>sent</a:t>
            </a:r>
            <a:r>
              <a:rPr sz="1982" spc="20" dirty="0">
                <a:latin typeface="Tahoma"/>
                <a:cs typeface="Tahoma"/>
              </a:rPr>
              <a:t> </a:t>
            </a:r>
            <a:r>
              <a:rPr sz="1982" spc="-50" dirty="0">
                <a:latin typeface="Tahoma"/>
                <a:cs typeface="Tahoma"/>
              </a:rPr>
              <a:t>upto</a:t>
            </a:r>
            <a:r>
              <a:rPr sz="1982" spc="40" dirty="0">
                <a:latin typeface="Tahoma"/>
                <a:cs typeface="Tahoma"/>
              </a:rPr>
              <a:t> </a:t>
            </a:r>
            <a:r>
              <a:rPr sz="1982" spc="-99" dirty="0">
                <a:latin typeface="Tahoma"/>
                <a:cs typeface="Tahoma"/>
              </a:rPr>
              <a:t>event</a:t>
            </a:r>
            <a:r>
              <a:rPr sz="1982" spc="40" dirty="0">
                <a:latin typeface="Tahoma"/>
                <a:cs typeface="Tahoma"/>
              </a:rPr>
              <a:t> </a:t>
            </a:r>
            <a:r>
              <a:rPr sz="1982" i="1" spc="-59" dirty="0">
                <a:latin typeface="Arial"/>
                <a:cs typeface="Arial"/>
              </a:rPr>
              <a:t>e</a:t>
            </a:r>
            <a:r>
              <a:rPr sz="2081" i="1" spc="-87" baseline="27777" dirty="0">
                <a:latin typeface="Trebuchet MS"/>
                <a:cs typeface="Trebuchet MS"/>
              </a:rPr>
              <a:t>x</a:t>
            </a:r>
            <a:r>
              <a:rPr sz="2081" i="1" spc="684" baseline="27777" dirty="0">
                <a:latin typeface="Trebuchet MS"/>
                <a:cs typeface="Trebuchet MS"/>
              </a:rPr>
              <a:t> </a:t>
            </a:r>
            <a:r>
              <a:rPr sz="1982" spc="-89" dirty="0">
                <a:latin typeface="Tahoma"/>
                <a:cs typeface="Tahoma"/>
              </a:rPr>
              <a:t>and</a:t>
            </a:r>
            <a:endParaRPr sz="1982">
              <a:latin typeface="Tahoma"/>
              <a:cs typeface="Tahoma"/>
            </a:endParaRPr>
          </a:p>
        </p:txBody>
      </p:sp>
      <p:sp>
        <p:nvSpPr>
          <p:cNvPr id="19" name="object 19"/>
          <p:cNvSpPr txBox="1"/>
          <p:nvPr/>
        </p:nvSpPr>
        <p:spPr>
          <a:xfrm>
            <a:off x="5164407" y="4704616"/>
            <a:ext cx="100668" cy="237599"/>
          </a:xfrm>
          <a:prstGeom prst="rect">
            <a:avLst/>
          </a:prstGeom>
        </p:spPr>
        <p:txBody>
          <a:bodyPr vert="horz" wrap="square" lIns="0" tIns="23909" rIns="0" bIns="0" rtlCol="0">
            <a:spAutoFit/>
          </a:bodyPr>
          <a:lstStyle/>
          <a:p>
            <a:pPr marL="25168">
              <a:spcBef>
                <a:spcPts val="188"/>
              </a:spcBef>
            </a:pPr>
            <a:r>
              <a:rPr sz="1387" i="1" spc="-119" dirty="0">
                <a:latin typeface="Trebuchet MS"/>
                <a:cs typeface="Trebuchet MS"/>
              </a:rPr>
              <a:t>j</a:t>
            </a:r>
            <a:endParaRPr sz="1387">
              <a:latin typeface="Trebuchet MS"/>
              <a:cs typeface="Trebuchet MS"/>
            </a:endParaRPr>
          </a:p>
        </p:txBody>
      </p:sp>
      <p:sp>
        <p:nvSpPr>
          <p:cNvPr id="20" name="object 20"/>
          <p:cNvSpPr txBox="1"/>
          <p:nvPr/>
        </p:nvSpPr>
        <p:spPr>
          <a:xfrm>
            <a:off x="179342" y="4553894"/>
            <a:ext cx="5291356" cy="329162"/>
          </a:xfrm>
          <a:prstGeom prst="rect">
            <a:avLst/>
          </a:prstGeom>
        </p:spPr>
        <p:txBody>
          <a:bodyPr vert="horz" wrap="square" lIns="0" tIns="23909" rIns="0" bIns="0" rtlCol="0">
            <a:spAutoFit/>
          </a:bodyPr>
          <a:lstStyle/>
          <a:p>
            <a:pPr marL="75503">
              <a:spcBef>
                <a:spcPts val="188"/>
              </a:spcBef>
            </a:pPr>
            <a:r>
              <a:rPr sz="1982" spc="-69" dirty="0">
                <a:latin typeface="Tahoma"/>
                <a:cs typeface="Tahoma"/>
              </a:rPr>
              <a:t>which</a:t>
            </a:r>
            <a:r>
              <a:rPr sz="1982" spc="20" dirty="0">
                <a:latin typeface="Tahoma"/>
                <a:cs typeface="Tahoma"/>
              </a:rPr>
              <a:t> </a:t>
            </a:r>
            <a:r>
              <a:rPr sz="1982" spc="-99" dirty="0">
                <a:latin typeface="Tahoma"/>
                <a:cs typeface="Tahoma"/>
              </a:rPr>
              <a:t>process</a:t>
            </a:r>
            <a:r>
              <a:rPr sz="1982" spc="20" dirty="0">
                <a:latin typeface="Tahoma"/>
                <a:cs typeface="Tahoma"/>
              </a:rPr>
              <a:t> </a:t>
            </a:r>
            <a:r>
              <a:rPr sz="1982" i="1" spc="-109" dirty="0">
                <a:latin typeface="Arial"/>
                <a:cs typeface="Arial"/>
              </a:rPr>
              <a:t>p</a:t>
            </a:r>
            <a:r>
              <a:rPr sz="2081" i="1" spc="-162" baseline="-11904" dirty="0">
                <a:latin typeface="Trebuchet MS"/>
                <a:cs typeface="Trebuchet MS"/>
              </a:rPr>
              <a:t>j</a:t>
            </a:r>
            <a:r>
              <a:rPr sz="2081" i="1" spc="222" baseline="-11904" dirty="0">
                <a:latin typeface="Trebuchet MS"/>
                <a:cs typeface="Trebuchet MS"/>
              </a:rPr>
              <a:t> </a:t>
            </a:r>
            <a:r>
              <a:rPr sz="1982" spc="-89" dirty="0">
                <a:latin typeface="Tahoma"/>
                <a:cs typeface="Tahoma"/>
              </a:rPr>
              <a:t>had</a:t>
            </a:r>
            <a:r>
              <a:rPr sz="1982" spc="50" dirty="0">
                <a:latin typeface="Tahoma"/>
                <a:cs typeface="Tahoma"/>
              </a:rPr>
              <a:t> </a:t>
            </a:r>
            <a:r>
              <a:rPr sz="1982" spc="-40" dirty="0">
                <a:latin typeface="Tahoma"/>
                <a:cs typeface="Tahoma"/>
              </a:rPr>
              <a:t>not</a:t>
            </a:r>
            <a:r>
              <a:rPr sz="1982" spc="20" dirty="0">
                <a:latin typeface="Tahoma"/>
                <a:cs typeface="Tahoma"/>
              </a:rPr>
              <a:t> </a:t>
            </a:r>
            <a:r>
              <a:rPr sz="1982" spc="-99" dirty="0">
                <a:latin typeface="Tahoma"/>
                <a:cs typeface="Tahoma"/>
              </a:rPr>
              <a:t>received</a:t>
            </a:r>
            <a:r>
              <a:rPr sz="1982" spc="30" dirty="0">
                <a:latin typeface="Tahoma"/>
                <a:cs typeface="Tahoma"/>
              </a:rPr>
              <a:t> </a:t>
            </a:r>
            <a:r>
              <a:rPr sz="1982" spc="-20" dirty="0">
                <a:latin typeface="Tahoma"/>
                <a:cs typeface="Tahoma"/>
              </a:rPr>
              <a:t>until</a:t>
            </a:r>
            <a:r>
              <a:rPr sz="1982" spc="50" dirty="0">
                <a:latin typeface="Tahoma"/>
                <a:cs typeface="Tahoma"/>
              </a:rPr>
              <a:t> </a:t>
            </a:r>
            <a:r>
              <a:rPr sz="1982" spc="-99" dirty="0">
                <a:latin typeface="Tahoma"/>
                <a:cs typeface="Tahoma"/>
              </a:rPr>
              <a:t>event</a:t>
            </a:r>
            <a:r>
              <a:rPr sz="1982" spc="20" dirty="0">
                <a:latin typeface="Tahoma"/>
                <a:cs typeface="Tahoma"/>
              </a:rPr>
              <a:t> </a:t>
            </a:r>
            <a:r>
              <a:rPr sz="1982" i="1" spc="-50" dirty="0">
                <a:latin typeface="Arial"/>
                <a:cs typeface="Arial"/>
              </a:rPr>
              <a:t>e</a:t>
            </a:r>
            <a:r>
              <a:rPr sz="2081" i="1" spc="-73" baseline="39682" dirty="0">
                <a:latin typeface="Trebuchet MS"/>
                <a:cs typeface="Trebuchet MS"/>
              </a:rPr>
              <a:t>y</a:t>
            </a:r>
            <a:r>
              <a:rPr sz="2081" i="1" spc="-238" baseline="39682" dirty="0">
                <a:latin typeface="Trebuchet MS"/>
                <a:cs typeface="Trebuchet MS"/>
              </a:rPr>
              <a:t> </a:t>
            </a:r>
            <a:r>
              <a:rPr sz="1982" spc="-59" dirty="0">
                <a:latin typeface="Tahoma"/>
                <a:cs typeface="Tahoma"/>
              </a:rPr>
              <a:t>.</a:t>
            </a:r>
            <a:endParaRPr sz="1982">
              <a:latin typeface="Tahoma"/>
              <a:cs typeface="Tahoma"/>
            </a:endParaRPr>
          </a:p>
        </p:txBody>
      </p:sp>
      <p:grpSp>
        <p:nvGrpSpPr>
          <p:cNvPr id="21" name="object 21"/>
          <p:cNvGrpSpPr/>
          <p:nvPr/>
        </p:nvGrpSpPr>
        <p:grpSpPr>
          <a:xfrm>
            <a:off x="3901" y="6669283"/>
            <a:ext cx="9133094" cy="181202"/>
            <a:chOff x="-148" y="3365518"/>
            <a:chExt cx="4608830" cy="91440"/>
          </a:xfrm>
        </p:grpSpPr>
        <p:sp>
          <p:nvSpPr>
            <p:cNvPr id="22" name="object 22"/>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23" name="object 23"/>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24" name="object 24"/>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25" name="object 25"/>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26" name="object 26"/>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27" name="object 27"/>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28" name="object 28"/>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98</a:t>
            </a:fld>
            <a:r>
              <a:rPr lang="en-IN" spc="-15"/>
              <a:t> </a:t>
            </a:r>
            <a:r>
              <a:rPr lang="en-IN" spc="70"/>
              <a:t>/</a:t>
            </a:r>
            <a:r>
              <a:rPr lang="en-IN" spc="-10"/>
              <a:t> 1</a:t>
            </a:r>
            <a:endParaRPr spc="-20" dirty="0"/>
          </a:p>
        </p:txBody>
      </p:sp>
    </p:spTree>
  </p:cSld>
  <p:clrMapOvr>
    <a:masterClrMapping/>
  </p:clrMapOvr>
  <p:transition>
    <p:cu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286" y="0"/>
            <a:ext cx="3415156" cy="176620"/>
          </a:xfrm>
          <a:prstGeom prst="rect">
            <a:avLst/>
          </a:prstGeom>
        </p:spPr>
        <p:txBody>
          <a:bodyPr vert="horz" wrap="square" lIns="0" tIns="23909" rIns="0" bIns="0" rtlCol="0">
            <a:spAutoFit/>
          </a:bodyPr>
          <a:lstStyle/>
          <a:p>
            <a:pPr marL="25168">
              <a:spcBef>
                <a:spcPts val="188"/>
              </a:spcBef>
            </a:pPr>
            <a:r>
              <a:rPr sz="991" spc="10" dirty="0">
                <a:solidFill>
                  <a:srgbClr val="FFFFFF"/>
                </a:solidFill>
                <a:latin typeface="Tahoma"/>
                <a:cs typeface="Tahoma"/>
              </a:rPr>
              <a:t>Distributed</a:t>
            </a:r>
            <a:r>
              <a:rPr sz="991" spc="-10" dirty="0">
                <a:solidFill>
                  <a:srgbClr val="FFFFFF"/>
                </a:solidFill>
                <a:latin typeface="Tahoma"/>
                <a:cs typeface="Tahoma"/>
              </a:rPr>
              <a:t> Computing:</a:t>
            </a:r>
            <a:r>
              <a:rPr sz="991" spc="139" dirty="0">
                <a:solidFill>
                  <a:srgbClr val="FFFFFF"/>
                </a:solidFill>
                <a:latin typeface="Tahoma"/>
                <a:cs typeface="Tahoma"/>
              </a:rPr>
              <a:t> </a:t>
            </a:r>
            <a:r>
              <a:rPr sz="991" dirty="0">
                <a:solidFill>
                  <a:srgbClr val="FFFFFF"/>
                </a:solidFill>
                <a:latin typeface="Tahoma"/>
                <a:cs typeface="Tahoma"/>
              </a:rPr>
              <a:t>Principles,</a:t>
            </a:r>
            <a:r>
              <a:rPr sz="991" spc="-30" dirty="0">
                <a:solidFill>
                  <a:srgbClr val="FFFFFF"/>
                </a:solidFill>
                <a:latin typeface="Tahoma"/>
                <a:cs typeface="Tahoma"/>
              </a:rPr>
              <a:t> </a:t>
            </a:r>
            <a:r>
              <a:rPr sz="991" dirty="0">
                <a:solidFill>
                  <a:srgbClr val="FFFFFF"/>
                </a:solidFill>
                <a:latin typeface="Tahoma"/>
                <a:cs typeface="Tahoma"/>
              </a:rPr>
              <a:t>Algorithms,</a:t>
            </a:r>
            <a:r>
              <a:rPr sz="991" spc="20" dirty="0">
                <a:solidFill>
                  <a:srgbClr val="FFFFFF"/>
                </a:solidFill>
                <a:latin typeface="Tahoma"/>
                <a:cs typeface="Tahoma"/>
              </a:rPr>
              <a:t> </a:t>
            </a:r>
            <a:r>
              <a:rPr sz="991" spc="-20" dirty="0">
                <a:solidFill>
                  <a:srgbClr val="FFFFFF"/>
                </a:solidFill>
                <a:latin typeface="Tahoma"/>
                <a:cs typeface="Tahoma"/>
              </a:rPr>
              <a:t>and</a:t>
            </a:r>
            <a:r>
              <a:rPr sz="991" spc="69" dirty="0">
                <a:solidFill>
                  <a:srgbClr val="FFFFFF"/>
                </a:solidFill>
                <a:latin typeface="Tahoma"/>
                <a:cs typeface="Tahoma"/>
              </a:rPr>
              <a:t> </a:t>
            </a:r>
            <a:r>
              <a:rPr sz="991" spc="-10" dirty="0">
                <a:solidFill>
                  <a:srgbClr val="FFFFFF"/>
                </a:solidFill>
                <a:latin typeface="Tahoma"/>
                <a:cs typeface="Tahoma"/>
              </a:rPr>
              <a:t>Systems</a:t>
            </a:r>
            <a:endParaRPr sz="991">
              <a:latin typeface="Tahoma"/>
              <a:cs typeface="Tahoma"/>
            </a:endParaRPr>
          </a:p>
        </p:txBody>
      </p:sp>
      <p:sp>
        <p:nvSpPr>
          <p:cNvPr id="3" name="object 3"/>
          <p:cNvSpPr/>
          <p:nvPr/>
        </p:nvSpPr>
        <p:spPr>
          <a:xfrm>
            <a:off x="4570188" y="91657"/>
            <a:ext cx="4566547"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sz="3567"/>
          </a:p>
        </p:txBody>
      </p:sp>
      <p:sp>
        <p:nvSpPr>
          <p:cNvPr id="4" name="object 4"/>
          <p:cNvSpPr txBox="1">
            <a:spLocks noGrp="1"/>
          </p:cNvSpPr>
          <p:nvPr>
            <p:ph type="title"/>
          </p:nvPr>
        </p:nvSpPr>
        <p:spPr>
          <a:xfrm>
            <a:off x="193457" y="-127783"/>
            <a:ext cx="5963314" cy="1388524"/>
          </a:xfrm>
          <a:prstGeom prst="rect">
            <a:avLst/>
          </a:prstGeom>
        </p:spPr>
        <p:txBody>
          <a:bodyPr vert="horz" wrap="square" lIns="0" tIns="33975" rIns="0" bIns="0" rtlCol="0" anchor="ctr">
            <a:spAutoFit/>
          </a:bodyPr>
          <a:lstStyle/>
          <a:p>
            <a:pPr marL="25168">
              <a:spcBef>
                <a:spcPts val="268"/>
              </a:spcBef>
            </a:pPr>
            <a:r>
              <a:rPr spc="-69" dirty="0"/>
              <a:t>.</a:t>
            </a:r>
            <a:r>
              <a:rPr spc="-386" dirty="0"/>
              <a:t> </a:t>
            </a:r>
            <a:r>
              <a:rPr spc="-69" dirty="0"/>
              <a:t>.</a:t>
            </a:r>
            <a:r>
              <a:rPr spc="-386" dirty="0"/>
              <a:t> </a:t>
            </a:r>
            <a:r>
              <a:rPr spc="-69" dirty="0"/>
              <a:t>.</a:t>
            </a:r>
            <a:r>
              <a:rPr spc="-386" dirty="0"/>
              <a:t> </a:t>
            </a:r>
            <a:r>
              <a:rPr spc="-10" dirty="0"/>
              <a:t>G</a:t>
            </a:r>
            <a:r>
              <a:rPr spc="30" dirty="0"/>
              <a:t>l</a:t>
            </a:r>
            <a:r>
              <a:rPr spc="-109" dirty="0"/>
              <a:t>o</a:t>
            </a:r>
            <a:r>
              <a:rPr spc="-119" dirty="0"/>
              <a:t>b</a:t>
            </a:r>
            <a:r>
              <a:rPr spc="-139" dirty="0"/>
              <a:t>a</a:t>
            </a:r>
            <a:r>
              <a:rPr spc="20" dirty="0"/>
              <a:t>l</a:t>
            </a:r>
            <a:r>
              <a:rPr spc="-30" dirty="0"/>
              <a:t> </a:t>
            </a:r>
            <a:r>
              <a:rPr spc="-10" dirty="0"/>
              <a:t>S</a:t>
            </a:r>
            <a:r>
              <a:rPr spc="59" dirty="0"/>
              <a:t>t</a:t>
            </a:r>
            <a:r>
              <a:rPr spc="-139" dirty="0"/>
              <a:t>a</a:t>
            </a:r>
            <a:r>
              <a:rPr spc="59" dirty="0"/>
              <a:t>t</a:t>
            </a:r>
            <a:r>
              <a:rPr spc="-226" dirty="0"/>
              <a:t>e</a:t>
            </a:r>
            <a:r>
              <a:rPr spc="59" dirty="0"/>
              <a:t> </a:t>
            </a:r>
            <a:r>
              <a:rPr spc="-109" dirty="0"/>
              <a:t>o</a:t>
            </a:r>
            <a:r>
              <a:rPr spc="-40" dirty="0"/>
              <a:t>f</a:t>
            </a:r>
            <a:r>
              <a:rPr spc="59" dirty="0"/>
              <a:t> </a:t>
            </a:r>
            <a:r>
              <a:rPr spc="-129" dirty="0"/>
              <a:t>a</a:t>
            </a:r>
            <a:r>
              <a:rPr spc="59" dirty="0"/>
              <a:t> </a:t>
            </a:r>
            <a:r>
              <a:rPr spc="109" dirty="0"/>
              <a:t>D</a:t>
            </a:r>
            <a:r>
              <a:rPr spc="30" dirty="0"/>
              <a:t>i</a:t>
            </a:r>
            <a:r>
              <a:rPr spc="-178" dirty="0"/>
              <a:t>s</a:t>
            </a:r>
            <a:r>
              <a:rPr spc="59" dirty="0"/>
              <a:t>t</a:t>
            </a:r>
            <a:r>
              <a:rPr spc="-59" dirty="0"/>
              <a:t>r</a:t>
            </a:r>
            <a:r>
              <a:rPr spc="30" dirty="0"/>
              <a:t>i</a:t>
            </a:r>
            <a:r>
              <a:rPr spc="-119" dirty="0"/>
              <a:t>b</a:t>
            </a:r>
            <a:r>
              <a:rPr spc="-139" dirty="0"/>
              <a:t>u</a:t>
            </a:r>
            <a:r>
              <a:rPr spc="59" dirty="0"/>
              <a:t>t</a:t>
            </a:r>
            <a:r>
              <a:rPr spc="-238" dirty="0"/>
              <a:t>e</a:t>
            </a:r>
            <a:r>
              <a:rPr spc="-109" dirty="0"/>
              <a:t>d</a:t>
            </a:r>
            <a:r>
              <a:rPr spc="30" dirty="0"/>
              <a:t> </a:t>
            </a:r>
            <a:r>
              <a:rPr spc="-10" dirty="0"/>
              <a:t>S</a:t>
            </a:r>
            <a:r>
              <a:rPr spc="-99" dirty="0"/>
              <a:t>y</a:t>
            </a:r>
            <a:r>
              <a:rPr spc="-178" dirty="0"/>
              <a:t>s</a:t>
            </a:r>
            <a:r>
              <a:rPr spc="59" dirty="0"/>
              <a:t>t</a:t>
            </a:r>
            <a:r>
              <a:rPr spc="-238" dirty="0"/>
              <a:t>e</a:t>
            </a:r>
            <a:r>
              <a:rPr spc="-139" dirty="0"/>
              <a:t>m</a:t>
            </a:r>
          </a:p>
        </p:txBody>
      </p:sp>
      <p:pic>
        <p:nvPicPr>
          <p:cNvPr id="5" name="object 5"/>
          <p:cNvPicPr/>
          <p:nvPr/>
        </p:nvPicPr>
        <p:blipFill>
          <a:blip r:embed="rId2" cstate="print"/>
          <a:stretch>
            <a:fillRect/>
          </a:stretch>
        </p:blipFill>
        <p:spPr>
          <a:xfrm>
            <a:off x="500556" y="2223188"/>
            <a:ext cx="140136" cy="135147"/>
          </a:xfrm>
          <a:prstGeom prst="rect">
            <a:avLst/>
          </a:prstGeom>
        </p:spPr>
      </p:pic>
      <p:pic>
        <p:nvPicPr>
          <p:cNvPr id="6" name="object 6"/>
          <p:cNvPicPr/>
          <p:nvPr/>
        </p:nvPicPr>
        <p:blipFill>
          <a:blip r:embed="rId3" cstate="print"/>
          <a:stretch>
            <a:fillRect/>
          </a:stretch>
        </p:blipFill>
        <p:spPr>
          <a:xfrm>
            <a:off x="500556" y="2902696"/>
            <a:ext cx="140136" cy="135147"/>
          </a:xfrm>
          <a:prstGeom prst="rect">
            <a:avLst/>
          </a:prstGeom>
        </p:spPr>
      </p:pic>
      <p:sp>
        <p:nvSpPr>
          <p:cNvPr id="7" name="object 7"/>
          <p:cNvSpPr txBox="1"/>
          <p:nvPr/>
        </p:nvSpPr>
        <p:spPr>
          <a:xfrm>
            <a:off x="229694" y="1526692"/>
            <a:ext cx="8496370" cy="1575197"/>
          </a:xfrm>
          <a:prstGeom prst="rect">
            <a:avLst/>
          </a:prstGeom>
        </p:spPr>
        <p:txBody>
          <a:bodyPr vert="horz" wrap="square" lIns="0" tIns="148485" rIns="0" bIns="0" rtlCol="0">
            <a:spAutoFit/>
          </a:bodyPr>
          <a:lstStyle/>
          <a:p>
            <a:pPr marL="25168">
              <a:spcBef>
                <a:spcPts val="1169"/>
              </a:spcBef>
            </a:pPr>
            <a:r>
              <a:rPr sz="1982" spc="-10" dirty="0">
                <a:latin typeface="Microsoft Sans Serif"/>
                <a:cs typeface="Microsoft Sans Serif"/>
              </a:rPr>
              <a:t>Global</a:t>
            </a:r>
            <a:r>
              <a:rPr sz="1982" spc="79" dirty="0">
                <a:latin typeface="Microsoft Sans Serif"/>
                <a:cs typeface="Microsoft Sans Serif"/>
              </a:rPr>
              <a:t> </a:t>
            </a:r>
            <a:r>
              <a:rPr sz="1982" spc="50" dirty="0">
                <a:latin typeface="Microsoft Sans Serif"/>
                <a:cs typeface="Microsoft Sans Serif"/>
              </a:rPr>
              <a:t>State</a:t>
            </a:r>
            <a:endParaRPr sz="1982">
              <a:latin typeface="Microsoft Sans Serif"/>
              <a:cs typeface="Microsoft Sans Serif"/>
            </a:endParaRPr>
          </a:p>
          <a:p>
            <a:pPr marL="526003" marR="10067">
              <a:spcBef>
                <a:spcPts val="981"/>
              </a:spcBef>
            </a:pPr>
            <a:r>
              <a:rPr sz="1982" spc="-20" dirty="0">
                <a:latin typeface="Tahoma"/>
                <a:cs typeface="Tahoma"/>
              </a:rPr>
              <a:t>The</a:t>
            </a:r>
            <a:r>
              <a:rPr sz="1982" spc="20" dirty="0">
                <a:latin typeface="Tahoma"/>
                <a:cs typeface="Tahoma"/>
              </a:rPr>
              <a:t> </a:t>
            </a:r>
            <a:r>
              <a:rPr sz="1982" spc="-59" dirty="0">
                <a:latin typeface="Tahoma"/>
                <a:cs typeface="Tahoma"/>
              </a:rPr>
              <a:t>global</a:t>
            </a:r>
            <a:r>
              <a:rPr sz="1982" dirty="0">
                <a:latin typeface="Tahoma"/>
                <a:cs typeface="Tahoma"/>
              </a:rPr>
              <a:t> </a:t>
            </a:r>
            <a:r>
              <a:rPr sz="1982" spc="-59" dirty="0">
                <a:latin typeface="Tahoma"/>
                <a:cs typeface="Tahoma"/>
              </a:rPr>
              <a:t>state</a:t>
            </a:r>
            <a:r>
              <a:rPr sz="1982" spc="30" dirty="0">
                <a:latin typeface="Tahoma"/>
                <a:cs typeface="Tahoma"/>
              </a:rPr>
              <a:t> </a:t>
            </a:r>
            <a:r>
              <a:rPr sz="1982" spc="-59" dirty="0">
                <a:latin typeface="Tahoma"/>
                <a:cs typeface="Tahoma"/>
              </a:rPr>
              <a:t>of</a:t>
            </a:r>
            <a:r>
              <a:rPr sz="1982" spc="30" dirty="0">
                <a:latin typeface="Tahoma"/>
                <a:cs typeface="Tahoma"/>
              </a:rPr>
              <a:t> </a:t>
            </a:r>
            <a:r>
              <a:rPr sz="1982" spc="-99" dirty="0">
                <a:latin typeface="Tahoma"/>
                <a:cs typeface="Tahoma"/>
              </a:rPr>
              <a:t>a</a:t>
            </a:r>
            <a:r>
              <a:rPr sz="1982" spc="40" dirty="0">
                <a:latin typeface="Tahoma"/>
                <a:cs typeface="Tahoma"/>
              </a:rPr>
              <a:t> </a:t>
            </a:r>
            <a:r>
              <a:rPr sz="1982" spc="-50" dirty="0">
                <a:latin typeface="Tahoma"/>
                <a:cs typeface="Tahoma"/>
              </a:rPr>
              <a:t>distributed</a:t>
            </a:r>
            <a:r>
              <a:rPr sz="1982" spc="30" dirty="0">
                <a:latin typeface="Tahoma"/>
                <a:cs typeface="Tahoma"/>
              </a:rPr>
              <a:t> </a:t>
            </a:r>
            <a:r>
              <a:rPr sz="1982" spc="-99" dirty="0">
                <a:latin typeface="Tahoma"/>
                <a:cs typeface="Tahoma"/>
              </a:rPr>
              <a:t>system</a:t>
            </a:r>
            <a:r>
              <a:rPr sz="1982" spc="20" dirty="0">
                <a:latin typeface="Tahoma"/>
                <a:cs typeface="Tahoma"/>
              </a:rPr>
              <a:t> </a:t>
            </a:r>
            <a:r>
              <a:rPr sz="1982" spc="-59" dirty="0">
                <a:latin typeface="Tahoma"/>
                <a:cs typeface="Tahoma"/>
              </a:rPr>
              <a:t>is</a:t>
            </a:r>
            <a:r>
              <a:rPr sz="1982" spc="30" dirty="0">
                <a:latin typeface="Tahoma"/>
                <a:cs typeface="Tahoma"/>
              </a:rPr>
              <a:t> </a:t>
            </a:r>
            <a:r>
              <a:rPr sz="1982" spc="-99" dirty="0">
                <a:latin typeface="Tahoma"/>
                <a:cs typeface="Tahoma"/>
              </a:rPr>
              <a:t>a</a:t>
            </a:r>
            <a:r>
              <a:rPr sz="1982" spc="40" dirty="0">
                <a:latin typeface="Tahoma"/>
                <a:cs typeface="Tahoma"/>
              </a:rPr>
              <a:t> </a:t>
            </a:r>
            <a:r>
              <a:rPr sz="1982" spc="-40" dirty="0">
                <a:latin typeface="Tahoma"/>
                <a:cs typeface="Tahoma"/>
              </a:rPr>
              <a:t>collection</a:t>
            </a:r>
            <a:r>
              <a:rPr sz="1982" dirty="0">
                <a:latin typeface="Tahoma"/>
                <a:cs typeface="Tahoma"/>
              </a:rPr>
              <a:t> </a:t>
            </a:r>
            <a:r>
              <a:rPr sz="1982" spc="-59" dirty="0">
                <a:latin typeface="Tahoma"/>
                <a:cs typeface="Tahoma"/>
              </a:rPr>
              <a:t>of</a:t>
            </a:r>
            <a:r>
              <a:rPr sz="1982" spc="20" dirty="0">
                <a:latin typeface="Tahoma"/>
                <a:cs typeface="Tahoma"/>
              </a:rPr>
              <a:t> </a:t>
            </a:r>
            <a:r>
              <a:rPr sz="1982" spc="-69" dirty="0">
                <a:latin typeface="Tahoma"/>
                <a:cs typeface="Tahoma"/>
              </a:rPr>
              <a:t>the</a:t>
            </a:r>
            <a:r>
              <a:rPr sz="1982" spc="40" dirty="0">
                <a:latin typeface="Tahoma"/>
                <a:cs typeface="Tahoma"/>
              </a:rPr>
              <a:t> </a:t>
            </a:r>
            <a:r>
              <a:rPr sz="1982" spc="-30" dirty="0">
                <a:latin typeface="Tahoma"/>
                <a:cs typeface="Tahoma"/>
              </a:rPr>
              <a:t>local</a:t>
            </a:r>
            <a:r>
              <a:rPr sz="1982" spc="20" dirty="0">
                <a:latin typeface="Tahoma"/>
                <a:cs typeface="Tahoma"/>
              </a:rPr>
              <a:t> </a:t>
            </a:r>
            <a:r>
              <a:rPr sz="1982" spc="-69" dirty="0">
                <a:latin typeface="Tahoma"/>
                <a:cs typeface="Tahoma"/>
              </a:rPr>
              <a:t>states</a:t>
            </a:r>
            <a:r>
              <a:rPr sz="1982" spc="30" dirty="0">
                <a:latin typeface="Tahoma"/>
                <a:cs typeface="Tahoma"/>
              </a:rPr>
              <a:t> </a:t>
            </a:r>
            <a:r>
              <a:rPr sz="1982" spc="-59" dirty="0">
                <a:latin typeface="Tahoma"/>
                <a:cs typeface="Tahoma"/>
              </a:rPr>
              <a:t>of </a:t>
            </a:r>
            <a:r>
              <a:rPr sz="1982" spc="-595" dirty="0">
                <a:latin typeface="Tahoma"/>
                <a:cs typeface="Tahoma"/>
              </a:rPr>
              <a:t> </a:t>
            </a:r>
            <a:r>
              <a:rPr sz="1982" spc="-69" dirty="0">
                <a:latin typeface="Tahoma"/>
                <a:cs typeface="Tahoma"/>
              </a:rPr>
              <a:t>the</a:t>
            </a:r>
            <a:r>
              <a:rPr sz="1982" spc="30" dirty="0">
                <a:latin typeface="Tahoma"/>
                <a:cs typeface="Tahoma"/>
              </a:rPr>
              <a:t> </a:t>
            </a:r>
            <a:r>
              <a:rPr sz="1982" spc="-109" dirty="0">
                <a:latin typeface="Tahoma"/>
                <a:cs typeface="Tahoma"/>
              </a:rPr>
              <a:t>processes</a:t>
            </a:r>
            <a:r>
              <a:rPr sz="1982" dirty="0">
                <a:latin typeface="Tahoma"/>
                <a:cs typeface="Tahoma"/>
              </a:rPr>
              <a:t> </a:t>
            </a:r>
            <a:r>
              <a:rPr sz="1982" spc="-89" dirty="0">
                <a:latin typeface="Tahoma"/>
                <a:cs typeface="Tahoma"/>
              </a:rPr>
              <a:t>and</a:t>
            </a:r>
            <a:r>
              <a:rPr sz="1982" spc="20" dirty="0">
                <a:latin typeface="Tahoma"/>
                <a:cs typeface="Tahoma"/>
              </a:rPr>
              <a:t> </a:t>
            </a:r>
            <a:r>
              <a:rPr sz="1982" spc="-69" dirty="0">
                <a:latin typeface="Tahoma"/>
                <a:cs typeface="Tahoma"/>
              </a:rPr>
              <a:t>the</a:t>
            </a:r>
            <a:r>
              <a:rPr sz="1982" spc="40" dirty="0">
                <a:latin typeface="Tahoma"/>
                <a:cs typeface="Tahoma"/>
              </a:rPr>
              <a:t> </a:t>
            </a:r>
            <a:r>
              <a:rPr sz="1982" spc="-79" dirty="0">
                <a:latin typeface="Tahoma"/>
                <a:cs typeface="Tahoma"/>
              </a:rPr>
              <a:t>channels.</a:t>
            </a:r>
            <a:endParaRPr sz="1982">
              <a:latin typeface="Tahoma"/>
              <a:cs typeface="Tahoma"/>
            </a:endParaRPr>
          </a:p>
          <a:p>
            <a:pPr marL="526003">
              <a:spcBef>
                <a:spcPts val="595"/>
              </a:spcBef>
            </a:pPr>
            <a:r>
              <a:rPr sz="1982" spc="-40" dirty="0">
                <a:latin typeface="Tahoma"/>
                <a:cs typeface="Tahoma"/>
              </a:rPr>
              <a:t>Notationally,</a:t>
            </a:r>
            <a:r>
              <a:rPr sz="1982" spc="-20" dirty="0">
                <a:latin typeface="Tahoma"/>
                <a:cs typeface="Tahoma"/>
              </a:rPr>
              <a:t> </a:t>
            </a:r>
            <a:r>
              <a:rPr sz="1982" spc="-59" dirty="0">
                <a:latin typeface="Tahoma"/>
                <a:cs typeface="Tahoma"/>
              </a:rPr>
              <a:t>global</a:t>
            </a:r>
            <a:r>
              <a:rPr sz="1982" dirty="0">
                <a:latin typeface="Tahoma"/>
                <a:cs typeface="Tahoma"/>
              </a:rPr>
              <a:t> </a:t>
            </a:r>
            <a:r>
              <a:rPr sz="1982" spc="-59" dirty="0">
                <a:latin typeface="Tahoma"/>
                <a:cs typeface="Tahoma"/>
              </a:rPr>
              <a:t>state</a:t>
            </a:r>
            <a:r>
              <a:rPr sz="1982" spc="40" dirty="0">
                <a:latin typeface="Tahoma"/>
                <a:cs typeface="Tahoma"/>
              </a:rPr>
              <a:t> </a:t>
            </a:r>
            <a:r>
              <a:rPr sz="1982" i="1" spc="-238" dirty="0">
                <a:latin typeface="Arial"/>
                <a:cs typeface="Arial"/>
              </a:rPr>
              <a:t>GS</a:t>
            </a:r>
            <a:r>
              <a:rPr sz="1982" i="1" spc="-30" dirty="0">
                <a:latin typeface="Arial"/>
                <a:cs typeface="Arial"/>
              </a:rPr>
              <a:t> </a:t>
            </a:r>
            <a:r>
              <a:rPr sz="1982" spc="-59" dirty="0">
                <a:latin typeface="Tahoma"/>
                <a:cs typeface="Tahoma"/>
              </a:rPr>
              <a:t>is</a:t>
            </a:r>
            <a:r>
              <a:rPr sz="1982" spc="40" dirty="0">
                <a:latin typeface="Tahoma"/>
                <a:cs typeface="Tahoma"/>
              </a:rPr>
              <a:t> </a:t>
            </a:r>
            <a:r>
              <a:rPr sz="1982" spc="-89" dirty="0">
                <a:latin typeface="Tahoma"/>
                <a:cs typeface="Tahoma"/>
              </a:rPr>
              <a:t>defined</a:t>
            </a:r>
            <a:r>
              <a:rPr sz="1982" dirty="0">
                <a:latin typeface="Tahoma"/>
                <a:cs typeface="Tahoma"/>
              </a:rPr>
              <a:t> </a:t>
            </a:r>
            <a:r>
              <a:rPr sz="1982" spc="-99" dirty="0">
                <a:latin typeface="Tahoma"/>
                <a:cs typeface="Tahoma"/>
              </a:rPr>
              <a:t>as,</a:t>
            </a:r>
            <a:endParaRPr sz="1982">
              <a:latin typeface="Tahoma"/>
              <a:cs typeface="Tahoma"/>
            </a:endParaRPr>
          </a:p>
        </p:txBody>
      </p:sp>
      <p:sp>
        <p:nvSpPr>
          <p:cNvPr id="8" name="object 8"/>
          <p:cNvSpPr txBox="1"/>
          <p:nvPr/>
        </p:nvSpPr>
        <p:spPr>
          <a:xfrm>
            <a:off x="3202411" y="2944223"/>
            <a:ext cx="2066206" cy="526781"/>
          </a:xfrm>
          <a:prstGeom prst="rect">
            <a:avLst/>
          </a:prstGeom>
        </p:spPr>
        <p:txBody>
          <a:bodyPr vert="horz" wrap="square" lIns="0" tIns="23909" rIns="0" bIns="0" rtlCol="0">
            <a:spAutoFit/>
          </a:bodyPr>
          <a:lstStyle/>
          <a:p>
            <a:pPr marL="893449">
              <a:lnSpc>
                <a:spcPts val="1920"/>
              </a:lnSpc>
              <a:spcBef>
                <a:spcPts val="188"/>
              </a:spcBef>
              <a:tabLst>
                <a:tab pos="1780607" algn="l"/>
              </a:tabLst>
            </a:pPr>
            <a:r>
              <a:rPr sz="1982" spc="575" dirty="0">
                <a:latin typeface="Lucida Sans Unicode"/>
                <a:cs typeface="Lucida Sans Unicode"/>
              </a:rPr>
              <a:t>S	S</a:t>
            </a:r>
            <a:endParaRPr sz="1982">
              <a:latin typeface="Lucida Sans Unicode"/>
              <a:cs typeface="Lucida Sans Unicode"/>
            </a:endParaRPr>
          </a:p>
          <a:p>
            <a:pPr marL="75503">
              <a:lnSpc>
                <a:spcPts val="1920"/>
              </a:lnSpc>
              <a:tabLst>
                <a:tab pos="1176585" algn="l"/>
              </a:tabLst>
            </a:pPr>
            <a:r>
              <a:rPr sz="1982" i="1" spc="-238" dirty="0">
                <a:latin typeface="Arial"/>
                <a:cs typeface="Arial"/>
              </a:rPr>
              <a:t>G</a:t>
            </a:r>
            <a:r>
              <a:rPr sz="1982" i="1" spc="-226" dirty="0">
                <a:latin typeface="Arial"/>
                <a:cs typeface="Arial"/>
              </a:rPr>
              <a:t>S</a:t>
            </a:r>
            <a:r>
              <a:rPr sz="1982" i="1" dirty="0">
                <a:latin typeface="Arial"/>
                <a:cs typeface="Arial"/>
              </a:rPr>
              <a:t> </a:t>
            </a:r>
            <a:r>
              <a:rPr sz="1982" i="1" spc="-258" dirty="0">
                <a:latin typeface="Arial"/>
                <a:cs typeface="Arial"/>
              </a:rPr>
              <a:t> </a:t>
            </a:r>
            <a:r>
              <a:rPr sz="1982" spc="89" dirty="0">
                <a:latin typeface="Tahoma"/>
                <a:cs typeface="Tahoma"/>
              </a:rPr>
              <a:t>=</a:t>
            </a:r>
            <a:r>
              <a:rPr sz="1982" spc="30" dirty="0">
                <a:latin typeface="Tahoma"/>
                <a:cs typeface="Tahoma"/>
              </a:rPr>
              <a:t> </a:t>
            </a:r>
            <a:r>
              <a:rPr sz="1982" spc="337" dirty="0">
                <a:latin typeface="Lucida Sans Unicode"/>
                <a:cs typeface="Lucida Sans Unicode"/>
              </a:rPr>
              <a:t>{</a:t>
            </a:r>
            <a:r>
              <a:rPr sz="1982" dirty="0">
                <a:latin typeface="Lucida Sans Unicode"/>
                <a:cs typeface="Lucida Sans Unicode"/>
              </a:rPr>
              <a:t>	</a:t>
            </a:r>
            <a:r>
              <a:rPr sz="1982" i="1" spc="-40" dirty="0">
                <a:latin typeface="Arial"/>
                <a:cs typeface="Arial"/>
              </a:rPr>
              <a:t>L</a:t>
            </a:r>
            <a:r>
              <a:rPr sz="1982" i="1" spc="-50" dirty="0">
                <a:latin typeface="Arial"/>
                <a:cs typeface="Arial"/>
              </a:rPr>
              <a:t>S</a:t>
            </a:r>
            <a:r>
              <a:rPr sz="2081" i="1" spc="-59" baseline="35714" dirty="0">
                <a:latin typeface="Trebuchet MS"/>
                <a:cs typeface="Trebuchet MS"/>
              </a:rPr>
              <a:t>x</a:t>
            </a:r>
            <a:r>
              <a:rPr sz="1486" i="1" spc="-87" baseline="38888" dirty="0">
                <a:latin typeface="Trebuchet MS"/>
                <a:cs typeface="Trebuchet MS"/>
              </a:rPr>
              <a:t>i</a:t>
            </a:r>
            <a:r>
              <a:rPr sz="1486" i="1" spc="-14" baseline="38888" dirty="0">
                <a:latin typeface="Trebuchet MS"/>
                <a:cs typeface="Trebuchet MS"/>
              </a:rPr>
              <a:t> </a:t>
            </a:r>
            <a:r>
              <a:rPr sz="1982" spc="-59" dirty="0">
                <a:latin typeface="Tahoma"/>
                <a:cs typeface="Tahoma"/>
              </a:rPr>
              <a:t>,</a:t>
            </a:r>
            <a:endParaRPr sz="1982">
              <a:latin typeface="Tahoma"/>
              <a:cs typeface="Tahoma"/>
            </a:endParaRPr>
          </a:p>
        </p:txBody>
      </p:sp>
      <p:sp>
        <p:nvSpPr>
          <p:cNvPr id="9" name="object 9"/>
          <p:cNvSpPr txBox="1"/>
          <p:nvPr/>
        </p:nvSpPr>
        <p:spPr>
          <a:xfrm>
            <a:off x="4279557" y="3282180"/>
            <a:ext cx="1622011" cy="237599"/>
          </a:xfrm>
          <a:prstGeom prst="rect">
            <a:avLst/>
          </a:prstGeom>
        </p:spPr>
        <p:txBody>
          <a:bodyPr vert="horz" wrap="square" lIns="0" tIns="23909" rIns="0" bIns="0" rtlCol="0">
            <a:spAutoFit/>
          </a:bodyPr>
          <a:lstStyle/>
          <a:p>
            <a:pPr marL="25168">
              <a:spcBef>
                <a:spcPts val="188"/>
              </a:spcBef>
              <a:tabLst>
                <a:tab pos="374997" algn="l"/>
                <a:tab pos="914842" algn="l"/>
                <a:tab pos="1455945" algn="l"/>
              </a:tabLst>
            </a:pPr>
            <a:r>
              <a:rPr sz="1387" i="1" spc="-79" dirty="0">
                <a:latin typeface="Trebuchet MS"/>
                <a:cs typeface="Trebuchet MS"/>
              </a:rPr>
              <a:t>i	i	</a:t>
            </a:r>
            <a:r>
              <a:rPr sz="1387" i="1" spc="-20" dirty="0">
                <a:latin typeface="Trebuchet MS"/>
                <a:cs typeface="Trebuchet MS"/>
              </a:rPr>
              <a:t>j</a:t>
            </a:r>
            <a:r>
              <a:rPr sz="1387" spc="159" dirty="0">
                <a:latin typeface="Segoe UI Symbol"/>
                <a:cs typeface="Segoe UI Symbol"/>
              </a:rPr>
              <a:t>,</a:t>
            </a:r>
            <a:r>
              <a:rPr sz="1387" i="1" spc="10" dirty="0">
                <a:latin typeface="Trebuchet MS"/>
                <a:cs typeface="Trebuchet MS"/>
              </a:rPr>
              <a:t>k</a:t>
            </a:r>
            <a:r>
              <a:rPr sz="1387" i="1" dirty="0">
                <a:latin typeface="Trebuchet MS"/>
                <a:cs typeface="Trebuchet MS"/>
              </a:rPr>
              <a:t>	</a:t>
            </a:r>
            <a:r>
              <a:rPr sz="1387" i="1" spc="-139" dirty="0">
                <a:latin typeface="Trebuchet MS"/>
                <a:cs typeface="Trebuchet MS"/>
              </a:rPr>
              <a:t>j</a:t>
            </a:r>
            <a:r>
              <a:rPr sz="1387" i="1" spc="10" dirty="0">
                <a:latin typeface="Trebuchet MS"/>
                <a:cs typeface="Trebuchet MS"/>
              </a:rPr>
              <a:t>k</a:t>
            </a:r>
            <a:endParaRPr sz="1387">
              <a:latin typeface="Trebuchet MS"/>
              <a:cs typeface="Trebuchet MS"/>
            </a:endParaRPr>
          </a:p>
        </p:txBody>
      </p:sp>
      <p:sp>
        <p:nvSpPr>
          <p:cNvPr id="10" name="object 10"/>
          <p:cNvSpPr txBox="1"/>
          <p:nvPr/>
        </p:nvSpPr>
        <p:spPr>
          <a:xfrm>
            <a:off x="5361738" y="2995557"/>
            <a:ext cx="1077146" cy="329162"/>
          </a:xfrm>
          <a:prstGeom prst="rect">
            <a:avLst/>
          </a:prstGeom>
        </p:spPr>
        <p:txBody>
          <a:bodyPr vert="horz" wrap="square" lIns="0" tIns="23909" rIns="0" bIns="0" rtlCol="0">
            <a:spAutoFit/>
          </a:bodyPr>
          <a:lstStyle/>
          <a:p>
            <a:pPr marL="75503">
              <a:spcBef>
                <a:spcPts val="188"/>
              </a:spcBef>
            </a:pPr>
            <a:r>
              <a:rPr sz="2973" i="1" spc="-355" baseline="-30555" dirty="0">
                <a:latin typeface="Arial"/>
                <a:cs typeface="Arial"/>
              </a:rPr>
              <a:t>S</a:t>
            </a:r>
            <a:r>
              <a:rPr sz="2973" i="1" spc="73" baseline="-30555" dirty="0">
                <a:latin typeface="Arial"/>
                <a:cs typeface="Arial"/>
              </a:rPr>
              <a:t>C</a:t>
            </a:r>
            <a:r>
              <a:rPr sz="1387" i="1" spc="-30" dirty="0">
                <a:latin typeface="Trebuchet MS"/>
                <a:cs typeface="Trebuchet MS"/>
              </a:rPr>
              <a:t>y</a:t>
            </a:r>
            <a:r>
              <a:rPr sz="1486" i="1" spc="-133" baseline="-11111" dirty="0">
                <a:latin typeface="Trebuchet MS"/>
                <a:cs typeface="Trebuchet MS"/>
              </a:rPr>
              <a:t>j</a:t>
            </a:r>
            <a:r>
              <a:rPr sz="1486" i="1" spc="-162" baseline="-11111" dirty="0">
                <a:latin typeface="Trebuchet MS"/>
                <a:cs typeface="Trebuchet MS"/>
              </a:rPr>
              <a:t> </a:t>
            </a:r>
            <a:r>
              <a:rPr sz="1387" spc="159" dirty="0">
                <a:latin typeface="Segoe UI Symbol"/>
                <a:cs typeface="Segoe UI Symbol"/>
              </a:rPr>
              <a:t>,</a:t>
            </a:r>
            <a:r>
              <a:rPr sz="1387" i="1" spc="-20" dirty="0">
                <a:latin typeface="Trebuchet MS"/>
                <a:cs typeface="Trebuchet MS"/>
              </a:rPr>
              <a:t>z</a:t>
            </a:r>
            <a:r>
              <a:rPr sz="1486" i="1" spc="14" baseline="-11111" dirty="0">
                <a:latin typeface="Trebuchet MS"/>
                <a:cs typeface="Trebuchet MS"/>
              </a:rPr>
              <a:t>k</a:t>
            </a:r>
            <a:r>
              <a:rPr sz="1486" i="1" baseline="-11111" dirty="0">
                <a:latin typeface="Trebuchet MS"/>
                <a:cs typeface="Trebuchet MS"/>
              </a:rPr>
              <a:t>  </a:t>
            </a:r>
            <a:r>
              <a:rPr sz="1486" i="1" spc="59" baseline="-11111" dirty="0">
                <a:latin typeface="Trebuchet MS"/>
                <a:cs typeface="Trebuchet MS"/>
              </a:rPr>
              <a:t> </a:t>
            </a:r>
            <a:r>
              <a:rPr sz="2973" spc="503" baseline="-30555" dirty="0">
                <a:latin typeface="Lucida Sans Unicode"/>
                <a:cs typeface="Lucida Sans Unicode"/>
              </a:rPr>
              <a:t>}</a:t>
            </a:r>
            <a:endParaRPr sz="2973" baseline="-30555">
              <a:latin typeface="Lucida Sans Unicode"/>
              <a:cs typeface="Lucida Sans Unicode"/>
            </a:endParaRPr>
          </a:p>
        </p:txBody>
      </p:sp>
      <p:pic>
        <p:nvPicPr>
          <p:cNvPr id="11" name="object 11"/>
          <p:cNvPicPr/>
          <p:nvPr/>
        </p:nvPicPr>
        <p:blipFill>
          <a:blip r:embed="rId2" cstate="print"/>
          <a:stretch>
            <a:fillRect/>
          </a:stretch>
        </p:blipFill>
        <p:spPr>
          <a:xfrm>
            <a:off x="500556" y="3654685"/>
            <a:ext cx="140136" cy="135147"/>
          </a:xfrm>
          <a:prstGeom prst="rect">
            <a:avLst/>
          </a:prstGeom>
        </p:spPr>
      </p:pic>
      <p:pic>
        <p:nvPicPr>
          <p:cNvPr id="12" name="object 12"/>
          <p:cNvPicPr/>
          <p:nvPr/>
        </p:nvPicPr>
        <p:blipFill>
          <a:blip r:embed="rId4" cstate="print"/>
          <a:stretch>
            <a:fillRect/>
          </a:stretch>
        </p:blipFill>
        <p:spPr>
          <a:xfrm>
            <a:off x="500555" y="4331155"/>
            <a:ext cx="135493" cy="135153"/>
          </a:xfrm>
          <a:prstGeom prst="rect">
            <a:avLst/>
          </a:prstGeom>
        </p:spPr>
      </p:pic>
      <p:sp>
        <p:nvSpPr>
          <p:cNvPr id="13" name="object 13"/>
          <p:cNvSpPr txBox="1"/>
          <p:nvPr/>
        </p:nvSpPr>
        <p:spPr>
          <a:xfrm>
            <a:off x="731020" y="3508965"/>
            <a:ext cx="7984222" cy="1631580"/>
          </a:xfrm>
          <a:prstGeom prst="rect">
            <a:avLst/>
          </a:prstGeom>
        </p:spPr>
        <p:txBody>
          <a:bodyPr vert="horz" wrap="square" lIns="0" tIns="36492" rIns="0" bIns="0" rtlCol="0">
            <a:spAutoFit/>
          </a:bodyPr>
          <a:lstStyle/>
          <a:p>
            <a:pPr marL="25168" marR="10067">
              <a:lnSpc>
                <a:spcPts val="2358"/>
              </a:lnSpc>
              <a:spcBef>
                <a:spcPts val="287"/>
              </a:spcBef>
            </a:pPr>
            <a:r>
              <a:rPr sz="1982" spc="-50" dirty="0">
                <a:latin typeface="Tahoma"/>
                <a:cs typeface="Tahoma"/>
              </a:rPr>
              <a:t>For</a:t>
            </a:r>
            <a:r>
              <a:rPr sz="1982" spc="10" dirty="0">
                <a:latin typeface="Tahoma"/>
                <a:cs typeface="Tahoma"/>
              </a:rPr>
              <a:t> </a:t>
            </a:r>
            <a:r>
              <a:rPr sz="1982" spc="-99" dirty="0">
                <a:latin typeface="Tahoma"/>
                <a:cs typeface="Tahoma"/>
              </a:rPr>
              <a:t>a</a:t>
            </a:r>
            <a:r>
              <a:rPr sz="1982" spc="40" dirty="0">
                <a:latin typeface="Tahoma"/>
                <a:cs typeface="Tahoma"/>
              </a:rPr>
              <a:t> </a:t>
            </a:r>
            <a:r>
              <a:rPr sz="1982" spc="-59" dirty="0">
                <a:latin typeface="Tahoma"/>
                <a:cs typeface="Tahoma"/>
              </a:rPr>
              <a:t>global</a:t>
            </a:r>
            <a:r>
              <a:rPr sz="1982" dirty="0">
                <a:latin typeface="Tahoma"/>
                <a:cs typeface="Tahoma"/>
              </a:rPr>
              <a:t> </a:t>
            </a:r>
            <a:r>
              <a:rPr sz="1982" spc="-59" dirty="0">
                <a:latin typeface="Tahoma"/>
                <a:cs typeface="Tahoma"/>
              </a:rPr>
              <a:t>state</a:t>
            </a:r>
            <a:r>
              <a:rPr sz="1982" spc="20" dirty="0">
                <a:latin typeface="Tahoma"/>
                <a:cs typeface="Tahoma"/>
              </a:rPr>
              <a:t> </a:t>
            </a:r>
            <a:r>
              <a:rPr sz="1982" spc="-20" dirty="0">
                <a:latin typeface="Tahoma"/>
                <a:cs typeface="Tahoma"/>
              </a:rPr>
              <a:t>to</a:t>
            </a:r>
            <a:r>
              <a:rPr sz="1982" spc="30" dirty="0">
                <a:latin typeface="Tahoma"/>
                <a:cs typeface="Tahoma"/>
              </a:rPr>
              <a:t> </a:t>
            </a:r>
            <a:r>
              <a:rPr sz="1982" spc="-99" dirty="0">
                <a:latin typeface="Tahoma"/>
                <a:cs typeface="Tahoma"/>
              </a:rPr>
              <a:t>be</a:t>
            </a:r>
            <a:r>
              <a:rPr sz="1982" spc="40" dirty="0">
                <a:latin typeface="Tahoma"/>
                <a:cs typeface="Tahoma"/>
              </a:rPr>
              <a:t> </a:t>
            </a:r>
            <a:r>
              <a:rPr sz="1982" spc="-69" dirty="0">
                <a:latin typeface="Tahoma"/>
                <a:cs typeface="Tahoma"/>
              </a:rPr>
              <a:t>meaningful,</a:t>
            </a:r>
            <a:r>
              <a:rPr sz="1982" spc="20" dirty="0">
                <a:latin typeface="Tahoma"/>
                <a:cs typeface="Tahoma"/>
              </a:rPr>
              <a:t> </a:t>
            </a:r>
            <a:r>
              <a:rPr sz="1982" spc="-69" dirty="0">
                <a:latin typeface="Tahoma"/>
                <a:cs typeface="Tahoma"/>
              </a:rPr>
              <a:t>the</a:t>
            </a:r>
            <a:r>
              <a:rPr sz="1982" spc="20" dirty="0">
                <a:latin typeface="Tahoma"/>
                <a:cs typeface="Tahoma"/>
              </a:rPr>
              <a:t> </a:t>
            </a:r>
            <a:r>
              <a:rPr sz="1982" spc="-69" dirty="0">
                <a:latin typeface="Tahoma"/>
                <a:cs typeface="Tahoma"/>
              </a:rPr>
              <a:t>states</a:t>
            </a:r>
            <a:r>
              <a:rPr sz="1982" spc="20" dirty="0">
                <a:latin typeface="Tahoma"/>
                <a:cs typeface="Tahoma"/>
              </a:rPr>
              <a:t> </a:t>
            </a:r>
            <a:r>
              <a:rPr sz="1982" spc="-59" dirty="0">
                <a:latin typeface="Tahoma"/>
                <a:cs typeface="Tahoma"/>
              </a:rPr>
              <a:t>of</a:t>
            </a:r>
            <a:r>
              <a:rPr sz="1982" spc="30" dirty="0">
                <a:latin typeface="Tahoma"/>
                <a:cs typeface="Tahoma"/>
              </a:rPr>
              <a:t> </a:t>
            </a:r>
            <a:r>
              <a:rPr sz="1982" spc="-20" dirty="0">
                <a:latin typeface="Tahoma"/>
                <a:cs typeface="Tahoma"/>
              </a:rPr>
              <a:t>all</a:t>
            </a:r>
            <a:r>
              <a:rPr sz="1982" spc="20" dirty="0">
                <a:latin typeface="Tahoma"/>
                <a:cs typeface="Tahoma"/>
              </a:rPr>
              <a:t> </a:t>
            </a:r>
            <a:r>
              <a:rPr sz="1982" spc="-69" dirty="0">
                <a:latin typeface="Tahoma"/>
                <a:cs typeface="Tahoma"/>
              </a:rPr>
              <a:t>the</a:t>
            </a:r>
            <a:r>
              <a:rPr sz="1982" spc="40" dirty="0">
                <a:latin typeface="Tahoma"/>
                <a:cs typeface="Tahoma"/>
              </a:rPr>
              <a:t> </a:t>
            </a:r>
            <a:r>
              <a:rPr sz="1982" spc="-79" dirty="0">
                <a:latin typeface="Tahoma"/>
                <a:cs typeface="Tahoma"/>
              </a:rPr>
              <a:t>components</a:t>
            </a:r>
            <a:r>
              <a:rPr sz="1982" dirty="0">
                <a:latin typeface="Tahoma"/>
                <a:cs typeface="Tahoma"/>
              </a:rPr>
              <a:t> </a:t>
            </a:r>
            <a:r>
              <a:rPr sz="1982" spc="-59" dirty="0">
                <a:latin typeface="Tahoma"/>
                <a:cs typeface="Tahoma"/>
              </a:rPr>
              <a:t>of</a:t>
            </a:r>
            <a:r>
              <a:rPr sz="1982" spc="20" dirty="0">
                <a:latin typeface="Tahoma"/>
                <a:cs typeface="Tahoma"/>
              </a:rPr>
              <a:t> </a:t>
            </a:r>
            <a:r>
              <a:rPr sz="1982" spc="-69" dirty="0">
                <a:latin typeface="Tahoma"/>
                <a:cs typeface="Tahoma"/>
              </a:rPr>
              <a:t>the </a:t>
            </a:r>
            <a:r>
              <a:rPr sz="1982" spc="-595" dirty="0">
                <a:latin typeface="Tahoma"/>
                <a:cs typeface="Tahoma"/>
              </a:rPr>
              <a:t> </a:t>
            </a:r>
            <a:r>
              <a:rPr sz="1982" spc="-50" dirty="0">
                <a:latin typeface="Tahoma"/>
                <a:cs typeface="Tahoma"/>
              </a:rPr>
              <a:t>distributed</a:t>
            </a:r>
            <a:r>
              <a:rPr sz="1982" spc="20" dirty="0">
                <a:latin typeface="Tahoma"/>
                <a:cs typeface="Tahoma"/>
              </a:rPr>
              <a:t> </a:t>
            </a:r>
            <a:r>
              <a:rPr sz="1982" spc="-99" dirty="0">
                <a:latin typeface="Tahoma"/>
                <a:cs typeface="Tahoma"/>
              </a:rPr>
              <a:t>system</a:t>
            </a:r>
            <a:r>
              <a:rPr sz="1982" spc="20" dirty="0">
                <a:latin typeface="Tahoma"/>
                <a:cs typeface="Tahoma"/>
              </a:rPr>
              <a:t> </a:t>
            </a:r>
            <a:r>
              <a:rPr sz="1982" spc="-69" dirty="0">
                <a:latin typeface="Tahoma"/>
                <a:cs typeface="Tahoma"/>
              </a:rPr>
              <a:t>must</a:t>
            </a:r>
            <a:r>
              <a:rPr sz="1982" spc="40" dirty="0">
                <a:latin typeface="Tahoma"/>
                <a:cs typeface="Tahoma"/>
              </a:rPr>
              <a:t> </a:t>
            </a:r>
            <a:r>
              <a:rPr sz="1982" spc="-99" dirty="0">
                <a:latin typeface="Tahoma"/>
                <a:cs typeface="Tahoma"/>
              </a:rPr>
              <a:t>be</a:t>
            </a:r>
            <a:r>
              <a:rPr sz="1982" spc="40" dirty="0">
                <a:latin typeface="Tahoma"/>
                <a:cs typeface="Tahoma"/>
              </a:rPr>
              <a:t> </a:t>
            </a:r>
            <a:r>
              <a:rPr sz="1982" spc="-99" dirty="0">
                <a:latin typeface="Tahoma"/>
                <a:cs typeface="Tahoma"/>
              </a:rPr>
              <a:t>recorded</a:t>
            </a:r>
            <a:r>
              <a:rPr sz="1982" spc="30" dirty="0">
                <a:latin typeface="Tahoma"/>
                <a:cs typeface="Tahoma"/>
              </a:rPr>
              <a:t> </a:t>
            </a:r>
            <a:r>
              <a:rPr sz="1982" spc="-30" dirty="0">
                <a:latin typeface="Tahoma"/>
                <a:cs typeface="Tahoma"/>
              </a:rPr>
              <a:t>at</a:t>
            </a:r>
            <a:r>
              <a:rPr sz="1982" spc="20" dirty="0">
                <a:latin typeface="Tahoma"/>
                <a:cs typeface="Tahoma"/>
              </a:rPr>
              <a:t> </a:t>
            </a:r>
            <a:r>
              <a:rPr sz="1982" spc="-69" dirty="0">
                <a:latin typeface="Tahoma"/>
                <a:cs typeface="Tahoma"/>
              </a:rPr>
              <a:t>the</a:t>
            </a:r>
            <a:r>
              <a:rPr sz="1982" spc="40" dirty="0">
                <a:latin typeface="Tahoma"/>
                <a:cs typeface="Tahoma"/>
              </a:rPr>
              <a:t> </a:t>
            </a:r>
            <a:r>
              <a:rPr sz="1982" spc="-129" dirty="0">
                <a:latin typeface="Tahoma"/>
                <a:cs typeface="Tahoma"/>
              </a:rPr>
              <a:t>same</a:t>
            </a:r>
            <a:r>
              <a:rPr sz="1982" spc="20" dirty="0">
                <a:latin typeface="Tahoma"/>
                <a:cs typeface="Tahoma"/>
              </a:rPr>
              <a:t> </a:t>
            </a:r>
            <a:r>
              <a:rPr sz="1982" spc="-50" dirty="0">
                <a:latin typeface="Tahoma"/>
                <a:cs typeface="Tahoma"/>
              </a:rPr>
              <a:t>instant.</a:t>
            </a:r>
            <a:endParaRPr sz="1982">
              <a:latin typeface="Tahoma"/>
              <a:cs typeface="Tahoma"/>
            </a:endParaRPr>
          </a:p>
          <a:p>
            <a:pPr marL="25168" marR="503352">
              <a:lnSpc>
                <a:spcPct val="99500"/>
              </a:lnSpc>
              <a:spcBef>
                <a:spcPts val="525"/>
              </a:spcBef>
            </a:pPr>
            <a:r>
              <a:rPr sz="1982" dirty="0">
                <a:latin typeface="Tahoma"/>
                <a:cs typeface="Tahoma"/>
              </a:rPr>
              <a:t>This</a:t>
            </a:r>
            <a:r>
              <a:rPr sz="1982" spc="20" dirty="0">
                <a:latin typeface="Tahoma"/>
                <a:cs typeface="Tahoma"/>
              </a:rPr>
              <a:t> </a:t>
            </a:r>
            <a:r>
              <a:rPr sz="1982" spc="-20" dirty="0">
                <a:latin typeface="Tahoma"/>
                <a:cs typeface="Tahoma"/>
              </a:rPr>
              <a:t>will</a:t>
            </a:r>
            <a:r>
              <a:rPr sz="1982" spc="20" dirty="0">
                <a:latin typeface="Tahoma"/>
                <a:cs typeface="Tahoma"/>
              </a:rPr>
              <a:t> </a:t>
            </a:r>
            <a:r>
              <a:rPr sz="1982" spc="-99" dirty="0">
                <a:latin typeface="Tahoma"/>
                <a:cs typeface="Tahoma"/>
              </a:rPr>
              <a:t>be</a:t>
            </a:r>
            <a:r>
              <a:rPr sz="1982" spc="30" dirty="0">
                <a:latin typeface="Tahoma"/>
                <a:cs typeface="Tahoma"/>
              </a:rPr>
              <a:t> </a:t>
            </a:r>
            <a:r>
              <a:rPr sz="1982" spc="-79" dirty="0">
                <a:latin typeface="Tahoma"/>
                <a:cs typeface="Tahoma"/>
              </a:rPr>
              <a:t>possible</a:t>
            </a:r>
            <a:r>
              <a:rPr sz="1982" spc="20" dirty="0">
                <a:latin typeface="Tahoma"/>
                <a:cs typeface="Tahoma"/>
              </a:rPr>
              <a:t> </a:t>
            </a:r>
            <a:r>
              <a:rPr sz="1982" spc="-10" dirty="0">
                <a:latin typeface="Tahoma"/>
                <a:cs typeface="Tahoma"/>
              </a:rPr>
              <a:t>if</a:t>
            </a:r>
            <a:r>
              <a:rPr sz="1982" spc="30" dirty="0">
                <a:latin typeface="Tahoma"/>
                <a:cs typeface="Tahoma"/>
              </a:rPr>
              <a:t> </a:t>
            </a:r>
            <a:r>
              <a:rPr sz="1982" spc="-69" dirty="0">
                <a:latin typeface="Tahoma"/>
                <a:cs typeface="Tahoma"/>
              </a:rPr>
              <a:t>the</a:t>
            </a:r>
            <a:r>
              <a:rPr sz="1982" spc="30" dirty="0">
                <a:latin typeface="Tahoma"/>
                <a:cs typeface="Tahoma"/>
              </a:rPr>
              <a:t> </a:t>
            </a:r>
            <a:r>
              <a:rPr sz="1982" spc="-30" dirty="0">
                <a:latin typeface="Tahoma"/>
                <a:cs typeface="Tahoma"/>
              </a:rPr>
              <a:t>local</a:t>
            </a:r>
            <a:r>
              <a:rPr sz="1982" spc="20" dirty="0">
                <a:latin typeface="Tahoma"/>
                <a:cs typeface="Tahoma"/>
              </a:rPr>
              <a:t> </a:t>
            </a:r>
            <a:r>
              <a:rPr sz="1982" spc="-50" dirty="0">
                <a:latin typeface="Tahoma"/>
                <a:cs typeface="Tahoma"/>
              </a:rPr>
              <a:t>clocks</a:t>
            </a:r>
            <a:r>
              <a:rPr sz="1982" spc="20" dirty="0">
                <a:latin typeface="Tahoma"/>
                <a:cs typeface="Tahoma"/>
              </a:rPr>
              <a:t> </a:t>
            </a:r>
            <a:r>
              <a:rPr sz="1982" spc="-30" dirty="0">
                <a:latin typeface="Tahoma"/>
                <a:cs typeface="Tahoma"/>
              </a:rPr>
              <a:t>at</a:t>
            </a:r>
            <a:r>
              <a:rPr sz="1982" spc="30" dirty="0">
                <a:latin typeface="Tahoma"/>
                <a:cs typeface="Tahoma"/>
              </a:rPr>
              <a:t> </a:t>
            </a:r>
            <a:r>
              <a:rPr sz="1982" spc="-109" dirty="0">
                <a:latin typeface="Tahoma"/>
                <a:cs typeface="Tahoma"/>
              </a:rPr>
              <a:t>processes</a:t>
            </a:r>
            <a:r>
              <a:rPr sz="1982" spc="20" dirty="0">
                <a:latin typeface="Tahoma"/>
                <a:cs typeface="Tahoma"/>
              </a:rPr>
              <a:t> </a:t>
            </a:r>
            <a:r>
              <a:rPr sz="1982" spc="-139" dirty="0">
                <a:latin typeface="Tahoma"/>
                <a:cs typeface="Tahoma"/>
              </a:rPr>
              <a:t>were</a:t>
            </a:r>
            <a:r>
              <a:rPr sz="1982" spc="30" dirty="0">
                <a:latin typeface="Tahoma"/>
                <a:cs typeface="Tahoma"/>
              </a:rPr>
              <a:t> </a:t>
            </a:r>
            <a:r>
              <a:rPr sz="1982" spc="-59" dirty="0">
                <a:latin typeface="Tahoma"/>
                <a:cs typeface="Tahoma"/>
              </a:rPr>
              <a:t>perfectly </a:t>
            </a:r>
            <a:r>
              <a:rPr sz="1982" spc="-50" dirty="0">
                <a:latin typeface="Tahoma"/>
                <a:cs typeface="Tahoma"/>
              </a:rPr>
              <a:t> </a:t>
            </a:r>
            <a:r>
              <a:rPr sz="1982" spc="-79" dirty="0">
                <a:latin typeface="Tahoma"/>
                <a:cs typeface="Tahoma"/>
              </a:rPr>
              <a:t>synchronized</a:t>
            </a:r>
            <a:r>
              <a:rPr sz="1982" spc="20" dirty="0">
                <a:latin typeface="Tahoma"/>
                <a:cs typeface="Tahoma"/>
              </a:rPr>
              <a:t> </a:t>
            </a:r>
            <a:r>
              <a:rPr sz="1982" spc="-89" dirty="0">
                <a:latin typeface="Tahoma"/>
                <a:cs typeface="Tahoma"/>
              </a:rPr>
              <a:t>or</a:t>
            </a:r>
            <a:r>
              <a:rPr sz="1982" spc="10" dirty="0">
                <a:latin typeface="Tahoma"/>
                <a:cs typeface="Tahoma"/>
              </a:rPr>
              <a:t> </a:t>
            </a:r>
            <a:r>
              <a:rPr sz="1982" spc="-10" dirty="0">
                <a:latin typeface="Tahoma"/>
                <a:cs typeface="Tahoma"/>
              </a:rPr>
              <a:t>if</a:t>
            </a:r>
            <a:r>
              <a:rPr sz="1982" spc="40" dirty="0">
                <a:latin typeface="Tahoma"/>
                <a:cs typeface="Tahoma"/>
              </a:rPr>
              <a:t> </a:t>
            </a:r>
            <a:r>
              <a:rPr sz="1982" spc="-89" dirty="0">
                <a:latin typeface="Tahoma"/>
                <a:cs typeface="Tahoma"/>
              </a:rPr>
              <a:t>there</a:t>
            </a:r>
            <a:r>
              <a:rPr sz="1982" spc="40" dirty="0">
                <a:latin typeface="Tahoma"/>
                <a:cs typeface="Tahoma"/>
              </a:rPr>
              <a:t> </a:t>
            </a:r>
            <a:r>
              <a:rPr sz="1982" spc="-139" dirty="0">
                <a:latin typeface="Tahoma"/>
                <a:cs typeface="Tahoma"/>
              </a:rPr>
              <a:t>were</a:t>
            </a:r>
            <a:r>
              <a:rPr sz="1982" spc="30" dirty="0">
                <a:latin typeface="Tahoma"/>
                <a:cs typeface="Tahoma"/>
              </a:rPr>
              <a:t> </a:t>
            </a:r>
            <a:r>
              <a:rPr sz="1982" spc="-99" dirty="0">
                <a:latin typeface="Tahoma"/>
                <a:cs typeface="Tahoma"/>
              </a:rPr>
              <a:t>a</a:t>
            </a:r>
            <a:r>
              <a:rPr sz="1982" spc="40" dirty="0">
                <a:latin typeface="Tahoma"/>
                <a:cs typeface="Tahoma"/>
              </a:rPr>
              <a:t> </a:t>
            </a:r>
            <a:r>
              <a:rPr sz="1982" spc="-59" dirty="0">
                <a:latin typeface="Tahoma"/>
                <a:cs typeface="Tahoma"/>
              </a:rPr>
              <a:t>global</a:t>
            </a:r>
            <a:r>
              <a:rPr sz="1982" spc="10" dirty="0">
                <a:latin typeface="Tahoma"/>
                <a:cs typeface="Tahoma"/>
              </a:rPr>
              <a:t> </a:t>
            </a:r>
            <a:r>
              <a:rPr sz="1982" spc="-99" dirty="0">
                <a:latin typeface="Tahoma"/>
                <a:cs typeface="Tahoma"/>
              </a:rPr>
              <a:t>system</a:t>
            </a:r>
            <a:r>
              <a:rPr sz="1982" spc="20" dirty="0">
                <a:latin typeface="Tahoma"/>
                <a:cs typeface="Tahoma"/>
              </a:rPr>
              <a:t> </a:t>
            </a:r>
            <a:r>
              <a:rPr sz="1982" spc="-30" dirty="0">
                <a:latin typeface="Tahoma"/>
                <a:cs typeface="Tahoma"/>
              </a:rPr>
              <a:t>clock</a:t>
            </a:r>
            <a:r>
              <a:rPr sz="1982" spc="40" dirty="0">
                <a:latin typeface="Tahoma"/>
                <a:cs typeface="Tahoma"/>
              </a:rPr>
              <a:t> </a:t>
            </a:r>
            <a:r>
              <a:rPr sz="1982" spc="-20" dirty="0">
                <a:latin typeface="Tahoma"/>
                <a:cs typeface="Tahoma"/>
              </a:rPr>
              <a:t>that</a:t>
            </a:r>
            <a:r>
              <a:rPr sz="1982" spc="20" dirty="0">
                <a:latin typeface="Tahoma"/>
                <a:cs typeface="Tahoma"/>
              </a:rPr>
              <a:t> </a:t>
            </a:r>
            <a:r>
              <a:rPr sz="1982" spc="-79" dirty="0">
                <a:latin typeface="Tahoma"/>
                <a:cs typeface="Tahoma"/>
              </a:rPr>
              <a:t>can</a:t>
            </a:r>
            <a:r>
              <a:rPr sz="1982" spc="40" dirty="0">
                <a:latin typeface="Tahoma"/>
                <a:cs typeface="Tahoma"/>
              </a:rPr>
              <a:t> </a:t>
            </a:r>
            <a:r>
              <a:rPr sz="1982" spc="-109" dirty="0">
                <a:latin typeface="Tahoma"/>
                <a:cs typeface="Tahoma"/>
              </a:rPr>
              <a:t>be </a:t>
            </a:r>
            <a:r>
              <a:rPr sz="1982" spc="-99" dirty="0">
                <a:latin typeface="Tahoma"/>
                <a:cs typeface="Tahoma"/>
              </a:rPr>
              <a:t> </a:t>
            </a:r>
            <a:r>
              <a:rPr sz="1982" spc="-69" dirty="0">
                <a:latin typeface="Tahoma"/>
                <a:cs typeface="Tahoma"/>
              </a:rPr>
              <a:t>instantaneously</a:t>
            </a:r>
            <a:r>
              <a:rPr sz="1982" spc="-10" dirty="0">
                <a:latin typeface="Tahoma"/>
                <a:cs typeface="Tahoma"/>
              </a:rPr>
              <a:t> </a:t>
            </a:r>
            <a:r>
              <a:rPr sz="1982" spc="-99" dirty="0">
                <a:latin typeface="Tahoma"/>
                <a:cs typeface="Tahoma"/>
              </a:rPr>
              <a:t>read</a:t>
            </a:r>
            <a:r>
              <a:rPr sz="1982" spc="50" dirty="0">
                <a:latin typeface="Tahoma"/>
                <a:cs typeface="Tahoma"/>
              </a:rPr>
              <a:t> </a:t>
            </a:r>
            <a:r>
              <a:rPr sz="1982" spc="-109" dirty="0">
                <a:latin typeface="Tahoma"/>
                <a:cs typeface="Tahoma"/>
              </a:rPr>
              <a:t>by</a:t>
            </a:r>
            <a:r>
              <a:rPr sz="1982" spc="20" dirty="0">
                <a:latin typeface="Tahoma"/>
                <a:cs typeface="Tahoma"/>
              </a:rPr>
              <a:t> </a:t>
            </a:r>
            <a:r>
              <a:rPr sz="1982" spc="-69" dirty="0">
                <a:latin typeface="Tahoma"/>
                <a:cs typeface="Tahoma"/>
              </a:rPr>
              <a:t>the</a:t>
            </a:r>
            <a:r>
              <a:rPr sz="1982" spc="50" dirty="0">
                <a:latin typeface="Tahoma"/>
                <a:cs typeface="Tahoma"/>
              </a:rPr>
              <a:t> </a:t>
            </a:r>
            <a:r>
              <a:rPr sz="1982" spc="-109" dirty="0">
                <a:latin typeface="Tahoma"/>
                <a:cs typeface="Tahoma"/>
              </a:rPr>
              <a:t>processes.</a:t>
            </a:r>
            <a:r>
              <a:rPr sz="1982" spc="238" dirty="0">
                <a:latin typeface="Tahoma"/>
                <a:cs typeface="Tahoma"/>
              </a:rPr>
              <a:t> </a:t>
            </a:r>
            <a:r>
              <a:rPr sz="1982" spc="-89" dirty="0">
                <a:latin typeface="Tahoma"/>
                <a:cs typeface="Tahoma"/>
              </a:rPr>
              <a:t>(However,</a:t>
            </a:r>
            <a:r>
              <a:rPr sz="1982" spc="30" dirty="0">
                <a:latin typeface="Tahoma"/>
                <a:cs typeface="Tahoma"/>
              </a:rPr>
              <a:t> </a:t>
            </a:r>
            <a:r>
              <a:rPr sz="1982" spc="-40" dirty="0">
                <a:latin typeface="Tahoma"/>
                <a:cs typeface="Tahoma"/>
              </a:rPr>
              <a:t>both</a:t>
            </a:r>
            <a:r>
              <a:rPr sz="1982" spc="30" dirty="0">
                <a:latin typeface="Tahoma"/>
                <a:cs typeface="Tahoma"/>
              </a:rPr>
              <a:t> </a:t>
            </a:r>
            <a:r>
              <a:rPr sz="1982" spc="-119" dirty="0">
                <a:latin typeface="Tahoma"/>
                <a:cs typeface="Tahoma"/>
              </a:rPr>
              <a:t>are</a:t>
            </a:r>
            <a:r>
              <a:rPr sz="1982" spc="30" dirty="0">
                <a:latin typeface="Tahoma"/>
                <a:cs typeface="Tahoma"/>
              </a:rPr>
              <a:t> </a:t>
            </a:r>
            <a:r>
              <a:rPr sz="1982" spc="-59" dirty="0">
                <a:latin typeface="Tahoma"/>
                <a:cs typeface="Tahoma"/>
              </a:rPr>
              <a:t>impossible.)</a:t>
            </a:r>
            <a:endParaRPr sz="1982">
              <a:latin typeface="Tahoma"/>
              <a:cs typeface="Tahoma"/>
            </a:endParaRPr>
          </a:p>
        </p:txBody>
      </p:sp>
      <p:grpSp>
        <p:nvGrpSpPr>
          <p:cNvPr id="14" name="object 14"/>
          <p:cNvGrpSpPr/>
          <p:nvPr/>
        </p:nvGrpSpPr>
        <p:grpSpPr>
          <a:xfrm>
            <a:off x="3901" y="6669283"/>
            <a:ext cx="9133094" cy="181202"/>
            <a:chOff x="-148" y="3365518"/>
            <a:chExt cx="4608830" cy="91440"/>
          </a:xfrm>
        </p:grpSpPr>
        <p:sp>
          <p:nvSpPr>
            <p:cNvPr id="15" name="object 15"/>
            <p:cNvSpPr/>
            <p:nvPr/>
          </p:nvSpPr>
          <p:spPr>
            <a:xfrm>
              <a:off x="-148" y="3411238"/>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sz="3567"/>
            </a:p>
          </p:txBody>
        </p:sp>
        <p:sp>
          <p:nvSpPr>
            <p:cNvPr id="16" name="object 16"/>
            <p:cNvSpPr/>
            <p:nvPr/>
          </p:nvSpPr>
          <p:spPr>
            <a:xfrm>
              <a:off x="1536039" y="3411238"/>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sz="3567"/>
            </a:p>
          </p:txBody>
        </p:sp>
        <p:sp>
          <p:nvSpPr>
            <p:cNvPr id="17" name="object 17"/>
            <p:cNvSpPr/>
            <p:nvPr/>
          </p:nvSpPr>
          <p:spPr>
            <a:xfrm>
              <a:off x="3072231" y="3411238"/>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sz="3567"/>
            </a:p>
          </p:txBody>
        </p:sp>
      </p:grpSp>
      <p:sp>
        <p:nvSpPr>
          <p:cNvPr id="18" name="object 18"/>
          <p:cNvSpPr txBox="1">
            <a:spLocks noGrp="1"/>
          </p:cNvSpPr>
          <p:nvPr>
            <p:ph type="ftr" sz="quarter" idx="5"/>
          </p:nvPr>
        </p:nvSpPr>
        <p:spPr>
          <a:xfrm>
            <a:off x="-12695" y="3367706"/>
            <a:ext cx="1558925"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20"/>
              <a:t>A.</a:t>
            </a:r>
            <a:r>
              <a:rPr lang="en-US" spc="15"/>
              <a:t> </a:t>
            </a:r>
            <a:r>
              <a:rPr lang="en-US" spc="-5"/>
              <a:t>Kshemkalyani</a:t>
            </a:r>
            <a:r>
              <a:rPr lang="en-US"/>
              <a:t> </a:t>
            </a:r>
            <a:r>
              <a:rPr lang="en-US" spc="-10"/>
              <a:t>and</a:t>
            </a:r>
            <a:r>
              <a:rPr lang="en-US" spc="10"/>
              <a:t> </a:t>
            </a:r>
            <a:r>
              <a:rPr lang="en-US" spc="30"/>
              <a:t>M.</a:t>
            </a:r>
            <a:r>
              <a:rPr lang="en-US" spc="15"/>
              <a:t> </a:t>
            </a:r>
            <a:r>
              <a:rPr lang="en-US"/>
              <a:t>Singhal</a:t>
            </a:r>
            <a:r>
              <a:rPr lang="en-US" spc="65"/>
              <a:t> </a:t>
            </a:r>
            <a:r>
              <a:rPr lang="en-US" spc="5"/>
              <a:t>(Distributed</a:t>
            </a:r>
            <a:r>
              <a:rPr lang="en-US" spc="-5"/>
              <a:t> </a:t>
            </a:r>
            <a:r>
              <a:rPr lang="en-US" spc="5"/>
              <a:t>Comput</a:t>
            </a:r>
            <a:endParaRPr spc="10" dirty="0"/>
          </a:p>
        </p:txBody>
      </p:sp>
      <p:sp>
        <p:nvSpPr>
          <p:cNvPr id="19" name="object 19"/>
          <p:cNvSpPr txBox="1">
            <a:spLocks noGrp="1"/>
          </p:cNvSpPr>
          <p:nvPr>
            <p:ph type="dt" sz="half" idx="6"/>
          </p:nvPr>
        </p:nvSpPr>
        <p:spPr>
          <a:xfrm>
            <a:off x="1758188" y="3367711"/>
            <a:ext cx="1092200"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bg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139"/>
              </a:lnSpc>
            </a:pPr>
            <a:r>
              <a:rPr lang="en-US" spc="50"/>
              <a:t>A</a:t>
            </a:r>
            <a:r>
              <a:rPr lang="en-US"/>
              <a:t> </a:t>
            </a:r>
            <a:r>
              <a:rPr lang="en-US" spc="10"/>
              <a:t>Model </a:t>
            </a:r>
            <a:r>
              <a:rPr lang="en-US" spc="-5"/>
              <a:t>of</a:t>
            </a:r>
            <a:r>
              <a:rPr lang="en-US"/>
              <a:t> </a:t>
            </a:r>
            <a:r>
              <a:rPr lang="en-US" spc="5"/>
              <a:t>Distributed</a:t>
            </a:r>
            <a:r>
              <a:rPr lang="en-US" spc="-20"/>
              <a:t> </a:t>
            </a:r>
            <a:r>
              <a:rPr lang="en-US"/>
              <a:t>Computations</a:t>
            </a:r>
            <a:endParaRPr dirty="0"/>
          </a:p>
        </p:txBody>
      </p:sp>
      <p:sp>
        <p:nvSpPr>
          <p:cNvPr id="20" name="object 20"/>
          <p:cNvSpPr txBox="1"/>
          <p:nvPr/>
        </p:nvSpPr>
        <p:spPr>
          <a:xfrm>
            <a:off x="7761660" y="6673620"/>
            <a:ext cx="621624" cy="141064"/>
          </a:xfrm>
          <a:prstGeom prst="rect">
            <a:avLst/>
          </a:prstGeom>
        </p:spPr>
        <p:txBody>
          <a:bodyPr vert="horz" wrap="square" lIns="0" tIns="0" rIns="0" bIns="0" rtlCol="0">
            <a:spAutoFit/>
          </a:bodyPr>
          <a:lstStyle/>
          <a:p>
            <a:pPr marL="25168">
              <a:lnSpc>
                <a:spcPts val="1139"/>
              </a:lnSpc>
            </a:pPr>
            <a:r>
              <a:rPr sz="991" spc="79" dirty="0">
                <a:latin typeface="Tahoma"/>
                <a:cs typeface="Tahoma"/>
              </a:rPr>
              <a:t>CUP</a:t>
            </a:r>
            <a:r>
              <a:rPr sz="991" spc="-59" dirty="0">
                <a:latin typeface="Tahoma"/>
                <a:cs typeface="Tahoma"/>
              </a:rPr>
              <a:t> </a:t>
            </a:r>
            <a:r>
              <a:rPr sz="991" spc="-30" dirty="0">
                <a:latin typeface="Tahoma"/>
                <a:cs typeface="Tahoma"/>
              </a:rPr>
              <a:t>2008</a:t>
            </a:r>
            <a:endParaRPr sz="991">
              <a:latin typeface="Tahoma"/>
              <a:cs typeface="Tahoma"/>
            </a:endParaRPr>
          </a:p>
        </p:txBody>
      </p:sp>
      <p:sp>
        <p:nvSpPr>
          <p:cNvPr id="21" name="object 21"/>
          <p:cNvSpPr txBox="1">
            <a:spLocks noGrp="1"/>
          </p:cNvSpPr>
          <p:nvPr>
            <p:ph type="sldNum" sz="quarter" idx="7"/>
          </p:nvPr>
        </p:nvSpPr>
        <p:spPr>
          <a:xfrm>
            <a:off x="4334191" y="3367706"/>
            <a:ext cx="269239" cy="88900"/>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lnSpc>
                <a:spcPts val="1139"/>
              </a:lnSpc>
            </a:pPr>
            <a:fld id="{81D60167-4931-47E6-BA6A-407CBD079E47}" type="slidenum">
              <a:rPr lang="en-IN" spc="-10" smtClean="0"/>
              <a:pPr marL="38100">
                <a:lnSpc>
                  <a:spcPts val="575"/>
                </a:lnSpc>
              </a:pPr>
              <a:t>99</a:t>
            </a:fld>
            <a:r>
              <a:rPr lang="en-IN" spc="-15"/>
              <a:t> </a:t>
            </a:r>
            <a:r>
              <a:rPr lang="en-IN" spc="70"/>
              <a:t>/</a:t>
            </a:r>
            <a:r>
              <a:rPr lang="en-IN" spc="-10"/>
              <a:t> 1</a:t>
            </a:r>
            <a:endParaRPr spc="-20" dirty="0"/>
          </a:p>
        </p:txBody>
      </p:sp>
    </p:spTree>
  </p:cSld>
  <p:clrMapOvr>
    <a:masterClrMapping/>
  </p:clrMapOvr>
  <p:transition>
    <p:cut/>
  </p:transition>
</p:sld>
</file>

<file path=ppt/theme/theme1.xml><?xml version="1.0" encoding="utf-8"?>
<a:theme xmlns:a="http://schemas.openxmlformats.org/drawingml/2006/main" name="Office Theme">
  <a:themeElements>
    <a:clrScheme name="bridgeCourse">
      <a:dk1>
        <a:sysClr val="windowText" lastClr="000000"/>
      </a:dk1>
      <a:lt1>
        <a:srgbClr val="C7E2FA"/>
      </a:lt1>
      <a:dk2>
        <a:srgbClr val="009DD9"/>
      </a:dk2>
      <a:lt2>
        <a:srgbClr val="90C6F6"/>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90C6F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1388</TotalTime>
  <Words>11253</Words>
  <Application>Microsoft Office PowerPoint</Application>
  <PresentationFormat>On-screen Show (4:3)</PresentationFormat>
  <Paragraphs>1536</Paragraphs>
  <Slides>118</Slides>
  <Notes>3</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118</vt:i4>
      </vt:variant>
    </vt:vector>
  </HeadingPairs>
  <TitlesOfParts>
    <vt:vector size="143" baseType="lpstr">
      <vt:lpstr>Arial</vt:lpstr>
      <vt:lpstr>Arial MT</vt:lpstr>
      <vt:lpstr>Calibri</vt:lpstr>
      <vt:lpstr>Cambria Math</vt:lpstr>
      <vt:lpstr>Constantia</vt:lpstr>
      <vt:lpstr>Courier New</vt:lpstr>
      <vt:lpstr>infmtb</vt:lpstr>
      <vt:lpstr>infmtci</vt:lpstr>
      <vt:lpstr>infmtcr</vt:lpstr>
      <vt:lpstr>intirb</vt:lpstr>
      <vt:lpstr>intiri</vt:lpstr>
      <vt:lpstr>intirr</vt:lpstr>
      <vt:lpstr>Lucida Sans Unicode</vt:lpstr>
      <vt:lpstr>m2-b101</vt:lpstr>
      <vt:lpstr>m2-n101</vt:lpstr>
      <vt:lpstr>Microsoft Sans Serif</vt:lpstr>
      <vt:lpstr>r1-fmtw</vt:lpstr>
      <vt:lpstr>R1-tii</vt:lpstr>
      <vt:lpstr>Segoe UI Symbol</vt:lpstr>
      <vt:lpstr>Sitka Small</vt:lpstr>
      <vt:lpstr>Tahoma</vt:lpstr>
      <vt:lpstr>Times New Roman</vt:lpstr>
      <vt:lpstr>Trebuchet MS</vt:lpstr>
      <vt:lpstr>Wingdings</vt:lpstr>
      <vt:lpstr>Office Theme</vt:lpstr>
      <vt:lpstr>   Department of Computer Science and Engineering </vt:lpstr>
      <vt:lpstr>PowerPoint Presentation</vt:lpstr>
      <vt:lpstr>PowerPoint Presentation</vt:lpstr>
      <vt:lpstr>PowerPoint Presentation</vt:lpstr>
      <vt:lpstr>PowerPoint Presentation</vt:lpstr>
      <vt:lpstr>PowerPoint Presentation</vt:lpstr>
      <vt:lpstr>PowerPoint Presentation</vt:lpstr>
      <vt:lpstr>Relation to computer system components</vt:lpstr>
      <vt:lpstr>PowerPoint Presentation</vt:lpstr>
      <vt:lpstr>PowerPoint Presentation</vt:lpstr>
      <vt:lpstr>Parallel Systems</vt:lpstr>
      <vt:lpstr>UMA vs. NUMA Models</vt:lpstr>
      <vt:lpstr>Omega, Butterfly Interconnects</vt:lpstr>
      <vt:lpstr>Omega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Butterfly Network</vt:lpstr>
      <vt:lpstr>Essentials</vt:lpstr>
      <vt:lpstr>Nodes and Ranks</vt:lpstr>
      <vt:lpstr>Connections</vt:lpstr>
      <vt:lpstr>Connections</vt:lpstr>
      <vt:lpstr>Connection for j=000 where i=1</vt:lpstr>
      <vt:lpstr>Connection for j=001 where i=1</vt:lpstr>
      <vt:lpstr>Connection for j=010 where i=1</vt:lpstr>
      <vt:lpstr>Connection for j=011 where i=1</vt:lpstr>
      <vt:lpstr>Connection for j=100 where i=1</vt:lpstr>
      <vt:lpstr>Connection for j=101 where i=1</vt:lpstr>
      <vt:lpstr>Connection for j=110 where i=1</vt:lpstr>
      <vt:lpstr>Connection for j=111 where i=1</vt:lpstr>
      <vt:lpstr>Connection for j=000 where i=2</vt:lpstr>
      <vt:lpstr>Connection for j=001 where i=2</vt:lpstr>
      <vt:lpstr>Connection for j=010 where i=2</vt:lpstr>
      <vt:lpstr>Connection for j=011 where i=2</vt:lpstr>
      <vt:lpstr>Connection for j=100 where i=2</vt:lpstr>
      <vt:lpstr>Connection for j=101 where i=2</vt:lpstr>
      <vt:lpstr>Connection for j=110 where i=2</vt:lpstr>
      <vt:lpstr>Connection for j=110 where i=2</vt:lpstr>
      <vt:lpstr>Connection for j=000 where i=3</vt:lpstr>
      <vt:lpstr>Connection for j=001 where i=3</vt:lpstr>
      <vt:lpstr>Connection for j=010 where i=3</vt:lpstr>
      <vt:lpstr>Connection for j=011 where i=3</vt:lpstr>
      <vt:lpstr>Connection for j=100 where i=3</vt:lpstr>
      <vt:lpstr>Connection for j=101 where i=3</vt:lpstr>
      <vt:lpstr>Connection for j=110 where i=3</vt:lpstr>
      <vt:lpstr>Connection for j=111 where i=3</vt:lpstr>
      <vt:lpstr>Paths</vt:lpstr>
      <vt:lpstr>Path between 000 and 111</vt:lpstr>
      <vt:lpstr>Path</vt:lpstr>
      <vt:lpstr>Path</vt:lpstr>
      <vt:lpstr>Path</vt:lpstr>
      <vt:lpstr>Path</vt:lpstr>
      <vt:lpstr>Path</vt:lpstr>
      <vt:lpstr>Path</vt:lpstr>
      <vt:lpstr>Path</vt:lpstr>
      <vt:lpstr>Path</vt:lpstr>
      <vt:lpstr>Flynn’s Taxonomy</vt:lpstr>
      <vt:lpstr>Terminology</vt:lpstr>
      <vt:lpstr>Message-passing vs. Shared 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Distributed Program</vt:lpstr>
      <vt:lpstr>A Model of Distributed Executions</vt:lpstr>
      <vt:lpstr>A Model of Distributed Executions</vt:lpstr>
      <vt:lpstr>A Model of Distributed Executions</vt:lpstr>
      <vt:lpstr>A Model of Distributed Executions</vt:lpstr>
      <vt:lpstr>A Model of Distributed Executions</vt:lpstr>
      <vt:lpstr>A Model of Distributed Executions</vt:lpstr>
      <vt:lpstr>A Model of Distributed Executions</vt:lpstr>
      <vt:lpstr>A Model of Distributed Executions</vt:lpstr>
      <vt:lpstr>A Model of Distributed Executions</vt:lpstr>
      <vt:lpstr>A Model of Distributed Executions</vt:lpstr>
      <vt:lpstr>Models of Communication Networks</vt:lpstr>
      <vt:lpstr>Models of Communication Networks</vt:lpstr>
      <vt:lpstr>Global State of a Distributed System</vt:lpstr>
      <vt:lpstr>. . . Global State of a Distributed System</vt:lpstr>
      <vt:lpstr>. . . Global State of a Distributed System</vt:lpstr>
      <vt:lpstr>. . . Global State of a Distributed System</vt:lpstr>
      <vt:lpstr>. . . Global State of a Distributed System</vt:lpstr>
      <vt:lpstr>. . . Global State of a Distributed System</vt:lpstr>
      <vt:lpstr>. . . Global State of a Distributed System</vt:lpstr>
      <vt:lpstr>Cuts of a Distributed Computation</vt:lpstr>
      <vt:lpstr>. . . Cuts of a Distributed Computation</vt:lpstr>
      <vt:lpstr>. . . Cuts of a Distributed Computation</vt:lpstr>
      <vt:lpstr>Past and Future Cones of an Event</vt:lpstr>
      <vt:lpstr>. . . Past and Future Cones of an Event</vt:lpstr>
      <vt:lpstr>. . . Past and Future Cones of an Event</vt:lpstr>
      <vt:lpstr>. . . Past and Future Cones of an Event</vt:lpstr>
      <vt:lpstr>. . . Past and Future Cones of an Event</vt:lpstr>
      <vt:lpstr>Models of Process Communications</vt:lpstr>
      <vt:lpstr>. . . Models of Process Communications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MSRIT</dc:creator>
  <cp:lastModifiedBy>Pallavi N</cp:lastModifiedBy>
  <cp:revision>176</cp:revision>
  <dcterms:created xsi:type="dcterms:W3CDTF">2018-07-16T07:48:51Z</dcterms:created>
  <dcterms:modified xsi:type="dcterms:W3CDTF">2023-08-10T08:36:30Z</dcterms:modified>
</cp:coreProperties>
</file>